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40"/>
  </p:notesMasterIdLst>
  <p:sldIdLst>
    <p:sldId id="258" r:id="rId3"/>
    <p:sldId id="261" r:id="rId4"/>
    <p:sldId id="284" r:id="rId5"/>
    <p:sldId id="286" r:id="rId6"/>
    <p:sldId id="285" r:id="rId7"/>
    <p:sldId id="263" r:id="rId8"/>
    <p:sldId id="276" r:id="rId9"/>
    <p:sldId id="264" r:id="rId10"/>
    <p:sldId id="277" r:id="rId11"/>
    <p:sldId id="287" r:id="rId12"/>
    <p:sldId id="288" r:id="rId13"/>
    <p:sldId id="289" r:id="rId14"/>
    <p:sldId id="265" r:id="rId15"/>
    <p:sldId id="266" r:id="rId16"/>
    <p:sldId id="278" r:id="rId17"/>
    <p:sldId id="279" r:id="rId18"/>
    <p:sldId id="290" r:id="rId19"/>
    <p:sldId id="291" r:id="rId20"/>
    <p:sldId id="282" r:id="rId21"/>
    <p:sldId id="273" r:id="rId22"/>
    <p:sldId id="293" r:id="rId23"/>
    <p:sldId id="292" r:id="rId24"/>
    <p:sldId id="280" r:id="rId25"/>
    <p:sldId id="281" r:id="rId26"/>
    <p:sldId id="283" r:id="rId27"/>
    <p:sldId id="275" r:id="rId28"/>
    <p:sldId id="274" r:id="rId29"/>
    <p:sldId id="267" r:id="rId30"/>
    <p:sldId id="268" r:id="rId31"/>
    <p:sldId id="296" r:id="rId32"/>
    <p:sldId id="294" r:id="rId33"/>
    <p:sldId id="295" r:id="rId34"/>
    <p:sldId id="297" r:id="rId35"/>
    <p:sldId id="269" r:id="rId36"/>
    <p:sldId id="270" r:id="rId37"/>
    <p:sldId id="271" r:id="rId38"/>
    <p:sldId id="272" r:id="rId39"/>
  </p:sldIdLst>
  <p:sldSz cx="12192000" cy="6858000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redstavitev predmeta" id="{D11DD820-D421-4F83-9323-EDE26860DBB2}">
          <p14:sldIdLst>
            <p14:sldId id="258"/>
          </p14:sldIdLst>
        </p14:section>
        <p14:section name="Poglavje 1" id="{4AAD0B3B-E77D-4845-82E5-4ADA1648EE61}">
          <p14:sldIdLst>
            <p14:sldId id="261"/>
            <p14:sldId id="284"/>
            <p14:sldId id="286"/>
            <p14:sldId id="285"/>
          </p14:sldIdLst>
        </p14:section>
        <p14:section name="Poglavje 2" id="{A9372EFB-A46D-46BA-A218-E50CAEF33FEC}">
          <p14:sldIdLst>
            <p14:sldId id="263"/>
            <p14:sldId id="276"/>
            <p14:sldId id="264"/>
            <p14:sldId id="277"/>
            <p14:sldId id="287"/>
            <p14:sldId id="288"/>
            <p14:sldId id="289"/>
          </p14:sldIdLst>
        </p14:section>
        <p14:section name="Poglavje 3" id="{33A0D2F1-02F8-4424-AC6F-51A57863D86F}">
          <p14:sldIdLst>
            <p14:sldId id="265"/>
            <p14:sldId id="266"/>
            <p14:sldId id="278"/>
            <p14:sldId id="279"/>
            <p14:sldId id="290"/>
            <p14:sldId id="291"/>
            <p14:sldId id="282"/>
          </p14:sldIdLst>
        </p14:section>
        <p14:section name="Poglavje 4" id="{AA3E3F74-8A20-4F1A-A713-F2747E4A2F18}">
          <p14:sldIdLst>
            <p14:sldId id="273"/>
            <p14:sldId id="293"/>
          </p14:sldIdLst>
        </p14:section>
        <p14:section name="Poglavje 5" id="{83B7D00B-C01D-4C28-BC3B-667E4C78D195}">
          <p14:sldIdLst>
            <p14:sldId id="292"/>
            <p14:sldId id="280"/>
            <p14:sldId id="281"/>
            <p14:sldId id="283"/>
            <p14:sldId id="275"/>
            <p14:sldId id="274"/>
          </p14:sldIdLst>
        </p14:section>
        <p14:section name="Poglavje 6" id="{62E873B5-3FA3-45B3-9265-5955836A095D}">
          <p14:sldIdLst>
            <p14:sldId id="267"/>
            <p14:sldId id="268"/>
            <p14:sldId id="296"/>
            <p14:sldId id="294"/>
            <p14:sldId id="295"/>
            <p14:sldId id="297"/>
            <p14:sldId id="269"/>
            <p14:sldId id="270"/>
            <p14:sldId id="271"/>
            <p14:sldId id="272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E181"/>
    <a:srgbClr val="ED1D24"/>
    <a:srgbClr val="313164"/>
    <a:srgbClr val="898989"/>
    <a:srgbClr val="B74826"/>
    <a:srgbClr val="61616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2780756-D8BF-4573-A824-63C1531C4E8F}" v="10" dt="2026-04-17T21:38:03.97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5" d="100"/>
          <a:sy n="85" d="100"/>
        </p:scale>
        <p:origin x="40" y="6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notesMaster" Target="notesMasters/notesMaster1.xml"/><Relationship Id="rId45" Type="http://schemas.microsoft.com/office/2016/11/relationships/changesInfo" Target="changesInfos/changesInfo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theme" Target="theme/theme1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microsoft.com/office/2015/10/relationships/revisionInfo" Target="revisionInfo.xml"/><Relationship Id="rId20" Type="http://schemas.openxmlformats.org/officeDocument/2006/relationships/slide" Target="slides/slide18.xml"/><Relationship Id="rId41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eter Gladek" userId="889cb8531c4a3f3b" providerId="LiveId" clId="{BEAFB65F-A279-4999-B12B-412B2DEB45C6}"/>
    <pc:docChg chg="undo redo custSel addSld delSld modSld sldOrd modMainMaster addSection modSection">
      <pc:chgData name="Peter Gladek" userId="889cb8531c4a3f3b" providerId="LiveId" clId="{BEAFB65F-A279-4999-B12B-412B2DEB45C6}" dt="2026-04-17T21:50:32.481" v="8521" actId="20577"/>
      <pc:docMkLst>
        <pc:docMk/>
      </pc:docMkLst>
      <pc:sldChg chg="modSp mod">
        <pc:chgData name="Peter Gladek" userId="889cb8531c4a3f3b" providerId="LiveId" clId="{BEAFB65F-A279-4999-B12B-412B2DEB45C6}" dt="2026-03-26T15:40:19.355" v="5700" actId="790"/>
        <pc:sldMkLst>
          <pc:docMk/>
          <pc:sldMk cId="763337593" sldId="258"/>
        </pc:sldMkLst>
        <pc:spChg chg="mod">
          <ac:chgData name="Peter Gladek" userId="889cb8531c4a3f3b" providerId="LiveId" clId="{BEAFB65F-A279-4999-B12B-412B2DEB45C6}" dt="2026-03-26T15:40:19.355" v="5700" actId="790"/>
          <ac:spMkLst>
            <pc:docMk/>
            <pc:sldMk cId="763337593" sldId="258"/>
            <ac:spMk id="2" creationId="{07AFB828-22CE-84AE-1FF4-EDC0D22EF082}"/>
          </ac:spMkLst>
        </pc:spChg>
        <pc:spChg chg="mod">
          <ac:chgData name="Peter Gladek" userId="889cb8531c4a3f3b" providerId="LiveId" clId="{BEAFB65F-A279-4999-B12B-412B2DEB45C6}" dt="2026-03-26T15:40:19.355" v="5700" actId="790"/>
          <ac:spMkLst>
            <pc:docMk/>
            <pc:sldMk cId="763337593" sldId="258"/>
            <ac:spMk id="3" creationId="{246C1507-397F-315E-D4FB-121758FBFED3}"/>
          </ac:spMkLst>
        </pc:spChg>
      </pc:sldChg>
      <pc:sldChg chg="modSp mod ord">
        <pc:chgData name="Peter Gladek" userId="889cb8531c4a3f3b" providerId="LiveId" clId="{BEAFB65F-A279-4999-B12B-412B2DEB45C6}" dt="2026-03-26T15:40:19.355" v="5700" actId="790"/>
        <pc:sldMkLst>
          <pc:docMk/>
          <pc:sldMk cId="2705730959" sldId="261"/>
        </pc:sldMkLst>
        <pc:spChg chg="mod">
          <ac:chgData name="Peter Gladek" userId="889cb8531c4a3f3b" providerId="LiveId" clId="{BEAFB65F-A279-4999-B12B-412B2DEB45C6}" dt="2026-03-26T15:40:19.355" v="5700" actId="790"/>
          <ac:spMkLst>
            <pc:docMk/>
            <pc:sldMk cId="2705730959" sldId="261"/>
            <ac:spMk id="2" creationId="{E44E1762-B1FB-09A8-D92B-4EB20E5A0700}"/>
          </ac:spMkLst>
        </pc:spChg>
        <pc:spChg chg="mod">
          <ac:chgData name="Peter Gladek" userId="889cb8531c4a3f3b" providerId="LiveId" clId="{BEAFB65F-A279-4999-B12B-412B2DEB45C6}" dt="2026-03-26T15:40:19.355" v="5700" actId="790"/>
          <ac:spMkLst>
            <pc:docMk/>
            <pc:sldMk cId="2705730959" sldId="261"/>
            <ac:spMk id="3" creationId="{005B02FD-E76F-3407-B3F0-331893E7CAF7}"/>
          </ac:spMkLst>
        </pc:spChg>
      </pc:sldChg>
      <pc:sldChg chg="modSp mod">
        <pc:chgData name="Peter Gladek" userId="889cb8531c4a3f3b" providerId="LiveId" clId="{BEAFB65F-A279-4999-B12B-412B2DEB45C6}" dt="2026-03-26T15:40:19.355" v="5700" actId="790"/>
        <pc:sldMkLst>
          <pc:docMk/>
          <pc:sldMk cId="3699461265" sldId="263"/>
        </pc:sldMkLst>
        <pc:spChg chg="mod">
          <ac:chgData name="Peter Gladek" userId="889cb8531c4a3f3b" providerId="LiveId" clId="{BEAFB65F-A279-4999-B12B-412B2DEB45C6}" dt="2026-03-26T15:40:19.355" v="5700" actId="790"/>
          <ac:spMkLst>
            <pc:docMk/>
            <pc:sldMk cId="3699461265" sldId="263"/>
            <ac:spMk id="2" creationId="{21EEC340-1588-9371-AD50-9B4B5D81C67E}"/>
          </ac:spMkLst>
        </pc:spChg>
        <pc:spChg chg="mod">
          <ac:chgData name="Peter Gladek" userId="889cb8531c4a3f3b" providerId="LiveId" clId="{BEAFB65F-A279-4999-B12B-412B2DEB45C6}" dt="2026-03-26T15:40:19.355" v="5700" actId="790"/>
          <ac:spMkLst>
            <pc:docMk/>
            <pc:sldMk cId="3699461265" sldId="263"/>
            <ac:spMk id="3" creationId="{F515A3D1-EA4C-35CD-4E67-D018242FA3FF}"/>
          </ac:spMkLst>
        </pc:spChg>
      </pc:sldChg>
      <pc:sldChg chg="modSp mod">
        <pc:chgData name="Peter Gladek" userId="889cb8531c4a3f3b" providerId="LiveId" clId="{BEAFB65F-A279-4999-B12B-412B2DEB45C6}" dt="2026-03-27T08:29:42.315" v="5887" actId="14826"/>
        <pc:sldMkLst>
          <pc:docMk/>
          <pc:sldMk cId="3500612220" sldId="264"/>
        </pc:sldMkLst>
        <pc:spChg chg="mod">
          <ac:chgData name="Peter Gladek" userId="889cb8531c4a3f3b" providerId="LiveId" clId="{BEAFB65F-A279-4999-B12B-412B2DEB45C6}" dt="2026-03-26T15:40:19.355" v="5700" actId="790"/>
          <ac:spMkLst>
            <pc:docMk/>
            <pc:sldMk cId="3500612220" sldId="264"/>
            <ac:spMk id="4" creationId="{2CA6082C-85D5-2D37-6EC5-A35707F55723}"/>
          </ac:spMkLst>
        </pc:spChg>
        <pc:spChg chg="mod">
          <ac:chgData name="Peter Gladek" userId="889cb8531c4a3f3b" providerId="LiveId" clId="{BEAFB65F-A279-4999-B12B-412B2DEB45C6}" dt="2026-03-26T15:40:19.355" v="5700" actId="790"/>
          <ac:spMkLst>
            <pc:docMk/>
            <pc:sldMk cId="3500612220" sldId="264"/>
            <ac:spMk id="12" creationId="{AFA9789D-6BBA-46A2-17B4-CDBCC055363C}"/>
          </ac:spMkLst>
        </pc:spChg>
        <pc:spChg chg="mod">
          <ac:chgData name="Peter Gladek" userId="889cb8531c4a3f3b" providerId="LiveId" clId="{BEAFB65F-A279-4999-B12B-412B2DEB45C6}" dt="2026-03-26T15:40:19.355" v="5700" actId="790"/>
          <ac:spMkLst>
            <pc:docMk/>
            <pc:sldMk cId="3500612220" sldId="264"/>
            <ac:spMk id="13" creationId="{3B95D53F-9934-0424-839F-2293D7BDB42E}"/>
          </ac:spMkLst>
        </pc:spChg>
        <pc:graphicFrameChg chg="modGraphic">
          <ac:chgData name="Peter Gladek" userId="889cb8531c4a3f3b" providerId="LiveId" clId="{BEAFB65F-A279-4999-B12B-412B2DEB45C6}" dt="2026-03-26T15:40:19.355" v="5700" actId="790"/>
          <ac:graphicFrameMkLst>
            <pc:docMk/>
            <pc:sldMk cId="3500612220" sldId="264"/>
            <ac:graphicFrameMk id="2" creationId="{11312BB0-5FB8-F384-2346-AAC507A8F167}"/>
          </ac:graphicFrameMkLst>
        </pc:graphicFrameChg>
        <pc:picChg chg="mod">
          <ac:chgData name="Peter Gladek" userId="889cb8531c4a3f3b" providerId="LiveId" clId="{BEAFB65F-A279-4999-B12B-412B2DEB45C6}" dt="2026-03-27T08:29:42.315" v="5887" actId="14826"/>
          <ac:picMkLst>
            <pc:docMk/>
            <pc:sldMk cId="3500612220" sldId="264"/>
            <ac:picMk id="9" creationId="{E399EE62-07F5-7BD7-D928-949E821E85E5}"/>
          </ac:picMkLst>
        </pc:picChg>
        <pc:picChg chg="mod">
          <ac:chgData name="Peter Gladek" userId="889cb8531c4a3f3b" providerId="LiveId" clId="{BEAFB65F-A279-4999-B12B-412B2DEB45C6}" dt="2026-03-27T08:29:33.854" v="5886" actId="14826"/>
          <ac:picMkLst>
            <pc:docMk/>
            <pc:sldMk cId="3500612220" sldId="264"/>
            <ac:picMk id="11" creationId="{BB6228C4-0118-3706-888A-2FE2BF2E665E}"/>
          </ac:picMkLst>
        </pc:picChg>
      </pc:sldChg>
      <pc:sldChg chg="modSp mod">
        <pc:chgData name="Peter Gladek" userId="889cb8531c4a3f3b" providerId="LiveId" clId="{BEAFB65F-A279-4999-B12B-412B2DEB45C6}" dt="2026-03-26T15:40:19.355" v="5700" actId="790"/>
        <pc:sldMkLst>
          <pc:docMk/>
          <pc:sldMk cId="2303601428" sldId="265"/>
        </pc:sldMkLst>
        <pc:spChg chg="mod">
          <ac:chgData name="Peter Gladek" userId="889cb8531c4a3f3b" providerId="LiveId" clId="{BEAFB65F-A279-4999-B12B-412B2DEB45C6}" dt="2026-03-26T15:40:19.355" v="5700" actId="790"/>
          <ac:spMkLst>
            <pc:docMk/>
            <pc:sldMk cId="2303601428" sldId="265"/>
            <ac:spMk id="2" creationId="{3BE53A47-6457-03B4-0CCD-8AF87B9592F0}"/>
          </ac:spMkLst>
        </pc:spChg>
        <pc:spChg chg="mod">
          <ac:chgData name="Peter Gladek" userId="889cb8531c4a3f3b" providerId="LiveId" clId="{BEAFB65F-A279-4999-B12B-412B2DEB45C6}" dt="2026-03-26T15:40:19.355" v="5700" actId="790"/>
          <ac:spMkLst>
            <pc:docMk/>
            <pc:sldMk cId="2303601428" sldId="265"/>
            <ac:spMk id="3" creationId="{9D737D0B-18F1-D541-3ED9-D4EFCC3FF5D5}"/>
          </ac:spMkLst>
        </pc:spChg>
      </pc:sldChg>
      <pc:sldChg chg="addSp delSp modSp mod">
        <pc:chgData name="Peter Gladek" userId="889cb8531c4a3f3b" providerId="LiveId" clId="{BEAFB65F-A279-4999-B12B-412B2DEB45C6}" dt="2026-03-27T09:55:05.336" v="6634" actId="20577"/>
        <pc:sldMkLst>
          <pc:docMk/>
          <pc:sldMk cId="2311049490" sldId="266"/>
        </pc:sldMkLst>
        <pc:spChg chg="mod">
          <ac:chgData name="Peter Gladek" userId="889cb8531c4a3f3b" providerId="LiveId" clId="{BEAFB65F-A279-4999-B12B-412B2DEB45C6}" dt="2026-03-27T09:54:55.340" v="6625" actId="20577"/>
          <ac:spMkLst>
            <pc:docMk/>
            <pc:sldMk cId="2311049490" sldId="266"/>
            <ac:spMk id="3" creationId="{1E455373-C064-2B50-B341-433566070C2A}"/>
          </ac:spMkLst>
        </pc:spChg>
        <pc:spChg chg="mod">
          <ac:chgData name="Peter Gladek" userId="889cb8531c4a3f3b" providerId="LiveId" clId="{BEAFB65F-A279-4999-B12B-412B2DEB45C6}" dt="2026-03-27T09:55:05.336" v="6634" actId="20577"/>
          <ac:spMkLst>
            <pc:docMk/>
            <pc:sldMk cId="2311049490" sldId="266"/>
            <ac:spMk id="4" creationId="{B7BA48D8-C0AE-2DCB-5F07-2F6EB27F3383}"/>
          </ac:spMkLst>
        </pc:spChg>
        <pc:picChg chg="add del mod">
          <ac:chgData name="Peter Gladek" userId="889cb8531c4a3f3b" providerId="LiveId" clId="{BEAFB65F-A279-4999-B12B-412B2DEB45C6}" dt="2026-03-27T09:53:45.146" v="6593" actId="21"/>
          <ac:picMkLst>
            <pc:docMk/>
            <pc:sldMk cId="2311049490" sldId="266"/>
            <ac:picMk id="5" creationId="{B195FBB1-02FB-63A6-3786-0D4E1B297E9F}"/>
          </ac:picMkLst>
        </pc:picChg>
      </pc:sldChg>
      <pc:sldChg chg="modSp mod">
        <pc:chgData name="Peter Gladek" userId="889cb8531c4a3f3b" providerId="LiveId" clId="{BEAFB65F-A279-4999-B12B-412B2DEB45C6}" dt="2026-03-27T11:58:29.343" v="7601" actId="20577"/>
        <pc:sldMkLst>
          <pc:docMk/>
          <pc:sldMk cId="3819439795" sldId="267"/>
        </pc:sldMkLst>
        <pc:spChg chg="mod">
          <ac:chgData name="Peter Gladek" userId="889cb8531c4a3f3b" providerId="LiveId" clId="{BEAFB65F-A279-4999-B12B-412B2DEB45C6}" dt="2026-03-26T15:40:19.355" v="5700" actId="790"/>
          <ac:spMkLst>
            <pc:docMk/>
            <pc:sldMk cId="3819439795" sldId="267"/>
            <ac:spMk id="2" creationId="{07747416-462C-DDBC-1FFD-08E13B90D4BA}"/>
          </ac:spMkLst>
        </pc:spChg>
        <pc:spChg chg="mod">
          <ac:chgData name="Peter Gladek" userId="889cb8531c4a3f3b" providerId="LiveId" clId="{BEAFB65F-A279-4999-B12B-412B2DEB45C6}" dt="2026-03-27T11:58:29.343" v="7601" actId="20577"/>
          <ac:spMkLst>
            <pc:docMk/>
            <pc:sldMk cId="3819439795" sldId="267"/>
            <ac:spMk id="3" creationId="{426AEB5F-5971-BEAE-91E2-C30271056B86}"/>
          </ac:spMkLst>
        </pc:spChg>
      </pc:sldChg>
      <pc:sldChg chg="modSp mod">
        <pc:chgData name="Peter Gladek" userId="889cb8531c4a3f3b" providerId="LiveId" clId="{BEAFB65F-A279-4999-B12B-412B2DEB45C6}" dt="2026-03-26T15:40:19.355" v="5700" actId="790"/>
        <pc:sldMkLst>
          <pc:docMk/>
          <pc:sldMk cId="365113378" sldId="268"/>
        </pc:sldMkLst>
        <pc:spChg chg="mod">
          <ac:chgData name="Peter Gladek" userId="889cb8531c4a3f3b" providerId="LiveId" clId="{BEAFB65F-A279-4999-B12B-412B2DEB45C6}" dt="2026-03-26T15:40:19.355" v="5700" actId="790"/>
          <ac:spMkLst>
            <pc:docMk/>
            <pc:sldMk cId="365113378" sldId="268"/>
            <ac:spMk id="4" creationId="{D76FD331-4DAB-7F01-F94A-E68CFEA2043B}"/>
          </ac:spMkLst>
        </pc:spChg>
        <pc:spChg chg="mod">
          <ac:chgData name="Peter Gladek" userId="889cb8531c4a3f3b" providerId="LiveId" clId="{BEAFB65F-A279-4999-B12B-412B2DEB45C6}" dt="2026-03-26T15:40:19.355" v="5700" actId="790"/>
          <ac:spMkLst>
            <pc:docMk/>
            <pc:sldMk cId="365113378" sldId="268"/>
            <ac:spMk id="5" creationId="{98B0FA87-58CC-4EE3-D75B-F8C1869A9719}"/>
          </ac:spMkLst>
        </pc:spChg>
      </pc:sldChg>
      <pc:sldChg chg="modSp mod">
        <pc:chgData name="Peter Gladek" userId="889cb8531c4a3f3b" providerId="LiveId" clId="{BEAFB65F-A279-4999-B12B-412B2DEB45C6}" dt="2026-03-26T15:40:19.355" v="5700" actId="790"/>
        <pc:sldMkLst>
          <pc:docMk/>
          <pc:sldMk cId="3545605134" sldId="269"/>
        </pc:sldMkLst>
        <pc:spChg chg="mod">
          <ac:chgData name="Peter Gladek" userId="889cb8531c4a3f3b" providerId="LiveId" clId="{BEAFB65F-A279-4999-B12B-412B2DEB45C6}" dt="2026-03-26T15:40:19.355" v="5700" actId="790"/>
          <ac:spMkLst>
            <pc:docMk/>
            <pc:sldMk cId="3545605134" sldId="269"/>
            <ac:spMk id="4" creationId="{7CAD2B8E-A400-F8BF-8BA2-06845D53048A}"/>
          </ac:spMkLst>
        </pc:spChg>
        <pc:spChg chg="mod">
          <ac:chgData name="Peter Gladek" userId="889cb8531c4a3f3b" providerId="LiveId" clId="{BEAFB65F-A279-4999-B12B-412B2DEB45C6}" dt="2026-03-26T15:40:19.355" v="5700" actId="790"/>
          <ac:spMkLst>
            <pc:docMk/>
            <pc:sldMk cId="3545605134" sldId="269"/>
            <ac:spMk id="5" creationId="{57640A92-02B1-588B-BD94-FB221C6491FC}"/>
          </ac:spMkLst>
        </pc:spChg>
        <pc:spChg chg="mod">
          <ac:chgData name="Peter Gladek" userId="889cb8531c4a3f3b" providerId="LiveId" clId="{BEAFB65F-A279-4999-B12B-412B2DEB45C6}" dt="2026-03-26T15:40:19.355" v="5700" actId="790"/>
          <ac:spMkLst>
            <pc:docMk/>
            <pc:sldMk cId="3545605134" sldId="269"/>
            <ac:spMk id="12" creationId="{7650DA44-E01F-DEB1-F86C-81B8D0C6ACFB}"/>
          </ac:spMkLst>
        </pc:spChg>
        <pc:spChg chg="mod">
          <ac:chgData name="Peter Gladek" userId="889cb8531c4a3f3b" providerId="LiveId" clId="{BEAFB65F-A279-4999-B12B-412B2DEB45C6}" dt="2026-03-26T15:40:19.355" v="5700" actId="790"/>
          <ac:spMkLst>
            <pc:docMk/>
            <pc:sldMk cId="3545605134" sldId="269"/>
            <ac:spMk id="13" creationId="{998AAC72-E522-8DE3-C849-9EE29B46FF46}"/>
          </ac:spMkLst>
        </pc:spChg>
        <pc:spChg chg="mod">
          <ac:chgData name="Peter Gladek" userId="889cb8531c4a3f3b" providerId="LiveId" clId="{BEAFB65F-A279-4999-B12B-412B2DEB45C6}" dt="2026-03-26T15:40:19.355" v="5700" actId="790"/>
          <ac:spMkLst>
            <pc:docMk/>
            <pc:sldMk cId="3545605134" sldId="269"/>
            <ac:spMk id="14" creationId="{D510DC58-FCF4-78EB-B84E-7D15608A0836}"/>
          </ac:spMkLst>
        </pc:spChg>
        <pc:spChg chg="mod">
          <ac:chgData name="Peter Gladek" userId="889cb8531c4a3f3b" providerId="LiveId" clId="{BEAFB65F-A279-4999-B12B-412B2DEB45C6}" dt="2026-03-26T15:40:19.355" v="5700" actId="790"/>
          <ac:spMkLst>
            <pc:docMk/>
            <pc:sldMk cId="3545605134" sldId="269"/>
            <ac:spMk id="15" creationId="{56442ECD-A86C-4A08-39D1-8E80B67A766A}"/>
          </ac:spMkLst>
        </pc:spChg>
      </pc:sldChg>
      <pc:sldChg chg="modSp mod">
        <pc:chgData name="Peter Gladek" userId="889cb8531c4a3f3b" providerId="LiveId" clId="{BEAFB65F-A279-4999-B12B-412B2DEB45C6}" dt="2026-03-26T15:40:19.355" v="5700" actId="790"/>
        <pc:sldMkLst>
          <pc:docMk/>
          <pc:sldMk cId="3861304851" sldId="270"/>
        </pc:sldMkLst>
        <pc:spChg chg="mod">
          <ac:chgData name="Peter Gladek" userId="889cb8531c4a3f3b" providerId="LiveId" clId="{BEAFB65F-A279-4999-B12B-412B2DEB45C6}" dt="2026-03-26T15:40:19.355" v="5700" actId="790"/>
          <ac:spMkLst>
            <pc:docMk/>
            <pc:sldMk cId="3861304851" sldId="270"/>
            <ac:spMk id="4" creationId="{BC4C5003-F24E-7F60-B871-02D00A9152CC}"/>
          </ac:spMkLst>
        </pc:spChg>
        <pc:spChg chg="mod">
          <ac:chgData name="Peter Gladek" userId="889cb8531c4a3f3b" providerId="LiveId" clId="{BEAFB65F-A279-4999-B12B-412B2DEB45C6}" dt="2026-03-26T15:40:19.355" v="5700" actId="790"/>
          <ac:spMkLst>
            <pc:docMk/>
            <pc:sldMk cId="3861304851" sldId="270"/>
            <ac:spMk id="5" creationId="{57DB1D41-9377-5A2F-C50A-1097AD4BF995}"/>
          </ac:spMkLst>
        </pc:spChg>
      </pc:sldChg>
      <pc:sldChg chg="modSp mod">
        <pc:chgData name="Peter Gladek" userId="889cb8531c4a3f3b" providerId="LiveId" clId="{BEAFB65F-A279-4999-B12B-412B2DEB45C6}" dt="2026-03-26T15:40:19.355" v="5700" actId="790"/>
        <pc:sldMkLst>
          <pc:docMk/>
          <pc:sldMk cId="2825760022" sldId="271"/>
        </pc:sldMkLst>
        <pc:spChg chg="mod">
          <ac:chgData name="Peter Gladek" userId="889cb8531c4a3f3b" providerId="LiveId" clId="{BEAFB65F-A279-4999-B12B-412B2DEB45C6}" dt="2026-03-26T15:40:19.355" v="5700" actId="790"/>
          <ac:spMkLst>
            <pc:docMk/>
            <pc:sldMk cId="2825760022" sldId="271"/>
            <ac:spMk id="4" creationId="{127DC175-C4AA-9BF0-79BF-0439D39C5CE0}"/>
          </ac:spMkLst>
        </pc:spChg>
        <pc:spChg chg="mod">
          <ac:chgData name="Peter Gladek" userId="889cb8531c4a3f3b" providerId="LiveId" clId="{BEAFB65F-A279-4999-B12B-412B2DEB45C6}" dt="2026-03-26T15:40:19.355" v="5700" actId="790"/>
          <ac:spMkLst>
            <pc:docMk/>
            <pc:sldMk cId="2825760022" sldId="271"/>
            <ac:spMk id="5" creationId="{10D982AC-CB10-15C7-8BFF-A6272483D66B}"/>
          </ac:spMkLst>
        </pc:spChg>
      </pc:sldChg>
      <pc:sldChg chg="modSp mod">
        <pc:chgData name="Peter Gladek" userId="889cb8531c4a3f3b" providerId="LiveId" clId="{BEAFB65F-A279-4999-B12B-412B2DEB45C6}" dt="2026-03-26T15:40:19.355" v="5700" actId="790"/>
        <pc:sldMkLst>
          <pc:docMk/>
          <pc:sldMk cId="1147044502" sldId="272"/>
        </pc:sldMkLst>
        <pc:spChg chg="mod">
          <ac:chgData name="Peter Gladek" userId="889cb8531c4a3f3b" providerId="LiveId" clId="{BEAFB65F-A279-4999-B12B-412B2DEB45C6}" dt="2026-03-26T15:40:19.355" v="5700" actId="790"/>
          <ac:spMkLst>
            <pc:docMk/>
            <pc:sldMk cId="1147044502" sldId="272"/>
            <ac:spMk id="4" creationId="{BF9ABA50-5A1D-13BC-A4CE-46C5C7924192}"/>
          </ac:spMkLst>
        </pc:spChg>
        <pc:spChg chg="mod">
          <ac:chgData name="Peter Gladek" userId="889cb8531c4a3f3b" providerId="LiveId" clId="{BEAFB65F-A279-4999-B12B-412B2DEB45C6}" dt="2026-03-26T15:40:19.355" v="5700" actId="790"/>
          <ac:spMkLst>
            <pc:docMk/>
            <pc:sldMk cId="1147044502" sldId="272"/>
            <ac:spMk id="5" creationId="{5143D4B5-9A2D-41B7-33C3-60541284A105}"/>
          </ac:spMkLst>
        </pc:spChg>
      </pc:sldChg>
      <pc:sldChg chg="modSp mod">
        <pc:chgData name="Peter Gladek" userId="889cb8531c4a3f3b" providerId="LiveId" clId="{BEAFB65F-A279-4999-B12B-412B2DEB45C6}" dt="2026-03-27T11:57:26.608" v="7565" actId="20577"/>
        <pc:sldMkLst>
          <pc:docMk/>
          <pc:sldMk cId="853282123" sldId="273"/>
        </pc:sldMkLst>
        <pc:spChg chg="mod">
          <ac:chgData name="Peter Gladek" userId="889cb8531c4a3f3b" providerId="LiveId" clId="{BEAFB65F-A279-4999-B12B-412B2DEB45C6}" dt="2026-03-27T11:57:26.608" v="7565" actId="20577"/>
          <ac:spMkLst>
            <pc:docMk/>
            <pc:sldMk cId="853282123" sldId="273"/>
            <ac:spMk id="2" creationId="{A9F4540A-3624-C6FC-F13E-BC1701178BA9}"/>
          </ac:spMkLst>
        </pc:spChg>
        <pc:spChg chg="mod">
          <ac:chgData name="Peter Gladek" userId="889cb8531c4a3f3b" providerId="LiveId" clId="{BEAFB65F-A279-4999-B12B-412B2DEB45C6}" dt="2026-03-26T15:40:19.355" v="5700" actId="790"/>
          <ac:spMkLst>
            <pc:docMk/>
            <pc:sldMk cId="853282123" sldId="273"/>
            <ac:spMk id="3" creationId="{E5172FE8-BD10-BBEE-7AE0-ABC71C9F344F}"/>
          </ac:spMkLst>
        </pc:spChg>
      </pc:sldChg>
      <pc:sldChg chg="modSp mod ord">
        <pc:chgData name="Peter Gladek" userId="889cb8531c4a3f3b" providerId="LiveId" clId="{BEAFB65F-A279-4999-B12B-412B2DEB45C6}" dt="2026-03-27T11:57:51.338" v="7595"/>
        <pc:sldMkLst>
          <pc:docMk/>
          <pc:sldMk cId="2314858438" sldId="274"/>
        </pc:sldMkLst>
        <pc:spChg chg="mod">
          <ac:chgData name="Peter Gladek" userId="889cb8531c4a3f3b" providerId="LiveId" clId="{BEAFB65F-A279-4999-B12B-412B2DEB45C6}" dt="2026-03-26T15:40:19.355" v="5700" actId="790"/>
          <ac:spMkLst>
            <pc:docMk/>
            <pc:sldMk cId="2314858438" sldId="274"/>
            <ac:spMk id="4" creationId="{090CB5D3-81B8-3C66-1372-408E8A30EF83}"/>
          </ac:spMkLst>
        </pc:spChg>
        <pc:spChg chg="mod">
          <ac:chgData name="Peter Gladek" userId="889cb8531c4a3f3b" providerId="LiveId" clId="{BEAFB65F-A279-4999-B12B-412B2DEB45C6}" dt="2026-03-26T15:40:19.355" v="5700" actId="790"/>
          <ac:spMkLst>
            <pc:docMk/>
            <pc:sldMk cId="2314858438" sldId="274"/>
            <ac:spMk id="7" creationId="{8B002276-2A6F-4360-1EFA-5D63BC380D7F}"/>
          </ac:spMkLst>
        </pc:spChg>
      </pc:sldChg>
      <pc:sldChg chg="modSp mod ord">
        <pc:chgData name="Peter Gladek" userId="889cb8531c4a3f3b" providerId="LiveId" clId="{BEAFB65F-A279-4999-B12B-412B2DEB45C6}" dt="2026-03-27T11:57:51.338" v="7595"/>
        <pc:sldMkLst>
          <pc:docMk/>
          <pc:sldMk cId="3935415497" sldId="275"/>
        </pc:sldMkLst>
        <pc:spChg chg="mod">
          <ac:chgData name="Peter Gladek" userId="889cb8531c4a3f3b" providerId="LiveId" clId="{BEAFB65F-A279-4999-B12B-412B2DEB45C6}" dt="2026-03-26T15:40:19.355" v="5700" actId="790"/>
          <ac:spMkLst>
            <pc:docMk/>
            <pc:sldMk cId="3935415497" sldId="275"/>
            <ac:spMk id="2" creationId="{E3BF7138-E3AC-281D-8870-4AFE0866292E}"/>
          </ac:spMkLst>
        </pc:spChg>
        <pc:spChg chg="mod">
          <ac:chgData name="Peter Gladek" userId="889cb8531c4a3f3b" providerId="LiveId" clId="{BEAFB65F-A279-4999-B12B-412B2DEB45C6}" dt="2026-03-26T15:40:19.355" v="5700" actId="790"/>
          <ac:spMkLst>
            <pc:docMk/>
            <pc:sldMk cId="3935415497" sldId="275"/>
            <ac:spMk id="4" creationId="{6ACEB9C9-D369-F96D-3504-F64532F19D68}"/>
          </ac:spMkLst>
        </pc:spChg>
        <pc:spChg chg="mod">
          <ac:chgData name="Peter Gladek" userId="889cb8531c4a3f3b" providerId="LiveId" clId="{BEAFB65F-A279-4999-B12B-412B2DEB45C6}" dt="2026-03-26T15:40:19.355" v="5700" actId="790"/>
          <ac:spMkLst>
            <pc:docMk/>
            <pc:sldMk cId="3935415497" sldId="275"/>
            <ac:spMk id="6" creationId="{F361C86E-D73B-1ED9-92F6-29D92E516693}"/>
          </ac:spMkLst>
        </pc:spChg>
        <pc:spChg chg="mod">
          <ac:chgData name="Peter Gladek" userId="889cb8531c4a3f3b" providerId="LiveId" clId="{BEAFB65F-A279-4999-B12B-412B2DEB45C6}" dt="2026-03-26T15:40:19.355" v="5700" actId="790"/>
          <ac:spMkLst>
            <pc:docMk/>
            <pc:sldMk cId="3935415497" sldId="275"/>
            <ac:spMk id="8" creationId="{D85859D5-970D-8BC0-444D-F6C94241FE2F}"/>
          </ac:spMkLst>
        </pc:spChg>
      </pc:sldChg>
      <pc:sldChg chg="modSp mod">
        <pc:chgData name="Peter Gladek" userId="889cb8531c4a3f3b" providerId="LiveId" clId="{BEAFB65F-A279-4999-B12B-412B2DEB45C6}" dt="2026-03-26T15:40:19.355" v="5700" actId="790"/>
        <pc:sldMkLst>
          <pc:docMk/>
          <pc:sldMk cId="1203414645" sldId="276"/>
        </pc:sldMkLst>
        <pc:spChg chg="mod">
          <ac:chgData name="Peter Gladek" userId="889cb8531c4a3f3b" providerId="LiveId" clId="{BEAFB65F-A279-4999-B12B-412B2DEB45C6}" dt="2026-03-26T15:40:19.355" v="5700" actId="790"/>
          <ac:spMkLst>
            <pc:docMk/>
            <pc:sldMk cId="1203414645" sldId="276"/>
            <ac:spMk id="2" creationId="{4BA937D9-AF91-EB8C-1D3B-6945D1C0583F}"/>
          </ac:spMkLst>
        </pc:spChg>
        <pc:graphicFrameChg chg="modGraphic">
          <ac:chgData name="Peter Gladek" userId="889cb8531c4a3f3b" providerId="LiveId" clId="{BEAFB65F-A279-4999-B12B-412B2DEB45C6}" dt="2026-03-26T15:40:19.355" v="5700" actId="790"/>
          <ac:graphicFrameMkLst>
            <pc:docMk/>
            <pc:sldMk cId="1203414645" sldId="276"/>
            <ac:graphicFrameMk id="4" creationId="{7CF9D5EE-661E-D6A8-FBDA-5765CC9F5BC2}"/>
          </ac:graphicFrameMkLst>
        </pc:graphicFrameChg>
      </pc:sldChg>
      <pc:sldChg chg="modSp mod">
        <pc:chgData name="Peter Gladek" userId="889cb8531c4a3f3b" providerId="LiveId" clId="{BEAFB65F-A279-4999-B12B-412B2DEB45C6}" dt="2026-03-27T08:29:23.495" v="5885" actId="14826"/>
        <pc:sldMkLst>
          <pc:docMk/>
          <pc:sldMk cId="2914419231" sldId="277"/>
        </pc:sldMkLst>
        <pc:spChg chg="mod">
          <ac:chgData name="Peter Gladek" userId="889cb8531c4a3f3b" providerId="LiveId" clId="{BEAFB65F-A279-4999-B12B-412B2DEB45C6}" dt="2026-03-26T15:40:19.355" v="5700" actId="790"/>
          <ac:spMkLst>
            <pc:docMk/>
            <pc:sldMk cId="2914419231" sldId="277"/>
            <ac:spMk id="4" creationId="{54C7D236-E4DF-F0E6-74A8-1D896832BA4A}"/>
          </ac:spMkLst>
        </pc:spChg>
        <pc:spChg chg="mod">
          <ac:chgData name="Peter Gladek" userId="889cb8531c4a3f3b" providerId="LiveId" clId="{BEAFB65F-A279-4999-B12B-412B2DEB45C6}" dt="2026-03-26T15:40:19.355" v="5700" actId="790"/>
          <ac:spMkLst>
            <pc:docMk/>
            <pc:sldMk cId="2914419231" sldId="277"/>
            <ac:spMk id="12" creationId="{ED5265E3-AB8D-62C4-04A3-33DAC6623843}"/>
          </ac:spMkLst>
        </pc:spChg>
        <pc:spChg chg="mod">
          <ac:chgData name="Peter Gladek" userId="889cb8531c4a3f3b" providerId="LiveId" clId="{BEAFB65F-A279-4999-B12B-412B2DEB45C6}" dt="2026-03-26T15:40:19.355" v="5700" actId="790"/>
          <ac:spMkLst>
            <pc:docMk/>
            <pc:sldMk cId="2914419231" sldId="277"/>
            <ac:spMk id="13" creationId="{CFDE06E3-BA1F-817C-D423-320790FFF400}"/>
          </ac:spMkLst>
        </pc:spChg>
        <pc:graphicFrameChg chg="modGraphic">
          <ac:chgData name="Peter Gladek" userId="889cb8531c4a3f3b" providerId="LiveId" clId="{BEAFB65F-A279-4999-B12B-412B2DEB45C6}" dt="2026-03-26T15:40:19.355" v="5700" actId="790"/>
          <ac:graphicFrameMkLst>
            <pc:docMk/>
            <pc:sldMk cId="2914419231" sldId="277"/>
            <ac:graphicFrameMk id="2" creationId="{3761D456-F297-5B29-7721-1D385B73DD79}"/>
          </ac:graphicFrameMkLst>
        </pc:graphicFrameChg>
        <pc:picChg chg="mod">
          <ac:chgData name="Peter Gladek" userId="889cb8531c4a3f3b" providerId="LiveId" clId="{BEAFB65F-A279-4999-B12B-412B2DEB45C6}" dt="2026-03-27T08:29:16.154" v="5884" actId="14826"/>
          <ac:picMkLst>
            <pc:docMk/>
            <pc:sldMk cId="2914419231" sldId="277"/>
            <ac:picMk id="10" creationId="{B010771B-D162-A334-62D4-C035334871DE}"/>
          </ac:picMkLst>
        </pc:picChg>
        <pc:picChg chg="mod">
          <ac:chgData name="Peter Gladek" userId="889cb8531c4a3f3b" providerId="LiveId" clId="{BEAFB65F-A279-4999-B12B-412B2DEB45C6}" dt="2026-03-27T08:29:23.495" v="5885" actId="14826"/>
          <ac:picMkLst>
            <pc:docMk/>
            <pc:sldMk cId="2914419231" sldId="277"/>
            <ac:picMk id="15" creationId="{86D76EE4-7FA5-38D0-CEBC-1C4480797FD4}"/>
          </ac:picMkLst>
        </pc:picChg>
      </pc:sldChg>
      <pc:sldChg chg="addSp modSp mod">
        <pc:chgData name="Peter Gladek" userId="889cb8531c4a3f3b" providerId="LiveId" clId="{BEAFB65F-A279-4999-B12B-412B2DEB45C6}" dt="2026-03-27T09:58:10.547" v="6637" actId="14826"/>
        <pc:sldMkLst>
          <pc:docMk/>
          <pc:sldMk cId="1643902701" sldId="278"/>
        </pc:sldMkLst>
        <pc:spChg chg="mod">
          <ac:chgData name="Peter Gladek" userId="889cb8531c4a3f3b" providerId="LiveId" clId="{BEAFB65F-A279-4999-B12B-412B2DEB45C6}" dt="2026-03-26T15:40:19.355" v="5700" actId="790"/>
          <ac:spMkLst>
            <pc:docMk/>
            <pc:sldMk cId="1643902701" sldId="278"/>
            <ac:spMk id="3" creationId="{D63C5B8A-8504-58D3-7DD5-DDBFD0FAC4FC}"/>
          </ac:spMkLst>
        </pc:spChg>
        <pc:spChg chg="mod">
          <ac:chgData name="Peter Gladek" userId="889cb8531c4a3f3b" providerId="LiveId" clId="{BEAFB65F-A279-4999-B12B-412B2DEB45C6}" dt="2026-03-26T15:40:19.355" v="5700" actId="790"/>
          <ac:spMkLst>
            <pc:docMk/>
            <pc:sldMk cId="1643902701" sldId="278"/>
            <ac:spMk id="4" creationId="{0A49A31F-C308-41B9-8F4E-0A482D2E3EF9}"/>
          </ac:spMkLst>
        </pc:spChg>
      </pc:sldChg>
      <pc:sldChg chg="modSp mod addAnim delAnim">
        <pc:chgData name="Peter Gladek" userId="889cb8531c4a3f3b" providerId="LiveId" clId="{BEAFB65F-A279-4999-B12B-412B2DEB45C6}" dt="2026-03-27T11:52:20.407" v="7538"/>
        <pc:sldMkLst>
          <pc:docMk/>
          <pc:sldMk cId="2829500233" sldId="279"/>
        </pc:sldMkLst>
        <pc:spChg chg="mod">
          <ac:chgData name="Peter Gladek" userId="889cb8531c4a3f3b" providerId="LiveId" clId="{BEAFB65F-A279-4999-B12B-412B2DEB45C6}" dt="2026-03-26T15:40:19.355" v="5700" actId="790"/>
          <ac:spMkLst>
            <pc:docMk/>
            <pc:sldMk cId="2829500233" sldId="279"/>
            <ac:spMk id="46" creationId="{A744C25C-49F9-B526-1583-E1C52203179A}"/>
          </ac:spMkLst>
        </pc:spChg>
        <pc:spChg chg="mod">
          <ac:chgData name="Peter Gladek" userId="889cb8531c4a3f3b" providerId="LiveId" clId="{BEAFB65F-A279-4999-B12B-412B2DEB45C6}" dt="2026-03-26T15:40:19.355" v="5700" actId="790"/>
          <ac:spMkLst>
            <pc:docMk/>
            <pc:sldMk cId="2829500233" sldId="279"/>
            <ac:spMk id="52" creationId="{7B631229-79A7-E6CE-591E-530206E6DE6D}"/>
          </ac:spMkLst>
        </pc:spChg>
        <pc:spChg chg="mod">
          <ac:chgData name="Peter Gladek" userId="889cb8531c4a3f3b" providerId="LiveId" clId="{BEAFB65F-A279-4999-B12B-412B2DEB45C6}" dt="2026-03-26T15:40:19.355" v="5700" actId="790"/>
          <ac:spMkLst>
            <pc:docMk/>
            <pc:sldMk cId="2829500233" sldId="279"/>
            <ac:spMk id="53" creationId="{AA1D9EA1-C719-310B-A488-33D6B4097ED3}"/>
          </ac:spMkLst>
        </pc:spChg>
        <pc:spChg chg="mod">
          <ac:chgData name="Peter Gladek" userId="889cb8531c4a3f3b" providerId="LiveId" clId="{BEAFB65F-A279-4999-B12B-412B2DEB45C6}" dt="2026-03-26T15:40:19.355" v="5700" actId="790"/>
          <ac:spMkLst>
            <pc:docMk/>
            <pc:sldMk cId="2829500233" sldId="279"/>
            <ac:spMk id="54" creationId="{28B103BE-B598-A6CC-253F-73F35A394F67}"/>
          </ac:spMkLst>
        </pc:spChg>
        <pc:spChg chg="mod">
          <ac:chgData name="Peter Gladek" userId="889cb8531c4a3f3b" providerId="LiveId" clId="{BEAFB65F-A279-4999-B12B-412B2DEB45C6}" dt="2026-03-26T15:40:19.355" v="5700" actId="790"/>
          <ac:spMkLst>
            <pc:docMk/>
            <pc:sldMk cId="2829500233" sldId="279"/>
            <ac:spMk id="55" creationId="{7A673390-D70A-9DD8-50ED-D32E1CBB6328}"/>
          </ac:spMkLst>
        </pc:spChg>
        <pc:spChg chg="mod">
          <ac:chgData name="Peter Gladek" userId="889cb8531c4a3f3b" providerId="LiveId" clId="{BEAFB65F-A279-4999-B12B-412B2DEB45C6}" dt="2026-03-26T15:40:19.355" v="5700" actId="790"/>
          <ac:spMkLst>
            <pc:docMk/>
            <pc:sldMk cId="2829500233" sldId="279"/>
            <ac:spMk id="58" creationId="{9CB5D1F3-D77B-42E0-4B96-DAA2CB3936F1}"/>
          </ac:spMkLst>
        </pc:spChg>
        <pc:spChg chg="mod">
          <ac:chgData name="Peter Gladek" userId="889cb8531c4a3f3b" providerId="LiveId" clId="{BEAFB65F-A279-4999-B12B-412B2DEB45C6}" dt="2026-03-26T15:40:19.355" v="5700" actId="790"/>
          <ac:spMkLst>
            <pc:docMk/>
            <pc:sldMk cId="2829500233" sldId="279"/>
            <ac:spMk id="60" creationId="{6E6BEAF1-BE16-9A2D-0787-BFBB7472C811}"/>
          </ac:spMkLst>
        </pc:spChg>
        <pc:spChg chg="mod">
          <ac:chgData name="Peter Gladek" userId="889cb8531c4a3f3b" providerId="LiveId" clId="{BEAFB65F-A279-4999-B12B-412B2DEB45C6}" dt="2026-03-26T15:40:19.355" v="5700" actId="790"/>
          <ac:spMkLst>
            <pc:docMk/>
            <pc:sldMk cId="2829500233" sldId="279"/>
            <ac:spMk id="61" creationId="{1194ED8B-18C7-B194-A9A8-5E9BB942EAC1}"/>
          </ac:spMkLst>
        </pc:spChg>
        <pc:spChg chg="mod">
          <ac:chgData name="Peter Gladek" userId="889cb8531c4a3f3b" providerId="LiveId" clId="{BEAFB65F-A279-4999-B12B-412B2DEB45C6}" dt="2026-03-26T15:40:19.355" v="5700" actId="790"/>
          <ac:spMkLst>
            <pc:docMk/>
            <pc:sldMk cId="2829500233" sldId="279"/>
            <ac:spMk id="65" creationId="{6CFAFD85-D86B-822F-C35B-B9DD9901B48C}"/>
          </ac:spMkLst>
        </pc:spChg>
        <pc:spChg chg="mod">
          <ac:chgData name="Peter Gladek" userId="889cb8531c4a3f3b" providerId="LiveId" clId="{BEAFB65F-A279-4999-B12B-412B2DEB45C6}" dt="2026-03-26T15:40:19.355" v="5700" actId="790"/>
          <ac:spMkLst>
            <pc:docMk/>
            <pc:sldMk cId="2829500233" sldId="279"/>
            <ac:spMk id="67" creationId="{DD364DB1-C664-4C85-AD37-0626A2469516}"/>
          </ac:spMkLst>
        </pc:spChg>
      </pc:sldChg>
      <pc:sldChg chg="modSp mod ord">
        <pc:chgData name="Peter Gladek" userId="889cb8531c4a3f3b" providerId="LiveId" clId="{BEAFB65F-A279-4999-B12B-412B2DEB45C6}" dt="2026-03-27T11:57:51.338" v="7595"/>
        <pc:sldMkLst>
          <pc:docMk/>
          <pc:sldMk cId="3912477547" sldId="280"/>
        </pc:sldMkLst>
        <pc:spChg chg="mod">
          <ac:chgData name="Peter Gladek" userId="889cb8531c4a3f3b" providerId="LiveId" clId="{BEAFB65F-A279-4999-B12B-412B2DEB45C6}" dt="2026-03-26T15:40:19.355" v="5700" actId="790"/>
          <ac:spMkLst>
            <pc:docMk/>
            <pc:sldMk cId="3912477547" sldId="280"/>
            <ac:spMk id="4" creationId="{8FE8057A-7447-8148-5FF2-52A10FD76328}"/>
          </ac:spMkLst>
        </pc:spChg>
        <pc:spChg chg="mod">
          <ac:chgData name="Peter Gladek" userId="889cb8531c4a3f3b" providerId="LiveId" clId="{BEAFB65F-A279-4999-B12B-412B2DEB45C6}" dt="2026-03-26T15:40:19.355" v="5700" actId="790"/>
          <ac:spMkLst>
            <pc:docMk/>
            <pc:sldMk cId="3912477547" sldId="280"/>
            <ac:spMk id="5" creationId="{ABB16080-A5BB-1A95-5244-0D01D3A5715A}"/>
          </ac:spMkLst>
        </pc:spChg>
      </pc:sldChg>
      <pc:sldChg chg="modSp mod ord">
        <pc:chgData name="Peter Gladek" userId="889cb8531c4a3f3b" providerId="LiveId" clId="{BEAFB65F-A279-4999-B12B-412B2DEB45C6}" dt="2026-03-27T11:57:51.338" v="7595"/>
        <pc:sldMkLst>
          <pc:docMk/>
          <pc:sldMk cId="55281621" sldId="281"/>
        </pc:sldMkLst>
        <pc:spChg chg="mod">
          <ac:chgData name="Peter Gladek" userId="889cb8531c4a3f3b" providerId="LiveId" clId="{BEAFB65F-A279-4999-B12B-412B2DEB45C6}" dt="2026-03-26T15:40:19.355" v="5700" actId="790"/>
          <ac:spMkLst>
            <pc:docMk/>
            <pc:sldMk cId="55281621" sldId="281"/>
            <ac:spMk id="4" creationId="{F315B14D-78E1-FAF9-A20C-D60A316C162A}"/>
          </ac:spMkLst>
        </pc:spChg>
        <pc:spChg chg="mod">
          <ac:chgData name="Peter Gladek" userId="889cb8531c4a3f3b" providerId="LiveId" clId="{BEAFB65F-A279-4999-B12B-412B2DEB45C6}" dt="2026-03-26T15:40:19.355" v="5700" actId="790"/>
          <ac:spMkLst>
            <pc:docMk/>
            <pc:sldMk cId="55281621" sldId="281"/>
            <ac:spMk id="5" creationId="{5D2AC8BF-E84E-5014-9F86-EAE78477F32D}"/>
          </ac:spMkLst>
        </pc:spChg>
      </pc:sldChg>
      <pc:sldChg chg="modSp mod ord">
        <pc:chgData name="Peter Gladek" userId="889cb8531c4a3f3b" providerId="LiveId" clId="{BEAFB65F-A279-4999-B12B-412B2DEB45C6}" dt="2026-03-27T11:50:56.181" v="7536"/>
        <pc:sldMkLst>
          <pc:docMk/>
          <pc:sldMk cId="3466485315" sldId="282"/>
        </pc:sldMkLst>
        <pc:spChg chg="mod">
          <ac:chgData name="Peter Gladek" userId="889cb8531c4a3f3b" providerId="LiveId" clId="{BEAFB65F-A279-4999-B12B-412B2DEB45C6}" dt="2026-03-26T15:40:19.355" v="5700" actId="790"/>
          <ac:spMkLst>
            <pc:docMk/>
            <pc:sldMk cId="3466485315" sldId="282"/>
            <ac:spMk id="2" creationId="{83D00AC8-8F19-EEF2-7788-23A4E000FEBE}"/>
          </ac:spMkLst>
        </pc:spChg>
        <pc:spChg chg="mod">
          <ac:chgData name="Peter Gladek" userId="889cb8531c4a3f3b" providerId="LiveId" clId="{BEAFB65F-A279-4999-B12B-412B2DEB45C6}" dt="2026-03-26T15:40:19.355" v="5700" actId="790"/>
          <ac:spMkLst>
            <pc:docMk/>
            <pc:sldMk cId="3466485315" sldId="282"/>
            <ac:spMk id="25" creationId="{D52878FD-BA80-D3F5-78EC-A8C617A76FB2}"/>
          </ac:spMkLst>
        </pc:spChg>
        <pc:spChg chg="mod">
          <ac:chgData name="Peter Gladek" userId="889cb8531c4a3f3b" providerId="LiveId" clId="{BEAFB65F-A279-4999-B12B-412B2DEB45C6}" dt="2026-03-26T15:40:19.355" v="5700" actId="790"/>
          <ac:spMkLst>
            <pc:docMk/>
            <pc:sldMk cId="3466485315" sldId="282"/>
            <ac:spMk id="26" creationId="{3CF00B34-0973-300B-5A43-206207AD4187}"/>
          </ac:spMkLst>
        </pc:spChg>
        <pc:spChg chg="mod">
          <ac:chgData name="Peter Gladek" userId="889cb8531c4a3f3b" providerId="LiveId" clId="{BEAFB65F-A279-4999-B12B-412B2DEB45C6}" dt="2026-03-26T15:40:19.355" v="5700" actId="790"/>
          <ac:spMkLst>
            <pc:docMk/>
            <pc:sldMk cId="3466485315" sldId="282"/>
            <ac:spMk id="28" creationId="{00D97EEA-E122-E950-5495-C56223254CC7}"/>
          </ac:spMkLst>
        </pc:spChg>
        <pc:spChg chg="mod">
          <ac:chgData name="Peter Gladek" userId="889cb8531c4a3f3b" providerId="LiveId" clId="{BEAFB65F-A279-4999-B12B-412B2DEB45C6}" dt="2026-03-26T15:40:19.355" v="5700" actId="790"/>
          <ac:spMkLst>
            <pc:docMk/>
            <pc:sldMk cId="3466485315" sldId="282"/>
            <ac:spMk id="29" creationId="{E5B548AD-27DE-A63B-A019-4B9B2E1CB2A6}"/>
          </ac:spMkLst>
        </pc:spChg>
        <pc:spChg chg="mod">
          <ac:chgData name="Peter Gladek" userId="889cb8531c4a3f3b" providerId="LiveId" clId="{BEAFB65F-A279-4999-B12B-412B2DEB45C6}" dt="2026-03-26T15:40:19.355" v="5700" actId="790"/>
          <ac:spMkLst>
            <pc:docMk/>
            <pc:sldMk cId="3466485315" sldId="282"/>
            <ac:spMk id="30" creationId="{B0F8AFBE-AF4A-77B1-4112-8DFE61F12177}"/>
          </ac:spMkLst>
        </pc:spChg>
        <pc:spChg chg="mod">
          <ac:chgData name="Peter Gladek" userId="889cb8531c4a3f3b" providerId="LiveId" clId="{BEAFB65F-A279-4999-B12B-412B2DEB45C6}" dt="2026-03-26T15:40:19.355" v="5700" actId="790"/>
          <ac:spMkLst>
            <pc:docMk/>
            <pc:sldMk cId="3466485315" sldId="282"/>
            <ac:spMk id="31" creationId="{489B9CAD-CBE5-FDFB-3438-2030F8F40649}"/>
          </ac:spMkLst>
        </pc:spChg>
        <pc:spChg chg="mod">
          <ac:chgData name="Peter Gladek" userId="889cb8531c4a3f3b" providerId="LiveId" clId="{BEAFB65F-A279-4999-B12B-412B2DEB45C6}" dt="2026-03-26T15:40:19.355" v="5700" actId="790"/>
          <ac:spMkLst>
            <pc:docMk/>
            <pc:sldMk cId="3466485315" sldId="282"/>
            <ac:spMk id="32" creationId="{84072F8E-DA45-8FB0-7F4C-1AF663A926EE}"/>
          </ac:spMkLst>
        </pc:spChg>
        <pc:spChg chg="mod">
          <ac:chgData name="Peter Gladek" userId="889cb8531c4a3f3b" providerId="LiveId" clId="{BEAFB65F-A279-4999-B12B-412B2DEB45C6}" dt="2026-03-26T15:40:19.355" v="5700" actId="790"/>
          <ac:spMkLst>
            <pc:docMk/>
            <pc:sldMk cId="3466485315" sldId="282"/>
            <ac:spMk id="33" creationId="{E674AE29-B9B5-EBE9-89F8-4EE84D06908E}"/>
          </ac:spMkLst>
        </pc:spChg>
        <pc:spChg chg="mod">
          <ac:chgData name="Peter Gladek" userId="889cb8531c4a3f3b" providerId="LiveId" clId="{BEAFB65F-A279-4999-B12B-412B2DEB45C6}" dt="2026-03-26T15:40:19.355" v="5700" actId="790"/>
          <ac:spMkLst>
            <pc:docMk/>
            <pc:sldMk cId="3466485315" sldId="282"/>
            <ac:spMk id="35" creationId="{205A957C-A338-69D8-B61E-60C6AA08580C}"/>
          </ac:spMkLst>
        </pc:spChg>
      </pc:sldChg>
      <pc:sldChg chg="modSp mod ord">
        <pc:chgData name="Peter Gladek" userId="889cb8531c4a3f3b" providerId="LiveId" clId="{BEAFB65F-A279-4999-B12B-412B2DEB45C6}" dt="2026-03-27T11:57:51.338" v="7595"/>
        <pc:sldMkLst>
          <pc:docMk/>
          <pc:sldMk cId="3876809132" sldId="283"/>
        </pc:sldMkLst>
        <pc:spChg chg="mod">
          <ac:chgData name="Peter Gladek" userId="889cb8531c4a3f3b" providerId="LiveId" clId="{BEAFB65F-A279-4999-B12B-412B2DEB45C6}" dt="2026-03-26T15:40:19.355" v="5700" actId="790"/>
          <ac:spMkLst>
            <pc:docMk/>
            <pc:sldMk cId="3876809132" sldId="283"/>
            <ac:spMk id="4" creationId="{1A329469-A6E6-B48B-12A8-D947E6C173A5}"/>
          </ac:spMkLst>
        </pc:spChg>
        <pc:spChg chg="mod">
          <ac:chgData name="Peter Gladek" userId="889cb8531c4a3f3b" providerId="LiveId" clId="{BEAFB65F-A279-4999-B12B-412B2DEB45C6}" dt="2026-03-26T15:40:19.355" v="5700" actId="790"/>
          <ac:spMkLst>
            <pc:docMk/>
            <pc:sldMk cId="3876809132" sldId="283"/>
            <ac:spMk id="5" creationId="{DE65955A-DB53-7CEA-C4FF-B6BF1645F7DC}"/>
          </ac:spMkLst>
        </pc:spChg>
      </pc:sldChg>
      <pc:sldChg chg="addSp delSp modSp new mod modClrScheme chgLayout">
        <pc:chgData name="Peter Gladek" userId="889cb8531c4a3f3b" providerId="LiveId" clId="{BEAFB65F-A279-4999-B12B-412B2DEB45C6}" dt="2026-03-26T15:40:19.355" v="5700" actId="790"/>
        <pc:sldMkLst>
          <pc:docMk/>
          <pc:sldMk cId="2210174090" sldId="284"/>
        </pc:sldMkLst>
        <pc:spChg chg="add mod ord">
          <ac:chgData name="Peter Gladek" userId="889cb8531c4a3f3b" providerId="LiveId" clId="{BEAFB65F-A279-4999-B12B-412B2DEB45C6}" dt="2026-03-26T15:40:19.355" v="5700" actId="790"/>
          <ac:spMkLst>
            <pc:docMk/>
            <pc:sldMk cId="2210174090" sldId="284"/>
            <ac:spMk id="4" creationId="{D74187A9-BBFE-1F23-CE8D-BAB5BBA5EFCB}"/>
          </ac:spMkLst>
        </pc:spChg>
        <pc:picChg chg="add mod ord">
          <ac:chgData name="Peter Gladek" userId="889cb8531c4a3f3b" providerId="LiveId" clId="{BEAFB65F-A279-4999-B12B-412B2DEB45C6}" dt="2026-03-26T14:30:31.902" v="4983" actId="1076"/>
          <ac:picMkLst>
            <pc:docMk/>
            <pc:sldMk cId="2210174090" sldId="284"/>
            <ac:picMk id="7" creationId="{0BA5E7EA-2CB8-3EBC-DDB5-92D6DBCA31CF}"/>
          </ac:picMkLst>
        </pc:picChg>
      </pc:sldChg>
      <pc:sldChg chg="addSp delSp modSp add mod modClrScheme chgLayout">
        <pc:chgData name="Peter Gladek" userId="889cb8531c4a3f3b" providerId="LiveId" clId="{BEAFB65F-A279-4999-B12B-412B2DEB45C6}" dt="2026-03-26T15:40:43.559" v="5701" actId="242"/>
        <pc:sldMkLst>
          <pc:docMk/>
          <pc:sldMk cId="2945331539" sldId="285"/>
        </pc:sldMkLst>
        <pc:spChg chg="mod ord">
          <ac:chgData name="Peter Gladek" userId="889cb8531c4a3f3b" providerId="LiveId" clId="{BEAFB65F-A279-4999-B12B-412B2DEB45C6}" dt="2026-03-26T15:40:19.355" v="5700" actId="790"/>
          <ac:spMkLst>
            <pc:docMk/>
            <pc:sldMk cId="2945331539" sldId="285"/>
            <ac:spMk id="4" creationId="{AF390704-8768-3584-268D-4D4B74B29FD0}"/>
          </ac:spMkLst>
        </pc:spChg>
        <pc:spChg chg="add mod ord">
          <ac:chgData name="Peter Gladek" userId="889cb8531c4a3f3b" providerId="LiveId" clId="{BEAFB65F-A279-4999-B12B-412B2DEB45C6}" dt="2026-03-26T15:40:43.559" v="5701" actId="242"/>
          <ac:spMkLst>
            <pc:docMk/>
            <pc:sldMk cId="2945331539" sldId="285"/>
            <ac:spMk id="12" creationId="{EEDE9CB4-6440-BF7B-DEC6-2931F4B82FEF}"/>
          </ac:spMkLst>
        </pc:spChg>
        <pc:spChg chg="add mod ord">
          <ac:chgData name="Peter Gladek" userId="889cb8531c4a3f3b" providerId="LiveId" clId="{BEAFB65F-A279-4999-B12B-412B2DEB45C6}" dt="2026-03-26T15:40:19.355" v="5700" actId="790"/>
          <ac:spMkLst>
            <pc:docMk/>
            <pc:sldMk cId="2945331539" sldId="285"/>
            <ac:spMk id="13" creationId="{1CE23D93-8FB1-28B6-A044-8E323F804ED6}"/>
          </ac:spMkLst>
        </pc:spChg>
        <pc:spChg chg="add mod ord">
          <ac:chgData name="Peter Gladek" userId="889cb8531c4a3f3b" providerId="LiveId" clId="{BEAFB65F-A279-4999-B12B-412B2DEB45C6}" dt="2026-03-26T15:40:43.559" v="5701" actId="242"/>
          <ac:spMkLst>
            <pc:docMk/>
            <pc:sldMk cId="2945331539" sldId="285"/>
            <ac:spMk id="14" creationId="{A49B13DE-3933-D9B4-A9D6-505FC992A939}"/>
          </ac:spMkLst>
        </pc:spChg>
        <pc:spChg chg="add mod ord">
          <ac:chgData name="Peter Gladek" userId="889cb8531c4a3f3b" providerId="LiveId" clId="{BEAFB65F-A279-4999-B12B-412B2DEB45C6}" dt="2026-03-26T15:40:19.355" v="5700" actId="790"/>
          <ac:spMkLst>
            <pc:docMk/>
            <pc:sldMk cId="2945331539" sldId="285"/>
            <ac:spMk id="15" creationId="{45E75623-2A28-B71E-16D4-1925D5F9ED1E}"/>
          </ac:spMkLst>
        </pc:spChg>
      </pc:sldChg>
      <pc:sldChg chg="modSp add mod ord">
        <pc:chgData name="Peter Gladek" userId="889cb8531c4a3f3b" providerId="LiveId" clId="{BEAFB65F-A279-4999-B12B-412B2DEB45C6}" dt="2026-03-26T15:40:19.355" v="5700" actId="790"/>
        <pc:sldMkLst>
          <pc:docMk/>
          <pc:sldMk cId="4193969908" sldId="286"/>
        </pc:sldMkLst>
        <pc:spChg chg="mod">
          <ac:chgData name="Peter Gladek" userId="889cb8531c4a3f3b" providerId="LiveId" clId="{BEAFB65F-A279-4999-B12B-412B2DEB45C6}" dt="2026-03-26T15:40:19.355" v="5700" actId="790"/>
          <ac:spMkLst>
            <pc:docMk/>
            <pc:sldMk cId="4193969908" sldId="286"/>
            <ac:spMk id="4" creationId="{61551995-E110-A2F1-2667-2D30896E6702}"/>
          </ac:spMkLst>
        </pc:spChg>
        <pc:spChg chg="mod">
          <ac:chgData name="Peter Gladek" userId="889cb8531c4a3f3b" providerId="LiveId" clId="{BEAFB65F-A279-4999-B12B-412B2DEB45C6}" dt="2026-03-26T15:40:19.355" v="5700" actId="790"/>
          <ac:spMkLst>
            <pc:docMk/>
            <pc:sldMk cId="4193969908" sldId="286"/>
            <ac:spMk id="5" creationId="{79CEA7E0-DD96-D4CB-2EF2-B1566B8CEBA7}"/>
          </ac:spMkLst>
        </pc:spChg>
      </pc:sldChg>
      <pc:sldChg chg="addSp delSp modSp add mod modTransition addAnim delAnim modAnim">
        <pc:chgData name="Peter Gladek" userId="889cb8531c4a3f3b" providerId="LiveId" clId="{BEAFB65F-A279-4999-B12B-412B2DEB45C6}" dt="2026-04-05T17:18:00.693" v="7673"/>
        <pc:sldMkLst>
          <pc:docMk/>
          <pc:sldMk cId="2523164446" sldId="287"/>
        </pc:sldMkLst>
        <pc:spChg chg="mod">
          <ac:chgData name="Peter Gladek" userId="889cb8531c4a3f3b" providerId="LiveId" clId="{BEAFB65F-A279-4999-B12B-412B2DEB45C6}" dt="2026-03-26T15:48:16.323" v="5704" actId="20577"/>
          <ac:spMkLst>
            <pc:docMk/>
            <pc:sldMk cId="2523164446" sldId="287"/>
            <ac:spMk id="4" creationId="{D1B1385D-D425-715F-AB60-2A95EDA07C02}"/>
          </ac:spMkLst>
        </pc:spChg>
        <pc:spChg chg="mod">
          <ac:chgData name="Peter Gladek" userId="889cb8531c4a3f3b" providerId="LiveId" clId="{BEAFB65F-A279-4999-B12B-412B2DEB45C6}" dt="2026-03-27T06:55:15.302" v="5785" actId="20577"/>
          <ac:spMkLst>
            <pc:docMk/>
            <pc:sldMk cId="2523164446" sldId="287"/>
            <ac:spMk id="12" creationId="{6DB05701-3215-294D-4E05-6133B0060F8D}"/>
          </ac:spMkLst>
        </pc:spChg>
        <pc:spChg chg="mod">
          <ac:chgData name="Peter Gladek" userId="889cb8531c4a3f3b" providerId="LiveId" clId="{BEAFB65F-A279-4999-B12B-412B2DEB45C6}" dt="2026-03-27T06:55:11.595" v="5784" actId="20577"/>
          <ac:spMkLst>
            <pc:docMk/>
            <pc:sldMk cId="2523164446" sldId="287"/>
            <ac:spMk id="13" creationId="{D4180AB0-08AA-8720-2254-49EFCED5D206}"/>
          </ac:spMkLst>
        </pc:spChg>
        <pc:spChg chg="mod">
          <ac:chgData name="Peter Gladek" userId="889cb8531c4a3f3b" providerId="LiveId" clId="{BEAFB65F-A279-4999-B12B-412B2DEB45C6}" dt="2026-03-27T11:23:02.068" v="7402" actId="1582"/>
          <ac:spMkLst>
            <pc:docMk/>
            <pc:sldMk cId="2523164446" sldId="287"/>
            <ac:spMk id="23" creationId="{D2632B43-42CA-14CE-1648-F77E9F0FCB90}"/>
          </ac:spMkLst>
        </pc:spChg>
        <pc:spChg chg="mod">
          <ac:chgData name="Peter Gladek" userId="889cb8531c4a3f3b" providerId="LiveId" clId="{BEAFB65F-A279-4999-B12B-412B2DEB45C6}" dt="2026-03-27T11:23:02.068" v="7402" actId="1582"/>
          <ac:spMkLst>
            <pc:docMk/>
            <pc:sldMk cId="2523164446" sldId="287"/>
            <ac:spMk id="24" creationId="{5EC0DE17-5F5E-C3F4-B87D-7924A2F9A614}"/>
          </ac:spMkLst>
        </pc:spChg>
        <pc:spChg chg="mod">
          <ac:chgData name="Peter Gladek" userId="889cb8531c4a3f3b" providerId="LiveId" clId="{BEAFB65F-A279-4999-B12B-412B2DEB45C6}" dt="2026-03-27T11:23:02.068" v="7402" actId="1582"/>
          <ac:spMkLst>
            <pc:docMk/>
            <pc:sldMk cId="2523164446" sldId="287"/>
            <ac:spMk id="25" creationId="{05DC73E7-E684-FB78-F0B0-4784C45B278B}"/>
          </ac:spMkLst>
        </pc:spChg>
        <pc:spChg chg="mod">
          <ac:chgData name="Peter Gladek" userId="889cb8531c4a3f3b" providerId="LiveId" clId="{BEAFB65F-A279-4999-B12B-412B2DEB45C6}" dt="2026-03-27T11:23:02.068" v="7402" actId="1582"/>
          <ac:spMkLst>
            <pc:docMk/>
            <pc:sldMk cId="2523164446" sldId="287"/>
            <ac:spMk id="26" creationId="{9B12189C-C20B-3CB0-78FE-3C0E2B780CDE}"/>
          </ac:spMkLst>
        </pc:spChg>
        <pc:spChg chg="add mod">
          <ac:chgData name="Peter Gladek" userId="889cb8531c4a3f3b" providerId="LiveId" clId="{BEAFB65F-A279-4999-B12B-412B2DEB45C6}" dt="2026-03-27T10:02:01.952" v="6640" actId="1076"/>
          <ac:spMkLst>
            <pc:docMk/>
            <pc:sldMk cId="2523164446" sldId="287"/>
            <ac:spMk id="27" creationId="{05E70233-7A5A-751E-97C3-2E2A834D4BE6}"/>
          </ac:spMkLst>
        </pc:spChg>
        <pc:spChg chg="add mod">
          <ac:chgData name="Peter Gladek" userId="889cb8531c4a3f3b" providerId="LiveId" clId="{BEAFB65F-A279-4999-B12B-412B2DEB45C6}" dt="2026-03-27T10:02:01.952" v="6640" actId="1076"/>
          <ac:spMkLst>
            <pc:docMk/>
            <pc:sldMk cId="2523164446" sldId="287"/>
            <ac:spMk id="28" creationId="{61EC4DE9-F582-6CD3-0FC4-F70D0AF1C401}"/>
          </ac:spMkLst>
        </pc:spChg>
        <pc:spChg chg="add mod">
          <ac:chgData name="Peter Gladek" userId="889cb8531c4a3f3b" providerId="LiveId" clId="{BEAFB65F-A279-4999-B12B-412B2DEB45C6}" dt="2026-03-27T10:02:01.952" v="6640" actId="1076"/>
          <ac:spMkLst>
            <pc:docMk/>
            <pc:sldMk cId="2523164446" sldId="287"/>
            <ac:spMk id="29" creationId="{C669F42A-9C7F-0943-5DEC-356586FF923F}"/>
          </ac:spMkLst>
        </pc:spChg>
        <pc:spChg chg="add mod">
          <ac:chgData name="Peter Gladek" userId="889cb8531c4a3f3b" providerId="LiveId" clId="{BEAFB65F-A279-4999-B12B-412B2DEB45C6}" dt="2026-03-27T10:02:10.332" v="6642" actId="1076"/>
          <ac:spMkLst>
            <pc:docMk/>
            <pc:sldMk cId="2523164446" sldId="287"/>
            <ac:spMk id="30" creationId="{00640EAC-449B-2420-210C-13B20049E235}"/>
          </ac:spMkLst>
        </pc:spChg>
        <pc:picChg chg="mod ord modCrop">
          <ac:chgData name="Peter Gladek" userId="889cb8531c4a3f3b" providerId="LiveId" clId="{BEAFB65F-A279-4999-B12B-412B2DEB45C6}" dt="2026-03-27T07:14:04.136" v="5799" actId="171"/>
          <ac:picMkLst>
            <pc:docMk/>
            <pc:sldMk cId="2523164446" sldId="287"/>
            <ac:picMk id="8" creationId="{50DAF6E9-D191-9975-8D2F-615C1C912CF5}"/>
          </ac:picMkLst>
        </pc:picChg>
        <pc:picChg chg="mod">
          <ac:chgData name="Peter Gladek" userId="889cb8531c4a3f3b" providerId="LiveId" clId="{BEAFB65F-A279-4999-B12B-412B2DEB45C6}" dt="2026-03-27T08:28:42.608" v="5881" actId="14826"/>
          <ac:picMkLst>
            <pc:docMk/>
            <pc:sldMk cId="2523164446" sldId="287"/>
            <ac:picMk id="10" creationId="{C47D5C62-D7E5-063B-95F1-CCB5E51B5087}"/>
          </ac:picMkLst>
        </pc:picChg>
        <pc:picChg chg="add mod ord modCrop">
          <ac:chgData name="Peter Gladek" userId="889cb8531c4a3f3b" providerId="LiveId" clId="{BEAFB65F-A279-4999-B12B-412B2DEB45C6}" dt="2026-03-27T07:21:40.624" v="5812" actId="171"/>
          <ac:picMkLst>
            <pc:docMk/>
            <pc:sldMk cId="2523164446" sldId="287"/>
            <ac:picMk id="11" creationId="{F829232F-8AAD-8AC2-6A35-DB56666AA9EE}"/>
          </ac:picMkLst>
        </pc:picChg>
        <pc:picChg chg="mod modVis">
          <ac:chgData name="Peter Gladek" userId="889cb8531c4a3f3b" providerId="LiveId" clId="{BEAFB65F-A279-4999-B12B-412B2DEB45C6}" dt="2026-03-27T08:57:14.991" v="5905" actId="14429"/>
          <ac:picMkLst>
            <pc:docMk/>
            <pc:sldMk cId="2523164446" sldId="287"/>
            <ac:picMk id="15" creationId="{83558422-E552-339F-087E-356966E40EDD}"/>
          </ac:picMkLst>
        </pc:picChg>
      </pc:sldChg>
      <pc:sldChg chg="addSp delSp modSp add mod modTransition addAnim delAnim modAnim">
        <pc:chgData name="Peter Gladek" userId="889cb8531c4a3f3b" providerId="LiveId" clId="{BEAFB65F-A279-4999-B12B-412B2DEB45C6}" dt="2026-04-05T17:21:35.218" v="7690"/>
        <pc:sldMkLst>
          <pc:docMk/>
          <pc:sldMk cId="3151255378" sldId="288"/>
        </pc:sldMkLst>
        <pc:spChg chg="mod">
          <ac:chgData name="Peter Gladek" userId="889cb8531c4a3f3b" providerId="LiveId" clId="{BEAFB65F-A279-4999-B12B-412B2DEB45C6}" dt="2026-03-27T06:53:43.182" v="5711" actId="20577"/>
          <ac:spMkLst>
            <pc:docMk/>
            <pc:sldMk cId="3151255378" sldId="288"/>
            <ac:spMk id="4" creationId="{250E9C0F-7D89-AF5B-1E7D-7F84660EC10B}"/>
          </ac:spMkLst>
        </pc:spChg>
        <pc:spChg chg="mod">
          <ac:chgData name="Peter Gladek" userId="889cb8531c4a3f3b" providerId="LiveId" clId="{BEAFB65F-A279-4999-B12B-412B2DEB45C6}" dt="2026-03-27T06:54:06.921" v="5742" actId="20577"/>
          <ac:spMkLst>
            <pc:docMk/>
            <pc:sldMk cId="3151255378" sldId="288"/>
            <ac:spMk id="12" creationId="{AD47D91D-1CE5-16B3-7A3B-E22DA6F61F86}"/>
          </ac:spMkLst>
        </pc:spChg>
        <pc:spChg chg="mod">
          <ac:chgData name="Peter Gladek" userId="889cb8531c4a3f3b" providerId="LiveId" clId="{BEAFB65F-A279-4999-B12B-412B2DEB45C6}" dt="2026-03-27T06:54:14.376" v="5756" actId="20577"/>
          <ac:spMkLst>
            <pc:docMk/>
            <pc:sldMk cId="3151255378" sldId="288"/>
            <ac:spMk id="13" creationId="{97DD9DD1-1DBB-4421-5223-AE5077B692AA}"/>
          </ac:spMkLst>
        </pc:spChg>
        <pc:spChg chg="add del mod">
          <ac:chgData name="Peter Gladek" userId="889cb8531c4a3f3b" providerId="LiveId" clId="{BEAFB65F-A279-4999-B12B-412B2DEB45C6}" dt="2026-04-05T17:21:01.170" v="7683" actId="478"/>
          <ac:spMkLst>
            <pc:docMk/>
            <pc:sldMk cId="3151255378" sldId="288"/>
            <ac:spMk id="20" creationId="{E0738618-35A5-95AF-C4E1-F74C8045ADFF}"/>
          </ac:spMkLst>
        </pc:spChg>
        <pc:spChg chg="add del mod">
          <ac:chgData name="Peter Gladek" userId="889cb8531c4a3f3b" providerId="LiveId" clId="{BEAFB65F-A279-4999-B12B-412B2DEB45C6}" dt="2026-04-05T17:21:01.391" v="7684" actId="478"/>
          <ac:spMkLst>
            <pc:docMk/>
            <pc:sldMk cId="3151255378" sldId="288"/>
            <ac:spMk id="21" creationId="{0FDB7A8C-0DD2-FFD1-5B26-14E3CA7D56D9}"/>
          </ac:spMkLst>
        </pc:spChg>
        <pc:spChg chg="add del mod">
          <ac:chgData name="Peter Gladek" userId="889cb8531c4a3f3b" providerId="LiveId" clId="{BEAFB65F-A279-4999-B12B-412B2DEB45C6}" dt="2026-04-05T17:21:01.691" v="7685" actId="478"/>
          <ac:spMkLst>
            <pc:docMk/>
            <pc:sldMk cId="3151255378" sldId="288"/>
            <ac:spMk id="22" creationId="{D495E07E-D569-7211-5DD7-CA3D119EC392}"/>
          </ac:spMkLst>
        </pc:spChg>
        <pc:spChg chg="add del mod">
          <ac:chgData name="Peter Gladek" userId="889cb8531c4a3f3b" providerId="LiveId" clId="{BEAFB65F-A279-4999-B12B-412B2DEB45C6}" dt="2026-04-05T17:21:02.656" v="7686" actId="478"/>
          <ac:spMkLst>
            <pc:docMk/>
            <pc:sldMk cId="3151255378" sldId="288"/>
            <ac:spMk id="23" creationId="{9CE90774-136C-181B-C454-718866AF5FC9}"/>
          </ac:spMkLst>
        </pc:spChg>
        <pc:picChg chg="add del mod modCrop">
          <ac:chgData name="Peter Gladek" userId="889cb8531c4a3f3b" providerId="LiveId" clId="{BEAFB65F-A279-4999-B12B-412B2DEB45C6}" dt="2026-03-27T07:31:18.915" v="5856" actId="478"/>
          <ac:picMkLst>
            <pc:docMk/>
            <pc:sldMk cId="3151255378" sldId="288"/>
            <ac:picMk id="2" creationId="{29360402-8F37-12E3-D03A-25F458FC5982}"/>
          </ac:picMkLst>
        </pc:picChg>
        <pc:picChg chg="mod modCrop">
          <ac:chgData name="Peter Gladek" userId="889cb8531c4a3f3b" providerId="LiveId" clId="{BEAFB65F-A279-4999-B12B-412B2DEB45C6}" dt="2026-03-27T07:31:11.902" v="5854" actId="18131"/>
          <ac:picMkLst>
            <pc:docMk/>
            <pc:sldMk cId="3151255378" sldId="288"/>
            <ac:picMk id="3" creationId="{71024345-E050-7E32-A64F-DE02CCD634FA}"/>
          </ac:picMkLst>
        </pc:picChg>
        <pc:picChg chg="add mod ord">
          <ac:chgData name="Peter Gladek" userId="889cb8531c4a3f3b" providerId="LiveId" clId="{BEAFB65F-A279-4999-B12B-412B2DEB45C6}" dt="2026-04-05T17:21:17.338" v="7689" actId="13244"/>
          <ac:picMkLst>
            <pc:docMk/>
            <pc:sldMk cId="3151255378" sldId="288"/>
            <ac:picMk id="5" creationId="{2DBC434C-307D-4684-C74E-5DC499D7EBE3}"/>
          </ac:picMkLst>
        </pc:picChg>
        <pc:picChg chg="mod ord">
          <ac:chgData name="Peter Gladek" userId="889cb8531c4a3f3b" providerId="LiveId" clId="{BEAFB65F-A279-4999-B12B-412B2DEB45C6}" dt="2026-03-27T08:23:42.918" v="5866" actId="14826"/>
          <ac:picMkLst>
            <pc:docMk/>
            <pc:sldMk cId="3151255378" sldId="288"/>
            <ac:picMk id="10" creationId="{AC5BAA22-8905-0CD9-81CB-FC0CC3F230C8}"/>
          </ac:picMkLst>
        </pc:picChg>
        <pc:picChg chg="mod ord">
          <ac:chgData name="Peter Gladek" userId="889cb8531c4a3f3b" providerId="LiveId" clId="{BEAFB65F-A279-4999-B12B-412B2DEB45C6}" dt="2026-03-27T08:28:22.356" v="5880" actId="14826"/>
          <ac:picMkLst>
            <pc:docMk/>
            <pc:sldMk cId="3151255378" sldId="288"/>
            <ac:picMk id="15" creationId="{FF983714-6B14-EBF9-380F-AD9F86303F50}"/>
          </ac:picMkLst>
        </pc:picChg>
      </pc:sldChg>
      <pc:sldChg chg="addSp delSp modSp add mod modTransition delAnim modAnim chgLayout">
        <pc:chgData name="Peter Gladek" userId="889cb8531c4a3f3b" providerId="LiveId" clId="{BEAFB65F-A279-4999-B12B-412B2DEB45C6}" dt="2026-03-27T09:50:32.834" v="6572"/>
        <pc:sldMkLst>
          <pc:docMk/>
          <pc:sldMk cId="2891552051" sldId="289"/>
        </pc:sldMkLst>
        <pc:spChg chg="mod ord">
          <ac:chgData name="Peter Gladek" userId="889cb8531c4a3f3b" providerId="LiveId" clId="{BEAFB65F-A279-4999-B12B-412B2DEB45C6}" dt="2026-03-27T09:37:25.450" v="6074" actId="700"/>
          <ac:spMkLst>
            <pc:docMk/>
            <pc:sldMk cId="2891552051" sldId="289"/>
            <ac:spMk id="4" creationId="{D50039A5-B822-5138-3A6C-EBF2F284DB37}"/>
          </ac:spMkLst>
        </pc:spChg>
        <pc:spChg chg="add mod ord">
          <ac:chgData name="Peter Gladek" userId="889cb8531c4a3f3b" providerId="LiveId" clId="{BEAFB65F-A279-4999-B12B-412B2DEB45C6}" dt="2026-03-27T09:37:25.450" v="6074" actId="700"/>
          <ac:spMkLst>
            <pc:docMk/>
            <pc:sldMk cId="2891552051" sldId="289"/>
            <ac:spMk id="5" creationId="{6EB4E50E-6C53-8904-D624-EDDF9562A530}"/>
          </ac:spMkLst>
        </pc:spChg>
        <pc:spChg chg="add mod">
          <ac:chgData name="Peter Gladek" userId="889cb8531c4a3f3b" providerId="LiveId" clId="{BEAFB65F-A279-4999-B12B-412B2DEB45C6}" dt="2026-03-27T09:49:54.183" v="6570"/>
          <ac:spMkLst>
            <pc:docMk/>
            <pc:sldMk cId="2891552051" sldId="289"/>
            <ac:spMk id="7" creationId="{75BE0CF2-7777-B06F-54A6-C44B66229DD8}"/>
          </ac:spMkLst>
        </pc:spChg>
        <pc:spChg chg="add mod">
          <ac:chgData name="Peter Gladek" userId="889cb8531c4a3f3b" providerId="LiveId" clId="{BEAFB65F-A279-4999-B12B-412B2DEB45C6}" dt="2026-03-27T09:49:54.183" v="6570"/>
          <ac:spMkLst>
            <pc:docMk/>
            <pc:sldMk cId="2891552051" sldId="289"/>
            <ac:spMk id="8" creationId="{B6F9E0A2-C7CF-60D3-9EBF-CA009105CFC9}"/>
          </ac:spMkLst>
        </pc:spChg>
        <pc:graphicFrameChg chg="add mod modGraphic">
          <ac:chgData name="Peter Gladek" userId="889cb8531c4a3f3b" providerId="LiveId" clId="{BEAFB65F-A279-4999-B12B-412B2DEB45C6}" dt="2026-03-27T09:49:59.232" v="6571" actId="1076"/>
          <ac:graphicFrameMkLst>
            <pc:docMk/>
            <pc:sldMk cId="2891552051" sldId="289"/>
            <ac:graphicFrameMk id="6" creationId="{039A9816-DC98-96C8-0DB3-9ECD4899E255}"/>
          </ac:graphicFrameMkLst>
        </pc:graphicFrameChg>
        <pc:picChg chg="add mod">
          <ac:chgData name="Peter Gladek" userId="889cb8531c4a3f3b" providerId="LiveId" clId="{BEAFB65F-A279-4999-B12B-412B2DEB45C6}" dt="2026-03-27T09:49:54.183" v="6570"/>
          <ac:picMkLst>
            <pc:docMk/>
            <pc:sldMk cId="2891552051" sldId="289"/>
            <ac:picMk id="9" creationId="{0DF6CF51-978A-8B32-6680-A77DE507027C}"/>
          </ac:picMkLst>
        </pc:picChg>
        <pc:picChg chg="add mod">
          <ac:chgData name="Peter Gladek" userId="889cb8531c4a3f3b" providerId="LiveId" clId="{BEAFB65F-A279-4999-B12B-412B2DEB45C6}" dt="2026-03-27T09:49:54.183" v="6570"/>
          <ac:picMkLst>
            <pc:docMk/>
            <pc:sldMk cId="2891552051" sldId="289"/>
            <ac:picMk id="11" creationId="{2A425E2F-0774-FE36-04F7-2A51ABD12052}"/>
          </ac:picMkLst>
        </pc:picChg>
        <pc:picChg chg="add mod">
          <ac:chgData name="Peter Gladek" userId="889cb8531c4a3f3b" providerId="LiveId" clId="{BEAFB65F-A279-4999-B12B-412B2DEB45C6}" dt="2026-03-27T09:49:54.183" v="6570"/>
          <ac:picMkLst>
            <pc:docMk/>
            <pc:sldMk cId="2891552051" sldId="289"/>
            <ac:picMk id="14" creationId="{9CA18788-5ECA-CA35-07FE-FB25D48D38B2}"/>
          </ac:picMkLst>
        </pc:picChg>
        <pc:picChg chg="add mod">
          <ac:chgData name="Peter Gladek" userId="889cb8531c4a3f3b" providerId="LiveId" clId="{BEAFB65F-A279-4999-B12B-412B2DEB45C6}" dt="2026-03-27T09:49:54.183" v="6570"/>
          <ac:picMkLst>
            <pc:docMk/>
            <pc:sldMk cId="2891552051" sldId="289"/>
            <ac:picMk id="17" creationId="{6C3F39DC-49B9-0C2E-98B6-423569C7E6ED}"/>
          </ac:picMkLst>
        </pc:picChg>
      </pc:sldChg>
      <pc:sldChg chg="addSp delSp modSp new mod addAnim delAnim modAnim">
        <pc:chgData name="Peter Gladek" userId="889cb8531c4a3f3b" providerId="LiveId" clId="{BEAFB65F-A279-4999-B12B-412B2DEB45C6}" dt="2026-03-27T11:45:29.304" v="7514" actId="1036"/>
        <pc:sldMkLst>
          <pc:docMk/>
          <pc:sldMk cId="3744412016" sldId="290"/>
        </pc:sldMkLst>
        <pc:spChg chg="mod">
          <ac:chgData name="Peter Gladek" userId="889cb8531c4a3f3b" providerId="LiveId" clId="{BEAFB65F-A279-4999-B12B-412B2DEB45C6}" dt="2026-03-27T11:20:24.933" v="7400" actId="1076"/>
          <ac:spMkLst>
            <pc:docMk/>
            <pc:sldMk cId="3744412016" sldId="290"/>
            <ac:spMk id="2" creationId="{7E4BD80D-BD34-3C0F-B6CC-9B87CF5EA400}"/>
          </ac:spMkLst>
        </pc:spChg>
        <pc:spChg chg="add mod">
          <ac:chgData name="Peter Gladek" userId="889cb8531c4a3f3b" providerId="LiveId" clId="{BEAFB65F-A279-4999-B12B-412B2DEB45C6}" dt="2026-03-27T11:41:24.842" v="7486" actId="1076"/>
          <ac:spMkLst>
            <pc:docMk/>
            <pc:sldMk cId="3744412016" sldId="290"/>
            <ac:spMk id="30" creationId="{000D9B54-37A5-6D2F-8AFB-F228055C201B}"/>
          </ac:spMkLst>
        </pc:spChg>
        <pc:spChg chg="add mod">
          <ac:chgData name="Peter Gladek" userId="889cb8531c4a3f3b" providerId="LiveId" clId="{BEAFB65F-A279-4999-B12B-412B2DEB45C6}" dt="2026-03-27T11:41:35.698" v="7487" actId="1076"/>
          <ac:spMkLst>
            <pc:docMk/>
            <pc:sldMk cId="3744412016" sldId="290"/>
            <ac:spMk id="31" creationId="{DD64AB98-3879-0032-16FF-90DDE4A21429}"/>
          </ac:spMkLst>
        </pc:spChg>
        <pc:spChg chg="add mod">
          <ac:chgData name="Peter Gladek" userId="889cb8531c4a3f3b" providerId="LiveId" clId="{BEAFB65F-A279-4999-B12B-412B2DEB45C6}" dt="2026-03-27T11:41:35.698" v="7487" actId="1076"/>
          <ac:spMkLst>
            <pc:docMk/>
            <pc:sldMk cId="3744412016" sldId="290"/>
            <ac:spMk id="32" creationId="{CC6A3B12-020F-CD4F-2CCF-995B4D1EA905}"/>
          </ac:spMkLst>
        </pc:spChg>
        <pc:spChg chg="add mod">
          <ac:chgData name="Peter Gladek" userId="889cb8531c4a3f3b" providerId="LiveId" clId="{BEAFB65F-A279-4999-B12B-412B2DEB45C6}" dt="2026-03-27T11:41:35.698" v="7487" actId="1076"/>
          <ac:spMkLst>
            <pc:docMk/>
            <pc:sldMk cId="3744412016" sldId="290"/>
            <ac:spMk id="33" creationId="{132D0AC1-F55A-BFD6-861D-0320FA0D9CDF}"/>
          </ac:spMkLst>
        </pc:spChg>
        <pc:spChg chg="add mod">
          <ac:chgData name="Peter Gladek" userId="889cb8531c4a3f3b" providerId="LiveId" clId="{BEAFB65F-A279-4999-B12B-412B2DEB45C6}" dt="2026-03-27T11:45:29.304" v="7514" actId="1036"/>
          <ac:spMkLst>
            <pc:docMk/>
            <pc:sldMk cId="3744412016" sldId="290"/>
            <ac:spMk id="34" creationId="{38864305-3FE8-56DD-75BA-4390B8E17E82}"/>
          </ac:spMkLst>
        </pc:spChg>
        <pc:spChg chg="add mod">
          <ac:chgData name="Peter Gladek" userId="889cb8531c4a3f3b" providerId="LiveId" clId="{BEAFB65F-A279-4999-B12B-412B2DEB45C6}" dt="2026-03-27T11:41:47.520" v="7488" actId="1076"/>
          <ac:spMkLst>
            <pc:docMk/>
            <pc:sldMk cId="3744412016" sldId="290"/>
            <ac:spMk id="40" creationId="{D2814583-7471-235E-BA8D-311371AF687A}"/>
          </ac:spMkLst>
        </pc:spChg>
        <pc:spChg chg="add mod">
          <ac:chgData name="Peter Gladek" userId="889cb8531c4a3f3b" providerId="LiveId" clId="{BEAFB65F-A279-4999-B12B-412B2DEB45C6}" dt="2026-03-27T11:41:47.520" v="7488" actId="1076"/>
          <ac:spMkLst>
            <pc:docMk/>
            <pc:sldMk cId="3744412016" sldId="290"/>
            <ac:spMk id="41" creationId="{1281F2E7-00E9-43CE-1246-6DFA83CE7A2F}"/>
          </ac:spMkLst>
        </pc:spChg>
        <pc:spChg chg="add mod">
          <ac:chgData name="Peter Gladek" userId="889cb8531c4a3f3b" providerId="LiveId" clId="{BEAFB65F-A279-4999-B12B-412B2DEB45C6}" dt="2026-03-27T11:41:47.520" v="7488" actId="1076"/>
          <ac:spMkLst>
            <pc:docMk/>
            <pc:sldMk cId="3744412016" sldId="290"/>
            <ac:spMk id="42" creationId="{3B15C56E-1CE4-14EC-86F4-23A39DD6EB8A}"/>
          </ac:spMkLst>
        </pc:spChg>
        <pc:spChg chg="add mod">
          <ac:chgData name="Peter Gladek" userId="889cb8531c4a3f3b" providerId="LiveId" clId="{BEAFB65F-A279-4999-B12B-412B2DEB45C6}" dt="2026-03-27T11:45:29.304" v="7514" actId="1036"/>
          <ac:spMkLst>
            <pc:docMk/>
            <pc:sldMk cId="3744412016" sldId="290"/>
            <ac:spMk id="43" creationId="{E39207ED-0319-B5B9-8765-820B2207E742}"/>
          </ac:spMkLst>
        </pc:spChg>
        <pc:spChg chg="add mod">
          <ac:chgData name="Peter Gladek" userId="889cb8531c4a3f3b" providerId="LiveId" clId="{BEAFB65F-A279-4999-B12B-412B2DEB45C6}" dt="2026-03-27T11:41:57.184" v="7489" actId="1076"/>
          <ac:spMkLst>
            <pc:docMk/>
            <pc:sldMk cId="3744412016" sldId="290"/>
            <ac:spMk id="44" creationId="{A7C147B7-23E0-932C-A533-EC5BE9934484}"/>
          </ac:spMkLst>
        </pc:spChg>
        <pc:spChg chg="add mod">
          <ac:chgData name="Peter Gladek" userId="889cb8531c4a3f3b" providerId="LiveId" clId="{BEAFB65F-A279-4999-B12B-412B2DEB45C6}" dt="2026-03-27T11:41:57.184" v="7489" actId="1076"/>
          <ac:spMkLst>
            <pc:docMk/>
            <pc:sldMk cId="3744412016" sldId="290"/>
            <ac:spMk id="45" creationId="{95607B86-6421-7A62-46F8-DB54EC034ADB}"/>
          </ac:spMkLst>
        </pc:spChg>
        <pc:spChg chg="add mod">
          <ac:chgData name="Peter Gladek" userId="889cb8531c4a3f3b" providerId="LiveId" clId="{BEAFB65F-A279-4999-B12B-412B2DEB45C6}" dt="2026-03-27T11:41:57.184" v="7489" actId="1076"/>
          <ac:spMkLst>
            <pc:docMk/>
            <pc:sldMk cId="3744412016" sldId="290"/>
            <ac:spMk id="46" creationId="{CE4481C3-7707-8DDC-3E76-D193EB01242D}"/>
          </ac:spMkLst>
        </pc:spChg>
        <pc:spChg chg="add mod">
          <ac:chgData name="Peter Gladek" userId="889cb8531c4a3f3b" providerId="LiveId" clId="{BEAFB65F-A279-4999-B12B-412B2DEB45C6}" dt="2026-03-27T11:45:29.304" v="7514" actId="1036"/>
          <ac:spMkLst>
            <pc:docMk/>
            <pc:sldMk cId="3744412016" sldId="290"/>
            <ac:spMk id="47" creationId="{56002E51-666F-8116-1FAD-CFB0B109EC80}"/>
          </ac:spMkLst>
        </pc:spChg>
        <pc:picChg chg="add mod ord">
          <ac:chgData name="Peter Gladek" userId="889cb8531c4a3f3b" providerId="LiveId" clId="{BEAFB65F-A279-4999-B12B-412B2DEB45C6}" dt="2026-03-27T11:41:47.520" v="7488" actId="1076"/>
          <ac:picMkLst>
            <pc:docMk/>
            <pc:sldMk cId="3744412016" sldId="290"/>
            <ac:picMk id="5" creationId="{1F522045-9730-F281-AA4F-1C8BA32A67BD}"/>
          </ac:picMkLst>
        </pc:picChg>
        <pc:picChg chg="add mod">
          <ac:chgData name="Peter Gladek" userId="889cb8531c4a3f3b" providerId="LiveId" clId="{BEAFB65F-A279-4999-B12B-412B2DEB45C6}" dt="2026-03-27T11:41:35.698" v="7487" actId="1076"/>
          <ac:picMkLst>
            <pc:docMk/>
            <pc:sldMk cId="3744412016" sldId="290"/>
            <ac:picMk id="7" creationId="{216F6F14-A173-FB6F-16F6-0DAE90239EFE}"/>
          </ac:picMkLst>
        </pc:picChg>
        <pc:picChg chg="add mod">
          <ac:chgData name="Peter Gladek" userId="889cb8531c4a3f3b" providerId="LiveId" clId="{BEAFB65F-A279-4999-B12B-412B2DEB45C6}" dt="2026-03-27T11:41:24.842" v="7486" actId="1076"/>
          <ac:picMkLst>
            <pc:docMk/>
            <pc:sldMk cId="3744412016" sldId="290"/>
            <ac:picMk id="9" creationId="{77092207-1228-AC7A-CDEB-E9765FF51DBA}"/>
          </ac:picMkLst>
        </pc:picChg>
        <pc:picChg chg="add mod">
          <ac:chgData name="Peter Gladek" userId="889cb8531c4a3f3b" providerId="LiveId" clId="{BEAFB65F-A279-4999-B12B-412B2DEB45C6}" dt="2026-03-27T11:41:35.698" v="7487" actId="1076"/>
          <ac:picMkLst>
            <pc:docMk/>
            <pc:sldMk cId="3744412016" sldId="290"/>
            <ac:picMk id="11" creationId="{53BCA433-E501-A7CD-F572-31F6CA2E3C68}"/>
          </ac:picMkLst>
        </pc:picChg>
        <pc:picChg chg="add mod">
          <ac:chgData name="Peter Gladek" userId="889cb8531c4a3f3b" providerId="LiveId" clId="{BEAFB65F-A279-4999-B12B-412B2DEB45C6}" dt="2026-03-27T11:41:35.698" v="7487" actId="1076"/>
          <ac:picMkLst>
            <pc:docMk/>
            <pc:sldMk cId="3744412016" sldId="290"/>
            <ac:picMk id="13" creationId="{84616F5F-E51E-A4C6-6539-94779CC7E449}"/>
          </ac:picMkLst>
        </pc:picChg>
        <pc:picChg chg="add mod">
          <ac:chgData name="Peter Gladek" userId="889cb8531c4a3f3b" providerId="LiveId" clId="{BEAFB65F-A279-4999-B12B-412B2DEB45C6}" dt="2026-03-27T11:41:47.520" v="7488" actId="1076"/>
          <ac:picMkLst>
            <pc:docMk/>
            <pc:sldMk cId="3744412016" sldId="290"/>
            <ac:picMk id="15" creationId="{0F529781-F694-7E84-AAD3-E8538AE49A7D}"/>
          </ac:picMkLst>
        </pc:picChg>
        <pc:picChg chg="add mod">
          <ac:chgData name="Peter Gladek" userId="889cb8531c4a3f3b" providerId="LiveId" clId="{BEAFB65F-A279-4999-B12B-412B2DEB45C6}" dt="2026-03-27T11:41:57.184" v="7489" actId="1076"/>
          <ac:picMkLst>
            <pc:docMk/>
            <pc:sldMk cId="3744412016" sldId="290"/>
            <ac:picMk id="17" creationId="{80B88481-FE66-58B1-1034-D1E933A2995A}"/>
          </ac:picMkLst>
        </pc:picChg>
        <pc:picChg chg="add mod">
          <ac:chgData name="Peter Gladek" userId="889cb8531c4a3f3b" providerId="LiveId" clId="{BEAFB65F-A279-4999-B12B-412B2DEB45C6}" dt="2026-03-27T11:41:57.184" v="7489" actId="1076"/>
          <ac:picMkLst>
            <pc:docMk/>
            <pc:sldMk cId="3744412016" sldId="290"/>
            <ac:picMk id="19" creationId="{51930094-5081-4647-DB10-75A9CB32FC3A}"/>
          </ac:picMkLst>
        </pc:picChg>
        <pc:picChg chg="add mod">
          <ac:chgData name="Peter Gladek" userId="889cb8531c4a3f3b" providerId="LiveId" clId="{BEAFB65F-A279-4999-B12B-412B2DEB45C6}" dt="2026-03-27T11:41:57.184" v="7489" actId="1076"/>
          <ac:picMkLst>
            <pc:docMk/>
            <pc:sldMk cId="3744412016" sldId="290"/>
            <ac:picMk id="21" creationId="{5CF8C44D-12A3-ECCD-EEC7-F5B0E2476C30}"/>
          </ac:picMkLst>
        </pc:picChg>
        <pc:picChg chg="add mod">
          <ac:chgData name="Peter Gladek" userId="889cb8531c4a3f3b" providerId="LiveId" clId="{BEAFB65F-A279-4999-B12B-412B2DEB45C6}" dt="2026-03-27T11:41:47.520" v="7488" actId="1076"/>
          <ac:picMkLst>
            <pc:docMk/>
            <pc:sldMk cId="3744412016" sldId="290"/>
            <ac:picMk id="23" creationId="{99BD2C2D-7587-4D62-773B-A72650FCE454}"/>
          </ac:picMkLst>
        </pc:picChg>
        <pc:picChg chg="add mod">
          <ac:chgData name="Peter Gladek" userId="889cb8531c4a3f3b" providerId="LiveId" clId="{BEAFB65F-A279-4999-B12B-412B2DEB45C6}" dt="2026-03-27T11:44:56.748" v="7506" actId="12789"/>
          <ac:picMkLst>
            <pc:docMk/>
            <pc:sldMk cId="3744412016" sldId="290"/>
            <ac:picMk id="25" creationId="{7251D517-6EF2-36D0-5756-E48D0C594949}"/>
          </ac:picMkLst>
        </pc:picChg>
        <pc:picChg chg="add mod">
          <ac:chgData name="Peter Gladek" userId="889cb8531c4a3f3b" providerId="LiveId" clId="{BEAFB65F-A279-4999-B12B-412B2DEB45C6}" dt="2026-03-27T11:44:56.748" v="7506" actId="12789"/>
          <ac:picMkLst>
            <pc:docMk/>
            <pc:sldMk cId="3744412016" sldId="290"/>
            <ac:picMk id="27" creationId="{76C856E1-44C7-0745-5C06-1BD1F34510F5}"/>
          </ac:picMkLst>
        </pc:picChg>
        <pc:picChg chg="add mod">
          <ac:chgData name="Peter Gladek" userId="889cb8531c4a3f3b" providerId="LiveId" clId="{BEAFB65F-A279-4999-B12B-412B2DEB45C6}" dt="2026-03-27T11:44:56.748" v="7506" actId="12789"/>
          <ac:picMkLst>
            <pc:docMk/>
            <pc:sldMk cId="3744412016" sldId="290"/>
            <ac:picMk id="29" creationId="{D3630219-17D7-5449-C4F3-6BFA9EA6A92F}"/>
          </ac:picMkLst>
        </pc:picChg>
      </pc:sldChg>
      <pc:sldChg chg="addSp delSp modSp new mod addAnim delAnim modAnim">
        <pc:chgData name="Peter Gladek" userId="889cb8531c4a3f3b" providerId="LiveId" clId="{BEAFB65F-A279-4999-B12B-412B2DEB45C6}" dt="2026-03-27T13:59:25.350" v="7669" actId="14100"/>
        <pc:sldMkLst>
          <pc:docMk/>
          <pc:sldMk cId="3531744787" sldId="291"/>
        </pc:sldMkLst>
        <pc:spChg chg="mod">
          <ac:chgData name="Peter Gladek" userId="889cb8531c4a3f3b" providerId="LiveId" clId="{BEAFB65F-A279-4999-B12B-412B2DEB45C6}" dt="2026-03-27T10:53:10.796" v="6709" actId="20577"/>
          <ac:spMkLst>
            <pc:docMk/>
            <pc:sldMk cId="3531744787" sldId="291"/>
            <ac:spMk id="2" creationId="{BA7AE1B7-A30F-8F9E-3AA8-E82A79D72206}"/>
          </ac:spMkLst>
        </pc:spChg>
        <pc:spChg chg="add mod">
          <ac:chgData name="Peter Gladek" userId="889cb8531c4a3f3b" providerId="LiveId" clId="{BEAFB65F-A279-4999-B12B-412B2DEB45C6}" dt="2026-03-27T11:40:02.736" v="7476" actId="1076"/>
          <ac:spMkLst>
            <pc:docMk/>
            <pc:sldMk cId="3531744787" sldId="291"/>
            <ac:spMk id="40" creationId="{2ECEC92A-9CBC-5F78-B785-6E61CD2EAECE}"/>
          </ac:spMkLst>
        </pc:spChg>
        <pc:spChg chg="add mod">
          <ac:chgData name="Peter Gladek" userId="889cb8531c4a3f3b" providerId="LiveId" clId="{BEAFB65F-A279-4999-B12B-412B2DEB45C6}" dt="2026-03-27T11:40:15.625" v="7478" actId="1076"/>
          <ac:spMkLst>
            <pc:docMk/>
            <pc:sldMk cId="3531744787" sldId="291"/>
            <ac:spMk id="41" creationId="{82E226FE-9741-0E8C-A003-F17D5E782AF2}"/>
          </ac:spMkLst>
        </pc:spChg>
        <pc:spChg chg="add mod topLvl">
          <ac:chgData name="Peter Gladek" userId="889cb8531c4a3f3b" providerId="LiveId" clId="{BEAFB65F-A279-4999-B12B-412B2DEB45C6}" dt="2026-03-27T11:46:42.885" v="7518" actId="165"/>
          <ac:spMkLst>
            <pc:docMk/>
            <pc:sldMk cId="3531744787" sldId="291"/>
            <ac:spMk id="42" creationId="{F791F3FA-B134-6C08-27F3-E65763B5702E}"/>
          </ac:spMkLst>
        </pc:spChg>
        <pc:spChg chg="mod topLvl">
          <ac:chgData name="Peter Gladek" userId="889cb8531c4a3f3b" providerId="LiveId" clId="{BEAFB65F-A279-4999-B12B-412B2DEB45C6}" dt="2026-03-27T11:46:42.885" v="7518" actId="165"/>
          <ac:spMkLst>
            <pc:docMk/>
            <pc:sldMk cId="3531744787" sldId="291"/>
            <ac:spMk id="43" creationId="{2CA42E31-0FCF-1FD1-C18D-8570CFBEA926}"/>
          </ac:spMkLst>
        </pc:spChg>
        <pc:spChg chg="add mod topLvl">
          <ac:chgData name="Peter Gladek" userId="889cb8531c4a3f3b" providerId="LiveId" clId="{BEAFB65F-A279-4999-B12B-412B2DEB45C6}" dt="2026-03-27T11:46:42.885" v="7518" actId="165"/>
          <ac:spMkLst>
            <pc:docMk/>
            <pc:sldMk cId="3531744787" sldId="291"/>
            <ac:spMk id="44" creationId="{C4DC3989-20F4-4847-A146-01D23EF5AD6C}"/>
          </ac:spMkLst>
        </pc:spChg>
        <pc:spChg chg="add mod topLvl">
          <ac:chgData name="Peter Gladek" userId="889cb8531c4a3f3b" providerId="LiveId" clId="{BEAFB65F-A279-4999-B12B-412B2DEB45C6}" dt="2026-03-27T11:46:42.885" v="7518" actId="165"/>
          <ac:spMkLst>
            <pc:docMk/>
            <pc:sldMk cId="3531744787" sldId="291"/>
            <ac:spMk id="45" creationId="{FDE28D73-D005-E142-752C-CA1524AC8DF0}"/>
          </ac:spMkLst>
        </pc:spChg>
        <pc:spChg chg="mod topLvl">
          <ac:chgData name="Peter Gladek" userId="889cb8531c4a3f3b" providerId="LiveId" clId="{BEAFB65F-A279-4999-B12B-412B2DEB45C6}" dt="2026-03-27T11:46:45.232" v="7519" actId="165"/>
          <ac:spMkLst>
            <pc:docMk/>
            <pc:sldMk cId="3531744787" sldId="291"/>
            <ac:spMk id="46" creationId="{1D622329-D19E-A0BF-ADDD-8DB74EC495A8}"/>
          </ac:spMkLst>
        </pc:spChg>
        <pc:spChg chg="add mod topLvl">
          <ac:chgData name="Peter Gladek" userId="889cb8531c4a3f3b" providerId="LiveId" clId="{BEAFB65F-A279-4999-B12B-412B2DEB45C6}" dt="2026-03-27T11:46:45.232" v="7519" actId="165"/>
          <ac:spMkLst>
            <pc:docMk/>
            <pc:sldMk cId="3531744787" sldId="291"/>
            <ac:spMk id="47" creationId="{F8E2433B-96A5-C6F9-7522-5B235058FC13}"/>
          </ac:spMkLst>
        </pc:spChg>
        <pc:spChg chg="add mod topLvl">
          <ac:chgData name="Peter Gladek" userId="889cb8531c4a3f3b" providerId="LiveId" clId="{BEAFB65F-A279-4999-B12B-412B2DEB45C6}" dt="2026-03-27T11:46:45.232" v="7519" actId="165"/>
          <ac:spMkLst>
            <pc:docMk/>
            <pc:sldMk cId="3531744787" sldId="291"/>
            <ac:spMk id="48" creationId="{29E93E26-7074-B9B7-435C-86F81F5FFF14}"/>
          </ac:spMkLst>
        </pc:spChg>
        <pc:spChg chg="add mod topLvl">
          <ac:chgData name="Peter Gladek" userId="889cb8531c4a3f3b" providerId="LiveId" clId="{BEAFB65F-A279-4999-B12B-412B2DEB45C6}" dt="2026-03-27T13:59:25.350" v="7669" actId="14100"/>
          <ac:spMkLst>
            <pc:docMk/>
            <pc:sldMk cId="3531744787" sldId="291"/>
            <ac:spMk id="49" creationId="{88582BCB-333E-4977-6062-8316E2739D97}"/>
          </ac:spMkLst>
        </pc:spChg>
        <pc:spChg chg="add mod topLvl">
          <ac:chgData name="Peter Gladek" userId="889cb8531c4a3f3b" providerId="LiveId" clId="{BEAFB65F-A279-4999-B12B-412B2DEB45C6}" dt="2026-03-27T11:46:47.124" v="7520" actId="165"/>
          <ac:spMkLst>
            <pc:docMk/>
            <pc:sldMk cId="3531744787" sldId="291"/>
            <ac:spMk id="50" creationId="{F5D7F64A-1B03-80CC-58E0-171715ABB0E0}"/>
          </ac:spMkLst>
        </pc:spChg>
        <pc:spChg chg="add mod topLvl">
          <ac:chgData name="Peter Gladek" userId="889cb8531c4a3f3b" providerId="LiveId" clId="{BEAFB65F-A279-4999-B12B-412B2DEB45C6}" dt="2026-03-27T11:46:47.124" v="7520" actId="165"/>
          <ac:spMkLst>
            <pc:docMk/>
            <pc:sldMk cId="3531744787" sldId="291"/>
            <ac:spMk id="51" creationId="{E3EBF487-CCDA-4B3D-2057-78112D7AE636}"/>
          </ac:spMkLst>
        </pc:spChg>
        <pc:spChg chg="add mod topLvl">
          <ac:chgData name="Peter Gladek" userId="889cb8531c4a3f3b" providerId="LiveId" clId="{BEAFB65F-A279-4999-B12B-412B2DEB45C6}" dt="2026-03-27T11:46:47.124" v="7520" actId="165"/>
          <ac:spMkLst>
            <pc:docMk/>
            <pc:sldMk cId="3531744787" sldId="291"/>
            <ac:spMk id="52" creationId="{67AFA7C9-862B-301F-E757-D2532ED8A40D}"/>
          </ac:spMkLst>
        </pc:spChg>
        <pc:spChg chg="mod topLvl">
          <ac:chgData name="Peter Gladek" userId="889cb8531c4a3f3b" providerId="LiveId" clId="{BEAFB65F-A279-4999-B12B-412B2DEB45C6}" dt="2026-03-27T11:46:47.124" v="7520" actId="165"/>
          <ac:spMkLst>
            <pc:docMk/>
            <pc:sldMk cId="3531744787" sldId="291"/>
            <ac:spMk id="53" creationId="{9EB56CB0-D085-C9D9-EFF1-630248FCC6E1}"/>
          </ac:spMkLst>
        </pc:spChg>
        <pc:spChg chg="add mod">
          <ac:chgData name="Peter Gladek" userId="889cb8531c4a3f3b" providerId="LiveId" clId="{BEAFB65F-A279-4999-B12B-412B2DEB45C6}" dt="2026-03-27T11:40:50.967" v="7484" actId="1076"/>
          <ac:spMkLst>
            <pc:docMk/>
            <pc:sldMk cId="3531744787" sldId="291"/>
            <ac:spMk id="54" creationId="{0BBEBB45-82C8-55EF-8097-29738056934F}"/>
          </ac:spMkLst>
        </pc:spChg>
        <pc:spChg chg="add mod">
          <ac:chgData name="Peter Gladek" userId="889cb8531c4a3f3b" providerId="LiveId" clId="{BEAFB65F-A279-4999-B12B-412B2DEB45C6}" dt="2026-03-27T11:40:50.967" v="7484" actId="1076"/>
          <ac:spMkLst>
            <pc:docMk/>
            <pc:sldMk cId="3531744787" sldId="291"/>
            <ac:spMk id="55" creationId="{9E84B77B-1AAC-10DB-961A-A551575A3579}"/>
          </ac:spMkLst>
        </pc:spChg>
        <pc:spChg chg="add mod">
          <ac:chgData name="Peter Gladek" userId="889cb8531c4a3f3b" providerId="LiveId" clId="{BEAFB65F-A279-4999-B12B-412B2DEB45C6}" dt="2026-03-27T11:40:50.967" v="7484" actId="1076"/>
          <ac:spMkLst>
            <pc:docMk/>
            <pc:sldMk cId="3531744787" sldId="291"/>
            <ac:spMk id="56" creationId="{B378EC07-42CD-B1A8-B2E8-AADEC81C31BA}"/>
          </ac:spMkLst>
        </pc:spChg>
        <pc:spChg chg="add mod">
          <ac:chgData name="Peter Gladek" userId="889cb8531c4a3f3b" providerId="LiveId" clId="{BEAFB65F-A279-4999-B12B-412B2DEB45C6}" dt="2026-03-27T11:40:50.967" v="7484" actId="1076"/>
          <ac:spMkLst>
            <pc:docMk/>
            <pc:sldMk cId="3531744787" sldId="291"/>
            <ac:spMk id="57" creationId="{B2898156-D67C-BAD4-6BE0-FDC31A486D43}"/>
          </ac:spMkLst>
        </pc:spChg>
        <pc:picChg chg="add mod ord">
          <ac:chgData name="Peter Gladek" userId="889cb8531c4a3f3b" providerId="LiveId" clId="{BEAFB65F-A279-4999-B12B-412B2DEB45C6}" dt="2026-03-27T11:40:50.967" v="7484" actId="1076"/>
          <ac:picMkLst>
            <pc:docMk/>
            <pc:sldMk cId="3531744787" sldId="291"/>
            <ac:picMk id="5" creationId="{BC1686F7-922E-0EA0-5DD4-2741054BEC65}"/>
          </ac:picMkLst>
        </pc:picChg>
        <pc:picChg chg="add mod">
          <ac:chgData name="Peter Gladek" userId="889cb8531c4a3f3b" providerId="LiveId" clId="{BEAFB65F-A279-4999-B12B-412B2DEB45C6}" dt="2026-03-27T11:40:50.967" v="7484" actId="1076"/>
          <ac:picMkLst>
            <pc:docMk/>
            <pc:sldMk cId="3531744787" sldId="291"/>
            <ac:picMk id="7" creationId="{648514AA-7D84-AEE1-EF20-8D8B550F168E}"/>
          </ac:picMkLst>
        </pc:picChg>
        <pc:picChg chg="add mod">
          <ac:chgData name="Peter Gladek" userId="889cb8531c4a3f3b" providerId="LiveId" clId="{BEAFB65F-A279-4999-B12B-412B2DEB45C6}" dt="2026-03-27T11:40:02.736" v="7476" actId="1076"/>
          <ac:picMkLst>
            <pc:docMk/>
            <pc:sldMk cId="3531744787" sldId="291"/>
            <ac:picMk id="9" creationId="{D62A4B65-83D2-C28C-E78D-497E1A3590C0}"/>
          </ac:picMkLst>
        </pc:picChg>
        <pc:picChg chg="add mod">
          <ac:chgData name="Peter Gladek" userId="889cb8531c4a3f3b" providerId="LiveId" clId="{BEAFB65F-A279-4999-B12B-412B2DEB45C6}" dt="2026-03-27T11:40:11.283" v="7477" actId="1076"/>
          <ac:picMkLst>
            <pc:docMk/>
            <pc:sldMk cId="3531744787" sldId="291"/>
            <ac:picMk id="11" creationId="{EA992BCE-44AC-1970-091C-281AE656EA19}"/>
          </ac:picMkLst>
        </pc:picChg>
        <pc:picChg chg="add mod topLvl">
          <ac:chgData name="Peter Gladek" userId="889cb8531c4a3f3b" providerId="LiveId" clId="{BEAFB65F-A279-4999-B12B-412B2DEB45C6}" dt="2026-03-27T11:46:42.885" v="7518" actId="165"/>
          <ac:picMkLst>
            <pc:docMk/>
            <pc:sldMk cId="3531744787" sldId="291"/>
            <ac:picMk id="13" creationId="{486ABCD9-E09B-E027-BDD5-6FE30A795BB9}"/>
          </ac:picMkLst>
        </pc:picChg>
        <pc:picChg chg="add mod topLvl">
          <ac:chgData name="Peter Gladek" userId="889cb8531c4a3f3b" providerId="LiveId" clId="{BEAFB65F-A279-4999-B12B-412B2DEB45C6}" dt="2026-03-27T11:46:42.885" v="7518" actId="165"/>
          <ac:picMkLst>
            <pc:docMk/>
            <pc:sldMk cId="3531744787" sldId="291"/>
            <ac:picMk id="15" creationId="{70F8E66F-2D52-70FE-D334-973B50674AE1}"/>
          </ac:picMkLst>
        </pc:picChg>
        <pc:picChg chg="add mod topLvl">
          <ac:chgData name="Peter Gladek" userId="889cb8531c4a3f3b" providerId="LiveId" clId="{BEAFB65F-A279-4999-B12B-412B2DEB45C6}" dt="2026-03-27T11:46:45.232" v="7519" actId="165"/>
          <ac:picMkLst>
            <pc:docMk/>
            <pc:sldMk cId="3531744787" sldId="291"/>
            <ac:picMk id="17" creationId="{B664CAFE-DC2B-E8AD-93C6-0A1FF8A8BFE7}"/>
          </ac:picMkLst>
        </pc:picChg>
        <pc:picChg chg="add mod topLvl">
          <ac:chgData name="Peter Gladek" userId="889cb8531c4a3f3b" providerId="LiveId" clId="{BEAFB65F-A279-4999-B12B-412B2DEB45C6}" dt="2026-03-27T11:46:45.232" v="7519" actId="165"/>
          <ac:picMkLst>
            <pc:docMk/>
            <pc:sldMk cId="3531744787" sldId="291"/>
            <ac:picMk id="19" creationId="{45A325B0-9939-A732-A3A6-1F33311AE628}"/>
          </ac:picMkLst>
        </pc:picChg>
        <pc:picChg chg="add mod topLvl">
          <ac:chgData name="Peter Gladek" userId="889cb8531c4a3f3b" providerId="LiveId" clId="{BEAFB65F-A279-4999-B12B-412B2DEB45C6}" dt="2026-03-27T11:46:45.232" v="7519" actId="165"/>
          <ac:picMkLst>
            <pc:docMk/>
            <pc:sldMk cId="3531744787" sldId="291"/>
            <ac:picMk id="21" creationId="{3B6645A4-0C92-7582-C85C-70D157C4896B}"/>
          </ac:picMkLst>
        </pc:picChg>
        <pc:picChg chg="add mod topLvl">
          <ac:chgData name="Peter Gladek" userId="889cb8531c4a3f3b" providerId="LiveId" clId="{BEAFB65F-A279-4999-B12B-412B2DEB45C6}" dt="2026-03-27T11:46:47.124" v="7520" actId="165"/>
          <ac:picMkLst>
            <pc:docMk/>
            <pc:sldMk cId="3531744787" sldId="291"/>
            <ac:picMk id="23" creationId="{55E94305-A55B-40D7-D9C4-51B13A4F06A4}"/>
          </ac:picMkLst>
        </pc:picChg>
        <pc:picChg chg="add mod topLvl">
          <ac:chgData name="Peter Gladek" userId="889cb8531c4a3f3b" providerId="LiveId" clId="{BEAFB65F-A279-4999-B12B-412B2DEB45C6}" dt="2026-03-27T11:46:47.124" v="7520" actId="165"/>
          <ac:picMkLst>
            <pc:docMk/>
            <pc:sldMk cId="3531744787" sldId="291"/>
            <ac:picMk id="25" creationId="{BA426D23-201F-34AC-6BF7-29BC807BC35D}"/>
          </ac:picMkLst>
        </pc:picChg>
        <pc:picChg chg="add mod">
          <ac:chgData name="Peter Gladek" userId="889cb8531c4a3f3b" providerId="LiveId" clId="{BEAFB65F-A279-4999-B12B-412B2DEB45C6}" dt="2026-03-27T11:40:50.967" v="7484" actId="1076"/>
          <ac:picMkLst>
            <pc:docMk/>
            <pc:sldMk cId="3531744787" sldId="291"/>
            <ac:picMk id="27" creationId="{EAF6F1E0-DC92-893C-C827-164F3FCD6688}"/>
          </ac:picMkLst>
        </pc:picChg>
        <pc:picChg chg="add mod topLvl">
          <ac:chgData name="Peter Gladek" userId="889cb8531c4a3f3b" providerId="LiveId" clId="{BEAFB65F-A279-4999-B12B-412B2DEB45C6}" dt="2026-03-27T11:46:47.124" v="7520" actId="165"/>
          <ac:picMkLst>
            <pc:docMk/>
            <pc:sldMk cId="3531744787" sldId="291"/>
            <ac:picMk id="29" creationId="{7920C3EF-139C-555E-24D6-F23D2C79383F}"/>
          </ac:picMkLst>
        </pc:picChg>
        <pc:picChg chg="add mod topLvl">
          <ac:chgData name="Peter Gladek" userId="889cb8531c4a3f3b" providerId="LiveId" clId="{BEAFB65F-A279-4999-B12B-412B2DEB45C6}" dt="2026-03-27T11:46:42.885" v="7518" actId="165"/>
          <ac:picMkLst>
            <pc:docMk/>
            <pc:sldMk cId="3531744787" sldId="291"/>
            <ac:picMk id="31" creationId="{52DD9A6C-9AF3-BAF2-BE73-27B6E272119D}"/>
          </ac:picMkLst>
        </pc:picChg>
        <pc:picChg chg="add mod topLvl">
          <ac:chgData name="Peter Gladek" userId="889cb8531c4a3f3b" providerId="LiveId" clId="{BEAFB65F-A279-4999-B12B-412B2DEB45C6}" dt="2026-03-27T11:46:42.885" v="7518" actId="165"/>
          <ac:picMkLst>
            <pc:docMk/>
            <pc:sldMk cId="3531744787" sldId="291"/>
            <ac:picMk id="33" creationId="{74B2FC13-2134-31AE-747D-9283FD5AB4FB}"/>
          </ac:picMkLst>
        </pc:picChg>
        <pc:picChg chg="add mod topLvl">
          <ac:chgData name="Peter Gladek" userId="889cb8531c4a3f3b" providerId="LiveId" clId="{BEAFB65F-A279-4999-B12B-412B2DEB45C6}" dt="2026-03-27T11:46:45.232" v="7519" actId="165"/>
          <ac:picMkLst>
            <pc:docMk/>
            <pc:sldMk cId="3531744787" sldId="291"/>
            <ac:picMk id="35" creationId="{A5A270AC-74A5-3149-E4FE-2BC81663B99F}"/>
          </ac:picMkLst>
        </pc:picChg>
        <pc:picChg chg="add mod topLvl">
          <ac:chgData name="Peter Gladek" userId="889cb8531c4a3f3b" providerId="LiveId" clId="{BEAFB65F-A279-4999-B12B-412B2DEB45C6}" dt="2026-03-27T11:46:47.124" v="7520" actId="165"/>
          <ac:picMkLst>
            <pc:docMk/>
            <pc:sldMk cId="3531744787" sldId="291"/>
            <ac:picMk id="37" creationId="{BFBDE301-319C-CF58-4C65-36BF9E75D831}"/>
          </ac:picMkLst>
        </pc:picChg>
        <pc:picChg chg="add mod">
          <ac:chgData name="Peter Gladek" userId="889cb8531c4a3f3b" providerId="LiveId" clId="{BEAFB65F-A279-4999-B12B-412B2DEB45C6}" dt="2026-03-27T11:40:50.967" v="7484" actId="1076"/>
          <ac:picMkLst>
            <pc:docMk/>
            <pc:sldMk cId="3531744787" sldId="291"/>
            <ac:picMk id="39" creationId="{A4323118-673C-4A3C-9EDE-029D136106DC}"/>
          </ac:picMkLst>
        </pc:picChg>
      </pc:sldChg>
      <pc:sldChg chg="modSp add mod ord">
        <pc:chgData name="Peter Gladek" userId="889cb8531c4a3f3b" providerId="LiveId" clId="{BEAFB65F-A279-4999-B12B-412B2DEB45C6}" dt="2026-03-27T11:57:55.384" v="7597" actId="20577"/>
        <pc:sldMkLst>
          <pc:docMk/>
          <pc:sldMk cId="2902752551" sldId="292"/>
        </pc:sldMkLst>
        <pc:spChg chg="mod">
          <ac:chgData name="Peter Gladek" userId="889cb8531c4a3f3b" providerId="LiveId" clId="{BEAFB65F-A279-4999-B12B-412B2DEB45C6}" dt="2026-03-27T11:57:55.384" v="7597" actId="20577"/>
          <ac:spMkLst>
            <pc:docMk/>
            <pc:sldMk cId="2902752551" sldId="292"/>
            <ac:spMk id="3" creationId="{AB84275F-3DBA-F61D-CAB3-39F67589D197}"/>
          </ac:spMkLst>
        </pc:spChg>
      </pc:sldChg>
      <pc:sldChg chg="addSp delSp modSp add mod ord">
        <pc:chgData name="Peter Gladek" userId="889cb8531c4a3f3b" providerId="LiveId" clId="{BEAFB65F-A279-4999-B12B-412B2DEB45C6}" dt="2026-03-27T12:10:52.685" v="7668" actId="208"/>
        <pc:sldMkLst>
          <pc:docMk/>
          <pc:sldMk cId="48287453" sldId="293"/>
        </pc:sldMkLst>
        <pc:spChg chg="mod">
          <ac:chgData name="Peter Gladek" userId="889cb8531c4a3f3b" providerId="LiveId" clId="{BEAFB65F-A279-4999-B12B-412B2DEB45C6}" dt="2026-03-27T12:05:42.086" v="7607" actId="20577"/>
          <ac:spMkLst>
            <pc:docMk/>
            <pc:sldMk cId="48287453" sldId="293"/>
            <ac:spMk id="4" creationId="{1A199AB4-9627-C905-380C-4F5D5F5088D1}"/>
          </ac:spMkLst>
        </pc:spChg>
        <pc:spChg chg="mod">
          <ac:chgData name="Peter Gladek" userId="889cb8531c4a3f3b" providerId="LiveId" clId="{BEAFB65F-A279-4999-B12B-412B2DEB45C6}" dt="2026-03-27T12:07:49.909" v="7652" actId="14100"/>
          <ac:spMkLst>
            <pc:docMk/>
            <pc:sldMk cId="48287453" sldId="293"/>
            <ac:spMk id="5" creationId="{D6A8EC56-810A-5BD9-5BAE-A4DB12AFA117}"/>
          </ac:spMkLst>
        </pc:spChg>
        <pc:picChg chg="add mod">
          <ac:chgData name="Peter Gladek" userId="889cb8531c4a3f3b" providerId="LiveId" clId="{BEAFB65F-A279-4999-B12B-412B2DEB45C6}" dt="2026-03-27T12:10:41.626" v="7664" actId="1076"/>
          <ac:picMkLst>
            <pc:docMk/>
            <pc:sldMk cId="48287453" sldId="293"/>
            <ac:picMk id="3" creationId="{05B408DA-1C57-F5A6-B74D-307A2A6825C5}"/>
          </ac:picMkLst>
        </pc:picChg>
        <pc:picChg chg="add mod">
          <ac:chgData name="Peter Gladek" userId="889cb8531c4a3f3b" providerId="LiveId" clId="{BEAFB65F-A279-4999-B12B-412B2DEB45C6}" dt="2026-03-27T12:10:41.626" v="7664" actId="1076"/>
          <ac:picMkLst>
            <pc:docMk/>
            <pc:sldMk cId="48287453" sldId="293"/>
            <ac:picMk id="6" creationId="{69BF5F00-58BF-F283-88FB-C2C3D91A73EC}"/>
          </ac:picMkLst>
        </pc:picChg>
        <pc:picChg chg="add mod">
          <ac:chgData name="Peter Gladek" userId="889cb8531c4a3f3b" providerId="LiveId" clId="{BEAFB65F-A279-4999-B12B-412B2DEB45C6}" dt="2026-03-27T12:10:52.685" v="7668" actId="208"/>
          <ac:picMkLst>
            <pc:docMk/>
            <pc:sldMk cId="48287453" sldId="293"/>
            <ac:picMk id="10" creationId="{A79F8391-C899-9D65-A46A-DCF4966EBE73}"/>
          </ac:picMkLst>
        </pc:picChg>
      </pc:sldChg>
      <pc:sldChg chg="addSp delSp modSp new mod">
        <pc:chgData name="Peter Gladek" userId="889cb8531c4a3f3b" providerId="LiveId" clId="{BEAFB65F-A279-4999-B12B-412B2DEB45C6}" dt="2026-04-17T20:36:02.237" v="7740" actId="732"/>
        <pc:sldMkLst>
          <pc:docMk/>
          <pc:sldMk cId="1503055252" sldId="294"/>
        </pc:sldMkLst>
        <pc:spChg chg="mod">
          <ac:chgData name="Peter Gladek" userId="889cb8531c4a3f3b" providerId="LiveId" clId="{BEAFB65F-A279-4999-B12B-412B2DEB45C6}" dt="2026-04-17T17:18:25.479" v="7730" actId="20577"/>
          <ac:spMkLst>
            <pc:docMk/>
            <pc:sldMk cId="1503055252" sldId="294"/>
            <ac:spMk id="2" creationId="{BA3335D7-9117-22C8-A6D7-8F9335AF77C3}"/>
          </ac:spMkLst>
        </pc:spChg>
        <pc:spChg chg="del">
          <ac:chgData name="Peter Gladek" userId="889cb8531c4a3f3b" providerId="LiveId" clId="{BEAFB65F-A279-4999-B12B-412B2DEB45C6}" dt="2026-04-17T17:17:46.327" v="7693"/>
          <ac:spMkLst>
            <pc:docMk/>
            <pc:sldMk cId="1503055252" sldId="294"/>
            <ac:spMk id="3" creationId="{25324693-4FC1-36AE-2E42-CE89A45EA00E}"/>
          </ac:spMkLst>
        </pc:spChg>
        <pc:picChg chg="add mod ord modCrop">
          <ac:chgData name="Peter Gladek" userId="889cb8531c4a3f3b" providerId="LiveId" clId="{BEAFB65F-A279-4999-B12B-412B2DEB45C6}" dt="2026-04-17T20:36:02.237" v="7740" actId="732"/>
          <ac:picMkLst>
            <pc:docMk/>
            <pc:sldMk cId="1503055252" sldId="294"/>
            <ac:picMk id="5" creationId="{169A6709-64C7-A815-BE5C-806EDED01031}"/>
          </ac:picMkLst>
        </pc:picChg>
        <pc:picChg chg="add del mod">
          <ac:chgData name="Peter Gladek" userId="889cb8531c4a3f3b" providerId="LiveId" clId="{BEAFB65F-A279-4999-B12B-412B2DEB45C6}" dt="2026-04-17T20:28:51.045" v="7734" actId="478"/>
          <ac:picMkLst>
            <pc:docMk/>
            <pc:sldMk cId="1503055252" sldId="294"/>
            <ac:picMk id="7" creationId="{4271A02E-AA7C-4922-34BA-2925B1F43A35}"/>
          </ac:picMkLst>
        </pc:picChg>
      </pc:sldChg>
      <pc:sldChg chg="addSp delSp modSp new mod">
        <pc:chgData name="Peter Gladek" userId="889cb8531c4a3f3b" providerId="LiveId" clId="{BEAFB65F-A279-4999-B12B-412B2DEB45C6}" dt="2026-04-17T21:18:53.339" v="8248" actId="1076"/>
        <pc:sldMkLst>
          <pc:docMk/>
          <pc:sldMk cId="2736417042" sldId="295"/>
        </pc:sldMkLst>
        <pc:spChg chg="mod">
          <ac:chgData name="Peter Gladek" userId="889cb8531c4a3f3b" providerId="LiveId" clId="{BEAFB65F-A279-4999-B12B-412B2DEB45C6}" dt="2026-04-17T20:36:53.835" v="7791" actId="20577"/>
          <ac:spMkLst>
            <pc:docMk/>
            <pc:sldMk cId="2736417042" sldId="295"/>
            <ac:spMk id="2" creationId="{A5EFBC93-C86F-89D4-BE50-543359F58462}"/>
          </ac:spMkLst>
        </pc:spChg>
        <pc:spChg chg="mod">
          <ac:chgData name="Peter Gladek" userId="889cb8531c4a3f3b" providerId="LiveId" clId="{BEAFB65F-A279-4999-B12B-412B2DEB45C6}" dt="2026-04-17T20:44:33.648" v="7941" actId="20577"/>
          <ac:spMkLst>
            <pc:docMk/>
            <pc:sldMk cId="2736417042" sldId="295"/>
            <ac:spMk id="3" creationId="{D5C6F487-FA34-7E3E-0016-1B152A2E1780}"/>
          </ac:spMkLst>
        </pc:spChg>
        <pc:spChg chg="add mod">
          <ac:chgData name="Peter Gladek" userId="889cb8531c4a3f3b" providerId="LiveId" clId="{BEAFB65F-A279-4999-B12B-412B2DEB45C6}" dt="2026-04-17T21:18:53.339" v="8248" actId="1076"/>
          <ac:spMkLst>
            <pc:docMk/>
            <pc:sldMk cId="2736417042" sldId="295"/>
            <ac:spMk id="10" creationId="{30458ED3-3A0E-815D-358B-C08F458D8C8D}"/>
          </ac:spMkLst>
        </pc:spChg>
        <pc:spChg chg="add mod">
          <ac:chgData name="Peter Gladek" userId="889cb8531c4a3f3b" providerId="LiveId" clId="{BEAFB65F-A279-4999-B12B-412B2DEB45C6}" dt="2026-04-17T21:18:53.339" v="8248" actId="1076"/>
          <ac:spMkLst>
            <pc:docMk/>
            <pc:sldMk cId="2736417042" sldId="295"/>
            <ac:spMk id="11" creationId="{26F54F70-69B6-5C06-6812-35BA7EABC7AE}"/>
          </ac:spMkLst>
        </pc:spChg>
        <pc:picChg chg="add mod">
          <ac:chgData name="Peter Gladek" userId="889cb8531c4a3f3b" providerId="LiveId" clId="{BEAFB65F-A279-4999-B12B-412B2DEB45C6}" dt="2026-04-17T20:44:40.986" v="7944" actId="1076"/>
          <ac:picMkLst>
            <pc:docMk/>
            <pc:sldMk cId="2736417042" sldId="295"/>
            <ac:picMk id="5" creationId="{CD12D9D0-E71B-66ED-1B9F-87E3702F06E1}"/>
          </ac:picMkLst>
        </pc:picChg>
        <pc:picChg chg="add mod">
          <ac:chgData name="Peter Gladek" userId="889cb8531c4a3f3b" providerId="LiveId" clId="{BEAFB65F-A279-4999-B12B-412B2DEB45C6}" dt="2026-04-17T21:18:53.339" v="8248" actId="1076"/>
          <ac:picMkLst>
            <pc:docMk/>
            <pc:sldMk cId="2736417042" sldId="295"/>
            <ac:picMk id="7" creationId="{4C377608-1DC0-8457-7392-C3CC12220DA8}"/>
          </ac:picMkLst>
        </pc:picChg>
        <pc:picChg chg="add mod">
          <ac:chgData name="Peter Gladek" userId="889cb8531c4a3f3b" providerId="LiveId" clId="{BEAFB65F-A279-4999-B12B-412B2DEB45C6}" dt="2026-04-17T21:18:53.339" v="8248" actId="1076"/>
          <ac:picMkLst>
            <pc:docMk/>
            <pc:sldMk cId="2736417042" sldId="295"/>
            <ac:picMk id="9" creationId="{981C70FA-56A5-572D-6921-9C180C225AB2}"/>
          </ac:picMkLst>
        </pc:picChg>
        <pc:picChg chg="add del mod">
          <ac:chgData name="Peter Gladek" userId="889cb8531c4a3f3b" providerId="LiveId" clId="{BEAFB65F-A279-4999-B12B-412B2DEB45C6}" dt="2026-04-17T20:43:10.192" v="7896" actId="478"/>
          <ac:picMkLst>
            <pc:docMk/>
            <pc:sldMk cId="2736417042" sldId="295"/>
            <ac:picMk id="12" creationId="{CE2871F6-BB7D-E1E0-8B85-0FFC4952E197}"/>
          </ac:picMkLst>
        </pc:picChg>
        <pc:picChg chg="add del mod">
          <ac:chgData name="Peter Gladek" userId="889cb8531c4a3f3b" providerId="LiveId" clId="{BEAFB65F-A279-4999-B12B-412B2DEB45C6}" dt="2026-04-17T20:43:10.192" v="7896" actId="478"/>
          <ac:picMkLst>
            <pc:docMk/>
            <pc:sldMk cId="2736417042" sldId="295"/>
            <ac:picMk id="13" creationId="{CDA1766B-5CEF-A730-8726-C904C0D66DBD}"/>
          </ac:picMkLst>
        </pc:picChg>
      </pc:sldChg>
      <pc:sldChg chg="addSp modSp new mod ord">
        <pc:chgData name="Peter Gladek" userId="889cb8531c4a3f3b" providerId="LiveId" clId="{BEAFB65F-A279-4999-B12B-412B2DEB45C6}" dt="2026-04-17T21:50:32.481" v="8521" actId="20577"/>
        <pc:sldMkLst>
          <pc:docMk/>
          <pc:sldMk cId="160209851" sldId="296"/>
        </pc:sldMkLst>
        <pc:spChg chg="mod">
          <ac:chgData name="Peter Gladek" userId="889cb8531c4a3f3b" providerId="LiveId" clId="{BEAFB65F-A279-4999-B12B-412B2DEB45C6}" dt="2026-04-17T21:13:35.178" v="7980" actId="20577"/>
          <ac:spMkLst>
            <pc:docMk/>
            <pc:sldMk cId="160209851" sldId="296"/>
            <ac:spMk id="2" creationId="{180A1480-D996-BD47-E5A2-58746427DFBF}"/>
          </ac:spMkLst>
        </pc:spChg>
        <pc:spChg chg="mod">
          <ac:chgData name="Peter Gladek" userId="889cb8531c4a3f3b" providerId="LiveId" clId="{BEAFB65F-A279-4999-B12B-412B2DEB45C6}" dt="2026-04-17T21:50:32.481" v="8521" actId="20577"/>
          <ac:spMkLst>
            <pc:docMk/>
            <pc:sldMk cId="160209851" sldId="296"/>
            <ac:spMk id="3" creationId="{7D23EC68-A7CF-7279-EBBE-3B2CCB476113}"/>
          </ac:spMkLst>
        </pc:spChg>
        <pc:picChg chg="add mod">
          <ac:chgData name="Peter Gladek" userId="889cb8531c4a3f3b" providerId="LiveId" clId="{BEAFB65F-A279-4999-B12B-412B2DEB45C6}" dt="2026-04-17T21:17:19.265" v="8245" actId="1076"/>
          <ac:picMkLst>
            <pc:docMk/>
            <pc:sldMk cId="160209851" sldId="296"/>
            <ac:picMk id="5" creationId="{629057C2-5EAF-4D9A-FE9A-42A3B6BA1AF6}"/>
          </ac:picMkLst>
        </pc:picChg>
        <pc:picChg chg="add mod">
          <ac:chgData name="Peter Gladek" userId="889cb8531c4a3f3b" providerId="LiveId" clId="{BEAFB65F-A279-4999-B12B-412B2DEB45C6}" dt="2026-04-17T21:17:19.265" v="8245" actId="1076"/>
          <ac:picMkLst>
            <pc:docMk/>
            <pc:sldMk cId="160209851" sldId="296"/>
            <ac:picMk id="7" creationId="{F523B1EF-3196-AE13-D8CA-7FA8C5E72897}"/>
          </ac:picMkLst>
        </pc:picChg>
      </pc:sldChg>
      <pc:sldChg chg="addSp delSp modSp new mod modClrScheme chgLayout">
        <pc:chgData name="Peter Gladek" userId="889cb8531c4a3f3b" providerId="LiveId" clId="{BEAFB65F-A279-4999-B12B-412B2DEB45C6}" dt="2026-04-17T21:38:03.974" v="8519"/>
        <pc:sldMkLst>
          <pc:docMk/>
          <pc:sldMk cId="2548538409" sldId="297"/>
        </pc:sldMkLst>
        <pc:spChg chg="mod ord">
          <ac:chgData name="Peter Gladek" userId="889cb8531c4a3f3b" providerId="LiveId" clId="{BEAFB65F-A279-4999-B12B-412B2DEB45C6}" dt="2026-04-17T21:32:32.430" v="8469" actId="700"/>
          <ac:spMkLst>
            <pc:docMk/>
            <pc:sldMk cId="2548538409" sldId="297"/>
            <ac:spMk id="2" creationId="{7A476903-B894-A8A7-FA83-C72E7E79A3A0}"/>
          </ac:spMkLst>
        </pc:spChg>
        <pc:spChg chg="mod ord">
          <ac:chgData name="Peter Gladek" userId="889cb8531c4a3f3b" providerId="LiveId" clId="{BEAFB65F-A279-4999-B12B-412B2DEB45C6}" dt="2026-04-17T21:33:01.733" v="8513" actId="1076"/>
          <ac:spMkLst>
            <pc:docMk/>
            <pc:sldMk cId="2548538409" sldId="297"/>
            <ac:spMk id="3" creationId="{80DFDE43-A154-5962-04A4-485A7FFFF3C7}"/>
          </ac:spMkLst>
        </pc:spChg>
        <pc:spChg chg="add del mod ord">
          <ac:chgData name="Peter Gladek" userId="889cb8531c4a3f3b" providerId="LiveId" clId="{BEAFB65F-A279-4999-B12B-412B2DEB45C6}" dt="2026-04-17T21:32:32.430" v="8469" actId="700"/>
          <ac:spMkLst>
            <pc:docMk/>
            <pc:sldMk cId="2548538409" sldId="297"/>
            <ac:spMk id="4" creationId="{4D9C3ED4-BBE4-4247-B74D-A907DF34B7A4}"/>
          </ac:spMkLst>
        </pc:spChg>
        <pc:spChg chg="add del mod ord">
          <ac:chgData name="Peter Gladek" userId="889cb8531c4a3f3b" providerId="LiveId" clId="{BEAFB65F-A279-4999-B12B-412B2DEB45C6}" dt="2026-04-17T21:32:32.430" v="8469" actId="700"/>
          <ac:spMkLst>
            <pc:docMk/>
            <pc:sldMk cId="2548538409" sldId="297"/>
            <ac:spMk id="5" creationId="{A6F99640-6CCE-EE30-8D2B-7B48642EF263}"/>
          </ac:spMkLst>
        </pc:spChg>
        <pc:spChg chg="add del mod ord">
          <ac:chgData name="Peter Gladek" userId="889cb8531c4a3f3b" providerId="LiveId" clId="{BEAFB65F-A279-4999-B12B-412B2DEB45C6}" dt="2026-04-17T21:32:32.430" v="8469" actId="700"/>
          <ac:spMkLst>
            <pc:docMk/>
            <pc:sldMk cId="2548538409" sldId="297"/>
            <ac:spMk id="6" creationId="{C1D9D29F-3A39-1CC5-8BF8-2EBE33F1F16D}"/>
          </ac:spMkLst>
        </pc:spChg>
        <pc:spChg chg="add mod ord">
          <ac:chgData name="Peter Gladek" userId="889cb8531c4a3f3b" providerId="LiveId" clId="{BEAFB65F-A279-4999-B12B-412B2DEB45C6}" dt="2026-04-17T21:32:48.660" v="8507" actId="20577"/>
          <ac:spMkLst>
            <pc:docMk/>
            <pc:sldMk cId="2548538409" sldId="297"/>
            <ac:spMk id="7" creationId="{25A167B5-FDBB-6582-BB73-885D738F3EF8}"/>
          </ac:spMkLst>
        </pc:spChg>
        <pc:spChg chg="add del">
          <ac:chgData name="Peter Gladek" userId="889cb8531c4a3f3b" providerId="LiveId" clId="{BEAFB65F-A279-4999-B12B-412B2DEB45C6}" dt="2026-04-17T21:32:53.480" v="8509" actId="22"/>
          <ac:spMkLst>
            <pc:docMk/>
            <pc:sldMk cId="2548538409" sldId="297"/>
            <ac:spMk id="9" creationId="{56A856B8-2EA4-D802-B246-B3AD4B208FFB}"/>
          </ac:spMkLst>
        </pc:spChg>
        <pc:picChg chg="add mod">
          <ac:chgData name="Peter Gladek" userId="889cb8531c4a3f3b" providerId="LiveId" clId="{BEAFB65F-A279-4999-B12B-412B2DEB45C6}" dt="2026-04-17T21:38:03.974" v="8519"/>
          <ac:picMkLst>
            <pc:docMk/>
            <pc:sldMk cId="2548538409" sldId="297"/>
            <ac:picMk id="1026" creationId="{2C13E537-D2F4-7D51-1D9D-0D15A2DEC1BA}"/>
          </ac:picMkLst>
        </pc:pic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A48C5E2-685B-4D9C-A37E-38477E4B2681}" type="doc">
      <dgm:prSet loTypeId="urn:microsoft.com/office/officeart/2005/8/layout/pyramid1" loCatId="pyramid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sl-SI"/>
        </a:p>
      </dgm:t>
    </dgm:pt>
    <dgm:pt modelId="{699B2013-487D-4A8E-A9A9-0BE84B06D4CA}">
      <dgm:prSet phldrT="[besedilo]" phldr="0" custT="1"/>
      <dgm:spPr>
        <a:solidFill>
          <a:srgbClr val="FFC000"/>
        </a:solidFill>
      </dgm:spPr>
      <dgm:t>
        <a:bodyPr/>
        <a:lstStyle/>
        <a:p>
          <a:endParaRPr lang="sl-SI" sz="2300" noProof="0" dirty="0"/>
        </a:p>
        <a:p>
          <a:r>
            <a:rPr lang="sl-SI" sz="2300" noProof="0" dirty="0"/>
            <a:t>GZS</a:t>
          </a:r>
        </a:p>
        <a:p>
          <a:r>
            <a:rPr lang="sl-SI" sz="1600" noProof="0" dirty="0"/>
            <a:t>1</a:t>
          </a:r>
        </a:p>
      </dgm:t>
    </dgm:pt>
    <dgm:pt modelId="{D3E4E299-CCC5-4AD5-9740-1AA1840D6176}" type="parTrans" cxnId="{CF184EC7-20AE-4AF5-8E29-1D3C4B6A1AAD}">
      <dgm:prSet/>
      <dgm:spPr/>
      <dgm:t>
        <a:bodyPr/>
        <a:lstStyle/>
        <a:p>
          <a:endParaRPr lang="sl-SI"/>
        </a:p>
      </dgm:t>
    </dgm:pt>
    <dgm:pt modelId="{921E3903-D20A-46A1-9CE1-5297DD8832A1}" type="sibTrans" cxnId="{CF184EC7-20AE-4AF5-8E29-1D3C4B6A1AAD}">
      <dgm:prSet/>
      <dgm:spPr/>
      <dgm:t>
        <a:bodyPr/>
        <a:lstStyle/>
        <a:p>
          <a:endParaRPr lang="sl-SI"/>
        </a:p>
      </dgm:t>
    </dgm:pt>
    <dgm:pt modelId="{EE070463-C992-4704-8BB3-473D3009C938}">
      <dgm:prSet phldrT="[besedilo]" phldr="0" custT="1"/>
      <dgm:spPr>
        <a:solidFill>
          <a:srgbClr val="FFE181"/>
        </a:solidFill>
      </dgm:spPr>
      <dgm:t>
        <a:bodyPr/>
        <a:lstStyle/>
        <a:p>
          <a:r>
            <a:rPr lang="sl-SI" sz="2300" noProof="0" dirty="0"/>
            <a:t>GASILSKA REGIJA</a:t>
          </a:r>
        </a:p>
        <a:p>
          <a:r>
            <a:rPr lang="sl-SI" sz="1600" noProof="0" dirty="0"/>
            <a:t>17</a:t>
          </a:r>
          <a:endParaRPr lang="sl-SI" sz="2300" noProof="0" dirty="0"/>
        </a:p>
      </dgm:t>
    </dgm:pt>
    <dgm:pt modelId="{61936C1C-0FBA-4234-8D86-432826A5B3DD}" type="parTrans" cxnId="{FC3E4108-EFFD-4A81-9090-C21B9F0D8A77}">
      <dgm:prSet/>
      <dgm:spPr/>
      <dgm:t>
        <a:bodyPr/>
        <a:lstStyle/>
        <a:p>
          <a:endParaRPr lang="sl-SI"/>
        </a:p>
      </dgm:t>
    </dgm:pt>
    <dgm:pt modelId="{8C9AD79A-3B06-4396-80B7-D1A67CDA9F4A}" type="sibTrans" cxnId="{FC3E4108-EFFD-4A81-9090-C21B9F0D8A77}">
      <dgm:prSet/>
      <dgm:spPr/>
      <dgm:t>
        <a:bodyPr/>
        <a:lstStyle/>
        <a:p>
          <a:endParaRPr lang="sl-SI"/>
        </a:p>
      </dgm:t>
    </dgm:pt>
    <dgm:pt modelId="{95DA27E2-E342-43A8-B11C-04D712E0B29C}">
      <dgm:prSet phldrT="[besedilo]" phldr="0" custT="1"/>
      <dgm:spPr>
        <a:solidFill>
          <a:schemeClr val="bg2">
            <a:lumMod val="90000"/>
          </a:schemeClr>
        </a:solidFill>
      </dgm:spPr>
      <dgm:t>
        <a:bodyPr/>
        <a:lstStyle/>
        <a:p>
          <a:r>
            <a:rPr lang="sl-SI" sz="3200" noProof="0" dirty="0">
              <a:solidFill>
                <a:schemeClr val="tx1"/>
              </a:solidFill>
            </a:rPr>
            <a:t>GASILSKA ZVEZA</a:t>
          </a:r>
        </a:p>
        <a:p>
          <a:r>
            <a:rPr lang="sl-SI" sz="1600" noProof="0" dirty="0">
              <a:solidFill>
                <a:schemeClr val="tx1"/>
              </a:solidFill>
            </a:rPr>
            <a:t>121</a:t>
          </a:r>
        </a:p>
      </dgm:t>
    </dgm:pt>
    <dgm:pt modelId="{767E5D83-54B6-491C-B1FA-6795511B832B}" type="parTrans" cxnId="{3671D896-C3F3-40BF-A7FD-29328C88F717}">
      <dgm:prSet/>
      <dgm:spPr/>
      <dgm:t>
        <a:bodyPr/>
        <a:lstStyle/>
        <a:p>
          <a:endParaRPr lang="sl-SI"/>
        </a:p>
      </dgm:t>
    </dgm:pt>
    <dgm:pt modelId="{781B22C7-3F93-48F0-9845-53E54E81C093}" type="sibTrans" cxnId="{3671D896-C3F3-40BF-A7FD-29328C88F717}">
      <dgm:prSet/>
      <dgm:spPr/>
      <dgm:t>
        <a:bodyPr/>
        <a:lstStyle/>
        <a:p>
          <a:endParaRPr lang="sl-SI"/>
        </a:p>
      </dgm:t>
    </dgm:pt>
    <dgm:pt modelId="{60FB9EC8-C333-4FC4-99B8-107FBB19AD93}">
      <dgm:prSet custT="1"/>
      <dgm:spPr>
        <a:solidFill>
          <a:srgbClr val="C00000"/>
        </a:solidFill>
      </dgm:spPr>
      <dgm:t>
        <a:bodyPr/>
        <a:lstStyle/>
        <a:p>
          <a:r>
            <a:rPr lang="sl-SI" sz="3200" noProof="0" dirty="0">
              <a:solidFill>
                <a:schemeClr val="bg1"/>
              </a:solidFill>
            </a:rPr>
            <a:t>GASILSKO DRUŠTVO</a:t>
          </a:r>
        </a:p>
        <a:p>
          <a:r>
            <a:rPr lang="sl-SI" sz="1600" noProof="0" dirty="0">
              <a:solidFill>
                <a:schemeClr val="bg1"/>
              </a:solidFill>
            </a:rPr>
            <a:t>1333</a:t>
          </a:r>
        </a:p>
      </dgm:t>
    </dgm:pt>
    <dgm:pt modelId="{C9B5CB55-EF08-47B2-A51C-76B1093CAE49}" type="parTrans" cxnId="{B8F919C6-77CD-448C-B5F6-87471D4F7679}">
      <dgm:prSet/>
      <dgm:spPr/>
      <dgm:t>
        <a:bodyPr/>
        <a:lstStyle/>
        <a:p>
          <a:endParaRPr lang="sl-SI"/>
        </a:p>
      </dgm:t>
    </dgm:pt>
    <dgm:pt modelId="{E47DB100-1D6F-40CD-919D-947F8BF4EEBA}" type="sibTrans" cxnId="{B8F919C6-77CD-448C-B5F6-87471D4F7679}">
      <dgm:prSet/>
      <dgm:spPr/>
      <dgm:t>
        <a:bodyPr/>
        <a:lstStyle/>
        <a:p>
          <a:endParaRPr lang="sl-SI"/>
        </a:p>
      </dgm:t>
    </dgm:pt>
    <dgm:pt modelId="{E86826C5-82EE-4204-BB95-107BB733C02B}" type="pres">
      <dgm:prSet presAssocID="{3A48C5E2-685B-4D9C-A37E-38477E4B2681}" presName="Name0" presStyleCnt="0">
        <dgm:presLayoutVars>
          <dgm:dir/>
          <dgm:animLvl val="lvl"/>
          <dgm:resizeHandles val="exact"/>
        </dgm:presLayoutVars>
      </dgm:prSet>
      <dgm:spPr/>
    </dgm:pt>
    <dgm:pt modelId="{FD0FEFF1-AAB0-472E-9370-DA1A95E6343B}" type="pres">
      <dgm:prSet presAssocID="{699B2013-487D-4A8E-A9A9-0BE84B06D4CA}" presName="Name8" presStyleCnt="0"/>
      <dgm:spPr/>
    </dgm:pt>
    <dgm:pt modelId="{4E9491F1-7520-4E6A-8BA6-4761D7F792F3}" type="pres">
      <dgm:prSet presAssocID="{699B2013-487D-4A8E-A9A9-0BE84B06D4CA}" presName="level" presStyleLbl="node1" presStyleIdx="0" presStyleCnt="4">
        <dgm:presLayoutVars>
          <dgm:chMax val="1"/>
          <dgm:bulletEnabled val="1"/>
        </dgm:presLayoutVars>
      </dgm:prSet>
      <dgm:spPr/>
    </dgm:pt>
    <dgm:pt modelId="{34311C63-E4FC-4635-8385-4D420BDC020B}" type="pres">
      <dgm:prSet presAssocID="{699B2013-487D-4A8E-A9A9-0BE84B06D4CA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F97FDCC9-7F8D-4E02-A69D-85B2299FA661}" type="pres">
      <dgm:prSet presAssocID="{EE070463-C992-4704-8BB3-473D3009C938}" presName="Name8" presStyleCnt="0"/>
      <dgm:spPr/>
    </dgm:pt>
    <dgm:pt modelId="{3F882F5B-BD1A-4AAB-BE06-ECF32442C274}" type="pres">
      <dgm:prSet presAssocID="{EE070463-C992-4704-8BB3-473D3009C938}" presName="level" presStyleLbl="node1" presStyleIdx="1" presStyleCnt="4">
        <dgm:presLayoutVars>
          <dgm:chMax val="1"/>
          <dgm:bulletEnabled val="1"/>
        </dgm:presLayoutVars>
      </dgm:prSet>
      <dgm:spPr/>
    </dgm:pt>
    <dgm:pt modelId="{87915988-58E8-4A7D-9A07-D52D64B16660}" type="pres">
      <dgm:prSet presAssocID="{EE070463-C992-4704-8BB3-473D3009C938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BA7A98B4-CDDA-455C-B218-1117499CA8B3}" type="pres">
      <dgm:prSet presAssocID="{95DA27E2-E342-43A8-B11C-04D712E0B29C}" presName="Name8" presStyleCnt="0"/>
      <dgm:spPr/>
    </dgm:pt>
    <dgm:pt modelId="{E38401CB-3254-40EA-A883-1B91967E90A5}" type="pres">
      <dgm:prSet presAssocID="{95DA27E2-E342-43A8-B11C-04D712E0B29C}" presName="level" presStyleLbl="node1" presStyleIdx="2" presStyleCnt="4">
        <dgm:presLayoutVars>
          <dgm:chMax val="1"/>
          <dgm:bulletEnabled val="1"/>
        </dgm:presLayoutVars>
      </dgm:prSet>
      <dgm:spPr/>
    </dgm:pt>
    <dgm:pt modelId="{6F7EA860-4F1D-4023-9D80-ECE6ED0509CD}" type="pres">
      <dgm:prSet presAssocID="{95DA27E2-E342-43A8-B11C-04D712E0B29C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288D824A-68C3-4C08-8843-04F6B6CFF4EB}" type="pres">
      <dgm:prSet presAssocID="{60FB9EC8-C333-4FC4-99B8-107FBB19AD93}" presName="Name8" presStyleCnt="0"/>
      <dgm:spPr/>
    </dgm:pt>
    <dgm:pt modelId="{073A879F-18B5-4C5F-A325-3B03131C8698}" type="pres">
      <dgm:prSet presAssocID="{60FB9EC8-C333-4FC4-99B8-107FBB19AD93}" presName="level" presStyleLbl="node1" presStyleIdx="3" presStyleCnt="4">
        <dgm:presLayoutVars>
          <dgm:chMax val="1"/>
          <dgm:bulletEnabled val="1"/>
        </dgm:presLayoutVars>
      </dgm:prSet>
      <dgm:spPr/>
    </dgm:pt>
    <dgm:pt modelId="{8E42AF14-B2C5-43C9-A135-34E1C40F58E8}" type="pres">
      <dgm:prSet presAssocID="{60FB9EC8-C333-4FC4-99B8-107FBB19AD93}" presName="levelTx" presStyleLbl="revTx" presStyleIdx="0" presStyleCnt="0">
        <dgm:presLayoutVars>
          <dgm:chMax val="1"/>
          <dgm:bulletEnabled val="1"/>
        </dgm:presLayoutVars>
      </dgm:prSet>
      <dgm:spPr/>
    </dgm:pt>
  </dgm:ptLst>
  <dgm:cxnLst>
    <dgm:cxn modelId="{FC3E4108-EFFD-4A81-9090-C21B9F0D8A77}" srcId="{3A48C5E2-685B-4D9C-A37E-38477E4B2681}" destId="{EE070463-C992-4704-8BB3-473D3009C938}" srcOrd="1" destOrd="0" parTransId="{61936C1C-0FBA-4234-8D86-432826A5B3DD}" sibTransId="{8C9AD79A-3B06-4396-80B7-D1A67CDA9F4A}"/>
    <dgm:cxn modelId="{C6CAEE18-FA08-4B37-B4B0-80F696889949}" type="presOf" srcId="{699B2013-487D-4A8E-A9A9-0BE84B06D4CA}" destId="{4E9491F1-7520-4E6A-8BA6-4761D7F792F3}" srcOrd="0" destOrd="0" presId="urn:microsoft.com/office/officeart/2005/8/layout/pyramid1"/>
    <dgm:cxn modelId="{A13D542E-EDF0-445A-8AC1-150AF8BCEF39}" type="presOf" srcId="{60FB9EC8-C333-4FC4-99B8-107FBB19AD93}" destId="{8E42AF14-B2C5-43C9-A135-34E1C40F58E8}" srcOrd="1" destOrd="0" presId="urn:microsoft.com/office/officeart/2005/8/layout/pyramid1"/>
    <dgm:cxn modelId="{4A4A413B-2944-42B5-9D58-5C3B65A7F3FC}" type="presOf" srcId="{699B2013-487D-4A8E-A9A9-0BE84B06D4CA}" destId="{34311C63-E4FC-4635-8385-4D420BDC020B}" srcOrd="1" destOrd="0" presId="urn:microsoft.com/office/officeart/2005/8/layout/pyramid1"/>
    <dgm:cxn modelId="{3671D896-C3F3-40BF-A7FD-29328C88F717}" srcId="{3A48C5E2-685B-4D9C-A37E-38477E4B2681}" destId="{95DA27E2-E342-43A8-B11C-04D712E0B29C}" srcOrd="2" destOrd="0" parTransId="{767E5D83-54B6-491C-B1FA-6795511B832B}" sibTransId="{781B22C7-3F93-48F0-9845-53E54E81C093}"/>
    <dgm:cxn modelId="{E9D050A8-8057-4EA8-BC3D-6B5F39AA2FD0}" type="presOf" srcId="{95DA27E2-E342-43A8-B11C-04D712E0B29C}" destId="{6F7EA860-4F1D-4023-9D80-ECE6ED0509CD}" srcOrd="1" destOrd="0" presId="urn:microsoft.com/office/officeart/2005/8/layout/pyramid1"/>
    <dgm:cxn modelId="{4BE24BAA-4F5A-4814-9228-5C85FC11D955}" type="presOf" srcId="{60FB9EC8-C333-4FC4-99B8-107FBB19AD93}" destId="{073A879F-18B5-4C5F-A325-3B03131C8698}" srcOrd="0" destOrd="0" presId="urn:microsoft.com/office/officeart/2005/8/layout/pyramid1"/>
    <dgm:cxn modelId="{6E1294AC-4A44-4BAE-AA47-B1DADC8B4CFE}" type="presOf" srcId="{3A48C5E2-685B-4D9C-A37E-38477E4B2681}" destId="{E86826C5-82EE-4204-BB95-107BB733C02B}" srcOrd="0" destOrd="0" presId="urn:microsoft.com/office/officeart/2005/8/layout/pyramid1"/>
    <dgm:cxn modelId="{B8F919C6-77CD-448C-B5F6-87471D4F7679}" srcId="{3A48C5E2-685B-4D9C-A37E-38477E4B2681}" destId="{60FB9EC8-C333-4FC4-99B8-107FBB19AD93}" srcOrd="3" destOrd="0" parTransId="{C9B5CB55-EF08-47B2-A51C-76B1093CAE49}" sibTransId="{E47DB100-1D6F-40CD-919D-947F8BF4EEBA}"/>
    <dgm:cxn modelId="{CF184EC7-20AE-4AF5-8E29-1D3C4B6A1AAD}" srcId="{3A48C5E2-685B-4D9C-A37E-38477E4B2681}" destId="{699B2013-487D-4A8E-A9A9-0BE84B06D4CA}" srcOrd="0" destOrd="0" parTransId="{D3E4E299-CCC5-4AD5-9740-1AA1840D6176}" sibTransId="{921E3903-D20A-46A1-9CE1-5297DD8832A1}"/>
    <dgm:cxn modelId="{8DAA92D4-3000-4ED9-BA6C-8C28C5042B9A}" type="presOf" srcId="{EE070463-C992-4704-8BB3-473D3009C938}" destId="{3F882F5B-BD1A-4AAB-BE06-ECF32442C274}" srcOrd="0" destOrd="0" presId="urn:microsoft.com/office/officeart/2005/8/layout/pyramid1"/>
    <dgm:cxn modelId="{8C491DDE-F317-47DB-A9D1-A186F8A83E18}" type="presOf" srcId="{95DA27E2-E342-43A8-B11C-04D712E0B29C}" destId="{E38401CB-3254-40EA-A883-1B91967E90A5}" srcOrd="0" destOrd="0" presId="urn:microsoft.com/office/officeart/2005/8/layout/pyramid1"/>
    <dgm:cxn modelId="{4B9615E2-F7D5-4FF3-B46E-7503C0F457A0}" type="presOf" srcId="{EE070463-C992-4704-8BB3-473D3009C938}" destId="{87915988-58E8-4A7D-9A07-D52D64B16660}" srcOrd="1" destOrd="0" presId="urn:microsoft.com/office/officeart/2005/8/layout/pyramid1"/>
    <dgm:cxn modelId="{13C8A21B-834B-432E-ACA1-548152EE11E2}" type="presParOf" srcId="{E86826C5-82EE-4204-BB95-107BB733C02B}" destId="{FD0FEFF1-AAB0-472E-9370-DA1A95E6343B}" srcOrd="0" destOrd="0" presId="urn:microsoft.com/office/officeart/2005/8/layout/pyramid1"/>
    <dgm:cxn modelId="{990D06F0-3848-45DC-8283-50D5C3BEC649}" type="presParOf" srcId="{FD0FEFF1-AAB0-472E-9370-DA1A95E6343B}" destId="{4E9491F1-7520-4E6A-8BA6-4761D7F792F3}" srcOrd="0" destOrd="0" presId="urn:microsoft.com/office/officeart/2005/8/layout/pyramid1"/>
    <dgm:cxn modelId="{C4652394-B246-491E-9345-F82E4D629200}" type="presParOf" srcId="{FD0FEFF1-AAB0-472E-9370-DA1A95E6343B}" destId="{34311C63-E4FC-4635-8385-4D420BDC020B}" srcOrd="1" destOrd="0" presId="urn:microsoft.com/office/officeart/2005/8/layout/pyramid1"/>
    <dgm:cxn modelId="{0F9B0B12-88AC-49BA-9CA7-E5BEA92D0C0A}" type="presParOf" srcId="{E86826C5-82EE-4204-BB95-107BB733C02B}" destId="{F97FDCC9-7F8D-4E02-A69D-85B2299FA661}" srcOrd="1" destOrd="0" presId="urn:microsoft.com/office/officeart/2005/8/layout/pyramid1"/>
    <dgm:cxn modelId="{5DD5463C-BC7C-4291-8E00-9F09FA1FAF15}" type="presParOf" srcId="{F97FDCC9-7F8D-4E02-A69D-85B2299FA661}" destId="{3F882F5B-BD1A-4AAB-BE06-ECF32442C274}" srcOrd="0" destOrd="0" presId="urn:microsoft.com/office/officeart/2005/8/layout/pyramid1"/>
    <dgm:cxn modelId="{A4AC9051-12BA-483C-9126-2B7240F14C07}" type="presParOf" srcId="{F97FDCC9-7F8D-4E02-A69D-85B2299FA661}" destId="{87915988-58E8-4A7D-9A07-D52D64B16660}" srcOrd="1" destOrd="0" presId="urn:microsoft.com/office/officeart/2005/8/layout/pyramid1"/>
    <dgm:cxn modelId="{BDD8968C-795A-4689-ACB6-DB317847D71C}" type="presParOf" srcId="{E86826C5-82EE-4204-BB95-107BB733C02B}" destId="{BA7A98B4-CDDA-455C-B218-1117499CA8B3}" srcOrd="2" destOrd="0" presId="urn:microsoft.com/office/officeart/2005/8/layout/pyramid1"/>
    <dgm:cxn modelId="{547BEA03-085A-49B0-A439-802CF6A56F9E}" type="presParOf" srcId="{BA7A98B4-CDDA-455C-B218-1117499CA8B3}" destId="{E38401CB-3254-40EA-A883-1B91967E90A5}" srcOrd="0" destOrd="0" presId="urn:microsoft.com/office/officeart/2005/8/layout/pyramid1"/>
    <dgm:cxn modelId="{6EF8F97E-73FA-4DA9-9184-304920F0566C}" type="presParOf" srcId="{BA7A98B4-CDDA-455C-B218-1117499CA8B3}" destId="{6F7EA860-4F1D-4023-9D80-ECE6ED0509CD}" srcOrd="1" destOrd="0" presId="urn:microsoft.com/office/officeart/2005/8/layout/pyramid1"/>
    <dgm:cxn modelId="{A57F1A56-5AAD-4DEC-AAE5-D7F8090F224C}" type="presParOf" srcId="{E86826C5-82EE-4204-BB95-107BB733C02B}" destId="{288D824A-68C3-4C08-8843-04F6B6CFF4EB}" srcOrd="3" destOrd="0" presId="urn:microsoft.com/office/officeart/2005/8/layout/pyramid1"/>
    <dgm:cxn modelId="{2F90E6E4-F568-4C34-A8B8-945F4D79D728}" type="presParOf" srcId="{288D824A-68C3-4C08-8843-04F6B6CFF4EB}" destId="{073A879F-18B5-4C5F-A325-3B03131C8698}" srcOrd="0" destOrd="0" presId="urn:microsoft.com/office/officeart/2005/8/layout/pyramid1"/>
    <dgm:cxn modelId="{0BDF7030-3878-4061-94F5-0CFBDE4E7DB3}" type="presParOf" srcId="{288D824A-68C3-4C08-8843-04F6B6CFF4EB}" destId="{8E42AF14-B2C5-43C9-A135-34E1C40F58E8}" srcOrd="1" destOrd="0" presId="urn:microsoft.com/office/officeart/2005/8/layout/pyramid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4723762-AD63-4BCC-A211-2995E676F1BF}" type="doc">
      <dgm:prSet loTypeId="urn:microsoft.com/office/officeart/2008/layout/NameandTitleOrganizationalChart" loCatId="hierarchy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sl-SI"/>
        </a:p>
      </dgm:t>
    </dgm:pt>
    <dgm:pt modelId="{CBB2C4E6-595E-4A5F-8B95-F53992B33F8E}">
      <dgm:prSet phldrT="[besedilo]" phldr="0"/>
      <dgm:spPr>
        <a:solidFill>
          <a:srgbClr val="B74826"/>
        </a:solidFill>
      </dgm:spPr>
      <dgm:t>
        <a:bodyPr/>
        <a:lstStyle/>
        <a:p>
          <a:r>
            <a:rPr lang="sl-SI" noProof="0" dirty="0"/>
            <a:t>OBČNI ZBOR</a:t>
          </a:r>
        </a:p>
      </dgm:t>
    </dgm:pt>
    <dgm:pt modelId="{E1145E93-6B07-482C-8D13-06E9FF61CC74}" type="parTrans" cxnId="{2BA55AC8-BF71-4744-8DAE-86924231BFE2}">
      <dgm:prSet/>
      <dgm:spPr/>
      <dgm:t>
        <a:bodyPr/>
        <a:lstStyle/>
        <a:p>
          <a:endParaRPr lang="sl-SI"/>
        </a:p>
      </dgm:t>
    </dgm:pt>
    <dgm:pt modelId="{BBA5D486-D0F4-4E09-9666-290D27615AD4}" type="sibTrans" cxnId="{2BA55AC8-BF71-4744-8DAE-86924231BFE2}">
      <dgm:prSet/>
      <dgm:spPr>
        <a:noFill/>
        <a:ln>
          <a:noFill/>
        </a:ln>
      </dgm:spPr>
      <dgm:t>
        <a:bodyPr/>
        <a:lstStyle/>
        <a:p>
          <a:endParaRPr lang="sl-SI" noProof="0" dirty="0"/>
        </a:p>
      </dgm:t>
    </dgm:pt>
    <dgm:pt modelId="{55D5BAF8-963F-405A-8F24-7FD5F812C3B9}">
      <dgm:prSet phldrT="[besedilo]" phldr="0"/>
      <dgm:spPr>
        <a:solidFill>
          <a:srgbClr val="313164"/>
        </a:solidFill>
      </dgm:spPr>
      <dgm:t>
        <a:bodyPr/>
        <a:lstStyle/>
        <a:p>
          <a:r>
            <a:rPr lang="sl-SI" noProof="0" dirty="0"/>
            <a:t>UPRAVNI ODBOR</a:t>
          </a:r>
        </a:p>
      </dgm:t>
    </dgm:pt>
    <dgm:pt modelId="{0935CDA6-D911-40D2-A2C8-A252B11F5ADF}" type="parTrans" cxnId="{368836EB-E2BF-44EC-9E08-AC891E948E37}">
      <dgm:prSet/>
      <dgm:spPr>
        <a:ln>
          <a:solidFill>
            <a:srgbClr val="B74826"/>
          </a:solidFill>
        </a:ln>
      </dgm:spPr>
      <dgm:t>
        <a:bodyPr/>
        <a:lstStyle/>
        <a:p>
          <a:endParaRPr lang="sl-SI"/>
        </a:p>
      </dgm:t>
    </dgm:pt>
    <dgm:pt modelId="{A6384F85-8AD2-4CCA-986F-AC7D583AB8B1}" type="sibTrans" cxnId="{368836EB-E2BF-44EC-9E08-AC891E948E37}">
      <dgm:prSet/>
      <dgm:spPr>
        <a:ln>
          <a:solidFill>
            <a:srgbClr val="313164"/>
          </a:solidFill>
        </a:ln>
      </dgm:spPr>
      <dgm:t>
        <a:bodyPr/>
        <a:lstStyle/>
        <a:p>
          <a:pPr algn="ctr"/>
          <a:r>
            <a:rPr lang="sl-SI" noProof="0" dirty="0"/>
            <a:t>PREDSEDNIK</a:t>
          </a:r>
        </a:p>
      </dgm:t>
    </dgm:pt>
    <dgm:pt modelId="{F79EE853-38F7-4D35-BCC9-1BF5598A21CA}">
      <dgm:prSet phldrT="[besedilo]" phldr="0"/>
      <dgm:spPr>
        <a:solidFill>
          <a:srgbClr val="B74826"/>
        </a:solidFill>
      </dgm:spPr>
      <dgm:t>
        <a:bodyPr/>
        <a:lstStyle/>
        <a:p>
          <a:r>
            <a:rPr lang="sl-SI" noProof="0" dirty="0"/>
            <a:t>NADZORNI ODBOR</a:t>
          </a:r>
        </a:p>
      </dgm:t>
    </dgm:pt>
    <dgm:pt modelId="{F1D1299A-37F9-4B82-941E-404BD1158CD9}" type="parTrans" cxnId="{7B33E371-A1EE-4418-8A45-D7456824FD8F}">
      <dgm:prSet/>
      <dgm:spPr>
        <a:ln>
          <a:solidFill>
            <a:srgbClr val="B74826"/>
          </a:solidFill>
        </a:ln>
      </dgm:spPr>
      <dgm:t>
        <a:bodyPr/>
        <a:lstStyle/>
        <a:p>
          <a:endParaRPr lang="sl-SI"/>
        </a:p>
      </dgm:t>
    </dgm:pt>
    <dgm:pt modelId="{EAB9713F-4B49-4C32-ABFB-FEACE7E0FF30}" type="sibTrans" cxnId="{7B33E371-A1EE-4418-8A45-D7456824FD8F}">
      <dgm:prSet/>
      <dgm:spPr>
        <a:noFill/>
        <a:ln>
          <a:noFill/>
        </a:ln>
      </dgm:spPr>
      <dgm:t>
        <a:bodyPr/>
        <a:lstStyle/>
        <a:p>
          <a:endParaRPr lang="sl-SI" noProof="0" dirty="0"/>
        </a:p>
      </dgm:t>
    </dgm:pt>
    <dgm:pt modelId="{C613FBB0-CB6F-4A19-9E42-17CAF03D69A8}">
      <dgm:prSet phldrT="[besedilo]" phldr="0"/>
      <dgm:spPr>
        <a:solidFill>
          <a:srgbClr val="ED1D24"/>
        </a:solidFill>
        <a:ln>
          <a:solidFill>
            <a:schemeClr val="bg1"/>
          </a:solidFill>
        </a:ln>
      </dgm:spPr>
      <dgm:t>
        <a:bodyPr/>
        <a:lstStyle/>
        <a:p>
          <a:r>
            <a:rPr lang="sl-SI" noProof="0" dirty="0"/>
            <a:t>POVELJSTVO</a:t>
          </a:r>
        </a:p>
      </dgm:t>
    </dgm:pt>
    <dgm:pt modelId="{EB8FAB38-28A6-4F21-9F59-EEFA54929269}" type="parTrans" cxnId="{9FEB5950-B836-483B-8D75-6327581E5862}">
      <dgm:prSet/>
      <dgm:spPr>
        <a:ln>
          <a:solidFill>
            <a:srgbClr val="B74826"/>
          </a:solidFill>
        </a:ln>
      </dgm:spPr>
      <dgm:t>
        <a:bodyPr/>
        <a:lstStyle/>
        <a:p>
          <a:endParaRPr lang="sl-SI"/>
        </a:p>
      </dgm:t>
    </dgm:pt>
    <dgm:pt modelId="{8451581E-EC2A-4C9C-A6CE-A688A5D0304C}" type="sibTrans" cxnId="{9FEB5950-B836-483B-8D75-6327581E5862}">
      <dgm:prSet custT="1"/>
      <dgm:spPr>
        <a:ln>
          <a:solidFill>
            <a:srgbClr val="ED1D24"/>
          </a:solidFill>
        </a:ln>
      </dgm:spPr>
      <dgm:t>
        <a:bodyPr/>
        <a:lstStyle/>
        <a:p>
          <a:pPr algn="ctr"/>
          <a:r>
            <a:rPr lang="sl-SI" sz="1200" noProof="0" dirty="0"/>
            <a:t>POVELJNIK</a:t>
          </a:r>
        </a:p>
      </dgm:t>
    </dgm:pt>
    <dgm:pt modelId="{9E9F9E32-4A7E-446A-8B45-037802F3D07B}">
      <dgm:prSet/>
      <dgm:spPr>
        <a:solidFill>
          <a:srgbClr val="B74826"/>
        </a:solidFill>
      </dgm:spPr>
      <dgm:t>
        <a:bodyPr/>
        <a:lstStyle/>
        <a:p>
          <a:r>
            <a:rPr lang="sl-SI" noProof="0" dirty="0"/>
            <a:t>DISCIPLINSKA KOMISIJA</a:t>
          </a:r>
        </a:p>
      </dgm:t>
    </dgm:pt>
    <dgm:pt modelId="{455F99E0-5DA8-4124-A3EC-00CEF740213E}" type="parTrans" cxnId="{38E8489A-4468-424E-9083-D6096A3D6178}">
      <dgm:prSet/>
      <dgm:spPr>
        <a:ln>
          <a:solidFill>
            <a:srgbClr val="B74826"/>
          </a:solidFill>
        </a:ln>
      </dgm:spPr>
      <dgm:t>
        <a:bodyPr/>
        <a:lstStyle/>
        <a:p>
          <a:endParaRPr lang="sl-SI"/>
        </a:p>
      </dgm:t>
    </dgm:pt>
    <dgm:pt modelId="{100243B7-9C04-468D-A365-9F60B9828980}" type="sibTrans" cxnId="{38E8489A-4468-424E-9083-D6096A3D6178}">
      <dgm:prSet/>
      <dgm:spPr>
        <a:noFill/>
        <a:ln>
          <a:noFill/>
        </a:ln>
      </dgm:spPr>
      <dgm:t>
        <a:bodyPr/>
        <a:lstStyle/>
        <a:p>
          <a:endParaRPr lang="sl-SI" noProof="0" dirty="0"/>
        </a:p>
      </dgm:t>
    </dgm:pt>
    <dgm:pt modelId="{840BF061-7F0D-49E1-A02B-ED483515EA7A}">
      <dgm:prSet/>
      <dgm:spPr>
        <a:solidFill>
          <a:srgbClr val="313164"/>
        </a:solidFill>
      </dgm:spPr>
      <dgm:t>
        <a:bodyPr/>
        <a:lstStyle/>
        <a:p>
          <a:r>
            <a:rPr lang="sl-SI" noProof="0" dirty="0"/>
            <a:t>MLADINSKA KOMISIJA</a:t>
          </a:r>
        </a:p>
      </dgm:t>
    </dgm:pt>
    <dgm:pt modelId="{7CBF23E4-BF7A-4F18-88E8-2B7FF684CD3E}" type="parTrans" cxnId="{436EAC5C-7ACC-490F-B27E-CD45D0C072DF}">
      <dgm:prSet/>
      <dgm:spPr>
        <a:solidFill>
          <a:srgbClr val="313164"/>
        </a:solidFill>
        <a:ln>
          <a:solidFill>
            <a:srgbClr val="313164"/>
          </a:solidFill>
        </a:ln>
      </dgm:spPr>
      <dgm:t>
        <a:bodyPr/>
        <a:lstStyle/>
        <a:p>
          <a:endParaRPr lang="sl-SI"/>
        </a:p>
      </dgm:t>
    </dgm:pt>
    <dgm:pt modelId="{5A119161-6BB5-4D81-8550-79BDD1758534}" type="sibTrans" cxnId="{436EAC5C-7ACC-490F-B27E-CD45D0C072DF}">
      <dgm:prSet/>
      <dgm:spPr>
        <a:noFill/>
        <a:ln>
          <a:noFill/>
        </a:ln>
      </dgm:spPr>
      <dgm:t>
        <a:bodyPr/>
        <a:lstStyle/>
        <a:p>
          <a:endParaRPr lang="sl-SI" noProof="0" dirty="0"/>
        </a:p>
      </dgm:t>
    </dgm:pt>
    <dgm:pt modelId="{72BC6E55-1458-4137-B221-6A5937FB50CC}">
      <dgm:prSet/>
      <dgm:spPr>
        <a:solidFill>
          <a:srgbClr val="313164"/>
        </a:solidFill>
      </dgm:spPr>
      <dgm:t>
        <a:bodyPr/>
        <a:lstStyle/>
        <a:p>
          <a:r>
            <a:rPr lang="sl-SI" noProof="0" dirty="0"/>
            <a:t>KOMISIJA ZA VETERANE</a:t>
          </a:r>
        </a:p>
      </dgm:t>
    </dgm:pt>
    <dgm:pt modelId="{46C024F8-8D45-451A-8300-A486EAF6FA3C}" type="parTrans" cxnId="{1B8B4A91-6902-4393-BFAD-6EF244502AA2}">
      <dgm:prSet/>
      <dgm:spPr>
        <a:ln>
          <a:solidFill>
            <a:srgbClr val="313164"/>
          </a:solidFill>
        </a:ln>
      </dgm:spPr>
      <dgm:t>
        <a:bodyPr/>
        <a:lstStyle/>
        <a:p>
          <a:endParaRPr lang="sl-SI"/>
        </a:p>
      </dgm:t>
    </dgm:pt>
    <dgm:pt modelId="{C14E5021-6EA5-43C4-84FB-E5EE4BC4EB64}" type="sibTrans" cxnId="{1B8B4A91-6902-4393-BFAD-6EF244502AA2}">
      <dgm:prSet/>
      <dgm:spPr>
        <a:noFill/>
        <a:ln>
          <a:noFill/>
        </a:ln>
      </dgm:spPr>
      <dgm:t>
        <a:bodyPr/>
        <a:lstStyle/>
        <a:p>
          <a:endParaRPr lang="sl-SI" noProof="0" dirty="0"/>
        </a:p>
      </dgm:t>
    </dgm:pt>
    <dgm:pt modelId="{4346D43F-FC07-4BE7-ABE9-DF472E82AA9A}">
      <dgm:prSet/>
      <dgm:spPr>
        <a:solidFill>
          <a:srgbClr val="313164"/>
        </a:solidFill>
      </dgm:spPr>
      <dgm:t>
        <a:bodyPr/>
        <a:lstStyle/>
        <a:p>
          <a:r>
            <a:rPr lang="sl-SI" noProof="0" dirty="0"/>
            <a:t>KOMISIJA ZA ČLANICE</a:t>
          </a:r>
        </a:p>
      </dgm:t>
    </dgm:pt>
    <dgm:pt modelId="{66E6D700-4C1E-4C8B-A0E0-DD6E4338DA8D}" type="parTrans" cxnId="{26C97E31-35D5-45DE-A58C-2017D6B79DA9}">
      <dgm:prSet/>
      <dgm:spPr>
        <a:solidFill>
          <a:srgbClr val="313164"/>
        </a:solidFill>
        <a:ln>
          <a:solidFill>
            <a:srgbClr val="313164"/>
          </a:solidFill>
        </a:ln>
      </dgm:spPr>
      <dgm:t>
        <a:bodyPr/>
        <a:lstStyle/>
        <a:p>
          <a:endParaRPr lang="sl-SI"/>
        </a:p>
      </dgm:t>
    </dgm:pt>
    <dgm:pt modelId="{3F19C20A-F077-4BA4-A8C4-F6FD3C8EF502}" type="sibTrans" cxnId="{26C97E31-35D5-45DE-A58C-2017D6B79DA9}">
      <dgm:prSet/>
      <dgm:spPr>
        <a:noFill/>
        <a:ln>
          <a:noFill/>
        </a:ln>
      </dgm:spPr>
      <dgm:t>
        <a:bodyPr/>
        <a:lstStyle/>
        <a:p>
          <a:endParaRPr lang="sl-SI" noProof="0" dirty="0"/>
        </a:p>
      </dgm:t>
    </dgm:pt>
    <dgm:pt modelId="{34B8C2F1-DEAD-48A7-9EDC-872B27627E0F}">
      <dgm:prSet/>
      <dgm:spPr>
        <a:solidFill>
          <a:srgbClr val="313164"/>
        </a:solidFill>
      </dgm:spPr>
      <dgm:t>
        <a:bodyPr/>
        <a:lstStyle/>
        <a:p>
          <a:r>
            <a:rPr lang="sl-SI" noProof="0" dirty="0"/>
            <a:t>KOMISIJA ZA ODLIKOVANJA</a:t>
          </a:r>
        </a:p>
      </dgm:t>
    </dgm:pt>
    <dgm:pt modelId="{C9E53FF1-4F8A-430C-9CB1-2B7D6EC3876B}" type="parTrans" cxnId="{1AD649FF-E913-4FD1-AEC3-E24953EF3358}">
      <dgm:prSet/>
      <dgm:spPr>
        <a:solidFill>
          <a:srgbClr val="313164"/>
        </a:solidFill>
        <a:ln>
          <a:solidFill>
            <a:srgbClr val="313164"/>
          </a:solidFill>
        </a:ln>
      </dgm:spPr>
      <dgm:t>
        <a:bodyPr/>
        <a:lstStyle/>
        <a:p>
          <a:endParaRPr lang="sl-SI"/>
        </a:p>
      </dgm:t>
    </dgm:pt>
    <dgm:pt modelId="{1B47B2B7-64B1-4161-99EE-4D43031D4C93}" type="sibTrans" cxnId="{1AD649FF-E913-4FD1-AEC3-E24953EF3358}">
      <dgm:prSet/>
      <dgm:spPr>
        <a:noFill/>
        <a:ln>
          <a:noFill/>
        </a:ln>
      </dgm:spPr>
      <dgm:t>
        <a:bodyPr/>
        <a:lstStyle/>
        <a:p>
          <a:endParaRPr lang="sl-SI" noProof="0" dirty="0"/>
        </a:p>
      </dgm:t>
    </dgm:pt>
    <dgm:pt modelId="{B6A8F819-CB53-49A0-BFD1-ACF5FBE8A437}" type="pres">
      <dgm:prSet presAssocID="{64723762-AD63-4BCC-A211-2995E676F1BF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D4F4F91A-50E3-4B59-B5D9-5E044A3212BA}" type="pres">
      <dgm:prSet presAssocID="{CBB2C4E6-595E-4A5F-8B95-F53992B33F8E}" presName="hierRoot1" presStyleCnt="0">
        <dgm:presLayoutVars>
          <dgm:hierBranch val="init"/>
        </dgm:presLayoutVars>
      </dgm:prSet>
      <dgm:spPr/>
    </dgm:pt>
    <dgm:pt modelId="{3CCCC6FC-8F2C-45C1-991C-48061CFFD2E1}" type="pres">
      <dgm:prSet presAssocID="{CBB2C4E6-595E-4A5F-8B95-F53992B33F8E}" presName="rootComposite1" presStyleCnt="0"/>
      <dgm:spPr/>
    </dgm:pt>
    <dgm:pt modelId="{3C39BBC1-6D5C-4E67-ACC3-F531F33748BC}" type="pres">
      <dgm:prSet presAssocID="{CBB2C4E6-595E-4A5F-8B95-F53992B33F8E}" presName="rootText1" presStyleLbl="node0" presStyleIdx="0" presStyleCnt="1" custScaleX="159082" custScaleY="130722">
        <dgm:presLayoutVars>
          <dgm:chMax/>
          <dgm:chPref val="3"/>
        </dgm:presLayoutVars>
      </dgm:prSet>
      <dgm:spPr/>
    </dgm:pt>
    <dgm:pt modelId="{9AA3CBCF-DC22-40F1-BF21-7DCBFD28073E}" type="pres">
      <dgm:prSet presAssocID="{CBB2C4E6-595E-4A5F-8B95-F53992B33F8E}" presName="titleText1" presStyleLbl="fgAcc0" presStyleIdx="0" presStyleCnt="1">
        <dgm:presLayoutVars>
          <dgm:chMax val="0"/>
          <dgm:chPref val="0"/>
        </dgm:presLayoutVars>
      </dgm:prSet>
      <dgm:spPr/>
    </dgm:pt>
    <dgm:pt modelId="{E2044342-9807-41DE-88D6-3E481EBE121B}" type="pres">
      <dgm:prSet presAssocID="{CBB2C4E6-595E-4A5F-8B95-F53992B33F8E}" presName="rootConnector1" presStyleLbl="node1" presStyleIdx="0" presStyleCnt="8"/>
      <dgm:spPr/>
    </dgm:pt>
    <dgm:pt modelId="{9A7BEBAC-916A-4AEF-9A0E-80DD848281D1}" type="pres">
      <dgm:prSet presAssocID="{CBB2C4E6-595E-4A5F-8B95-F53992B33F8E}" presName="hierChild2" presStyleCnt="0"/>
      <dgm:spPr/>
    </dgm:pt>
    <dgm:pt modelId="{31C4392B-81D0-4604-ACB2-AAE458CA6D4F}" type="pres">
      <dgm:prSet presAssocID="{F1D1299A-37F9-4B82-941E-404BD1158CD9}" presName="Name37" presStyleLbl="parChTrans1D2" presStyleIdx="0" presStyleCnt="4"/>
      <dgm:spPr/>
    </dgm:pt>
    <dgm:pt modelId="{1C9F31D9-A0D1-457C-93D4-401F8BDB1910}" type="pres">
      <dgm:prSet presAssocID="{F79EE853-38F7-4D35-BCC9-1BF5598A21CA}" presName="hierRoot2" presStyleCnt="0">
        <dgm:presLayoutVars>
          <dgm:hierBranch val="init"/>
        </dgm:presLayoutVars>
      </dgm:prSet>
      <dgm:spPr/>
    </dgm:pt>
    <dgm:pt modelId="{7B40B2FE-5412-4E82-B12F-27B8E1E9EE63}" type="pres">
      <dgm:prSet presAssocID="{F79EE853-38F7-4D35-BCC9-1BF5598A21CA}" presName="rootComposite" presStyleCnt="0"/>
      <dgm:spPr/>
    </dgm:pt>
    <dgm:pt modelId="{2266E2C0-C9F5-435F-BBFA-1F4ADC6E598B}" type="pres">
      <dgm:prSet presAssocID="{F79EE853-38F7-4D35-BCC9-1BF5598A21CA}" presName="rootText" presStyleLbl="node1" presStyleIdx="0" presStyleCnt="8">
        <dgm:presLayoutVars>
          <dgm:chMax/>
          <dgm:chPref val="3"/>
        </dgm:presLayoutVars>
      </dgm:prSet>
      <dgm:spPr/>
    </dgm:pt>
    <dgm:pt modelId="{835F7747-7CF7-46BB-BB87-4E8C6D267D0B}" type="pres">
      <dgm:prSet presAssocID="{F79EE853-38F7-4D35-BCC9-1BF5598A21CA}" presName="titleText2" presStyleLbl="fgAcc1" presStyleIdx="0" presStyleCnt="8">
        <dgm:presLayoutVars>
          <dgm:chMax val="0"/>
          <dgm:chPref val="0"/>
        </dgm:presLayoutVars>
      </dgm:prSet>
      <dgm:spPr/>
    </dgm:pt>
    <dgm:pt modelId="{29F76C55-7113-4D2C-BE4D-E863FDBB035F}" type="pres">
      <dgm:prSet presAssocID="{F79EE853-38F7-4D35-BCC9-1BF5598A21CA}" presName="rootConnector" presStyleLbl="node2" presStyleIdx="0" presStyleCnt="0"/>
      <dgm:spPr/>
    </dgm:pt>
    <dgm:pt modelId="{A186F65A-80C6-4DA0-B08F-97533D10A587}" type="pres">
      <dgm:prSet presAssocID="{F79EE853-38F7-4D35-BCC9-1BF5598A21CA}" presName="hierChild4" presStyleCnt="0"/>
      <dgm:spPr/>
    </dgm:pt>
    <dgm:pt modelId="{03D01463-B9F3-42A3-8AE3-7EF6FF2EB231}" type="pres">
      <dgm:prSet presAssocID="{F79EE853-38F7-4D35-BCC9-1BF5598A21CA}" presName="hierChild5" presStyleCnt="0"/>
      <dgm:spPr/>
    </dgm:pt>
    <dgm:pt modelId="{0AE7A301-82F2-4E59-B85E-DD41D2C3F42B}" type="pres">
      <dgm:prSet presAssocID="{0935CDA6-D911-40D2-A2C8-A252B11F5ADF}" presName="Name37" presStyleLbl="parChTrans1D2" presStyleIdx="1" presStyleCnt="4"/>
      <dgm:spPr/>
    </dgm:pt>
    <dgm:pt modelId="{96D4C313-0D70-4CA5-911A-36CFE60F275E}" type="pres">
      <dgm:prSet presAssocID="{55D5BAF8-963F-405A-8F24-7FD5F812C3B9}" presName="hierRoot2" presStyleCnt="0">
        <dgm:presLayoutVars>
          <dgm:hierBranch val="init"/>
        </dgm:presLayoutVars>
      </dgm:prSet>
      <dgm:spPr/>
    </dgm:pt>
    <dgm:pt modelId="{C92137C1-79E6-40CC-8482-8C6FBBFFD312}" type="pres">
      <dgm:prSet presAssocID="{55D5BAF8-963F-405A-8F24-7FD5F812C3B9}" presName="rootComposite" presStyleCnt="0"/>
      <dgm:spPr/>
    </dgm:pt>
    <dgm:pt modelId="{BFEF513B-07D6-4186-8236-1D30EB6138FD}" type="pres">
      <dgm:prSet presAssocID="{55D5BAF8-963F-405A-8F24-7FD5F812C3B9}" presName="rootText" presStyleLbl="node1" presStyleIdx="1" presStyleCnt="8">
        <dgm:presLayoutVars>
          <dgm:chMax/>
          <dgm:chPref val="3"/>
        </dgm:presLayoutVars>
      </dgm:prSet>
      <dgm:spPr/>
    </dgm:pt>
    <dgm:pt modelId="{4EFAE253-902B-444C-8BB1-1ED39E5A0693}" type="pres">
      <dgm:prSet presAssocID="{55D5BAF8-963F-405A-8F24-7FD5F812C3B9}" presName="titleText2" presStyleLbl="fgAcc1" presStyleIdx="1" presStyleCnt="8">
        <dgm:presLayoutVars>
          <dgm:chMax val="0"/>
          <dgm:chPref val="0"/>
        </dgm:presLayoutVars>
      </dgm:prSet>
      <dgm:spPr/>
    </dgm:pt>
    <dgm:pt modelId="{73871EEC-260F-43CD-8B30-CDCA1283AA2A}" type="pres">
      <dgm:prSet presAssocID="{55D5BAF8-963F-405A-8F24-7FD5F812C3B9}" presName="rootConnector" presStyleLbl="node2" presStyleIdx="0" presStyleCnt="0"/>
      <dgm:spPr/>
    </dgm:pt>
    <dgm:pt modelId="{3ABAAC6A-9B5B-4112-B3E3-E39A994D377B}" type="pres">
      <dgm:prSet presAssocID="{55D5BAF8-963F-405A-8F24-7FD5F812C3B9}" presName="hierChild4" presStyleCnt="0"/>
      <dgm:spPr/>
    </dgm:pt>
    <dgm:pt modelId="{62903A1D-DE0F-435D-9A8C-E2DFF3DB117B}" type="pres">
      <dgm:prSet presAssocID="{7CBF23E4-BF7A-4F18-88E8-2B7FF684CD3E}" presName="Name37" presStyleLbl="parChTrans1D3" presStyleIdx="0" presStyleCnt="4"/>
      <dgm:spPr/>
    </dgm:pt>
    <dgm:pt modelId="{61F43BEB-A8A6-4E9E-834A-360D16B32704}" type="pres">
      <dgm:prSet presAssocID="{840BF061-7F0D-49E1-A02B-ED483515EA7A}" presName="hierRoot2" presStyleCnt="0">
        <dgm:presLayoutVars>
          <dgm:hierBranch val="init"/>
        </dgm:presLayoutVars>
      </dgm:prSet>
      <dgm:spPr/>
    </dgm:pt>
    <dgm:pt modelId="{80B8D0CE-0213-4F3B-8529-EB36D4235B85}" type="pres">
      <dgm:prSet presAssocID="{840BF061-7F0D-49E1-A02B-ED483515EA7A}" presName="rootComposite" presStyleCnt="0"/>
      <dgm:spPr/>
    </dgm:pt>
    <dgm:pt modelId="{260C03C5-AA9E-4C66-AAF4-50FC2DC45128}" type="pres">
      <dgm:prSet presAssocID="{840BF061-7F0D-49E1-A02B-ED483515EA7A}" presName="rootText" presStyleLbl="node1" presStyleIdx="2" presStyleCnt="8">
        <dgm:presLayoutVars>
          <dgm:chMax/>
          <dgm:chPref val="3"/>
        </dgm:presLayoutVars>
      </dgm:prSet>
      <dgm:spPr/>
    </dgm:pt>
    <dgm:pt modelId="{A3007CFB-D470-4F7E-8382-3A9E7F89BE27}" type="pres">
      <dgm:prSet presAssocID="{840BF061-7F0D-49E1-A02B-ED483515EA7A}" presName="titleText2" presStyleLbl="fgAcc1" presStyleIdx="2" presStyleCnt="8">
        <dgm:presLayoutVars>
          <dgm:chMax val="0"/>
          <dgm:chPref val="0"/>
        </dgm:presLayoutVars>
      </dgm:prSet>
      <dgm:spPr/>
    </dgm:pt>
    <dgm:pt modelId="{F4881AA6-D185-4DDA-BCD5-E3BCB56A8159}" type="pres">
      <dgm:prSet presAssocID="{840BF061-7F0D-49E1-A02B-ED483515EA7A}" presName="rootConnector" presStyleLbl="node3" presStyleIdx="0" presStyleCnt="0"/>
      <dgm:spPr/>
    </dgm:pt>
    <dgm:pt modelId="{4FE113EF-72F9-4661-B818-18E3769F19AE}" type="pres">
      <dgm:prSet presAssocID="{840BF061-7F0D-49E1-A02B-ED483515EA7A}" presName="hierChild4" presStyleCnt="0"/>
      <dgm:spPr/>
    </dgm:pt>
    <dgm:pt modelId="{1DD48105-B4D5-41EB-A7F1-3407787B193F}" type="pres">
      <dgm:prSet presAssocID="{840BF061-7F0D-49E1-A02B-ED483515EA7A}" presName="hierChild5" presStyleCnt="0"/>
      <dgm:spPr/>
    </dgm:pt>
    <dgm:pt modelId="{61CF80C7-B205-4F0F-9FC3-98033774193E}" type="pres">
      <dgm:prSet presAssocID="{46C024F8-8D45-451A-8300-A486EAF6FA3C}" presName="Name37" presStyleLbl="parChTrans1D3" presStyleIdx="1" presStyleCnt="4"/>
      <dgm:spPr/>
    </dgm:pt>
    <dgm:pt modelId="{816D9207-CB44-4A6E-B79B-2BFEF60B3C47}" type="pres">
      <dgm:prSet presAssocID="{72BC6E55-1458-4137-B221-6A5937FB50CC}" presName="hierRoot2" presStyleCnt="0">
        <dgm:presLayoutVars>
          <dgm:hierBranch val="init"/>
        </dgm:presLayoutVars>
      </dgm:prSet>
      <dgm:spPr/>
    </dgm:pt>
    <dgm:pt modelId="{40352C4C-9EE9-4E7F-AD1D-C140B8C8B1CC}" type="pres">
      <dgm:prSet presAssocID="{72BC6E55-1458-4137-B221-6A5937FB50CC}" presName="rootComposite" presStyleCnt="0"/>
      <dgm:spPr/>
    </dgm:pt>
    <dgm:pt modelId="{FC4D46EA-61DA-45BD-933C-A4506D1CC90D}" type="pres">
      <dgm:prSet presAssocID="{72BC6E55-1458-4137-B221-6A5937FB50CC}" presName="rootText" presStyleLbl="node1" presStyleIdx="3" presStyleCnt="8">
        <dgm:presLayoutVars>
          <dgm:chMax/>
          <dgm:chPref val="3"/>
        </dgm:presLayoutVars>
      </dgm:prSet>
      <dgm:spPr/>
    </dgm:pt>
    <dgm:pt modelId="{3D7472EF-EF5B-471C-B745-0DD36C334591}" type="pres">
      <dgm:prSet presAssocID="{72BC6E55-1458-4137-B221-6A5937FB50CC}" presName="titleText2" presStyleLbl="fgAcc1" presStyleIdx="3" presStyleCnt="8">
        <dgm:presLayoutVars>
          <dgm:chMax val="0"/>
          <dgm:chPref val="0"/>
        </dgm:presLayoutVars>
      </dgm:prSet>
      <dgm:spPr/>
    </dgm:pt>
    <dgm:pt modelId="{0A0EAFBA-8005-43C9-B830-166D116210A2}" type="pres">
      <dgm:prSet presAssocID="{72BC6E55-1458-4137-B221-6A5937FB50CC}" presName="rootConnector" presStyleLbl="node3" presStyleIdx="0" presStyleCnt="0"/>
      <dgm:spPr/>
    </dgm:pt>
    <dgm:pt modelId="{A679FDA6-7E69-48A0-81F2-1E4FA04EDBD5}" type="pres">
      <dgm:prSet presAssocID="{72BC6E55-1458-4137-B221-6A5937FB50CC}" presName="hierChild4" presStyleCnt="0"/>
      <dgm:spPr/>
    </dgm:pt>
    <dgm:pt modelId="{42705198-0702-4FEA-8B35-9BBB15FC53AE}" type="pres">
      <dgm:prSet presAssocID="{72BC6E55-1458-4137-B221-6A5937FB50CC}" presName="hierChild5" presStyleCnt="0"/>
      <dgm:spPr/>
    </dgm:pt>
    <dgm:pt modelId="{FF5E7E38-98F5-4784-886B-925D700CAA12}" type="pres">
      <dgm:prSet presAssocID="{66E6D700-4C1E-4C8B-A0E0-DD6E4338DA8D}" presName="Name37" presStyleLbl="parChTrans1D3" presStyleIdx="2" presStyleCnt="4"/>
      <dgm:spPr/>
    </dgm:pt>
    <dgm:pt modelId="{5629012E-083E-429B-9FA7-C66D8AB574D9}" type="pres">
      <dgm:prSet presAssocID="{4346D43F-FC07-4BE7-ABE9-DF472E82AA9A}" presName="hierRoot2" presStyleCnt="0">
        <dgm:presLayoutVars>
          <dgm:hierBranch val="init"/>
        </dgm:presLayoutVars>
      </dgm:prSet>
      <dgm:spPr/>
    </dgm:pt>
    <dgm:pt modelId="{F671C979-E5DF-4EE0-9A44-076713FE0B7B}" type="pres">
      <dgm:prSet presAssocID="{4346D43F-FC07-4BE7-ABE9-DF472E82AA9A}" presName="rootComposite" presStyleCnt="0"/>
      <dgm:spPr/>
    </dgm:pt>
    <dgm:pt modelId="{E4C6905F-3FC8-48C3-8217-FF21A00E6037}" type="pres">
      <dgm:prSet presAssocID="{4346D43F-FC07-4BE7-ABE9-DF472E82AA9A}" presName="rootText" presStyleLbl="node1" presStyleIdx="4" presStyleCnt="8">
        <dgm:presLayoutVars>
          <dgm:chMax/>
          <dgm:chPref val="3"/>
        </dgm:presLayoutVars>
      </dgm:prSet>
      <dgm:spPr/>
    </dgm:pt>
    <dgm:pt modelId="{14995AA4-DFBA-47AC-BC55-F3671B144357}" type="pres">
      <dgm:prSet presAssocID="{4346D43F-FC07-4BE7-ABE9-DF472E82AA9A}" presName="titleText2" presStyleLbl="fgAcc1" presStyleIdx="4" presStyleCnt="8">
        <dgm:presLayoutVars>
          <dgm:chMax val="0"/>
          <dgm:chPref val="0"/>
        </dgm:presLayoutVars>
      </dgm:prSet>
      <dgm:spPr/>
    </dgm:pt>
    <dgm:pt modelId="{C6565B10-E696-42DF-ABA0-34566CAAA460}" type="pres">
      <dgm:prSet presAssocID="{4346D43F-FC07-4BE7-ABE9-DF472E82AA9A}" presName="rootConnector" presStyleLbl="node3" presStyleIdx="0" presStyleCnt="0"/>
      <dgm:spPr/>
    </dgm:pt>
    <dgm:pt modelId="{696D89B3-DC6F-4D61-BDA8-BA11E644A5F6}" type="pres">
      <dgm:prSet presAssocID="{4346D43F-FC07-4BE7-ABE9-DF472E82AA9A}" presName="hierChild4" presStyleCnt="0"/>
      <dgm:spPr/>
    </dgm:pt>
    <dgm:pt modelId="{82E9564B-8AC8-47B1-8A1F-AAAFD4703E12}" type="pres">
      <dgm:prSet presAssocID="{4346D43F-FC07-4BE7-ABE9-DF472E82AA9A}" presName="hierChild5" presStyleCnt="0"/>
      <dgm:spPr/>
    </dgm:pt>
    <dgm:pt modelId="{D7D9AF5A-D4BE-48C7-83E2-356928044CF7}" type="pres">
      <dgm:prSet presAssocID="{C9E53FF1-4F8A-430C-9CB1-2B7D6EC3876B}" presName="Name37" presStyleLbl="parChTrans1D3" presStyleIdx="3" presStyleCnt="4"/>
      <dgm:spPr/>
    </dgm:pt>
    <dgm:pt modelId="{01E067DB-1713-43FB-88CF-B9A3D286FD08}" type="pres">
      <dgm:prSet presAssocID="{34B8C2F1-DEAD-48A7-9EDC-872B27627E0F}" presName="hierRoot2" presStyleCnt="0">
        <dgm:presLayoutVars>
          <dgm:hierBranch val="init"/>
        </dgm:presLayoutVars>
      </dgm:prSet>
      <dgm:spPr/>
    </dgm:pt>
    <dgm:pt modelId="{28DF7477-F78E-4BE8-AEB1-95FAFD89D148}" type="pres">
      <dgm:prSet presAssocID="{34B8C2F1-DEAD-48A7-9EDC-872B27627E0F}" presName="rootComposite" presStyleCnt="0"/>
      <dgm:spPr/>
    </dgm:pt>
    <dgm:pt modelId="{C44E7320-BD1E-4162-A396-C8F1DF8E71D9}" type="pres">
      <dgm:prSet presAssocID="{34B8C2F1-DEAD-48A7-9EDC-872B27627E0F}" presName="rootText" presStyleLbl="node1" presStyleIdx="5" presStyleCnt="8">
        <dgm:presLayoutVars>
          <dgm:chMax/>
          <dgm:chPref val="3"/>
        </dgm:presLayoutVars>
      </dgm:prSet>
      <dgm:spPr/>
    </dgm:pt>
    <dgm:pt modelId="{733CCA3D-CC97-4BF4-93B7-3D8D9FA74232}" type="pres">
      <dgm:prSet presAssocID="{34B8C2F1-DEAD-48A7-9EDC-872B27627E0F}" presName="titleText2" presStyleLbl="fgAcc1" presStyleIdx="5" presStyleCnt="8">
        <dgm:presLayoutVars>
          <dgm:chMax val="0"/>
          <dgm:chPref val="0"/>
        </dgm:presLayoutVars>
      </dgm:prSet>
      <dgm:spPr/>
    </dgm:pt>
    <dgm:pt modelId="{92526988-526E-4FCC-A222-022A1EB91EA4}" type="pres">
      <dgm:prSet presAssocID="{34B8C2F1-DEAD-48A7-9EDC-872B27627E0F}" presName="rootConnector" presStyleLbl="node3" presStyleIdx="0" presStyleCnt="0"/>
      <dgm:spPr/>
    </dgm:pt>
    <dgm:pt modelId="{F0BDD4E6-2EFC-463D-AD3A-5BE3ADBE6680}" type="pres">
      <dgm:prSet presAssocID="{34B8C2F1-DEAD-48A7-9EDC-872B27627E0F}" presName="hierChild4" presStyleCnt="0"/>
      <dgm:spPr/>
    </dgm:pt>
    <dgm:pt modelId="{43AF1B23-FA78-4FEB-A724-9EC4B03A8E8E}" type="pres">
      <dgm:prSet presAssocID="{34B8C2F1-DEAD-48A7-9EDC-872B27627E0F}" presName="hierChild5" presStyleCnt="0"/>
      <dgm:spPr/>
    </dgm:pt>
    <dgm:pt modelId="{A9D3EEB4-C0DD-4E2A-949A-D7F5BEF123FA}" type="pres">
      <dgm:prSet presAssocID="{55D5BAF8-963F-405A-8F24-7FD5F812C3B9}" presName="hierChild5" presStyleCnt="0"/>
      <dgm:spPr/>
    </dgm:pt>
    <dgm:pt modelId="{06D90261-F69D-4C16-9AA8-37B45FAE98EF}" type="pres">
      <dgm:prSet presAssocID="{EB8FAB38-28A6-4F21-9F59-EEFA54929269}" presName="Name37" presStyleLbl="parChTrans1D2" presStyleIdx="2" presStyleCnt="4"/>
      <dgm:spPr/>
    </dgm:pt>
    <dgm:pt modelId="{17A047F1-1687-4537-A098-5D102735254D}" type="pres">
      <dgm:prSet presAssocID="{C613FBB0-CB6F-4A19-9E42-17CAF03D69A8}" presName="hierRoot2" presStyleCnt="0">
        <dgm:presLayoutVars>
          <dgm:hierBranch val="init"/>
        </dgm:presLayoutVars>
      </dgm:prSet>
      <dgm:spPr/>
    </dgm:pt>
    <dgm:pt modelId="{498504AF-6E00-4DCB-86D1-F12D31B76669}" type="pres">
      <dgm:prSet presAssocID="{C613FBB0-CB6F-4A19-9E42-17CAF03D69A8}" presName="rootComposite" presStyleCnt="0"/>
      <dgm:spPr/>
    </dgm:pt>
    <dgm:pt modelId="{BA9136B4-9A90-4552-A32A-F0650DED63E8}" type="pres">
      <dgm:prSet presAssocID="{C613FBB0-CB6F-4A19-9E42-17CAF03D69A8}" presName="rootText" presStyleLbl="node1" presStyleIdx="6" presStyleCnt="8">
        <dgm:presLayoutVars>
          <dgm:chMax/>
          <dgm:chPref val="3"/>
        </dgm:presLayoutVars>
      </dgm:prSet>
      <dgm:spPr/>
    </dgm:pt>
    <dgm:pt modelId="{9A5D3644-2555-4C67-823B-39020D0B942B}" type="pres">
      <dgm:prSet presAssocID="{C613FBB0-CB6F-4A19-9E42-17CAF03D69A8}" presName="titleText2" presStyleLbl="fgAcc1" presStyleIdx="6" presStyleCnt="8">
        <dgm:presLayoutVars>
          <dgm:chMax val="0"/>
          <dgm:chPref val="0"/>
        </dgm:presLayoutVars>
      </dgm:prSet>
      <dgm:spPr/>
    </dgm:pt>
    <dgm:pt modelId="{E15F93AF-FED5-40A0-B02F-0CAA0A303667}" type="pres">
      <dgm:prSet presAssocID="{C613FBB0-CB6F-4A19-9E42-17CAF03D69A8}" presName="rootConnector" presStyleLbl="node2" presStyleIdx="0" presStyleCnt="0"/>
      <dgm:spPr/>
    </dgm:pt>
    <dgm:pt modelId="{5F08655E-2DCD-40BA-8EBF-79D45D2DA040}" type="pres">
      <dgm:prSet presAssocID="{C613FBB0-CB6F-4A19-9E42-17CAF03D69A8}" presName="hierChild4" presStyleCnt="0"/>
      <dgm:spPr/>
    </dgm:pt>
    <dgm:pt modelId="{A80B40EA-489D-4E83-9F04-C4F011E7EF71}" type="pres">
      <dgm:prSet presAssocID="{C613FBB0-CB6F-4A19-9E42-17CAF03D69A8}" presName="hierChild5" presStyleCnt="0"/>
      <dgm:spPr/>
    </dgm:pt>
    <dgm:pt modelId="{23C434B0-1B1C-47CF-B3DD-F85D75FF44C8}" type="pres">
      <dgm:prSet presAssocID="{455F99E0-5DA8-4124-A3EC-00CEF740213E}" presName="Name37" presStyleLbl="parChTrans1D2" presStyleIdx="3" presStyleCnt="4"/>
      <dgm:spPr/>
    </dgm:pt>
    <dgm:pt modelId="{67BB4FDD-3CE1-409E-A7FC-CE8BE45DE6C4}" type="pres">
      <dgm:prSet presAssocID="{9E9F9E32-4A7E-446A-8B45-037802F3D07B}" presName="hierRoot2" presStyleCnt="0">
        <dgm:presLayoutVars>
          <dgm:hierBranch val="init"/>
        </dgm:presLayoutVars>
      </dgm:prSet>
      <dgm:spPr/>
    </dgm:pt>
    <dgm:pt modelId="{3B2DD01E-4281-44C0-B764-8AC019A6C2C0}" type="pres">
      <dgm:prSet presAssocID="{9E9F9E32-4A7E-446A-8B45-037802F3D07B}" presName="rootComposite" presStyleCnt="0"/>
      <dgm:spPr/>
    </dgm:pt>
    <dgm:pt modelId="{4B5D8EEA-EF14-40EE-B47B-6657962B42CF}" type="pres">
      <dgm:prSet presAssocID="{9E9F9E32-4A7E-446A-8B45-037802F3D07B}" presName="rootText" presStyleLbl="node1" presStyleIdx="7" presStyleCnt="8">
        <dgm:presLayoutVars>
          <dgm:chMax/>
          <dgm:chPref val="3"/>
        </dgm:presLayoutVars>
      </dgm:prSet>
      <dgm:spPr/>
    </dgm:pt>
    <dgm:pt modelId="{93C72682-7CA9-469C-B124-6F9ACD8A26BF}" type="pres">
      <dgm:prSet presAssocID="{9E9F9E32-4A7E-446A-8B45-037802F3D07B}" presName="titleText2" presStyleLbl="fgAcc1" presStyleIdx="7" presStyleCnt="8">
        <dgm:presLayoutVars>
          <dgm:chMax val="0"/>
          <dgm:chPref val="0"/>
        </dgm:presLayoutVars>
      </dgm:prSet>
      <dgm:spPr/>
    </dgm:pt>
    <dgm:pt modelId="{BDD7847A-754A-4830-BEF9-01EBE8B213B7}" type="pres">
      <dgm:prSet presAssocID="{9E9F9E32-4A7E-446A-8B45-037802F3D07B}" presName="rootConnector" presStyleLbl="node2" presStyleIdx="0" presStyleCnt="0"/>
      <dgm:spPr/>
    </dgm:pt>
    <dgm:pt modelId="{1A4A86DD-5823-44DE-9313-9CB36605A1FF}" type="pres">
      <dgm:prSet presAssocID="{9E9F9E32-4A7E-446A-8B45-037802F3D07B}" presName="hierChild4" presStyleCnt="0"/>
      <dgm:spPr/>
    </dgm:pt>
    <dgm:pt modelId="{1CC9E03B-21DD-4449-8A53-E0147616D2DC}" type="pres">
      <dgm:prSet presAssocID="{9E9F9E32-4A7E-446A-8B45-037802F3D07B}" presName="hierChild5" presStyleCnt="0"/>
      <dgm:spPr/>
    </dgm:pt>
    <dgm:pt modelId="{2B6C73AB-8191-4928-A2E4-ADA09E446BBC}" type="pres">
      <dgm:prSet presAssocID="{CBB2C4E6-595E-4A5F-8B95-F53992B33F8E}" presName="hierChild3" presStyleCnt="0"/>
      <dgm:spPr/>
    </dgm:pt>
  </dgm:ptLst>
  <dgm:cxnLst>
    <dgm:cxn modelId="{0B0EB001-7706-4EF4-8B0B-D7EB7C0A57B0}" type="presOf" srcId="{1B47B2B7-64B1-4161-99EE-4D43031D4C93}" destId="{733CCA3D-CC97-4BF4-93B7-3D8D9FA74232}" srcOrd="0" destOrd="0" presId="urn:microsoft.com/office/officeart/2008/layout/NameandTitleOrganizationalChart"/>
    <dgm:cxn modelId="{969A5707-0A18-4787-99D2-2098D6EA66D1}" type="presOf" srcId="{455F99E0-5DA8-4124-A3EC-00CEF740213E}" destId="{23C434B0-1B1C-47CF-B3DD-F85D75FF44C8}" srcOrd="0" destOrd="0" presId="urn:microsoft.com/office/officeart/2008/layout/NameandTitleOrganizationalChart"/>
    <dgm:cxn modelId="{2D258E14-DCD3-4BA3-B1A2-CAFCD94147C3}" type="presOf" srcId="{64723762-AD63-4BCC-A211-2995E676F1BF}" destId="{B6A8F819-CB53-49A0-BFD1-ACF5FBE8A437}" srcOrd="0" destOrd="0" presId="urn:microsoft.com/office/officeart/2008/layout/NameandTitleOrganizationalChart"/>
    <dgm:cxn modelId="{D9138019-D592-40A3-8195-843E699CAE20}" type="presOf" srcId="{0935CDA6-D911-40D2-A2C8-A252B11F5ADF}" destId="{0AE7A301-82F2-4E59-B85E-DD41D2C3F42B}" srcOrd="0" destOrd="0" presId="urn:microsoft.com/office/officeart/2008/layout/NameandTitleOrganizationalChart"/>
    <dgm:cxn modelId="{5AE79820-BCF2-46D6-B42C-B4CD5FFCFD5E}" type="presOf" srcId="{66E6D700-4C1E-4C8B-A0E0-DD6E4338DA8D}" destId="{FF5E7E38-98F5-4784-886B-925D700CAA12}" srcOrd="0" destOrd="0" presId="urn:microsoft.com/office/officeart/2008/layout/NameandTitleOrganizationalChart"/>
    <dgm:cxn modelId="{C2D02325-C5C1-41F2-9C16-0A7458E9D326}" type="presOf" srcId="{4346D43F-FC07-4BE7-ABE9-DF472E82AA9A}" destId="{C6565B10-E696-42DF-ABA0-34566CAAA460}" srcOrd="1" destOrd="0" presId="urn:microsoft.com/office/officeart/2008/layout/NameandTitleOrganizationalChart"/>
    <dgm:cxn modelId="{42BC862C-4A72-473C-9663-7A1EFD629814}" type="presOf" srcId="{9E9F9E32-4A7E-446A-8B45-037802F3D07B}" destId="{4B5D8EEA-EF14-40EE-B47B-6657962B42CF}" srcOrd="0" destOrd="0" presId="urn:microsoft.com/office/officeart/2008/layout/NameandTitleOrganizationalChart"/>
    <dgm:cxn modelId="{26C97E31-35D5-45DE-A58C-2017D6B79DA9}" srcId="{55D5BAF8-963F-405A-8F24-7FD5F812C3B9}" destId="{4346D43F-FC07-4BE7-ABE9-DF472E82AA9A}" srcOrd="2" destOrd="0" parTransId="{66E6D700-4C1E-4C8B-A0E0-DD6E4338DA8D}" sibTransId="{3F19C20A-F077-4BA4-A8C4-F6FD3C8EF502}"/>
    <dgm:cxn modelId="{A73C3E3C-C693-49AC-9B8C-7D65DD26FBFC}" type="presOf" srcId="{C14E5021-6EA5-43C4-84FB-E5EE4BC4EB64}" destId="{3D7472EF-EF5B-471C-B745-0DD36C334591}" srcOrd="0" destOrd="0" presId="urn:microsoft.com/office/officeart/2008/layout/NameandTitleOrganizationalChart"/>
    <dgm:cxn modelId="{436EAC5C-7ACC-490F-B27E-CD45D0C072DF}" srcId="{55D5BAF8-963F-405A-8F24-7FD5F812C3B9}" destId="{840BF061-7F0D-49E1-A02B-ED483515EA7A}" srcOrd="0" destOrd="0" parTransId="{7CBF23E4-BF7A-4F18-88E8-2B7FF684CD3E}" sibTransId="{5A119161-6BB5-4D81-8550-79BDD1758534}"/>
    <dgm:cxn modelId="{B783EA42-9796-42C9-95D6-9CF9328A2A78}" type="presOf" srcId="{CBB2C4E6-595E-4A5F-8B95-F53992B33F8E}" destId="{3C39BBC1-6D5C-4E67-ACC3-F531F33748BC}" srcOrd="0" destOrd="0" presId="urn:microsoft.com/office/officeart/2008/layout/NameandTitleOrganizationalChart"/>
    <dgm:cxn modelId="{6A8F7844-B39B-4C31-8460-D003AD444D90}" type="presOf" srcId="{34B8C2F1-DEAD-48A7-9EDC-872B27627E0F}" destId="{C44E7320-BD1E-4162-A396-C8F1DF8E71D9}" srcOrd="0" destOrd="0" presId="urn:microsoft.com/office/officeart/2008/layout/NameandTitleOrganizationalChart"/>
    <dgm:cxn modelId="{7D615365-D12C-43CF-BF0B-128EB25D3A81}" type="presOf" srcId="{7CBF23E4-BF7A-4F18-88E8-2B7FF684CD3E}" destId="{62903A1D-DE0F-435D-9A8C-E2DFF3DB117B}" srcOrd="0" destOrd="0" presId="urn:microsoft.com/office/officeart/2008/layout/NameandTitleOrganizationalChart"/>
    <dgm:cxn modelId="{E469B94A-F548-4F1B-8CCE-E64DD6E867D3}" type="presOf" srcId="{5A119161-6BB5-4D81-8550-79BDD1758534}" destId="{A3007CFB-D470-4F7E-8382-3A9E7F89BE27}" srcOrd="0" destOrd="0" presId="urn:microsoft.com/office/officeart/2008/layout/NameandTitleOrganizationalChart"/>
    <dgm:cxn modelId="{13C2636B-FFE2-4770-8BD8-372D357DF026}" type="presOf" srcId="{F1D1299A-37F9-4B82-941E-404BD1158CD9}" destId="{31C4392B-81D0-4604-ACB2-AAE458CA6D4F}" srcOrd="0" destOrd="0" presId="urn:microsoft.com/office/officeart/2008/layout/NameandTitleOrganizationalChart"/>
    <dgm:cxn modelId="{2F66AE6D-A203-49CC-8B31-071E327279DA}" type="presOf" srcId="{72BC6E55-1458-4137-B221-6A5937FB50CC}" destId="{FC4D46EA-61DA-45BD-933C-A4506D1CC90D}" srcOrd="0" destOrd="0" presId="urn:microsoft.com/office/officeart/2008/layout/NameandTitleOrganizationalChart"/>
    <dgm:cxn modelId="{B751BE4D-7391-4375-A200-7624777AE11D}" type="presOf" srcId="{CBB2C4E6-595E-4A5F-8B95-F53992B33F8E}" destId="{E2044342-9807-41DE-88D6-3E481EBE121B}" srcOrd="1" destOrd="0" presId="urn:microsoft.com/office/officeart/2008/layout/NameandTitleOrganizationalChart"/>
    <dgm:cxn modelId="{C7F45F4E-F9CC-4CC3-863C-10C376260C3E}" type="presOf" srcId="{9E9F9E32-4A7E-446A-8B45-037802F3D07B}" destId="{BDD7847A-754A-4830-BEF9-01EBE8B213B7}" srcOrd="1" destOrd="0" presId="urn:microsoft.com/office/officeart/2008/layout/NameandTitleOrganizationalChart"/>
    <dgm:cxn modelId="{9FEB5950-B836-483B-8D75-6327581E5862}" srcId="{CBB2C4E6-595E-4A5F-8B95-F53992B33F8E}" destId="{C613FBB0-CB6F-4A19-9E42-17CAF03D69A8}" srcOrd="2" destOrd="0" parTransId="{EB8FAB38-28A6-4F21-9F59-EEFA54929269}" sibTransId="{8451581E-EC2A-4C9C-A6CE-A688A5D0304C}"/>
    <dgm:cxn modelId="{7B33E371-A1EE-4418-8A45-D7456824FD8F}" srcId="{CBB2C4E6-595E-4A5F-8B95-F53992B33F8E}" destId="{F79EE853-38F7-4D35-BCC9-1BF5598A21CA}" srcOrd="0" destOrd="0" parTransId="{F1D1299A-37F9-4B82-941E-404BD1158CD9}" sibTransId="{EAB9713F-4B49-4C32-ABFB-FEACE7E0FF30}"/>
    <dgm:cxn modelId="{7F14B374-F6DD-4F4E-8B04-94CE255E774A}" type="presOf" srcId="{840BF061-7F0D-49E1-A02B-ED483515EA7A}" destId="{F4881AA6-D185-4DDA-BCD5-E3BCB56A8159}" srcOrd="1" destOrd="0" presId="urn:microsoft.com/office/officeart/2008/layout/NameandTitleOrganizationalChart"/>
    <dgm:cxn modelId="{6D48AE75-D53A-49E4-973F-B44407CEA50A}" type="presOf" srcId="{840BF061-7F0D-49E1-A02B-ED483515EA7A}" destId="{260C03C5-AA9E-4C66-AAF4-50FC2DC45128}" srcOrd="0" destOrd="0" presId="urn:microsoft.com/office/officeart/2008/layout/NameandTitleOrganizationalChart"/>
    <dgm:cxn modelId="{D0585059-FBE6-42A4-9BE4-D74414DA1EAA}" type="presOf" srcId="{55D5BAF8-963F-405A-8F24-7FD5F812C3B9}" destId="{BFEF513B-07D6-4186-8236-1D30EB6138FD}" srcOrd="0" destOrd="0" presId="urn:microsoft.com/office/officeart/2008/layout/NameandTitleOrganizationalChart"/>
    <dgm:cxn modelId="{5946B98C-4F31-4ADA-A9A9-C1AAB4BB7C17}" type="presOf" srcId="{100243B7-9C04-468D-A365-9F60B9828980}" destId="{93C72682-7CA9-469C-B124-6F9ACD8A26BF}" srcOrd="0" destOrd="0" presId="urn:microsoft.com/office/officeart/2008/layout/NameandTitleOrganizationalChart"/>
    <dgm:cxn modelId="{2748288D-4AEC-4349-8F3A-939CC9029949}" type="presOf" srcId="{C613FBB0-CB6F-4A19-9E42-17CAF03D69A8}" destId="{BA9136B4-9A90-4552-A32A-F0650DED63E8}" srcOrd="0" destOrd="0" presId="urn:microsoft.com/office/officeart/2008/layout/NameandTitleOrganizationalChart"/>
    <dgm:cxn modelId="{A1D5BF8F-2EEF-4137-8CFE-5432C5604697}" type="presOf" srcId="{C9E53FF1-4F8A-430C-9CB1-2B7D6EC3876B}" destId="{D7D9AF5A-D4BE-48C7-83E2-356928044CF7}" srcOrd="0" destOrd="0" presId="urn:microsoft.com/office/officeart/2008/layout/NameandTitleOrganizationalChart"/>
    <dgm:cxn modelId="{1B8B4A91-6902-4393-BFAD-6EF244502AA2}" srcId="{55D5BAF8-963F-405A-8F24-7FD5F812C3B9}" destId="{72BC6E55-1458-4137-B221-6A5937FB50CC}" srcOrd="1" destOrd="0" parTransId="{46C024F8-8D45-451A-8300-A486EAF6FA3C}" sibTransId="{C14E5021-6EA5-43C4-84FB-E5EE4BC4EB64}"/>
    <dgm:cxn modelId="{74681993-CB37-4077-9D09-B36A3537E628}" type="presOf" srcId="{EB8FAB38-28A6-4F21-9F59-EEFA54929269}" destId="{06D90261-F69D-4C16-9AA8-37B45FAE98EF}" srcOrd="0" destOrd="0" presId="urn:microsoft.com/office/officeart/2008/layout/NameandTitleOrganizationalChart"/>
    <dgm:cxn modelId="{38E8489A-4468-424E-9083-D6096A3D6178}" srcId="{CBB2C4E6-595E-4A5F-8B95-F53992B33F8E}" destId="{9E9F9E32-4A7E-446A-8B45-037802F3D07B}" srcOrd="3" destOrd="0" parTransId="{455F99E0-5DA8-4124-A3EC-00CEF740213E}" sibTransId="{100243B7-9C04-468D-A365-9F60B9828980}"/>
    <dgm:cxn modelId="{7544859A-E6E6-4314-BED9-EB8D236273CF}" type="presOf" srcId="{4346D43F-FC07-4BE7-ABE9-DF472E82AA9A}" destId="{E4C6905F-3FC8-48C3-8217-FF21A00E6037}" srcOrd="0" destOrd="0" presId="urn:microsoft.com/office/officeart/2008/layout/NameandTitleOrganizationalChart"/>
    <dgm:cxn modelId="{D584B49F-A765-4FD2-8958-20AEEAD25753}" type="presOf" srcId="{BBA5D486-D0F4-4E09-9666-290D27615AD4}" destId="{9AA3CBCF-DC22-40F1-BF21-7DCBFD28073E}" srcOrd="0" destOrd="0" presId="urn:microsoft.com/office/officeart/2008/layout/NameandTitleOrganizationalChart"/>
    <dgm:cxn modelId="{984061A8-0D33-461C-9AAC-1EA8F961DA5C}" type="presOf" srcId="{46C024F8-8D45-451A-8300-A486EAF6FA3C}" destId="{61CF80C7-B205-4F0F-9FC3-98033774193E}" srcOrd="0" destOrd="0" presId="urn:microsoft.com/office/officeart/2008/layout/NameandTitleOrganizationalChart"/>
    <dgm:cxn modelId="{8B704EAC-0279-49DE-9193-0B1EED7BF177}" type="presOf" srcId="{3F19C20A-F077-4BA4-A8C4-F6FD3C8EF502}" destId="{14995AA4-DFBA-47AC-BC55-F3671B144357}" srcOrd="0" destOrd="0" presId="urn:microsoft.com/office/officeart/2008/layout/NameandTitleOrganizationalChart"/>
    <dgm:cxn modelId="{C9C3DCBF-FD23-430D-991C-82550D9C640D}" type="presOf" srcId="{A6384F85-8AD2-4CCA-986F-AC7D583AB8B1}" destId="{4EFAE253-902B-444C-8BB1-1ED39E5A0693}" srcOrd="0" destOrd="0" presId="urn:microsoft.com/office/officeart/2008/layout/NameandTitleOrganizationalChart"/>
    <dgm:cxn modelId="{F4C398C0-78BD-4EE6-BF6B-B8B1C0820CDA}" type="presOf" srcId="{34B8C2F1-DEAD-48A7-9EDC-872B27627E0F}" destId="{92526988-526E-4FCC-A222-022A1EB91EA4}" srcOrd="1" destOrd="0" presId="urn:microsoft.com/office/officeart/2008/layout/NameandTitleOrganizationalChart"/>
    <dgm:cxn modelId="{358B71C1-AD75-43CA-929B-2E6A81495812}" type="presOf" srcId="{EAB9713F-4B49-4C32-ABFB-FEACE7E0FF30}" destId="{835F7747-7CF7-46BB-BB87-4E8C6D267D0B}" srcOrd="0" destOrd="0" presId="urn:microsoft.com/office/officeart/2008/layout/NameandTitleOrganizationalChart"/>
    <dgm:cxn modelId="{24C26CC4-B0F0-4985-8090-60CE3BB8102C}" type="presOf" srcId="{C613FBB0-CB6F-4A19-9E42-17CAF03D69A8}" destId="{E15F93AF-FED5-40A0-B02F-0CAA0A303667}" srcOrd="1" destOrd="0" presId="urn:microsoft.com/office/officeart/2008/layout/NameandTitleOrganizationalChart"/>
    <dgm:cxn modelId="{2BA55AC8-BF71-4744-8DAE-86924231BFE2}" srcId="{64723762-AD63-4BCC-A211-2995E676F1BF}" destId="{CBB2C4E6-595E-4A5F-8B95-F53992B33F8E}" srcOrd="0" destOrd="0" parTransId="{E1145E93-6B07-482C-8D13-06E9FF61CC74}" sibTransId="{BBA5D486-D0F4-4E09-9666-290D27615AD4}"/>
    <dgm:cxn modelId="{2A243AD1-C3E0-4526-A691-D06696E91162}" type="presOf" srcId="{F79EE853-38F7-4D35-BCC9-1BF5598A21CA}" destId="{2266E2C0-C9F5-435F-BBFA-1F4ADC6E598B}" srcOrd="0" destOrd="0" presId="urn:microsoft.com/office/officeart/2008/layout/NameandTitleOrganizationalChart"/>
    <dgm:cxn modelId="{A4E8F6D3-2032-47B5-8E6D-36DB5CFAE53F}" type="presOf" srcId="{72BC6E55-1458-4137-B221-6A5937FB50CC}" destId="{0A0EAFBA-8005-43C9-B830-166D116210A2}" srcOrd="1" destOrd="0" presId="urn:microsoft.com/office/officeart/2008/layout/NameandTitleOrganizationalChart"/>
    <dgm:cxn modelId="{32EBB9E1-7CD5-4E65-ABDB-23B9FB1AAAAC}" type="presOf" srcId="{F79EE853-38F7-4D35-BCC9-1BF5598A21CA}" destId="{29F76C55-7113-4D2C-BE4D-E863FDBB035F}" srcOrd="1" destOrd="0" presId="urn:microsoft.com/office/officeart/2008/layout/NameandTitleOrganizationalChart"/>
    <dgm:cxn modelId="{368836EB-E2BF-44EC-9E08-AC891E948E37}" srcId="{CBB2C4E6-595E-4A5F-8B95-F53992B33F8E}" destId="{55D5BAF8-963F-405A-8F24-7FD5F812C3B9}" srcOrd="1" destOrd="0" parTransId="{0935CDA6-D911-40D2-A2C8-A252B11F5ADF}" sibTransId="{A6384F85-8AD2-4CCA-986F-AC7D583AB8B1}"/>
    <dgm:cxn modelId="{338185EB-5FC9-4335-9F2A-3E32D7C7EB05}" type="presOf" srcId="{55D5BAF8-963F-405A-8F24-7FD5F812C3B9}" destId="{73871EEC-260F-43CD-8B30-CDCA1283AA2A}" srcOrd="1" destOrd="0" presId="urn:microsoft.com/office/officeart/2008/layout/NameandTitleOrganizationalChart"/>
    <dgm:cxn modelId="{37E600F7-C048-4CFF-9A35-E832A202FB38}" type="presOf" srcId="{8451581E-EC2A-4C9C-A6CE-A688A5D0304C}" destId="{9A5D3644-2555-4C67-823B-39020D0B942B}" srcOrd="0" destOrd="0" presId="urn:microsoft.com/office/officeart/2008/layout/NameandTitleOrganizationalChart"/>
    <dgm:cxn modelId="{1AD649FF-E913-4FD1-AEC3-E24953EF3358}" srcId="{55D5BAF8-963F-405A-8F24-7FD5F812C3B9}" destId="{34B8C2F1-DEAD-48A7-9EDC-872B27627E0F}" srcOrd="3" destOrd="0" parTransId="{C9E53FF1-4F8A-430C-9CB1-2B7D6EC3876B}" sibTransId="{1B47B2B7-64B1-4161-99EE-4D43031D4C93}"/>
    <dgm:cxn modelId="{6FE7ACD5-16FE-4C94-AC61-B27825EEA646}" type="presParOf" srcId="{B6A8F819-CB53-49A0-BFD1-ACF5FBE8A437}" destId="{D4F4F91A-50E3-4B59-B5D9-5E044A3212BA}" srcOrd="0" destOrd="0" presId="urn:microsoft.com/office/officeart/2008/layout/NameandTitleOrganizationalChart"/>
    <dgm:cxn modelId="{BCFF486C-F014-4DCF-8622-810E9FD0F795}" type="presParOf" srcId="{D4F4F91A-50E3-4B59-B5D9-5E044A3212BA}" destId="{3CCCC6FC-8F2C-45C1-991C-48061CFFD2E1}" srcOrd="0" destOrd="0" presId="urn:microsoft.com/office/officeart/2008/layout/NameandTitleOrganizationalChart"/>
    <dgm:cxn modelId="{2E3E57C2-473D-476A-A18C-B71A8CF73C7A}" type="presParOf" srcId="{3CCCC6FC-8F2C-45C1-991C-48061CFFD2E1}" destId="{3C39BBC1-6D5C-4E67-ACC3-F531F33748BC}" srcOrd="0" destOrd="0" presId="urn:microsoft.com/office/officeart/2008/layout/NameandTitleOrganizationalChart"/>
    <dgm:cxn modelId="{44840841-D82B-423A-9C3B-29768C00A55C}" type="presParOf" srcId="{3CCCC6FC-8F2C-45C1-991C-48061CFFD2E1}" destId="{9AA3CBCF-DC22-40F1-BF21-7DCBFD28073E}" srcOrd="1" destOrd="0" presId="urn:microsoft.com/office/officeart/2008/layout/NameandTitleOrganizationalChart"/>
    <dgm:cxn modelId="{7A1825B9-102D-467A-9FAB-CBB35DDCB2A4}" type="presParOf" srcId="{3CCCC6FC-8F2C-45C1-991C-48061CFFD2E1}" destId="{E2044342-9807-41DE-88D6-3E481EBE121B}" srcOrd="2" destOrd="0" presId="urn:microsoft.com/office/officeart/2008/layout/NameandTitleOrganizationalChart"/>
    <dgm:cxn modelId="{D62816AE-A77C-4008-BE6D-B9A5375AC4D1}" type="presParOf" srcId="{D4F4F91A-50E3-4B59-B5D9-5E044A3212BA}" destId="{9A7BEBAC-916A-4AEF-9A0E-80DD848281D1}" srcOrd="1" destOrd="0" presId="urn:microsoft.com/office/officeart/2008/layout/NameandTitleOrganizationalChart"/>
    <dgm:cxn modelId="{79BA6234-9130-44FB-9555-87E50F11918F}" type="presParOf" srcId="{9A7BEBAC-916A-4AEF-9A0E-80DD848281D1}" destId="{31C4392B-81D0-4604-ACB2-AAE458CA6D4F}" srcOrd="0" destOrd="0" presId="urn:microsoft.com/office/officeart/2008/layout/NameandTitleOrganizationalChart"/>
    <dgm:cxn modelId="{B66C366B-358B-40A3-B93F-2F320FC4A45A}" type="presParOf" srcId="{9A7BEBAC-916A-4AEF-9A0E-80DD848281D1}" destId="{1C9F31D9-A0D1-457C-93D4-401F8BDB1910}" srcOrd="1" destOrd="0" presId="urn:microsoft.com/office/officeart/2008/layout/NameandTitleOrganizationalChart"/>
    <dgm:cxn modelId="{E6A3778D-BA3A-47F1-A7BB-1C02545A69D8}" type="presParOf" srcId="{1C9F31D9-A0D1-457C-93D4-401F8BDB1910}" destId="{7B40B2FE-5412-4E82-B12F-27B8E1E9EE63}" srcOrd="0" destOrd="0" presId="urn:microsoft.com/office/officeart/2008/layout/NameandTitleOrganizationalChart"/>
    <dgm:cxn modelId="{A417A0BF-47B1-4B21-A00C-E035AC43F9F6}" type="presParOf" srcId="{7B40B2FE-5412-4E82-B12F-27B8E1E9EE63}" destId="{2266E2C0-C9F5-435F-BBFA-1F4ADC6E598B}" srcOrd="0" destOrd="0" presId="urn:microsoft.com/office/officeart/2008/layout/NameandTitleOrganizationalChart"/>
    <dgm:cxn modelId="{58F4A7C6-6018-47DE-8C84-E3E14FC125A5}" type="presParOf" srcId="{7B40B2FE-5412-4E82-B12F-27B8E1E9EE63}" destId="{835F7747-7CF7-46BB-BB87-4E8C6D267D0B}" srcOrd="1" destOrd="0" presId="urn:microsoft.com/office/officeart/2008/layout/NameandTitleOrganizationalChart"/>
    <dgm:cxn modelId="{85071EC8-A9A3-4E9C-9BD6-E88C3FCE024E}" type="presParOf" srcId="{7B40B2FE-5412-4E82-B12F-27B8E1E9EE63}" destId="{29F76C55-7113-4D2C-BE4D-E863FDBB035F}" srcOrd="2" destOrd="0" presId="urn:microsoft.com/office/officeart/2008/layout/NameandTitleOrganizationalChart"/>
    <dgm:cxn modelId="{9E57F80A-0C97-453B-B6B0-E65A300CDCA6}" type="presParOf" srcId="{1C9F31D9-A0D1-457C-93D4-401F8BDB1910}" destId="{A186F65A-80C6-4DA0-B08F-97533D10A587}" srcOrd="1" destOrd="0" presId="urn:microsoft.com/office/officeart/2008/layout/NameandTitleOrganizationalChart"/>
    <dgm:cxn modelId="{E74148A2-D0C3-4A66-AE01-D23D917EB394}" type="presParOf" srcId="{1C9F31D9-A0D1-457C-93D4-401F8BDB1910}" destId="{03D01463-B9F3-42A3-8AE3-7EF6FF2EB231}" srcOrd="2" destOrd="0" presId="urn:microsoft.com/office/officeart/2008/layout/NameandTitleOrganizationalChart"/>
    <dgm:cxn modelId="{16F7703C-BC46-4915-8334-0CEA5858FD11}" type="presParOf" srcId="{9A7BEBAC-916A-4AEF-9A0E-80DD848281D1}" destId="{0AE7A301-82F2-4E59-B85E-DD41D2C3F42B}" srcOrd="2" destOrd="0" presId="urn:microsoft.com/office/officeart/2008/layout/NameandTitleOrganizationalChart"/>
    <dgm:cxn modelId="{9DE248C9-9EC0-4AD3-846B-CE5946E50CD4}" type="presParOf" srcId="{9A7BEBAC-916A-4AEF-9A0E-80DD848281D1}" destId="{96D4C313-0D70-4CA5-911A-36CFE60F275E}" srcOrd="3" destOrd="0" presId="urn:microsoft.com/office/officeart/2008/layout/NameandTitleOrganizationalChart"/>
    <dgm:cxn modelId="{2B924536-8A02-4422-8D1F-FEFF5E7E754B}" type="presParOf" srcId="{96D4C313-0D70-4CA5-911A-36CFE60F275E}" destId="{C92137C1-79E6-40CC-8482-8C6FBBFFD312}" srcOrd="0" destOrd="0" presId="urn:microsoft.com/office/officeart/2008/layout/NameandTitleOrganizationalChart"/>
    <dgm:cxn modelId="{9CD93615-21F9-4F4F-A07C-FFD5F4D53774}" type="presParOf" srcId="{C92137C1-79E6-40CC-8482-8C6FBBFFD312}" destId="{BFEF513B-07D6-4186-8236-1D30EB6138FD}" srcOrd="0" destOrd="0" presId="urn:microsoft.com/office/officeart/2008/layout/NameandTitleOrganizationalChart"/>
    <dgm:cxn modelId="{E567CFC4-9E00-49F9-8C2A-6C9D2488F373}" type="presParOf" srcId="{C92137C1-79E6-40CC-8482-8C6FBBFFD312}" destId="{4EFAE253-902B-444C-8BB1-1ED39E5A0693}" srcOrd="1" destOrd="0" presId="urn:microsoft.com/office/officeart/2008/layout/NameandTitleOrganizationalChart"/>
    <dgm:cxn modelId="{D33335B9-B462-4070-98BB-183D32D344B6}" type="presParOf" srcId="{C92137C1-79E6-40CC-8482-8C6FBBFFD312}" destId="{73871EEC-260F-43CD-8B30-CDCA1283AA2A}" srcOrd="2" destOrd="0" presId="urn:microsoft.com/office/officeart/2008/layout/NameandTitleOrganizationalChart"/>
    <dgm:cxn modelId="{DEC5C488-594D-4D3C-866D-AD10536BDACA}" type="presParOf" srcId="{96D4C313-0D70-4CA5-911A-36CFE60F275E}" destId="{3ABAAC6A-9B5B-4112-B3E3-E39A994D377B}" srcOrd="1" destOrd="0" presId="urn:microsoft.com/office/officeart/2008/layout/NameandTitleOrganizationalChart"/>
    <dgm:cxn modelId="{1D8DA174-32AF-4828-932B-147ACC1406D9}" type="presParOf" srcId="{3ABAAC6A-9B5B-4112-B3E3-E39A994D377B}" destId="{62903A1D-DE0F-435D-9A8C-E2DFF3DB117B}" srcOrd="0" destOrd="0" presId="urn:microsoft.com/office/officeart/2008/layout/NameandTitleOrganizationalChart"/>
    <dgm:cxn modelId="{B58E92DE-8EF6-4B12-B1E7-F7C8304CDE6D}" type="presParOf" srcId="{3ABAAC6A-9B5B-4112-B3E3-E39A994D377B}" destId="{61F43BEB-A8A6-4E9E-834A-360D16B32704}" srcOrd="1" destOrd="0" presId="urn:microsoft.com/office/officeart/2008/layout/NameandTitleOrganizationalChart"/>
    <dgm:cxn modelId="{71BB2703-4B61-4921-93E3-AA9592C747A1}" type="presParOf" srcId="{61F43BEB-A8A6-4E9E-834A-360D16B32704}" destId="{80B8D0CE-0213-4F3B-8529-EB36D4235B85}" srcOrd="0" destOrd="0" presId="urn:microsoft.com/office/officeart/2008/layout/NameandTitleOrganizationalChart"/>
    <dgm:cxn modelId="{9E49B293-42CB-48D6-B3E4-F6988E7D8961}" type="presParOf" srcId="{80B8D0CE-0213-4F3B-8529-EB36D4235B85}" destId="{260C03C5-AA9E-4C66-AAF4-50FC2DC45128}" srcOrd="0" destOrd="0" presId="urn:microsoft.com/office/officeart/2008/layout/NameandTitleOrganizationalChart"/>
    <dgm:cxn modelId="{6D63FF97-2157-4715-8BF3-448B8614D716}" type="presParOf" srcId="{80B8D0CE-0213-4F3B-8529-EB36D4235B85}" destId="{A3007CFB-D470-4F7E-8382-3A9E7F89BE27}" srcOrd="1" destOrd="0" presId="urn:microsoft.com/office/officeart/2008/layout/NameandTitleOrganizationalChart"/>
    <dgm:cxn modelId="{93FC7224-1A2C-41D4-B106-0102FD6DB628}" type="presParOf" srcId="{80B8D0CE-0213-4F3B-8529-EB36D4235B85}" destId="{F4881AA6-D185-4DDA-BCD5-E3BCB56A8159}" srcOrd="2" destOrd="0" presId="urn:microsoft.com/office/officeart/2008/layout/NameandTitleOrganizationalChart"/>
    <dgm:cxn modelId="{B574B80B-7EB5-4AD3-8BED-1175914A3114}" type="presParOf" srcId="{61F43BEB-A8A6-4E9E-834A-360D16B32704}" destId="{4FE113EF-72F9-4661-B818-18E3769F19AE}" srcOrd="1" destOrd="0" presId="urn:microsoft.com/office/officeart/2008/layout/NameandTitleOrganizationalChart"/>
    <dgm:cxn modelId="{4D09BE86-1700-4BA5-942C-55942816EE30}" type="presParOf" srcId="{61F43BEB-A8A6-4E9E-834A-360D16B32704}" destId="{1DD48105-B4D5-41EB-A7F1-3407787B193F}" srcOrd="2" destOrd="0" presId="urn:microsoft.com/office/officeart/2008/layout/NameandTitleOrganizationalChart"/>
    <dgm:cxn modelId="{4A798EAB-BEB2-42DA-8B3C-917CE8D61DEF}" type="presParOf" srcId="{3ABAAC6A-9B5B-4112-B3E3-E39A994D377B}" destId="{61CF80C7-B205-4F0F-9FC3-98033774193E}" srcOrd="2" destOrd="0" presId="urn:microsoft.com/office/officeart/2008/layout/NameandTitleOrganizationalChart"/>
    <dgm:cxn modelId="{135CDDC1-279D-4246-9DFD-DDC3029CD113}" type="presParOf" srcId="{3ABAAC6A-9B5B-4112-B3E3-E39A994D377B}" destId="{816D9207-CB44-4A6E-B79B-2BFEF60B3C47}" srcOrd="3" destOrd="0" presId="urn:microsoft.com/office/officeart/2008/layout/NameandTitleOrganizationalChart"/>
    <dgm:cxn modelId="{959E3AAE-B2FD-4F1F-851C-3AB13EF227E8}" type="presParOf" srcId="{816D9207-CB44-4A6E-B79B-2BFEF60B3C47}" destId="{40352C4C-9EE9-4E7F-AD1D-C140B8C8B1CC}" srcOrd="0" destOrd="0" presId="urn:microsoft.com/office/officeart/2008/layout/NameandTitleOrganizationalChart"/>
    <dgm:cxn modelId="{16847159-3FF5-4405-8871-9E3F5252BDC9}" type="presParOf" srcId="{40352C4C-9EE9-4E7F-AD1D-C140B8C8B1CC}" destId="{FC4D46EA-61DA-45BD-933C-A4506D1CC90D}" srcOrd="0" destOrd="0" presId="urn:microsoft.com/office/officeart/2008/layout/NameandTitleOrganizationalChart"/>
    <dgm:cxn modelId="{80FE2E25-7E49-44ED-8D1A-3F7A8496D17A}" type="presParOf" srcId="{40352C4C-9EE9-4E7F-AD1D-C140B8C8B1CC}" destId="{3D7472EF-EF5B-471C-B745-0DD36C334591}" srcOrd="1" destOrd="0" presId="urn:microsoft.com/office/officeart/2008/layout/NameandTitleOrganizationalChart"/>
    <dgm:cxn modelId="{6AD6DB2A-2A9D-4982-B08F-AEB563F00912}" type="presParOf" srcId="{40352C4C-9EE9-4E7F-AD1D-C140B8C8B1CC}" destId="{0A0EAFBA-8005-43C9-B830-166D116210A2}" srcOrd="2" destOrd="0" presId="urn:microsoft.com/office/officeart/2008/layout/NameandTitleOrganizationalChart"/>
    <dgm:cxn modelId="{92515683-0BE7-4993-8BAE-DE3769FBE8C3}" type="presParOf" srcId="{816D9207-CB44-4A6E-B79B-2BFEF60B3C47}" destId="{A679FDA6-7E69-48A0-81F2-1E4FA04EDBD5}" srcOrd="1" destOrd="0" presId="urn:microsoft.com/office/officeart/2008/layout/NameandTitleOrganizationalChart"/>
    <dgm:cxn modelId="{61937C7A-7CE1-4AEA-8F5B-3D13B1D6D2A3}" type="presParOf" srcId="{816D9207-CB44-4A6E-B79B-2BFEF60B3C47}" destId="{42705198-0702-4FEA-8B35-9BBB15FC53AE}" srcOrd="2" destOrd="0" presId="urn:microsoft.com/office/officeart/2008/layout/NameandTitleOrganizationalChart"/>
    <dgm:cxn modelId="{CBCC8C06-7916-4B67-AFFC-BEA9FC851341}" type="presParOf" srcId="{3ABAAC6A-9B5B-4112-B3E3-E39A994D377B}" destId="{FF5E7E38-98F5-4784-886B-925D700CAA12}" srcOrd="4" destOrd="0" presId="urn:microsoft.com/office/officeart/2008/layout/NameandTitleOrganizationalChart"/>
    <dgm:cxn modelId="{02186C88-F284-4C4C-876E-D59FF7947DA0}" type="presParOf" srcId="{3ABAAC6A-9B5B-4112-B3E3-E39A994D377B}" destId="{5629012E-083E-429B-9FA7-C66D8AB574D9}" srcOrd="5" destOrd="0" presId="urn:microsoft.com/office/officeart/2008/layout/NameandTitleOrganizationalChart"/>
    <dgm:cxn modelId="{9CAA9354-46A5-4BCF-9B35-78144465A7EA}" type="presParOf" srcId="{5629012E-083E-429B-9FA7-C66D8AB574D9}" destId="{F671C979-E5DF-4EE0-9A44-076713FE0B7B}" srcOrd="0" destOrd="0" presId="urn:microsoft.com/office/officeart/2008/layout/NameandTitleOrganizationalChart"/>
    <dgm:cxn modelId="{1AF3546D-46AE-424B-90A0-BF44C23C3156}" type="presParOf" srcId="{F671C979-E5DF-4EE0-9A44-076713FE0B7B}" destId="{E4C6905F-3FC8-48C3-8217-FF21A00E6037}" srcOrd="0" destOrd="0" presId="urn:microsoft.com/office/officeart/2008/layout/NameandTitleOrganizationalChart"/>
    <dgm:cxn modelId="{D534536F-658F-48F6-91C2-658FF200BC8F}" type="presParOf" srcId="{F671C979-E5DF-4EE0-9A44-076713FE0B7B}" destId="{14995AA4-DFBA-47AC-BC55-F3671B144357}" srcOrd="1" destOrd="0" presId="urn:microsoft.com/office/officeart/2008/layout/NameandTitleOrganizationalChart"/>
    <dgm:cxn modelId="{8F144C7C-E1E2-4BB2-9346-F09F84E7D9D1}" type="presParOf" srcId="{F671C979-E5DF-4EE0-9A44-076713FE0B7B}" destId="{C6565B10-E696-42DF-ABA0-34566CAAA460}" srcOrd="2" destOrd="0" presId="urn:microsoft.com/office/officeart/2008/layout/NameandTitleOrganizationalChart"/>
    <dgm:cxn modelId="{7E40D38B-BFBD-42C9-8B9C-044E52B32646}" type="presParOf" srcId="{5629012E-083E-429B-9FA7-C66D8AB574D9}" destId="{696D89B3-DC6F-4D61-BDA8-BA11E644A5F6}" srcOrd="1" destOrd="0" presId="urn:microsoft.com/office/officeart/2008/layout/NameandTitleOrganizationalChart"/>
    <dgm:cxn modelId="{1D35C026-935B-4977-BC44-0639851A01AD}" type="presParOf" srcId="{5629012E-083E-429B-9FA7-C66D8AB574D9}" destId="{82E9564B-8AC8-47B1-8A1F-AAAFD4703E12}" srcOrd="2" destOrd="0" presId="urn:microsoft.com/office/officeart/2008/layout/NameandTitleOrganizationalChart"/>
    <dgm:cxn modelId="{ACEB09EF-7A1A-4C65-9F10-50DB00E99655}" type="presParOf" srcId="{3ABAAC6A-9B5B-4112-B3E3-E39A994D377B}" destId="{D7D9AF5A-D4BE-48C7-83E2-356928044CF7}" srcOrd="6" destOrd="0" presId="urn:microsoft.com/office/officeart/2008/layout/NameandTitleOrganizationalChart"/>
    <dgm:cxn modelId="{C76782C7-671F-44B5-AD74-E69914989FE0}" type="presParOf" srcId="{3ABAAC6A-9B5B-4112-B3E3-E39A994D377B}" destId="{01E067DB-1713-43FB-88CF-B9A3D286FD08}" srcOrd="7" destOrd="0" presId="urn:microsoft.com/office/officeart/2008/layout/NameandTitleOrganizationalChart"/>
    <dgm:cxn modelId="{31A24485-D4B9-4762-9524-7386168D8866}" type="presParOf" srcId="{01E067DB-1713-43FB-88CF-B9A3D286FD08}" destId="{28DF7477-F78E-4BE8-AEB1-95FAFD89D148}" srcOrd="0" destOrd="0" presId="urn:microsoft.com/office/officeart/2008/layout/NameandTitleOrganizationalChart"/>
    <dgm:cxn modelId="{B33A83B8-1F75-4532-9E07-1FDBFD292D55}" type="presParOf" srcId="{28DF7477-F78E-4BE8-AEB1-95FAFD89D148}" destId="{C44E7320-BD1E-4162-A396-C8F1DF8E71D9}" srcOrd="0" destOrd="0" presId="urn:microsoft.com/office/officeart/2008/layout/NameandTitleOrganizationalChart"/>
    <dgm:cxn modelId="{90DC1AD5-30CB-446A-968F-61513EF44092}" type="presParOf" srcId="{28DF7477-F78E-4BE8-AEB1-95FAFD89D148}" destId="{733CCA3D-CC97-4BF4-93B7-3D8D9FA74232}" srcOrd="1" destOrd="0" presId="urn:microsoft.com/office/officeart/2008/layout/NameandTitleOrganizationalChart"/>
    <dgm:cxn modelId="{04F6B871-A9C9-4BB9-9F68-136E61561C31}" type="presParOf" srcId="{28DF7477-F78E-4BE8-AEB1-95FAFD89D148}" destId="{92526988-526E-4FCC-A222-022A1EB91EA4}" srcOrd="2" destOrd="0" presId="urn:microsoft.com/office/officeart/2008/layout/NameandTitleOrganizationalChart"/>
    <dgm:cxn modelId="{E3BA4260-C46B-4C4C-BE06-CB57DC8CB279}" type="presParOf" srcId="{01E067DB-1713-43FB-88CF-B9A3D286FD08}" destId="{F0BDD4E6-2EFC-463D-AD3A-5BE3ADBE6680}" srcOrd="1" destOrd="0" presId="urn:microsoft.com/office/officeart/2008/layout/NameandTitleOrganizationalChart"/>
    <dgm:cxn modelId="{00EFD440-83AB-417F-93F6-4E803663F659}" type="presParOf" srcId="{01E067DB-1713-43FB-88CF-B9A3D286FD08}" destId="{43AF1B23-FA78-4FEB-A724-9EC4B03A8E8E}" srcOrd="2" destOrd="0" presId="urn:microsoft.com/office/officeart/2008/layout/NameandTitleOrganizationalChart"/>
    <dgm:cxn modelId="{D53640DF-B5AC-4A73-A54B-71307F0FAE9F}" type="presParOf" srcId="{96D4C313-0D70-4CA5-911A-36CFE60F275E}" destId="{A9D3EEB4-C0DD-4E2A-949A-D7F5BEF123FA}" srcOrd="2" destOrd="0" presId="urn:microsoft.com/office/officeart/2008/layout/NameandTitleOrganizationalChart"/>
    <dgm:cxn modelId="{59050255-F2B3-4E8E-AE7F-A5321C115A9E}" type="presParOf" srcId="{9A7BEBAC-916A-4AEF-9A0E-80DD848281D1}" destId="{06D90261-F69D-4C16-9AA8-37B45FAE98EF}" srcOrd="4" destOrd="0" presId="urn:microsoft.com/office/officeart/2008/layout/NameandTitleOrganizationalChart"/>
    <dgm:cxn modelId="{437C6829-5AAF-4937-B9E2-9F1CEA7B6AA3}" type="presParOf" srcId="{9A7BEBAC-916A-4AEF-9A0E-80DD848281D1}" destId="{17A047F1-1687-4537-A098-5D102735254D}" srcOrd="5" destOrd="0" presId="urn:microsoft.com/office/officeart/2008/layout/NameandTitleOrganizationalChart"/>
    <dgm:cxn modelId="{5D4E6556-D09B-45CF-8855-0D2EA7E6BF1A}" type="presParOf" srcId="{17A047F1-1687-4537-A098-5D102735254D}" destId="{498504AF-6E00-4DCB-86D1-F12D31B76669}" srcOrd="0" destOrd="0" presId="urn:microsoft.com/office/officeart/2008/layout/NameandTitleOrganizationalChart"/>
    <dgm:cxn modelId="{210A8E13-1501-4DA9-9E65-B7859943A917}" type="presParOf" srcId="{498504AF-6E00-4DCB-86D1-F12D31B76669}" destId="{BA9136B4-9A90-4552-A32A-F0650DED63E8}" srcOrd="0" destOrd="0" presId="urn:microsoft.com/office/officeart/2008/layout/NameandTitleOrganizationalChart"/>
    <dgm:cxn modelId="{2B05B396-D831-4FA1-9B70-A9BBE5CACC4D}" type="presParOf" srcId="{498504AF-6E00-4DCB-86D1-F12D31B76669}" destId="{9A5D3644-2555-4C67-823B-39020D0B942B}" srcOrd="1" destOrd="0" presId="urn:microsoft.com/office/officeart/2008/layout/NameandTitleOrganizationalChart"/>
    <dgm:cxn modelId="{9942D642-5BD8-475C-87FD-573D9F628DC3}" type="presParOf" srcId="{498504AF-6E00-4DCB-86D1-F12D31B76669}" destId="{E15F93AF-FED5-40A0-B02F-0CAA0A303667}" srcOrd="2" destOrd="0" presId="urn:microsoft.com/office/officeart/2008/layout/NameandTitleOrganizationalChart"/>
    <dgm:cxn modelId="{178B41F0-29DE-482C-BA43-B59BC4623FD9}" type="presParOf" srcId="{17A047F1-1687-4537-A098-5D102735254D}" destId="{5F08655E-2DCD-40BA-8EBF-79D45D2DA040}" srcOrd="1" destOrd="0" presId="urn:microsoft.com/office/officeart/2008/layout/NameandTitleOrganizationalChart"/>
    <dgm:cxn modelId="{F9E1A883-CE9E-40F6-899F-FDF747CDDEE5}" type="presParOf" srcId="{17A047F1-1687-4537-A098-5D102735254D}" destId="{A80B40EA-489D-4E83-9F04-C4F011E7EF71}" srcOrd="2" destOrd="0" presId="urn:microsoft.com/office/officeart/2008/layout/NameandTitleOrganizationalChart"/>
    <dgm:cxn modelId="{F7C7CCA5-8A34-4AD8-BD59-1D6610D94644}" type="presParOf" srcId="{9A7BEBAC-916A-4AEF-9A0E-80DD848281D1}" destId="{23C434B0-1B1C-47CF-B3DD-F85D75FF44C8}" srcOrd="6" destOrd="0" presId="urn:microsoft.com/office/officeart/2008/layout/NameandTitleOrganizationalChart"/>
    <dgm:cxn modelId="{05C8DD6D-2EF1-46FE-A15C-4F1419482FC2}" type="presParOf" srcId="{9A7BEBAC-916A-4AEF-9A0E-80DD848281D1}" destId="{67BB4FDD-3CE1-409E-A7FC-CE8BE45DE6C4}" srcOrd="7" destOrd="0" presId="urn:microsoft.com/office/officeart/2008/layout/NameandTitleOrganizationalChart"/>
    <dgm:cxn modelId="{F52924E8-BECC-4413-A8C4-02E65F0CD19B}" type="presParOf" srcId="{67BB4FDD-3CE1-409E-A7FC-CE8BE45DE6C4}" destId="{3B2DD01E-4281-44C0-B764-8AC019A6C2C0}" srcOrd="0" destOrd="0" presId="urn:microsoft.com/office/officeart/2008/layout/NameandTitleOrganizationalChart"/>
    <dgm:cxn modelId="{05B1F1A9-74AA-47B6-AF8D-13B02D95B838}" type="presParOf" srcId="{3B2DD01E-4281-44C0-B764-8AC019A6C2C0}" destId="{4B5D8EEA-EF14-40EE-B47B-6657962B42CF}" srcOrd="0" destOrd="0" presId="urn:microsoft.com/office/officeart/2008/layout/NameandTitleOrganizationalChart"/>
    <dgm:cxn modelId="{F41F5390-4DFE-41FC-A2E3-3F931E2934B8}" type="presParOf" srcId="{3B2DD01E-4281-44C0-B764-8AC019A6C2C0}" destId="{93C72682-7CA9-469C-B124-6F9ACD8A26BF}" srcOrd="1" destOrd="0" presId="urn:microsoft.com/office/officeart/2008/layout/NameandTitleOrganizationalChart"/>
    <dgm:cxn modelId="{D3A45A10-B6B5-4F6D-9249-61C8B5B4D0FC}" type="presParOf" srcId="{3B2DD01E-4281-44C0-B764-8AC019A6C2C0}" destId="{BDD7847A-754A-4830-BEF9-01EBE8B213B7}" srcOrd="2" destOrd="0" presId="urn:microsoft.com/office/officeart/2008/layout/NameandTitleOrganizationalChart"/>
    <dgm:cxn modelId="{A24C65CA-FFF2-4768-ACA5-D7C633124F38}" type="presParOf" srcId="{67BB4FDD-3CE1-409E-A7FC-CE8BE45DE6C4}" destId="{1A4A86DD-5823-44DE-9313-9CB36605A1FF}" srcOrd="1" destOrd="0" presId="urn:microsoft.com/office/officeart/2008/layout/NameandTitleOrganizationalChart"/>
    <dgm:cxn modelId="{FA0D5946-C8F0-46E8-9DD3-B3535D1EA76B}" type="presParOf" srcId="{67BB4FDD-3CE1-409E-A7FC-CE8BE45DE6C4}" destId="{1CC9E03B-21DD-4449-8A53-E0147616D2DC}" srcOrd="2" destOrd="0" presId="urn:microsoft.com/office/officeart/2008/layout/NameandTitleOrganizationalChart"/>
    <dgm:cxn modelId="{E272B5F7-F615-4619-84BD-8DDE042EF3A7}" type="presParOf" srcId="{D4F4F91A-50E3-4B59-B5D9-5E044A3212BA}" destId="{2B6C73AB-8191-4928-A2E4-ADA09E446BBC}" srcOrd="2" destOrd="0" presId="urn:microsoft.com/office/officeart/2008/layout/NameandTitleOrganizationalChar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4723762-AD63-4BCC-A211-2995E676F1BF}" type="doc">
      <dgm:prSet loTypeId="urn:microsoft.com/office/officeart/2008/layout/NameandTitleOrganizationalChart" loCatId="hierarchy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sl-SI"/>
        </a:p>
      </dgm:t>
    </dgm:pt>
    <dgm:pt modelId="{CBB2C4E6-595E-4A5F-8B95-F53992B33F8E}">
      <dgm:prSet phldrT="[besedilo]" phldr="0"/>
      <dgm:spPr>
        <a:solidFill>
          <a:srgbClr val="B74826"/>
        </a:solidFill>
      </dgm:spPr>
      <dgm:t>
        <a:bodyPr/>
        <a:lstStyle/>
        <a:p>
          <a:r>
            <a:rPr lang="sl-SI" noProof="0" dirty="0"/>
            <a:t>SKUPŠČINA</a:t>
          </a:r>
        </a:p>
      </dgm:t>
    </dgm:pt>
    <dgm:pt modelId="{E1145E93-6B07-482C-8D13-06E9FF61CC74}" type="parTrans" cxnId="{2BA55AC8-BF71-4744-8DAE-86924231BFE2}">
      <dgm:prSet/>
      <dgm:spPr/>
      <dgm:t>
        <a:bodyPr/>
        <a:lstStyle/>
        <a:p>
          <a:endParaRPr lang="sl-SI"/>
        </a:p>
      </dgm:t>
    </dgm:pt>
    <dgm:pt modelId="{BBA5D486-D0F4-4E09-9666-290D27615AD4}" type="sibTrans" cxnId="{2BA55AC8-BF71-4744-8DAE-86924231BFE2}">
      <dgm:prSet/>
      <dgm:spPr>
        <a:noFill/>
        <a:ln>
          <a:noFill/>
        </a:ln>
      </dgm:spPr>
      <dgm:t>
        <a:bodyPr/>
        <a:lstStyle/>
        <a:p>
          <a:endParaRPr lang="sl-SI" noProof="0" dirty="0"/>
        </a:p>
      </dgm:t>
    </dgm:pt>
    <dgm:pt modelId="{55D5BAF8-963F-405A-8F24-7FD5F812C3B9}">
      <dgm:prSet phldrT="[besedilo]" phldr="0"/>
      <dgm:spPr>
        <a:solidFill>
          <a:srgbClr val="313164"/>
        </a:solidFill>
      </dgm:spPr>
      <dgm:t>
        <a:bodyPr/>
        <a:lstStyle/>
        <a:p>
          <a:r>
            <a:rPr lang="sl-SI" noProof="0" dirty="0"/>
            <a:t>UPRAVNI ODBOR</a:t>
          </a:r>
        </a:p>
      </dgm:t>
    </dgm:pt>
    <dgm:pt modelId="{0935CDA6-D911-40D2-A2C8-A252B11F5ADF}" type="parTrans" cxnId="{368836EB-E2BF-44EC-9E08-AC891E948E37}">
      <dgm:prSet/>
      <dgm:spPr>
        <a:ln>
          <a:solidFill>
            <a:srgbClr val="B74826"/>
          </a:solidFill>
        </a:ln>
      </dgm:spPr>
      <dgm:t>
        <a:bodyPr/>
        <a:lstStyle/>
        <a:p>
          <a:endParaRPr lang="sl-SI"/>
        </a:p>
      </dgm:t>
    </dgm:pt>
    <dgm:pt modelId="{A6384F85-8AD2-4CCA-986F-AC7D583AB8B1}" type="sibTrans" cxnId="{368836EB-E2BF-44EC-9E08-AC891E948E37}">
      <dgm:prSet/>
      <dgm:spPr>
        <a:ln>
          <a:solidFill>
            <a:srgbClr val="313164"/>
          </a:solidFill>
        </a:ln>
      </dgm:spPr>
      <dgm:t>
        <a:bodyPr/>
        <a:lstStyle/>
        <a:p>
          <a:pPr algn="ctr"/>
          <a:r>
            <a:rPr lang="sl-SI" noProof="0" dirty="0"/>
            <a:t>PREDSEDNIK</a:t>
          </a:r>
        </a:p>
      </dgm:t>
    </dgm:pt>
    <dgm:pt modelId="{F79EE853-38F7-4D35-BCC9-1BF5598A21CA}">
      <dgm:prSet phldrT="[besedilo]" phldr="0"/>
      <dgm:spPr>
        <a:solidFill>
          <a:srgbClr val="B74826"/>
        </a:solidFill>
      </dgm:spPr>
      <dgm:t>
        <a:bodyPr/>
        <a:lstStyle/>
        <a:p>
          <a:r>
            <a:rPr lang="sl-SI" noProof="0" dirty="0"/>
            <a:t>NADZORNI ODBOR</a:t>
          </a:r>
        </a:p>
      </dgm:t>
    </dgm:pt>
    <dgm:pt modelId="{F1D1299A-37F9-4B82-941E-404BD1158CD9}" type="parTrans" cxnId="{7B33E371-A1EE-4418-8A45-D7456824FD8F}">
      <dgm:prSet/>
      <dgm:spPr>
        <a:ln>
          <a:solidFill>
            <a:srgbClr val="B74826"/>
          </a:solidFill>
        </a:ln>
      </dgm:spPr>
      <dgm:t>
        <a:bodyPr/>
        <a:lstStyle/>
        <a:p>
          <a:endParaRPr lang="sl-SI"/>
        </a:p>
      </dgm:t>
    </dgm:pt>
    <dgm:pt modelId="{EAB9713F-4B49-4C32-ABFB-FEACE7E0FF30}" type="sibTrans" cxnId="{7B33E371-A1EE-4418-8A45-D7456824FD8F}">
      <dgm:prSet/>
      <dgm:spPr>
        <a:noFill/>
        <a:ln>
          <a:noFill/>
        </a:ln>
      </dgm:spPr>
      <dgm:t>
        <a:bodyPr/>
        <a:lstStyle/>
        <a:p>
          <a:endParaRPr lang="sl-SI" noProof="0" dirty="0"/>
        </a:p>
      </dgm:t>
    </dgm:pt>
    <dgm:pt modelId="{C613FBB0-CB6F-4A19-9E42-17CAF03D69A8}">
      <dgm:prSet phldrT="[besedilo]" phldr="0"/>
      <dgm:spPr>
        <a:solidFill>
          <a:srgbClr val="ED1D24"/>
        </a:solidFill>
        <a:ln>
          <a:solidFill>
            <a:schemeClr val="bg1"/>
          </a:solidFill>
        </a:ln>
      </dgm:spPr>
      <dgm:t>
        <a:bodyPr/>
        <a:lstStyle/>
        <a:p>
          <a:r>
            <a:rPr lang="sl-SI" noProof="0" dirty="0"/>
            <a:t>POVELJSTVO</a:t>
          </a:r>
        </a:p>
      </dgm:t>
    </dgm:pt>
    <dgm:pt modelId="{EB8FAB38-28A6-4F21-9F59-EEFA54929269}" type="parTrans" cxnId="{9FEB5950-B836-483B-8D75-6327581E5862}">
      <dgm:prSet/>
      <dgm:spPr>
        <a:ln>
          <a:solidFill>
            <a:srgbClr val="B74826"/>
          </a:solidFill>
        </a:ln>
      </dgm:spPr>
      <dgm:t>
        <a:bodyPr/>
        <a:lstStyle/>
        <a:p>
          <a:endParaRPr lang="sl-SI"/>
        </a:p>
      </dgm:t>
    </dgm:pt>
    <dgm:pt modelId="{8451581E-EC2A-4C9C-A6CE-A688A5D0304C}" type="sibTrans" cxnId="{9FEB5950-B836-483B-8D75-6327581E5862}">
      <dgm:prSet custT="1"/>
      <dgm:spPr>
        <a:ln>
          <a:solidFill>
            <a:srgbClr val="ED1D24"/>
          </a:solidFill>
        </a:ln>
      </dgm:spPr>
      <dgm:t>
        <a:bodyPr/>
        <a:lstStyle/>
        <a:p>
          <a:pPr algn="ctr"/>
          <a:r>
            <a:rPr lang="sl-SI" sz="900" noProof="0" dirty="0"/>
            <a:t>POVELJNIK</a:t>
          </a:r>
        </a:p>
      </dgm:t>
    </dgm:pt>
    <dgm:pt modelId="{9E9F9E32-4A7E-446A-8B45-037802F3D07B}">
      <dgm:prSet/>
      <dgm:spPr>
        <a:solidFill>
          <a:srgbClr val="B74826"/>
        </a:solidFill>
      </dgm:spPr>
      <dgm:t>
        <a:bodyPr/>
        <a:lstStyle/>
        <a:p>
          <a:r>
            <a:rPr lang="sl-SI" noProof="0" dirty="0"/>
            <a:t>DISCIPLINSKA KOMISIJA</a:t>
          </a:r>
        </a:p>
      </dgm:t>
    </dgm:pt>
    <dgm:pt modelId="{455F99E0-5DA8-4124-A3EC-00CEF740213E}" type="parTrans" cxnId="{38E8489A-4468-424E-9083-D6096A3D6178}">
      <dgm:prSet/>
      <dgm:spPr>
        <a:ln>
          <a:solidFill>
            <a:srgbClr val="B74826"/>
          </a:solidFill>
        </a:ln>
      </dgm:spPr>
      <dgm:t>
        <a:bodyPr/>
        <a:lstStyle/>
        <a:p>
          <a:endParaRPr lang="sl-SI"/>
        </a:p>
      </dgm:t>
    </dgm:pt>
    <dgm:pt modelId="{100243B7-9C04-468D-A365-9F60B9828980}" type="sibTrans" cxnId="{38E8489A-4468-424E-9083-D6096A3D6178}">
      <dgm:prSet/>
      <dgm:spPr>
        <a:noFill/>
        <a:ln>
          <a:noFill/>
        </a:ln>
      </dgm:spPr>
      <dgm:t>
        <a:bodyPr/>
        <a:lstStyle/>
        <a:p>
          <a:endParaRPr lang="sl-SI" noProof="0" dirty="0"/>
        </a:p>
      </dgm:t>
    </dgm:pt>
    <dgm:pt modelId="{840BF061-7F0D-49E1-A02B-ED483515EA7A}">
      <dgm:prSet/>
      <dgm:spPr>
        <a:solidFill>
          <a:srgbClr val="313164"/>
        </a:solidFill>
      </dgm:spPr>
      <dgm:t>
        <a:bodyPr/>
        <a:lstStyle/>
        <a:p>
          <a:r>
            <a:rPr lang="sl-SI" noProof="0" dirty="0"/>
            <a:t>MLADINSKA KOMISIJA</a:t>
          </a:r>
        </a:p>
      </dgm:t>
    </dgm:pt>
    <dgm:pt modelId="{7CBF23E4-BF7A-4F18-88E8-2B7FF684CD3E}" type="parTrans" cxnId="{436EAC5C-7ACC-490F-B27E-CD45D0C072DF}">
      <dgm:prSet/>
      <dgm:spPr>
        <a:solidFill>
          <a:srgbClr val="313164"/>
        </a:solidFill>
        <a:ln>
          <a:solidFill>
            <a:srgbClr val="313164"/>
          </a:solidFill>
        </a:ln>
      </dgm:spPr>
      <dgm:t>
        <a:bodyPr/>
        <a:lstStyle/>
        <a:p>
          <a:endParaRPr lang="sl-SI"/>
        </a:p>
      </dgm:t>
    </dgm:pt>
    <dgm:pt modelId="{5A119161-6BB5-4D81-8550-79BDD1758534}" type="sibTrans" cxnId="{436EAC5C-7ACC-490F-B27E-CD45D0C072DF}">
      <dgm:prSet/>
      <dgm:spPr>
        <a:noFill/>
        <a:ln>
          <a:noFill/>
        </a:ln>
      </dgm:spPr>
      <dgm:t>
        <a:bodyPr/>
        <a:lstStyle/>
        <a:p>
          <a:endParaRPr lang="sl-SI" noProof="0" dirty="0"/>
        </a:p>
      </dgm:t>
    </dgm:pt>
    <dgm:pt modelId="{72BC6E55-1458-4137-B221-6A5937FB50CC}">
      <dgm:prSet/>
      <dgm:spPr>
        <a:solidFill>
          <a:srgbClr val="313164"/>
        </a:solidFill>
      </dgm:spPr>
      <dgm:t>
        <a:bodyPr/>
        <a:lstStyle/>
        <a:p>
          <a:r>
            <a:rPr lang="sl-SI" noProof="0" dirty="0"/>
            <a:t>KOMISIJA ZA VETERANE</a:t>
          </a:r>
        </a:p>
      </dgm:t>
    </dgm:pt>
    <dgm:pt modelId="{46C024F8-8D45-451A-8300-A486EAF6FA3C}" type="parTrans" cxnId="{1B8B4A91-6902-4393-BFAD-6EF244502AA2}">
      <dgm:prSet/>
      <dgm:spPr>
        <a:ln>
          <a:solidFill>
            <a:srgbClr val="313164"/>
          </a:solidFill>
        </a:ln>
      </dgm:spPr>
      <dgm:t>
        <a:bodyPr/>
        <a:lstStyle/>
        <a:p>
          <a:endParaRPr lang="sl-SI"/>
        </a:p>
      </dgm:t>
    </dgm:pt>
    <dgm:pt modelId="{C14E5021-6EA5-43C4-84FB-E5EE4BC4EB64}" type="sibTrans" cxnId="{1B8B4A91-6902-4393-BFAD-6EF244502AA2}">
      <dgm:prSet/>
      <dgm:spPr>
        <a:noFill/>
        <a:ln>
          <a:noFill/>
        </a:ln>
      </dgm:spPr>
      <dgm:t>
        <a:bodyPr/>
        <a:lstStyle/>
        <a:p>
          <a:endParaRPr lang="sl-SI" noProof="0" dirty="0"/>
        </a:p>
      </dgm:t>
    </dgm:pt>
    <dgm:pt modelId="{4346D43F-FC07-4BE7-ABE9-DF472E82AA9A}">
      <dgm:prSet/>
      <dgm:spPr>
        <a:solidFill>
          <a:srgbClr val="313164"/>
        </a:solidFill>
      </dgm:spPr>
      <dgm:t>
        <a:bodyPr/>
        <a:lstStyle/>
        <a:p>
          <a:r>
            <a:rPr lang="sl-SI" noProof="0" dirty="0"/>
            <a:t>KOMISIJA ZA ČLANICE</a:t>
          </a:r>
        </a:p>
      </dgm:t>
    </dgm:pt>
    <dgm:pt modelId="{66E6D700-4C1E-4C8B-A0E0-DD6E4338DA8D}" type="parTrans" cxnId="{26C97E31-35D5-45DE-A58C-2017D6B79DA9}">
      <dgm:prSet/>
      <dgm:spPr>
        <a:solidFill>
          <a:srgbClr val="313164"/>
        </a:solidFill>
        <a:ln>
          <a:solidFill>
            <a:srgbClr val="313164"/>
          </a:solidFill>
        </a:ln>
      </dgm:spPr>
      <dgm:t>
        <a:bodyPr/>
        <a:lstStyle/>
        <a:p>
          <a:endParaRPr lang="sl-SI"/>
        </a:p>
      </dgm:t>
    </dgm:pt>
    <dgm:pt modelId="{3F19C20A-F077-4BA4-A8C4-F6FD3C8EF502}" type="sibTrans" cxnId="{26C97E31-35D5-45DE-A58C-2017D6B79DA9}">
      <dgm:prSet/>
      <dgm:spPr>
        <a:noFill/>
        <a:ln>
          <a:noFill/>
        </a:ln>
      </dgm:spPr>
      <dgm:t>
        <a:bodyPr/>
        <a:lstStyle/>
        <a:p>
          <a:endParaRPr lang="sl-SI" noProof="0" dirty="0"/>
        </a:p>
      </dgm:t>
    </dgm:pt>
    <dgm:pt modelId="{34B8C2F1-DEAD-48A7-9EDC-872B27627E0F}">
      <dgm:prSet/>
      <dgm:spPr>
        <a:solidFill>
          <a:srgbClr val="313164"/>
        </a:solidFill>
      </dgm:spPr>
      <dgm:t>
        <a:bodyPr/>
        <a:lstStyle/>
        <a:p>
          <a:r>
            <a:rPr lang="sl-SI" noProof="0" dirty="0"/>
            <a:t>KOMISIJA ZA ODLIKOVANJA</a:t>
          </a:r>
        </a:p>
      </dgm:t>
    </dgm:pt>
    <dgm:pt modelId="{C9E53FF1-4F8A-430C-9CB1-2B7D6EC3876B}" type="parTrans" cxnId="{1AD649FF-E913-4FD1-AEC3-E24953EF3358}">
      <dgm:prSet/>
      <dgm:spPr>
        <a:solidFill>
          <a:srgbClr val="313164"/>
        </a:solidFill>
        <a:ln>
          <a:solidFill>
            <a:srgbClr val="313164"/>
          </a:solidFill>
        </a:ln>
      </dgm:spPr>
      <dgm:t>
        <a:bodyPr/>
        <a:lstStyle/>
        <a:p>
          <a:endParaRPr lang="sl-SI"/>
        </a:p>
      </dgm:t>
    </dgm:pt>
    <dgm:pt modelId="{1B47B2B7-64B1-4161-99EE-4D43031D4C93}" type="sibTrans" cxnId="{1AD649FF-E913-4FD1-AEC3-E24953EF3358}">
      <dgm:prSet/>
      <dgm:spPr>
        <a:noFill/>
        <a:ln>
          <a:noFill/>
        </a:ln>
      </dgm:spPr>
      <dgm:t>
        <a:bodyPr/>
        <a:lstStyle/>
        <a:p>
          <a:endParaRPr lang="sl-SI" noProof="0" dirty="0"/>
        </a:p>
      </dgm:t>
    </dgm:pt>
    <dgm:pt modelId="{AC53B154-1A62-4461-86D2-6CF1571C922E}">
      <dgm:prSet phldrT="[besedilo]" phldr="0"/>
      <dgm:spPr>
        <a:solidFill>
          <a:srgbClr val="ED1D24"/>
        </a:solidFill>
        <a:ln>
          <a:solidFill>
            <a:schemeClr val="bg1"/>
          </a:solidFill>
        </a:ln>
      </dgm:spPr>
      <dgm:t>
        <a:bodyPr/>
        <a:lstStyle/>
        <a:p>
          <a:r>
            <a:rPr lang="sl-SI" noProof="0" dirty="0"/>
            <a:t>KOMISIJA ZA TEHNIKO</a:t>
          </a:r>
        </a:p>
      </dgm:t>
    </dgm:pt>
    <dgm:pt modelId="{8E1C6647-67BB-473A-B3FD-8C59228D8904}" type="parTrans" cxnId="{A92DF998-11D7-43D9-B42F-5FA8515DB308}">
      <dgm:prSet/>
      <dgm:spPr>
        <a:ln>
          <a:solidFill>
            <a:srgbClr val="ED1D24"/>
          </a:solidFill>
        </a:ln>
      </dgm:spPr>
      <dgm:t>
        <a:bodyPr/>
        <a:lstStyle/>
        <a:p>
          <a:endParaRPr lang="sl-SI"/>
        </a:p>
      </dgm:t>
    </dgm:pt>
    <dgm:pt modelId="{37C65883-B64E-47D6-BD6F-B500C8238193}" type="sibTrans" cxnId="{A92DF998-11D7-43D9-B42F-5FA8515DB308}">
      <dgm:prSet/>
      <dgm:spPr>
        <a:noFill/>
        <a:ln>
          <a:noFill/>
        </a:ln>
      </dgm:spPr>
      <dgm:t>
        <a:bodyPr/>
        <a:lstStyle/>
        <a:p>
          <a:endParaRPr lang="sl-SI" noProof="0" dirty="0"/>
        </a:p>
      </dgm:t>
    </dgm:pt>
    <dgm:pt modelId="{05B9E3DA-6BE6-4CF7-83DB-AAF74829FAF0}">
      <dgm:prSet phldrT="[besedilo]" phldr="0"/>
      <dgm:spPr>
        <a:solidFill>
          <a:srgbClr val="ED1D24"/>
        </a:solidFill>
        <a:ln>
          <a:solidFill>
            <a:schemeClr val="bg1"/>
          </a:solidFill>
        </a:ln>
      </dgm:spPr>
      <dgm:t>
        <a:bodyPr/>
        <a:lstStyle/>
        <a:p>
          <a:r>
            <a:rPr lang="sl-SI" noProof="0" dirty="0"/>
            <a:t>KOMISIJA ZA IZOBRAŽEVANJE</a:t>
          </a:r>
        </a:p>
      </dgm:t>
    </dgm:pt>
    <dgm:pt modelId="{3DCC2E48-39B4-404D-A6A4-22C486567E9F}" type="parTrans" cxnId="{658A3383-AD95-472A-B869-0BE7BA25B833}">
      <dgm:prSet/>
      <dgm:spPr>
        <a:ln>
          <a:solidFill>
            <a:srgbClr val="ED1D24"/>
          </a:solidFill>
        </a:ln>
      </dgm:spPr>
      <dgm:t>
        <a:bodyPr/>
        <a:lstStyle/>
        <a:p>
          <a:endParaRPr lang="sl-SI"/>
        </a:p>
      </dgm:t>
    </dgm:pt>
    <dgm:pt modelId="{936DD764-9A0A-44DB-AE36-583DDA5CCA52}" type="sibTrans" cxnId="{658A3383-AD95-472A-B869-0BE7BA25B833}">
      <dgm:prSet/>
      <dgm:spPr>
        <a:noFill/>
        <a:ln>
          <a:noFill/>
        </a:ln>
      </dgm:spPr>
      <dgm:t>
        <a:bodyPr/>
        <a:lstStyle/>
        <a:p>
          <a:endParaRPr lang="sl-SI" noProof="0" dirty="0"/>
        </a:p>
      </dgm:t>
    </dgm:pt>
    <dgm:pt modelId="{B6A8F819-CB53-49A0-BFD1-ACF5FBE8A437}" type="pres">
      <dgm:prSet presAssocID="{64723762-AD63-4BCC-A211-2995E676F1BF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D4F4F91A-50E3-4B59-B5D9-5E044A3212BA}" type="pres">
      <dgm:prSet presAssocID="{CBB2C4E6-595E-4A5F-8B95-F53992B33F8E}" presName="hierRoot1" presStyleCnt="0">
        <dgm:presLayoutVars>
          <dgm:hierBranch/>
        </dgm:presLayoutVars>
      </dgm:prSet>
      <dgm:spPr/>
    </dgm:pt>
    <dgm:pt modelId="{3CCCC6FC-8F2C-45C1-991C-48061CFFD2E1}" type="pres">
      <dgm:prSet presAssocID="{CBB2C4E6-595E-4A5F-8B95-F53992B33F8E}" presName="rootComposite1" presStyleCnt="0"/>
      <dgm:spPr/>
    </dgm:pt>
    <dgm:pt modelId="{3C39BBC1-6D5C-4E67-ACC3-F531F33748BC}" type="pres">
      <dgm:prSet presAssocID="{CBB2C4E6-595E-4A5F-8B95-F53992B33F8E}" presName="rootText1" presStyleLbl="node0" presStyleIdx="0" presStyleCnt="1" custScaleX="159082" custScaleY="130722">
        <dgm:presLayoutVars>
          <dgm:chMax/>
          <dgm:chPref val="3"/>
        </dgm:presLayoutVars>
      </dgm:prSet>
      <dgm:spPr/>
    </dgm:pt>
    <dgm:pt modelId="{9AA3CBCF-DC22-40F1-BF21-7DCBFD28073E}" type="pres">
      <dgm:prSet presAssocID="{CBB2C4E6-595E-4A5F-8B95-F53992B33F8E}" presName="titleText1" presStyleLbl="fgAcc0" presStyleIdx="0" presStyleCnt="1">
        <dgm:presLayoutVars>
          <dgm:chMax val="0"/>
          <dgm:chPref val="0"/>
        </dgm:presLayoutVars>
      </dgm:prSet>
      <dgm:spPr/>
    </dgm:pt>
    <dgm:pt modelId="{E2044342-9807-41DE-88D6-3E481EBE121B}" type="pres">
      <dgm:prSet presAssocID="{CBB2C4E6-595E-4A5F-8B95-F53992B33F8E}" presName="rootConnector1" presStyleLbl="node1" presStyleIdx="0" presStyleCnt="10"/>
      <dgm:spPr/>
    </dgm:pt>
    <dgm:pt modelId="{9A7BEBAC-916A-4AEF-9A0E-80DD848281D1}" type="pres">
      <dgm:prSet presAssocID="{CBB2C4E6-595E-4A5F-8B95-F53992B33F8E}" presName="hierChild2" presStyleCnt="0"/>
      <dgm:spPr/>
    </dgm:pt>
    <dgm:pt modelId="{749F5352-3E91-4C08-924D-52986F94E736}" type="pres">
      <dgm:prSet presAssocID="{F1D1299A-37F9-4B82-941E-404BD1158CD9}" presName="Name35" presStyleLbl="parChTrans1D2" presStyleIdx="0" presStyleCnt="4"/>
      <dgm:spPr/>
    </dgm:pt>
    <dgm:pt modelId="{1C9F31D9-A0D1-457C-93D4-401F8BDB1910}" type="pres">
      <dgm:prSet presAssocID="{F79EE853-38F7-4D35-BCC9-1BF5598A21CA}" presName="hierRoot2" presStyleCnt="0">
        <dgm:presLayoutVars>
          <dgm:hierBranch/>
        </dgm:presLayoutVars>
      </dgm:prSet>
      <dgm:spPr/>
    </dgm:pt>
    <dgm:pt modelId="{7B40B2FE-5412-4E82-B12F-27B8E1E9EE63}" type="pres">
      <dgm:prSet presAssocID="{F79EE853-38F7-4D35-BCC9-1BF5598A21CA}" presName="rootComposite" presStyleCnt="0"/>
      <dgm:spPr/>
    </dgm:pt>
    <dgm:pt modelId="{2266E2C0-C9F5-435F-BBFA-1F4ADC6E598B}" type="pres">
      <dgm:prSet presAssocID="{F79EE853-38F7-4D35-BCC9-1BF5598A21CA}" presName="rootText" presStyleLbl="node1" presStyleIdx="0" presStyleCnt="10">
        <dgm:presLayoutVars>
          <dgm:chMax/>
          <dgm:chPref val="3"/>
        </dgm:presLayoutVars>
      </dgm:prSet>
      <dgm:spPr/>
    </dgm:pt>
    <dgm:pt modelId="{835F7747-7CF7-46BB-BB87-4E8C6D267D0B}" type="pres">
      <dgm:prSet presAssocID="{F79EE853-38F7-4D35-BCC9-1BF5598A21CA}" presName="titleText2" presStyleLbl="fgAcc1" presStyleIdx="0" presStyleCnt="10">
        <dgm:presLayoutVars>
          <dgm:chMax val="0"/>
          <dgm:chPref val="0"/>
        </dgm:presLayoutVars>
      </dgm:prSet>
      <dgm:spPr/>
    </dgm:pt>
    <dgm:pt modelId="{29F76C55-7113-4D2C-BE4D-E863FDBB035F}" type="pres">
      <dgm:prSet presAssocID="{F79EE853-38F7-4D35-BCC9-1BF5598A21CA}" presName="rootConnector" presStyleLbl="node2" presStyleIdx="0" presStyleCnt="0"/>
      <dgm:spPr/>
    </dgm:pt>
    <dgm:pt modelId="{A186F65A-80C6-4DA0-B08F-97533D10A587}" type="pres">
      <dgm:prSet presAssocID="{F79EE853-38F7-4D35-BCC9-1BF5598A21CA}" presName="hierChild4" presStyleCnt="0"/>
      <dgm:spPr/>
    </dgm:pt>
    <dgm:pt modelId="{03D01463-B9F3-42A3-8AE3-7EF6FF2EB231}" type="pres">
      <dgm:prSet presAssocID="{F79EE853-38F7-4D35-BCC9-1BF5598A21CA}" presName="hierChild5" presStyleCnt="0"/>
      <dgm:spPr/>
    </dgm:pt>
    <dgm:pt modelId="{31A06377-2791-4D6E-9A19-4E7C732379B6}" type="pres">
      <dgm:prSet presAssocID="{455F99E0-5DA8-4124-A3EC-00CEF740213E}" presName="Name35" presStyleLbl="parChTrans1D2" presStyleIdx="1" presStyleCnt="4"/>
      <dgm:spPr/>
    </dgm:pt>
    <dgm:pt modelId="{67BB4FDD-3CE1-409E-A7FC-CE8BE45DE6C4}" type="pres">
      <dgm:prSet presAssocID="{9E9F9E32-4A7E-446A-8B45-037802F3D07B}" presName="hierRoot2" presStyleCnt="0">
        <dgm:presLayoutVars>
          <dgm:hierBranch/>
        </dgm:presLayoutVars>
      </dgm:prSet>
      <dgm:spPr/>
    </dgm:pt>
    <dgm:pt modelId="{3B2DD01E-4281-44C0-B764-8AC019A6C2C0}" type="pres">
      <dgm:prSet presAssocID="{9E9F9E32-4A7E-446A-8B45-037802F3D07B}" presName="rootComposite" presStyleCnt="0"/>
      <dgm:spPr/>
    </dgm:pt>
    <dgm:pt modelId="{4B5D8EEA-EF14-40EE-B47B-6657962B42CF}" type="pres">
      <dgm:prSet presAssocID="{9E9F9E32-4A7E-446A-8B45-037802F3D07B}" presName="rootText" presStyleLbl="node1" presStyleIdx="1" presStyleCnt="10">
        <dgm:presLayoutVars>
          <dgm:chMax/>
          <dgm:chPref val="3"/>
        </dgm:presLayoutVars>
      </dgm:prSet>
      <dgm:spPr/>
    </dgm:pt>
    <dgm:pt modelId="{93C72682-7CA9-469C-B124-6F9ACD8A26BF}" type="pres">
      <dgm:prSet presAssocID="{9E9F9E32-4A7E-446A-8B45-037802F3D07B}" presName="titleText2" presStyleLbl="fgAcc1" presStyleIdx="1" presStyleCnt="10">
        <dgm:presLayoutVars>
          <dgm:chMax val="0"/>
          <dgm:chPref val="0"/>
        </dgm:presLayoutVars>
      </dgm:prSet>
      <dgm:spPr/>
    </dgm:pt>
    <dgm:pt modelId="{BDD7847A-754A-4830-BEF9-01EBE8B213B7}" type="pres">
      <dgm:prSet presAssocID="{9E9F9E32-4A7E-446A-8B45-037802F3D07B}" presName="rootConnector" presStyleLbl="node2" presStyleIdx="0" presStyleCnt="0"/>
      <dgm:spPr/>
    </dgm:pt>
    <dgm:pt modelId="{1A4A86DD-5823-44DE-9313-9CB36605A1FF}" type="pres">
      <dgm:prSet presAssocID="{9E9F9E32-4A7E-446A-8B45-037802F3D07B}" presName="hierChild4" presStyleCnt="0"/>
      <dgm:spPr/>
    </dgm:pt>
    <dgm:pt modelId="{1CC9E03B-21DD-4449-8A53-E0147616D2DC}" type="pres">
      <dgm:prSet presAssocID="{9E9F9E32-4A7E-446A-8B45-037802F3D07B}" presName="hierChild5" presStyleCnt="0"/>
      <dgm:spPr/>
    </dgm:pt>
    <dgm:pt modelId="{F20E65AE-A4F7-4A9C-BEC5-16FB56FE1824}" type="pres">
      <dgm:prSet presAssocID="{0935CDA6-D911-40D2-A2C8-A252B11F5ADF}" presName="Name35" presStyleLbl="parChTrans1D2" presStyleIdx="2" presStyleCnt="4"/>
      <dgm:spPr/>
    </dgm:pt>
    <dgm:pt modelId="{96D4C313-0D70-4CA5-911A-36CFE60F275E}" type="pres">
      <dgm:prSet presAssocID="{55D5BAF8-963F-405A-8F24-7FD5F812C3B9}" presName="hierRoot2" presStyleCnt="0">
        <dgm:presLayoutVars>
          <dgm:hierBranch val="hang"/>
        </dgm:presLayoutVars>
      </dgm:prSet>
      <dgm:spPr/>
    </dgm:pt>
    <dgm:pt modelId="{C92137C1-79E6-40CC-8482-8C6FBBFFD312}" type="pres">
      <dgm:prSet presAssocID="{55D5BAF8-963F-405A-8F24-7FD5F812C3B9}" presName="rootComposite" presStyleCnt="0"/>
      <dgm:spPr/>
    </dgm:pt>
    <dgm:pt modelId="{BFEF513B-07D6-4186-8236-1D30EB6138FD}" type="pres">
      <dgm:prSet presAssocID="{55D5BAF8-963F-405A-8F24-7FD5F812C3B9}" presName="rootText" presStyleLbl="node1" presStyleIdx="2" presStyleCnt="10">
        <dgm:presLayoutVars>
          <dgm:chMax/>
          <dgm:chPref val="3"/>
        </dgm:presLayoutVars>
      </dgm:prSet>
      <dgm:spPr/>
    </dgm:pt>
    <dgm:pt modelId="{4EFAE253-902B-444C-8BB1-1ED39E5A0693}" type="pres">
      <dgm:prSet presAssocID="{55D5BAF8-963F-405A-8F24-7FD5F812C3B9}" presName="titleText2" presStyleLbl="fgAcc1" presStyleIdx="2" presStyleCnt="10">
        <dgm:presLayoutVars>
          <dgm:chMax val="0"/>
          <dgm:chPref val="0"/>
        </dgm:presLayoutVars>
      </dgm:prSet>
      <dgm:spPr/>
    </dgm:pt>
    <dgm:pt modelId="{73871EEC-260F-43CD-8B30-CDCA1283AA2A}" type="pres">
      <dgm:prSet presAssocID="{55D5BAF8-963F-405A-8F24-7FD5F812C3B9}" presName="rootConnector" presStyleLbl="node2" presStyleIdx="0" presStyleCnt="0"/>
      <dgm:spPr/>
    </dgm:pt>
    <dgm:pt modelId="{3ABAAC6A-9B5B-4112-B3E3-E39A994D377B}" type="pres">
      <dgm:prSet presAssocID="{55D5BAF8-963F-405A-8F24-7FD5F812C3B9}" presName="hierChild4" presStyleCnt="0"/>
      <dgm:spPr/>
    </dgm:pt>
    <dgm:pt modelId="{6EA00B54-6BEF-4018-9E5D-8F3C1D32A8F5}" type="pres">
      <dgm:prSet presAssocID="{7CBF23E4-BF7A-4F18-88E8-2B7FF684CD3E}" presName="Name42" presStyleLbl="parChTrans1D3" presStyleIdx="0" presStyleCnt="6"/>
      <dgm:spPr/>
    </dgm:pt>
    <dgm:pt modelId="{61F43BEB-A8A6-4E9E-834A-360D16B32704}" type="pres">
      <dgm:prSet presAssocID="{840BF061-7F0D-49E1-A02B-ED483515EA7A}" presName="hierRoot2" presStyleCnt="0">
        <dgm:presLayoutVars>
          <dgm:hierBranch/>
        </dgm:presLayoutVars>
      </dgm:prSet>
      <dgm:spPr/>
    </dgm:pt>
    <dgm:pt modelId="{80B8D0CE-0213-4F3B-8529-EB36D4235B85}" type="pres">
      <dgm:prSet presAssocID="{840BF061-7F0D-49E1-A02B-ED483515EA7A}" presName="rootComposite" presStyleCnt="0"/>
      <dgm:spPr/>
    </dgm:pt>
    <dgm:pt modelId="{260C03C5-AA9E-4C66-AAF4-50FC2DC45128}" type="pres">
      <dgm:prSet presAssocID="{840BF061-7F0D-49E1-A02B-ED483515EA7A}" presName="rootText" presStyleLbl="node1" presStyleIdx="3" presStyleCnt="10">
        <dgm:presLayoutVars>
          <dgm:chMax/>
          <dgm:chPref val="3"/>
        </dgm:presLayoutVars>
      </dgm:prSet>
      <dgm:spPr/>
    </dgm:pt>
    <dgm:pt modelId="{A3007CFB-D470-4F7E-8382-3A9E7F89BE27}" type="pres">
      <dgm:prSet presAssocID="{840BF061-7F0D-49E1-A02B-ED483515EA7A}" presName="titleText2" presStyleLbl="fgAcc1" presStyleIdx="3" presStyleCnt="10">
        <dgm:presLayoutVars>
          <dgm:chMax val="0"/>
          <dgm:chPref val="0"/>
        </dgm:presLayoutVars>
      </dgm:prSet>
      <dgm:spPr/>
    </dgm:pt>
    <dgm:pt modelId="{F4881AA6-D185-4DDA-BCD5-E3BCB56A8159}" type="pres">
      <dgm:prSet presAssocID="{840BF061-7F0D-49E1-A02B-ED483515EA7A}" presName="rootConnector" presStyleLbl="node3" presStyleIdx="0" presStyleCnt="0"/>
      <dgm:spPr/>
    </dgm:pt>
    <dgm:pt modelId="{4FE113EF-72F9-4661-B818-18E3769F19AE}" type="pres">
      <dgm:prSet presAssocID="{840BF061-7F0D-49E1-A02B-ED483515EA7A}" presName="hierChild4" presStyleCnt="0"/>
      <dgm:spPr/>
    </dgm:pt>
    <dgm:pt modelId="{1DD48105-B4D5-41EB-A7F1-3407787B193F}" type="pres">
      <dgm:prSet presAssocID="{840BF061-7F0D-49E1-A02B-ED483515EA7A}" presName="hierChild5" presStyleCnt="0"/>
      <dgm:spPr/>
    </dgm:pt>
    <dgm:pt modelId="{808297FF-D208-4FB9-B511-A39ED55A5433}" type="pres">
      <dgm:prSet presAssocID="{46C024F8-8D45-451A-8300-A486EAF6FA3C}" presName="Name42" presStyleLbl="parChTrans1D3" presStyleIdx="1" presStyleCnt="6"/>
      <dgm:spPr/>
    </dgm:pt>
    <dgm:pt modelId="{816D9207-CB44-4A6E-B79B-2BFEF60B3C47}" type="pres">
      <dgm:prSet presAssocID="{72BC6E55-1458-4137-B221-6A5937FB50CC}" presName="hierRoot2" presStyleCnt="0">
        <dgm:presLayoutVars>
          <dgm:hierBranch/>
        </dgm:presLayoutVars>
      </dgm:prSet>
      <dgm:spPr/>
    </dgm:pt>
    <dgm:pt modelId="{40352C4C-9EE9-4E7F-AD1D-C140B8C8B1CC}" type="pres">
      <dgm:prSet presAssocID="{72BC6E55-1458-4137-B221-6A5937FB50CC}" presName="rootComposite" presStyleCnt="0"/>
      <dgm:spPr/>
    </dgm:pt>
    <dgm:pt modelId="{FC4D46EA-61DA-45BD-933C-A4506D1CC90D}" type="pres">
      <dgm:prSet presAssocID="{72BC6E55-1458-4137-B221-6A5937FB50CC}" presName="rootText" presStyleLbl="node1" presStyleIdx="4" presStyleCnt="10">
        <dgm:presLayoutVars>
          <dgm:chMax/>
          <dgm:chPref val="3"/>
        </dgm:presLayoutVars>
      </dgm:prSet>
      <dgm:spPr/>
    </dgm:pt>
    <dgm:pt modelId="{3D7472EF-EF5B-471C-B745-0DD36C334591}" type="pres">
      <dgm:prSet presAssocID="{72BC6E55-1458-4137-B221-6A5937FB50CC}" presName="titleText2" presStyleLbl="fgAcc1" presStyleIdx="4" presStyleCnt="10">
        <dgm:presLayoutVars>
          <dgm:chMax val="0"/>
          <dgm:chPref val="0"/>
        </dgm:presLayoutVars>
      </dgm:prSet>
      <dgm:spPr/>
    </dgm:pt>
    <dgm:pt modelId="{0A0EAFBA-8005-43C9-B830-166D116210A2}" type="pres">
      <dgm:prSet presAssocID="{72BC6E55-1458-4137-B221-6A5937FB50CC}" presName="rootConnector" presStyleLbl="node3" presStyleIdx="0" presStyleCnt="0"/>
      <dgm:spPr/>
    </dgm:pt>
    <dgm:pt modelId="{A679FDA6-7E69-48A0-81F2-1E4FA04EDBD5}" type="pres">
      <dgm:prSet presAssocID="{72BC6E55-1458-4137-B221-6A5937FB50CC}" presName="hierChild4" presStyleCnt="0"/>
      <dgm:spPr/>
    </dgm:pt>
    <dgm:pt modelId="{42705198-0702-4FEA-8B35-9BBB15FC53AE}" type="pres">
      <dgm:prSet presAssocID="{72BC6E55-1458-4137-B221-6A5937FB50CC}" presName="hierChild5" presStyleCnt="0"/>
      <dgm:spPr/>
    </dgm:pt>
    <dgm:pt modelId="{F8B964D6-BC5A-409B-85E9-23885BCC86D0}" type="pres">
      <dgm:prSet presAssocID="{66E6D700-4C1E-4C8B-A0E0-DD6E4338DA8D}" presName="Name42" presStyleLbl="parChTrans1D3" presStyleIdx="2" presStyleCnt="6"/>
      <dgm:spPr/>
    </dgm:pt>
    <dgm:pt modelId="{5629012E-083E-429B-9FA7-C66D8AB574D9}" type="pres">
      <dgm:prSet presAssocID="{4346D43F-FC07-4BE7-ABE9-DF472E82AA9A}" presName="hierRoot2" presStyleCnt="0">
        <dgm:presLayoutVars>
          <dgm:hierBranch/>
        </dgm:presLayoutVars>
      </dgm:prSet>
      <dgm:spPr/>
    </dgm:pt>
    <dgm:pt modelId="{F671C979-E5DF-4EE0-9A44-076713FE0B7B}" type="pres">
      <dgm:prSet presAssocID="{4346D43F-FC07-4BE7-ABE9-DF472E82AA9A}" presName="rootComposite" presStyleCnt="0"/>
      <dgm:spPr/>
    </dgm:pt>
    <dgm:pt modelId="{E4C6905F-3FC8-48C3-8217-FF21A00E6037}" type="pres">
      <dgm:prSet presAssocID="{4346D43F-FC07-4BE7-ABE9-DF472E82AA9A}" presName="rootText" presStyleLbl="node1" presStyleIdx="5" presStyleCnt="10">
        <dgm:presLayoutVars>
          <dgm:chMax/>
          <dgm:chPref val="3"/>
        </dgm:presLayoutVars>
      </dgm:prSet>
      <dgm:spPr/>
    </dgm:pt>
    <dgm:pt modelId="{14995AA4-DFBA-47AC-BC55-F3671B144357}" type="pres">
      <dgm:prSet presAssocID="{4346D43F-FC07-4BE7-ABE9-DF472E82AA9A}" presName="titleText2" presStyleLbl="fgAcc1" presStyleIdx="5" presStyleCnt="10">
        <dgm:presLayoutVars>
          <dgm:chMax val="0"/>
          <dgm:chPref val="0"/>
        </dgm:presLayoutVars>
      </dgm:prSet>
      <dgm:spPr/>
    </dgm:pt>
    <dgm:pt modelId="{C6565B10-E696-42DF-ABA0-34566CAAA460}" type="pres">
      <dgm:prSet presAssocID="{4346D43F-FC07-4BE7-ABE9-DF472E82AA9A}" presName="rootConnector" presStyleLbl="node3" presStyleIdx="0" presStyleCnt="0"/>
      <dgm:spPr/>
    </dgm:pt>
    <dgm:pt modelId="{696D89B3-DC6F-4D61-BDA8-BA11E644A5F6}" type="pres">
      <dgm:prSet presAssocID="{4346D43F-FC07-4BE7-ABE9-DF472E82AA9A}" presName="hierChild4" presStyleCnt="0"/>
      <dgm:spPr/>
    </dgm:pt>
    <dgm:pt modelId="{82E9564B-8AC8-47B1-8A1F-AAAFD4703E12}" type="pres">
      <dgm:prSet presAssocID="{4346D43F-FC07-4BE7-ABE9-DF472E82AA9A}" presName="hierChild5" presStyleCnt="0"/>
      <dgm:spPr/>
    </dgm:pt>
    <dgm:pt modelId="{9AEF0BE4-9598-41D0-A4B4-AABB10871905}" type="pres">
      <dgm:prSet presAssocID="{C9E53FF1-4F8A-430C-9CB1-2B7D6EC3876B}" presName="Name42" presStyleLbl="parChTrans1D3" presStyleIdx="3" presStyleCnt="6"/>
      <dgm:spPr/>
    </dgm:pt>
    <dgm:pt modelId="{01E067DB-1713-43FB-88CF-B9A3D286FD08}" type="pres">
      <dgm:prSet presAssocID="{34B8C2F1-DEAD-48A7-9EDC-872B27627E0F}" presName="hierRoot2" presStyleCnt="0">
        <dgm:presLayoutVars>
          <dgm:hierBranch/>
        </dgm:presLayoutVars>
      </dgm:prSet>
      <dgm:spPr/>
    </dgm:pt>
    <dgm:pt modelId="{28DF7477-F78E-4BE8-AEB1-95FAFD89D148}" type="pres">
      <dgm:prSet presAssocID="{34B8C2F1-DEAD-48A7-9EDC-872B27627E0F}" presName="rootComposite" presStyleCnt="0"/>
      <dgm:spPr/>
    </dgm:pt>
    <dgm:pt modelId="{C44E7320-BD1E-4162-A396-C8F1DF8E71D9}" type="pres">
      <dgm:prSet presAssocID="{34B8C2F1-DEAD-48A7-9EDC-872B27627E0F}" presName="rootText" presStyleLbl="node1" presStyleIdx="6" presStyleCnt="10">
        <dgm:presLayoutVars>
          <dgm:chMax/>
          <dgm:chPref val="3"/>
        </dgm:presLayoutVars>
      </dgm:prSet>
      <dgm:spPr/>
    </dgm:pt>
    <dgm:pt modelId="{733CCA3D-CC97-4BF4-93B7-3D8D9FA74232}" type="pres">
      <dgm:prSet presAssocID="{34B8C2F1-DEAD-48A7-9EDC-872B27627E0F}" presName="titleText2" presStyleLbl="fgAcc1" presStyleIdx="6" presStyleCnt="10">
        <dgm:presLayoutVars>
          <dgm:chMax val="0"/>
          <dgm:chPref val="0"/>
        </dgm:presLayoutVars>
      </dgm:prSet>
      <dgm:spPr/>
    </dgm:pt>
    <dgm:pt modelId="{92526988-526E-4FCC-A222-022A1EB91EA4}" type="pres">
      <dgm:prSet presAssocID="{34B8C2F1-DEAD-48A7-9EDC-872B27627E0F}" presName="rootConnector" presStyleLbl="node3" presStyleIdx="0" presStyleCnt="0"/>
      <dgm:spPr/>
    </dgm:pt>
    <dgm:pt modelId="{F0BDD4E6-2EFC-463D-AD3A-5BE3ADBE6680}" type="pres">
      <dgm:prSet presAssocID="{34B8C2F1-DEAD-48A7-9EDC-872B27627E0F}" presName="hierChild4" presStyleCnt="0"/>
      <dgm:spPr/>
    </dgm:pt>
    <dgm:pt modelId="{43AF1B23-FA78-4FEB-A724-9EC4B03A8E8E}" type="pres">
      <dgm:prSet presAssocID="{34B8C2F1-DEAD-48A7-9EDC-872B27627E0F}" presName="hierChild5" presStyleCnt="0"/>
      <dgm:spPr/>
    </dgm:pt>
    <dgm:pt modelId="{A9D3EEB4-C0DD-4E2A-949A-D7F5BEF123FA}" type="pres">
      <dgm:prSet presAssocID="{55D5BAF8-963F-405A-8F24-7FD5F812C3B9}" presName="hierChild5" presStyleCnt="0"/>
      <dgm:spPr/>
    </dgm:pt>
    <dgm:pt modelId="{85A8B4CC-DF34-485F-B3C3-3056E3D97784}" type="pres">
      <dgm:prSet presAssocID="{EB8FAB38-28A6-4F21-9F59-EEFA54929269}" presName="Name35" presStyleLbl="parChTrans1D2" presStyleIdx="3" presStyleCnt="4"/>
      <dgm:spPr/>
    </dgm:pt>
    <dgm:pt modelId="{17A047F1-1687-4537-A098-5D102735254D}" type="pres">
      <dgm:prSet presAssocID="{C613FBB0-CB6F-4A19-9E42-17CAF03D69A8}" presName="hierRoot2" presStyleCnt="0">
        <dgm:presLayoutVars>
          <dgm:hierBranch/>
        </dgm:presLayoutVars>
      </dgm:prSet>
      <dgm:spPr/>
    </dgm:pt>
    <dgm:pt modelId="{498504AF-6E00-4DCB-86D1-F12D31B76669}" type="pres">
      <dgm:prSet presAssocID="{C613FBB0-CB6F-4A19-9E42-17CAF03D69A8}" presName="rootComposite" presStyleCnt="0"/>
      <dgm:spPr/>
    </dgm:pt>
    <dgm:pt modelId="{BA9136B4-9A90-4552-A32A-F0650DED63E8}" type="pres">
      <dgm:prSet presAssocID="{C613FBB0-CB6F-4A19-9E42-17CAF03D69A8}" presName="rootText" presStyleLbl="node1" presStyleIdx="7" presStyleCnt="10">
        <dgm:presLayoutVars>
          <dgm:chMax/>
          <dgm:chPref val="3"/>
        </dgm:presLayoutVars>
      </dgm:prSet>
      <dgm:spPr/>
    </dgm:pt>
    <dgm:pt modelId="{9A5D3644-2555-4C67-823B-39020D0B942B}" type="pres">
      <dgm:prSet presAssocID="{C613FBB0-CB6F-4A19-9E42-17CAF03D69A8}" presName="titleText2" presStyleLbl="fgAcc1" presStyleIdx="7" presStyleCnt="10">
        <dgm:presLayoutVars>
          <dgm:chMax val="0"/>
          <dgm:chPref val="0"/>
        </dgm:presLayoutVars>
      </dgm:prSet>
      <dgm:spPr/>
    </dgm:pt>
    <dgm:pt modelId="{E15F93AF-FED5-40A0-B02F-0CAA0A303667}" type="pres">
      <dgm:prSet presAssocID="{C613FBB0-CB6F-4A19-9E42-17CAF03D69A8}" presName="rootConnector" presStyleLbl="node2" presStyleIdx="0" presStyleCnt="0"/>
      <dgm:spPr/>
    </dgm:pt>
    <dgm:pt modelId="{5F08655E-2DCD-40BA-8EBF-79D45D2DA040}" type="pres">
      <dgm:prSet presAssocID="{C613FBB0-CB6F-4A19-9E42-17CAF03D69A8}" presName="hierChild4" presStyleCnt="0"/>
      <dgm:spPr/>
    </dgm:pt>
    <dgm:pt modelId="{0158A172-FF19-4F6E-B715-C7FFBFB78B83}" type="pres">
      <dgm:prSet presAssocID="{8E1C6647-67BB-473A-B3FD-8C59228D8904}" presName="Name35" presStyleLbl="parChTrans1D3" presStyleIdx="4" presStyleCnt="6"/>
      <dgm:spPr/>
    </dgm:pt>
    <dgm:pt modelId="{16CD61CD-C634-4C42-A0FD-1A542CACF946}" type="pres">
      <dgm:prSet presAssocID="{AC53B154-1A62-4461-86D2-6CF1571C922E}" presName="hierRoot2" presStyleCnt="0">
        <dgm:presLayoutVars>
          <dgm:hierBranch/>
        </dgm:presLayoutVars>
      </dgm:prSet>
      <dgm:spPr/>
    </dgm:pt>
    <dgm:pt modelId="{A7DCC134-85F9-468C-9DED-E7C9663B4367}" type="pres">
      <dgm:prSet presAssocID="{AC53B154-1A62-4461-86D2-6CF1571C922E}" presName="rootComposite" presStyleCnt="0"/>
      <dgm:spPr/>
    </dgm:pt>
    <dgm:pt modelId="{6EAAA6DE-74C0-446E-BAB7-D1848E9C528A}" type="pres">
      <dgm:prSet presAssocID="{AC53B154-1A62-4461-86D2-6CF1571C922E}" presName="rootText" presStyleLbl="node1" presStyleIdx="8" presStyleCnt="10">
        <dgm:presLayoutVars>
          <dgm:chMax/>
          <dgm:chPref val="3"/>
        </dgm:presLayoutVars>
      </dgm:prSet>
      <dgm:spPr/>
    </dgm:pt>
    <dgm:pt modelId="{DC7F03D3-9A2E-4BFB-BF6F-1489C40A1C69}" type="pres">
      <dgm:prSet presAssocID="{AC53B154-1A62-4461-86D2-6CF1571C922E}" presName="titleText2" presStyleLbl="fgAcc1" presStyleIdx="8" presStyleCnt="10">
        <dgm:presLayoutVars>
          <dgm:chMax val="0"/>
          <dgm:chPref val="0"/>
        </dgm:presLayoutVars>
      </dgm:prSet>
      <dgm:spPr/>
    </dgm:pt>
    <dgm:pt modelId="{B2FE627A-B84A-49B2-BF4A-BB2E24C846FD}" type="pres">
      <dgm:prSet presAssocID="{AC53B154-1A62-4461-86D2-6CF1571C922E}" presName="rootConnector" presStyleLbl="node3" presStyleIdx="0" presStyleCnt="0"/>
      <dgm:spPr/>
    </dgm:pt>
    <dgm:pt modelId="{EF1160E4-2713-4A84-ADB0-6D9DE334041C}" type="pres">
      <dgm:prSet presAssocID="{AC53B154-1A62-4461-86D2-6CF1571C922E}" presName="hierChild4" presStyleCnt="0"/>
      <dgm:spPr/>
    </dgm:pt>
    <dgm:pt modelId="{EFB438E1-6638-4674-9F7A-08B55ABA1687}" type="pres">
      <dgm:prSet presAssocID="{AC53B154-1A62-4461-86D2-6CF1571C922E}" presName="hierChild5" presStyleCnt="0"/>
      <dgm:spPr/>
    </dgm:pt>
    <dgm:pt modelId="{8624593E-702E-4560-B5EC-6F8879C3E2A6}" type="pres">
      <dgm:prSet presAssocID="{3DCC2E48-39B4-404D-A6A4-22C486567E9F}" presName="Name35" presStyleLbl="parChTrans1D3" presStyleIdx="5" presStyleCnt="6"/>
      <dgm:spPr/>
    </dgm:pt>
    <dgm:pt modelId="{165921CC-9130-4B81-859E-70659AC50D30}" type="pres">
      <dgm:prSet presAssocID="{05B9E3DA-6BE6-4CF7-83DB-AAF74829FAF0}" presName="hierRoot2" presStyleCnt="0">
        <dgm:presLayoutVars>
          <dgm:hierBranch/>
        </dgm:presLayoutVars>
      </dgm:prSet>
      <dgm:spPr/>
    </dgm:pt>
    <dgm:pt modelId="{40BCC1E5-DEA5-4359-B537-7E783D217059}" type="pres">
      <dgm:prSet presAssocID="{05B9E3DA-6BE6-4CF7-83DB-AAF74829FAF0}" presName="rootComposite" presStyleCnt="0"/>
      <dgm:spPr/>
    </dgm:pt>
    <dgm:pt modelId="{2F0A7DCC-9D5B-466F-B7E2-2324B6123F1F}" type="pres">
      <dgm:prSet presAssocID="{05B9E3DA-6BE6-4CF7-83DB-AAF74829FAF0}" presName="rootText" presStyleLbl="node1" presStyleIdx="9" presStyleCnt="10">
        <dgm:presLayoutVars>
          <dgm:chMax/>
          <dgm:chPref val="3"/>
        </dgm:presLayoutVars>
      </dgm:prSet>
      <dgm:spPr/>
    </dgm:pt>
    <dgm:pt modelId="{1045BE6B-4D4C-4C85-A5F1-E0D2E08916C1}" type="pres">
      <dgm:prSet presAssocID="{05B9E3DA-6BE6-4CF7-83DB-AAF74829FAF0}" presName="titleText2" presStyleLbl="fgAcc1" presStyleIdx="9" presStyleCnt="10">
        <dgm:presLayoutVars>
          <dgm:chMax val="0"/>
          <dgm:chPref val="0"/>
        </dgm:presLayoutVars>
      </dgm:prSet>
      <dgm:spPr/>
    </dgm:pt>
    <dgm:pt modelId="{6CEA2AB8-E839-4124-9091-51732A3393A2}" type="pres">
      <dgm:prSet presAssocID="{05B9E3DA-6BE6-4CF7-83DB-AAF74829FAF0}" presName="rootConnector" presStyleLbl="node3" presStyleIdx="0" presStyleCnt="0"/>
      <dgm:spPr/>
    </dgm:pt>
    <dgm:pt modelId="{A72388C2-D617-4D35-AA87-65155200F139}" type="pres">
      <dgm:prSet presAssocID="{05B9E3DA-6BE6-4CF7-83DB-AAF74829FAF0}" presName="hierChild4" presStyleCnt="0"/>
      <dgm:spPr/>
    </dgm:pt>
    <dgm:pt modelId="{97F7048B-30C1-48DB-A325-AD92E3965651}" type="pres">
      <dgm:prSet presAssocID="{05B9E3DA-6BE6-4CF7-83DB-AAF74829FAF0}" presName="hierChild5" presStyleCnt="0"/>
      <dgm:spPr/>
    </dgm:pt>
    <dgm:pt modelId="{A80B40EA-489D-4E83-9F04-C4F011E7EF71}" type="pres">
      <dgm:prSet presAssocID="{C613FBB0-CB6F-4A19-9E42-17CAF03D69A8}" presName="hierChild5" presStyleCnt="0"/>
      <dgm:spPr/>
    </dgm:pt>
    <dgm:pt modelId="{2B6C73AB-8191-4928-A2E4-ADA09E446BBC}" type="pres">
      <dgm:prSet presAssocID="{CBB2C4E6-595E-4A5F-8B95-F53992B33F8E}" presName="hierChild3" presStyleCnt="0"/>
      <dgm:spPr/>
    </dgm:pt>
  </dgm:ptLst>
  <dgm:cxnLst>
    <dgm:cxn modelId="{9A123B00-5FC2-4298-9AC0-2850AA4E21F8}" type="presOf" srcId="{9E9F9E32-4A7E-446A-8B45-037802F3D07B}" destId="{4B5D8EEA-EF14-40EE-B47B-6657962B42CF}" srcOrd="0" destOrd="0" presId="urn:microsoft.com/office/officeart/2008/layout/NameandTitleOrganizationalChart"/>
    <dgm:cxn modelId="{88D36D09-FD70-4AFF-A3D0-E400EC0E2A79}" type="presOf" srcId="{05B9E3DA-6BE6-4CF7-83DB-AAF74829FAF0}" destId="{6CEA2AB8-E839-4124-9091-51732A3393A2}" srcOrd="1" destOrd="0" presId="urn:microsoft.com/office/officeart/2008/layout/NameandTitleOrganizationalChart"/>
    <dgm:cxn modelId="{694C120C-ED19-4C15-825B-01F414D59E56}" type="presOf" srcId="{72BC6E55-1458-4137-B221-6A5937FB50CC}" destId="{FC4D46EA-61DA-45BD-933C-A4506D1CC90D}" srcOrd="0" destOrd="0" presId="urn:microsoft.com/office/officeart/2008/layout/NameandTitleOrganizationalChart"/>
    <dgm:cxn modelId="{37737711-86F3-4558-A0D0-4CDEC36F053E}" type="presOf" srcId="{34B8C2F1-DEAD-48A7-9EDC-872B27627E0F}" destId="{C44E7320-BD1E-4162-A396-C8F1DF8E71D9}" srcOrd="0" destOrd="0" presId="urn:microsoft.com/office/officeart/2008/layout/NameandTitleOrganizationalChart"/>
    <dgm:cxn modelId="{E01A2314-B2B2-43BA-89F8-94238BDD9B04}" type="presOf" srcId="{936DD764-9A0A-44DB-AE36-583DDA5CCA52}" destId="{1045BE6B-4D4C-4C85-A5F1-E0D2E08916C1}" srcOrd="0" destOrd="0" presId="urn:microsoft.com/office/officeart/2008/layout/NameandTitleOrganizationalChart"/>
    <dgm:cxn modelId="{2D258E14-DCD3-4BA3-B1A2-CAFCD94147C3}" type="presOf" srcId="{64723762-AD63-4BCC-A211-2995E676F1BF}" destId="{B6A8F819-CB53-49A0-BFD1-ACF5FBE8A437}" srcOrd="0" destOrd="0" presId="urn:microsoft.com/office/officeart/2008/layout/NameandTitleOrganizationalChart"/>
    <dgm:cxn modelId="{E4B03422-753A-49FC-BF0B-F9B862818B87}" type="presOf" srcId="{66E6D700-4C1E-4C8B-A0E0-DD6E4338DA8D}" destId="{F8B964D6-BC5A-409B-85E9-23885BCC86D0}" srcOrd="0" destOrd="0" presId="urn:microsoft.com/office/officeart/2008/layout/NameandTitleOrganizationalChart"/>
    <dgm:cxn modelId="{A58ADF26-B441-43C9-AF30-9FB9E53D5F4B}" type="presOf" srcId="{C613FBB0-CB6F-4A19-9E42-17CAF03D69A8}" destId="{E15F93AF-FED5-40A0-B02F-0CAA0A303667}" srcOrd="1" destOrd="0" presId="urn:microsoft.com/office/officeart/2008/layout/NameandTitleOrganizationalChart"/>
    <dgm:cxn modelId="{26C97E31-35D5-45DE-A58C-2017D6B79DA9}" srcId="{55D5BAF8-963F-405A-8F24-7FD5F812C3B9}" destId="{4346D43F-FC07-4BE7-ABE9-DF472E82AA9A}" srcOrd="2" destOrd="0" parTransId="{66E6D700-4C1E-4C8B-A0E0-DD6E4338DA8D}" sibTransId="{3F19C20A-F077-4BA4-A8C4-F6FD3C8EF502}"/>
    <dgm:cxn modelId="{0660D331-4A42-4882-8226-4F406CF94867}" type="presOf" srcId="{05B9E3DA-6BE6-4CF7-83DB-AAF74829FAF0}" destId="{2F0A7DCC-9D5B-466F-B7E2-2324B6123F1F}" srcOrd="0" destOrd="0" presId="urn:microsoft.com/office/officeart/2008/layout/NameandTitleOrganizationalChart"/>
    <dgm:cxn modelId="{CFCE9D34-FDA5-408E-9F90-56762B2582DC}" type="presOf" srcId="{455F99E0-5DA8-4124-A3EC-00CEF740213E}" destId="{31A06377-2791-4D6E-9A19-4E7C732379B6}" srcOrd="0" destOrd="0" presId="urn:microsoft.com/office/officeart/2008/layout/NameandTitleOrganizationalChart"/>
    <dgm:cxn modelId="{36973836-802A-46AD-AA4C-DF00889344DE}" type="presOf" srcId="{55D5BAF8-963F-405A-8F24-7FD5F812C3B9}" destId="{73871EEC-260F-43CD-8B30-CDCA1283AA2A}" srcOrd="1" destOrd="0" presId="urn:microsoft.com/office/officeart/2008/layout/NameandTitleOrganizationalChart"/>
    <dgm:cxn modelId="{A2C0E739-CEB5-4C90-B8AB-B660F3EC9494}" type="presOf" srcId="{34B8C2F1-DEAD-48A7-9EDC-872B27627E0F}" destId="{92526988-526E-4FCC-A222-022A1EB91EA4}" srcOrd="1" destOrd="0" presId="urn:microsoft.com/office/officeart/2008/layout/NameandTitleOrganizationalChart"/>
    <dgm:cxn modelId="{436EAC5C-7ACC-490F-B27E-CD45D0C072DF}" srcId="{55D5BAF8-963F-405A-8F24-7FD5F812C3B9}" destId="{840BF061-7F0D-49E1-A02B-ED483515EA7A}" srcOrd="0" destOrd="0" parTransId="{7CBF23E4-BF7A-4F18-88E8-2B7FF684CD3E}" sibTransId="{5A119161-6BB5-4D81-8550-79BDD1758534}"/>
    <dgm:cxn modelId="{CF27185E-4E34-49BB-97F2-9667A9D7CEAD}" type="presOf" srcId="{1B47B2B7-64B1-4161-99EE-4D43031D4C93}" destId="{733CCA3D-CC97-4BF4-93B7-3D8D9FA74232}" srcOrd="0" destOrd="0" presId="urn:microsoft.com/office/officeart/2008/layout/NameandTitleOrganizationalChart"/>
    <dgm:cxn modelId="{B04A1E45-B138-45C8-9846-C8AD83DD68E5}" type="presOf" srcId="{C14E5021-6EA5-43C4-84FB-E5EE4BC4EB64}" destId="{3D7472EF-EF5B-471C-B745-0DD36C334591}" srcOrd="0" destOrd="0" presId="urn:microsoft.com/office/officeart/2008/layout/NameandTitleOrganizationalChart"/>
    <dgm:cxn modelId="{09154C65-D222-4DD1-B69F-54FEB6DF5DD8}" type="presOf" srcId="{5A119161-6BB5-4D81-8550-79BDD1758534}" destId="{A3007CFB-D470-4F7E-8382-3A9E7F89BE27}" srcOrd="0" destOrd="0" presId="urn:microsoft.com/office/officeart/2008/layout/NameandTitleOrganizationalChart"/>
    <dgm:cxn modelId="{232CB848-A2EF-4469-9DE5-88C406854A09}" type="presOf" srcId="{A6384F85-8AD2-4CCA-986F-AC7D583AB8B1}" destId="{4EFAE253-902B-444C-8BB1-1ED39E5A0693}" srcOrd="0" destOrd="0" presId="urn:microsoft.com/office/officeart/2008/layout/NameandTitleOrganizationalChart"/>
    <dgm:cxn modelId="{EFA82A49-18C4-4D65-A86E-F645ABE297F2}" type="presOf" srcId="{840BF061-7F0D-49E1-A02B-ED483515EA7A}" destId="{260C03C5-AA9E-4C66-AAF4-50FC2DC45128}" srcOrd="0" destOrd="0" presId="urn:microsoft.com/office/officeart/2008/layout/NameandTitleOrganizationalChart"/>
    <dgm:cxn modelId="{9BEEFD6D-6B88-457D-8343-E724B0A78929}" type="presOf" srcId="{840BF061-7F0D-49E1-A02B-ED483515EA7A}" destId="{F4881AA6-D185-4DDA-BCD5-E3BCB56A8159}" srcOrd="1" destOrd="0" presId="urn:microsoft.com/office/officeart/2008/layout/NameandTitleOrganizationalChart"/>
    <dgm:cxn modelId="{A1009A6F-C066-4A2E-8676-5E84315E7410}" type="presOf" srcId="{CBB2C4E6-595E-4A5F-8B95-F53992B33F8E}" destId="{3C39BBC1-6D5C-4E67-ACC3-F531F33748BC}" srcOrd="0" destOrd="0" presId="urn:microsoft.com/office/officeart/2008/layout/NameandTitleOrganizationalChart"/>
    <dgm:cxn modelId="{60CA4750-7161-4326-8765-8B6E3F7A01D6}" type="presOf" srcId="{F1D1299A-37F9-4B82-941E-404BD1158CD9}" destId="{749F5352-3E91-4C08-924D-52986F94E736}" srcOrd="0" destOrd="0" presId="urn:microsoft.com/office/officeart/2008/layout/NameandTitleOrganizationalChart"/>
    <dgm:cxn modelId="{9FEB5950-B836-483B-8D75-6327581E5862}" srcId="{CBB2C4E6-595E-4A5F-8B95-F53992B33F8E}" destId="{C613FBB0-CB6F-4A19-9E42-17CAF03D69A8}" srcOrd="3" destOrd="0" parTransId="{EB8FAB38-28A6-4F21-9F59-EEFA54929269}" sibTransId="{8451581E-EC2A-4C9C-A6CE-A688A5D0304C}"/>
    <dgm:cxn modelId="{7B33E371-A1EE-4418-8A45-D7456824FD8F}" srcId="{CBB2C4E6-595E-4A5F-8B95-F53992B33F8E}" destId="{F79EE853-38F7-4D35-BCC9-1BF5598A21CA}" srcOrd="0" destOrd="0" parTransId="{F1D1299A-37F9-4B82-941E-404BD1158CD9}" sibTransId="{EAB9713F-4B49-4C32-ABFB-FEACE7E0FF30}"/>
    <dgm:cxn modelId="{CAE6DD72-6983-4551-ACA7-31A2EDC3E442}" type="presOf" srcId="{CBB2C4E6-595E-4A5F-8B95-F53992B33F8E}" destId="{E2044342-9807-41DE-88D6-3E481EBE121B}" srcOrd="1" destOrd="0" presId="urn:microsoft.com/office/officeart/2008/layout/NameandTitleOrganizationalChart"/>
    <dgm:cxn modelId="{2180A976-4A04-4FDD-AC02-45DC3A3C9049}" type="presOf" srcId="{C613FBB0-CB6F-4A19-9E42-17CAF03D69A8}" destId="{BA9136B4-9A90-4552-A32A-F0650DED63E8}" srcOrd="0" destOrd="0" presId="urn:microsoft.com/office/officeart/2008/layout/NameandTitleOrganizationalChart"/>
    <dgm:cxn modelId="{C2C6C276-279F-46A9-91B6-ACD4C36A2394}" type="presOf" srcId="{F79EE853-38F7-4D35-BCC9-1BF5598A21CA}" destId="{2266E2C0-C9F5-435F-BBFA-1F4ADC6E598B}" srcOrd="0" destOrd="0" presId="urn:microsoft.com/office/officeart/2008/layout/NameandTitleOrganizationalChart"/>
    <dgm:cxn modelId="{2172E757-90D3-4C88-99E3-42B00CFBC5E1}" type="presOf" srcId="{8451581E-EC2A-4C9C-A6CE-A688A5D0304C}" destId="{9A5D3644-2555-4C67-823B-39020D0B942B}" srcOrd="0" destOrd="0" presId="urn:microsoft.com/office/officeart/2008/layout/NameandTitleOrganizationalChart"/>
    <dgm:cxn modelId="{A31FA678-BF5F-4584-AC6A-1E5B08A07AB0}" type="presOf" srcId="{EB8FAB38-28A6-4F21-9F59-EEFA54929269}" destId="{85A8B4CC-DF34-485F-B3C3-3056E3D97784}" srcOrd="0" destOrd="0" presId="urn:microsoft.com/office/officeart/2008/layout/NameandTitleOrganizationalChart"/>
    <dgm:cxn modelId="{8FF5DB81-68F1-42EB-B2EE-9D1D29EC85C5}" type="presOf" srcId="{100243B7-9C04-468D-A365-9F60B9828980}" destId="{93C72682-7CA9-469C-B124-6F9ACD8A26BF}" srcOrd="0" destOrd="0" presId="urn:microsoft.com/office/officeart/2008/layout/NameandTitleOrganizationalChart"/>
    <dgm:cxn modelId="{658A3383-AD95-472A-B869-0BE7BA25B833}" srcId="{C613FBB0-CB6F-4A19-9E42-17CAF03D69A8}" destId="{05B9E3DA-6BE6-4CF7-83DB-AAF74829FAF0}" srcOrd="1" destOrd="0" parTransId="{3DCC2E48-39B4-404D-A6A4-22C486567E9F}" sibTransId="{936DD764-9A0A-44DB-AE36-583DDA5CCA52}"/>
    <dgm:cxn modelId="{56688D88-5744-48A5-A17B-D2605F20E3D8}" type="presOf" srcId="{4346D43F-FC07-4BE7-ABE9-DF472E82AA9A}" destId="{E4C6905F-3FC8-48C3-8217-FF21A00E6037}" srcOrd="0" destOrd="0" presId="urn:microsoft.com/office/officeart/2008/layout/NameandTitleOrganizationalChart"/>
    <dgm:cxn modelId="{CD9DAB8E-BC98-4FFB-A884-E03C7842AB06}" type="presOf" srcId="{EAB9713F-4B49-4C32-ABFB-FEACE7E0FF30}" destId="{835F7747-7CF7-46BB-BB87-4E8C6D267D0B}" srcOrd="0" destOrd="0" presId="urn:microsoft.com/office/officeart/2008/layout/NameandTitleOrganizationalChart"/>
    <dgm:cxn modelId="{1B8B4A91-6902-4393-BFAD-6EF244502AA2}" srcId="{55D5BAF8-963F-405A-8F24-7FD5F812C3B9}" destId="{72BC6E55-1458-4137-B221-6A5937FB50CC}" srcOrd="1" destOrd="0" parTransId="{46C024F8-8D45-451A-8300-A486EAF6FA3C}" sibTransId="{C14E5021-6EA5-43C4-84FB-E5EE4BC4EB64}"/>
    <dgm:cxn modelId="{1D88F392-C12E-46D1-B664-C2F6BE0FED8D}" type="presOf" srcId="{F79EE853-38F7-4D35-BCC9-1BF5598A21CA}" destId="{29F76C55-7113-4D2C-BE4D-E863FDBB035F}" srcOrd="1" destOrd="0" presId="urn:microsoft.com/office/officeart/2008/layout/NameandTitleOrganizationalChart"/>
    <dgm:cxn modelId="{A92DF998-11D7-43D9-B42F-5FA8515DB308}" srcId="{C613FBB0-CB6F-4A19-9E42-17CAF03D69A8}" destId="{AC53B154-1A62-4461-86D2-6CF1571C922E}" srcOrd="0" destOrd="0" parTransId="{8E1C6647-67BB-473A-B3FD-8C59228D8904}" sibTransId="{37C65883-B64E-47D6-BD6F-B500C8238193}"/>
    <dgm:cxn modelId="{727DEA99-5747-4EA5-B512-B30BCEC5631A}" type="presOf" srcId="{0935CDA6-D911-40D2-A2C8-A252B11F5ADF}" destId="{F20E65AE-A4F7-4A9C-BEC5-16FB56FE1824}" srcOrd="0" destOrd="0" presId="urn:microsoft.com/office/officeart/2008/layout/NameandTitleOrganizationalChart"/>
    <dgm:cxn modelId="{38E8489A-4468-424E-9083-D6096A3D6178}" srcId="{CBB2C4E6-595E-4A5F-8B95-F53992B33F8E}" destId="{9E9F9E32-4A7E-446A-8B45-037802F3D07B}" srcOrd="1" destOrd="0" parTransId="{455F99E0-5DA8-4124-A3EC-00CEF740213E}" sibTransId="{100243B7-9C04-468D-A365-9F60B9828980}"/>
    <dgm:cxn modelId="{A86A26AB-D107-478D-BC91-056858DA7AF8}" type="presOf" srcId="{BBA5D486-D0F4-4E09-9666-290D27615AD4}" destId="{9AA3CBCF-DC22-40F1-BF21-7DCBFD28073E}" srcOrd="0" destOrd="0" presId="urn:microsoft.com/office/officeart/2008/layout/NameandTitleOrganizationalChart"/>
    <dgm:cxn modelId="{E4297DAE-88F2-468A-8AD5-532A38862884}" type="presOf" srcId="{AC53B154-1A62-4461-86D2-6CF1571C922E}" destId="{B2FE627A-B84A-49B2-BF4A-BB2E24C846FD}" srcOrd="1" destOrd="0" presId="urn:microsoft.com/office/officeart/2008/layout/NameandTitleOrganizationalChart"/>
    <dgm:cxn modelId="{6DF96FB2-882D-4DB2-9624-B51F1AA547DF}" type="presOf" srcId="{46C024F8-8D45-451A-8300-A486EAF6FA3C}" destId="{808297FF-D208-4FB9-B511-A39ED55A5433}" srcOrd="0" destOrd="0" presId="urn:microsoft.com/office/officeart/2008/layout/NameandTitleOrganizationalChart"/>
    <dgm:cxn modelId="{6DCFFABD-BCDC-4F97-A439-952D69F0FECF}" type="presOf" srcId="{7CBF23E4-BF7A-4F18-88E8-2B7FF684CD3E}" destId="{6EA00B54-6BEF-4018-9E5D-8F3C1D32A8F5}" srcOrd="0" destOrd="0" presId="urn:microsoft.com/office/officeart/2008/layout/NameandTitleOrganizationalChart"/>
    <dgm:cxn modelId="{2BA55AC8-BF71-4744-8DAE-86924231BFE2}" srcId="{64723762-AD63-4BCC-A211-2995E676F1BF}" destId="{CBB2C4E6-595E-4A5F-8B95-F53992B33F8E}" srcOrd="0" destOrd="0" parTransId="{E1145E93-6B07-482C-8D13-06E9FF61CC74}" sibTransId="{BBA5D486-D0F4-4E09-9666-290D27615AD4}"/>
    <dgm:cxn modelId="{F2AE4DD1-C283-4C09-8A80-3E30E7C97435}" type="presOf" srcId="{9E9F9E32-4A7E-446A-8B45-037802F3D07B}" destId="{BDD7847A-754A-4830-BEF9-01EBE8B213B7}" srcOrd="1" destOrd="0" presId="urn:microsoft.com/office/officeart/2008/layout/NameandTitleOrganizationalChart"/>
    <dgm:cxn modelId="{69D010DD-79A6-46B9-BB32-82FDCA6A2FE3}" type="presOf" srcId="{3F19C20A-F077-4BA4-A8C4-F6FD3C8EF502}" destId="{14995AA4-DFBA-47AC-BC55-F3671B144357}" srcOrd="0" destOrd="0" presId="urn:microsoft.com/office/officeart/2008/layout/NameandTitleOrganizationalChart"/>
    <dgm:cxn modelId="{655D3FDD-16BB-4AFF-A1EC-FCD7C6CFDBC1}" type="presOf" srcId="{72BC6E55-1458-4137-B221-6A5937FB50CC}" destId="{0A0EAFBA-8005-43C9-B830-166D116210A2}" srcOrd="1" destOrd="0" presId="urn:microsoft.com/office/officeart/2008/layout/NameandTitleOrganizationalChart"/>
    <dgm:cxn modelId="{0099C0DD-F7C4-4455-BE69-37EA83B70EA1}" type="presOf" srcId="{8E1C6647-67BB-473A-B3FD-8C59228D8904}" destId="{0158A172-FF19-4F6E-B715-C7FFBFB78B83}" srcOrd="0" destOrd="0" presId="urn:microsoft.com/office/officeart/2008/layout/NameandTitleOrganizationalChart"/>
    <dgm:cxn modelId="{3921D1E2-BA9C-4928-9F9C-FA8676AEEE67}" type="presOf" srcId="{37C65883-B64E-47D6-BD6F-B500C8238193}" destId="{DC7F03D3-9A2E-4BFB-BF6F-1489C40A1C69}" srcOrd="0" destOrd="0" presId="urn:microsoft.com/office/officeart/2008/layout/NameandTitleOrganizationalChart"/>
    <dgm:cxn modelId="{925038E5-1FD1-4F7D-A5A9-9FFEB52A9D03}" type="presOf" srcId="{AC53B154-1A62-4461-86D2-6CF1571C922E}" destId="{6EAAA6DE-74C0-446E-BAB7-D1848E9C528A}" srcOrd="0" destOrd="0" presId="urn:microsoft.com/office/officeart/2008/layout/NameandTitleOrganizationalChart"/>
    <dgm:cxn modelId="{268B42E7-5584-4BB5-9A22-50ED356969D0}" type="presOf" srcId="{C9E53FF1-4F8A-430C-9CB1-2B7D6EC3876B}" destId="{9AEF0BE4-9598-41D0-A4B4-AABB10871905}" srcOrd="0" destOrd="0" presId="urn:microsoft.com/office/officeart/2008/layout/NameandTitleOrganizationalChart"/>
    <dgm:cxn modelId="{368836EB-E2BF-44EC-9E08-AC891E948E37}" srcId="{CBB2C4E6-595E-4A5F-8B95-F53992B33F8E}" destId="{55D5BAF8-963F-405A-8F24-7FD5F812C3B9}" srcOrd="2" destOrd="0" parTransId="{0935CDA6-D911-40D2-A2C8-A252B11F5ADF}" sibTransId="{A6384F85-8AD2-4CCA-986F-AC7D583AB8B1}"/>
    <dgm:cxn modelId="{937380ED-E27E-49F2-B374-91383A87BCEF}" type="presOf" srcId="{3DCC2E48-39B4-404D-A6A4-22C486567E9F}" destId="{8624593E-702E-4560-B5EC-6F8879C3E2A6}" srcOrd="0" destOrd="0" presId="urn:microsoft.com/office/officeart/2008/layout/NameandTitleOrganizationalChart"/>
    <dgm:cxn modelId="{E7F607FE-672D-4197-83BA-F81ABE2315AF}" type="presOf" srcId="{55D5BAF8-963F-405A-8F24-7FD5F812C3B9}" destId="{BFEF513B-07D6-4186-8236-1D30EB6138FD}" srcOrd="0" destOrd="0" presId="urn:microsoft.com/office/officeart/2008/layout/NameandTitleOrganizationalChart"/>
    <dgm:cxn modelId="{1AD649FF-E913-4FD1-AEC3-E24953EF3358}" srcId="{55D5BAF8-963F-405A-8F24-7FD5F812C3B9}" destId="{34B8C2F1-DEAD-48A7-9EDC-872B27627E0F}" srcOrd="3" destOrd="0" parTransId="{C9E53FF1-4F8A-430C-9CB1-2B7D6EC3876B}" sibTransId="{1B47B2B7-64B1-4161-99EE-4D43031D4C93}"/>
    <dgm:cxn modelId="{986FFBFF-A355-4179-8F9A-CDF53CBF688A}" type="presOf" srcId="{4346D43F-FC07-4BE7-ABE9-DF472E82AA9A}" destId="{C6565B10-E696-42DF-ABA0-34566CAAA460}" srcOrd="1" destOrd="0" presId="urn:microsoft.com/office/officeart/2008/layout/NameandTitleOrganizationalChart"/>
    <dgm:cxn modelId="{85637AFC-0D57-497D-8E16-5EF9A0C95C41}" type="presParOf" srcId="{B6A8F819-CB53-49A0-BFD1-ACF5FBE8A437}" destId="{D4F4F91A-50E3-4B59-B5D9-5E044A3212BA}" srcOrd="0" destOrd="0" presId="urn:microsoft.com/office/officeart/2008/layout/NameandTitleOrganizationalChart"/>
    <dgm:cxn modelId="{414CB5F0-4045-42D1-981A-C428D0BB4FB0}" type="presParOf" srcId="{D4F4F91A-50E3-4B59-B5D9-5E044A3212BA}" destId="{3CCCC6FC-8F2C-45C1-991C-48061CFFD2E1}" srcOrd="0" destOrd="0" presId="urn:microsoft.com/office/officeart/2008/layout/NameandTitleOrganizationalChart"/>
    <dgm:cxn modelId="{4BADC05A-FF63-48CE-B7B3-D9783090E90E}" type="presParOf" srcId="{3CCCC6FC-8F2C-45C1-991C-48061CFFD2E1}" destId="{3C39BBC1-6D5C-4E67-ACC3-F531F33748BC}" srcOrd="0" destOrd="0" presId="urn:microsoft.com/office/officeart/2008/layout/NameandTitleOrganizationalChart"/>
    <dgm:cxn modelId="{D9CE6DCB-D6AD-48A2-A170-9E8C0435A998}" type="presParOf" srcId="{3CCCC6FC-8F2C-45C1-991C-48061CFFD2E1}" destId="{9AA3CBCF-DC22-40F1-BF21-7DCBFD28073E}" srcOrd="1" destOrd="0" presId="urn:microsoft.com/office/officeart/2008/layout/NameandTitleOrganizationalChart"/>
    <dgm:cxn modelId="{7510F3EC-BDD5-4092-8357-8BC7D0D6BAA5}" type="presParOf" srcId="{3CCCC6FC-8F2C-45C1-991C-48061CFFD2E1}" destId="{E2044342-9807-41DE-88D6-3E481EBE121B}" srcOrd="2" destOrd="0" presId="urn:microsoft.com/office/officeart/2008/layout/NameandTitleOrganizationalChart"/>
    <dgm:cxn modelId="{8DFCC1D6-2B68-4406-BCE2-ACF02657AC6E}" type="presParOf" srcId="{D4F4F91A-50E3-4B59-B5D9-5E044A3212BA}" destId="{9A7BEBAC-916A-4AEF-9A0E-80DD848281D1}" srcOrd="1" destOrd="0" presId="urn:microsoft.com/office/officeart/2008/layout/NameandTitleOrganizationalChart"/>
    <dgm:cxn modelId="{1D26848D-EAE2-47E6-9240-0ACBB973EC1D}" type="presParOf" srcId="{9A7BEBAC-916A-4AEF-9A0E-80DD848281D1}" destId="{749F5352-3E91-4C08-924D-52986F94E736}" srcOrd="0" destOrd="0" presId="urn:microsoft.com/office/officeart/2008/layout/NameandTitleOrganizationalChart"/>
    <dgm:cxn modelId="{EBCA438A-BC47-49A0-82FB-07A257D9A190}" type="presParOf" srcId="{9A7BEBAC-916A-4AEF-9A0E-80DD848281D1}" destId="{1C9F31D9-A0D1-457C-93D4-401F8BDB1910}" srcOrd="1" destOrd="0" presId="urn:microsoft.com/office/officeart/2008/layout/NameandTitleOrganizationalChart"/>
    <dgm:cxn modelId="{C10D47FF-89D2-422E-832C-772AF9BE51B6}" type="presParOf" srcId="{1C9F31D9-A0D1-457C-93D4-401F8BDB1910}" destId="{7B40B2FE-5412-4E82-B12F-27B8E1E9EE63}" srcOrd="0" destOrd="0" presId="urn:microsoft.com/office/officeart/2008/layout/NameandTitleOrganizationalChart"/>
    <dgm:cxn modelId="{C25A7487-7EB6-49DE-BDF3-4EDD9C24500B}" type="presParOf" srcId="{7B40B2FE-5412-4E82-B12F-27B8E1E9EE63}" destId="{2266E2C0-C9F5-435F-BBFA-1F4ADC6E598B}" srcOrd="0" destOrd="0" presId="urn:microsoft.com/office/officeart/2008/layout/NameandTitleOrganizationalChart"/>
    <dgm:cxn modelId="{43DCAFA8-37B4-49BE-B5DC-91951E0EBB86}" type="presParOf" srcId="{7B40B2FE-5412-4E82-B12F-27B8E1E9EE63}" destId="{835F7747-7CF7-46BB-BB87-4E8C6D267D0B}" srcOrd="1" destOrd="0" presId="urn:microsoft.com/office/officeart/2008/layout/NameandTitleOrganizationalChart"/>
    <dgm:cxn modelId="{7CE1A668-EFF6-47B4-85FC-36B67FC49D7B}" type="presParOf" srcId="{7B40B2FE-5412-4E82-B12F-27B8E1E9EE63}" destId="{29F76C55-7113-4D2C-BE4D-E863FDBB035F}" srcOrd="2" destOrd="0" presId="urn:microsoft.com/office/officeart/2008/layout/NameandTitleOrganizationalChart"/>
    <dgm:cxn modelId="{8BFB122F-A1EB-4157-A8EA-71D82C37BC84}" type="presParOf" srcId="{1C9F31D9-A0D1-457C-93D4-401F8BDB1910}" destId="{A186F65A-80C6-4DA0-B08F-97533D10A587}" srcOrd="1" destOrd="0" presId="urn:microsoft.com/office/officeart/2008/layout/NameandTitleOrganizationalChart"/>
    <dgm:cxn modelId="{41AFF672-953C-4633-8B31-2A3D25CB3748}" type="presParOf" srcId="{1C9F31D9-A0D1-457C-93D4-401F8BDB1910}" destId="{03D01463-B9F3-42A3-8AE3-7EF6FF2EB231}" srcOrd="2" destOrd="0" presId="urn:microsoft.com/office/officeart/2008/layout/NameandTitleOrganizationalChart"/>
    <dgm:cxn modelId="{21A8D3A3-A9E8-4ADA-BA9E-6F4F857A614B}" type="presParOf" srcId="{9A7BEBAC-916A-4AEF-9A0E-80DD848281D1}" destId="{31A06377-2791-4D6E-9A19-4E7C732379B6}" srcOrd="2" destOrd="0" presId="urn:microsoft.com/office/officeart/2008/layout/NameandTitleOrganizationalChart"/>
    <dgm:cxn modelId="{DF5203B9-2489-4A3D-985C-1DEDA1EE196B}" type="presParOf" srcId="{9A7BEBAC-916A-4AEF-9A0E-80DD848281D1}" destId="{67BB4FDD-3CE1-409E-A7FC-CE8BE45DE6C4}" srcOrd="3" destOrd="0" presId="urn:microsoft.com/office/officeart/2008/layout/NameandTitleOrganizationalChart"/>
    <dgm:cxn modelId="{17426D21-9A7F-4D7F-A41D-A3C63AFEF549}" type="presParOf" srcId="{67BB4FDD-3CE1-409E-A7FC-CE8BE45DE6C4}" destId="{3B2DD01E-4281-44C0-B764-8AC019A6C2C0}" srcOrd="0" destOrd="0" presId="urn:microsoft.com/office/officeart/2008/layout/NameandTitleOrganizationalChart"/>
    <dgm:cxn modelId="{A2D71251-7364-4A4C-B685-7F68B2AB7BA6}" type="presParOf" srcId="{3B2DD01E-4281-44C0-B764-8AC019A6C2C0}" destId="{4B5D8EEA-EF14-40EE-B47B-6657962B42CF}" srcOrd="0" destOrd="0" presId="urn:microsoft.com/office/officeart/2008/layout/NameandTitleOrganizationalChart"/>
    <dgm:cxn modelId="{BE693FFD-5A72-4C9D-A2BA-B2BF0BFEC521}" type="presParOf" srcId="{3B2DD01E-4281-44C0-B764-8AC019A6C2C0}" destId="{93C72682-7CA9-469C-B124-6F9ACD8A26BF}" srcOrd="1" destOrd="0" presId="urn:microsoft.com/office/officeart/2008/layout/NameandTitleOrganizationalChart"/>
    <dgm:cxn modelId="{AE4D2945-9117-4F09-B4AA-F2C75876C6F6}" type="presParOf" srcId="{3B2DD01E-4281-44C0-B764-8AC019A6C2C0}" destId="{BDD7847A-754A-4830-BEF9-01EBE8B213B7}" srcOrd="2" destOrd="0" presId="urn:microsoft.com/office/officeart/2008/layout/NameandTitleOrganizationalChart"/>
    <dgm:cxn modelId="{912BF0EE-00FF-4A98-93E7-3D58FEE5D60C}" type="presParOf" srcId="{67BB4FDD-3CE1-409E-A7FC-CE8BE45DE6C4}" destId="{1A4A86DD-5823-44DE-9313-9CB36605A1FF}" srcOrd="1" destOrd="0" presId="urn:microsoft.com/office/officeart/2008/layout/NameandTitleOrganizationalChart"/>
    <dgm:cxn modelId="{E800F70E-9B87-43BC-A3B2-1F9CC27742FE}" type="presParOf" srcId="{67BB4FDD-3CE1-409E-A7FC-CE8BE45DE6C4}" destId="{1CC9E03B-21DD-4449-8A53-E0147616D2DC}" srcOrd="2" destOrd="0" presId="urn:microsoft.com/office/officeart/2008/layout/NameandTitleOrganizationalChart"/>
    <dgm:cxn modelId="{05FBACAB-FD1B-4AC8-8D26-3719E6CE5CDC}" type="presParOf" srcId="{9A7BEBAC-916A-4AEF-9A0E-80DD848281D1}" destId="{F20E65AE-A4F7-4A9C-BEC5-16FB56FE1824}" srcOrd="4" destOrd="0" presId="urn:microsoft.com/office/officeart/2008/layout/NameandTitleOrganizationalChart"/>
    <dgm:cxn modelId="{ABD0BE54-3297-4479-B115-F972657565B4}" type="presParOf" srcId="{9A7BEBAC-916A-4AEF-9A0E-80DD848281D1}" destId="{96D4C313-0D70-4CA5-911A-36CFE60F275E}" srcOrd="5" destOrd="0" presId="urn:microsoft.com/office/officeart/2008/layout/NameandTitleOrganizationalChart"/>
    <dgm:cxn modelId="{6E027094-B9E7-41C6-BA4C-C4B20D6853B1}" type="presParOf" srcId="{96D4C313-0D70-4CA5-911A-36CFE60F275E}" destId="{C92137C1-79E6-40CC-8482-8C6FBBFFD312}" srcOrd="0" destOrd="0" presId="urn:microsoft.com/office/officeart/2008/layout/NameandTitleOrganizationalChart"/>
    <dgm:cxn modelId="{8D27E8B2-E390-4CBE-9B38-FD8152775CAA}" type="presParOf" srcId="{C92137C1-79E6-40CC-8482-8C6FBBFFD312}" destId="{BFEF513B-07D6-4186-8236-1D30EB6138FD}" srcOrd="0" destOrd="0" presId="urn:microsoft.com/office/officeart/2008/layout/NameandTitleOrganizationalChart"/>
    <dgm:cxn modelId="{E740883C-B9AB-4402-A78A-1F585F5F8388}" type="presParOf" srcId="{C92137C1-79E6-40CC-8482-8C6FBBFFD312}" destId="{4EFAE253-902B-444C-8BB1-1ED39E5A0693}" srcOrd="1" destOrd="0" presId="urn:microsoft.com/office/officeart/2008/layout/NameandTitleOrganizationalChart"/>
    <dgm:cxn modelId="{06711838-FA20-42A0-989F-879B29C8EB5D}" type="presParOf" srcId="{C92137C1-79E6-40CC-8482-8C6FBBFFD312}" destId="{73871EEC-260F-43CD-8B30-CDCA1283AA2A}" srcOrd="2" destOrd="0" presId="urn:microsoft.com/office/officeart/2008/layout/NameandTitleOrganizationalChart"/>
    <dgm:cxn modelId="{AF2B9296-8B79-4ACD-8E96-8FD4E73DF49E}" type="presParOf" srcId="{96D4C313-0D70-4CA5-911A-36CFE60F275E}" destId="{3ABAAC6A-9B5B-4112-B3E3-E39A994D377B}" srcOrd="1" destOrd="0" presId="urn:microsoft.com/office/officeart/2008/layout/NameandTitleOrganizationalChart"/>
    <dgm:cxn modelId="{13406BA1-6607-4AB2-855D-B7E6A2E46CE6}" type="presParOf" srcId="{3ABAAC6A-9B5B-4112-B3E3-E39A994D377B}" destId="{6EA00B54-6BEF-4018-9E5D-8F3C1D32A8F5}" srcOrd="0" destOrd="0" presId="urn:microsoft.com/office/officeart/2008/layout/NameandTitleOrganizationalChart"/>
    <dgm:cxn modelId="{B2E7198D-E357-4CD9-9B98-CB82902042EA}" type="presParOf" srcId="{3ABAAC6A-9B5B-4112-B3E3-E39A994D377B}" destId="{61F43BEB-A8A6-4E9E-834A-360D16B32704}" srcOrd="1" destOrd="0" presId="urn:microsoft.com/office/officeart/2008/layout/NameandTitleOrganizationalChart"/>
    <dgm:cxn modelId="{2C16D09F-7D43-4564-9283-4DDCBA352E87}" type="presParOf" srcId="{61F43BEB-A8A6-4E9E-834A-360D16B32704}" destId="{80B8D0CE-0213-4F3B-8529-EB36D4235B85}" srcOrd="0" destOrd="0" presId="urn:microsoft.com/office/officeart/2008/layout/NameandTitleOrganizationalChart"/>
    <dgm:cxn modelId="{EA2DACAD-8F0D-48AD-A114-63A723DBC8CA}" type="presParOf" srcId="{80B8D0CE-0213-4F3B-8529-EB36D4235B85}" destId="{260C03C5-AA9E-4C66-AAF4-50FC2DC45128}" srcOrd="0" destOrd="0" presId="urn:microsoft.com/office/officeart/2008/layout/NameandTitleOrganizationalChart"/>
    <dgm:cxn modelId="{A2DA7D84-B0FE-4A0B-8C2E-F9A194BD97D8}" type="presParOf" srcId="{80B8D0CE-0213-4F3B-8529-EB36D4235B85}" destId="{A3007CFB-D470-4F7E-8382-3A9E7F89BE27}" srcOrd="1" destOrd="0" presId="urn:microsoft.com/office/officeart/2008/layout/NameandTitleOrganizationalChart"/>
    <dgm:cxn modelId="{EA98F8FE-AB17-4FF9-B8B4-FF22986166E7}" type="presParOf" srcId="{80B8D0CE-0213-4F3B-8529-EB36D4235B85}" destId="{F4881AA6-D185-4DDA-BCD5-E3BCB56A8159}" srcOrd="2" destOrd="0" presId="urn:microsoft.com/office/officeart/2008/layout/NameandTitleOrganizationalChart"/>
    <dgm:cxn modelId="{8F6371CE-0D2F-4DBC-94D9-42237B3A0B98}" type="presParOf" srcId="{61F43BEB-A8A6-4E9E-834A-360D16B32704}" destId="{4FE113EF-72F9-4661-B818-18E3769F19AE}" srcOrd="1" destOrd="0" presId="urn:microsoft.com/office/officeart/2008/layout/NameandTitleOrganizationalChart"/>
    <dgm:cxn modelId="{B5E4B744-2D8C-4B47-A018-7F15C52D234B}" type="presParOf" srcId="{61F43BEB-A8A6-4E9E-834A-360D16B32704}" destId="{1DD48105-B4D5-41EB-A7F1-3407787B193F}" srcOrd="2" destOrd="0" presId="urn:microsoft.com/office/officeart/2008/layout/NameandTitleOrganizationalChart"/>
    <dgm:cxn modelId="{A8C30FCD-8B55-49EB-A3B5-8034AB857F4A}" type="presParOf" srcId="{3ABAAC6A-9B5B-4112-B3E3-E39A994D377B}" destId="{808297FF-D208-4FB9-B511-A39ED55A5433}" srcOrd="2" destOrd="0" presId="urn:microsoft.com/office/officeart/2008/layout/NameandTitleOrganizationalChart"/>
    <dgm:cxn modelId="{540B93F5-2DC2-423D-801A-75DDCA8400F0}" type="presParOf" srcId="{3ABAAC6A-9B5B-4112-B3E3-E39A994D377B}" destId="{816D9207-CB44-4A6E-B79B-2BFEF60B3C47}" srcOrd="3" destOrd="0" presId="urn:microsoft.com/office/officeart/2008/layout/NameandTitleOrganizationalChart"/>
    <dgm:cxn modelId="{C39DBB10-3A41-4F53-9EA0-F0F8C6A04B06}" type="presParOf" srcId="{816D9207-CB44-4A6E-B79B-2BFEF60B3C47}" destId="{40352C4C-9EE9-4E7F-AD1D-C140B8C8B1CC}" srcOrd="0" destOrd="0" presId="urn:microsoft.com/office/officeart/2008/layout/NameandTitleOrganizationalChart"/>
    <dgm:cxn modelId="{55A673B4-D650-4CAA-9389-630ECE5F5187}" type="presParOf" srcId="{40352C4C-9EE9-4E7F-AD1D-C140B8C8B1CC}" destId="{FC4D46EA-61DA-45BD-933C-A4506D1CC90D}" srcOrd="0" destOrd="0" presId="urn:microsoft.com/office/officeart/2008/layout/NameandTitleOrganizationalChart"/>
    <dgm:cxn modelId="{57A4C178-8A39-462B-8A47-445887FB9246}" type="presParOf" srcId="{40352C4C-9EE9-4E7F-AD1D-C140B8C8B1CC}" destId="{3D7472EF-EF5B-471C-B745-0DD36C334591}" srcOrd="1" destOrd="0" presId="urn:microsoft.com/office/officeart/2008/layout/NameandTitleOrganizationalChart"/>
    <dgm:cxn modelId="{01036E7B-C385-4F1E-8118-1D358A3370E3}" type="presParOf" srcId="{40352C4C-9EE9-4E7F-AD1D-C140B8C8B1CC}" destId="{0A0EAFBA-8005-43C9-B830-166D116210A2}" srcOrd="2" destOrd="0" presId="urn:microsoft.com/office/officeart/2008/layout/NameandTitleOrganizationalChart"/>
    <dgm:cxn modelId="{93BEBAA1-15B9-43C2-8C2B-A35C9092F785}" type="presParOf" srcId="{816D9207-CB44-4A6E-B79B-2BFEF60B3C47}" destId="{A679FDA6-7E69-48A0-81F2-1E4FA04EDBD5}" srcOrd="1" destOrd="0" presId="urn:microsoft.com/office/officeart/2008/layout/NameandTitleOrganizationalChart"/>
    <dgm:cxn modelId="{EB34007A-6BFD-4976-997E-0901E5762738}" type="presParOf" srcId="{816D9207-CB44-4A6E-B79B-2BFEF60B3C47}" destId="{42705198-0702-4FEA-8B35-9BBB15FC53AE}" srcOrd="2" destOrd="0" presId="urn:microsoft.com/office/officeart/2008/layout/NameandTitleOrganizationalChart"/>
    <dgm:cxn modelId="{2C04A497-8663-491A-94F9-A6F49794AECF}" type="presParOf" srcId="{3ABAAC6A-9B5B-4112-B3E3-E39A994D377B}" destId="{F8B964D6-BC5A-409B-85E9-23885BCC86D0}" srcOrd="4" destOrd="0" presId="urn:microsoft.com/office/officeart/2008/layout/NameandTitleOrganizationalChart"/>
    <dgm:cxn modelId="{17C2BB67-BA6B-4E51-AF3A-1257EB126B1A}" type="presParOf" srcId="{3ABAAC6A-9B5B-4112-B3E3-E39A994D377B}" destId="{5629012E-083E-429B-9FA7-C66D8AB574D9}" srcOrd="5" destOrd="0" presId="urn:microsoft.com/office/officeart/2008/layout/NameandTitleOrganizationalChart"/>
    <dgm:cxn modelId="{FFDDCAC8-242A-413F-A288-D3D5C607504C}" type="presParOf" srcId="{5629012E-083E-429B-9FA7-C66D8AB574D9}" destId="{F671C979-E5DF-4EE0-9A44-076713FE0B7B}" srcOrd="0" destOrd="0" presId="urn:microsoft.com/office/officeart/2008/layout/NameandTitleOrganizationalChart"/>
    <dgm:cxn modelId="{7DB04243-FD8C-43BE-85A2-EF8541A09836}" type="presParOf" srcId="{F671C979-E5DF-4EE0-9A44-076713FE0B7B}" destId="{E4C6905F-3FC8-48C3-8217-FF21A00E6037}" srcOrd="0" destOrd="0" presId="urn:microsoft.com/office/officeart/2008/layout/NameandTitleOrganizationalChart"/>
    <dgm:cxn modelId="{32189A2E-FC71-4425-9038-CBFC20E5CA88}" type="presParOf" srcId="{F671C979-E5DF-4EE0-9A44-076713FE0B7B}" destId="{14995AA4-DFBA-47AC-BC55-F3671B144357}" srcOrd="1" destOrd="0" presId="urn:microsoft.com/office/officeart/2008/layout/NameandTitleOrganizationalChart"/>
    <dgm:cxn modelId="{6D13F791-3E20-4AFD-8C25-FBD2CD32421F}" type="presParOf" srcId="{F671C979-E5DF-4EE0-9A44-076713FE0B7B}" destId="{C6565B10-E696-42DF-ABA0-34566CAAA460}" srcOrd="2" destOrd="0" presId="urn:microsoft.com/office/officeart/2008/layout/NameandTitleOrganizationalChart"/>
    <dgm:cxn modelId="{C06DF187-948C-4D0C-B1A1-ACCA18B76976}" type="presParOf" srcId="{5629012E-083E-429B-9FA7-C66D8AB574D9}" destId="{696D89B3-DC6F-4D61-BDA8-BA11E644A5F6}" srcOrd="1" destOrd="0" presId="urn:microsoft.com/office/officeart/2008/layout/NameandTitleOrganizationalChart"/>
    <dgm:cxn modelId="{CE06B02A-0E11-48D4-9E47-95D6FDF38ADE}" type="presParOf" srcId="{5629012E-083E-429B-9FA7-C66D8AB574D9}" destId="{82E9564B-8AC8-47B1-8A1F-AAAFD4703E12}" srcOrd="2" destOrd="0" presId="urn:microsoft.com/office/officeart/2008/layout/NameandTitleOrganizationalChart"/>
    <dgm:cxn modelId="{80EA590F-ABBF-42AE-86A2-82D789A7C395}" type="presParOf" srcId="{3ABAAC6A-9B5B-4112-B3E3-E39A994D377B}" destId="{9AEF0BE4-9598-41D0-A4B4-AABB10871905}" srcOrd="6" destOrd="0" presId="urn:microsoft.com/office/officeart/2008/layout/NameandTitleOrganizationalChart"/>
    <dgm:cxn modelId="{7C9EB356-03DB-41B6-80A4-11350586E16B}" type="presParOf" srcId="{3ABAAC6A-9B5B-4112-B3E3-E39A994D377B}" destId="{01E067DB-1713-43FB-88CF-B9A3D286FD08}" srcOrd="7" destOrd="0" presId="urn:microsoft.com/office/officeart/2008/layout/NameandTitleOrganizationalChart"/>
    <dgm:cxn modelId="{CF7DA7A1-60D8-4CB3-8248-DE1D727025C0}" type="presParOf" srcId="{01E067DB-1713-43FB-88CF-B9A3D286FD08}" destId="{28DF7477-F78E-4BE8-AEB1-95FAFD89D148}" srcOrd="0" destOrd="0" presId="urn:microsoft.com/office/officeart/2008/layout/NameandTitleOrganizationalChart"/>
    <dgm:cxn modelId="{7F4E81F0-746D-43B0-BA77-3A0FBFE4C77A}" type="presParOf" srcId="{28DF7477-F78E-4BE8-AEB1-95FAFD89D148}" destId="{C44E7320-BD1E-4162-A396-C8F1DF8E71D9}" srcOrd="0" destOrd="0" presId="urn:microsoft.com/office/officeart/2008/layout/NameandTitleOrganizationalChart"/>
    <dgm:cxn modelId="{1B31898B-1E59-4820-8D53-F2D39FE9E69A}" type="presParOf" srcId="{28DF7477-F78E-4BE8-AEB1-95FAFD89D148}" destId="{733CCA3D-CC97-4BF4-93B7-3D8D9FA74232}" srcOrd="1" destOrd="0" presId="urn:microsoft.com/office/officeart/2008/layout/NameandTitleOrganizationalChart"/>
    <dgm:cxn modelId="{3BBFC517-94EE-416F-AE0F-42824DF19331}" type="presParOf" srcId="{28DF7477-F78E-4BE8-AEB1-95FAFD89D148}" destId="{92526988-526E-4FCC-A222-022A1EB91EA4}" srcOrd="2" destOrd="0" presId="urn:microsoft.com/office/officeart/2008/layout/NameandTitleOrganizationalChart"/>
    <dgm:cxn modelId="{9571D5DD-0640-4F1D-9ACB-4223A6B55AAC}" type="presParOf" srcId="{01E067DB-1713-43FB-88CF-B9A3D286FD08}" destId="{F0BDD4E6-2EFC-463D-AD3A-5BE3ADBE6680}" srcOrd="1" destOrd="0" presId="urn:microsoft.com/office/officeart/2008/layout/NameandTitleOrganizationalChart"/>
    <dgm:cxn modelId="{E828944A-2432-4EA5-8581-EA7EC4F79335}" type="presParOf" srcId="{01E067DB-1713-43FB-88CF-B9A3D286FD08}" destId="{43AF1B23-FA78-4FEB-A724-9EC4B03A8E8E}" srcOrd="2" destOrd="0" presId="urn:microsoft.com/office/officeart/2008/layout/NameandTitleOrganizationalChart"/>
    <dgm:cxn modelId="{C7BA546D-90DF-4A36-AC39-FD88D10E0DEC}" type="presParOf" srcId="{96D4C313-0D70-4CA5-911A-36CFE60F275E}" destId="{A9D3EEB4-C0DD-4E2A-949A-D7F5BEF123FA}" srcOrd="2" destOrd="0" presId="urn:microsoft.com/office/officeart/2008/layout/NameandTitleOrganizationalChart"/>
    <dgm:cxn modelId="{02AC62BB-E56C-4C98-A855-EAEE076B42CE}" type="presParOf" srcId="{9A7BEBAC-916A-4AEF-9A0E-80DD848281D1}" destId="{85A8B4CC-DF34-485F-B3C3-3056E3D97784}" srcOrd="6" destOrd="0" presId="urn:microsoft.com/office/officeart/2008/layout/NameandTitleOrganizationalChart"/>
    <dgm:cxn modelId="{52067C7E-D198-4C6E-83D2-C16819EC2E06}" type="presParOf" srcId="{9A7BEBAC-916A-4AEF-9A0E-80DD848281D1}" destId="{17A047F1-1687-4537-A098-5D102735254D}" srcOrd="7" destOrd="0" presId="urn:microsoft.com/office/officeart/2008/layout/NameandTitleOrganizationalChart"/>
    <dgm:cxn modelId="{A31A9321-1196-4677-A7EA-C2A873526CB3}" type="presParOf" srcId="{17A047F1-1687-4537-A098-5D102735254D}" destId="{498504AF-6E00-4DCB-86D1-F12D31B76669}" srcOrd="0" destOrd="0" presId="urn:microsoft.com/office/officeart/2008/layout/NameandTitleOrganizationalChart"/>
    <dgm:cxn modelId="{C640B124-DF07-4308-9F77-23E3E4A419BE}" type="presParOf" srcId="{498504AF-6E00-4DCB-86D1-F12D31B76669}" destId="{BA9136B4-9A90-4552-A32A-F0650DED63E8}" srcOrd="0" destOrd="0" presId="urn:microsoft.com/office/officeart/2008/layout/NameandTitleOrganizationalChart"/>
    <dgm:cxn modelId="{22855B0F-50AD-4352-B808-385834D15868}" type="presParOf" srcId="{498504AF-6E00-4DCB-86D1-F12D31B76669}" destId="{9A5D3644-2555-4C67-823B-39020D0B942B}" srcOrd="1" destOrd="0" presId="urn:microsoft.com/office/officeart/2008/layout/NameandTitleOrganizationalChart"/>
    <dgm:cxn modelId="{51F9E41B-C74D-4969-B2C2-6AA83E660BA3}" type="presParOf" srcId="{498504AF-6E00-4DCB-86D1-F12D31B76669}" destId="{E15F93AF-FED5-40A0-B02F-0CAA0A303667}" srcOrd="2" destOrd="0" presId="urn:microsoft.com/office/officeart/2008/layout/NameandTitleOrganizationalChart"/>
    <dgm:cxn modelId="{824320AC-3228-4ACC-8FF3-233371D88464}" type="presParOf" srcId="{17A047F1-1687-4537-A098-5D102735254D}" destId="{5F08655E-2DCD-40BA-8EBF-79D45D2DA040}" srcOrd="1" destOrd="0" presId="urn:microsoft.com/office/officeart/2008/layout/NameandTitleOrganizationalChart"/>
    <dgm:cxn modelId="{79984B10-2345-4868-AC0B-BE0169B3661B}" type="presParOf" srcId="{5F08655E-2DCD-40BA-8EBF-79D45D2DA040}" destId="{0158A172-FF19-4F6E-B715-C7FFBFB78B83}" srcOrd="0" destOrd="0" presId="urn:microsoft.com/office/officeart/2008/layout/NameandTitleOrganizationalChart"/>
    <dgm:cxn modelId="{873D4433-B0A0-4023-B1CB-B7DA2ED96342}" type="presParOf" srcId="{5F08655E-2DCD-40BA-8EBF-79D45D2DA040}" destId="{16CD61CD-C634-4C42-A0FD-1A542CACF946}" srcOrd="1" destOrd="0" presId="urn:microsoft.com/office/officeart/2008/layout/NameandTitleOrganizationalChart"/>
    <dgm:cxn modelId="{4D0BE90F-CED6-4B9F-AA79-ED8C6EDB41FE}" type="presParOf" srcId="{16CD61CD-C634-4C42-A0FD-1A542CACF946}" destId="{A7DCC134-85F9-468C-9DED-E7C9663B4367}" srcOrd="0" destOrd="0" presId="urn:microsoft.com/office/officeart/2008/layout/NameandTitleOrganizationalChart"/>
    <dgm:cxn modelId="{BD5BBB3D-7C8F-4A81-A98F-D70ACA308D5C}" type="presParOf" srcId="{A7DCC134-85F9-468C-9DED-E7C9663B4367}" destId="{6EAAA6DE-74C0-446E-BAB7-D1848E9C528A}" srcOrd="0" destOrd="0" presId="urn:microsoft.com/office/officeart/2008/layout/NameandTitleOrganizationalChart"/>
    <dgm:cxn modelId="{13466E56-2869-43C7-B755-7E84C4240393}" type="presParOf" srcId="{A7DCC134-85F9-468C-9DED-E7C9663B4367}" destId="{DC7F03D3-9A2E-4BFB-BF6F-1489C40A1C69}" srcOrd="1" destOrd="0" presId="urn:microsoft.com/office/officeart/2008/layout/NameandTitleOrganizationalChart"/>
    <dgm:cxn modelId="{F56A0EBF-8325-4ECD-A068-8F3D82D20916}" type="presParOf" srcId="{A7DCC134-85F9-468C-9DED-E7C9663B4367}" destId="{B2FE627A-B84A-49B2-BF4A-BB2E24C846FD}" srcOrd="2" destOrd="0" presId="urn:microsoft.com/office/officeart/2008/layout/NameandTitleOrganizationalChart"/>
    <dgm:cxn modelId="{E3770CBF-4953-4E0C-B61E-CAE71CAFECE2}" type="presParOf" srcId="{16CD61CD-C634-4C42-A0FD-1A542CACF946}" destId="{EF1160E4-2713-4A84-ADB0-6D9DE334041C}" srcOrd="1" destOrd="0" presId="urn:microsoft.com/office/officeart/2008/layout/NameandTitleOrganizationalChart"/>
    <dgm:cxn modelId="{6C6FF496-302F-429F-92CF-0A43035CC162}" type="presParOf" srcId="{16CD61CD-C634-4C42-A0FD-1A542CACF946}" destId="{EFB438E1-6638-4674-9F7A-08B55ABA1687}" srcOrd="2" destOrd="0" presId="urn:microsoft.com/office/officeart/2008/layout/NameandTitleOrganizationalChart"/>
    <dgm:cxn modelId="{297BC0B3-B390-46B3-AF1E-75D9B7C02250}" type="presParOf" srcId="{5F08655E-2DCD-40BA-8EBF-79D45D2DA040}" destId="{8624593E-702E-4560-B5EC-6F8879C3E2A6}" srcOrd="2" destOrd="0" presId="urn:microsoft.com/office/officeart/2008/layout/NameandTitleOrganizationalChart"/>
    <dgm:cxn modelId="{92D3E485-1740-4B01-B557-63CDF5E6A17E}" type="presParOf" srcId="{5F08655E-2DCD-40BA-8EBF-79D45D2DA040}" destId="{165921CC-9130-4B81-859E-70659AC50D30}" srcOrd="3" destOrd="0" presId="urn:microsoft.com/office/officeart/2008/layout/NameandTitleOrganizationalChart"/>
    <dgm:cxn modelId="{3E665238-B3A2-4171-A711-AB081D9CFAFF}" type="presParOf" srcId="{165921CC-9130-4B81-859E-70659AC50D30}" destId="{40BCC1E5-DEA5-4359-B537-7E783D217059}" srcOrd="0" destOrd="0" presId="urn:microsoft.com/office/officeart/2008/layout/NameandTitleOrganizationalChart"/>
    <dgm:cxn modelId="{3A8D9F6A-099B-449B-9C36-57F395F0BBA0}" type="presParOf" srcId="{40BCC1E5-DEA5-4359-B537-7E783D217059}" destId="{2F0A7DCC-9D5B-466F-B7E2-2324B6123F1F}" srcOrd="0" destOrd="0" presId="urn:microsoft.com/office/officeart/2008/layout/NameandTitleOrganizationalChart"/>
    <dgm:cxn modelId="{6A0C0919-2C69-42F4-99FC-92EF2BCC8312}" type="presParOf" srcId="{40BCC1E5-DEA5-4359-B537-7E783D217059}" destId="{1045BE6B-4D4C-4C85-A5F1-E0D2E08916C1}" srcOrd="1" destOrd="0" presId="urn:microsoft.com/office/officeart/2008/layout/NameandTitleOrganizationalChart"/>
    <dgm:cxn modelId="{FD07A809-6364-4926-8BDB-372C64CAC997}" type="presParOf" srcId="{40BCC1E5-DEA5-4359-B537-7E783D217059}" destId="{6CEA2AB8-E839-4124-9091-51732A3393A2}" srcOrd="2" destOrd="0" presId="urn:microsoft.com/office/officeart/2008/layout/NameandTitleOrganizationalChart"/>
    <dgm:cxn modelId="{1A0B07F9-6BAD-4EB3-83A9-CE4C073922B9}" type="presParOf" srcId="{165921CC-9130-4B81-859E-70659AC50D30}" destId="{A72388C2-D617-4D35-AA87-65155200F139}" srcOrd="1" destOrd="0" presId="urn:microsoft.com/office/officeart/2008/layout/NameandTitleOrganizationalChart"/>
    <dgm:cxn modelId="{2F600A31-2721-44CF-B7DF-46820A84D4F3}" type="presParOf" srcId="{165921CC-9130-4B81-859E-70659AC50D30}" destId="{97F7048B-30C1-48DB-A325-AD92E3965651}" srcOrd="2" destOrd="0" presId="urn:microsoft.com/office/officeart/2008/layout/NameandTitleOrganizationalChart"/>
    <dgm:cxn modelId="{2B0B1696-F545-4469-A419-4F0BF313F4E7}" type="presParOf" srcId="{17A047F1-1687-4537-A098-5D102735254D}" destId="{A80B40EA-489D-4E83-9F04-C4F011E7EF71}" srcOrd="2" destOrd="0" presId="urn:microsoft.com/office/officeart/2008/layout/NameandTitleOrganizationalChart"/>
    <dgm:cxn modelId="{993AAB03-F860-462F-9329-5283D4E09C2A}" type="presParOf" srcId="{D4F4F91A-50E3-4B59-B5D9-5E044A3212BA}" destId="{2B6C73AB-8191-4928-A2E4-ADA09E446BBC}" srcOrd="2" destOrd="0" presId="urn:microsoft.com/office/officeart/2008/layout/NameandTitleOrganizationalChar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64723762-AD63-4BCC-A211-2995E676F1BF}" type="doc">
      <dgm:prSet loTypeId="urn:microsoft.com/office/officeart/2008/layout/NameandTitleOrganizationalChart" loCatId="hierarchy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sl-SI"/>
        </a:p>
      </dgm:t>
    </dgm:pt>
    <dgm:pt modelId="{CBB2C4E6-595E-4A5F-8B95-F53992B33F8E}">
      <dgm:prSet phldrT="[besedilo]" phldr="0"/>
      <dgm:spPr>
        <a:solidFill>
          <a:srgbClr val="B74826"/>
        </a:solidFill>
      </dgm:spPr>
      <dgm:t>
        <a:bodyPr/>
        <a:lstStyle/>
        <a:p>
          <a:r>
            <a:rPr lang="sl-SI" noProof="0" dirty="0"/>
            <a:t>KONGRES/PLENUM</a:t>
          </a:r>
        </a:p>
      </dgm:t>
    </dgm:pt>
    <dgm:pt modelId="{E1145E93-6B07-482C-8D13-06E9FF61CC74}" type="parTrans" cxnId="{2BA55AC8-BF71-4744-8DAE-86924231BFE2}">
      <dgm:prSet/>
      <dgm:spPr/>
      <dgm:t>
        <a:bodyPr/>
        <a:lstStyle/>
        <a:p>
          <a:endParaRPr lang="sl-SI"/>
        </a:p>
      </dgm:t>
    </dgm:pt>
    <dgm:pt modelId="{BBA5D486-D0F4-4E09-9666-290D27615AD4}" type="sibTrans" cxnId="{2BA55AC8-BF71-4744-8DAE-86924231BFE2}">
      <dgm:prSet/>
      <dgm:spPr>
        <a:noFill/>
        <a:ln>
          <a:noFill/>
        </a:ln>
      </dgm:spPr>
      <dgm:t>
        <a:bodyPr/>
        <a:lstStyle/>
        <a:p>
          <a:endParaRPr lang="sl-SI" noProof="0" dirty="0"/>
        </a:p>
      </dgm:t>
    </dgm:pt>
    <dgm:pt modelId="{55D5BAF8-963F-405A-8F24-7FD5F812C3B9}">
      <dgm:prSet phldrT="[besedilo]" phldr="0"/>
      <dgm:spPr>
        <a:solidFill>
          <a:srgbClr val="313164"/>
        </a:solidFill>
      </dgm:spPr>
      <dgm:t>
        <a:bodyPr/>
        <a:lstStyle/>
        <a:p>
          <a:r>
            <a:rPr lang="sl-SI" noProof="0" dirty="0"/>
            <a:t>UPRAVNI ODBOR</a:t>
          </a:r>
        </a:p>
      </dgm:t>
    </dgm:pt>
    <dgm:pt modelId="{0935CDA6-D911-40D2-A2C8-A252B11F5ADF}" type="parTrans" cxnId="{368836EB-E2BF-44EC-9E08-AC891E948E37}">
      <dgm:prSet/>
      <dgm:spPr>
        <a:ln>
          <a:solidFill>
            <a:srgbClr val="B74826"/>
          </a:solidFill>
        </a:ln>
      </dgm:spPr>
      <dgm:t>
        <a:bodyPr/>
        <a:lstStyle/>
        <a:p>
          <a:endParaRPr lang="sl-SI"/>
        </a:p>
      </dgm:t>
    </dgm:pt>
    <dgm:pt modelId="{A6384F85-8AD2-4CCA-986F-AC7D583AB8B1}" type="sibTrans" cxnId="{368836EB-E2BF-44EC-9E08-AC891E948E37}">
      <dgm:prSet/>
      <dgm:spPr>
        <a:ln>
          <a:solidFill>
            <a:srgbClr val="313164"/>
          </a:solidFill>
        </a:ln>
      </dgm:spPr>
      <dgm:t>
        <a:bodyPr/>
        <a:lstStyle/>
        <a:p>
          <a:pPr algn="ctr"/>
          <a:r>
            <a:rPr lang="sl-SI" noProof="0" dirty="0"/>
            <a:t>PREDSEDNIK</a:t>
          </a:r>
        </a:p>
      </dgm:t>
    </dgm:pt>
    <dgm:pt modelId="{F79EE853-38F7-4D35-BCC9-1BF5598A21CA}">
      <dgm:prSet phldrT="[besedilo]" phldr="0"/>
      <dgm:spPr>
        <a:solidFill>
          <a:srgbClr val="B74826"/>
        </a:solidFill>
      </dgm:spPr>
      <dgm:t>
        <a:bodyPr/>
        <a:lstStyle/>
        <a:p>
          <a:r>
            <a:rPr lang="sl-SI" noProof="0" dirty="0"/>
            <a:t>NADZORNI ODBOR</a:t>
          </a:r>
        </a:p>
      </dgm:t>
    </dgm:pt>
    <dgm:pt modelId="{F1D1299A-37F9-4B82-941E-404BD1158CD9}" type="parTrans" cxnId="{7B33E371-A1EE-4418-8A45-D7456824FD8F}">
      <dgm:prSet/>
      <dgm:spPr>
        <a:ln>
          <a:solidFill>
            <a:srgbClr val="B74826"/>
          </a:solidFill>
        </a:ln>
      </dgm:spPr>
      <dgm:t>
        <a:bodyPr/>
        <a:lstStyle/>
        <a:p>
          <a:endParaRPr lang="sl-SI"/>
        </a:p>
      </dgm:t>
    </dgm:pt>
    <dgm:pt modelId="{EAB9713F-4B49-4C32-ABFB-FEACE7E0FF30}" type="sibTrans" cxnId="{7B33E371-A1EE-4418-8A45-D7456824FD8F}">
      <dgm:prSet/>
      <dgm:spPr>
        <a:noFill/>
        <a:ln>
          <a:noFill/>
        </a:ln>
      </dgm:spPr>
      <dgm:t>
        <a:bodyPr/>
        <a:lstStyle/>
        <a:p>
          <a:endParaRPr lang="sl-SI" noProof="0" dirty="0"/>
        </a:p>
      </dgm:t>
    </dgm:pt>
    <dgm:pt modelId="{C613FBB0-CB6F-4A19-9E42-17CAF03D69A8}">
      <dgm:prSet phldrT="[besedilo]" phldr="0"/>
      <dgm:spPr>
        <a:solidFill>
          <a:srgbClr val="ED1D24"/>
        </a:solidFill>
        <a:ln>
          <a:solidFill>
            <a:schemeClr val="bg1"/>
          </a:solidFill>
        </a:ln>
      </dgm:spPr>
      <dgm:t>
        <a:bodyPr/>
        <a:lstStyle/>
        <a:p>
          <a:r>
            <a:rPr lang="sl-SI" noProof="0" dirty="0"/>
            <a:t>POVELJSTVO</a:t>
          </a:r>
        </a:p>
      </dgm:t>
    </dgm:pt>
    <dgm:pt modelId="{EB8FAB38-28A6-4F21-9F59-EEFA54929269}" type="parTrans" cxnId="{9FEB5950-B836-483B-8D75-6327581E5862}">
      <dgm:prSet/>
      <dgm:spPr>
        <a:ln>
          <a:solidFill>
            <a:srgbClr val="B74826"/>
          </a:solidFill>
        </a:ln>
      </dgm:spPr>
      <dgm:t>
        <a:bodyPr/>
        <a:lstStyle/>
        <a:p>
          <a:endParaRPr lang="sl-SI"/>
        </a:p>
      </dgm:t>
    </dgm:pt>
    <dgm:pt modelId="{8451581E-EC2A-4C9C-A6CE-A688A5D0304C}" type="sibTrans" cxnId="{9FEB5950-B836-483B-8D75-6327581E5862}">
      <dgm:prSet custT="1"/>
      <dgm:spPr>
        <a:ln>
          <a:solidFill>
            <a:srgbClr val="ED1D24"/>
          </a:solidFill>
        </a:ln>
      </dgm:spPr>
      <dgm:t>
        <a:bodyPr/>
        <a:lstStyle/>
        <a:p>
          <a:pPr algn="ctr"/>
          <a:r>
            <a:rPr lang="sl-SI" sz="900" noProof="0" dirty="0"/>
            <a:t>POVELJNIK</a:t>
          </a:r>
        </a:p>
      </dgm:t>
    </dgm:pt>
    <dgm:pt modelId="{9E9F9E32-4A7E-446A-8B45-037802F3D07B}">
      <dgm:prSet/>
      <dgm:spPr>
        <a:solidFill>
          <a:srgbClr val="B74826"/>
        </a:solidFill>
      </dgm:spPr>
      <dgm:t>
        <a:bodyPr/>
        <a:lstStyle/>
        <a:p>
          <a:r>
            <a:rPr lang="sl-SI" noProof="0" dirty="0"/>
            <a:t>ARBITRAŽA</a:t>
          </a:r>
        </a:p>
      </dgm:t>
    </dgm:pt>
    <dgm:pt modelId="{455F99E0-5DA8-4124-A3EC-00CEF740213E}" type="parTrans" cxnId="{38E8489A-4468-424E-9083-D6096A3D6178}">
      <dgm:prSet/>
      <dgm:spPr>
        <a:ln>
          <a:solidFill>
            <a:srgbClr val="B74826"/>
          </a:solidFill>
        </a:ln>
      </dgm:spPr>
      <dgm:t>
        <a:bodyPr/>
        <a:lstStyle/>
        <a:p>
          <a:endParaRPr lang="sl-SI"/>
        </a:p>
      </dgm:t>
    </dgm:pt>
    <dgm:pt modelId="{100243B7-9C04-468D-A365-9F60B9828980}" type="sibTrans" cxnId="{38E8489A-4468-424E-9083-D6096A3D6178}">
      <dgm:prSet/>
      <dgm:spPr>
        <a:noFill/>
        <a:ln>
          <a:noFill/>
        </a:ln>
      </dgm:spPr>
      <dgm:t>
        <a:bodyPr/>
        <a:lstStyle/>
        <a:p>
          <a:endParaRPr lang="sl-SI" noProof="0" dirty="0"/>
        </a:p>
      </dgm:t>
    </dgm:pt>
    <dgm:pt modelId="{840BF061-7F0D-49E1-A02B-ED483515EA7A}">
      <dgm:prSet/>
      <dgm:spPr>
        <a:solidFill>
          <a:srgbClr val="313164"/>
        </a:solidFill>
      </dgm:spPr>
      <dgm:t>
        <a:bodyPr/>
        <a:lstStyle/>
        <a:p>
          <a:r>
            <a:rPr lang="sl-SI" noProof="0" dirty="0"/>
            <a:t>MLADINSKI SVET</a:t>
          </a:r>
        </a:p>
      </dgm:t>
    </dgm:pt>
    <dgm:pt modelId="{7CBF23E4-BF7A-4F18-88E8-2B7FF684CD3E}" type="parTrans" cxnId="{436EAC5C-7ACC-490F-B27E-CD45D0C072DF}">
      <dgm:prSet/>
      <dgm:spPr>
        <a:solidFill>
          <a:srgbClr val="313164"/>
        </a:solidFill>
        <a:ln>
          <a:solidFill>
            <a:srgbClr val="313164"/>
          </a:solidFill>
        </a:ln>
      </dgm:spPr>
      <dgm:t>
        <a:bodyPr/>
        <a:lstStyle/>
        <a:p>
          <a:endParaRPr lang="sl-SI"/>
        </a:p>
      </dgm:t>
    </dgm:pt>
    <dgm:pt modelId="{5A119161-6BB5-4D81-8550-79BDD1758534}" type="sibTrans" cxnId="{436EAC5C-7ACC-490F-B27E-CD45D0C072DF}">
      <dgm:prSet/>
      <dgm:spPr>
        <a:noFill/>
        <a:ln>
          <a:noFill/>
        </a:ln>
      </dgm:spPr>
      <dgm:t>
        <a:bodyPr/>
        <a:lstStyle/>
        <a:p>
          <a:endParaRPr lang="sl-SI" noProof="0" dirty="0"/>
        </a:p>
      </dgm:t>
    </dgm:pt>
    <dgm:pt modelId="{72BC6E55-1458-4137-B221-6A5937FB50CC}">
      <dgm:prSet/>
      <dgm:spPr>
        <a:solidFill>
          <a:srgbClr val="313164"/>
        </a:solidFill>
      </dgm:spPr>
      <dgm:t>
        <a:bodyPr/>
        <a:lstStyle/>
        <a:p>
          <a:r>
            <a:rPr lang="sl-SI" noProof="0" dirty="0"/>
            <a:t>SVET VETERANOV</a:t>
          </a:r>
        </a:p>
      </dgm:t>
    </dgm:pt>
    <dgm:pt modelId="{46C024F8-8D45-451A-8300-A486EAF6FA3C}" type="parTrans" cxnId="{1B8B4A91-6902-4393-BFAD-6EF244502AA2}">
      <dgm:prSet/>
      <dgm:spPr>
        <a:ln>
          <a:solidFill>
            <a:srgbClr val="313164"/>
          </a:solidFill>
        </a:ln>
      </dgm:spPr>
      <dgm:t>
        <a:bodyPr/>
        <a:lstStyle/>
        <a:p>
          <a:endParaRPr lang="sl-SI"/>
        </a:p>
      </dgm:t>
    </dgm:pt>
    <dgm:pt modelId="{C14E5021-6EA5-43C4-84FB-E5EE4BC4EB64}" type="sibTrans" cxnId="{1B8B4A91-6902-4393-BFAD-6EF244502AA2}">
      <dgm:prSet/>
      <dgm:spPr>
        <a:noFill/>
        <a:ln>
          <a:noFill/>
        </a:ln>
      </dgm:spPr>
      <dgm:t>
        <a:bodyPr/>
        <a:lstStyle/>
        <a:p>
          <a:endParaRPr lang="sl-SI" noProof="0" dirty="0"/>
        </a:p>
      </dgm:t>
    </dgm:pt>
    <dgm:pt modelId="{4346D43F-FC07-4BE7-ABE9-DF472E82AA9A}">
      <dgm:prSet/>
      <dgm:spPr>
        <a:solidFill>
          <a:srgbClr val="313164"/>
        </a:solidFill>
      </dgm:spPr>
      <dgm:t>
        <a:bodyPr/>
        <a:lstStyle/>
        <a:p>
          <a:r>
            <a:rPr lang="sl-SI" noProof="0" dirty="0"/>
            <a:t>SVET ČLANIC</a:t>
          </a:r>
        </a:p>
      </dgm:t>
    </dgm:pt>
    <dgm:pt modelId="{66E6D700-4C1E-4C8B-A0E0-DD6E4338DA8D}" type="parTrans" cxnId="{26C97E31-35D5-45DE-A58C-2017D6B79DA9}">
      <dgm:prSet/>
      <dgm:spPr>
        <a:solidFill>
          <a:srgbClr val="313164"/>
        </a:solidFill>
        <a:ln>
          <a:solidFill>
            <a:srgbClr val="313164"/>
          </a:solidFill>
        </a:ln>
      </dgm:spPr>
      <dgm:t>
        <a:bodyPr/>
        <a:lstStyle/>
        <a:p>
          <a:endParaRPr lang="sl-SI"/>
        </a:p>
      </dgm:t>
    </dgm:pt>
    <dgm:pt modelId="{3F19C20A-F077-4BA4-A8C4-F6FD3C8EF502}" type="sibTrans" cxnId="{26C97E31-35D5-45DE-A58C-2017D6B79DA9}">
      <dgm:prSet/>
      <dgm:spPr>
        <a:noFill/>
        <a:ln>
          <a:noFill/>
        </a:ln>
      </dgm:spPr>
      <dgm:t>
        <a:bodyPr/>
        <a:lstStyle/>
        <a:p>
          <a:endParaRPr lang="sl-SI" noProof="0" dirty="0"/>
        </a:p>
      </dgm:t>
    </dgm:pt>
    <dgm:pt modelId="{34B8C2F1-DEAD-48A7-9EDC-872B27627E0F}">
      <dgm:prSet/>
      <dgm:spPr>
        <a:solidFill>
          <a:srgbClr val="313164"/>
        </a:solidFill>
      </dgm:spPr>
      <dgm:t>
        <a:bodyPr/>
        <a:lstStyle/>
        <a:p>
          <a:r>
            <a:rPr lang="sl-SI" noProof="0" dirty="0"/>
            <a:t>KOMISIJA ZA PRIZNANJA IN ODLIKOVANJA</a:t>
          </a:r>
        </a:p>
      </dgm:t>
    </dgm:pt>
    <dgm:pt modelId="{C9E53FF1-4F8A-430C-9CB1-2B7D6EC3876B}" type="parTrans" cxnId="{1AD649FF-E913-4FD1-AEC3-E24953EF3358}">
      <dgm:prSet/>
      <dgm:spPr>
        <a:solidFill>
          <a:srgbClr val="313164"/>
        </a:solidFill>
        <a:ln>
          <a:solidFill>
            <a:srgbClr val="313164"/>
          </a:solidFill>
        </a:ln>
      </dgm:spPr>
      <dgm:t>
        <a:bodyPr/>
        <a:lstStyle/>
        <a:p>
          <a:endParaRPr lang="sl-SI"/>
        </a:p>
      </dgm:t>
    </dgm:pt>
    <dgm:pt modelId="{1B47B2B7-64B1-4161-99EE-4D43031D4C93}" type="sibTrans" cxnId="{1AD649FF-E913-4FD1-AEC3-E24953EF3358}">
      <dgm:prSet/>
      <dgm:spPr>
        <a:noFill/>
        <a:ln>
          <a:noFill/>
        </a:ln>
      </dgm:spPr>
      <dgm:t>
        <a:bodyPr/>
        <a:lstStyle/>
        <a:p>
          <a:endParaRPr lang="sl-SI" noProof="0" dirty="0"/>
        </a:p>
      </dgm:t>
    </dgm:pt>
    <dgm:pt modelId="{AC53B154-1A62-4461-86D2-6CF1571C922E}">
      <dgm:prSet phldrT="[besedilo]" phldr="0"/>
      <dgm:spPr>
        <a:solidFill>
          <a:srgbClr val="ED1D24"/>
        </a:solidFill>
        <a:ln>
          <a:solidFill>
            <a:schemeClr val="bg1"/>
          </a:solidFill>
        </a:ln>
      </dgm:spPr>
      <dgm:t>
        <a:bodyPr/>
        <a:lstStyle/>
        <a:p>
          <a:r>
            <a:rPr lang="sl-SI" noProof="0" dirty="0"/>
            <a:t>KOMISIJA ZA TEHNIKO</a:t>
          </a:r>
        </a:p>
      </dgm:t>
    </dgm:pt>
    <dgm:pt modelId="{8E1C6647-67BB-473A-B3FD-8C59228D8904}" type="parTrans" cxnId="{A92DF998-11D7-43D9-B42F-5FA8515DB308}">
      <dgm:prSet/>
      <dgm:spPr>
        <a:ln>
          <a:solidFill>
            <a:srgbClr val="ED1D24"/>
          </a:solidFill>
        </a:ln>
      </dgm:spPr>
      <dgm:t>
        <a:bodyPr/>
        <a:lstStyle/>
        <a:p>
          <a:endParaRPr lang="sl-SI"/>
        </a:p>
      </dgm:t>
    </dgm:pt>
    <dgm:pt modelId="{37C65883-B64E-47D6-BD6F-B500C8238193}" type="sibTrans" cxnId="{A92DF998-11D7-43D9-B42F-5FA8515DB308}">
      <dgm:prSet/>
      <dgm:spPr>
        <a:noFill/>
        <a:ln>
          <a:noFill/>
        </a:ln>
      </dgm:spPr>
      <dgm:t>
        <a:bodyPr/>
        <a:lstStyle/>
        <a:p>
          <a:endParaRPr lang="sl-SI" noProof="0" dirty="0"/>
        </a:p>
      </dgm:t>
    </dgm:pt>
    <dgm:pt modelId="{05B9E3DA-6BE6-4CF7-83DB-AAF74829FAF0}">
      <dgm:prSet phldrT="[besedilo]" phldr="0"/>
      <dgm:spPr>
        <a:solidFill>
          <a:srgbClr val="ED1D24"/>
        </a:solidFill>
        <a:ln>
          <a:solidFill>
            <a:schemeClr val="bg1"/>
          </a:solidFill>
        </a:ln>
      </dgm:spPr>
      <dgm:t>
        <a:bodyPr/>
        <a:lstStyle/>
        <a:p>
          <a:r>
            <a:rPr lang="sl-SI" noProof="0" dirty="0"/>
            <a:t>KOMISIJA ZA IZOBRAŽEVANJE</a:t>
          </a:r>
        </a:p>
      </dgm:t>
    </dgm:pt>
    <dgm:pt modelId="{3DCC2E48-39B4-404D-A6A4-22C486567E9F}" type="parTrans" cxnId="{658A3383-AD95-472A-B869-0BE7BA25B833}">
      <dgm:prSet/>
      <dgm:spPr>
        <a:ln>
          <a:solidFill>
            <a:srgbClr val="ED1D24"/>
          </a:solidFill>
        </a:ln>
      </dgm:spPr>
      <dgm:t>
        <a:bodyPr/>
        <a:lstStyle/>
        <a:p>
          <a:endParaRPr lang="sl-SI"/>
        </a:p>
      </dgm:t>
    </dgm:pt>
    <dgm:pt modelId="{936DD764-9A0A-44DB-AE36-583DDA5CCA52}" type="sibTrans" cxnId="{658A3383-AD95-472A-B869-0BE7BA25B833}">
      <dgm:prSet/>
      <dgm:spPr>
        <a:noFill/>
        <a:ln>
          <a:noFill/>
        </a:ln>
      </dgm:spPr>
      <dgm:t>
        <a:bodyPr/>
        <a:lstStyle/>
        <a:p>
          <a:endParaRPr lang="sl-SI" noProof="0" dirty="0"/>
        </a:p>
      </dgm:t>
    </dgm:pt>
    <dgm:pt modelId="{DDEDAADF-6885-4412-BB72-4D381E614930}">
      <dgm:prSet/>
      <dgm:spPr>
        <a:solidFill>
          <a:srgbClr val="313164"/>
        </a:solidFill>
      </dgm:spPr>
      <dgm:t>
        <a:bodyPr/>
        <a:lstStyle/>
        <a:p>
          <a:r>
            <a:rPr lang="sl-SI"/>
            <a:t>KOMISIJA ZA ZGODOVINO</a:t>
          </a:r>
        </a:p>
      </dgm:t>
    </dgm:pt>
    <dgm:pt modelId="{9A85D642-C85C-492B-91C5-7B7643C4F9D4}" type="parTrans" cxnId="{6C4B59D1-76F5-45C7-A1FE-27A756E53355}">
      <dgm:prSet/>
      <dgm:spPr>
        <a:ln>
          <a:solidFill>
            <a:srgbClr val="313164"/>
          </a:solidFill>
        </a:ln>
      </dgm:spPr>
      <dgm:t>
        <a:bodyPr/>
        <a:lstStyle/>
        <a:p>
          <a:endParaRPr lang="sl-SI"/>
        </a:p>
      </dgm:t>
    </dgm:pt>
    <dgm:pt modelId="{94950359-D339-468A-8D75-B3E920DB374C}" type="sibTrans" cxnId="{6C4B59D1-76F5-45C7-A1FE-27A756E53355}">
      <dgm:prSet/>
      <dgm:spPr>
        <a:noFill/>
        <a:ln>
          <a:noFill/>
        </a:ln>
      </dgm:spPr>
      <dgm:t>
        <a:bodyPr/>
        <a:lstStyle/>
        <a:p>
          <a:endParaRPr lang="sl-SI"/>
        </a:p>
      </dgm:t>
    </dgm:pt>
    <dgm:pt modelId="{C5E7AA84-6740-49AC-A9E4-CD84C2A29D81}">
      <dgm:prSet/>
      <dgm:spPr>
        <a:solidFill>
          <a:srgbClr val="313164"/>
        </a:solidFill>
      </dgm:spPr>
      <dgm:t>
        <a:bodyPr/>
        <a:lstStyle/>
        <a:p>
          <a:r>
            <a:rPr lang="sl-SI" dirty="0"/>
            <a:t>KOMISIJA ZA INFORMATIKO</a:t>
          </a:r>
        </a:p>
      </dgm:t>
    </dgm:pt>
    <dgm:pt modelId="{EDC1D392-9CAE-4789-BD3A-12EABF617C30}" type="parTrans" cxnId="{AC759F30-B052-42F9-9C25-29A0D5E837B4}">
      <dgm:prSet/>
      <dgm:spPr>
        <a:ln>
          <a:solidFill>
            <a:srgbClr val="313164"/>
          </a:solidFill>
        </a:ln>
      </dgm:spPr>
      <dgm:t>
        <a:bodyPr/>
        <a:lstStyle/>
        <a:p>
          <a:endParaRPr lang="sl-SI"/>
        </a:p>
      </dgm:t>
    </dgm:pt>
    <dgm:pt modelId="{02669CC2-AC66-47BA-ADA0-B307BCD7F936}" type="sibTrans" cxnId="{AC759F30-B052-42F9-9C25-29A0D5E837B4}">
      <dgm:prSet/>
      <dgm:spPr>
        <a:noFill/>
        <a:ln>
          <a:noFill/>
        </a:ln>
      </dgm:spPr>
      <dgm:t>
        <a:bodyPr/>
        <a:lstStyle/>
        <a:p>
          <a:endParaRPr lang="sl-SI"/>
        </a:p>
      </dgm:t>
    </dgm:pt>
    <dgm:pt modelId="{291C61F1-DB23-4BAF-92C3-8F9925241EE4}">
      <dgm:prSet/>
      <dgm:spPr>
        <a:solidFill>
          <a:srgbClr val="313164"/>
        </a:solidFill>
      </dgm:spPr>
      <dgm:t>
        <a:bodyPr/>
        <a:lstStyle/>
        <a:p>
          <a:r>
            <a:rPr lang="sl-SI" dirty="0"/>
            <a:t>KOMISIJA ZA STATUSNA VPRAŠANJA</a:t>
          </a:r>
        </a:p>
      </dgm:t>
    </dgm:pt>
    <dgm:pt modelId="{A2003BD4-EAF7-432A-A7DA-C54EDD5B0CB0}" type="parTrans" cxnId="{5DE17973-930E-4EA2-A51D-D30578CEB4DE}">
      <dgm:prSet/>
      <dgm:spPr>
        <a:ln>
          <a:solidFill>
            <a:srgbClr val="313164"/>
          </a:solidFill>
        </a:ln>
      </dgm:spPr>
      <dgm:t>
        <a:bodyPr/>
        <a:lstStyle/>
        <a:p>
          <a:endParaRPr lang="sl-SI"/>
        </a:p>
      </dgm:t>
    </dgm:pt>
    <dgm:pt modelId="{59675C46-517E-4675-B4AE-0E3EBD85A4F3}" type="sibTrans" cxnId="{5DE17973-930E-4EA2-A51D-D30578CEB4DE}">
      <dgm:prSet/>
      <dgm:spPr>
        <a:noFill/>
        <a:ln>
          <a:noFill/>
        </a:ln>
      </dgm:spPr>
      <dgm:t>
        <a:bodyPr/>
        <a:lstStyle/>
        <a:p>
          <a:endParaRPr lang="sl-SI"/>
        </a:p>
      </dgm:t>
    </dgm:pt>
    <dgm:pt modelId="{A6A127F9-FE4B-49F8-A3EF-7E2EA8D18A40}">
      <dgm:prSet/>
      <dgm:spPr>
        <a:solidFill>
          <a:srgbClr val="313164"/>
        </a:solidFill>
      </dgm:spPr>
      <dgm:t>
        <a:bodyPr/>
        <a:lstStyle/>
        <a:p>
          <a:r>
            <a:rPr lang="sl-SI" dirty="0"/>
            <a:t>KOMISIJA ZA ČASOPISNO-ZALOŽNIŠKO DEJAVNOST</a:t>
          </a:r>
        </a:p>
      </dgm:t>
    </dgm:pt>
    <dgm:pt modelId="{9AC49D1C-8C5B-47F1-A0B0-C03D2ADDC80C}" type="parTrans" cxnId="{69974A98-D8EE-4DD8-AFE9-AD5D86119D70}">
      <dgm:prSet/>
      <dgm:spPr>
        <a:ln>
          <a:solidFill>
            <a:srgbClr val="313164"/>
          </a:solidFill>
        </a:ln>
      </dgm:spPr>
      <dgm:t>
        <a:bodyPr/>
        <a:lstStyle/>
        <a:p>
          <a:endParaRPr lang="sl-SI"/>
        </a:p>
      </dgm:t>
    </dgm:pt>
    <dgm:pt modelId="{F54F1449-C276-4498-B5C5-F419D4402FE5}" type="sibTrans" cxnId="{69974A98-D8EE-4DD8-AFE9-AD5D86119D70}">
      <dgm:prSet/>
      <dgm:spPr>
        <a:noFill/>
        <a:ln>
          <a:noFill/>
        </a:ln>
      </dgm:spPr>
      <dgm:t>
        <a:bodyPr/>
        <a:lstStyle/>
        <a:p>
          <a:endParaRPr lang="sl-SI"/>
        </a:p>
      </dgm:t>
    </dgm:pt>
    <dgm:pt modelId="{4DE4BFAA-C07B-481C-803C-D0C6EAD1C827}">
      <dgm:prSet/>
      <dgm:spPr>
        <a:solidFill>
          <a:srgbClr val="ED1D24"/>
        </a:solidFill>
      </dgm:spPr>
      <dgm:t>
        <a:bodyPr/>
        <a:lstStyle/>
        <a:p>
          <a:r>
            <a:rPr lang="sl-SI" dirty="0"/>
            <a:t>KOMISIJA ZA USPOSABLJANJE</a:t>
          </a:r>
        </a:p>
      </dgm:t>
    </dgm:pt>
    <dgm:pt modelId="{03C2152B-B22E-4C17-A02C-9E8084C9970D}" type="parTrans" cxnId="{93B07296-BDD2-4ED0-9BEE-CB7154D66902}">
      <dgm:prSet/>
      <dgm:spPr>
        <a:ln>
          <a:solidFill>
            <a:srgbClr val="ED1D24"/>
          </a:solidFill>
        </a:ln>
      </dgm:spPr>
      <dgm:t>
        <a:bodyPr/>
        <a:lstStyle/>
        <a:p>
          <a:endParaRPr lang="sl-SI"/>
        </a:p>
      </dgm:t>
    </dgm:pt>
    <dgm:pt modelId="{DF19D7B5-ED29-4E3B-A9B4-C183B5CA4D64}" type="sibTrans" cxnId="{93B07296-BDD2-4ED0-9BEE-CB7154D66902}">
      <dgm:prSet/>
      <dgm:spPr>
        <a:noFill/>
        <a:ln>
          <a:noFill/>
        </a:ln>
      </dgm:spPr>
      <dgm:t>
        <a:bodyPr/>
        <a:lstStyle/>
        <a:p>
          <a:endParaRPr lang="sl-SI"/>
        </a:p>
      </dgm:t>
    </dgm:pt>
    <dgm:pt modelId="{AD3783D1-8520-46FB-B825-8B4FA2F7E59D}">
      <dgm:prSet/>
      <dgm:spPr>
        <a:solidFill>
          <a:srgbClr val="ED1D24"/>
        </a:solidFill>
      </dgm:spPr>
      <dgm:t>
        <a:bodyPr/>
        <a:lstStyle/>
        <a:p>
          <a:r>
            <a:rPr lang="sl-SI" dirty="0"/>
            <a:t>KOMISIJA ZA PREVENTIVO</a:t>
          </a:r>
        </a:p>
      </dgm:t>
    </dgm:pt>
    <dgm:pt modelId="{CF6D44E6-1993-4929-91F4-5C8CAFD4491F}" type="parTrans" cxnId="{D2C7FF46-D10C-4EDB-9B86-FAD8E5AA6E9F}">
      <dgm:prSet/>
      <dgm:spPr>
        <a:ln>
          <a:solidFill>
            <a:srgbClr val="ED1D24"/>
          </a:solidFill>
        </a:ln>
      </dgm:spPr>
      <dgm:t>
        <a:bodyPr/>
        <a:lstStyle/>
        <a:p>
          <a:endParaRPr lang="sl-SI"/>
        </a:p>
      </dgm:t>
    </dgm:pt>
    <dgm:pt modelId="{F874448E-3AC5-43F4-9C32-B06D518D3D89}" type="sibTrans" cxnId="{D2C7FF46-D10C-4EDB-9B86-FAD8E5AA6E9F}">
      <dgm:prSet/>
      <dgm:spPr>
        <a:noFill/>
        <a:ln>
          <a:noFill/>
        </a:ln>
      </dgm:spPr>
      <dgm:t>
        <a:bodyPr/>
        <a:lstStyle/>
        <a:p>
          <a:endParaRPr lang="sl-SI"/>
        </a:p>
      </dgm:t>
    </dgm:pt>
    <dgm:pt modelId="{79681951-586A-42A8-83C1-C489B69ACC81}">
      <dgm:prSet/>
      <dgm:spPr>
        <a:solidFill>
          <a:srgbClr val="ED1D24"/>
        </a:solidFill>
      </dgm:spPr>
      <dgm:t>
        <a:bodyPr/>
        <a:lstStyle/>
        <a:p>
          <a:r>
            <a:rPr lang="sl-SI" dirty="0"/>
            <a:t>KOMISIJA ZA POŽARE V NARAVI</a:t>
          </a:r>
        </a:p>
      </dgm:t>
    </dgm:pt>
    <dgm:pt modelId="{7B9CBF6A-8DAB-47EA-89A4-D0E11488B862}" type="parTrans" cxnId="{3D11F2F0-EEC0-43B7-BACD-199775E8772A}">
      <dgm:prSet/>
      <dgm:spPr>
        <a:ln>
          <a:solidFill>
            <a:srgbClr val="ED1D24"/>
          </a:solidFill>
        </a:ln>
      </dgm:spPr>
      <dgm:t>
        <a:bodyPr/>
        <a:lstStyle/>
        <a:p>
          <a:endParaRPr lang="sl-SI"/>
        </a:p>
      </dgm:t>
    </dgm:pt>
    <dgm:pt modelId="{B1799971-7BFD-4D7B-A1BE-70A9748354BC}" type="sibTrans" cxnId="{3D11F2F0-EEC0-43B7-BACD-199775E8772A}">
      <dgm:prSet/>
      <dgm:spPr>
        <a:noFill/>
        <a:ln>
          <a:noFill/>
        </a:ln>
      </dgm:spPr>
      <dgm:t>
        <a:bodyPr/>
        <a:lstStyle/>
        <a:p>
          <a:endParaRPr lang="sl-SI"/>
        </a:p>
      </dgm:t>
    </dgm:pt>
    <dgm:pt modelId="{1897AE31-9101-4400-B4B6-1A54FBE4F996}">
      <dgm:prSet/>
      <dgm:spPr>
        <a:solidFill>
          <a:srgbClr val="ED1D24"/>
        </a:solidFill>
      </dgm:spPr>
      <dgm:t>
        <a:bodyPr/>
        <a:lstStyle/>
        <a:p>
          <a:r>
            <a:rPr lang="sl-SI" dirty="0"/>
            <a:t>KOMISIJA ZA TEKMOVANJA</a:t>
          </a:r>
        </a:p>
      </dgm:t>
    </dgm:pt>
    <dgm:pt modelId="{7F7A52CE-4B92-44AA-9EE0-36FC14B40BEA}" type="parTrans" cxnId="{350D7633-92A3-4E12-8B56-58DCFE92A29F}">
      <dgm:prSet/>
      <dgm:spPr>
        <a:ln>
          <a:solidFill>
            <a:srgbClr val="ED1D24"/>
          </a:solidFill>
        </a:ln>
      </dgm:spPr>
      <dgm:t>
        <a:bodyPr/>
        <a:lstStyle/>
        <a:p>
          <a:endParaRPr lang="sl-SI"/>
        </a:p>
      </dgm:t>
    </dgm:pt>
    <dgm:pt modelId="{5039D1A4-3370-45CE-8C8F-11434181CA6F}" type="sibTrans" cxnId="{350D7633-92A3-4E12-8B56-58DCFE92A29F}">
      <dgm:prSet/>
      <dgm:spPr>
        <a:noFill/>
        <a:ln>
          <a:noFill/>
        </a:ln>
      </dgm:spPr>
      <dgm:t>
        <a:bodyPr/>
        <a:lstStyle/>
        <a:p>
          <a:endParaRPr lang="sl-SI"/>
        </a:p>
      </dgm:t>
    </dgm:pt>
    <dgm:pt modelId="{520160B7-7B9C-4B40-A92C-6333D615B49E}">
      <dgm:prSet/>
      <dgm:spPr>
        <a:solidFill>
          <a:srgbClr val="ED1D24"/>
        </a:solidFill>
      </dgm:spPr>
      <dgm:t>
        <a:bodyPr/>
        <a:lstStyle/>
        <a:p>
          <a:r>
            <a:rPr lang="sl-SI" dirty="0"/>
            <a:t>KOMISIJA ZA NEVARNE SNOVI</a:t>
          </a:r>
        </a:p>
      </dgm:t>
    </dgm:pt>
    <dgm:pt modelId="{41F10889-4AD9-47C8-B483-4EAB9F4B3C12}" type="parTrans" cxnId="{6165E79E-6199-4881-8C12-6A18CCE72F01}">
      <dgm:prSet/>
      <dgm:spPr>
        <a:ln>
          <a:solidFill>
            <a:srgbClr val="ED1D24"/>
          </a:solidFill>
        </a:ln>
      </dgm:spPr>
      <dgm:t>
        <a:bodyPr/>
        <a:lstStyle/>
        <a:p>
          <a:endParaRPr lang="sl-SI"/>
        </a:p>
      </dgm:t>
    </dgm:pt>
    <dgm:pt modelId="{DCF9FDDB-D23F-4762-864A-B0C581A2C2E5}" type="sibTrans" cxnId="{6165E79E-6199-4881-8C12-6A18CCE72F01}">
      <dgm:prSet/>
      <dgm:spPr>
        <a:noFill/>
        <a:ln>
          <a:noFill/>
        </a:ln>
      </dgm:spPr>
      <dgm:t>
        <a:bodyPr/>
        <a:lstStyle/>
        <a:p>
          <a:endParaRPr lang="sl-SI"/>
        </a:p>
      </dgm:t>
    </dgm:pt>
    <dgm:pt modelId="{BA058699-3A5D-4D72-9A4C-664B8E0CEF70}">
      <dgm:prSet/>
      <dgm:spPr>
        <a:solidFill>
          <a:srgbClr val="ED1D24"/>
        </a:solidFill>
      </dgm:spPr>
      <dgm:t>
        <a:bodyPr/>
        <a:lstStyle/>
        <a:p>
          <a:r>
            <a:rPr lang="sl-SI" dirty="0"/>
            <a:t>KOMISIJA ZA REŠEVANJE LJUDI NA VODI</a:t>
          </a:r>
        </a:p>
      </dgm:t>
    </dgm:pt>
    <dgm:pt modelId="{B94AA371-B6F3-4B7A-93BF-41991E099556}" type="parTrans" cxnId="{05EEC914-EA16-4057-8FE4-66DC9DD19A0A}">
      <dgm:prSet/>
      <dgm:spPr>
        <a:ln>
          <a:solidFill>
            <a:srgbClr val="ED1D24"/>
          </a:solidFill>
        </a:ln>
      </dgm:spPr>
      <dgm:t>
        <a:bodyPr/>
        <a:lstStyle/>
        <a:p>
          <a:endParaRPr lang="sl-SI"/>
        </a:p>
      </dgm:t>
    </dgm:pt>
    <dgm:pt modelId="{D23567EB-27F0-4AD0-85E4-E90FC0899B0E}" type="sibTrans" cxnId="{05EEC914-EA16-4057-8FE4-66DC9DD19A0A}">
      <dgm:prSet/>
      <dgm:spPr>
        <a:noFill/>
        <a:ln>
          <a:noFill/>
        </a:ln>
      </dgm:spPr>
      <dgm:t>
        <a:bodyPr/>
        <a:lstStyle/>
        <a:p>
          <a:endParaRPr lang="sl-SI"/>
        </a:p>
      </dgm:t>
    </dgm:pt>
    <dgm:pt modelId="{3D00BDB3-8B1E-4B28-B1EF-1E2E13E4B092}">
      <dgm:prSet/>
      <dgm:spPr>
        <a:solidFill>
          <a:srgbClr val="ED1D24"/>
        </a:solidFill>
      </dgm:spPr>
      <dgm:t>
        <a:bodyPr/>
        <a:lstStyle/>
        <a:p>
          <a:r>
            <a:rPr lang="sl-SI" dirty="0"/>
            <a:t>KOMISIJA ZA INDUSTRIJSKO GASILSTVO</a:t>
          </a:r>
        </a:p>
      </dgm:t>
    </dgm:pt>
    <dgm:pt modelId="{05D45E71-5036-44F5-AD7D-1A11670C4BB9}" type="parTrans" cxnId="{A4C91D75-C9B9-45FF-8872-414D66FA55A0}">
      <dgm:prSet/>
      <dgm:spPr>
        <a:ln>
          <a:solidFill>
            <a:srgbClr val="ED1D24"/>
          </a:solidFill>
        </a:ln>
      </dgm:spPr>
      <dgm:t>
        <a:bodyPr/>
        <a:lstStyle/>
        <a:p>
          <a:endParaRPr lang="sl-SI"/>
        </a:p>
      </dgm:t>
    </dgm:pt>
    <dgm:pt modelId="{90D8CB81-F913-4D24-8800-9C0EBC682B8B}" type="sibTrans" cxnId="{A4C91D75-C9B9-45FF-8872-414D66FA55A0}">
      <dgm:prSet/>
      <dgm:spPr>
        <a:noFill/>
        <a:ln>
          <a:noFill/>
        </a:ln>
      </dgm:spPr>
      <dgm:t>
        <a:bodyPr/>
        <a:lstStyle/>
        <a:p>
          <a:endParaRPr lang="sl-SI"/>
        </a:p>
      </dgm:t>
    </dgm:pt>
    <dgm:pt modelId="{AC8FB4AB-F8E6-421B-8494-D7D57768243C}">
      <dgm:prSet/>
      <dgm:spPr>
        <a:solidFill>
          <a:srgbClr val="ED1D24"/>
        </a:solidFill>
      </dgm:spPr>
      <dgm:t>
        <a:bodyPr/>
        <a:lstStyle/>
        <a:p>
          <a:r>
            <a:rPr lang="sl-SI" dirty="0"/>
            <a:t>KOMISIJA ZA ENOTE ŠIRŠEGA POMENA</a:t>
          </a:r>
        </a:p>
      </dgm:t>
    </dgm:pt>
    <dgm:pt modelId="{E27E4268-E162-4321-9424-82DB4D39FDC6}" type="parTrans" cxnId="{BEAD5BED-2FFC-4BCC-9BA1-E10569A6232F}">
      <dgm:prSet/>
      <dgm:spPr>
        <a:ln>
          <a:solidFill>
            <a:srgbClr val="ED1D24"/>
          </a:solidFill>
        </a:ln>
      </dgm:spPr>
      <dgm:t>
        <a:bodyPr/>
        <a:lstStyle/>
        <a:p>
          <a:endParaRPr lang="sl-SI"/>
        </a:p>
      </dgm:t>
    </dgm:pt>
    <dgm:pt modelId="{239F6786-73CC-40C9-ABBE-CE33A8BDCF9C}" type="sibTrans" cxnId="{BEAD5BED-2FFC-4BCC-9BA1-E10569A6232F}">
      <dgm:prSet/>
      <dgm:spPr>
        <a:noFill/>
        <a:ln>
          <a:noFill/>
        </a:ln>
      </dgm:spPr>
      <dgm:t>
        <a:bodyPr/>
        <a:lstStyle/>
        <a:p>
          <a:endParaRPr lang="sl-SI" dirty="0"/>
        </a:p>
      </dgm:t>
    </dgm:pt>
    <dgm:pt modelId="{B6A8F819-CB53-49A0-BFD1-ACF5FBE8A437}" type="pres">
      <dgm:prSet presAssocID="{64723762-AD63-4BCC-A211-2995E676F1BF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D4F4F91A-50E3-4B59-B5D9-5E044A3212BA}" type="pres">
      <dgm:prSet presAssocID="{CBB2C4E6-595E-4A5F-8B95-F53992B33F8E}" presName="hierRoot1" presStyleCnt="0">
        <dgm:presLayoutVars>
          <dgm:hierBranch/>
        </dgm:presLayoutVars>
      </dgm:prSet>
      <dgm:spPr/>
    </dgm:pt>
    <dgm:pt modelId="{3CCCC6FC-8F2C-45C1-991C-48061CFFD2E1}" type="pres">
      <dgm:prSet presAssocID="{CBB2C4E6-595E-4A5F-8B95-F53992B33F8E}" presName="rootComposite1" presStyleCnt="0"/>
      <dgm:spPr/>
    </dgm:pt>
    <dgm:pt modelId="{3C39BBC1-6D5C-4E67-ACC3-F531F33748BC}" type="pres">
      <dgm:prSet presAssocID="{CBB2C4E6-595E-4A5F-8B95-F53992B33F8E}" presName="rootText1" presStyleLbl="node0" presStyleIdx="0" presStyleCnt="1" custScaleX="159082" custScaleY="130722">
        <dgm:presLayoutVars>
          <dgm:chMax/>
          <dgm:chPref val="3"/>
        </dgm:presLayoutVars>
      </dgm:prSet>
      <dgm:spPr/>
    </dgm:pt>
    <dgm:pt modelId="{9AA3CBCF-DC22-40F1-BF21-7DCBFD28073E}" type="pres">
      <dgm:prSet presAssocID="{CBB2C4E6-595E-4A5F-8B95-F53992B33F8E}" presName="titleText1" presStyleLbl="fgAcc0" presStyleIdx="0" presStyleCnt="1">
        <dgm:presLayoutVars>
          <dgm:chMax val="0"/>
          <dgm:chPref val="0"/>
        </dgm:presLayoutVars>
      </dgm:prSet>
      <dgm:spPr/>
    </dgm:pt>
    <dgm:pt modelId="{E2044342-9807-41DE-88D6-3E481EBE121B}" type="pres">
      <dgm:prSet presAssocID="{CBB2C4E6-595E-4A5F-8B95-F53992B33F8E}" presName="rootConnector1" presStyleLbl="node1" presStyleIdx="0" presStyleCnt="22"/>
      <dgm:spPr/>
    </dgm:pt>
    <dgm:pt modelId="{9A7BEBAC-916A-4AEF-9A0E-80DD848281D1}" type="pres">
      <dgm:prSet presAssocID="{CBB2C4E6-595E-4A5F-8B95-F53992B33F8E}" presName="hierChild2" presStyleCnt="0"/>
      <dgm:spPr/>
    </dgm:pt>
    <dgm:pt modelId="{749F5352-3E91-4C08-924D-52986F94E736}" type="pres">
      <dgm:prSet presAssocID="{F1D1299A-37F9-4B82-941E-404BD1158CD9}" presName="Name35" presStyleLbl="parChTrans1D2" presStyleIdx="0" presStyleCnt="4"/>
      <dgm:spPr/>
    </dgm:pt>
    <dgm:pt modelId="{1C9F31D9-A0D1-457C-93D4-401F8BDB1910}" type="pres">
      <dgm:prSet presAssocID="{F79EE853-38F7-4D35-BCC9-1BF5598A21CA}" presName="hierRoot2" presStyleCnt="0">
        <dgm:presLayoutVars>
          <dgm:hierBranch/>
        </dgm:presLayoutVars>
      </dgm:prSet>
      <dgm:spPr/>
    </dgm:pt>
    <dgm:pt modelId="{7B40B2FE-5412-4E82-B12F-27B8E1E9EE63}" type="pres">
      <dgm:prSet presAssocID="{F79EE853-38F7-4D35-BCC9-1BF5598A21CA}" presName="rootComposite" presStyleCnt="0"/>
      <dgm:spPr/>
    </dgm:pt>
    <dgm:pt modelId="{2266E2C0-C9F5-435F-BBFA-1F4ADC6E598B}" type="pres">
      <dgm:prSet presAssocID="{F79EE853-38F7-4D35-BCC9-1BF5598A21CA}" presName="rootText" presStyleLbl="node1" presStyleIdx="0" presStyleCnt="22">
        <dgm:presLayoutVars>
          <dgm:chMax/>
          <dgm:chPref val="3"/>
        </dgm:presLayoutVars>
      </dgm:prSet>
      <dgm:spPr/>
    </dgm:pt>
    <dgm:pt modelId="{835F7747-7CF7-46BB-BB87-4E8C6D267D0B}" type="pres">
      <dgm:prSet presAssocID="{F79EE853-38F7-4D35-BCC9-1BF5598A21CA}" presName="titleText2" presStyleLbl="fgAcc1" presStyleIdx="0" presStyleCnt="22">
        <dgm:presLayoutVars>
          <dgm:chMax val="0"/>
          <dgm:chPref val="0"/>
        </dgm:presLayoutVars>
      </dgm:prSet>
      <dgm:spPr/>
    </dgm:pt>
    <dgm:pt modelId="{29F76C55-7113-4D2C-BE4D-E863FDBB035F}" type="pres">
      <dgm:prSet presAssocID="{F79EE853-38F7-4D35-BCC9-1BF5598A21CA}" presName="rootConnector" presStyleLbl="node2" presStyleIdx="0" presStyleCnt="0"/>
      <dgm:spPr/>
    </dgm:pt>
    <dgm:pt modelId="{A186F65A-80C6-4DA0-B08F-97533D10A587}" type="pres">
      <dgm:prSet presAssocID="{F79EE853-38F7-4D35-BCC9-1BF5598A21CA}" presName="hierChild4" presStyleCnt="0"/>
      <dgm:spPr/>
    </dgm:pt>
    <dgm:pt modelId="{03D01463-B9F3-42A3-8AE3-7EF6FF2EB231}" type="pres">
      <dgm:prSet presAssocID="{F79EE853-38F7-4D35-BCC9-1BF5598A21CA}" presName="hierChild5" presStyleCnt="0"/>
      <dgm:spPr/>
    </dgm:pt>
    <dgm:pt modelId="{F20E65AE-A4F7-4A9C-BEC5-16FB56FE1824}" type="pres">
      <dgm:prSet presAssocID="{0935CDA6-D911-40D2-A2C8-A252B11F5ADF}" presName="Name35" presStyleLbl="parChTrans1D2" presStyleIdx="1" presStyleCnt="4"/>
      <dgm:spPr/>
    </dgm:pt>
    <dgm:pt modelId="{96D4C313-0D70-4CA5-911A-36CFE60F275E}" type="pres">
      <dgm:prSet presAssocID="{55D5BAF8-963F-405A-8F24-7FD5F812C3B9}" presName="hierRoot2" presStyleCnt="0">
        <dgm:presLayoutVars>
          <dgm:hierBranch val="hang"/>
        </dgm:presLayoutVars>
      </dgm:prSet>
      <dgm:spPr/>
    </dgm:pt>
    <dgm:pt modelId="{C92137C1-79E6-40CC-8482-8C6FBBFFD312}" type="pres">
      <dgm:prSet presAssocID="{55D5BAF8-963F-405A-8F24-7FD5F812C3B9}" presName="rootComposite" presStyleCnt="0"/>
      <dgm:spPr/>
    </dgm:pt>
    <dgm:pt modelId="{BFEF513B-07D6-4186-8236-1D30EB6138FD}" type="pres">
      <dgm:prSet presAssocID="{55D5BAF8-963F-405A-8F24-7FD5F812C3B9}" presName="rootText" presStyleLbl="node1" presStyleIdx="1" presStyleCnt="22">
        <dgm:presLayoutVars>
          <dgm:chMax/>
          <dgm:chPref val="3"/>
        </dgm:presLayoutVars>
      </dgm:prSet>
      <dgm:spPr/>
    </dgm:pt>
    <dgm:pt modelId="{4EFAE253-902B-444C-8BB1-1ED39E5A0693}" type="pres">
      <dgm:prSet presAssocID="{55D5BAF8-963F-405A-8F24-7FD5F812C3B9}" presName="titleText2" presStyleLbl="fgAcc1" presStyleIdx="1" presStyleCnt="22">
        <dgm:presLayoutVars>
          <dgm:chMax val="0"/>
          <dgm:chPref val="0"/>
        </dgm:presLayoutVars>
      </dgm:prSet>
      <dgm:spPr/>
    </dgm:pt>
    <dgm:pt modelId="{73871EEC-260F-43CD-8B30-CDCA1283AA2A}" type="pres">
      <dgm:prSet presAssocID="{55D5BAF8-963F-405A-8F24-7FD5F812C3B9}" presName="rootConnector" presStyleLbl="node2" presStyleIdx="0" presStyleCnt="0"/>
      <dgm:spPr/>
    </dgm:pt>
    <dgm:pt modelId="{3ABAAC6A-9B5B-4112-B3E3-E39A994D377B}" type="pres">
      <dgm:prSet presAssocID="{55D5BAF8-963F-405A-8F24-7FD5F812C3B9}" presName="hierChild4" presStyleCnt="0"/>
      <dgm:spPr/>
    </dgm:pt>
    <dgm:pt modelId="{6EA00B54-6BEF-4018-9E5D-8F3C1D32A8F5}" type="pres">
      <dgm:prSet presAssocID="{7CBF23E4-BF7A-4F18-88E8-2B7FF684CD3E}" presName="Name42" presStyleLbl="parChTrans1D3" presStyleIdx="0" presStyleCnt="18"/>
      <dgm:spPr/>
    </dgm:pt>
    <dgm:pt modelId="{61F43BEB-A8A6-4E9E-834A-360D16B32704}" type="pres">
      <dgm:prSet presAssocID="{840BF061-7F0D-49E1-A02B-ED483515EA7A}" presName="hierRoot2" presStyleCnt="0">
        <dgm:presLayoutVars>
          <dgm:hierBranch/>
        </dgm:presLayoutVars>
      </dgm:prSet>
      <dgm:spPr/>
    </dgm:pt>
    <dgm:pt modelId="{80B8D0CE-0213-4F3B-8529-EB36D4235B85}" type="pres">
      <dgm:prSet presAssocID="{840BF061-7F0D-49E1-A02B-ED483515EA7A}" presName="rootComposite" presStyleCnt="0"/>
      <dgm:spPr/>
    </dgm:pt>
    <dgm:pt modelId="{260C03C5-AA9E-4C66-AAF4-50FC2DC45128}" type="pres">
      <dgm:prSet presAssocID="{840BF061-7F0D-49E1-A02B-ED483515EA7A}" presName="rootText" presStyleLbl="node1" presStyleIdx="2" presStyleCnt="22">
        <dgm:presLayoutVars>
          <dgm:chMax/>
          <dgm:chPref val="3"/>
        </dgm:presLayoutVars>
      </dgm:prSet>
      <dgm:spPr/>
    </dgm:pt>
    <dgm:pt modelId="{A3007CFB-D470-4F7E-8382-3A9E7F89BE27}" type="pres">
      <dgm:prSet presAssocID="{840BF061-7F0D-49E1-A02B-ED483515EA7A}" presName="titleText2" presStyleLbl="fgAcc1" presStyleIdx="2" presStyleCnt="22">
        <dgm:presLayoutVars>
          <dgm:chMax val="0"/>
          <dgm:chPref val="0"/>
        </dgm:presLayoutVars>
      </dgm:prSet>
      <dgm:spPr/>
    </dgm:pt>
    <dgm:pt modelId="{F4881AA6-D185-4DDA-BCD5-E3BCB56A8159}" type="pres">
      <dgm:prSet presAssocID="{840BF061-7F0D-49E1-A02B-ED483515EA7A}" presName="rootConnector" presStyleLbl="node3" presStyleIdx="0" presStyleCnt="0"/>
      <dgm:spPr/>
    </dgm:pt>
    <dgm:pt modelId="{4FE113EF-72F9-4661-B818-18E3769F19AE}" type="pres">
      <dgm:prSet presAssocID="{840BF061-7F0D-49E1-A02B-ED483515EA7A}" presName="hierChild4" presStyleCnt="0"/>
      <dgm:spPr/>
    </dgm:pt>
    <dgm:pt modelId="{1DD48105-B4D5-41EB-A7F1-3407787B193F}" type="pres">
      <dgm:prSet presAssocID="{840BF061-7F0D-49E1-A02B-ED483515EA7A}" presName="hierChild5" presStyleCnt="0"/>
      <dgm:spPr/>
    </dgm:pt>
    <dgm:pt modelId="{F06196DD-5DD3-42F1-831E-B8079604D8D8}" type="pres">
      <dgm:prSet presAssocID="{9AC49D1C-8C5B-47F1-A0B0-C03D2ADDC80C}" presName="Name42" presStyleLbl="parChTrans1D3" presStyleIdx="1" presStyleCnt="18"/>
      <dgm:spPr/>
    </dgm:pt>
    <dgm:pt modelId="{614FCF38-D230-482E-9006-22552F5C5BAA}" type="pres">
      <dgm:prSet presAssocID="{A6A127F9-FE4B-49F8-A3EF-7E2EA8D18A40}" presName="hierRoot2" presStyleCnt="0">
        <dgm:presLayoutVars>
          <dgm:hierBranch val="init"/>
        </dgm:presLayoutVars>
      </dgm:prSet>
      <dgm:spPr/>
    </dgm:pt>
    <dgm:pt modelId="{12DA10DE-EFDC-4E6D-913B-3297C79F6052}" type="pres">
      <dgm:prSet presAssocID="{A6A127F9-FE4B-49F8-A3EF-7E2EA8D18A40}" presName="rootComposite" presStyleCnt="0"/>
      <dgm:spPr/>
    </dgm:pt>
    <dgm:pt modelId="{F35DBA9A-323A-4300-AFB1-2C0D1F89AB63}" type="pres">
      <dgm:prSet presAssocID="{A6A127F9-FE4B-49F8-A3EF-7E2EA8D18A40}" presName="rootText" presStyleLbl="node1" presStyleIdx="3" presStyleCnt="22">
        <dgm:presLayoutVars>
          <dgm:chMax/>
          <dgm:chPref val="3"/>
        </dgm:presLayoutVars>
      </dgm:prSet>
      <dgm:spPr/>
    </dgm:pt>
    <dgm:pt modelId="{EE09B37C-1B2E-4C11-84AA-0BCBD2FBD2D2}" type="pres">
      <dgm:prSet presAssocID="{A6A127F9-FE4B-49F8-A3EF-7E2EA8D18A40}" presName="titleText2" presStyleLbl="fgAcc1" presStyleIdx="3" presStyleCnt="22">
        <dgm:presLayoutVars>
          <dgm:chMax val="0"/>
          <dgm:chPref val="0"/>
        </dgm:presLayoutVars>
      </dgm:prSet>
      <dgm:spPr/>
    </dgm:pt>
    <dgm:pt modelId="{95821461-F094-4274-85B7-889D7C380DD7}" type="pres">
      <dgm:prSet presAssocID="{A6A127F9-FE4B-49F8-A3EF-7E2EA8D18A40}" presName="rootConnector" presStyleLbl="node3" presStyleIdx="0" presStyleCnt="0"/>
      <dgm:spPr/>
    </dgm:pt>
    <dgm:pt modelId="{7756EFFF-EB79-4202-8115-60AAAB94EF93}" type="pres">
      <dgm:prSet presAssocID="{A6A127F9-FE4B-49F8-A3EF-7E2EA8D18A40}" presName="hierChild4" presStyleCnt="0"/>
      <dgm:spPr/>
    </dgm:pt>
    <dgm:pt modelId="{57B7E1F4-154A-4153-B504-EFE4E4167A42}" type="pres">
      <dgm:prSet presAssocID="{A6A127F9-FE4B-49F8-A3EF-7E2EA8D18A40}" presName="hierChild5" presStyleCnt="0"/>
      <dgm:spPr/>
    </dgm:pt>
    <dgm:pt modelId="{808297FF-D208-4FB9-B511-A39ED55A5433}" type="pres">
      <dgm:prSet presAssocID="{46C024F8-8D45-451A-8300-A486EAF6FA3C}" presName="Name42" presStyleLbl="parChTrans1D3" presStyleIdx="2" presStyleCnt="18"/>
      <dgm:spPr/>
    </dgm:pt>
    <dgm:pt modelId="{816D9207-CB44-4A6E-B79B-2BFEF60B3C47}" type="pres">
      <dgm:prSet presAssocID="{72BC6E55-1458-4137-B221-6A5937FB50CC}" presName="hierRoot2" presStyleCnt="0">
        <dgm:presLayoutVars>
          <dgm:hierBranch/>
        </dgm:presLayoutVars>
      </dgm:prSet>
      <dgm:spPr/>
    </dgm:pt>
    <dgm:pt modelId="{40352C4C-9EE9-4E7F-AD1D-C140B8C8B1CC}" type="pres">
      <dgm:prSet presAssocID="{72BC6E55-1458-4137-B221-6A5937FB50CC}" presName="rootComposite" presStyleCnt="0"/>
      <dgm:spPr/>
    </dgm:pt>
    <dgm:pt modelId="{FC4D46EA-61DA-45BD-933C-A4506D1CC90D}" type="pres">
      <dgm:prSet presAssocID="{72BC6E55-1458-4137-B221-6A5937FB50CC}" presName="rootText" presStyleLbl="node1" presStyleIdx="4" presStyleCnt="22">
        <dgm:presLayoutVars>
          <dgm:chMax/>
          <dgm:chPref val="3"/>
        </dgm:presLayoutVars>
      </dgm:prSet>
      <dgm:spPr/>
    </dgm:pt>
    <dgm:pt modelId="{3D7472EF-EF5B-471C-B745-0DD36C334591}" type="pres">
      <dgm:prSet presAssocID="{72BC6E55-1458-4137-B221-6A5937FB50CC}" presName="titleText2" presStyleLbl="fgAcc1" presStyleIdx="4" presStyleCnt="22">
        <dgm:presLayoutVars>
          <dgm:chMax val="0"/>
          <dgm:chPref val="0"/>
        </dgm:presLayoutVars>
      </dgm:prSet>
      <dgm:spPr/>
    </dgm:pt>
    <dgm:pt modelId="{0A0EAFBA-8005-43C9-B830-166D116210A2}" type="pres">
      <dgm:prSet presAssocID="{72BC6E55-1458-4137-B221-6A5937FB50CC}" presName="rootConnector" presStyleLbl="node3" presStyleIdx="0" presStyleCnt="0"/>
      <dgm:spPr/>
    </dgm:pt>
    <dgm:pt modelId="{A679FDA6-7E69-48A0-81F2-1E4FA04EDBD5}" type="pres">
      <dgm:prSet presAssocID="{72BC6E55-1458-4137-B221-6A5937FB50CC}" presName="hierChild4" presStyleCnt="0"/>
      <dgm:spPr/>
    </dgm:pt>
    <dgm:pt modelId="{42705198-0702-4FEA-8B35-9BBB15FC53AE}" type="pres">
      <dgm:prSet presAssocID="{72BC6E55-1458-4137-B221-6A5937FB50CC}" presName="hierChild5" presStyleCnt="0"/>
      <dgm:spPr/>
    </dgm:pt>
    <dgm:pt modelId="{F8B964D6-BC5A-409B-85E9-23885BCC86D0}" type="pres">
      <dgm:prSet presAssocID="{66E6D700-4C1E-4C8B-A0E0-DD6E4338DA8D}" presName="Name42" presStyleLbl="parChTrans1D3" presStyleIdx="3" presStyleCnt="18"/>
      <dgm:spPr/>
    </dgm:pt>
    <dgm:pt modelId="{5629012E-083E-429B-9FA7-C66D8AB574D9}" type="pres">
      <dgm:prSet presAssocID="{4346D43F-FC07-4BE7-ABE9-DF472E82AA9A}" presName="hierRoot2" presStyleCnt="0">
        <dgm:presLayoutVars>
          <dgm:hierBranch/>
        </dgm:presLayoutVars>
      </dgm:prSet>
      <dgm:spPr/>
    </dgm:pt>
    <dgm:pt modelId="{F671C979-E5DF-4EE0-9A44-076713FE0B7B}" type="pres">
      <dgm:prSet presAssocID="{4346D43F-FC07-4BE7-ABE9-DF472E82AA9A}" presName="rootComposite" presStyleCnt="0"/>
      <dgm:spPr/>
    </dgm:pt>
    <dgm:pt modelId="{E4C6905F-3FC8-48C3-8217-FF21A00E6037}" type="pres">
      <dgm:prSet presAssocID="{4346D43F-FC07-4BE7-ABE9-DF472E82AA9A}" presName="rootText" presStyleLbl="node1" presStyleIdx="5" presStyleCnt="22">
        <dgm:presLayoutVars>
          <dgm:chMax/>
          <dgm:chPref val="3"/>
        </dgm:presLayoutVars>
      </dgm:prSet>
      <dgm:spPr/>
    </dgm:pt>
    <dgm:pt modelId="{14995AA4-DFBA-47AC-BC55-F3671B144357}" type="pres">
      <dgm:prSet presAssocID="{4346D43F-FC07-4BE7-ABE9-DF472E82AA9A}" presName="titleText2" presStyleLbl="fgAcc1" presStyleIdx="5" presStyleCnt="22">
        <dgm:presLayoutVars>
          <dgm:chMax val="0"/>
          <dgm:chPref val="0"/>
        </dgm:presLayoutVars>
      </dgm:prSet>
      <dgm:spPr/>
    </dgm:pt>
    <dgm:pt modelId="{C6565B10-E696-42DF-ABA0-34566CAAA460}" type="pres">
      <dgm:prSet presAssocID="{4346D43F-FC07-4BE7-ABE9-DF472E82AA9A}" presName="rootConnector" presStyleLbl="node3" presStyleIdx="0" presStyleCnt="0"/>
      <dgm:spPr/>
    </dgm:pt>
    <dgm:pt modelId="{696D89B3-DC6F-4D61-BDA8-BA11E644A5F6}" type="pres">
      <dgm:prSet presAssocID="{4346D43F-FC07-4BE7-ABE9-DF472E82AA9A}" presName="hierChild4" presStyleCnt="0"/>
      <dgm:spPr/>
    </dgm:pt>
    <dgm:pt modelId="{82E9564B-8AC8-47B1-8A1F-AAAFD4703E12}" type="pres">
      <dgm:prSet presAssocID="{4346D43F-FC07-4BE7-ABE9-DF472E82AA9A}" presName="hierChild5" presStyleCnt="0"/>
      <dgm:spPr/>
    </dgm:pt>
    <dgm:pt modelId="{9AEF0BE4-9598-41D0-A4B4-AABB10871905}" type="pres">
      <dgm:prSet presAssocID="{C9E53FF1-4F8A-430C-9CB1-2B7D6EC3876B}" presName="Name42" presStyleLbl="parChTrans1D3" presStyleIdx="4" presStyleCnt="18"/>
      <dgm:spPr/>
    </dgm:pt>
    <dgm:pt modelId="{01E067DB-1713-43FB-88CF-B9A3D286FD08}" type="pres">
      <dgm:prSet presAssocID="{34B8C2F1-DEAD-48A7-9EDC-872B27627E0F}" presName="hierRoot2" presStyleCnt="0">
        <dgm:presLayoutVars>
          <dgm:hierBranch/>
        </dgm:presLayoutVars>
      </dgm:prSet>
      <dgm:spPr/>
    </dgm:pt>
    <dgm:pt modelId="{28DF7477-F78E-4BE8-AEB1-95FAFD89D148}" type="pres">
      <dgm:prSet presAssocID="{34B8C2F1-DEAD-48A7-9EDC-872B27627E0F}" presName="rootComposite" presStyleCnt="0"/>
      <dgm:spPr/>
    </dgm:pt>
    <dgm:pt modelId="{C44E7320-BD1E-4162-A396-C8F1DF8E71D9}" type="pres">
      <dgm:prSet presAssocID="{34B8C2F1-DEAD-48A7-9EDC-872B27627E0F}" presName="rootText" presStyleLbl="node1" presStyleIdx="6" presStyleCnt="22">
        <dgm:presLayoutVars>
          <dgm:chMax/>
          <dgm:chPref val="3"/>
        </dgm:presLayoutVars>
      </dgm:prSet>
      <dgm:spPr/>
    </dgm:pt>
    <dgm:pt modelId="{733CCA3D-CC97-4BF4-93B7-3D8D9FA74232}" type="pres">
      <dgm:prSet presAssocID="{34B8C2F1-DEAD-48A7-9EDC-872B27627E0F}" presName="titleText2" presStyleLbl="fgAcc1" presStyleIdx="6" presStyleCnt="22">
        <dgm:presLayoutVars>
          <dgm:chMax val="0"/>
          <dgm:chPref val="0"/>
        </dgm:presLayoutVars>
      </dgm:prSet>
      <dgm:spPr/>
    </dgm:pt>
    <dgm:pt modelId="{92526988-526E-4FCC-A222-022A1EB91EA4}" type="pres">
      <dgm:prSet presAssocID="{34B8C2F1-DEAD-48A7-9EDC-872B27627E0F}" presName="rootConnector" presStyleLbl="node3" presStyleIdx="0" presStyleCnt="0"/>
      <dgm:spPr/>
    </dgm:pt>
    <dgm:pt modelId="{F0BDD4E6-2EFC-463D-AD3A-5BE3ADBE6680}" type="pres">
      <dgm:prSet presAssocID="{34B8C2F1-DEAD-48A7-9EDC-872B27627E0F}" presName="hierChild4" presStyleCnt="0"/>
      <dgm:spPr/>
    </dgm:pt>
    <dgm:pt modelId="{43AF1B23-FA78-4FEB-A724-9EC4B03A8E8E}" type="pres">
      <dgm:prSet presAssocID="{34B8C2F1-DEAD-48A7-9EDC-872B27627E0F}" presName="hierChild5" presStyleCnt="0"/>
      <dgm:spPr/>
    </dgm:pt>
    <dgm:pt modelId="{055DFDBD-CF55-4ABD-92DB-38FA7B7B2E39}" type="pres">
      <dgm:prSet presAssocID="{9A85D642-C85C-492B-91C5-7B7643C4F9D4}" presName="Name42" presStyleLbl="parChTrans1D3" presStyleIdx="5" presStyleCnt="18"/>
      <dgm:spPr/>
    </dgm:pt>
    <dgm:pt modelId="{B56A1930-5403-408E-8682-FBA781A9FE19}" type="pres">
      <dgm:prSet presAssocID="{DDEDAADF-6885-4412-BB72-4D381E614930}" presName="hierRoot2" presStyleCnt="0">
        <dgm:presLayoutVars>
          <dgm:hierBranch val="init"/>
        </dgm:presLayoutVars>
      </dgm:prSet>
      <dgm:spPr/>
    </dgm:pt>
    <dgm:pt modelId="{56B129C3-84BA-440B-A60C-9F3F7CBEE9A0}" type="pres">
      <dgm:prSet presAssocID="{DDEDAADF-6885-4412-BB72-4D381E614930}" presName="rootComposite" presStyleCnt="0"/>
      <dgm:spPr/>
    </dgm:pt>
    <dgm:pt modelId="{BA9A164C-6A21-4503-8837-0856AF165812}" type="pres">
      <dgm:prSet presAssocID="{DDEDAADF-6885-4412-BB72-4D381E614930}" presName="rootText" presStyleLbl="node1" presStyleIdx="7" presStyleCnt="22">
        <dgm:presLayoutVars>
          <dgm:chMax/>
          <dgm:chPref val="3"/>
        </dgm:presLayoutVars>
      </dgm:prSet>
      <dgm:spPr/>
    </dgm:pt>
    <dgm:pt modelId="{5B913A6C-0457-4F25-8E44-A119CF21D956}" type="pres">
      <dgm:prSet presAssocID="{DDEDAADF-6885-4412-BB72-4D381E614930}" presName="titleText2" presStyleLbl="fgAcc1" presStyleIdx="7" presStyleCnt="22">
        <dgm:presLayoutVars>
          <dgm:chMax val="0"/>
          <dgm:chPref val="0"/>
        </dgm:presLayoutVars>
      </dgm:prSet>
      <dgm:spPr/>
    </dgm:pt>
    <dgm:pt modelId="{11FB5E30-5AEE-4D32-805E-C93A447E3A2E}" type="pres">
      <dgm:prSet presAssocID="{DDEDAADF-6885-4412-BB72-4D381E614930}" presName="rootConnector" presStyleLbl="node3" presStyleIdx="0" presStyleCnt="0"/>
      <dgm:spPr/>
    </dgm:pt>
    <dgm:pt modelId="{C32ABBE9-E6FE-4744-B80D-D7D1F33D8C74}" type="pres">
      <dgm:prSet presAssocID="{DDEDAADF-6885-4412-BB72-4D381E614930}" presName="hierChild4" presStyleCnt="0"/>
      <dgm:spPr/>
    </dgm:pt>
    <dgm:pt modelId="{13E218E4-FDF7-45AA-99DA-7281BDEC1DAE}" type="pres">
      <dgm:prSet presAssocID="{DDEDAADF-6885-4412-BB72-4D381E614930}" presName="hierChild5" presStyleCnt="0"/>
      <dgm:spPr/>
    </dgm:pt>
    <dgm:pt modelId="{C86305BB-C75C-4DAC-A3E6-EB144FF6A6FE}" type="pres">
      <dgm:prSet presAssocID="{EDC1D392-9CAE-4789-BD3A-12EABF617C30}" presName="Name42" presStyleLbl="parChTrans1D3" presStyleIdx="6" presStyleCnt="18"/>
      <dgm:spPr/>
    </dgm:pt>
    <dgm:pt modelId="{8E2FD10B-82AD-4C21-B9C6-9D4D9F3CA7AC}" type="pres">
      <dgm:prSet presAssocID="{C5E7AA84-6740-49AC-A9E4-CD84C2A29D81}" presName="hierRoot2" presStyleCnt="0">
        <dgm:presLayoutVars>
          <dgm:hierBranch val="init"/>
        </dgm:presLayoutVars>
      </dgm:prSet>
      <dgm:spPr/>
    </dgm:pt>
    <dgm:pt modelId="{6EF3E0BB-FA0B-4E43-865D-046157312646}" type="pres">
      <dgm:prSet presAssocID="{C5E7AA84-6740-49AC-A9E4-CD84C2A29D81}" presName="rootComposite" presStyleCnt="0"/>
      <dgm:spPr/>
    </dgm:pt>
    <dgm:pt modelId="{BAE989E6-5F94-45C2-9C98-0EE5B6298EFD}" type="pres">
      <dgm:prSet presAssocID="{C5E7AA84-6740-49AC-A9E4-CD84C2A29D81}" presName="rootText" presStyleLbl="node1" presStyleIdx="8" presStyleCnt="22">
        <dgm:presLayoutVars>
          <dgm:chMax/>
          <dgm:chPref val="3"/>
        </dgm:presLayoutVars>
      </dgm:prSet>
      <dgm:spPr/>
    </dgm:pt>
    <dgm:pt modelId="{4603DDB9-8B84-4273-B473-3073A8862720}" type="pres">
      <dgm:prSet presAssocID="{C5E7AA84-6740-49AC-A9E4-CD84C2A29D81}" presName="titleText2" presStyleLbl="fgAcc1" presStyleIdx="8" presStyleCnt="22">
        <dgm:presLayoutVars>
          <dgm:chMax val="0"/>
          <dgm:chPref val="0"/>
        </dgm:presLayoutVars>
      </dgm:prSet>
      <dgm:spPr/>
    </dgm:pt>
    <dgm:pt modelId="{AA2E4ABA-4431-490E-8013-903F9A373651}" type="pres">
      <dgm:prSet presAssocID="{C5E7AA84-6740-49AC-A9E4-CD84C2A29D81}" presName="rootConnector" presStyleLbl="node3" presStyleIdx="0" presStyleCnt="0"/>
      <dgm:spPr/>
    </dgm:pt>
    <dgm:pt modelId="{CE20985F-88A5-4D61-8059-E71C58293C5E}" type="pres">
      <dgm:prSet presAssocID="{C5E7AA84-6740-49AC-A9E4-CD84C2A29D81}" presName="hierChild4" presStyleCnt="0"/>
      <dgm:spPr/>
    </dgm:pt>
    <dgm:pt modelId="{14083612-CF9E-466B-920B-4FCC8360333D}" type="pres">
      <dgm:prSet presAssocID="{C5E7AA84-6740-49AC-A9E4-CD84C2A29D81}" presName="hierChild5" presStyleCnt="0"/>
      <dgm:spPr/>
    </dgm:pt>
    <dgm:pt modelId="{D99B516D-B4B1-4D87-99E6-F860958E6272}" type="pres">
      <dgm:prSet presAssocID="{A2003BD4-EAF7-432A-A7DA-C54EDD5B0CB0}" presName="Name42" presStyleLbl="parChTrans1D3" presStyleIdx="7" presStyleCnt="18"/>
      <dgm:spPr/>
    </dgm:pt>
    <dgm:pt modelId="{964333E9-FE5A-408D-B3A5-C393FEDEA879}" type="pres">
      <dgm:prSet presAssocID="{291C61F1-DB23-4BAF-92C3-8F9925241EE4}" presName="hierRoot2" presStyleCnt="0">
        <dgm:presLayoutVars>
          <dgm:hierBranch val="init"/>
        </dgm:presLayoutVars>
      </dgm:prSet>
      <dgm:spPr/>
    </dgm:pt>
    <dgm:pt modelId="{9B8686BF-83D9-4EF7-949E-12EA0F8B9EB3}" type="pres">
      <dgm:prSet presAssocID="{291C61F1-DB23-4BAF-92C3-8F9925241EE4}" presName="rootComposite" presStyleCnt="0"/>
      <dgm:spPr/>
    </dgm:pt>
    <dgm:pt modelId="{0271631B-EB44-4664-A9F2-23B278C60649}" type="pres">
      <dgm:prSet presAssocID="{291C61F1-DB23-4BAF-92C3-8F9925241EE4}" presName="rootText" presStyleLbl="node1" presStyleIdx="9" presStyleCnt="22">
        <dgm:presLayoutVars>
          <dgm:chMax/>
          <dgm:chPref val="3"/>
        </dgm:presLayoutVars>
      </dgm:prSet>
      <dgm:spPr/>
    </dgm:pt>
    <dgm:pt modelId="{D48F3675-A7F3-46D6-B2B7-469A3864B320}" type="pres">
      <dgm:prSet presAssocID="{291C61F1-DB23-4BAF-92C3-8F9925241EE4}" presName="titleText2" presStyleLbl="fgAcc1" presStyleIdx="9" presStyleCnt="22">
        <dgm:presLayoutVars>
          <dgm:chMax val="0"/>
          <dgm:chPref val="0"/>
        </dgm:presLayoutVars>
      </dgm:prSet>
      <dgm:spPr/>
    </dgm:pt>
    <dgm:pt modelId="{C4B7BBC3-3026-4A34-8A3B-187A08B458A8}" type="pres">
      <dgm:prSet presAssocID="{291C61F1-DB23-4BAF-92C3-8F9925241EE4}" presName="rootConnector" presStyleLbl="node3" presStyleIdx="0" presStyleCnt="0"/>
      <dgm:spPr/>
    </dgm:pt>
    <dgm:pt modelId="{D136EBDC-EE3A-47F5-A801-81C0EC500236}" type="pres">
      <dgm:prSet presAssocID="{291C61F1-DB23-4BAF-92C3-8F9925241EE4}" presName="hierChild4" presStyleCnt="0"/>
      <dgm:spPr/>
    </dgm:pt>
    <dgm:pt modelId="{73085566-3653-43BE-B3DD-9A638551A139}" type="pres">
      <dgm:prSet presAssocID="{291C61F1-DB23-4BAF-92C3-8F9925241EE4}" presName="hierChild5" presStyleCnt="0"/>
      <dgm:spPr/>
    </dgm:pt>
    <dgm:pt modelId="{A9D3EEB4-C0DD-4E2A-949A-D7F5BEF123FA}" type="pres">
      <dgm:prSet presAssocID="{55D5BAF8-963F-405A-8F24-7FD5F812C3B9}" presName="hierChild5" presStyleCnt="0"/>
      <dgm:spPr/>
    </dgm:pt>
    <dgm:pt modelId="{85A8B4CC-DF34-485F-B3C3-3056E3D97784}" type="pres">
      <dgm:prSet presAssocID="{EB8FAB38-28A6-4F21-9F59-EEFA54929269}" presName="Name35" presStyleLbl="parChTrans1D2" presStyleIdx="2" presStyleCnt="4"/>
      <dgm:spPr/>
    </dgm:pt>
    <dgm:pt modelId="{17A047F1-1687-4537-A098-5D102735254D}" type="pres">
      <dgm:prSet presAssocID="{C613FBB0-CB6F-4A19-9E42-17CAF03D69A8}" presName="hierRoot2" presStyleCnt="0">
        <dgm:presLayoutVars>
          <dgm:hierBranch val="hang"/>
        </dgm:presLayoutVars>
      </dgm:prSet>
      <dgm:spPr/>
    </dgm:pt>
    <dgm:pt modelId="{498504AF-6E00-4DCB-86D1-F12D31B76669}" type="pres">
      <dgm:prSet presAssocID="{C613FBB0-CB6F-4A19-9E42-17CAF03D69A8}" presName="rootComposite" presStyleCnt="0"/>
      <dgm:spPr/>
    </dgm:pt>
    <dgm:pt modelId="{BA9136B4-9A90-4552-A32A-F0650DED63E8}" type="pres">
      <dgm:prSet presAssocID="{C613FBB0-CB6F-4A19-9E42-17CAF03D69A8}" presName="rootText" presStyleLbl="node1" presStyleIdx="10" presStyleCnt="22">
        <dgm:presLayoutVars>
          <dgm:chMax/>
          <dgm:chPref val="3"/>
        </dgm:presLayoutVars>
      </dgm:prSet>
      <dgm:spPr/>
    </dgm:pt>
    <dgm:pt modelId="{9A5D3644-2555-4C67-823B-39020D0B942B}" type="pres">
      <dgm:prSet presAssocID="{C613FBB0-CB6F-4A19-9E42-17CAF03D69A8}" presName="titleText2" presStyleLbl="fgAcc1" presStyleIdx="10" presStyleCnt="22">
        <dgm:presLayoutVars>
          <dgm:chMax val="0"/>
          <dgm:chPref val="0"/>
        </dgm:presLayoutVars>
      </dgm:prSet>
      <dgm:spPr/>
    </dgm:pt>
    <dgm:pt modelId="{E15F93AF-FED5-40A0-B02F-0CAA0A303667}" type="pres">
      <dgm:prSet presAssocID="{C613FBB0-CB6F-4A19-9E42-17CAF03D69A8}" presName="rootConnector" presStyleLbl="node2" presStyleIdx="0" presStyleCnt="0"/>
      <dgm:spPr/>
    </dgm:pt>
    <dgm:pt modelId="{5F08655E-2DCD-40BA-8EBF-79D45D2DA040}" type="pres">
      <dgm:prSet presAssocID="{C613FBB0-CB6F-4A19-9E42-17CAF03D69A8}" presName="hierChild4" presStyleCnt="0"/>
      <dgm:spPr/>
    </dgm:pt>
    <dgm:pt modelId="{E70D51B0-388E-4A68-9DD6-7AC3E523A95A}" type="pres">
      <dgm:prSet presAssocID="{8E1C6647-67BB-473A-B3FD-8C59228D8904}" presName="Name42" presStyleLbl="parChTrans1D3" presStyleIdx="8" presStyleCnt="18"/>
      <dgm:spPr/>
    </dgm:pt>
    <dgm:pt modelId="{16CD61CD-C634-4C42-A0FD-1A542CACF946}" type="pres">
      <dgm:prSet presAssocID="{AC53B154-1A62-4461-86D2-6CF1571C922E}" presName="hierRoot2" presStyleCnt="0">
        <dgm:presLayoutVars>
          <dgm:hierBranch/>
        </dgm:presLayoutVars>
      </dgm:prSet>
      <dgm:spPr/>
    </dgm:pt>
    <dgm:pt modelId="{A7DCC134-85F9-468C-9DED-E7C9663B4367}" type="pres">
      <dgm:prSet presAssocID="{AC53B154-1A62-4461-86D2-6CF1571C922E}" presName="rootComposite" presStyleCnt="0"/>
      <dgm:spPr/>
    </dgm:pt>
    <dgm:pt modelId="{6EAAA6DE-74C0-446E-BAB7-D1848E9C528A}" type="pres">
      <dgm:prSet presAssocID="{AC53B154-1A62-4461-86D2-6CF1571C922E}" presName="rootText" presStyleLbl="node1" presStyleIdx="11" presStyleCnt="22">
        <dgm:presLayoutVars>
          <dgm:chMax/>
          <dgm:chPref val="3"/>
        </dgm:presLayoutVars>
      </dgm:prSet>
      <dgm:spPr/>
    </dgm:pt>
    <dgm:pt modelId="{DC7F03D3-9A2E-4BFB-BF6F-1489C40A1C69}" type="pres">
      <dgm:prSet presAssocID="{AC53B154-1A62-4461-86D2-6CF1571C922E}" presName="titleText2" presStyleLbl="fgAcc1" presStyleIdx="11" presStyleCnt="22">
        <dgm:presLayoutVars>
          <dgm:chMax val="0"/>
          <dgm:chPref val="0"/>
        </dgm:presLayoutVars>
      </dgm:prSet>
      <dgm:spPr/>
    </dgm:pt>
    <dgm:pt modelId="{B2FE627A-B84A-49B2-BF4A-BB2E24C846FD}" type="pres">
      <dgm:prSet presAssocID="{AC53B154-1A62-4461-86D2-6CF1571C922E}" presName="rootConnector" presStyleLbl="node3" presStyleIdx="0" presStyleCnt="0"/>
      <dgm:spPr/>
    </dgm:pt>
    <dgm:pt modelId="{EF1160E4-2713-4A84-ADB0-6D9DE334041C}" type="pres">
      <dgm:prSet presAssocID="{AC53B154-1A62-4461-86D2-6CF1571C922E}" presName="hierChild4" presStyleCnt="0"/>
      <dgm:spPr/>
    </dgm:pt>
    <dgm:pt modelId="{EFB438E1-6638-4674-9F7A-08B55ABA1687}" type="pres">
      <dgm:prSet presAssocID="{AC53B154-1A62-4461-86D2-6CF1571C922E}" presName="hierChild5" presStyleCnt="0"/>
      <dgm:spPr/>
    </dgm:pt>
    <dgm:pt modelId="{DE9F9693-E514-4451-91E6-E117EF3B9522}" type="pres">
      <dgm:prSet presAssocID="{03C2152B-B22E-4C17-A02C-9E8084C9970D}" presName="Name42" presStyleLbl="parChTrans1D3" presStyleIdx="9" presStyleCnt="18"/>
      <dgm:spPr/>
    </dgm:pt>
    <dgm:pt modelId="{C4A7BDB9-59DF-4B03-A1B3-E75A3F8D1162}" type="pres">
      <dgm:prSet presAssocID="{4DE4BFAA-C07B-481C-803C-D0C6EAD1C827}" presName="hierRoot2" presStyleCnt="0">
        <dgm:presLayoutVars>
          <dgm:hierBranch val="init"/>
        </dgm:presLayoutVars>
      </dgm:prSet>
      <dgm:spPr/>
    </dgm:pt>
    <dgm:pt modelId="{D577142D-F26B-4712-B982-24AC6A38465E}" type="pres">
      <dgm:prSet presAssocID="{4DE4BFAA-C07B-481C-803C-D0C6EAD1C827}" presName="rootComposite" presStyleCnt="0"/>
      <dgm:spPr/>
    </dgm:pt>
    <dgm:pt modelId="{777B794D-A6AB-4292-9CE6-E5F2087C05E0}" type="pres">
      <dgm:prSet presAssocID="{4DE4BFAA-C07B-481C-803C-D0C6EAD1C827}" presName="rootText" presStyleLbl="node1" presStyleIdx="12" presStyleCnt="22">
        <dgm:presLayoutVars>
          <dgm:chMax/>
          <dgm:chPref val="3"/>
        </dgm:presLayoutVars>
      </dgm:prSet>
      <dgm:spPr/>
    </dgm:pt>
    <dgm:pt modelId="{47D76DAF-F216-4FBF-B706-10E78AC606DF}" type="pres">
      <dgm:prSet presAssocID="{4DE4BFAA-C07B-481C-803C-D0C6EAD1C827}" presName="titleText2" presStyleLbl="fgAcc1" presStyleIdx="12" presStyleCnt="22">
        <dgm:presLayoutVars>
          <dgm:chMax val="0"/>
          <dgm:chPref val="0"/>
        </dgm:presLayoutVars>
      </dgm:prSet>
      <dgm:spPr/>
    </dgm:pt>
    <dgm:pt modelId="{6CD2D851-A6DC-4267-97C9-1BD28D2C18E8}" type="pres">
      <dgm:prSet presAssocID="{4DE4BFAA-C07B-481C-803C-D0C6EAD1C827}" presName="rootConnector" presStyleLbl="node3" presStyleIdx="0" presStyleCnt="0"/>
      <dgm:spPr/>
    </dgm:pt>
    <dgm:pt modelId="{88B7B4B5-5C9C-4EBD-93BE-F0131A3E9A88}" type="pres">
      <dgm:prSet presAssocID="{4DE4BFAA-C07B-481C-803C-D0C6EAD1C827}" presName="hierChild4" presStyleCnt="0"/>
      <dgm:spPr/>
    </dgm:pt>
    <dgm:pt modelId="{DE074116-260F-4776-9B28-5751798605EC}" type="pres">
      <dgm:prSet presAssocID="{4DE4BFAA-C07B-481C-803C-D0C6EAD1C827}" presName="hierChild5" presStyleCnt="0"/>
      <dgm:spPr/>
    </dgm:pt>
    <dgm:pt modelId="{566EC8E1-201D-47EE-9A3F-A6F094AE3B01}" type="pres">
      <dgm:prSet presAssocID="{CF6D44E6-1993-4929-91F4-5C8CAFD4491F}" presName="Name42" presStyleLbl="parChTrans1D3" presStyleIdx="10" presStyleCnt="18"/>
      <dgm:spPr/>
    </dgm:pt>
    <dgm:pt modelId="{A4C98BDE-915F-4A8D-B0C3-58C21817DE9A}" type="pres">
      <dgm:prSet presAssocID="{AD3783D1-8520-46FB-B825-8B4FA2F7E59D}" presName="hierRoot2" presStyleCnt="0">
        <dgm:presLayoutVars>
          <dgm:hierBranch val="init"/>
        </dgm:presLayoutVars>
      </dgm:prSet>
      <dgm:spPr/>
    </dgm:pt>
    <dgm:pt modelId="{C83AFEED-37CE-4A66-8821-F8D9660A4DF9}" type="pres">
      <dgm:prSet presAssocID="{AD3783D1-8520-46FB-B825-8B4FA2F7E59D}" presName="rootComposite" presStyleCnt="0"/>
      <dgm:spPr/>
    </dgm:pt>
    <dgm:pt modelId="{3855756A-9C51-464C-A641-079F035985D2}" type="pres">
      <dgm:prSet presAssocID="{AD3783D1-8520-46FB-B825-8B4FA2F7E59D}" presName="rootText" presStyleLbl="node1" presStyleIdx="13" presStyleCnt="22">
        <dgm:presLayoutVars>
          <dgm:chMax/>
          <dgm:chPref val="3"/>
        </dgm:presLayoutVars>
      </dgm:prSet>
      <dgm:spPr/>
    </dgm:pt>
    <dgm:pt modelId="{F5D4B8D0-DE71-4298-A23D-36E29666F7A3}" type="pres">
      <dgm:prSet presAssocID="{AD3783D1-8520-46FB-B825-8B4FA2F7E59D}" presName="titleText2" presStyleLbl="fgAcc1" presStyleIdx="13" presStyleCnt="22">
        <dgm:presLayoutVars>
          <dgm:chMax val="0"/>
          <dgm:chPref val="0"/>
        </dgm:presLayoutVars>
      </dgm:prSet>
      <dgm:spPr/>
    </dgm:pt>
    <dgm:pt modelId="{70B6B4CF-0C74-42EA-9D79-C32350F65A9B}" type="pres">
      <dgm:prSet presAssocID="{AD3783D1-8520-46FB-B825-8B4FA2F7E59D}" presName="rootConnector" presStyleLbl="node3" presStyleIdx="0" presStyleCnt="0"/>
      <dgm:spPr/>
    </dgm:pt>
    <dgm:pt modelId="{F3CA1398-9AF9-4998-BC7A-EAE7992ED1BB}" type="pres">
      <dgm:prSet presAssocID="{AD3783D1-8520-46FB-B825-8B4FA2F7E59D}" presName="hierChild4" presStyleCnt="0"/>
      <dgm:spPr/>
    </dgm:pt>
    <dgm:pt modelId="{792027F1-5465-4959-A7A6-5EEE52218C44}" type="pres">
      <dgm:prSet presAssocID="{AD3783D1-8520-46FB-B825-8B4FA2F7E59D}" presName="hierChild5" presStyleCnt="0"/>
      <dgm:spPr/>
    </dgm:pt>
    <dgm:pt modelId="{A5920154-62F8-41EB-AF2C-BB430846F2A1}" type="pres">
      <dgm:prSet presAssocID="{7B9CBF6A-8DAB-47EA-89A4-D0E11488B862}" presName="Name42" presStyleLbl="parChTrans1D3" presStyleIdx="11" presStyleCnt="18"/>
      <dgm:spPr/>
    </dgm:pt>
    <dgm:pt modelId="{C7D8C6D7-176E-448B-B27E-E9FF7E5AA5BE}" type="pres">
      <dgm:prSet presAssocID="{79681951-586A-42A8-83C1-C489B69ACC81}" presName="hierRoot2" presStyleCnt="0">
        <dgm:presLayoutVars>
          <dgm:hierBranch val="hang"/>
        </dgm:presLayoutVars>
      </dgm:prSet>
      <dgm:spPr/>
    </dgm:pt>
    <dgm:pt modelId="{010E21EF-80B1-4DC8-A5A6-F457E8AD9290}" type="pres">
      <dgm:prSet presAssocID="{79681951-586A-42A8-83C1-C489B69ACC81}" presName="rootComposite" presStyleCnt="0"/>
      <dgm:spPr/>
    </dgm:pt>
    <dgm:pt modelId="{19FB8F7B-F268-4227-87A8-B6EF5AA2CB1C}" type="pres">
      <dgm:prSet presAssocID="{79681951-586A-42A8-83C1-C489B69ACC81}" presName="rootText" presStyleLbl="node1" presStyleIdx="14" presStyleCnt="22">
        <dgm:presLayoutVars>
          <dgm:chMax/>
          <dgm:chPref val="3"/>
        </dgm:presLayoutVars>
      </dgm:prSet>
      <dgm:spPr/>
    </dgm:pt>
    <dgm:pt modelId="{F170FD73-A565-4977-A336-5E283C697CFD}" type="pres">
      <dgm:prSet presAssocID="{79681951-586A-42A8-83C1-C489B69ACC81}" presName="titleText2" presStyleLbl="fgAcc1" presStyleIdx="14" presStyleCnt="22">
        <dgm:presLayoutVars>
          <dgm:chMax val="0"/>
          <dgm:chPref val="0"/>
        </dgm:presLayoutVars>
      </dgm:prSet>
      <dgm:spPr/>
    </dgm:pt>
    <dgm:pt modelId="{9B611B5A-2E75-42F6-AEE8-5076CDCC3048}" type="pres">
      <dgm:prSet presAssocID="{79681951-586A-42A8-83C1-C489B69ACC81}" presName="rootConnector" presStyleLbl="node3" presStyleIdx="0" presStyleCnt="0"/>
      <dgm:spPr/>
    </dgm:pt>
    <dgm:pt modelId="{E46B1206-28C5-4779-A652-DE9169380A0D}" type="pres">
      <dgm:prSet presAssocID="{79681951-586A-42A8-83C1-C489B69ACC81}" presName="hierChild4" presStyleCnt="0"/>
      <dgm:spPr/>
    </dgm:pt>
    <dgm:pt modelId="{DF47A22E-AB8F-4558-8CB7-DC93FDE21BBA}" type="pres">
      <dgm:prSet presAssocID="{79681951-586A-42A8-83C1-C489B69ACC81}" presName="hierChild5" presStyleCnt="0"/>
      <dgm:spPr/>
    </dgm:pt>
    <dgm:pt modelId="{D874C104-7484-4583-8AF3-07AC42E95447}" type="pres">
      <dgm:prSet presAssocID="{7F7A52CE-4B92-44AA-9EE0-36FC14B40BEA}" presName="Name42" presStyleLbl="parChTrans1D3" presStyleIdx="12" presStyleCnt="18"/>
      <dgm:spPr/>
    </dgm:pt>
    <dgm:pt modelId="{D709B07A-0789-4599-B0DE-A96C0F3E4444}" type="pres">
      <dgm:prSet presAssocID="{1897AE31-9101-4400-B4B6-1A54FBE4F996}" presName="hierRoot2" presStyleCnt="0">
        <dgm:presLayoutVars>
          <dgm:hierBranch val="init"/>
        </dgm:presLayoutVars>
      </dgm:prSet>
      <dgm:spPr/>
    </dgm:pt>
    <dgm:pt modelId="{4DD4C3A9-A25B-4B7E-B241-4F5B83294071}" type="pres">
      <dgm:prSet presAssocID="{1897AE31-9101-4400-B4B6-1A54FBE4F996}" presName="rootComposite" presStyleCnt="0"/>
      <dgm:spPr/>
    </dgm:pt>
    <dgm:pt modelId="{31E3E1D4-ACB8-47B4-B1F0-80B134116D36}" type="pres">
      <dgm:prSet presAssocID="{1897AE31-9101-4400-B4B6-1A54FBE4F996}" presName="rootText" presStyleLbl="node1" presStyleIdx="15" presStyleCnt="22">
        <dgm:presLayoutVars>
          <dgm:chMax/>
          <dgm:chPref val="3"/>
        </dgm:presLayoutVars>
      </dgm:prSet>
      <dgm:spPr/>
    </dgm:pt>
    <dgm:pt modelId="{91E41769-3931-468E-8FF7-CB43A99D1067}" type="pres">
      <dgm:prSet presAssocID="{1897AE31-9101-4400-B4B6-1A54FBE4F996}" presName="titleText2" presStyleLbl="fgAcc1" presStyleIdx="15" presStyleCnt="22">
        <dgm:presLayoutVars>
          <dgm:chMax val="0"/>
          <dgm:chPref val="0"/>
        </dgm:presLayoutVars>
      </dgm:prSet>
      <dgm:spPr/>
    </dgm:pt>
    <dgm:pt modelId="{CE459317-8ECF-45C3-84B6-CBD68A7C9396}" type="pres">
      <dgm:prSet presAssocID="{1897AE31-9101-4400-B4B6-1A54FBE4F996}" presName="rootConnector" presStyleLbl="node3" presStyleIdx="0" presStyleCnt="0"/>
      <dgm:spPr/>
    </dgm:pt>
    <dgm:pt modelId="{84EF0BE9-3AB3-4199-94D8-55E3C1570D86}" type="pres">
      <dgm:prSet presAssocID="{1897AE31-9101-4400-B4B6-1A54FBE4F996}" presName="hierChild4" presStyleCnt="0"/>
      <dgm:spPr/>
    </dgm:pt>
    <dgm:pt modelId="{54A3919B-2576-4A34-8929-77DE9EE43D9D}" type="pres">
      <dgm:prSet presAssocID="{1897AE31-9101-4400-B4B6-1A54FBE4F996}" presName="hierChild5" presStyleCnt="0"/>
      <dgm:spPr/>
    </dgm:pt>
    <dgm:pt modelId="{DE2CEF03-9BF4-4B5F-B974-A845D8562FCA}" type="pres">
      <dgm:prSet presAssocID="{41F10889-4AD9-47C8-B483-4EAB9F4B3C12}" presName="Name42" presStyleLbl="parChTrans1D3" presStyleIdx="13" presStyleCnt="18"/>
      <dgm:spPr/>
    </dgm:pt>
    <dgm:pt modelId="{37E69A45-24F6-4251-A781-387A8FC2D66A}" type="pres">
      <dgm:prSet presAssocID="{520160B7-7B9C-4B40-A92C-6333D615B49E}" presName="hierRoot2" presStyleCnt="0">
        <dgm:presLayoutVars>
          <dgm:hierBranch val="init"/>
        </dgm:presLayoutVars>
      </dgm:prSet>
      <dgm:spPr/>
    </dgm:pt>
    <dgm:pt modelId="{8514DDA4-4DC6-4F93-8269-58ED1F3C4E1E}" type="pres">
      <dgm:prSet presAssocID="{520160B7-7B9C-4B40-A92C-6333D615B49E}" presName="rootComposite" presStyleCnt="0"/>
      <dgm:spPr/>
    </dgm:pt>
    <dgm:pt modelId="{F699DB22-D36D-474B-BB90-A051EA8B4463}" type="pres">
      <dgm:prSet presAssocID="{520160B7-7B9C-4B40-A92C-6333D615B49E}" presName="rootText" presStyleLbl="node1" presStyleIdx="16" presStyleCnt="22">
        <dgm:presLayoutVars>
          <dgm:chMax/>
          <dgm:chPref val="3"/>
        </dgm:presLayoutVars>
      </dgm:prSet>
      <dgm:spPr/>
    </dgm:pt>
    <dgm:pt modelId="{78095163-2B4E-4E2A-8DA5-3E8BC1232326}" type="pres">
      <dgm:prSet presAssocID="{520160B7-7B9C-4B40-A92C-6333D615B49E}" presName="titleText2" presStyleLbl="fgAcc1" presStyleIdx="16" presStyleCnt="22">
        <dgm:presLayoutVars>
          <dgm:chMax val="0"/>
          <dgm:chPref val="0"/>
        </dgm:presLayoutVars>
      </dgm:prSet>
      <dgm:spPr/>
    </dgm:pt>
    <dgm:pt modelId="{88E2CC21-FD06-4991-882C-6A2100F57137}" type="pres">
      <dgm:prSet presAssocID="{520160B7-7B9C-4B40-A92C-6333D615B49E}" presName="rootConnector" presStyleLbl="node3" presStyleIdx="0" presStyleCnt="0"/>
      <dgm:spPr/>
    </dgm:pt>
    <dgm:pt modelId="{78ED3F74-1689-461E-8B60-552CDA62EC87}" type="pres">
      <dgm:prSet presAssocID="{520160B7-7B9C-4B40-A92C-6333D615B49E}" presName="hierChild4" presStyleCnt="0"/>
      <dgm:spPr/>
    </dgm:pt>
    <dgm:pt modelId="{6BB3FB05-ADDD-46EA-9956-FE551F89C0E7}" type="pres">
      <dgm:prSet presAssocID="{520160B7-7B9C-4B40-A92C-6333D615B49E}" presName="hierChild5" presStyleCnt="0"/>
      <dgm:spPr/>
    </dgm:pt>
    <dgm:pt modelId="{17A507F6-4A66-4D62-8601-72A441F48387}" type="pres">
      <dgm:prSet presAssocID="{B94AA371-B6F3-4B7A-93BF-41991E099556}" presName="Name42" presStyleLbl="parChTrans1D3" presStyleIdx="14" presStyleCnt="18"/>
      <dgm:spPr/>
    </dgm:pt>
    <dgm:pt modelId="{8515F472-DCF3-4D9D-8D19-9702A5D8628F}" type="pres">
      <dgm:prSet presAssocID="{BA058699-3A5D-4D72-9A4C-664B8E0CEF70}" presName="hierRoot2" presStyleCnt="0">
        <dgm:presLayoutVars>
          <dgm:hierBranch val="init"/>
        </dgm:presLayoutVars>
      </dgm:prSet>
      <dgm:spPr/>
    </dgm:pt>
    <dgm:pt modelId="{F61FDA82-E5B8-4AD1-B97C-C0772143DA1F}" type="pres">
      <dgm:prSet presAssocID="{BA058699-3A5D-4D72-9A4C-664B8E0CEF70}" presName="rootComposite" presStyleCnt="0"/>
      <dgm:spPr/>
    </dgm:pt>
    <dgm:pt modelId="{9BE85116-D5D9-4362-B9AC-0D858ADC14F1}" type="pres">
      <dgm:prSet presAssocID="{BA058699-3A5D-4D72-9A4C-664B8E0CEF70}" presName="rootText" presStyleLbl="node1" presStyleIdx="17" presStyleCnt="22">
        <dgm:presLayoutVars>
          <dgm:chMax/>
          <dgm:chPref val="3"/>
        </dgm:presLayoutVars>
      </dgm:prSet>
      <dgm:spPr/>
    </dgm:pt>
    <dgm:pt modelId="{B65DCCBC-C6C7-4EB6-83E7-F52AE882D6F1}" type="pres">
      <dgm:prSet presAssocID="{BA058699-3A5D-4D72-9A4C-664B8E0CEF70}" presName="titleText2" presStyleLbl="fgAcc1" presStyleIdx="17" presStyleCnt="22">
        <dgm:presLayoutVars>
          <dgm:chMax val="0"/>
          <dgm:chPref val="0"/>
        </dgm:presLayoutVars>
      </dgm:prSet>
      <dgm:spPr/>
    </dgm:pt>
    <dgm:pt modelId="{36F74EAF-0AE1-4817-9ED8-651046026910}" type="pres">
      <dgm:prSet presAssocID="{BA058699-3A5D-4D72-9A4C-664B8E0CEF70}" presName="rootConnector" presStyleLbl="node3" presStyleIdx="0" presStyleCnt="0"/>
      <dgm:spPr/>
    </dgm:pt>
    <dgm:pt modelId="{42395392-9287-448A-81F4-8A76777F66F5}" type="pres">
      <dgm:prSet presAssocID="{BA058699-3A5D-4D72-9A4C-664B8E0CEF70}" presName="hierChild4" presStyleCnt="0"/>
      <dgm:spPr/>
    </dgm:pt>
    <dgm:pt modelId="{8542FF20-D20F-45CB-B055-2EC3FF719636}" type="pres">
      <dgm:prSet presAssocID="{BA058699-3A5D-4D72-9A4C-664B8E0CEF70}" presName="hierChild5" presStyleCnt="0"/>
      <dgm:spPr/>
    </dgm:pt>
    <dgm:pt modelId="{02F23854-7D21-4B70-ACD4-B46A9CBF0170}" type="pres">
      <dgm:prSet presAssocID="{05D45E71-5036-44F5-AD7D-1A11670C4BB9}" presName="Name42" presStyleLbl="parChTrans1D3" presStyleIdx="15" presStyleCnt="18"/>
      <dgm:spPr/>
    </dgm:pt>
    <dgm:pt modelId="{F4421553-DA05-4626-AF20-9424712A278C}" type="pres">
      <dgm:prSet presAssocID="{3D00BDB3-8B1E-4B28-B1EF-1E2E13E4B092}" presName="hierRoot2" presStyleCnt="0">
        <dgm:presLayoutVars>
          <dgm:hierBranch val="init"/>
        </dgm:presLayoutVars>
      </dgm:prSet>
      <dgm:spPr/>
    </dgm:pt>
    <dgm:pt modelId="{5FD3CE9C-9DF3-428F-AC13-A826D0396003}" type="pres">
      <dgm:prSet presAssocID="{3D00BDB3-8B1E-4B28-B1EF-1E2E13E4B092}" presName="rootComposite" presStyleCnt="0"/>
      <dgm:spPr/>
    </dgm:pt>
    <dgm:pt modelId="{944AE2C1-2D75-4917-967A-2BA4E0BF82C8}" type="pres">
      <dgm:prSet presAssocID="{3D00BDB3-8B1E-4B28-B1EF-1E2E13E4B092}" presName="rootText" presStyleLbl="node1" presStyleIdx="18" presStyleCnt="22">
        <dgm:presLayoutVars>
          <dgm:chMax/>
          <dgm:chPref val="3"/>
        </dgm:presLayoutVars>
      </dgm:prSet>
      <dgm:spPr/>
    </dgm:pt>
    <dgm:pt modelId="{09BFF59F-1393-4D5B-8E2D-EEB3AFC71C95}" type="pres">
      <dgm:prSet presAssocID="{3D00BDB3-8B1E-4B28-B1EF-1E2E13E4B092}" presName="titleText2" presStyleLbl="fgAcc1" presStyleIdx="18" presStyleCnt="22">
        <dgm:presLayoutVars>
          <dgm:chMax val="0"/>
          <dgm:chPref val="0"/>
        </dgm:presLayoutVars>
      </dgm:prSet>
      <dgm:spPr/>
    </dgm:pt>
    <dgm:pt modelId="{A8B82E85-5C84-4A25-863A-46976663D76B}" type="pres">
      <dgm:prSet presAssocID="{3D00BDB3-8B1E-4B28-B1EF-1E2E13E4B092}" presName="rootConnector" presStyleLbl="node3" presStyleIdx="0" presStyleCnt="0"/>
      <dgm:spPr/>
    </dgm:pt>
    <dgm:pt modelId="{517EBD76-37D5-4A0C-B270-202D7FE239CC}" type="pres">
      <dgm:prSet presAssocID="{3D00BDB3-8B1E-4B28-B1EF-1E2E13E4B092}" presName="hierChild4" presStyleCnt="0"/>
      <dgm:spPr/>
    </dgm:pt>
    <dgm:pt modelId="{08ADF38E-182E-429F-A544-B1AFAE80EAD1}" type="pres">
      <dgm:prSet presAssocID="{3D00BDB3-8B1E-4B28-B1EF-1E2E13E4B092}" presName="hierChild5" presStyleCnt="0"/>
      <dgm:spPr/>
    </dgm:pt>
    <dgm:pt modelId="{6F781851-1EBC-48D6-B931-FEAF6C27856C}" type="pres">
      <dgm:prSet presAssocID="{E27E4268-E162-4321-9424-82DB4D39FDC6}" presName="Name42" presStyleLbl="parChTrans1D3" presStyleIdx="16" presStyleCnt="18"/>
      <dgm:spPr/>
    </dgm:pt>
    <dgm:pt modelId="{316760FF-949E-4C88-B971-0471B40E85E1}" type="pres">
      <dgm:prSet presAssocID="{AC8FB4AB-F8E6-421B-8494-D7D57768243C}" presName="hierRoot2" presStyleCnt="0">
        <dgm:presLayoutVars>
          <dgm:hierBranch val="init"/>
        </dgm:presLayoutVars>
      </dgm:prSet>
      <dgm:spPr/>
    </dgm:pt>
    <dgm:pt modelId="{059BCADE-C2E8-416C-9E1E-00B0116189A6}" type="pres">
      <dgm:prSet presAssocID="{AC8FB4AB-F8E6-421B-8494-D7D57768243C}" presName="rootComposite" presStyleCnt="0"/>
      <dgm:spPr/>
    </dgm:pt>
    <dgm:pt modelId="{9E121FCB-6FAE-4632-94D1-697E9F2B3384}" type="pres">
      <dgm:prSet presAssocID="{AC8FB4AB-F8E6-421B-8494-D7D57768243C}" presName="rootText" presStyleLbl="node1" presStyleIdx="19" presStyleCnt="22">
        <dgm:presLayoutVars>
          <dgm:chMax/>
          <dgm:chPref val="3"/>
        </dgm:presLayoutVars>
      </dgm:prSet>
      <dgm:spPr/>
    </dgm:pt>
    <dgm:pt modelId="{B4E30348-EFB3-412D-88C8-9C12A8A273D4}" type="pres">
      <dgm:prSet presAssocID="{AC8FB4AB-F8E6-421B-8494-D7D57768243C}" presName="titleText2" presStyleLbl="fgAcc1" presStyleIdx="19" presStyleCnt="22">
        <dgm:presLayoutVars>
          <dgm:chMax val="0"/>
          <dgm:chPref val="0"/>
        </dgm:presLayoutVars>
      </dgm:prSet>
      <dgm:spPr/>
    </dgm:pt>
    <dgm:pt modelId="{6C32414D-43B6-4A5C-9F9A-347C16AEF9EB}" type="pres">
      <dgm:prSet presAssocID="{AC8FB4AB-F8E6-421B-8494-D7D57768243C}" presName="rootConnector" presStyleLbl="node3" presStyleIdx="0" presStyleCnt="0"/>
      <dgm:spPr/>
    </dgm:pt>
    <dgm:pt modelId="{B2528E7E-DF50-4038-A666-05C690EAEEDC}" type="pres">
      <dgm:prSet presAssocID="{AC8FB4AB-F8E6-421B-8494-D7D57768243C}" presName="hierChild4" presStyleCnt="0"/>
      <dgm:spPr/>
    </dgm:pt>
    <dgm:pt modelId="{2424D7F0-1E7D-482B-8A46-465EA694C03B}" type="pres">
      <dgm:prSet presAssocID="{AC8FB4AB-F8E6-421B-8494-D7D57768243C}" presName="hierChild5" presStyleCnt="0"/>
      <dgm:spPr/>
    </dgm:pt>
    <dgm:pt modelId="{F604C763-3D9A-4A4C-8B42-53B458AEF214}" type="pres">
      <dgm:prSet presAssocID="{3DCC2E48-39B4-404D-A6A4-22C486567E9F}" presName="Name42" presStyleLbl="parChTrans1D3" presStyleIdx="17" presStyleCnt="18"/>
      <dgm:spPr/>
    </dgm:pt>
    <dgm:pt modelId="{165921CC-9130-4B81-859E-70659AC50D30}" type="pres">
      <dgm:prSet presAssocID="{05B9E3DA-6BE6-4CF7-83DB-AAF74829FAF0}" presName="hierRoot2" presStyleCnt="0">
        <dgm:presLayoutVars>
          <dgm:hierBranch/>
        </dgm:presLayoutVars>
      </dgm:prSet>
      <dgm:spPr/>
    </dgm:pt>
    <dgm:pt modelId="{40BCC1E5-DEA5-4359-B537-7E783D217059}" type="pres">
      <dgm:prSet presAssocID="{05B9E3DA-6BE6-4CF7-83DB-AAF74829FAF0}" presName="rootComposite" presStyleCnt="0"/>
      <dgm:spPr/>
    </dgm:pt>
    <dgm:pt modelId="{2F0A7DCC-9D5B-466F-B7E2-2324B6123F1F}" type="pres">
      <dgm:prSet presAssocID="{05B9E3DA-6BE6-4CF7-83DB-AAF74829FAF0}" presName="rootText" presStyleLbl="node1" presStyleIdx="20" presStyleCnt="22">
        <dgm:presLayoutVars>
          <dgm:chMax/>
          <dgm:chPref val="3"/>
        </dgm:presLayoutVars>
      </dgm:prSet>
      <dgm:spPr/>
    </dgm:pt>
    <dgm:pt modelId="{1045BE6B-4D4C-4C85-A5F1-E0D2E08916C1}" type="pres">
      <dgm:prSet presAssocID="{05B9E3DA-6BE6-4CF7-83DB-AAF74829FAF0}" presName="titleText2" presStyleLbl="fgAcc1" presStyleIdx="20" presStyleCnt="22">
        <dgm:presLayoutVars>
          <dgm:chMax val="0"/>
          <dgm:chPref val="0"/>
        </dgm:presLayoutVars>
      </dgm:prSet>
      <dgm:spPr/>
    </dgm:pt>
    <dgm:pt modelId="{6CEA2AB8-E839-4124-9091-51732A3393A2}" type="pres">
      <dgm:prSet presAssocID="{05B9E3DA-6BE6-4CF7-83DB-AAF74829FAF0}" presName="rootConnector" presStyleLbl="node3" presStyleIdx="0" presStyleCnt="0"/>
      <dgm:spPr/>
    </dgm:pt>
    <dgm:pt modelId="{A72388C2-D617-4D35-AA87-65155200F139}" type="pres">
      <dgm:prSet presAssocID="{05B9E3DA-6BE6-4CF7-83DB-AAF74829FAF0}" presName="hierChild4" presStyleCnt="0"/>
      <dgm:spPr/>
    </dgm:pt>
    <dgm:pt modelId="{97F7048B-30C1-48DB-A325-AD92E3965651}" type="pres">
      <dgm:prSet presAssocID="{05B9E3DA-6BE6-4CF7-83DB-AAF74829FAF0}" presName="hierChild5" presStyleCnt="0"/>
      <dgm:spPr/>
    </dgm:pt>
    <dgm:pt modelId="{A80B40EA-489D-4E83-9F04-C4F011E7EF71}" type="pres">
      <dgm:prSet presAssocID="{C613FBB0-CB6F-4A19-9E42-17CAF03D69A8}" presName="hierChild5" presStyleCnt="0"/>
      <dgm:spPr/>
    </dgm:pt>
    <dgm:pt modelId="{31A06377-2791-4D6E-9A19-4E7C732379B6}" type="pres">
      <dgm:prSet presAssocID="{455F99E0-5DA8-4124-A3EC-00CEF740213E}" presName="Name35" presStyleLbl="parChTrans1D2" presStyleIdx="3" presStyleCnt="4"/>
      <dgm:spPr/>
    </dgm:pt>
    <dgm:pt modelId="{67BB4FDD-3CE1-409E-A7FC-CE8BE45DE6C4}" type="pres">
      <dgm:prSet presAssocID="{9E9F9E32-4A7E-446A-8B45-037802F3D07B}" presName="hierRoot2" presStyleCnt="0">
        <dgm:presLayoutVars>
          <dgm:hierBranch/>
        </dgm:presLayoutVars>
      </dgm:prSet>
      <dgm:spPr/>
    </dgm:pt>
    <dgm:pt modelId="{3B2DD01E-4281-44C0-B764-8AC019A6C2C0}" type="pres">
      <dgm:prSet presAssocID="{9E9F9E32-4A7E-446A-8B45-037802F3D07B}" presName="rootComposite" presStyleCnt="0"/>
      <dgm:spPr/>
    </dgm:pt>
    <dgm:pt modelId="{4B5D8EEA-EF14-40EE-B47B-6657962B42CF}" type="pres">
      <dgm:prSet presAssocID="{9E9F9E32-4A7E-446A-8B45-037802F3D07B}" presName="rootText" presStyleLbl="node1" presStyleIdx="21" presStyleCnt="22">
        <dgm:presLayoutVars>
          <dgm:chMax/>
          <dgm:chPref val="3"/>
        </dgm:presLayoutVars>
      </dgm:prSet>
      <dgm:spPr/>
    </dgm:pt>
    <dgm:pt modelId="{93C72682-7CA9-469C-B124-6F9ACD8A26BF}" type="pres">
      <dgm:prSet presAssocID="{9E9F9E32-4A7E-446A-8B45-037802F3D07B}" presName="titleText2" presStyleLbl="fgAcc1" presStyleIdx="21" presStyleCnt="22">
        <dgm:presLayoutVars>
          <dgm:chMax val="0"/>
          <dgm:chPref val="0"/>
        </dgm:presLayoutVars>
      </dgm:prSet>
      <dgm:spPr/>
    </dgm:pt>
    <dgm:pt modelId="{BDD7847A-754A-4830-BEF9-01EBE8B213B7}" type="pres">
      <dgm:prSet presAssocID="{9E9F9E32-4A7E-446A-8B45-037802F3D07B}" presName="rootConnector" presStyleLbl="node2" presStyleIdx="0" presStyleCnt="0"/>
      <dgm:spPr/>
    </dgm:pt>
    <dgm:pt modelId="{1A4A86DD-5823-44DE-9313-9CB36605A1FF}" type="pres">
      <dgm:prSet presAssocID="{9E9F9E32-4A7E-446A-8B45-037802F3D07B}" presName="hierChild4" presStyleCnt="0"/>
      <dgm:spPr/>
    </dgm:pt>
    <dgm:pt modelId="{1CC9E03B-21DD-4449-8A53-E0147616D2DC}" type="pres">
      <dgm:prSet presAssocID="{9E9F9E32-4A7E-446A-8B45-037802F3D07B}" presName="hierChild5" presStyleCnt="0"/>
      <dgm:spPr/>
    </dgm:pt>
    <dgm:pt modelId="{2B6C73AB-8191-4928-A2E4-ADA09E446BBC}" type="pres">
      <dgm:prSet presAssocID="{CBB2C4E6-595E-4A5F-8B95-F53992B33F8E}" presName="hierChild3" presStyleCnt="0"/>
      <dgm:spPr/>
    </dgm:pt>
  </dgm:ptLst>
  <dgm:cxnLst>
    <dgm:cxn modelId="{9E143D01-54DE-4C9A-AC0C-7FA8F4705DCE}" type="presOf" srcId="{55D5BAF8-963F-405A-8F24-7FD5F812C3B9}" destId="{BFEF513B-07D6-4186-8236-1D30EB6138FD}" srcOrd="0" destOrd="0" presId="urn:microsoft.com/office/officeart/2008/layout/NameandTitleOrganizationalChart"/>
    <dgm:cxn modelId="{664B0208-877E-432A-9098-A792CCD8D279}" type="presOf" srcId="{79681951-586A-42A8-83C1-C489B69ACC81}" destId="{19FB8F7B-F268-4227-87A8-B6EF5AA2CB1C}" srcOrd="0" destOrd="0" presId="urn:microsoft.com/office/officeart/2008/layout/NameandTitleOrganizationalChart"/>
    <dgm:cxn modelId="{17A96E08-FF70-4475-B6D9-0D8AEAA73CB3}" type="presOf" srcId="{CBB2C4E6-595E-4A5F-8B95-F53992B33F8E}" destId="{3C39BBC1-6D5C-4E67-ACC3-F531F33748BC}" srcOrd="0" destOrd="0" presId="urn:microsoft.com/office/officeart/2008/layout/NameandTitleOrganizationalChart"/>
    <dgm:cxn modelId="{B683030B-2B7A-433C-9AC1-89B909BC940D}" type="presOf" srcId="{3D00BDB3-8B1E-4B28-B1EF-1E2E13E4B092}" destId="{A8B82E85-5C84-4A25-863A-46976663D76B}" srcOrd="1" destOrd="0" presId="urn:microsoft.com/office/officeart/2008/layout/NameandTitleOrganizationalChart"/>
    <dgm:cxn modelId="{7195770B-D800-4395-A972-E5636BE0F9CB}" type="presOf" srcId="{7F7A52CE-4B92-44AA-9EE0-36FC14B40BEA}" destId="{D874C104-7484-4583-8AF3-07AC42E95447}" srcOrd="0" destOrd="0" presId="urn:microsoft.com/office/officeart/2008/layout/NameandTitleOrganizationalChart"/>
    <dgm:cxn modelId="{9465A30D-092D-42D9-8FF9-CC0C618130D3}" type="presOf" srcId="{9A85D642-C85C-492B-91C5-7B7643C4F9D4}" destId="{055DFDBD-CF55-4ABD-92DB-38FA7B7B2E39}" srcOrd="0" destOrd="0" presId="urn:microsoft.com/office/officeart/2008/layout/NameandTitleOrganizationalChart"/>
    <dgm:cxn modelId="{5B5C440F-2A42-479C-8993-4C4E8092D76F}" type="presOf" srcId="{F1D1299A-37F9-4B82-941E-404BD1158CD9}" destId="{749F5352-3E91-4C08-924D-52986F94E736}" srcOrd="0" destOrd="0" presId="urn:microsoft.com/office/officeart/2008/layout/NameandTitleOrganizationalChart"/>
    <dgm:cxn modelId="{2A688013-F0B8-4B37-B5C0-31B1D2132DD2}" type="presOf" srcId="{BA058699-3A5D-4D72-9A4C-664B8E0CEF70}" destId="{36F74EAF-0AE1-4817-9ED8-651046026910}" srcOrd="1" destOrd="0" presId="urn:microsoft.com/office/officeart/2008/layout/NameandTitleOrganizationalChart"/>
    <dgm:cxn modelId="{2D258E14-DCD3-4BA3-B1A2-CAFCD94147C3}" type="presOf" srcId="{64723762-AD63-4BCC-A211-2995E676F1BF}" destId="{B6A8F819-CB53-49A0-BFD1-ACF5FBE8A437}" srcOrd="0" destOrd="0" presId="urn:microsoft.com/office/officeart/2008/layout/NameandTitleOrganizationalChart"/>
    <dgm:cxn modelId="{05EEC914-EA16-4057-8FE4-66DC9DD19A0A}" srcId="{C613FBB0-CB6F-4A19-9E42-17CAF03D69A8}" destId="{BA058699-3A5D-4D72-9A4C-664B8E0CEF70}" srcOrd="6" destOrd="0" parTransId="{B94AA371-B6F3-4B7A-93BF-41991E099556}" sibTransId="{D23567EB-27F0-4AD0-85E4-E90FC0899B0E}"/>
    <dgm:cxn modelId="{DF2DDF1E-165B-4B0A-9EBF-A9194D180D16}" type="presOf" srcId="{BA058699-3A5D-4D72-9A4C-664B8E0CEF70}" destId="{9BE85116-D5D9-4362-B9AC-0D858ADC14F1}" srcOrd="0" destOrd="0" presId="urn:microsoft.com/office/officeart/2008/layout/NameandTitleOrganizationalChart"/>
    <dgm:cxn modelId="{F53AC721-0714-4A23-BE98-DF8A3640AE73}" type="presOf" srcId="{A6384F85-8AD2-4CCA-986F-AC7D583AB8B1}" destId="{4EFAE253-902B-444C-8BB1-1ED39E5A0693}" srcOrd="0" destOrd="0" presId="urn:microsoft.com/office/officeart/2008/layout/NameandTitleOrganizationalChart"/>
    <dgm:cxn modelId="{00275425-8DA2-4526-BF09-CDD88210CE12}" type="presOf" srcId="{03C2152B-B22E-4C17-A02C-9E8084C9970D}" destId="{DE9F9693-E514-4451-91E6-E117EF3B9522}" srcOrd="0" destOrd="0" presId="urn:microsoft.com/office/officeart/2008/layout/NameandTitleOrganizationalChart"/>
    <dgm:cxn modelId="{63DB9F25-984C-47AE-902B-572345F758A0}" type="presOf" srcId="{DDEDAADF-6885-4412-BB72-4D381E614930}" destId="{11FB5E30-5AEE-4D32-805E-C93A447E3A2E}" srcOrd="1" destOrd="0" presId="urn:microsoft.com/office/officeart/2008/layout/NameandTitleOrganizationalChart"/>
    <dgm:cxn modelId="{252A9F27-6FDC-4A9D-A6BF-8143B2DEA8F2}" type="presOf" srcId="{9AC49D1C-8C5B-47F1-A0B0-C03D2ADDC80C}" destId="{F06196DD-5DD3-42F1-831E-B8079604D8D8}" srcOrd="0" destOrd="0" presId="urn:microsoft.com/office/officeart/2008/layout/NameandTitleOrganizationalChart"/>
    <dgm:cxn modelId="{98557429-BFA6-406F-987F-8A8814FD27F3}" type="presOf" srcId="{840BF061-7F0D-49E1-A02B-ED483515EA7A}" destId="{260C03C5-AA9E-4C66-AAF4-50FC2DC45128}" srcOrd="0" destOrd="0" presId="urn:microsoft.com/office/officeart/2008/layout/NameandTitleOrganizationalChart"/>
    <dgm:cxn modelId="{5407E529-A100-4B24-97A0-8F9815929B08}" type="presOf" srcId="{7CBF23E4-BF7A-4F18-88E8-2B7FF684CD3E}" destId="{6EA00B54-6BEF-4018-9E5D-8F3C1D32A8F5}" srcOrd="0" destOrd="0" presId="urn:microsoft.com/office/officeart/2008/layout/NameandTitleOrganizationalChart"/>
    <dgm:cxn modelId="{8C845730-7C15-4B3F-B0DA-8A67D0A68E40}" type="presOf" srcId="{5039D1A4-3370-45CE-8C8F-11434181CA6F}" destId="{91E41769-3931-468E-8FF7-CB43A99D1067}" srcOrd="0" destOrd="0" presId="urn:microsoft.com/office/officeart/2008/layout/NameandTitleOrganizationalChart"/>
    <dgm:cxn modelId="{AC759F30-B052-42F9-9C25-29A0D5E837B4}" srcId="{55D5BAF8-963F-405A-8F24-7FD5F812C3B9}" destId="{C5E7AA84-6740-49AC-A9E4-CD84C2A29D81}" srcOrd="6" destOrd="0" parTransId="{EDC1D392-9CAE-4789-BD3A-12EABF617C30}" sibTransId="{02669CC2-AC66-47BA-ADA0-B307BCD7F936}"/>
    <dgm:cxn modelId="{5E7C7231-AEF7-4237-AA36-E875966BBD4C}" type="presOf" srcId="{05B9E3DA-6BE6-4CF7-83DB-AAF74829FAF0}" destId="{2F0A7DCC-9D5B-466F-B7E2-2324B6123F1F}" srcOrd="0" destOrd="0" presId="urn:microsoft.com/office/officeart/2008/layout/NameandTitleOrganizationalChart"/>
    <dgm:cxn modelId="{26C97E31-35D5-45DE-A58C-2017D6B79DA9}" srcId="{55D5BAF8-963F-405A-8F24-7FD5F812C3B9}" destId="{4346D43F-FC07-4BE7-ABE9-DF472E82AA9A}" srcOrd="3" destOrd="0" parTransId="{66E6D700-4C1E-4C8B-A0E0-DD6E4338DA8D}" sibTransId="{3F19C20A-F077-4BA4-A8C4-F6FD3C8EF502}"/>
    <dgm:cxn modelId="{D882AD32-488C-4EB4-8E6E-F3EFD0A74B26}" type="presOf" srcId="{90D8CB81-F913-4D24-8800-9C0EBC682B8B}" destId="{09BFF59F-1393-4D5B-8E2D-EEB3AFC71C95}" srcOrd="0" destOrd="0" presId="urn:microsoft.com/office/officeart/2008/layout/NameandTitleOrganizationalChart"/>
    <dgm:cxn modelId="{52CA7333-BE1B-48E1-A1BD-C171CCF723E2}" type="presOf" srcId="{46C024F8-8D45-451A-8300-A486EAF6FA3C}" destId="{808297FF-D208-4FB9-B511-A39ED55A5433}" srcOrd="0" destOrd="0" presId="urn:microsoft.com/office/officeart/2008/layout/NameandTitleOrganizationalChart"/>
    <dgm:cxn modelId="{350D7633-92A3-4E12-8B56-58DCFE92A29F}" srcId="{C613FBB0-CB6F-4A19-9E42-17CAF03D69A8}" destId="{1897AE31-9101-4400-B4B6-1A54FBE4F996}" srcOrd="4" destOrd="0" parTransId="{7F7A52CE-4B92-44AA-9EE0-36FC14B40BEA}" sibTransId="{5039D1A4-3370-45CE-8C8F-11434181CA6F}"/>
    <dgm:cxn modelId="{B528AB33-AC3B-4F65-81C3-F1CC83E16F20}" type="presOf" srcId="{840BF061-7F0D-49E1-A02B-ED483515EA7A}" destId="{F4881AA6-D185-4DDA-BCD5-E3BCB56A8159}" srcOrd="1" destOrd="0" presId="urn:microsoft.com/office/officeart/2008/layout/NameandTitleOrganizationalChart"/>
    <dgm:cxn modelId="{A2715D38-0203-4D6C-AA38-5DB7A1CD94CB}" type="presOf" srcId="{F54F1449-C276-4498-B5C5-F419D4402FE5}" destId="{EE09B37C-1B2E-4C11-84AA-0BCBD2FBD2D2}" srcOrd="0" destOrd="0" presId="urn:microsoft.com/office/officeart/2008/layout/NameandTitleOrganizationalChart"/>
    <dgm:cxn modelId="{F31D063A-E6C7-4690-83E6-F73EB52D6E4F}" type="presOf" srcId="{DF19D7B5-ED29-4E3B-A9B4-C183B5CA4D64}" destId="{47D76DAF-F216-4FBF-B706-10E78AC606DF}" srcOrd="0" destOrd="0" presId="urn:microsoft.com/office/officeart/2008/layout/NameandTitleOrganizationalChart"/>
    <dgm:cxn modelId="{22B8DC3B-A3A3-4AD0-9235-AA24C5BF9C61}" type="presOf" srcId="{02669CC2-AC66-47BA-ADA0-B307BCD7F936}" destId="{4603DDB9-8B84-4273-B473-3073A8862720}" srcOrd="0" destOrd="0" presId="urn:microsoft.com/office/officeart/2008/layout/NameandTitleOrganizationalChart"/>
    <dgm:cxn modelId="{436EAC5C-7ACC-490F-B27E-CD45D0C072DF}" srcId="{55D5BAF8-963F-405A-8F24-7FD5F812C3B9}" destId="{840BF061-7F0D-49E1-A02B-ED483515EA7A}" srcOrd="0" destOrd="0" parTransId="{7CBF23E4-BF7A-4F18-88E8-2B7FF684CD3E}" sibTransId="{5A119161-6BB5-4D81-8550-79BDD1758534}"/>
    <dgm:cxn modelId="{7873645D-95CA-4CD3-BF58-66C03CFB4AA0}" type="presOf" srcId="{F79EE853-38F7-4D35-BCC9-1BF5598A21CA}" destId="{29F76C55-7113-4D2C-BE4D-E863FDBB035F}" srcOrd="1" destOrd="0" presId="urn:microsoft.com/office/officeart/2008/layout/NameandTitleOrganizationalChart"/>
    <dgm:cxn modelId="{E07C815E-FD9F-47CA-B5D8-5D7685EFD25C}" type="presOf" srcId="{3DCC2E48-39B4-404D-A6A4-22C486567E9F}" destId="{F604C763-3D9A-4A4C-8B42-53B458AEF214}" srcOrd="0" destOrd="0" presId="urn:microsoft.com/office/officeart/2008/layout/NameandTitleOrganizationalChart"/>
    <dgm:cxn modelId="{4CCFC95F-6564-48C4-B21B-46DF7C8717DE}" type="presOf" srcId="{AD3783D1-8520-46FB-B825-8B4FA2F7E59D}" destId="{70B6B4CF-0C74-42EA-9D79-C32350F65A9B}" srcOrd="1" destOrd="0" presId="urn:microsoft.com/office/officeart/2008/layout/NameandTitleOrganizationalChart"/>
    <dgm:cxn modelId="{A00DA141-3136-4EE9-AD20-BA57E76335EE}" type="presOf" srcId="{455F99E0-5DA8-4124-A3EC-00CEF740213E}" destId="{31A06377-2791-4D6E-9A19-4E7C732379B6}" srcOrd="0" destOrd="0" presId="urn:microsoft.com/office/officeart/2008/layout/NameandTitleOrganizationalChart"/>
    <dgm:cxn modelId="{415FEB41-E3D8-431F-AF69-3B8577726335}" type="presOf" srcId="{05B9E3DA-6BE6-4CF7-83DB-AAF74829FAF0}" destId="{6CEA2AB8-E839-4124-9091-51732A3393A2}" srcOrd="1" destOrd="0" presId="urn:microsoft.com/office/officeart/2008/layout/NameandTitleOrganizationalChart"/>
    <dgm:cxn modelId="{01879662-DFAC-4E40-964C-DE016A7DA177}" type="presOf" srcId="{4346D43F-FC07-4BE7-ABE9-DF472E82AA9A}" destId="{C6565B10-E696-42DF-ABA0-34566CAAA460}" srcOrd="1" destOrd="0" presId="urn:microsoft.com/office/officeart/2008/layout/NameandTitleOrganizationalChart"/>
    <dgm:cxn modelId="{AB34B562-99EB-4936-8815-0FC8BAAFAC40}" type="presOf" srcId="{34B8C2F1-DEAD-48A7-9EDC-872B27627E0F}" destId="{C44E7320-BD1E-4162-A396-C8F1DF8E71D9}" srcOrd="0" destOrd="0" presId="urn:microsoft.com/office/officeart/2008/layout/NameandTitleOrganizationalChart"/>
    <dgm:cxn modelId="{6A16BA43-E5CB-45AA-AA0C-E703B17ADCB1}" type="presOf" srcId="{55D5BAF8-963F-405A-8F24-7FD5F812C3B9}" destId="{73871EEC-260F-43CD-8B30-CDCA1283AA2A}" srcOrd="1" destOrd="0" presId="urn:microsoft.com/office/officeart/2008/layout/NameandTitleOrganizationalChart"/>
    <dgm:cxn modelId="{6AFE8746-F8D3-42DA-85DA-EE7923092604}" type="presOf" srcId="{37C65883-B64E-47D6-BD6F-B500C8238193}" destId="{DC7F03D3-9A2E-4BFB-BF6F-1489C40A1C69}" srcOrd="0" destOrd="0" presId="urn:microsoft.com/office/officeart/2008/layout/NameandTitleOrganizationalChart"/>
    <dgm:cxn modelId="{D2C7FF46-D10C-4EDB-9B86-FAD8E5AA6E9F}" srcId="{C613FBB0-CB6F-4A19-9E42-17CAF03D69A8}" destId="{AD3783D1-8520-46FB-B825-8B4FA2F7E59D}" srcOrd="2" destOrd="0" parTransId="{CF6D44E6-1993-4929-91F4-5C8CAFD4491F}" sibTransId="{F874448E-3AC5-43F4-9C32-B06D518D3D89}"/>
    <dgm:cxn modelId="{2CC85C68-275D-4025-A5CD-A48F5D96D0DD}" type="presOf" srcId="{AD3783D1-8520-46FB-B825-8B4FA2F7E59D}" destId="{3855756A-9C51-464C-A641-079F035985D2}" srcOrd="0" destOrd="0" presId="urn:microsoft.com/office/officeart/2008/layout/NameandTitleOrganizationalChart"/>
    <dgm:cxn modelId="{F7810249-FB04-4563-9AF6-9A02E77A7747}" type="presOf" srcId="{AC8FB4AB-F8E6-421B-8494-D7D57768243C}" destId="{6C32414D-43B6-4A5C-9F9A-347C16AEF9EB}" srcOrd="1" destOrd="0" presId="urn:microsoft.com/office/officeart/2008/layout/NameandTitleOrganizationalChart"/>
    <dgm:cxn modelId="{04319D6B-9A89-417A-B581-5463D61F60BF}" type="presOf" srcId="{9E9F9E32-4A7E-446A-8B45-037802F3D07B}" destId="{4B5D8EEA-EF14-40EE-B47B-6657962B42CF}" srcOrd="0" destOrd="0" presId="urn:microsoft.com/office/officeart/2008/layout/NameandTitleOrganizationalChart"/>
    <dgm:cxn modelId="{9327B74D-628D-47DF-82BB-AE8C25297657}" type="presOf" srcId="{34B8C2F1-DEAD-48A7-9EDC-872B27627E0F}" destId="{92526988-526E-4FCC-A222-022A1EB91EA4}" srcOrd="1" destOrd="0" presId="urn:microsoft.com/office/officeart/2008/layout/NameandTitleOrganizationalChart"/>
    <dgm:cxn modelId="{38665F50-76A2-453C-BBB6-BCB174A25929}" type="presOf" srcId="{520160B7-7B9C-4B40-A92C-6333D615B49E}" destId="{88E2CC21-FD06-4991-882C-6A2100F57137}" srcOrd="1" destOrd="0" presId="urn:microsoft.com/office/officeart/2008/layout/NameandTitleOrganizationalChart"/>
    <dgm:cxn modelId="{9FEB5950-B836-483B-8D75-6327581E5862}" srcId="{CBB2C4E6-595E-4A5F-8B95-F53992B33F8E}" destId="{C613FBB0-CB6F-4A19-9E42-17CAF03D69A8}" srcOrd="2" destOrd="0" parTransId="{EB8FAB38-28A6-4F21-9F59-EEFA54929269}" sibTransId="{8451581E-EC2A-4C9C-A6CE-A688A5D0304C}"/>
    <dgm:cxn modelId="{58496871-BD11-405A-BD51-DB644C9785B1}" type="presOf" srcId="{B94AA371-B6F3-4B7A-93BF-41991E099556}" destId="{17A507F6-4A66-4D62-8601-72A441F48387}" srcOrd="0" destOrd="0" presId="urn:microsoft.com/office/officeart/2008/layout/NameandTitleOrganizationalChart"/>
    <dgm:cxn modelId="{026D4A51-4433-4ADE-9371-85E55757D6AF}" type="presOf" srcId="{A6A127F9-FE4B-49F8-A3EF-7E2EA8D18A40}" destId="{F35DBA9A-323A-4300-AFB1-2C0D1F89AB63}" srcOrd="0" destOrd="0" presId="urn:microsoft.com/office/officeart/2008/layout/NameandTitleOrganizationalChart"/>
    <dgm:cxn modelId="{DE8EC351-F694-44D9-9D2C-053198718AB1}" type="presOf" srcId="{79681951-586A-42A8-83C1-C489B69ACC81}" destId="{9B611B5A-2E75-42F6-AEE8-5076CDCC3048}" srcOrd="1" destOrd="0" presId="urn:microsoft.com/office/officeart/2008/layout/NameandTitleOrganizationalChart"/>
    <dgm:cxn modelId="{7B33E371-A1EE-4418-8A45-D7456824FD8F}" srcId="{CBB2C4E6-595E-4A5F-8B95-F53992B33F8E}" destId="{F79EE853-38F7-4D35-BCC9-1BF5598A21CA}" srcOrd="0" destOrd="0" parTransId="{F1D1299A-37F9-4B82-941E-404BD1158CD9}" sibTransId="{EAB9713F-4B49-4C32-ABFB-FEACE7E0FF30}"/>
    <dgm:cxn modelId="{B4E11672-702A-4E1C-B8AA-486D6342F683}" type="presOf" srcId="{B1799971-7BFD-4D7B-A1BE-70A9748354BC}" destId="{F170FD73-A565-4977-A336-5E283C697CFD}" srcOrd="0" destOrd="0" presId="urn:microsoft.com/office/officeart/2008/layout/NameandTitleOrganizationalChart"/>
    <dgm:cxn modelId="{54C74773-A3EB-4A16-84D1-62E7A30E329B}" type="presOf" srcId="{5A119161-6BB5-4D81-8550-79BDD1758534}" destId="{A3007CFB-D470-4F7E-8382-3A9E7F89BE27}" srcOrd="0" destOrd="0" presId="urn:microsoft.com/office/officeart/2008/layout/NameandTitleOrganizationalChart"/>
    <dgm:cxn modelId="{5DE17973-930E-4EA2-A51D-D30578CEB4DE}" srcId="{55D5BAF8-963F-405A-8F24-7FD5F812C3B9}" destId="{291C61F1-DB23-4BAF-92C3-8F9925241EE4}" srcOrd="7" destOrd="0" parTransId="{A2003BD4-EAF7-432A-A7DA-C54EDD5B0CB0}" sibTransId="{59675C46-517E-4675-B4AE-0E3EBD85A4F3}"/>
    <dgm:cxn modelId="{7B86A873-111E-47FE-9AB2-3D3A3B1CBAB9}" type="presOf" srcId="{66E6D700-4C1E-4C8B-A0E0-DD6E4338DA8D}" destId="{F8B964D6-BC5A-409B-85E9-23885BCC86D0}" srcOrd="0" destOrd="0" presId="urn:microsoft.com/office/officeart/2008/layout/NameandTitleOrganizationalChart"/>
    <dgm:cxn modelId="{A4C91D75-C9B9-45FF-8872-414D66FA55A0}" srcId="{C613FBB0-CB6F-4A19-9E42-17CAF03D69A8}" destId="{3D00BDB3-8B1E-4B28-B1EF-1E2E13E4B092}" srcOrd="7" destOrd="0" parTransId="{05D45E71-5036-44F5-AD7D-1A11670C4BB9}" sibTransId="{90D8CB81-F913-4D24-8800-9C0EBC682B8B}"/>
    <dgm:cxn modelId="{C866C876-9DA4-4C53-88B0-E4501804FA0A}" type="presOf" srcId="{C613FBB0-CB6F-4A19-9E42-17CAF03D69A8}" destId="{BA9136B4-9A90-4552-A32A-F0650DED63E8}" srcOrd="0" destOrd="0" presId="urn:microsoft.com/office/officeart/2008/layout/NameandTitleOrganizationalChart"/>
    <dgm:cxn modelId="{6DD0DF56-626F-4BE4-8B6C-95BDA8983062}" type="presOf" srcId="{F874448E-3AC5-43F4-9C32-B06D518D3D89}" destId="{F5D4B8D0-DE71-4298-A23D-36E29666F7A3}" srcOrd="0" destOrd="0" presId="urn:microsoft.com/office/officeart/2008/layout/NameandTitleOrganizationalChart"/>
    <dgm:cxn modelId="{D6979F77-FC73-44EE-878D-D6756EA81B32}" type="presOf" srcId="{8E1C6647-67BB-473A-B3FD-8C59228D8904}" destId="{E70D51B0-388E-4A68-9DD6-7AC3E523A95A}" srcOrd="0" destOrd="0" presId="urn:microsoft.com/office/officeart/2008/layout/NameandTitleOrganizationalChart"/>
    <dgm:cxn modelId="{63376179-7284-4204-8EA4-19C44BE2A72C}" type="presOf" srcId="{4346D43F-FC07-4BE7-ABE9-DF472E82AA9A}" destId="{E4C6905F-3FC8-48C3-8217-FF21A00E6037}" srcOrd="0" destOrd="0" presId="urn:microsoft.com/office/officeart/2008/layout/NameandTitleOrganizationalChart"/>
    <dgm:cxn modelId="{8FA1417B-7006-45CB-AAE7-935CA6498E6E}" type="presOf" srcId="{AC53B154-1A62-4461-86D2-6CF1571C922E}" destId="{6EAAA6DE-74C0-446E-BAB7-D1848E9C528A}" srcOrd="0" destOrd="0" presId="urn:microsoft.com/office/officeart/2008/layout/NameandTitleOrganizationalChart"/>
    <dgm:cxn modelId="{429F7080-9F8F-4760-B76F-DECFAB2EC43F}" type="presOf" srcId="{A2003BD4-EAF7-432A-A7DA-C54EDD5B0CB0}" destId="{D99B516D-B4B1-4D87-99E6-F860958E6272}" srcOrd="0" destOrd="0" presId="urn:microsoft.com/office/officeart/2008/layout/NameandTitleOrganizationalChart"/>
    <dgm:cxn modelId="{658A3383-AD95-472A-B869-0BE7BA25B833}" srcId="{C613FBB0-CB6F-4A19-9E42-17CAF03D69A8}" destId="{05B9E3DA-6BE6-4CF7-83DB-AAF74829FAF0}" srcOrd="9" destOrd="0" parTransId="{3DCC2E48-39B4-404D-A6A4-22C486567E9F}" sibTransId="{936DD764-9A0A-44DB-AE36-583DDA5CCA52}"/>
    <dgm:cxn modelId="{3C118588-448D-4A2B-A34E-F5FBE344A925}" type="presOf" srcId="{C9E53FF1-4F8A-430C-9CB1-2B7D6EC3876B}" destId="{9AEF0BE4-9598-41D0-A4B4-AABB10871905}" srcOrd="0" destOrd="0" presId="urn:microsoft.com/office/officeart/2008/layout/NameandTitleOrganizationalChart"/>
    <dgm:cxn modelId="{8C2A1089-DDDF-4615-8DD8-2BEC6A57775B}" type="presOf" srcId="{C5E7AA84-6740-49AC-A9E4-CD84C2A29D81}" destId="{BAE989E6-5F94-45C2-9C98-0EE5B6298EFD}" srcOrd="0" destOrd="0" presId="urn:microsoft.com/office/officeart/2008/layout/NameandTitleOrganizationalChart"/>
    <dgm:cxn modelId="{1B8B4A91-6902-4393-BFAD-6EF244502AA2}" srcId="{55D5BAF8-963F-405A-8F24-7FD5F812C3B9}" destId="{72BC6E55-1458-4137-B221-6A5937FB50CC}" srcOrd="2" destOrd="0" parTransId="{46C024F8-8D45-451A-8300-A486EAF6FA3C}" sibTransId="{C14E5021-6EA5-43C4-84FB-E5EE4BC4EB64}"/>
    <dgm:cxn modelId="{4D74A291-FD60-4EA1-B1CE-BBDE81249B3C}" type="presOf" srcId="{7B9CBF6A-8DAB-47EA-89A4-D0E11488B862}" destId="{A5920154-62F8-41EB-AF2C-BB430846F2A1}" srcOrd="0" destOrd="0" presId="urn:microsoft.com/office/officeart/2008/layout/NameandTitleOrganizationalChart"/>
    <dgm:cxn modelId="{3DC32B94-5F28-4017-B2C9-462FE9D9DA0C}" type="presOf" srcId="{1897AE31-9101-4400-B4B6-1A54FBE4F996}" destId="{CE459317-8ECF-45C3-84B6-CBD68A7C9396}" srcOrd="1" destOrd="0" presId="urn:microsoft.com/office/officeart/2008/layout/NameandTitleOrganizationalChart"/>
    <dgm:cxn modelId="{93B07296-BDD2-4ED0-9BEE-CB7154D66902}" srcId="{C613FBB0-CB6F-4A19-9E42-17CAF03D69A8}" destId="{4DE4BFAA-C07B-481C-803C-D0C6EAD1C827}" srcOrd="1" destOrd="0" parTransId="{03C2152B-B22E-4C17-A02C-9E8084C9970D}" sibTransId="{DF19D7B5-ED29-4E3B-A9B4-C183B5CA4D64}"/>
    <dgm:cxn modelId="{8DB8B296-B1E8-4D63-A3B0-3799DFFD89E3}" type="presOf" srcId="{41F10889-4AD9-47C8-B483-4EAB9F4B3C12}" destId="{DE2CEF03-9BF4-4B5F-B974-A845D8562FCA}" srcOrd="0" destOrd="0" presId="urn:microsoft.com/office/officeart/2008/layout/NameandTitleOrganizationalChart"/>
    <dgm:cxn modelId="{5E0FF496-07A3-4C19-AB8A-375A9E4908C5}" type="presOf" srcId="{C613FBB0-CB6F-4A19-9E42-17CAF03D69A8}" destId="{E15F93AF-FED5-40A0-B02F-0CAA0A303667}" srcOrd="1" destOrd="0" presId="urn:microsoft.com/office/officeart/2008/layout/NameandTitleOrganizationalChart"/>
    <dgm:cxn modelId="{60963697-0588-458A-AD83-16FE3E8668BF}" type="presOf" srcId="{100243B7-9C04-468D-A365-9F60B9828980}" destId="{93C72682-7CA9-469C-B124-6F9ACD8A26BF}" srcOrd="0" destOrd="0" presId="urn:microsoft.com/office/officeart/2008/layout/NameandTitleOrganizationalChart"/>
    <dgm:cxn modelId="{69974A98-D8EE-4DD8-AFE9-AD5D86119D70}" srcId="{55D5BAF8-963F-405A-8F24-7FD5F812C3B9}" destId="{A6A127F9-FE4B-49F8-A3EF-7E2EA8D18A40}" srcOrd="1" destOrd="0" parTransId="{9AC49D1C-8C5B-47F1-A0B0-C03D2ADDC80C}" sibTransId="{F54F1449-C276-4498-B5C5-F419D4402FE5}"/>
    <dgm:cxn modelId="{A92DF998-11D7-43D9-B42F-5FA8515DB308}" srcId="{C613FBB0-CB6F-4A19-9E42-17CAF03D69A8}" destId="{AC53B154-1A62-4461-86D2-6CF1571C922E}" srcOrd="0" destOrd="0" parTransId="{8E1C6647-67BB-473A-B3FD-8C59228D8904}" sibTransId="{37C65883-B64E-47D6-BD6F-B500C8238193}"/>
    <dgm:cxn modelId="{B01EE099-7894-458F-8187-F398C1AD108C}" type="presOf" srcId="{4DE4BFAA-C07B-481C-803C-D0C6EAD1C827}" destId="{777B794D-A6AB-4292-9CE6-E5F2087C05E0}" srcOrd="0" destOrd="0" presId="urn:microsoft.com/office/officeart/2008/layout/NameandTitleOrganizationalChart"/>
    <dgm:cxn modelId="{38E8489A-4468-424E-9083-D6096A3D6178}" srcId="{CBB2C4E6-595E-4A5F-8B95-F53992B33F8E}" destId="{9E9F9E32-4A7E-446A-8B45-037802F3D07B}" srcOrd="3" destOrd="0" parTransId="{455F99E0-5DA8-4124-A3EC-00CEF740213E}" sibTransId="{100243B7-9C04-468D-A365-9F60B9828980}"/>
    <dgm:cxn modelId="{9D06049E-34FE-40B0-AF30-C5899ACB5356}" type="presOf" srcId="{8451581E-EC2A-4C9C-A6CE-A688A5D0304C}" destId="{9A5D3644-2555-4C67-823B-39020D0B942B}" srcOrd="0" destOrd="0" presId="urn:microsoft.com/office/officeart/2008/layout/NameandTitleOrganizationalChart"/>
    <dgm:cxn modelId="{DB511D9E-E4E8-4649-9244-73E2F00D55E7}" type="presOf" srcId="{0935CDA6-D911-40D2-A2C8-A252B11F5ADF}" destId="{F20E65AE-A4F7-4A9C-BEC5-16FB56FE1824}" srcOrd="0" destOrd="0" presId="urn:microsoft.com/office/officeart/2008/layout/NameandTitleOrganizationalChart"/>
    <dgm:cxn modelId="{6165E79E-6199-4881-8C12-6A18CCE72F01}" srcId="{C613FBB0-CB6F-4A19-9E42-17CAF03D69A8}" destId="{520160B7-7B9C-4B40-A92C-6333D615B49E}" srcOrd="5" destOrd="0" parTransId="{41F10889-4AD9-47C8-B483-4EAB9F4B3C12}" sibTransId="{DCF9FDDB-D23F-4762-864A-B0C581A2C2E5}"/>
    <dgm:cxn modelId="{2D69309F-5034-4EC8-AC3D-2581B3F00C68}" type="presOf" srcId="{D23567EB-27F0-4AD0-85E4-E90FC0899B0E}" destId="{B65DCCBC-C6C7-4EB6-83E7-F52AE882D6F1}" srcOrd="0" destOrd="0" presId="urn:microsoft.com/office/officeart/2008/layout/NameandTitleOrganizationalChart"/>
    <dgm:cxn modelId="{E4EF6EA3-7A6C-4F23-A170-C53CD1014C1A}" type="presOf" srcId="{C14E5021-6EA5-43C4-84FB-E5EE4BC4EB64}" destId="{3D7472EF-EF5B-471C-B745-0DD36C334591}" srcOrd="0" destOrd="0" presId="urn:microsoft.com/office/officeart/2008/layout/NameandTitleOrganizationalChart"/>
    <dgm:cxn modelId="{E9FF81A6-DBD1-4711-AD86-6618ABB70170}" type="presOf" srcId="{72BC6E55-1458-4137-B221-6A5937FB50CC}" destId="{FC4D46EA-61DA-45BD-933C-A4506D1CC90D}" srcOrd="0" destOrd="0" presId="urn:microsoft.com/office/officeart/2008/layout/NameandTitleOrganizationalChart"/>
    <dgm:cxn modelId="{72039DA7-6DEA-48B3-9660-B94C26235E0C}" type="presOf" srcId="{05D45E71-5036-44F5-AD7D-1A11670C4BB9}" destId="{02F23854-7D21-4B70-ACD4-B46A9CBF0170}" srcOrd="0" destOrd="0" presId="urn:microsoft.com/office/officeart/2008/layout/NameandTitleOrganizationalChart"/>
    <dgm:cxn modelId="{6FA7A3A8-A925-41C2-AAA5-DDEBCFCAA2C9}" type="presOf" srcId="{DCF9FDDB-D23F-4762-864A-B0C581A2C2E5}" destId="{78095163-2B4E-4E2A-8DA5-3E8BC1232326}" srcOrd="0" destOrd="0" presId="urn:microsoft.com/office/officeart/2008/layout/NameandTitleOrganizationalChart"/>
    <dgm:cxn modelId="{F8B4AEA8-67C4-4CCA-9CCF-721BF7F86CA3}" type="presOf" srcId="{72BC6E55-1458-4137-B221-6A5937FB50CC}" destId="{0A0EAFBA-8005-43C9-B830-166D116210A2}" srcOrd="1" destOrd="0" presId="urn:microsoft.com/office/officeart/2008/layout/NameandTitleOrganizationalChart"/>
    <dgm:cxn modelId="{57E728AA-A7E0-4EF2-8DCB-6BC7C473A45E}" type="presOf" srcId="{4DE4BFAA-C07B-481C-803C-D0C6EAD1C827}" destId="{6CD2D851-A6DC-4267-97C9-1BD28D2C18E8}" srcOrd="1" destOrd="0" presId="urn:microsoft.com/office/officeart/2008/layout/NameandTitleOrganizationalChart"/>
    <dgm:cxn modelId="{E4A77FAD-A047-4558-9FE8-DD84D93A2AFF}" type="presOf" srcId="{AC53B154-1A62-4461-86D2-6CF1571C922E}" destId="{B2FE627A-B84A-49B2-BF4A-BB2E24C846FD}" srcOrd="1" destOrd="0" presId="urn:microsoft.com/office/officeart/2008/layout/NameandTitleOrganizationalChart"/>
    <dgm:cxn modelId="{0D6607AE-D8FF-48E2-8B1D-BEB5DB469863}" type="presOf" srcId="{9E9F9E32-4A7E-446A-8B45-037802F3D07B}" destId="{BDD7847A-754A-4830-BEF9-01EBE8B213B7}" srcOrd="1" destOrd="0" presId="urn:microsoft.com/office/officeart/2008/layout/NameandTitleOrganizationalChart"/>
    <dgm:cxn modelId="{A1492DAE-F078-4FC8-AEF1-09DD6D68B4F2}" type="presOf" srcId="{3D00BDB3-8B1E-4B28-B1EF-1E2E13E4B092}" destId="{944AE2C1-2D75-4917-967A-2BA4E0BF82C8}" srcOrd="0" destOrd="0" presId="urn:microsoft.com/office/officeart/2008/layout/NameandTitleOrganizationalChart"/>
    <dgm:cxn modelId="{5828AAB1-A8A4-4DC7-B91F-4D71ACCB202F}" type="presOf" srcId="{DDEDAADF-6885-4412-BB72-4D381E614930}" destId="{BA9A164C-6A21-4503-8837-0856AF165812}" srcOrd="0" destOrd="0" presId="urn:microsoft.com/office/officeart/2008/layout/NameandTitleOrganizationalChart"/>
    <dgm:cxn modelId="{FCDF7FB3-1EB0-4DB5-BBB6-0E68A6336D64}" type="presOf" srcId="{A6A127F9-FE4B-49F8-A3EF-7E2EA8D18A40}" destId="{95821461-F094-4274-85B7-889D7C380DD7}" srcOrd="1" destOrd="0" presId="urn:microsoft.com/office/officeart/2008/layout/NameandTitleOrganizationalChart"/>
    <dgm:cxn modelId="{B52BFBB3-B9C1-4DBC-A148-FDE0DF4C59B3}" type="presOf" srcId="{1B47B2B7-64B1-4161-99EE-4D43031D4C93}" destId="{733CCA3D-CC97-4BF4-93B7-3D8D9FA74232}" srcOrd="0" destOrd="0" presId="urn:microsoft.com/office/officeart/2008/layout/NameandTitleOrganizationalChart"/>
    <dgm:cxn modelId="{8C57DFBC-634D-4D9D-BBDF-0D8CC5F4BBE0}" type="presOf" srcId="{520160B7-7B9C-4B40-A92C-6333D615B49E}" destId="{F699DB22-D36D-474B-BB90-A051EA8B4463}" srcOrd="0" destOrd="0" presId="urn:microsoft.com/office/officeart/2008/layout/NameandTitleOrganizationalChart"/>
    <dgm:cxn modelId="{F58BFFBE-D25C-44D7-910D-0FE191C91FFA}" type="presOf" srcId="{94950359-D339-468A-8D75-B3E920DB374C}" destId="{5B913A6C-0457-4F25-8E44-A119CF21D956}" srcOrd="0" destOrd="0" presId="urn:microsoft.com/office/officeart/2008/layout/NameandTitleOrganizationalChart"/>
    <dgm:cxn modelId="{D506FDC1-7351-41A8-B87B-6DFBE3D75FD2}" type="presOf" srcId="{1897AE31-9101-4400-B4B6-1A54FBE4F996}" destId="{31E3E1D4-ACB8-47B4-B1F0-80B134116D36}" srcOrd="0" destOrd="0" presId="urn:microsoft.com/office/officeart/2008/layout/NameandTitleOrganizationalChart"/>
    <dgm:cxn modelId="{363C66C3-6002-454B-B528-861C68256444}" type="presOf" srcId="{239F6786-73CC-40C9-ABBE-CE33A8BDCF9C}" destId="{B4E30348-EFB3-412D-88C8-9C12A8A273D4}" srcOrd="0" destOrd="0" presId="urn:microsoft.com/office/officeart/2008/layout/NameandTitleOrganizationalChart"/>
    <dgm:cxn modelId="{0107ACC4-3EAA-4861-8FD2-8E8AADA89F20}" type="presOf" srcId="{CF6D44E6-1993-4929-91F4-5C8CAFD4491F}" destId="{566EC8E1-201D-47EE-9A3F-A6F094AE3B01}" srcOrd="0" destOrd="0" presId="urn:microsoft.com/office/officeart/2008/layout/NameandTitleOrganizationalChart"/>
    <dgm:cxn modelId="{9B7AE0C5-F23E-4E73-B800-3CFFEC1B4717}" type="presOf" srcId="{291C61F1-DB23-4BAF-92C3-8F9925241EE4}" destId="{C4B7BBC3-3026-4A34-8A3B-187A08B458A8}" srcOrd="1" destOrd="0" presId="urn:microsoft.com/office/officeart/2008/layout/NameandTitleOrganizationalChart"/>
    <dgm:cxn modelId="{F8A8F4C6-3C12-4CF0-9C43-BE8808819D8F}" type="presOf" srcId="{EAB9713F-4B49-4C32-ABFB-FEACE7E0FF30}" destId="{835F7747-7CF7-46BB-BB87-4E8C6D267D0B}" srcOrd="0" destOrd="0" presId="urn:microsoft.com/office/officeart/2008/layout/NameandTitleOrganizationalChart"/>
    <dgm:cxn modelId="{3EE5C3C7-CD85-40CB-A1BD-5482FA1E6DBD}" type="presOf" srcId="{BBA5D486-D0F4-4E09-9666-290D27615AD4}" destId="{9AA3CBCF-DC22-40F1-BF21-7DCBFD28073E}" srcOrd="0" destOrd="0" presId="urn:microsoft.com/office/officeart/2008/layout/NameandTitleOrganizationalChart"/>
    <dgm:cxn modelId="{2BA55AC8-BF71-4744-8DAE-86924231BFE2}" srcId="{64723762-AD63-4BCC-A211-2995E676F1BF}" destId="{CBB2C4E6-595E-4A5F-8B95-F53992B33F8E}" srcOrd="0" destOrd="0" parTransId="{E1145E93-6B07-482C-8D13-06E9FF61CC74}" sibTransId="{BBA5D486-D0F4-4E09-9666-290D27615AD4}"/>
    <dgm:cxn modelId="{FE4F15C9-43C6-42B8-9560-F84EF9D5F867}" type="presOf" srcId="{F79EE853-38F7-4D35-BCC9-1BF5598A21CA}" destId="{2266E2C0-C9F5-435F-BBFA-1F4ADC6E598B}" srcOrd="0" destOrd="0" presId="urn:microsoft.com/office/officeart/2008/layout/NameandTitleOrganizationalChart"/>
    <dgm:cxn modelId="{FCD7D9CE-50DA-41AC-8F85-5453E238257A}" type="presOf" srcId="{59675C46-517E-4675-B4AE-0E3EBD85A4F3}" destId="{D48F3675-A7F3-46D6-B2B7-469A3864B320}" srcOrd="0" destOrd="0" presId="urn:microsoft.com/office/officeart/2008/layout/NameandTitleOrganizationalChart"/>
    <dgm:cxn modelId="{3F0079D0-74FE-44C9-928D-B7356D17B240}" type="presOf" srcId="{936DD764-9A0A-44DB-AE36-583DDA5CCA52}" destId="{1045BE6B-4D4C-4C85-A5F1-E0D2E08916C1}" srcOrd="0" destOrd="0" presId="urn:microsoft.com/office/officeart/2008/layout/NameandTitleOrganizationalChart"/>
    <dgm:cxn modelId="{6C4B59D1-76F5-45C7-A1FE-27A756E53355}" srcId="{55D5BAF8-963F-405A-8F24-7FD5F812C3B9}" destId="{DDEDAADF-6885-4412-BB72-4D381E614930}" srcOrd="5" destOrd="0" parTransId="{9A85D642-C85C-492B-91C5-7B7643C4F9D4}" sibTransId="{94950359-D339-468A-8D75-B3E920DB374C}"/>
    <dgm:cxn modelId="{38174CD3-0CFB-46EB-9767-6606A6896E4B}" type="presOf" srcId="{EB8FAB38-28A6-4F21-9F59-EEFA54929269}" destId="{85A8B4CC-DF34-485F-B3C3-3056E3D97784}" srcOrd="0" destOrd="0" presId="urn:microsoft.com/office/officeart/2008/layout/NameandTitleOrganizationalChart"/>
    <dgm:cxn modelId="{76AD26D5-0457-497F-8DF1-4BCA635CEB9C}" type="presOf" srcId="{E27E4268-E162-4321-9424-82DB4D39FDC6}" destId="{6F781851-1EBC-48D6-B931-FEAF6C27856C}" srcOrd="0" destOrd="0" presId="urn:microsoft.com/office/officeart/2008/layout/NameandTitleOrganizationalChart"/>
    <dgm:cxn modelId="{46B293D6-7F5E-42E7-93D7-6A05A9CF2C86}" type="presOf" srcId="{AC8FB4AB-F8E6-421B-8494-D7D57768243C}" destId="{9E121FCB-6FAE-4632-94D1-697E9F2B3384}" srcOrd="0" destOrd="0" presId="urn:microsoft.com/office/officeart/2008/layout/NameandTitleOrganizationalChart"/>
    <dgm:cxn modelId="{648B10DE-572F-4BBE-B5F1-83DECFF11A87}" type="presOf" srcId="{C5E7AA84-6740-49AC-A9E4-CD84C2A29D81}" destId="{AA2E4ABA-4431-490E-8013-903F9A373651}" srcOrd="1" destOrd="0" presId="urn:microsoft.com/office/officeart/2008/layout/NameandTitleOrganizationalChart"/>
    <dgm:cxn modelId="{6DA3F8E5-F185-47CC-B6C1-C1689007E5CB}" type="presOf" srcId="{291C61F1-DB23-4BAF-92C3-8F9925241EE4}" destId="{0271631B-EB44-4664-A9F2-23B278C60649}" srcOrd="0" destOrd="0" presId="urn:microsoft.com/office/officeart/2008/layout/NameandTitleOrganizationalChart"/>
    <dgm:cxn modelId="{D8F337E6-0A12-477A-8E77-349875B4442A}" type="presOf" srcId="{3F19C20A-F077-4BA4-A8C4-F6FD3C8EF502}" destId="{14995AA4-DFBA-47AC-BC55-F3671B144357}" srcOrd="0" destOrd="0" presId="urn:microsoft.com/office/officeart/2008/layout/NameandTitleOrganizationalChart"/>
    <dgm:cxn modelId="{368836EB-E2BF-44EC-9E08-AC891E948E37}" srcId="{CBB2C4E6-595E-4A5F-8B95-F53992B33F8E}" destId="{55D5BAF8-963F-405A-8F24-7FD5F812C3B9}" srcOrd="1" destOrd="0" parTransId="{0935CDA6-D911-40D2-A2C8-A252B11F5ADF}" sibTransId="{A6384F85-8AD2-4CCA-986F-AC7D583AB8B1}"/>
    <dgm:cxn modelId="{9D53C6EC-E279-4479-9CDB-A575C0BD47C8}" type="presOf" srcId="{CBB2C4E6-595E-4A5F-8B95-F53992B33F8E}" destId="{E2044342-9807-41DE-88D6-3E481EBE121B}" srcOrd="1" destOrd="0" presId="urn:microsoft.com/office/officeart/2008/layout/NameandTitleOrganizationalChart"/>
    <dgm:cxn modelId="{BEAD5BED-2FFC-4BCC-9BA1-E10569A6232F}" srcId="{C613FBB0-CB6F-4A19-9E42-17CAF03D69A8}" destId="{AC8FB4AB-F8E6-421B-8494-D7D57768243C}" srcOrd="8" destOrd="0" parTransId="{E27E4268-E162-4321-9424-82DB4D39FDC6}" sibTransId="{239F6786-73CC-40C9-ABBE-CE33A8BDCF9C}"/>
    <dgm:cxn modelId="{3F6C70ED-54C9-48E6-8358-81189D83E737}" type="presOf" srcId="{EDC1D392-9CAE-4789-BD3A-12EABF617C30}" destId="{C86305BB-C75C-4DAC-A3E6-EB144FF6A6FE}" srcOrd="0" destOrd="0" presId="urn:microsoft.com/office/officeart/2008/layout/NameandTitleOrganizationalChart"/>
    <dgm:cxn modelId="{3D11F2F0-EEC0-43B7-BACD-199775E8772A}" srcId="{C613FBB0-CB6F-4A19-9E42-17CAF03D69A8}" destId="{79681951-586A-42A8-83C1-C489B69ACC81}" srcOrd="3" destOrd="0" parTransId="{7B9CBF6A-8DAB-47EA-89A4-D0E11488B862}" sibTransId="{B1799971-7BFD-4D7B-A1BE-70A9748354BC}"/>
    <dgm:cxn modelId="{1AD649FF-E913-4FD1-AEC3-E24953EF3358}" srcId="{55D5BAF8-963F-405A-8F24-7FD5F812C3B9}" destId="{34B8C2F1-DEAD-48A7-9EDC-872B27627E0F}" srcOrd="4" destOrd="0" parTransId="{C9E53FF1-4F8A-430C-9CB1-2B7D6EC3876B}" sibTransId="{1B47B2B7-64B1-4161-99EE-4D43031D4C93}"/>
    <dgm:cxn modelId="{3CA5C4CA-453D-41F7-B2B4-E70E73AA1326}" type="presParOf" srcId="{B6A8F819-CB53-49A0-BFD1-ACF5FBE8A437}" destId="{D4F4F91A-50E3-4B59-B5D9-5E044A3212BA}" srcOrd="0" destOrd="0" presId="urn:microsoft.com/office/officeart/2008/layout/NameandTitleOrganizationalChart"/>
    <dgm:cxn modelId="{3FC72FF5-AB9F-4027-BD3D-8DEE84FA8126}" type="presParOf" srcId="{D4F4F91A-50E3-4B59-B5D9-5E044A3212BA}" destId="{3CCCC6FC-8F2C-45C1-991C-48061CFFD2E1}" srcOrd="0" destOrd="0" presId="urn:microsoft.com/office/officeart/2008/layout/NameandTitleOrganizationalChart"/>
    <dgm:cxn modelId="{B5A0F575-C911-44BE-917E-1FF08BF5BED7}" type="presParOf" srcId="{3CCCC6FC-8F2C-45C1-991C-48061CFFD2E1}" destId="{3C39BBC1-6D5C-4E67-ACC3-F531F33748BC}" srcOrd="0" destOrd="0" presId="urn:microsoft.com/office/officeart/2008/layout/NameandTitleOrganizationalChart"/>
    <dgm:cxn modelId="{39A04CA4-05F6-414E-963D-663FA60C9AF3}" type="presParOf" srcId="{3CCCC6FC-8F2C-45C1-991C-48061CFFD2E1}" destId="{9AA3CBCF-DC22-40F1-BF21-7DCBFD28073E}" srcOrd="1" destOrd="0" presId="urn:microsoft.com/office/officeart/2008/layout/NameandTitleOrganizationalChart"/>
    <dgm:cxn modelId="{C14B56E5-EA3F-49DE-A667-32A4BC1C13E0}" type="presParOf" srcId="{3CCCC6FC-8F2C-45C1-991C-48061CFFD2E1}" destId="{E2044342-9807-41DE-88D6-3E481EBE121B}" srcOrd="2" destOrd="0" presId="urn:microsoft.com/office/officeart/2008/layout/NameandTitleOrganizationalChart"/>
    <dgm:cxn modelId="{0841ABC0-B48C-44C6-9089-6E2E76013609}" type="presParOf" srcId="{D4F4F91A-50E3-4B59-B5D9-5E044A3212BA}" destId="{9A7BEBAC-916A-4AEF-9A0E-80DD848281D1}" srcOrd="1" destOrd="0" presId="urn:microsoft.com/office/officeart/2008/layout/NameandTitleOrganizationalChart"/>
    <dgm:cxn modelId="{00A53639-9ACD-4D68-820D-3F2E27ED0FFE}" type="presParOf" srcId="{9A7BEBAC-916A-4AEF-9A0E-80DD848281D1}" destId="{749F5352-3E91-4C08-924D-52986F94E736}" srcOrd="0" destOrd="0" presId="urn:microsoft.com/office/officeart/2008/layout/NameandTitleOrganizationalChart"/>
    <dgm:cxn modelId="{1BBD0AF4-BB14-49A9-9831-D45DC7B9C5E3}" type="presParOf" srcId="{9A7BEBAC-916A-4AEF-9A0E-80DD848281D1}" destId="{1C9F31D9-A0D1-457C-93D4-401F8BDB1910}" srcOrd="1" destOrd="0" presId="urn:microsoft.com/office/officeart/2008/layout/NameandTitleOrganizationalChart"/>
    <dgm:cxn modelId="{E465CE3E-36E4-4D94-972D-8998E2AA0950}" type="presParOf" srcId="{1C9F31D9-A0D1-457C-93D4-401F8BDB1910}" destId="{7B40B2FE-5412-4E82-B12F-27B8E1E9EE63}" srcOrd="0" destOrd="0" presId="urn:microsoft.com/office/officeart/2008/layout/NameandTitleOrganizationalChart"/>
    <dgm:cxn modelId="{4FE7A104-74F6-4298-83E0-243CDEDFFB14}" type="presParOf" srcId="{7B40B2FE-5412-4E82-B12F-27B8E1E9EE63}" destId="{2266E2C0-C9F5-435F-BBFA-1F4ADC6E598B}" srcOrd="0" destOrd="0" presId="urn:microsoft.com/office/officeart/2008/layout/NameandTitleOrganizationalChart"/>
    <dgm:cxn modelId="{A2B7166B-689F-4CCB-AEC4-89ADD283E8BD}" type="presParOf" srcId="{7B40B2FE-5412-4E82-B12F-27B8E1E9EE63}" destId="{835F7747-7CF7-46BB-BB87-4E8C6D267D0B}" srcOrd="1" destOrd="0" presId="urn:microsoft.com/office/officeart/2008/layout/NameandTitleOrganizationalChart"/>
    <dgm:cxn modelId="{ABC80F1C-2AF9-4490-89C7-58F510D06AB5}" type="presParOf" srcId="{7B40B2FE-5412-4E82-B12F-27B8E1E9EE63}" destId="{29F76C55-7113-4D2C-BE4D-E863FDBB035F}" srcOrd="2" destOrd="0" presId="urn:microsoft.com/office/officeart/2008/layout/NameandTitleOrganizationalChart"/>
    <dgm:cxn modelId="{ABC35F63-08B9-4AB9-9FE4-92DA94FFDA32}" type="presParOf" srcId="{1C9F31D9-A0D1-457C-93D4-401F8BDB1910}" destId="{A186F65A-80C6-4DA0-B08F-97533D10A587}" srcOrd="1" destOrd="0" presId="urn:microsoft.com/office/officeart/2008/layout/NameandTitleOrganizationalChart"/>
    <dgm:cxn modelId="{C4490E5B-E7C2-4B54-99E7-1299795C7370}" type="presParOf" srcId="{1C9F31D9-A0D1-457C-93D4-401F8BDB1910}" destId="{03D01463-B9F3-42A3-8AE3-7EF6FF2EB231}" srcOrd="2" destOrd="0" presId="urn:microsoft.com/office/officeart/2008/layout/NameandTitleOrganizationalChart"/>
    <dgm:cxn modelId="{B99E7C02-E54F-44FE-AAC7-09B481F946AD}" type="presParOf" srcId="{9A7BEBAC-916A-4AEF-9A0E-80DD848281D1}" destId="{F20E65AE-A4F7-4A9C-BEC5-16FB56FE1824}" srcOrd="2" destOrd="0" presId="urn:microsoft.com/office/officeart/2008/layout/NameandTitleOrganizationalChart"/>
    <dgm:cxn modelId="{9755B3BE-4162-49DC-97F3-0716D966A735}" type="presParOf" srcId="{9A7BEBAC-916A-4AEF-9A0E-80DD848281D1}" destId="{96D4C313-0D70-4CA5-911A-36CFE60F275E}" srcOrd="3" destOrd="0" presId="urn:microsoft.com/office/officeart/2008/layout/NameandTitleOrganizationalChart"/>
    <dgm:cxn modelId="{2F365E0F-D18D-4183-98CE-DB2017C5A440}" type="presParOf" srcId="{96D4C313-0D70-4CA5-911A-36CFE60F275E}" destId="{C92137C1-79E6-40CC-8482-8C6FBBFFD312}" srcOrd="0" destOrd="0" presId="urn:microsoft.com/office/officeart/2008/layout/NameandTitleOrganizationalChart"/>
    <dgm:cxn modelId="{BC405EE6-D9A4-4C7D-8426-66AA9A61BABD}" type="presParOf" srcId="{C92137C1-79E6-40CC-8482-8C6FBBFFD312}" destId="{BFEF513B-07D6-4186-8236-1D30EB6138FD}" srcOrd="0" destOrd="0" presId="urn:microsoft.com/office/officeart/2008/layout/NameandTitleOrganizationalChart"/>
    <dgm:cxn modelId="{6DD1371B-ACC1-4F12-AC16-B332D3026D8E}" type="presParOf" srcId="{C92137C1-79E6-40CC-8482-8C6FBBFFD312}" destId="{4EFAE253-902B-444C-8BB1-1ED39E5A0693}" srcOrd="1" destOrd="0" presId="urn:microsoft.com/office/officeart/2008/layout/NameandTitleOrganizationalChart"/>
    <dgm:cxn modelId="{3C129049-F938-4173-BAB4-2C9BEA9C438E}" type="presParOf" srcId="{C92137C1-79E6-40CC-8482-8C6FBBFFD312}" destId="{73871EEC-260F-43CD-8B30-CDCA1283AA2A}" srcOrd="2" destOrd="0" presId="urn:microsoft.com/office/officeart/2008/layout/NameandTitleOrganizationalChart"/>
    <dgm:cxn modelId="{D6C82759-6242-460E-8D7A-CA341EAB3411}" type="presParOf" srcId="{96D4C313-0D70-4CA5-911A-36CFE60F275E}" destId="{3ABAAC6A-9B5B-4112-B3E3-E39A994D377B}" srcOrd="1" destOrd="0" presId="urn:microsoft.com/office/officeart/2008/layout/NameandTitleOrganizationalChart"/>
    <dgm:cxn modelId="{5E074EF6-332F-48DD-8BA0-EE0994339300}" type="presParOf" srcId="{3ABAAC6A-9B5B-4112-B3E3-E39A994D377B}" destId="{6EA00B54-6BEF-4018-9E5D-8F3C1D32A8F5}" srcOrd="0" destOrd="0" presId="urn:microsoft.com/office/officeart/2008/layout/NameandTitleOrganizationalChart"/>
    <dgm:cxn modelId="{21078BDA-32F6-4BBA-B98C-8F95E3F2082F}" type="presParOf" srcId="{3ABAAC6A-9B5B-4112-B3E3-E39A994D377B}" destId="{61F43BEB-A8A6-4E9E-834A-360D16B32704}" srcOrd="1" destOrd="0" presId="urn:microsoft.com/office/officeart/2008/layout/NameandTitleOrganizationalChart"/>
    <dgm:cxn modelId="{4BE793BF-386A-4461-9BDC-3F90BE3DCB42}" type="presParOf" srcId="{61F43BEB-A8A6-4E9E-834A-360D16B32704}" destId="{80B8D0CE-0213-4F3B-8529-EB36D4235B85}" srcOrd="0" destOrd="0" presId="urn:microsoft.com/office/officeart/2008/layout/NameandTitleOrganizationalChart"/>
    <dgm:cxn modelId="{92862FA1-04C2-4C97-8C6F-DCBF1E5B2FF7}" type="presParOf" srcId="{80B8D0CE-0213-4F3B-8529-EB36D4235B85}" destId="{260C03C5-AA9E-4C66-AAF4-50FC2DC45128}" srcOrd="0" destOrd="0" presId="urn:microsoft.com/office/officeart/2008/layout/NameandTitleOrganizationalChart"/>
    <dgm:cxn modelId="{DCEA76C8-BBB5-4553-A7D7-85606CC12DD9}" type="presParOf" srcId="{80B8D0CE-0213-4F3B-8529-EB36D4235B85}" destId="{A3007CFB-D470-4F7E-8382-3A9E7F89BE27}" srcOrd="1" destOrd="0" presId="urn:microsoft.com/office/officeart/2008/layout/NameandTitleOrganizationalChart"/>
    <dgm:cxn modelId="{49E0362A-D8CB-41C6-A58C-AF58CBE5B1AE}" type="presParOf" srcId="{80B8D0CE-0213-4F3B-8529-EB36D4235B85}" destId="{F4881AA6-D185-4DDA-BCD5-E3BCB56A8159}" srcOrd="2" destOrd="0" presId="urn:microsoft.com/office/officeart/2008/layout/NameandTitleOrganizationalChart"/>
    <dgm:cxn modelId="{730C8F02-1F0C-457A-9679-7573A70A78C8}" type="presParOf" srcId="{61F43BEB-A8A6-4E9E-834A-360D16B32704}" destId="{4FE113EF-72F9-4661-B818-18E3769F19AE}" srcOrd="1" destOrd="0" presId="urn:microsoft.com/office/officeart/2008/layout/NameandTitleOrganizationalChart"/>
    <dgm:cxn modelId="{BD360D7D-04DE-48A2-819E-336854DF958F}" type="presParOf" srcId="{61F43BEB-A8A6-4E9E-834A-360D16B32704}" destId="{1DD48105-B4D5-41EB-A7F1-3407787B193F}" srcOrd="2" destOrd="0" presId="urn:microsoft.com/office/officeart/2008/layout/NameandTitleOrganizationalChart"/>
    <dgm:cxn modelId="{1A4A39C8-C368-4B17-9EB9-6FC3BDD79EC4}" type="presParOf" srcId="{3ABAAC6A-9B5B-4112-B3E3-E39A994D377B}" destId="{F06196DD-5DD3-42F1-831E-B8079604D8D8}" srcOrd="2" destOrd="0" presId="urn:microsoft.com/office/officeart/2008/layout/NameandTitleOrganizationalChart"/>
    <dgm:cxn modelId="{A3F7453A-8F31-40D5-BF9B-ED7BE553FFF3}" type="presParOf" srcId="{3ABAAC6A-9B5B-4112-B3E3-E39A994D377B}" destId="{614FCF38-D230-482E-9006-22552F5C5BAA}" srcOrd="3" destOrd="0" presId="urn:microsoft.com/office/officeart/2008/layout/NameandTitleOrganizationalChart"/>
    <dgm:cxn modelId="{ABE858C5-5A00-45F7-9603-A228FAE1094D}" type="presParOf" srcId="{614FCF38-D230-482E-9006-22552F5C5BAA}" destId="{12DA10DE-EFDC-4E6D-913B-3297C79F6052}" srcOrd="0" destOrd="0" presId="urn:microsoft.com/office/officeart/2008/layout/NameandTitleOrganizationalChart"/>
    <dgm:cxn modelId="{55174E1C-DAF5-48CC-BEEB-42C68BBFF467}" type="presParOf" srcId="{12DA10DE-EFDC-4E6D-913B-3297C79F6052}" destId="{F35DBA9A-323A-4300-AFB1-2C0D1F89AB63}" srcOrd="0" destOrd="0" presId="urn:microsoft.com/office/officeart/2008/layout/NameandTitleOrganizationalChart"/>
    <dgm:cxn modelId="{0A37091F-3F4F-4EA9-AF67-5098FA7B58AB}" type="presParOf" srcId="{12DA10DE-EFDC-4E6D-913B-3297C79F6052}" destId="{EE09B37C-1B2E-4C11-84AA-0BCBD2FBD2D2}" srcOrd="1" destOrd="0" presId="urn:microsoft.com/office/officeart/2008/layout/NameandTitleOrganizationalChart"/>
    <dgm:cxn modelId="{09EBE926-664C-4D4A-A6C1-9752DF47C701}" type="presParOf" srcId="{12DA10DE-EFDC-4E6D-913B-3297C79F6052}" destId="{95821461-F094-4274-85B7-889D7C380DD7}" srcOrd="2" destOrd="0" presId="urn:microsoft.com/office/officeart/2008/layout/NameandTitleOrganizationalChart"/>
    <dgm:cxn modelId="{858D768F-7017-4FDC-86F6-3E78C2630059}" type="presParOf" srcId="{614FCF38-D230-482E-9006-22552F5C5BAA}" destId="{7756EFFF-EB79-4202-8115-60AAAB94EF93}" srcOrd="1" destOrd="0" presId="urn:microsoft.com/office/officeart/2008/layout/NameandTitleOrganizationalChart"/>
    <dgm:cxn modelId="{4DE35ED1-3FE8-459A-BDBB-913FDEEC32BC}" type="presParOf" srcId="{614FCF38-D230-482E-9006-22552F5C5BAA}" destId="{57B7E1F4-154A-4153-B504-EFE4E4167A42}" srcOrd="2" destOrd="0" presId="urn:microsoft.com/office/officeart/2008/layout/NameandTitleOrganizationalChart"/>
    <dgm:cxn modelId="{E3BAE150-D6F8-41F1-993F-020A2C7798F0}" type="presParOf" srcId="{3ABAAC6A-9B5B-4112-B3E3-E39A994D377B}" destId="{808297FF-D208-4FB9-B511-A39ED55A5433}" srcOrd="4" destOrd="0" presId="urn:microsoft.com/office/officeart/2008/layout/NameandTitleOrganizationalChart"/>
    <dgm:cxn modelId="{387AEB7E-7E46-4EDA-8788-8817D6870D88}" type="presParOf" srcId="{3ABAAC6A-9B5B-4112-B3E3-E39A994D377B}" destId="{816D9207-CB44-4A6E-B79B-2BFEF60B3C47}" srcOrd="5" destOrd="0" presId="urn:microsoft.com/office/officeart/2008/layout/NameandTitleOrganizationalChart"/>
    <dgm:cxn modelId="{46BCA9F8-AF11-467D-9151-A3421068FC35}" type="presParOf" srcId="{816D9207-CB44-4A6E-B79B-2BFEF60B3C47}" destId="{40352C4C-9EE9-4E7F-AD1D-C140B8C8B1CC}" srcOrd="0" destOrd="0" presId="urn:microsoft.com/office/officeart/2008/layout/NameandTitleOrganizationalChart"/>
    <dgm:cxn modelId="{6C8263CC-634A-49E8-9775-C1AC9376B1F3}" type="presParOf" srcId="{40352C4C-9EE9-4E7F-AD1D-C140B8C8B1CC}" destId="{FC4D46EA-61DA-45BD-933C-A4506D1CC90D}" srcOrd="0" destOrd="0" presId="urn:microsoft.com/office/officeart/2008/layout/NameandTitleOrganizationalChart"/>
    <dgm:cxn modelId="{64665157-F82B-49C6-8255-44F1AEB9609E}" type="presParOf" srcId="{40352C4C-9EE9-4E7F-AD1D-C140B8C8B1CC}" destId="{3D7472EF-EF5B-471C-B745-0DD36C334591}" srcOrd="1" destOrd="0" presId="urn:microsoft.com/office/officeart/2008/layout/NameandTitleOrganizationalChart"/>
    <dgm:cxn modelId="{DB6574AC-BF8F-4395-92EF-23560152DA6E}" type="presParOf" srcId="{40352C4C-9EE9-4E7F-AD1D-C140B8C8B1CC}" destId="{0A0EAFBA-8005-43C9-B830-166D116210A2}" srcOrd="2" destOrd="0" presId="urn:microsoft.com/office/officeart/2008/layout/NameandTitleOrganizationalChart"/>
    <dgm:cxn modelId="{09C91BE7-F356-42B1-B90C-35759DB0593A}" type="presParOf" srcId="{816D9207-CB44-4A6E-B79B-2BFEF60B3C47}" destId="{A679FDA6-7E69-48A0-81F2-1E4FA04EDBD5}" srcOrd="1" destOrd="0" presId="urn:microsoft.com/office/officeart/2008/layout/NameandTitleOrganizationalChart"/>
    <dgm:cxn modelId="{21A5B757-A16E-428F-9A10-99020304C5DE}" type="presParOf" srcId="{816D9207-CB44-4A6E-B79B-2BFEF60B3C47}" destId="{42705198-0702-4FEA-8B35-9BBB15FC53AE}" srcOrd="2" destOrd="0" presId="urn:microsoft.com/office/officeart/2008/layout/NameandTitleOrganizationalChart"/>
    <dgm:cxn modelId="{DCD2FC45-EDE1-472B-A277-9099A6B5CD16}" type="presParOf" srcId="{3ABAAC6A-9B5B-4112-B3E3-E39A994D377B}" destId="{F8B964D6-BC5A-409B-85E9-23885BCC86D0}" srcOrd="6" destOrd="0" presId="urn:microsoft.com/office/officeart/2008/layout/NameandTitleOrganizationalChart"/>
    <dgm:cxn modelId="{C9C76C70-9CD2-4729-BF96-C8DF4D7B26F8}" type="presParOf" srcId="{3ABAAC6A-9B5B-4112-B3E3-E39A994D377B}" destId="{5629012E-083E-429B-9FA7-C66D8AB574D9}" srcOrd="7" destOrd="0" presId="urn:microsoft.com/office/officeart/2008/layout/NameandTitleOrganizationalChart"/>
    <dgm:cxn modelId="{3D521124-D0A4-4CA8-BD6A-051806B8833F}" type="presParOf" srcId="{5629012E-083E-429B-9FA7-C66D8AB574D9}" destId="{F671C979-E5DF-4EE0-9A44-076713FE0B7B}" srcOrd="0" destOrd="0" presId="urn:microsoft.com/office/officeart/2008/layout/NameandTitleOrganizationalChart"/>
    <dgm:cxn modelId="{985CCCE6-6B06-42F9-808D-4FC7E6C6772B}" type="presParOf" srcId="{F671C979-E5DF-4EE0-9A44-076713FE0B7B}" destId="{E4C6905F-3FC8-48C3-8217-FF21A00E6037}" srcOrd="0" destOrd="0" presId="urn:microsoft.com/office/officeart/2008/layout/NameandTitleOrganizationalChart"/>
    <dgm:cxn modelId="{EC7863CD-5F54-4BAE-8FC7-886F2151CE0B}" type="presParOf" srcId="{F671C979-E5DF-4EE0-9A44-076713FE0B7B}" destId="{14995AA4-DFBA-47AC-BC55-F3671B144357}" srcOrd="1" destOrd="0" presId="urn:microsoft.com/office/officeart/2008/layout/NameandTitleOrganizationalChart"/>
    <dgm:cxn modelId="{F40F1ED0-2DBE-4411-AFAB-8DCA590F9B57}" type="presParOf" srcId="{F671C979-E5DF-4EE0-9A44-076713FE0B7B}" destId="{C6565B10-E696-42DF-ABA0-34566CAAA460}" srcOrd="2" destOrd="0" presId="urn:microsoft.com/office/officeart/2008/layout/NameandTitleOrganizationalChart"/>
    <dgm:cxn modelId="{8650D14A-7E06-48D3-BC2A-533E602AAEB8}" type="presParOf" srcId="{5629012E-083E-429B-9FA7-C66D8AB574D9}" destId="{696D89B3-DC6F-4D61-BDA8-BA11E644A5F6}" srcOrd="1" destOrd="0" presId="urn:microsoft.com/office/officeart/2008/layout/NameandTitleOrganizationalChart"/>
    <dgm:cxn modelId="{C7C1EEB0-F7F5-4746-BF8E-9D8BA9338D99}" type="presParOf" srcId="{5629012E-083E-429B-9FA7-C66D8AB574D9}" destId="{82E9564B-8AC8-47B1-8A1F-AAAFD4703E12}" srcOrd="2" destOrd="0" presId="urn:microsoft.com/office/officeart/2008/layout/NameandTitleOrganizationalChart"/>
    <dgm:cxn modelId="{9997F062-CC6E-4ACD-AC6B-A0ABE3DF4554}" type="presParOf" srcId="{3ABAAC6A-9B5B-4112-B3E3-E39A994D377B}" destId="{9AEF0BE4-9598-41D0-A4B4-AABB10871905}" srcOrd="8" destOrd="0" presId="urn:microsoft.com/office/officeart/2008/layout/NameandTitleOrganizationalChart"/>
    <dgm:cxn modelId="{8C10392C-1661-40A7-A3CC-263F822B956F}" type="presParOf" srcId="{3ABAAC6A-9B5B-4112-B3E3-E39A994D377B}" destId="{01E067DB-1713-43FB-88CF-B9A3D286FD08}" srcOrd="9" destOrd="0" presId="urn:microsoft.com/office/officeart/2008/layout/NameandTitleOrganizationalChart"/>
    <dgm:cxn modelId="{445C692D-F765-4418-9352-9F98C90B90BF}" type="presParOf" srcId="{01E067DB-1713-43FB-88CF-B9A3D286FD08}" destId="{28DF7477-F78E-4BE8-AEB1-95FAFD89D148}" srcOrd="0" destOrd="0" presId="urn:microsoft.com/office/officeart/2008/layout/NameandTitleOrganizationalChart"/>
    <dgm:cxn modelId="{EA6E0570-0FDC-4FDC-8919-FB394839F73F}" type="presParOf" srcId="{28DF7477-F78E-4BE8-AEB1-95FAFD89D148}" destId="{C44E7320-BD1E-4162-A396-C8F1DF8E71D9}" srcOrd="0" destOrd="0" presId="urn:microsoft.com/office/officeart/2008/layout/NameandTitleOrganizationalChart"/>
    <dgm:cxn modelId="{957FABE8-DAFD-4512-9C28-B1A962AFC9D2}" type="presParOf" srcId="{28DF7477-F78E-4BE8-AEB1-95FAFD89D148}" destId="{733CCA3D-CC97-4BF4-93B7-3D8D9FA74232}" srcOrd="1" destOrd="0" presId="urn:microsoft.com/office/officeart/2008/layout/NameandTitleOrganizationalChart"/>
    <dgm:cxn modelId="{FFECE3AE-3CC4-4FF6-8C1A-D92D0F298DF2}" type="presParOf" srcId="{28DF7477-F78E-4BE8-AEB1-95FAFD89D148}" destId="{92526988-526E-4FCC-A222-022A1EB91EA4}" srcOrd="2" destOrd="0" presId="urn:microsoft.com/office/officeart/2008/layout/NameandTitleOrganizationalChart"/>
    <dgm:cxn modelId="{3E72B925-225E-44CF-8D36-5377ADB287E5}" type="presParOf" srcId="{01E067DB-1713-43FB-88CF-B9A3D286FD08}" destId="{F0BDD4E6-2EFC-463D-AD3A-5BE3ADBE6680}" srcOrd="1" destOrd="0" presId="urn:microsoft.com/office/officeart/2008/layout/NameandTitleOrganizationalChart"/>
    <dgm:cxn modelId="{EF7D3C43-F34B-4E67-8251-1E7F228D4526}" type="presParOf" srcId="{01E067DB-1713-43FB-88CF-B9A3D286FD08}" destId="{43AF1B23-FA78-4FEB-A724-9EC4B03A8E8E}" srcOrd="2" destOrd="0" presId="urn:microsoft.com/office/officeart/2008/layout/NameandTitleOrganizationalChart"/>
    <dgm:cxn modelId="{3F9E5AB9-CD6E-49BE-94D8-822EE984BE74}" type="presParOf" srcId="{3ABAAC6A-9B5B-4112-B3E3-E39A994D377B}" destId="{055DFDBD-CF55-4ABD-92DB-38FA7B7B2E39}" srcOrd="10" destOrd="0" presId="urn:microsoft.com/office/officeart/2008/layout/NameandTitleOrganizationalChart"/>
    <dgm:cxn modelId="{1D521BF7-39CE-4C8E-A4CB-83E0C34C29AD}" type="presParOf" srcId="{3ABAAC6A-9B5B-4112-B3E3-E39A994D377B}" destId="{B56A1930-5403-408E-8682-FBA781A9FE19}" srcOrd="11" destOrd="0" presId="urn:microsoft.com/office/officeart/2008/layout/NameandTitleOrganizationalChart"/>
    <dgm:cxn modelId="{30396775-10EC-43E9-BDEF-20EEF1347B7B}" type="presParOf" srcId="{B56A1930-5403-408E-8682-FBA781A9FE19}" destId="{56B129C3-84BA-440B-A60C-9F3F7CBEE9A0}" srcOrd="0" destOrd="0" presId="urn:microsoft.com/office/officeart/2008/layout/NameandTitleOrganizationalChart"/>
    <dgm:cxn modelId="{70AAC5AB-C90A-4A44-8286-A03E5C73EA90}" type="presParOf" srcId="{56B129C3-84BA-440B-A60C-9F3F7CBEE9A0}" destId="{BA9A164C-6A21-4503-8837-0856AF165812}" srcOrd="0" destOrd="0" presId="urn:microsoft.com/office/officeart/2008/layout/NameandTitleOrganizationalChart"/>
    <dgm:cxn modelId="{9D6EFE8D-88A7-45EE-987F-351320266D1C}" type="presParOf" srcId="{56B129C3-84BA-440B-A60C-9F3F7CBEE9A0}" destId="{5B913A6C-0457-4F25-8E44-A119CF21D956}" srcOrd="1" destOrd="0" presId="urn:microsoft.com/office/officeart/2008/layout/NameandTitleOrganizationalChart"/>
    <dgm:cxn modelId="{309852FC-FDA1-427B-9B00-67594C6674E1}" type="presParOf" srcId="{56B129C3-84BA-440B-A60C-9F3F7CBEE9A0}" destId="{11FB5E30-5AEE-4D32-805E-C93A447E3A2E}" srcOrd="2" destOrd="0" presId="urn:microsoft.com/office/officeart/2008/layout/NameandTitleOrganizationalChart"/>
    <dgm:cxn modelId="{ACCF7889-92BD-4D8C-9632-565CC589EEF6}" type="presParOf" srcId="{B56A1930-5403-408E-8682-FBA781A9FE19}" destId="{C32ABBE9-E6FE-4744-B80D-D7D1F33D8C74}" srcOrd="1" destOrd="0" presId="urn:microsoft.com/office/officeart/2008/layout/NameandTitleOrganizationalChart"/>
    <dgm:cxn modelId="{3698016A-6FED-42C1-972D-32C233DC7E88}" type="presParOf" srcId="{B56A1930-5403-408E-8682-FBA781A9FE19}" destId="{13E218E4-FDF7-45AA-99DA-7281BDEC1DAE}" srcOrd="2" destOrd="0" presId="urn:microsoft.com/office/officeart/2008/layout/NameandTitleOrganizationalChart"/>
    <dgm:cxn modelId="{96FE7AF8-8A9A-4AA3-80B4-61534E2E0CCA}" type="presParOf" srcId="{3ABAAC6A-9B5B-4112-B3E3-E39A994D377B}" destId="{C86305BB-C75C-4DAC-A3E6-EB144FF6A6FE}" srcOrd="12" destOrd="0" presId="urn:microsoft.com/office/officeart/2008/layout/NameandTitleOrganizationalChart"/>
    <dgm:cxn modelId="{CBC3E7D5-B99D-4B7B-9561-06D00AEA8C69}" type="presParOf" srcId="{3ABAAC6A-9B5B-4112-B3E3-E39A994D377B}" destId="{8E2FD10B-82AD-4C21-B9C6-9D4D9F3CA7AC}" srcOrd="13" destOrd="0" presId="urn:microsoft.com/office/officeart/2008/layout/NameandTitleOrganizationalChart"/>
    <dgm:cxn modelId="{CAAAF2F0-5B9B-4A32-A06A-C7B7B0333928}" type="presParOf" srcId="{8E2FD10B-82AD-4C21-B9C6-9D4D9F3CA7AC}" destId="{6EF3E0BB-FA0B-4E43-865D-046157312646}" srcOrd="0" destOrd="0" presId="urn:microsoft.com/office/officeart/2008/layout/NameandTitleOrganizationalChart"/>
    <dgm:cxn modelId="{9EEAB6E6-EC72-4311-B26A-98B69A5F3913}" type="presParOf" srcId="{6EF3E0BB-FA0B-4E43-865D-046157312646}" destId="{BAE989E6-5F94-45C2-9C98-0EE5B6298EFD}" srcOrd="0" destOrd="0" presId="urn:microsoft.com/office/officeart/2008/layout/NameandTitleOrganizationalChart"/>
    <dgm:cxn modelId="{5A5D893C-EAC2-4967-BF27-325F6119A63B}" type="presParOf" srcId="{6EF3E0BB-FA0B-4E43-865D-046157312646}" destId="{4603DDB9-8B84-4273-B473-3073A8862720}" srcOrd="1" destOrd="0" presId="urn:microsoft.com/office/officeart/2008/layout/NameandTitleOrganizationalChart"/>
    <dgm:cxn modelId="{EB056A56-EAF0-4E0D-B082-E1299708C690}" type="presParOf" srcId="{6EF3E0BB-FA0B-4E43-865D-046157312646}" destId="{AA2E4ABA-4431-490E-8013-903F9A373651}" srcOrd="2" destOrd="0" presId="urn:microsoft.com/office/officeart/2008/layout/NameandTitleOrganizationalChart"/>
    <dgm:cxn modelId="{3231BF72-4205-4520-AA77-D87B4056BB62}" type="presParOf" srcId="{8E2FD10B-82AD-4C21-B9C6-9D4D9F3CA7AC}" destId="{CE20985F-88A5-4D61-8059-E71C58293C5E}" srcOrd="1" destOrd="0" presId="urn:microsoft.com/office/officeart/2008/layout/NameandTitleOrganizationalChart"/>
    <dgm:cxn modelId="{E5026DCB-D43C-404B-9AA7-23EAC66F35AC}" type="presParOf" srcId="{8E2FD10B-82AD-4C21-B9C6-9D4D9F3CA7AC}" destId="{14083612-CF9E-466B-920B-4FCC8360333D}" srcOrd="2" destOrd="0" presId="urn:microsoft.com/office/officeart/2008/layout/NameandTitleOrganizationalChart"/>
    <dgm:cxn modelId="{67840399-447B-45A1-A97A-303B767B4F19}" type="presParOf" srcId="{3ABAAC6A-9B5B-4112-B3E3-E39A994D377B}" destId="{D99B516D-B4B1-4D87-99E6-F860958E6272}" srcOrd="14" destOrd="0" presId="urn:microsoft.com/office/officeart/2008/layout/NameandTitleOrganizationalChart"/>
    <dgm:cxn modelId="{35DC4172-7206-448A-8441-1BD0B8BEC12E}" type="presParOf" srcId="{3ABAAC6A-9B5B-4112-B3E3-E39A994D377B}" destId="{964333E9-FE5A-408D-B3A5-C393FEDEA879}" srcOrd="15" destOrd="0" presId="urn:microsoft.com/office/officeart/2008/layout/NameandTitleOrganizationalChart"/>
    <dgm:cxn modelId="{66E29B9A-8BC0-4493-8564-268AFFB68B13}" type="presParOf" srcId="{964333E9-FE5A-408D-B3A5-C393FEDEA879}" destId="{9B8686BF-83D9-4EF7-949E-12EA0F8B9EB3}" srcOrd="0" destOrd="0" presId="urn:microsoft.com/office/officeart/2008/layout/NameandTitleOrganizationalChart"/>
    <dgm:cxn modelId="{BBE468E6-7977-423C-A433-9AA21EE090FD}" type="presParOf" srcId="{9B8686BF-83D9-4EF7-949E-12EA0F8B9EB3}" destId="{0271631B-EB44-4664-A9F2-23B278C60649}" srcOrd="0" destOrd="0" presId="urn:microsoft.com/office/officeart/2008/layout/NameandTitleOrganizationalChart"/>
    <dgm:cxn modelId="{E4104AFF-717A-42F0-A502-8906EE98A31E}" type="presParOf" srcId="{9B8686BF-83D9-4EF7-949E-12EA0F8B9EB3}" destId="{D48F3675-A7F3-46D6-B2B7-469A3864B320}" srcOrd="1" destOrd="0" presId="urn:microsoft.com/office/officeart/2008/layout/NameandTitleOrganizationalChart"/>
    <dgm:cxn modelId="{1DFFDDA9-1534-433B-8FC1-EA4FAB7E075F}" type="presParOf" srcId="{9B8686BF-83D9-4EF7-949E-12EA0F8B9EB3}" destId="{C4B7BBC3-3026-4A34-8A3B-187A08B458A8}" srcOrd="2" destOrd="0" presId="urn:microsoft.com/office/officeart/2008/layout/NameandTitleOrganizationalChart"/>
    <dgm:cxn modelId="{264D6877-991B-43A4-AC53-F6898037013B}" type="presParOf" srcId="{964333E9-FE5A-408D-B3A5-C393FEDEA879}" destId="{D136EBDC-EE3A-47F5-A801-81C0EC500236}" srcOrd="1" destOrd="0" presId="urn:microsoft.com/office/officeart/2008/layout/NameandTitleOrganizationalChart"/>
    <dgm:cxn modelId="{3B3907F6-AD6E-423B-BBBC-508EC80D88F0}" type="presParOf" srcId="{964333E9-FE5A-408D-B3A5-C393FEDEA879}" destId="{73085566-3653-43BE-B3DD-9A638551A139}" srcOrd="2" destOrd="0" presId="urn:microsoft.com/office/officeart/2008/layout/NameandTitleOrganizationalChart"/>
    <dgm:cxn modelId="{9FD9F797-4387-4263-B5E0-D2A5194416F0}" type="presParOf" srcId="{96D4C313-0D70-4CA5-911A-36CFE60F275E}" destId="{A9D3EEB4-C0DD-4E2A-949A-D7F5BEF123FA}" srcOrd="2" destOrd="0" presId="urn:microsoft.com/office/officeart/2008/layout/NameandTitleOrganizationalChart"/>
    <dgm:cxn modelId="{F500965B-EC7C-499D-9AB1-5D08A216A501}" type="presParOf" srcId="{9A7BEBAC-916A-4AEF-9A0E-80DD848281D1}" destId="{85A8B4CC-DF34-485F-B3C3-3056E3D97784}" srcOrd="4" destOrd="0" presId="urn:microsoft.com/office/officeart/2008/layout/NameandTitleOrganizationalChart"/>
    <dgm:cxn modelId="{50778240-1F97-4345-B3CF-E4EBDC8C1BC0}" type="presParOf" srcId="{9A7BEBAC-916A-4AEF-9A0E-80DD848281D1}" destId="{17A047F1-1687-4537-A098-5D102735254D}" srcOrd="5" destOrd="0" presId="urn:microsoft.com/office/officeart/2008/layout/NameandTitleOrganizationalChart"/>
    <dgm:cxn modelId="{62478F1D-A9D4-4570-86AC-47902AB80372}" type="presParOf" srcId="{17A047F1-1687-4537-A098-5D102735254D}" destId="{498504AF-6E00-4DCB-86D1-F12D31B76669}" srcOrd="0" destOrd="0" presId="urn:microsoft.com/office/officeart/2008/layout/NameandTitleOrganizationalChart"/>
    <dgm:cxn modelId="{85B5EEC9-624B-40F5-B914-63568AC7DF07}" type="presParOf" srcId="{498504AF-6E00-4DCB-86D1-F12D31B76669}" destId="{BA9136B4-9A90-4552-A32A-F0650DED63E8}" srcOrd="0" destOrd="0" presId="urn:microsoft.com/office/officeart/2008/layout/NameandTitleOrganizationalChart"/>
    <dgm:cxn modelId="{CC77AB00-B266-4EB4-9247-C69842AA5958}" type="presParOf" srcId="{498504AF-6E00-4DCB-86D1-F12D31B76669}" destId="{9A5D3644-2555-4C67-823B-39020D0B942B}" srcOrd="1" destOrd="0" presId="urn:microsoft.com/office/officeart/2008/layout/NameandTitleOrganizationalChart"/>
    <dgm:cxn modelId="{1963850C-1646-4221-8433-504F06D16153}" type="presParOf" srcId="{498504AF-6E00-4DCB-86D1-F12D31B76669}" destId="{E15F93AF-FED5-40A0-B02F-0CAA0A303667}" srcOrd="2" destOrd="0" presId="urn:microsoft.com/office/officeart/2008/layout/NameandTitleOrganizationalChart"/>
    <dgm:cxn modelId="{47478AEA-7A57-428D-802B-58C37470C034}" type="presParOf" srcId="{17A047F1-1687-4537-A098-5D102735254D}" destId="{5F08655E-2DCD-40BA-8EBF-79D45D2DA040}" srcOrd="1" destOrd="0" presId="urn:microsoft.com/office/officeart/2008/layout/NameandTitleOrganizationalChart"/>
    <dgm:cxn modelId="{9F09ADA3-AC02-49CA-8CFE-F54006FA8965}" type="presParOf" srcId="{5F08655E-2DCD-40BA-8EBF-79D45D2DA040}" destId="{E70D51B0-388E-4A68-9DD6-7AC3E523A95A}" srcOrd="0" destOrd="0" presId="urn:microsoft.com/office/officeart/2008/layout/NameandTitleOrganizationalChart"/>
    <dgm:cxn modelId="{60EBC42E-0C1C-42FC-A015-75ACB80FE282}" type="presParOf" srcId="{5F08655E-2DCD-40BA-8EBF-79D45D2DA040}" destId="{16CD61CD-C634-4C42-A0FD-1A542CACF946}" srcOrd="1" destOrd="0" presId="urn:microsoft.com/office/officeart/2008/layout/NameandTitleOrganizationalChart"/>
    <dgm:cxn modelId="{05882211-B7C6-472C-9E67-8C7E82B859A3}" type="presParOf" srcId="{16CD61CD-C634-4C42-A0FD-1A542CACF946}" destId="{A7DCC134-85F9-468C-9DED-E7C9663B4367}" srcOrd="0" destOrd="0" presId="urn:microsoft.com/office/officeart/2008/layout/NameandTitleOrganizationalChart"/>
    <dgm:cxn modelId="{3D0E7006-467A-4E72-8933-FA66668BB51C}" type="presParOf" srcId="{A7DCC134-85F9-468C-9DED-E7C9663B4367}" destId="{6EAAA6DE-74C0-446E-BAB7-D1848E9C528A}" srcOrd="0" destOrd="0" presId="urn:microsoft.com/office/officeart/2008/layout/NameandTitleOrganizationalChart"/>
    <dgm:cxn modelId="{60AACCC1-AC3D-47F6-98AD-9E4ECEF15053}" type="presParOf" srcId="{A7DCC134-85F9-468C-9DED-E7C9663B4367}" destId="{DC7F03D3-9A2E-4BFB-BF6F-1489C40A1C69}" srcOrd="1" destOrd="0" presId="urn:microsoft.com/office/officeart/2008/layout/NameandTitleOrganizationalChart"/>
    <dgm:cxn modelId="{5BD92119-DE67-44A9-B07B-79DD73E2036C}" type="presParOf" srcId="{A7DCC134-85F9-468C-9DED-E7C9663B4367}" destId="{B2FE627A-B84A-49B2-BF4A-BB2E24C846FD}" srcOrd="2" destOrd="0" presId="urn:microsoft.com/office/officeart/2008/layout/NameandTitleOrganizationalChart"/>
    <dgm:cxn modelId="{B6E466DA-A1D8-4F20-BF83-4D89A72751D5}" type="presParOf" srcId="{16CD61CD-C634-4C42-A0FD-1A542CACF946}" destId="{EF1160E4-2713-4A84-ADB0-6D9DE334041C}" srcOrd="1" destOrd="0" presId="urn:microsoft.com/office/officeart/2008/layout/NameandTitleOrganizationalChart"/>
    <dgm:cxn modelId="{FE9DAA4E-2163-45EA-8EB2-80DEE74FF858}" type="presParOf" srcId="{16CD61CD-C634-4C42-A0FD-1A542CACF946}" destId="{EFB438E1-6638-4674-9F7A-08B55ABA1687}" srcOrd="2" destOrd="0" presId="urn:microsoft.com/office/officeart/2008/layout/NameandTitleOrganizationalChart"/>
    <dgm:cxn modelId="{188B853D-FE01-4DD6-844F-4D23CC9AA3E9}" type="presParOf" srcId="{5F08655E-2DCD-40BA-8EBF-79D45D2DA040}" destId="{DE9F9693-E514-4451-91E6-E117EF3B9522}" srcOrd="2" destOrd="0" presId="urn:microsoft.com/office/officeart/2008/layout/NameandTitleOrganizationalChart"/>
    <dgm:cxn modelId="{FDABBC46-059D-4A3C-BF3D-388EEC6F6EAE}" type="presParOf" srcId="{5F08655E-2DCD-40BA-8EBF-79D45D2DA040}" destId="{C4A7BDB9-59DF-4B03-A1B3-E75A3F8D1162}" srcOrd="3" destOrd="0" presId="urn:microsoft.com/office/officeart/2008/layout/NameandTitleOrganizationalChart"/>
    <dgm:cxn modelId="{315AF5E7-06EE-4F7B-999D-DBE8DE648A5A}" type="presParOf" srcId="{C4A7BDB9-59DF-4B03-A1B3-E75A3F8D1162}" destId="{D577142D-F26B-4712-B982-24AC6A38465E}" srcOrd="0" destOrd="0" presId="urn:microsoft.com/office/officeart/2008/layout/NameandTitleOrganizationalChart"/>
    <dgm:cxn modelId="{19C235E5-A6AB-42B9-806D-0AC07A6B01ED}" type="presParOf" srcId="{D577142D-F26B-4712-B982-24AC6A38465E}" destId="{777B794D-A6AB-4292-9CE6-E5F2087C05E0}" srcOrd="0" destOrd="0" presId="urn:microsoft.com/office/officeart/2008/layout/NameandTitleOrganizationalChart"/>
    <dgm:cxn modelId="{3F30CC51-9841-45FA-9E88-E70BDBE2DFF3}" type="presParOf" srcId="{D577142D-F26B-4712-B982-24AC6A38465E}" destId="{47D76DAF-F216-4FBF-B706-10E78AC606DF}" srcOrd="1" destOrd="0" presId="urn:microsoft.com/office/officeart/2008/layout/NameandTitleOrganizationalChart"/>
    <dgm:cxn modelId="{BA0ACBA0-91AC-4D52-9896-C1186515C119}" type="presParOf" srcId="{D577142D-F26B-4712-B982-24AC6A38465E}" destId="{6CD2D851-A6DC-4267-97C9-1BD28D2C18E8}" srcOrd="2" destOrd="0" presId="urn:microsoft.com/office/officeart/2008/layout/NameandTitleOrganizationalChart"/>
    <dgm:cxn modelId="{4B351596-1905-48A4-BF28-5005D72B5C6F}" type="presParOf" srcId="{C4A7BDB9-59DF-4B03-A1B3-E75A3F8D1162}" destId="{88B7B4B5-5C9C-4EBD-93BE-F0131A3E9A88}" srcOrd="1" destOrd="0" presId="urn:microsoft.com/office/officeart/2008/layout/NameandTitleOrganizationalChart"/>
    <dgm:cxn modelId="{AE9AAEC1-4BB3-4702-9A42-3D8BFE24C767}" type="presParOf" srcId="{C4A7BDB9-59DF-4B03-A1B3-E75A3F8D1162}" destId="{DE074116-260F-4776-9B28-5751798605EC}" srcOrd="2" destOrd="0" presId="urn:microsoft.com/office/officeart/2008/layout/NameandTitleOrganizationalChart"/>
    <dgm:cxn modelId="{890E0EAC-3C23-46F0-A9BC-056DBE9A7355}" type="presParOf" srcId="{5F08655E-2DCD-40BA-8EBF-79D45D2DA040}" destId="{566EC8E1-201D-47EE-9A3F-A6F094AE3B01}" srcOrd="4" destOrd="0" presId="urn:microsoft.com/office/officeart/2008/layout/NameandTitleOrganizationalChart"/>
    <dgm:cxn modelId="{0BA7DAC6-B62C-4515-B243-DFCA7057E9AF}" type="presParOf" srcId="{5F08655E-2DCD-40BA-8EBF-79D45D2DA040}" destId="{A4C98BDE-915F-4A8D-B0C3-58C21817DE9A}" srcOrd="5" destOrd="0" presId="urn:microsoft.com/office/officeart/2008/layout/NameandTitleOrganizationalChart"/>
    <dgm:cxn modelId="{8438975A-7A95-4552-BC71-342A7874A96B}" type="presParOf" srcId="{A4C98BDE-915F-4A8D-B0C3-58C21817DE9A}" destId="{C83AFEED-37CE-4A66-8821-F8D9660A4DF9}" srcOrd="0" destOrd="0" presId="urn:microsoft.com/office/officeart/2008/layout/NameandTitleOrganizationalChart"/>
    <dgm:cxn modelId="{B25E4373-202F-4EF9-B658-078F4AC69FD0}" type="presParOf" srcId="{C83AFEED-37CE-4A66-8821-F8D9660A4DF9}" destId="{3855756A-9C51-464C-A641-079F035985D2}" srcOrd="0" destOrd="0" presId="urn:microsoft.com/office/officeart/2008/layout/NameandTitleOrganizationalChart"/>
    <dgm:cxn modelId="{B80361DD-AE8E-4E77-A5A6-7F9E93D1F040}" type="presParOf" srcId="{C83AFEED-37CE-4A66-8821-F8D9660A4DF9}" destId="{F5D4B8D0-DE71-4298-A23D-36E29666F7A3}" srcOrd="1" destOrd="0" presId="urn:microsoft.com/office/officeart/2008/layout/NameandTitleOrganizationalChart"/>
    <dgm:cxn modelId="{D11CB82B-9FCF-43A9-8F23-51C9E6CA0216}" type="presParOf" srcId="{C83AFEED-37CE-4A66-8821-F8D9660A4DF9}" destId="{70B6B4CF-0C74-42EA-9D79-C32350F65A9B}" srcOrd="2" destOrd="0" presId="urn:microsoft.com/office/officeart/2008/layout/NameandTitleOrganizationalChart"/>
    <dgm:cxn modelId="{B659E176-FC12-4460-80B6-5DC5B37CC157}" type="presParOf" srcId="{A4C98BDE-915F-4A8D-B0C3-58C21817DE9A}" destId="{F3CA1398-9AF9-4998-BC7A-EAE7992ED1BB}" srcOrd="1" destOrd="0" presId="urn:microsoft.com/office/officeart/2008/layout/NameandTitleOrganizationalChart"/>
    <dgm:cxn modelId="{AF420B57-A28A-4F3D-A49D-6E7648FFE858}" type="presParOf" srcId="{A4C98BDE-915F-4A8D-B0C3-58C21817DE9A}" destId="{792027F1-5465-4959-A7A6-5EEE52218C44}" srcOrd="2" destOrd="0" presId="urn:microsoft.com/office/officeart/2008/layout/NameandTitleOrganizationalChart"/>
    <dgm:cxn modelId="{17E46AE1-9ADF-46FF-BC50-D705E5E2D8BC}" type="presParOf" srcId="{5F08655E-2DCD-40BA-8EBF-79D45D2DA040}" destId="{A5920154-62F8-41EB-AF2C-BB430846F2A1}" srcOrd="6" destOrd="0" presId="urn:microsoft.com/office/officeart/2008/layout/NameandTitleOrganizationalChart"/>
    <dgm:cxn modelId="{4604F81A-A721-4B1D-9A51-D8335B2AC63F}" type="presParOf" srcId="{5F08655E-2DCD-40BA-8EBF-79D45D2DA040}" destId="{C7D8C6D7-176E-448B-B27E-E9FF7E5AA5BE}" srcOrd="7" destOrd="0" presId="urn:microsoft.com/office/officeart/2008/layout/NameandTitleOrganizationalChart"/>
    <dgm:cxn modelId="{B781DB51-7613-4C00-931F-A9A0043BED2C}" type="presParOf" srcId="{C7D8C6D7-176E-448B-B27E-E9FF7E5AA5BE}" destId="{010E21EF-80B1-4DC8-A5A6-F457E8AD9290}" srcOrd="0" destOrd="0" presId="urn:microsoft.com/office/officeart/2008/layout/NameandTitleOrganizationalChart"/>
    <dgm:cxn modelId="{65C24208-F72B-4AE7-B17D-8325F0B89290}" type="presParOf" srcId="{010E21EF-80B1-4DC8-A5A6-F457E8AD9290}" destId="{19FB8F7B-F268-4227-87A8-B6EF5AA2CB1C}" srcOrd="0" destOrd="0" presId="urn:microsoft.com/office/officeart/2008/layout/NameandTitleOrganizationalChart"/>
    <dgm:cxn modelId="{7184788B-8025-4703-945F-A0573667C367}" type="presParOf" srcId="{010E21EF-80B1-4DC8-A5A6-F457E8AD9290}" destId="{F170FD73-A565-4977-A336-5E283C697CFD}" srcOrd="1" destOrd="0" presId="urn:microsoft.com/office/officeart/2008/layout/NameandTitleOrganizationalChart"/>
    <dgm:cxn modelId="{0AA1233C-04D7-45D1-9054-C2DFC2547D15}" type="presParOf" srcId="{010E21EF-80B1-4DC8-A5A6-F457E8AD9290}" destId="{9B611B5A-2E75-42F6-AEE8-5076CDCC3048}" srcOrd="2" destOrd="0" presId="urn:microsoft.com/office/officeart/2008/layout/NameandTitleOrganizationalChart"/>
    <dgm:cxn modelId="{C8430E92-C4D6-4714-A58C-37C5686A9B43}" type="presParOf" srcId="{C7D8C6D7-176E-448B-B27E-E9FF7E5AA5BE}" destId="{E46B1206-28C5-4779-A652-DE9169380A0D}" srcOrd="1" destOrd="0" presId="urn:microsoft.com/office/officeart/2008/layout/NameandTitleOrganizationalChart"/>
    <dgm:cxn modelId="{A8362A91-E2EA-4F88-A15D-E6EA64A94616}" type="presParOf" srcId="{C7D8C6D7-176E-448B-B27E-E9FF7E5AA5BE}" destId="{DF47A22E-AB8F-4558-8CB7-DC93FDE21BBA}" srcOrd="2" destOrd="0" presId="urn:microsoft.com/office/officeart/2008/layout/NameandTitleOrganizationalChart"/>
    <dgm:cxn modelId="{1BF2F04A-0117-4915-9D78-E37460ECE8F9}" type="presParOf" srcId="{5F08655E-2DCD-40BA-8EBF-79D45D2DA040}" destId="{D874C104-7484-4583-8AF3-07AC42E95447}" srcOrd="8" destOrd="0" presId="urn:microsoft.com/office/officeart/2008/layout/NameandTitleOrganizationalChart"/>
    <dgm:cxn modelId="{1D58B5B5-3420-487D-8660-CF89234D7B59}" type="presParOf" srcId="{5F08655E-2DCD-40BA-8EBF-79D45D2DA040}" destId="{D709B07A-0789-4599-B0DE-A96C0F3E4444}" srcOrd="9" destOrd="0" presId="urn:microsoft.com/office/officeart/2008/layout/NameandTitleOrganizationalChart"/>
    <dgm:cxn modelId="{004177B6-A7C4-42C1-ACED-9F187CC90806}" type="presParOf" srcId="{D709B07A-0789-4599-B0DE-A96C0F3E4444}" destId="{4DD4C3A9-A25B-4B7E-B241-4F5B83294071}" srcOrd="0" destOrd="0" presId="urn:microsoft.com/office/officeart/2008/layout/NameandTitleOrganizationalChart"/>
    <dgm:cxn modelId="{9E4AED19-3D75-49C2-A4D1-6B791B55809D}" type="presParOf" srcId="{4DD4C3A9-A25B-4B7E-B241-4F5B83294071}" destId="{31E3E1D4-ACB8-47B4-B1F0-80B134116D36}" srcOrd="0" destOrd="0" presId="urn:microsoft.com/office/officeart/2008/layout/NameandTitleOrganizationalChart"/>
    <dgm:cxn modelId="{43CF20DB-61D9-497B-97D5-E7134081F516}" type="presParOf" srcId="{4DD4C3A9-A25B-4B7E-B241-4F5B83294071}" destId="{91E41769-3931-468E-8FF7-CB43A99D1067}" srcOrd="1" destOrd="0" presId="urn:microsoft.com/office/officeart/2008/layout/NameandTitleOrganizationalChart"/>
    <dgm:cxn modelId="{65345AC2-079E-4BD1-9D2B-6382C6966D4D}" type="presParOf" srcId="{4DD4C3A9-A25B-4B7E-B241-4F5B83294071}" destId="{CE459317-8ECF-45C3-84B6-CBD68A7C9396}" srcOrd="2" destOrd="0" presId="urn:microsoft.com/office/officeart/2008/layout/NameandTitleOrganizationalChart"/>
    <dgm:cxn modelId="{4B317878-1521-452C-82D9-B314C5C71B9F}" type="presParOf" srcId="{D709B07A-0789-4599-B0DE-A96C0F3E4444}" destId="{84EF0BE9-3AB3-4199-94D8-55E3C1570D86}" srcOrd="1" destOrd="0" presId="urn:microsoft.com/office/officeart/2008/layout/NameandTitleOrganizationalChart"/>
    <dgm:cxn modelId="{8294CA23-1878-4B3F-8B0C-FF55DB884272}" type="presParOf" srcId="{D709B07A-0789-4599-B0DE-A96C0F3E4444}" destId="{54A3919B-2576-4A34-8929-77DE9EE43D9D}" srcOrd="2" destOrd="0" presId="urn:microsoft.com/office/officeart/2008/layout/NameandTitleOrganizationalChart"/>
    <dgm:cxn modelId="{FFB1138C-5E79-4227-BD7F-C18F05669B0B}" type="presParOf" srcId="{5F08655E-2DCD-40BA-8EBF-79D45D2DA040}" destId="{DE2CEF03-9BF4-4B5F-B974-A845D8562FCA}" srcOrd="10" destOrd="0" presId="urn:microsoft.com/office/officeart/2008/layout/NameandTitleOrganizationalChart"/>
    <dgm:cxn modelId="{62008163-D661-4AEB-B335-6D21EACEA673}" type="presParOf" srcId="{5F08655E-2DCD-40BA-8EBF-79D45D2DA040}" destId="{37E69A45-24F6-4251-A781-387A8FC2D66A}" srcOrd="11" destOrd="0" presId="urn:microsoft.com/office/officeart/2008/layout/NameandTitleOrganizationalChart"/>
    <dgm:cxn modelId="{F3F59F0B-531A-4AFB-AF01-BC16E409066A}" type="presParOf" srcId="{37E69A45-24F6-4251-A781-387A8FC2D66A}" destId="{8514DDA4-4DC6-4F93-8269-58ED1F3C4E1E}" srcOrd="0" destOrd="0" presId="urn:microsoft.com/office/officeart/2008/layout/NameandTitleOrganizationalChart"/>
    <dgm:cxn modelId="{34B3DD3E-3187-46C9-B438-CD9CAD913692}" type="presParOf" srcId="{8514DDA4-4DC6-4F93-8269-58ED1F3C4E1E}" destId="{F699DB22-D36D-474B-BB90-A051EA8B4463}" srcOrd="0" destOrd="0" presId="urn:microsoft.com/office/officeart/2008/layout/NameandTitleOrganizationalChart"/>
    <dgm:cxn modelId="{7C1CF95A-DB20-4BE1-BB9A-3157C28E20E1}" type="presParOf" srcId="{8514DDA4-4DC6-4F93-8269-58ED1F3C4E1E}" destId="{78095163-2B4E-4E2A-8DA5-3E8BC1232326}" srcOrd="1" destOrd="0" presId="urn:microsoft.com/office/officeart/2008/layout/NameandTitleOrganizationalChart"/>
    <dgm:cxn modelId="{565ADF2F-0771-43F2-AAC6-62298AAFEBA5}" type="presParOf" srcId="{8514DDA4-4DC6-4F93-8269-58ED1F3C4E1E}" destId="{88E2CC21-FD06-4991-882C-6A2100F57137}" srcOrd="2" destOrd="0" presId="urn:microsoft.com/office/officeart/2008/layout/NameandTitleOrganizationalChart"/>
    <dgm:cxn modelId="{919E915D-8139-4B5F-ADF5-617AB877B36A}" type="presParOf" srcId="{37E69A45-24F6-4251-A781-387A8FC2D66A}" destId="{78ED3F74-1689-461E-8B60-552CDA62EC87}" srcOrd="1" destOrd="0" presId="urn:microsoft.com/office/officeart/2008/layout/NameandTitleOrganizationalChart"/>
    <dgm:cxn modelId="{5C45579E-B5CC-45AF-B56E-971B1673D3D2}" type="presParOf" srcId="{37E69A45-24F6-4251-A781-387A8FC2D66A}" destId="{6BB3FB05-ADDD-46EA-9956-FE551F89C0E7}" srcOrd="2" destOrd="0" presId="urn:microsoft.com/office/officeart/2008/layout/NameandTitleOrganizationalChart"/>
    <dgm:cxn modelId="{03E4A669-95F3-46FB-94DF-A248B387EA45}" type="presParOf" srcId="{5F08655E-2DCD-40BA-8EBF-79D45D2DA040}" destId="{17A507F6-4A66-4D62-8601-72A441F48387}" srcOrd="12" destOrd="0" presId="urn:microsoft.com/office/officeart/2008/layout/NameandTitleOrganizationalChart"/>
    <dgm:cxn modelId="{4CB53F57-AEF5-4288-A690-089F2191DC32}" type="presParOf" srcId="{5F08655E-2DCD-40BA-8EBF-79D45D2DA040}" destId="{8515F472-DCF3-4D9D-8D19-9702A5D8628F}" srcOrd="13" destOrd="0" presId="urn:microsoft.com/office/officeart/2008/layout/NameandTitleOrganizationalChart"/>
    <dgm:cxn modelId="{BE205534-A652-4FE3-8D00-3E7ACC762F16}" type="presParOf" srcId="{8515F472-DCF3-4D9D-8D19-9702A5D8628F}" destId="{F61FDA82-E5B8-4AD1-B97C-C0772143DA1F}" srcOrd="0" destOrd="0" presId="urn:microsoft.com/office/officeart/2008/layout/NameandTitleOrganizationalChart"/>
    <dgm:cxn modelId="{A11C05AD-2030-4402-AD5B-9AB98DC08FAD}" type="presParOf" srcId="{F61FDA82-E5B8-4AD1-B97C-C0772143DA1F}" destId="{9BE85116-D5D9-4362-B9AC-0D858ADC14F1}" srcOrd="0" destOrd="0" presId="urn:microsoft.com/office/officeart/2008/layout/NameandTitleOrganizationalChart"/>
    <dgm:cxn modelId="{D80F18A1-B613-4FD9-8975-58BBAB19B71A}" type="presParOf" srcId="{F61FDA82-E5B8-4AD1-B97C-C0772143DA1F}" destId="{B65DCCBC-C6C7-4EB6-83E7-F52AE882D6F1}" srcOrd="1" destOrd="0" presId="urn:microsoft.com/office/officeart/2008/layout/NameandTitleOrganizationalChart"/>
    <dgm:cxn modelId="{AF9869FD-A49B-4992-901D-E89A16E56261}" type="presParOf" srcId="{F61FDA82-E5B8-4AD1-B97C-C0772143DA1F}" destId="{36F74EAF-0AE1-4817-9ED8-651046026910}" srcOrd="2" destOrd="0" presId="urn:microsoft.com/office/officeart/2008/layout/NameandTitleOrganizationalChart"/>
    <dgm:cxn modelId="{BACABB76-D121-4384-A351-25CB470A2718}" type="presParOf" srcId="{8515F472-DCF3-4D9D-8D19-9702A5D8628F}" destId="{42395392-9287-448A-81F4-8A76777F66F5}" srcOrd="1" destOrd="0" presId="urn:microsoft.com/office/officeart/2008/layout/NameandTitleOrganizationalChart"/>
    <dgm:cxn modelId="{8B56E107-ED80-4C72-A5D1-758C8037AD27}" type="presParOf" srcId="{8515F472-DCF3-4D9D-8D19-9702A5D8628F}" destId="{8542FF20-D20F-45CB-B055-2EC3FF719636}" srcOrd="2" destOrd="0" presId="urn:microsoft.com/office/officeart/2008/layout/NameandTitleOrganizationalChart"/>
    <dgm:cxn modelId="{2AC458AF-BEF1-4888-B0BD-7BA6C247C0CF}" type="presParOf" srcId="{5F08655E-2DCD-40BA-8EBF-79D45D2DA040}" destId="{02F23854-7D21-4B70-ACD4-B46A9CBF0170}" srcOrd="14" destOrd="0" presId="urn:microsoft.com/office/officeart/2008/layout/NameandTitleOrganizationalChart"/>
    <dgm:cxn modelId="{2E6CEDAB-80DC-4704-98D6-C7CE57E7E624}" type="presParOf" srcId="{5F08655E-2DCD-40BA-8EBF-79D45D2DA040}" destId="{F4421553-DA05-4626-AF20-9424712A278C}" srcOrd="15" destOrd="0" presId="urn:microsoft.com/office/officeart/2008/layout/NameandTitleOrganizationalChart"/>
    <dgm:cxn modelId="{F48D16BA-E478-45AD-A145-CF4413F2219C}" type="presParOf" srcId="{F4421553-DA05-4626-AF20-9424712A278C}" destId="{5FD3CE9C-9DF3-428F-AC13-A826D0396003}" srcOrd="0" destOrd="0" presId="urn:microsoft.com/office/officeart/2008/layout/NameandTitleOrganizationalChart"/>
    <dgm:cxn modelId="{45ED5259-A38D-4D05-A8F8-E7B1A05B20FD}" type="presParOf" srcId="{5FD3CE9C-9DF3-428F-AC13-A826D0396003}" destId="{944AE2C1-2D75-4917-967A-2BA4E0BF82C8}" srcOrd="0" destOrd="0" presId="urn:microsoft.com/office/officeart/2008/layout/NameandTitleOrganizationalChart"/>
    <dgm:cxn modelId="{6D420B3B-9C80-4CE4-B3FA-7009DCBF1108}" type="presParOf" srcId="{5FD3CE9C-9DF3-428F-AC13-A826D0396003}" destId="{09BFF59F-1393-4D5B-8E2D-EEB3AFC71C95}" srcOrd="1" destOrd="0" presId="urn:microsoft.com/office/officeart/2008/layout/NameandTitleOrganizationalChart"/>
    <dgm:cxn modelId="{E80441A6-FDC7-4370-B636-B421F8FD0050}" type="presParOf" srcId="{5FD3CE9C-9DF3-428F-AC13-A826D0396003}" destId="{A8B82E85-5C84-4A25-863A-46976663D76B}" srcOrd="2" destOrd="0" presId="urn:microsoft.com/office/officeart/2008/layout/NameandTitleOrganizationalChart"/>
    <dgm:cxn modelId="{33B35E2D-63A9-4658-AF6A-3EAB373D0389}" type="presParOf" srcId="{F4421553-DA05-4626-AF20-9424712A278C}" destId="{517EBD76-37D5-4A0C-B270-202D7FE239CC}" srcOrd="1" destOrd="0" presId="urn:microsoft.com/office/officeart/2008/layout/NameandTitleOrganizationalChart"/>
    <dgm:cxn modelId="{82086DC2-EECE-4DF9-A01F-909933710FF2}" type="presParOf" srcId="{F4421553-DA05-4626-AF20-9424712A278C}" destId="{08ADF38E-182E-429F-A544-B1AFAE80EAD1}" srcOrd="2" destOrd="0" presId="urn:microsoft.com/office/officeart/2008/layout/NameandTitleOrganizationalChart"/>
    <dgm:cxn modelId="{9B46CE3F-B53E-42C3-9B72-3B145CA8B4FC}" type="presParOf" srcId="{5F08655E-2DCD-40BA-8EBF-79D45D2DA040}" destId="{6F781851-1EBC-48D6-B931-FEAF6C27856C}" srcOrd="16" destOrd="0" presId="urn:microsoft.com/office/officeart/2008/layout/NameandTitleOrganizationalChart"/>
    <dgm:cxn modelId="{A87BDC87-B447-4E52-A8C0-62BAAEF1FAA9}" type="presParOf" srcId="{5F08655E-2DCD-40BA-8EBF-79D45D2DA040}" destId="{316760FF-949E-4C88-B971-0471B40E85E1}" srcOrd="17" destOrd="0" presId="urn:microsoft.com/office/officeart/2008/layout/NameandTitleOrganizationalChart"/>
    <dgm:cxn modelId="{02DFDADB-D441-417E-9A31-A5FFE6EE116A}" type="presParOf" srcId="{316760FF-949E-4C88-B971-0471B40E85E1}" destId="{059BCADE-C2E8-416C-9E1E-00B0116189A6}" srcOrd="0" destOrd="0" presId="urn:microsoft.com/office/officeart/2008/layout/NameandTitleOrganizationalChart"/>
    <dgm:cxn modelId="{A2831F7A-3EB7-4060-93AC-9E8CF51B6F8A}" type="presParOf" srcId="{059BCADE-C2E8-416C-9E1E-00B0116189A6}" destId="{9E121FCB-6FAE-4632-94D1-697E9F2B3384}" srcOrd="0" destOrd="0" presId="urn:microsoft.com/office/officeart/2008/layout/NameandTitleOrganizationalChart"/>
    <dgm:cxn modelId="{81A163BB-E1E4-427F-9F79-3F346E029871}" type="presParOf" srcId="{059BCADE-C2E8-416C-9E1E-00B0116189A6}" destId="{B4E30348-EFB3-412D-88C8-9C12A8A273D4}" srcOrd="1" destOrd="0" presId="urn:microsoft.com/office/officeart/2008/layout/NameandTitleOrganizationalChart"/>
    <dgm:cxn modelId="{6AC9E424-3688-414E-A053-7EC01C7A4D49}" type="presParOf" srcId="{059BCADE-C2E8-416C-9E1E-00B0116189A6}" destId="{6C32414D-43B6-4A5C-9F9A-347C16AEF9EB}" srcOrd="2" destOrd="0" presId="urn:microsoft.com/office/officeart/2008/layout/NameandTitleOrganizationalChart"/>
    <dgm:cxn modelId="{0646706B-4A58-4B31-BDCC-1163542ED1D8}" type="presParOf" srcId="{316760FF-949E-4C88-B971-0471B40E85E1}" destId="{B2528E7E-DF50-4038-A666-05C690EAEEDC}" srcOrd="1" destOrd="0" presId="urn:microsoft.com/office/officeart/2008/layout/NameandTitleOrganizationalChart"/>
    <dgm:cxn modelId="{04989BC6-00B6-4775-BBB3-7CC6008040F5}" type="presParOf" srcId="{316760FF-949E-4C88-B971-0471B40E85E1}" destId="{2424D7F0-1E7D-482B-8A46-465EA694C03B}" srcOrd="2" destOrd="0" presId="urn:microsoft.com/office/officeart/2008/layout/NameandTitleOrganizationalChart"/>
    <dgm:cxn modelId="{688E3424-3F14-4B42-814C-08EF474785C2}" type="presParOf" srcId="{5F08655E-2DCD-40BA-8EBF-79D45D2DA040}" destId="{F604C763-3D9A-4A4C-8B42-53B458AEF214}" srcOrd="18" destOrd="0" presId="urn:microsoft.com/office/officeart/2008/layout/NameandTitleOrganizationalChart"/>
    <dgm:cxn modelId="{F6BE5019-4ED8-4379-A5FC-935E78EBDA3D}" type="presParOf" srcId="{5F08655E-2DCD-40BA-8EBF-79D45D2DA040}" destId="{165921CC-9130-4B81-859E-70659AC50D30}" srcOrd="19" destOrd="0" presId="urn:microsoft.com/office/officeart/2008/layout/NameandTitleOrganizationalChart"/>
    <dgm:cxn modelId="{C56DD685-415E-441A-B828-288217ABF3C1}" type="presParOf" srcId="{165921CC-9130-4B81-859E-70659AC50D30}" destId="{40BCC1E5-DEA5-4359-B537-7E783D217059}" srcOrd="0" destOrd="0" presId="urn:microsoft.com/office/officeart/2008/layout/NameandTitleOrganizationalChart"/>
    <dgm:cxn modelId="{09CF5F86-C332-4260-A311-1719CA0BDC69}" type="presParOf" srcId="{40BCC1E5-DEA5-4359-B537-7E783D217059}" destId="{2F0A7DCC-9D5B-466F-B7E2-2324B6123F1F}" srcOrd="0" destOrd="0" presId="urn:microsoft.com/office/officeart/2008/layout/NameandTitleOrganizationalChart"/>
    <dgm:cxn modelId="{253F1E4D-F86D-4B8D-88DD-DE306C98C388}" type="presParOf" srcId="{40BCC1E5-DEA5-4359-B537-7E783D217059}" destId="{1045BE6B-4D4C-4C85-A5F1-E0D2E08916C1}" srcOrd="1" destOrd="0" presId="urn:microsoft.com/office/officeart/2008/layout/NameandTitleOrganizationalChart"/>
    <dgm:cxn modelId="{D9F59130-0265-4BC7-9CB3-3548B42A3AC7}" type="presParOf" srcId="{40BCC1E5-DEA5-4359-B537-7E783D217059}" destId="{6CEA2AB8-E839-4124-9091-51732A3393A2}" srcOrd="2" destOrd="0" presId="urn:microsoft.com/office/officeart/2008/layout/NameandTitleOrganizationalChart"/>
    <dgm:cxn modelId="{5A33EB9B-7555-4B82-B7B7-0677F1D15629}" type="presParOf" srcId="{165921CC-9130-4B81-859E-70659AC50D30}" destId="{A72388C2-D617-4D35-AA87-65155200F139}" srcOrd="1" destOrd="0" presId="urn:microsoft.com/office/officeart/2008/layout/NameandTitleOrganizationalChart"/>
    <dgm:cxn modelId="{E22BC6B2-EC12-4582-A75C-952EBA1228B1}" type="presParOf" srcId="{165921CC-9130-4B81-859E-70659AC50D30}" destId="{97F7048B-30C1-48DB-A325-AD92E3965651}" srcOrd="2" destOrd="0" presId="urn:microsoft.com/office/officeart/2008/layout/NameandTitleOrganizationalChart"/>
    <dgm:cxn modelId="{A5CC3247-2E19-417C-9FEE-446BE34DCCA1}" type="presParOf" srcId="{17A047F1-1687-4537-A098-5D102735254D}" destId="{A80B40EA-489D-4E83-9F04-C4F011E7EF71}" srcOrd="2" destOrd="0" presId="urn:microsoft.com/office/officeart/2008/layout/NameandTitleOrganizationalChart"/>
    <dgm:cxn modelId="{2184EA63-393C-46F2-A2F6-FBF66BD1BC36}" type="presParOf" srcId="{9A7BEBAC-916A-4AEF-9A0E-80DD848281D1}" destId="{31A06377-2791-4D6E-9A19-4E7C732379B6}" srcOrd="6" destOrd="0" presId="urn:microsoft.com/office/officeart/2008/layout/NameandTitleOrganizationalChart"/>
    <dgm:cxn modelId="{C60300A6-8FC1-4DFB-BF9F-5777B99647F1}" type="presParOf" srcId="{9A7BEBAC-916A-4AEF-9A0E-80DD848281D1}" destId="{67BB4FDD-3CE1-409E-A7FC-CE8BE45DE6C4}" srcOrd="7" destOrd="0" presId="urn:microsoft.com/office/officeart/2008/layout/NameandTitleOrganizationalChart"/>
    <dgm:cxn modelId="{2F9DD51A-5D1E-4902-BC14-2FC5A7ED799B}" type="presParOf" srcId="{67BB4FDD-3CE1-409E-A7FC-CE8BE45DE6C4}" destId="{3B2DD01E-4281-44C0-B764-8AC019A6C2C0}" srcOrd="0" destOrd="0" presId="urn:microsoft.com/office/officeart/2008/layout/NameandTitleOrganizationalChart"/>
    <dgm:cxn modelId="{E7B456BF-916D-433E-A666-5F903A79DD0B}" type="presParOf" srcId="{3B2DD01E-4281-44C0-B764-8AC019A6C2C0}" destId="{4B5D8EEA-EF14-40EE-B47B-6657962B42CF}" srcOrd="0" destOrd="0" presId="urn:microsoft.com/office/officeart/2008/layout/NameandTitleOrganizationalChart"/>
    <dgm:cxn modelId="{C54932DF-B2E9-4BF0-BAC4-47D0A90EAB93}" type="presParOf" srcId="{3B2DD01E-4281-44C0-B764-8AC019A6C2C0}" destId="{93C72682-7CA9-469C-B124-6F9ACD8A26BF}" srcOrd="1" destOrd="0" presId="urn:microsoft.com/office/officeart/2008/layout/NameandTitleOrganizationalChart"/>
    <dgm:cxn modelId="{A6BF6163-32FB-4BFA-B2AD-F7B28A9B5F9E}" type="presParOf" srcId="{3B2DD01E-4281-44C0-B764-8AC019A6C2C0}" destId="{BDD7847A-754A-4830-BEF9-01EBE8B213B7}" srcOrd="2" destOrd="0" presId="urn:microsoft.com/office/officeart/2008/layout/NameandTitleOrganizationalChart"/>
    <dgm:cxn modelId="{AE539A22-7935-4062-BA8D-9980808640C4}" type="presParOf" srcId="{67BB4FDD-3CE1-409E-A7FC-CE8BE45DE6C4}" destId="{1A4A86DD-5823-44DE-9313-9CB36605A1FF}" srcOrd="1" destOrd="0" presId="urn:microsoft.com/office/officeart/2008/layout/NameandTitleOrganizationalChart"/>
    <dgm:cxn modelId="{D47AB08D-68F6-42CD-81AD-B518CACA57B2}" type="presParOf" srcId="{67BB4FDD-3CE1-409E-A7FC-CE8BE45DE6C4}" destId="{1CC9E03B-21DD-4449-8A53-E0147616D2DC}" srcOrd="2" destOrd="0" presId="urn:microsoft.com/office/officeart/2008/layout/NameandTitleOrganizationalChart"/>
    <dgm:cxn modelId="{125E5EEA-C031-431D-A711-C031730BEBAF}" type="presParOf" srcId="{D4F4F91A-50E3-4B59-B5D9-5E044A3212BA}" destId="{2B6C73AB-8191-4928-A2E4-ADA09E446BBC}" srcOrd="2" destOrd="0" presId="urn:microsoft.com/office/officeart/2008/layout/NameandTitleOrganizationalChar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E9491F1-7520-4E6A-8BA6-4761D7F792F3}">
      <dsp:nvSpPr>
        <dsp:cNvPr id="0" name=""/>
        <dsp:cNvSpPr/>
      </dsp:nvSpPr>
      <dsp:spPr>
        <a:xfrm>
          <a:off x="2722970" y="0"/>
          <a:ext cx="1815313" cy="1087834"/>
        </a:xfrm>
        <a:prstGeom prst="trapezoid">
          <a:avLst>
            <a:gd name="adj" fmla="val 83437"/>
          </a:avLst>
        </a:prstGeom>
        <a:solidFill>
          <a:srgbClr val="FFC000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sl-SI" sz="2300" kern="1200" noProof="0" dirty="0"/>
        </a:p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l-SI" sz="2300" kern="1200" noProof="0" dirty="0"/>
            <a:t>GZS</a:t>
          </a:r>
        </a:p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l-SI" sz="1600" kern="1200" noProof="0" dirty="0"/>
            <a:t>1</a:t>
          </a:r>
        </a:p>
      </dsp:txBody>
      <dsp:txXfrm>
        <a:off x="2722970" y="0"/>
        <a:ext cx="1815313" cy="1087834"/>
      </dsp:txXfrm>
    </dsp:sp>
    <dsp:sp modelId="{3F882F5B-BD1A-4AAB-BE06-ECF32442C274}">
      <dsp:nvSpPr>
        <dsp:cNvPr id="0" name=""/>
        <dsp:cNvSpPr/>
      </dsp:nvSpPr>
      <dsp:spPr>
        <a:xfrm>
          <a:off x="1815313" y="1087834"/>
          <a:ext cx="3630627" cy="1087834"/>
        </a:xfrm>
        <a:prstGeom prst="trapezoid">
          <a:avLst>
            <a:gd name="adj" fmla="val 83437"/>
          </a:avLst>
        </a:prstGeom>
        <a:solidFill>
          <a:srgbClr val="FFE181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l-SI" sz="2300" kern="1200" noProof="0" dirty="0"/>
            <a:t>GASILSKA REGIJA</a:t>
          </a:r>
        </a:p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l-SI" sz="1600" kern="1200" noProof="0" dirty="0"/>
            <a:t>17</a:t>
          </a:r>
          <a:endParaRPr lang="sl-SI" sz="2300" kern="1200" noProof="0" dirty="0"/>
        </a:p>
      </dsp:txBody>
      <dsp:txXfrm>
        <a:off x="2450673" y="1087834"/>
        <a:ext cx="2359907" cy="1087834"/>
      </dsp:txXfrm>
    </dsp:sp>
    <dsp:sp modelId="{E38401CB-3254-40EA-A883-1B91967E90A5}">
      <dsp:nvSpPr>
        <dsp:cNvPr id="0" name=""/>
        <dsp:cNvSpPr/>
      </dsp:nvSpPr>
      <dsp:spPr>
        <a:xfrm>
          <a:off x="907656" y="2175669"/>
          <a:ext cx="5445940" cy="1087834"/>
        </a:xfrm>
        <a:prstGeom prst="trapezoid">
          <a:avLst>
            <a:gd name="adj" fmla="val 83437"/>
          </a:avLst>
        </a:prstGeom>
        <a:solidFill>
          <a:schemeClr val="bg2">
            <a:lumMod val="9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l-SI" sz="3200" kern="1200" noProof="0" dirty="0">
              <a:solidFill>
                <a:schemeClr val="tx1"/>
              </a:solidFill>
            </a:rPr>
            <a:t>GASILSKA ZVEZA</a:t>
          </a:r>
        </a:p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l-SI" sz="1600" kern="1200" noProof="0" dirty="0">
              <a:solidFill>
                <a:schemeClr val="tx1"/>
              </a:solidFill>
            </a:rPr>
            <a:t>121</a:t>
          </a:r>
        </a:p>
      </dsp:txBody>
      <dsp:txXfrm>
        <a:off x="1860696" y="2175669"/>
        <a:ext cx="3539861" cy="1087834"/>
      </dsp:txXfrm>
    </dsp:sp>
    <dsp:sp modelId="{073A879F-18B5-4C5F-A325-3B03131C8698}">
      <dsp:nvSpPr>
        <dsp:cNvPr id="0" name=""/>
        <dsp:cNvSpPr/>
      </dsp:nvSpPr>
      <dsp:spPr>
        <a:xfrm>
          <a:off x="0" y="3263503"/>
          <a:ext cx="7261254" cy="1087834"/>
        </a:xfrm>
        <a:prstGeom prst="trapezoid">
          <a:avLst>
            <a:gd name="adj" fmla="val 83437"/>
          </a:avLst>
        </a:prstGeom>
        <a:solidFill>
          <a:srgbClr val="C00000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l-SI" sz="3200" kern="1200" noProof="0" dirty="0">
              <a:solidFill>
                <a:schemeClr val="bg1"/>
              </a:solidFill>
            </a:rPr>
            <a:t>GASILSKO DRUŠTVO</a:t>
          </a:r>
        </a:p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l-SI" sz="1600" kern="1200" noProof="0" dirty="0">
              <a:solidFill>
                <a:schemeClr val="bg1"/>
              </a:solidFill>
            </a:rPr>
            <a:t>1333</a:t>
          </a:r>
        </a:p>
      </dsp:txBody>
      <dsp:txXfrm>
        <a:off x="1270719" y="3263503"/>
        <a:ext cx="4719815" cy="108783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3C434B0-1B1C-47CF-B3DD-F85D75FF44C8}">
      <dsp:nvSpPr>
        <dsp:cNvPr id="0" name=""/>
        <dsp:cNvSpPr/>
      </dsp:nvSpPr>
      <dsp:spPr>
        <a:xfrm>
          <a:off x="3759477" y="1702828"/>
          <a:ext cx="2242400" cy="27609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8045"/>
              </a:lnTo>
              <a:lnTo>
                <a:pt x="2242400" y="138045"/>
              </a:lnTo>
              <a:lnTo>
                <a:pt x="2242400" y="276090"/>
              </a:lnTo>
            </a:path>
          </a:pathLst>
        </a:custGeom>
        <a:noFill/>
        <a:ln w="19050" cap="flat" cmpd="sng" algn="ctr">
          <a:solidFill>
            <a:srgbClr val="B74826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6D90261-F69D-4C16-9AA8-37B45FAE98EF}">
      <dsp:nvSpPr>
        <dsp:cNvPr id="0" name=""/>
        <dsp:cNvSpPr/>
      </dsp:nvSpPr>
      <dsp:spPr>
        <a:xfrm>
          <a:off x="3759477" y="1702828"/>
          <a:ext cx="709378" cy="27609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8045"/>
              </a:lnTo>
              <a:lnTo>
                <a:pt x="709378" y="138045"/>
              </a:lnTo>
              <a:lnTo>
                <a:pt x="709378" y="276090"/>
              </a:lnTo>
            </a:path>
          </a:pathLst>
        </a:custGeom>
        <a:noFill/>
        <a:ln w="19050" cap="flat" cmpd="sng" algn="ctr">
          <a:solidFill>
            <a:srgbClr val="B74826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7D9AF5A-D4BE-48C7-83E2-356928044CF7}">
      <dsp:nvSpPr>
        <dsp:cNvPr id="0" name=""/>
        <dsp:cNvSpPr/>
      </dsp:nvSpPr>
      <dsp:spPr>
        <a:xfrm>
          <a:off x="2935832" y="2570540"/>
          <a:ext cx="2299534" cy="34182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03780"/>
              </a:lnTo>
              <a:lnTo>
                <a:pt x="2299534" y="203780"/>
              </a:lnTo>
              <a:lnTo>
                <a:pt x="2299534" y="341825"/>
              </a:lnTo>
            </a:path>
          </a:pathLst>
        </a:custGeom>
        <a:noFill/>
        <a:ln w="19050" cap="flat" cmpd="sng" algn="ctr">
          <a:solidFill>
            <a:srgbClr val="313164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F5E7E38-98F5-4784-886B-925D700CAA12}">
      <dsp:nvSpPr>
        <dsp:cNvPr id="0" name=""/>
        <dsp:cNvSpPr/>
      </dsp:nvSpPr>
      <dsp:spPr>
        <a:xfrm>
          <a:off x="2935832" y="2570540"/>
          <a:ext cx="766511" cy="34182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03780"/>
              </a:lnTo>
              <a:lnTo>
                <a:pt x="766511" y="203780"/>
              </a:lnTo>
              <a:lnTo>
                <a:pt x="766511" y="341825"/>
              </a:lnTo>
            </a:path>
          </a:pathLst>
        </a:custGeom>
        <a:noFill/>
        <a:ln w="19050" cap="flat" cmpd="sng" algn="ctr">
          <a:solidFill>
            <a:srgbClr val="313164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1CF80C7-B205-4F0F-9FC3-98033774193E}">
      <dsp:nvSpPr>
        <dsp:cNvPr id="0" name=""/>
        <dsp:cNvSpPr/>
      </dsp:nvSpPr>
      <dsp:spPr>
        <a:xfrm>
          <a:off x="2169321" y="2570540"/>
          <a:ext cx="766511" cy="341825"/>
        </a:xfrm>
        <a:custGeom>
          <a:avLst/>
          <a:gdLst/>
          <a:ahLst/>
          <a:cxnLst/>
          <a:rect l="0" t="0" r="0" b="0"/>
          <a:pathLst>
            <a:path>
              <a:moveTo>
                <a:pt x="766511" y="0"/>
              </a:moveTo>
              <a:lnTo>
                <a:pt x="766511" y="203780"/>
              </a:lnTo>
              <a:lnTo>
                <a:pt x="0" y="203780"/>
              </a:lnTo>
              <a:lnTo>
                <a:pt x="0" y="341825"/>
              </a:lnTo>
            </a:path>
          </a:pathLst>
        </a:custGeom>
        <a:noFill/>
        <a:ln w="19050" cap="flat" cmpd="sng" algn="ctr">
          <a:solidFill>
            <a:srgbClr val="313164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2903A1D-DE0F-435D-9A8C-E2DFF3DB117B}">
      <dsp:nvSpPr>
        <dsp:cNvPr id="0" name=""/>
        <dsp:cNvSpPr/>
      </dsp:nvSpPr>
      <dsp:spPr>
        <a:xfrm>
          <a:off x="636298" y="2570540"/>
          <a:ext cx="2299534" cy="341825"/>
        </a:xfrm>
        <a:custGeom>
          <a:avLst/>
          <a:gdLst/>
          <a:ahLst/>
          <a:cxnLst/>
          <a:rect l="0" t="0" r="0" b="0"/>
          <a:pathLst>
            <a:path>
              <a:moveTo>
                <a:pt x="2299534" y="0"/>
              </a:moveTo>
              <a:lnTo>
                <a:pt x="2299534" y="203780"/>
              </a:lnTo>
              <a:lnTo>
                <a:pt x="0" y="203780"/>
              </a:lnTo>
              <a:lnTo>
                <a:pt x="0" y="341825"/>
              </a:lnTo>
            </a:path>
          </a:pathLst>
        </a:custGeom>
        <a:noFill/>
        <a:ln w="19050" cap="flat" cmpd="sng" algn="ctr">
          <a:solidFill>
            <a:srgbClr val="313164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AE7A301-82F2-4E59-B85E-DD41D2C3F42B}">
      <dsp:nvSpPr>
        <dsp:cNvPr id="0" name=""/>
        <dsp:cNvSpPr/>
      </dsp:nvSpPr>
      <dsp:spPr>
        <a:xfrm>
          <a:off x="2935832" y="1702828"/>
          <a:ext cx="823644" cy="276090"/>
        </a:xfrm>
        <a:custGeom>
          <a:avLst/>
          <a:gdLst/>
          <a:ahLst/>
          <a:cxnLst/>
          <a:rect l="0" t="0" r="0" b="0"/>
          <a:pathLst>
            <a:path>
              <a:moveTo>
                <a:pt x="823644" y="0"/>
              </a:moveTo>
              <a:lnTo>
                <a:pt x="823644" y="138045"/>
              </a:lnTo>
              <a:lnTo>
                <a:pt x="0" y="138045"/>
              </a:lnTo>
              <a:lnTo>
                <a:pt x="0" y="276090"/>
              </a:lnTo>
            </a:path>
          </a:pathLst>
        </a:custGeom>
        <a:noFill/>
        <a:ln w="19050" cap="flat" cmpd="sng" algn="ctr">
          <a:solidFill>
            <a:srgbClr val="B74826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1C4392B-81D0-4604-ACB2-AAE458CA6D4F}">
      <dsp:nvSpPr>
        <dsp:cNvPr id="0" name=""/>
        <dsp:cNvSpPr/>
      </dsp:nvSpPr>
      <dsp:spPr>
        <a:xfrm>
          <a:off x="1402809" y="1702828"/>
          <a:ext cx="2356667" cy="276090"/>
        </a:xfrm>
        <a:custGeom>
          <a:avLst/>
          <a:gdLst/>
          <a:ahLst/>
          <a:cxnLst/>
          <a:rect l="0" t="0" r="0" b="0"/>
          <a:pathLst>
            <a:path>
              <a:moveTo>
                <a:pt x="2356667" y="0"/>
              </a:moveTo>
              <a:lnTo>
                <a:pt x="2356667" y="138045"/>
              </a:lnTo>
              <a:lnTo>
                <a:pt x="0" y="138045"/>
              </a:lnTo>
              <a:lnTo>
                <a:pt x="0" y="276090"/>
              </a:lnTo>
            </a:path>
          </a:pathLst>
        </a:custGeom>
        <a:noFill/>
        <a:ln w="19050" cap="flat" cmpd="sng" algn="ctr">
          <a:solidFill>
            <a:srgbClr val="B74826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C39BBC1-6D5C-4E67-ACC3-F531F33748BC}">
      <dsp:nvSpPr>
        <dsp:cNvPr id="0" name=""/>
        <dsp:cNvSpPr/>
      </dsp:nvSpPr>
      <dsp:spPr>
        <a:xfrm>
          <a:off x="2850589" y="929448"/>
          <a:ext cx="1817775" cy="773379"/>
        </a:xfrm>
        <a:prstGeom prst="rect">
          <a:avLst/>
        </a:prstGeom>
        <a:solidFill>
          <a:srgbClr val="B74826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83484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l-SI" sz="1200" kern="1200" noProof="0" dirty="0"/>
            <a:t>OBČNI ZBOR</a:t>
          </a:r>
        </a:p>
      </dsp:txBody>
      <dsp:txXfrm>
        <a:off x="2850589" y="929448"/>
        <a:ext cx="1817775" cy="773379"/>
      </dsp:txXfrm>
    </dsp:sp>
    <dsp:sp modelId="{9AA3CBCF-DC22-40F1-BF21-7DCBFD28073E}">
      <dsp:nvSpPr>
        <dsp:cNvPr id="0" name=""/>
        <dsp:cNvSpPr/>
      </dsp:nvSpPr>
      <dsp:spPr>
        <a:xfrm>
          <a:off x="3416677" y="1480477"/>
          <a:ext cx="1028399" cy="197207"/>
        </a:xfrm>
        <a:prstGeom prst="rect">
          <a:avLst/>
        </a:prstGeom>
        <a:noFill/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020" tIns="8255" rIns="33020" bIns="8255" numCol="1" spcCol="1270" anchor="ctr" anchorCtr="0">
          <a:noAutofit/>
        </a:bodyPr>
        <a:lstStyle/>
        <a:p>
          <a:pPr marL="0" lvl="0" indent="0" algn="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sl-SI" sz="1300" kern="1200" noProof="0" dirty="0"/>
        </a:p>
      </dsp:txBody>
      <dsp:txXfrm>
        <a:off x="3416677" y="1480477"/>
        <a:ext cx="1028399" cy="197207"/>
      </dsp:txXfrm>
    </dsp:sp>
    <dsp:sp modelId="{2266E2C0-C9F5-435F-BBFA-1F4ADC6E598B}">
      <dsp:nvSpPr>
        <dsp:cNvPr id="0" name=""/>
        <dsp:cNvSpPr/>
      </dsp:nvSpPr>
      <dsp:spPr>
        <a:xfrm>
          <a:off x="831476" y="1978918"/>
          <a:ext cx="1142666" cy="591621"/>
        </a:xfrm>
        <a:prstGeom prst="rect">
          <a:avLst/>
        </a:prstGeom>
        <a:solidFill>
          <a:srgbClr val="B74826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83484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l-SI" sz="1200" kern="1200" noProof="0" dirty="0"/>
            <a:t>NADZORNI ODBOR</a:t>
          </a:r>
        </a:p>
      </dsp:txBody>
      <dsp:txXfrm>
        <a:off x="831476" y="1978918"/>
        <a:ext cx="1142666" cy="591621"/>
      </dsp:txXfrm>
    </dsp:sp>
    <dsp:sp modelId="{835F7747-7CF7-46BB-BB87-4E8C6D267D0B}">
      <dsp:nvSpPr>
        <dsp:cNvPr id="0" name=""/>
        <dsp:cNvSpPr/>
      </dsp:nvSpPr>
      <dsp:spPr>
        <a:xfrm>
          <a:off x="1060009" y="2439068"/>
          <a:ext cx="1028399" cy="197207"/>
        </a:xfrm>
        <a:prstGeom prst="rect">
          <a:avLst/>
        </a:prstGeom>
        <a:noFill/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020" tIns="8255" rIns="33020" bIns="8255" numCol="1" spcCol="1270" anchor="ctr" anchorCtr="0">
          <a:noAutofit/>
        </a:bodyPr>
        <a:lstStyle/>
        <a:p>
          <a:pPr marL="0" lvl="0" indent="0" algn="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sl-SI" sz="1300" kern="1200" noProof="0" dirty="0"/>
        </a:p>
      </dsp:txBody>
      <dsp:txXfrm>
        <a:off x="1060009" y="2439068"/>
        <a:ext cx="1028399" cy="197207"/>
      </dsp:txXfrm>
    </dsp:sp>
    <dsp:sp modelId="{BFEF513B-07D6-4186-8236-1D30EB6138FD}">
      <dsp:nvSpPr>
        <dsp:cNvPr id="0" name=""/>
        <dsp:cNvSpPr/>
      </dsp:nvSpPr>
      <dsp:spPr>
        <a:xfrm>
          <a:off x="2364499" y="1978918"/>
          <a:ext cx="1142666" cy="591621"/>
        </a:xfrm>
        <a:prstGeom prst="rect">
          <a:avLst/>
        </a:prstGeom>
        <a:solidFill>
          <a:srgbClr val="313164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83484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l-SI" sz="1200" kern="1200" noProof="0" dirty="0"/>
            <a:t>UPRAVNI ODBOR</a:t>
          </a:r>
        </a:p>
      </dsp:txBody>
      <dsp:txXfrm>
        <a:off x="2364499" y="1978918"/>
        <a:ext cx="1142666" cy="591621"/>
      </dsp:txXfrm>
    </dsp:sp>
    <dsp:sp modelId="{4EFAE253-902B-444C-8BB1-1ED39E5A0693}">
      <dsp:nvSpPr>
        <dsp:cNvPr id="0" name=""/>
        <dsp:cNvSpPr/>
      </dsp:nvSpPr>
      <dsp:spPr>
        <a:xfrm>
          <a:off x="2593032" y="2439068"/>
          <a:ext cx="1028399" cy="197207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rgbClr val="313164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940" tIns="6985" rIns="27940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l-SI" sz="1100" kern="1200" noProof="0" dirty="0"/>
            <a:t>PREDSEDNIK</a:t>
          </a:r>
        </a:p>
      </dsp:txBody>
      <dsp:txXfrm>
        <a:off x="2593032" y="2439068"/>
        <a:ext cx="1028399" cy="197207"/>
      </dsp:txXfrm>
    </dsp:sp>
    <dsp:sp modelId="{260C03C5-AA9E-4C66-AAF4-50FC2DC45128}">
      <dsp:nvSpPr>
        <dsp:cNvPr id="0" name=""/>
        <dsp:cNvSpPr/>
      </dsp:nvSpPr>
      <dsp:spPr>
        <a:xfrm>
          <a:off x="64965" y="2912366"/>
          <a:ext cx="1142666" cy="591621"/>
        </a:xfrm>
        <a:prstGeom prst="rect">
          <a:avLst/>
        </a:prstGeom>
        <a:solidFill>
          <a:srgbClr val="313164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83484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l-SI" sz="1200" kern="1200" noProof="0" dirty="0"/>
            <a:t>MLADINSKA KOMISIJA</a:t>
          </a:r>
        </a:p>
      </dsp:txBody>
      <dsp:txXfrm>
        <a:off x="64965" y="2912366"/>
        <a:ext cx="1142666" cy="591621"/>
      </dsp:txXfrm>
    </dsp:sp>
    <dsp:sp modelId="{A3007CFB-D470-4F7E-8382-3A9E7F89BE27}">
      <dsp:nvSpPr>
        <dsp:cNvPr id="0" name=""/>
        <dsp:cNvSpPr/>
      </dsp:nvSpPr>
      <dsp:spPr>
        <a:xfrm>
          <a:off x="293498" y="3372516"/>
          <a:ext cx="1028399" cy="197207"/>
        </a:xfrm>
        <a:prstGeom prst="rect">
          <a:avLst/>
        </a:prstGeom>
        <a:noFill/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020" tIns="8255" rIns="33020" bIns="8255" numCol="1" spcCol="1270" anchor="ctr" anchorCtr="0">
          <a:noAutofit/>
        </a:bodyPr>
        <a:lstStyle/>
        <a:p>
          <a:pPr marL="0" lvl="0" indent="0" algn="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sl-SI" sz="1300" kern="1200" noProof="0" dirty="0"/>
        </a:p>
      </dsp:txBody>
      <dsp:txXfrm>
        <a:off x="293498" y="3372516"/>
        <a:ext cx="1028399" cy="197207"/>
      </dsp:txXfrm>
    </dsp:sp>
    <dsp:sp modelId="{FC4D46EA-61DA-45BD-933C-A4506D1CC90D}">
      <dsp:nvSpPr>
        <dsp:cNvPr id="0" name=""/>
        <dsp:cNvSpPr/>
      </dsp:nvSpPr>
      <dsp:spPr>
        <a:xfrm>
          <a:off x="1597988" y="2912366"/>
          <a:ext cx="1142666" cy="591621"/>
        </a:xfrm>
        <a:prstGeom prst="rect">
          <a:avLst/>
        </a:prstGeom>
        <a:solidFill>
          <a:srgbClr val="313164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83484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l-SI" sz="1200" kern="1200" noProof="0" dirty="0"/>
            <a:t>KOMISIJA ZA VETERANE</a:t>
          </a:r>
        </a:p>
      </dsp:txBody>
      <dsp:txXfrm>
        <a:off x="1597988" y="2912366"/>
        <a:ext cx="1142666" cy="591621"/>
      </dsp:txXfrm>
    </dsp:sp>
    <dsp:sp modelId="{3D7472EF-EF5B-471C-B745-0DD36C334591}">
      <dsp:nvSpPr>
        <dsp:cNvPr id="0" name=""/>
        <dsp:cNvSpPr/>
      </dsp:nvSpPr>
      <dsp:spPr>
        <a:xfrm>
          <a:off x="1826521" y="3372516"/>
          <a:ext cx="1028399" cy="197207"/>
        </a:xfrm>
        <a:prstGeom prst="rect">
          <a:avLst/>
        </a:prstGeom>
        <a:noFill/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020" tIns="8255" rIns="33020" bIns="8255" numCol="1" spcCol="1270" anchor="ctr" anchorCtr="0">
          <a:noAutofit/>
        </a:bodyPr>
        <a:lstStyle/>
        <a:p>
          <a:pPr marL="0" lvl="0" indent="0" algn="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sl-SI" sz="1300" kern="1200" noProof="0" dirty="0"/>
        </a:p>
      </dsp:txBody>
      <dsp:txXfrm>
        <a:off x="1826521" y="3372516"/>
        <a:ext cx="1028399" cy="197207"/>
      </dsp:txXfrm>
    </dsp:sp>
    <dsp:sp modelId="{E4C6905F-3FC8-48C3-8217-FF21A00E6037}">
      <dsp:nvSpPr>
        <dsp:cNvPr id="0" name=""/>
        <dsp:cNvSpPr/>
      </dsp:nvSpPr>
      <dsp:spPr>
        <a:xfrm>
          <a:off x="3131010" y="2912366"/>
          <a:ext cx="1142666" cy="591621"/>
        </a:xfrm>
        <a:prstGeom prst="rect">
          <a:avLst/>
        </a:prstGeom>
        <a:solidFill>
          <a:srgbClr val="313164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83484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l-SI" sz="1200" kern="1200" noProof="0" dirty="0"/>
            <a:t>KOMISIJA ZA ČLANICE</a:t>
          </a:r>
        </a:p>
      </dsp:txBody>
      <dsp:txXfrm>
        <a:off x="3131010" y="2912366"/>
        <a:ext cx="1142666" cy="591621"/>
      </dsp:txXfrm>
    </dsp:sp>
    <dsp:sp modelId="{14995AA4-DFBA-47AC-BC55-F3671B144357}">
      <dsp:nvSpPr>
        <dsp:cNvPr id="0" name=""/>
        <dsp:cNvSpPr/>
      </dsp:nvSpPr>
      <dsp:spPr>
        <a:xfrm>
          <a:off x="3359544" y="3372516"/>
          <a:ext cx="1028399" cy="197207"/>
        </a:xfrm>
        <a:prstGeom prst="rect">
          <a:avLst/>
        </a:prstGeom>
        <a:noFill/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020" tIns="8255" rIns="33020" bIns="8255" numCol="1" spcCol="1270" anchor="ctr" anchorCtr="0">
          <a:noAutofit/>
        </a:bodyPr>
        <a:lstStyle/>
        <a:p>
          <a:pPr marL="0" lvl="0" indent="0" algn="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sl-SI" sz="1300" kern="1200" noProof="0" dirty="0"/>
        </a:p>
      </dsp:txBody>
      <dsp:txXfrm>
        <a:off x="3359544" y="3372516"/>
        <a:ext cx="1028399" cy="197207"/>
      </dsp:txXfrm>
    </dsp:sp>
    <dsp:sp modelId="{C44E7320-BD1E-4162-A396-C8F1DF8E71D9}">
      <dsp:nvSpPr>
        <dsp:cNvPr id="0" name=""/>
        <dsp:cNvSpPr/>
      </dsp:nvSpPr>
      <dsp:spPr>
        <a:xfrm>
          <a:off x="4664033" y="2912366"/>
          <a:ext cx="1142666" cy="591621"/>
        </a:xfrm>
        <a:prstGeom prst="rect">
          <a:avLst/>
        </a:prstGeom>
        <a:solidFill>
          <a:srgbClr val="313164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83484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l-SI" sz="1200" kern="1200" noProof="0" dirty="0"/>
            <a:t>KOMISIJA ZA ODLIKOVANJA</a:t>
          </a:r>
        </a:p>
      </dsp:txBody>
      <dsp:txXfrm>
        <a:off x="4664033" y="2912366"/>
        <a:ext cx="1142666" cy="591621"/>
      </dsp:txXfrm>
    </dsp:sp>
    <dsp:sp modelId="{733CCA3D-CC97-4BF4-93B7-3D8D9FA74232}">
      <dsp:nvSpPr>
        <dsp:cNvPr id="0" name=""/>
        <dsp:cNvSpPr/>
      </dsp:nvSpPr>
      <dsp:spPr>
        <a:xfrm>
          <a:off x="4892566" y="3372516"/>
          <a:ext cx="1028399" cy="197207"/>
        </a:xfrm>
        <a:prstGeom prst="rect">
          <a:avLst/>
        </a:prstGeom>
        <a:noFill/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020" tIns="8255" rIns="33020" bIns="8255" numCol="1" spcCol="1270" anchor="ctr" anchorCtr="0">
          <a:noAutofit/>
        </a:bodyPr>
        <a:lstStyle/>
        <a:p>
          <a:pPr marL="0" lvl="0" indent="0" algn="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sl-SI" sz="1300" kern="1200" noProof="0" dirty="0"/>
        </a:p>
      </dsp:txBody>
      <dsp:txXfrm>
        <a:off x="4892566" y="3372516"/>
        <a:ext cx="1028399" cy="197207"/>
      </dsp:txXfrm>
    </dsp:sp>
    <dsp:sp modelId="{BA9136B4-9A90-4552-A32A-F0650DED63E8}">
      <dsp:nvSpPr>
        <dsp:cNvPr id="0" name=""/>
        <dsp:cNvSpPr/>
      </dsp:nvSpPr>
      <dsp:spPr>
        <a:xfrm>
          <a:off x="3897522" y="1978918"/>
          <a:ext cx="1142666" cy="591621"/>
        </a:xfrm>
        <a:prstGeom prst="rect">
          <a:avLst/>
        </a:prstGeom>
        <a:solidFill>
          <a:srgbClr val="ED1D24"/>
        </a:solidFill>
        <a:ln w="1905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83484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l-SI" sz="1200" kern="1200" noProof="0" dirty="0"/>
            <a:t>POVELJSTVO</a:t>
          </a:r>
        </a:p>
      </dsp:txBody>
      <dsp:txXfrm>
        <a:off x="3897522" y="1978918"/>
        <a:ext cx="1142666" cy="591621"/>
      </dsp:txXfrm>
    </dsp:sp>
    <dsp:sp modelId="{9A5D3644-2555-4C67-823B-39020D0B942B}">
      <dsp:nvSpPr>
        <dsp:cNvPr id="0" name=""/>
        <dsp:cNvSpPr/>
      </dsp:nvSpPr>
      <dsp:spPr>
        <a:xfrm>
          <a:off x="4126055" y="2439068"/>
          <a:ext cx="1028399" cy="197207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rgbClr val="ED1D24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7620" rIns="3048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l-SI" sz="1200" kern="1200" noProof="0" dirty="0"/>
            <a:t>POVELJNIK</a:t>
          </a:r>
        </a:p>
      </dsp:txBody>
      <dsp:txXfrm>
        <a:off x="4126055" y="2439068"/>
        <a:ext cx="1028399" cy="197207"/>
      </dsp:txXfrm>
    </dsp:sp>
    <dsp:sp modelId="{4B5D8EEA-EF14-40EE-B47B-6657962B42CF}">
      <dsp:nvSpPr>
        <dsp:cNvPr id="0" name=""/>
        <dsp:cNvSpPr/>
      </dsp:nvSpPr>
      <dsp:spPr>
        <a:xfrm>
          <a:off x="5430545" y="1978918"/>
          <a:ext cx="1142666" cy="591621"/>
        </a:xfrm>
        <a:prstGeom prst="rect">
          <a:avLst/>
        </a:prstGeom>
        <a:solidFill>
          <a:srgbClr val="B74826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83484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l-SI" sz="1200" kern="1200" noProof="0" dirty="0"/>
            <a:t>DISCIPLINSKA KOMISIJA</a:t>
          </a:r>
        </a:p>
      </dsp:txBody>
      <dsp:txXfrm>
        <a:off x="5430545" y="1978918"/>
        <a:ext cx="1142666" cy="591621"/>
      </dsp:txXfrm>
    </dsp:sp>
    <dsp:sp modelId="{93C72682-7CA9-469C-B124-6F9ACD8A26BF}">
      <dsp:nvSpPr>
        <dsp:cNvPr id="0" name=""/>
        <dsp:cNvSpPr/>
      </dsp:nvSpPr>
      <dsp:spPr>
        <a:xfrm>
          <a:off x="5659078" y="2439068"/>
          <a:ext cx="1028399" cy="197207"/>
        </a:xfrm>
        <a:prstGeom prst="rect">
          <a:avLst/>
        </a:prstGeom>
        <a:noFill/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020" tIns="8255" rIns="33020" bIns="8255" numCol="1" spcCol="1270" anchor="ctr" anchorCtr="0">
          <a:noAutofit/>
        </a:bodyPr>
        <a:lstStyle/>
        <a:p>
          <a:pPr marL="0" lvl="0" indent="0" algn="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sl-SI" sz="1300" kern="1200" noProof="0" dirty="0"/>
        </a:p>
      </dsp:txBody>
      <dsp:txXfrm>
        <a:off x="5659078" y="2439068"/>
        <a:ext cx="1028399" cy="19720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624593E-702E-4560-B5EC-6F8879C3E2A6}">
      <dsp:nvSpPr>
        <dsp:cNvPr id="0" name=""/>
        <dsp:cNvSpPr/>
      </dsp:nvSpPr>
      <dsp:spPr>
        <a:xfrm>
          <a:off x="5508024" y="2131233"/>
          <a:ext cx="622339" cy="27753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65452"/>
              </a:lnTo>
              <a:lnTo>
                <a:pt x="622339" y="165452"/>
              </a:lnTo>
              <a:lnTo>
                <a:pt x="622339" y="277532"/>
              </a:lnTo>
            </a:path>
          </a:pathLst>
        </a:custGeom>
        <a:noFill/>
        <a:ln w="19050" cap="flat" cmpd="sng" algn="ctr">
          <a:solidFill>
            <a:srgbClr val="ED1D24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158A172-FF19-4F6E-B715-C7FFBFB78B83}">
      <dsp:nvSpPr>
        <dsp:cNvPr id="0" name=""/>
        <dsp:cNvSpPr/>
      </dsp:nvSpPr>
      <dsp:spPr>
        <a:xfrm>
          <a:off x="4885684" y="2131233"/>
          <a:ext cx="622339" cy="277532"/>
        </a:xfrm>
        <a:custGeom>
          <a:avLst/>
          <a:gdLst/>
          <a:ahLst/>
          <a:cxnLst/>
          <a:rect l="0" t="0" r="0" b="0"/>
          <a:pathLst>
            <a:path>
              <a:moveTo>
                <a:pt x="622339" y="0"/>
              </a:moveTo>
              <a:lnTo>
                <a:pt x="622339" y="165452"/>
              </a:lnTo>
              <a:lnTo>
                <a:pt x="0" y="165452"/>
              </a:lnTo>
              <a:lnTo>
                <a:pt x="0" y="277532"/>
              </a:lnTo>
            </a:path>
          </a:pathLst>
        </a:custGeom>
        <a:noFill/>
        <a:ln w="19050" cap="flat" cmpd="sng" algn="ctr">
          <a:solidFill>
            <a:srgbClr val="ED1D24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5A8B4CC-DF34-485F-B3C3-3056E3D97784}">
      <dsp:nvSpPr>
        <dsp:cNvPr id="0" name=""/>
        <dsp:cNvSpPr/>
      </dsp:nvSpPr>
      <dsp:spPr>
        <a:xfrm>
          <a:off x="3065051" y="1426727"/>
          <a:ext cx="2442972" cy="22416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12080"/>
              </a:lnTo>
              <a:lnTo>
                <a:pt x="2442972" y="112080"/>
              </a:lnTo>
              <a:lnTo>
                <a:pt x="2442972" y="224160"/>
              </a:lnTo>
            </a:path>
          </a:pathLst>
        </a:custGeom>
        <a:noFill/>
        <a:ln w="19050" cap="flat" cmpd="sng" algn="ctr">
          <a:solidFill>
            <a:srgbClr val="B74826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AEF0BE4-9598-41D0-A4B4-AABB10871905}">
      <dsp:nvSpPr>
        <dsp:cNvPr id="0" name=""/>
        <dsp:cNvSpPr/>
      </dsp:nvSpPr>
      <dsp:spPr>
        <a:xfrm>
          <a:off x="3018664" y="2131233"/>
          <a:ext cx="158467" cy="127558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75582"/>
              </a:lnTo>
              <a:lnTo>
                <a:pt x="158467" y="1275582"/>
              </a:lnTo>
            </a:path>
          </a:pathLst>
        </a:custGeom>
        <a:noFill/>
        <a:ln w="19050" cap="flat" cmpd="sng" algn="ctr">
          <a:solidFill>
            <a:srgbClr val="313164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8B964D6-BC5A-409B-85E9-23885BCC86D0}">
      <dsp:nvSpPr>
        <dsp:cNvPr id="0" name=""/>
        <dsp:cNvSpPr/>
      </dsp:nvSpPr>
      <dsp:spPr>
        <a:xfrm>
          <a:off x="2860196" y="2131233"/>
          <a:ext cx="158467" cy="1275582"/>
        </a:xfrm>
        <a:custGeom>
          <a:avLst/>
          <a:gdLst/>
          <a:ahLst/>
          <a:cxnLst/>
          <a:rect l="0" t="0" r="0" b="0"/>
          <a:pathLst>
            <a:path>
              <a:moveTo>
                <a:pt x="158467" y="0"/>
              </a:moveTo>
              <a:lnTo>
                <a:pt x="158467" y="1275582"/>
              </a:lnTo>
              <a:lnTo>
                <a:pt x="0" y="1275582"/>
              </a:lnTo>
            </a:path>
          </a:pathLst>
        </a:custGeom>
        <a:noFill/>
        <a:ln w="19050" cap="flat" cmpd="sng" algn="ctr">
          <a:solidFill>
            <a:srgbClr val="313164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08297FF-D208-4FB9-B511-A39ED55A5433}">
      <dsp:nvSpPr>
        <dsp:cNvPr id="0" name=""/>
        <dsp:cNvSpPr/>
      </dsp:nvSpPr>
      <dsp:spPr>
        <a:xfrm>
          <a:off x="3018664" y="2131233"/>
          <a:ext cx="158467" cy="51770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17705"/>
              </a:lnTo>
              <a:lnTo>
                <a:pt x="158467" y="517705"/>
              </a:lnTo>
            </a:path>
          </a:pathLst>
        </a:custGeom>
        <a:noFill/>
        <a:ln w="19050" cap="flat" cmpd="sng" algn="ctr">
          <a:solidFill>
            <a:srgbClr val="313164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EA00B54-6BEF-4018-9E5D-8F3C1D32A8F5}">
      <dsp:nvSpPr>
        <dsp:cNvPr id="0" name=""/>
        <dsp:cNvSpPr/>
      </dsp:nvSpPr>
      <dsp:spPr>
        <a:xfrm>
          <a:off x="2860196" y="2131233"/>
          <a:ext cx="158467" cy="517705"/>
        </a:xfrm>
        <a:custGeom>
          <a:avLst/>
          <a:gdLst/>
          <a:ahLst/>
          <a:cxnLst/>
          <a:rect l="0" t="0" r="0" b="0"/>
          <a:pathLst>
            <a:path>
              <a:moveTo>
                <a:pt x="158467" y="0"/>
              </a:moveTo>
              <a:lnTo>
                <a:pt x="158467" y="517705"/>
              </a:lnTo>
              <a:lnTo>
                <a:pt x="0" y="517705"/>
              </a:lnTo>
            </a:path>
          </a:pathLst>
        </a:custGeom>
        <a:noFill/>
        <a:ln w="19050" cap="flat" cmpd="sng" algn="ctr">
          <a:solidFill>
            <a:srgbClr val="313164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20E65AE-A4F7-4A9C-BEC5-16FB56FE1824}">
      <dsp:nvSpPr>
        <dsp:cNvPr id="0" name=""/>
        <dsp:cNvSpPr/>
      </dsp:nvSpPr>
      <dsp:spPr>
        <a:xfrm>
          <a:off x="2972944" y="1426727"/>
          <a:ext cx="91440" cy="224160"/>
        </a:xfrm>
        <a:custGeom>
          <a:avLst/>
          <a:gdLst/>
          <a:ahLst/>
          <a:cxnLst/>
          <a:rect l="0" t="0" r="0" b="0"/>
          <a:pathLst>
            <a:path>
              <a:moveTo>
                <a:pt x="92107" y="0"/>
              </a:moveTo>
              <a:lnTo>
                <a:pt x="92107" y="112080"/>
              </a:lnTo>
              <a:lnTo>
                <a:pt x="45720" y="112080"/>
              </a:lnTo>
              <a:lnTo>
                <a:pt x="45720" y="224160"/>
              </a:lnTo>
            </a:path>
          </a:pathLst>
        </a:custGeom>
        <a:noFill/>
        <a:ln w="19050" cap="flat" cmpd="sng" algn="ctr">
          <a:solidFill>
            <a:srgbClr val="B74826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1A06377-2791-4D6E-9A19-4E7C732379B6}">
      <dsp:nvSpPr>
        <dsp:cNvPr id="0" name=""/>
        <dsp:cNvSpPr/>
      </dsp:nvSpPr>
      <dsp:spPr>
        <a:xfrm>
          <a:off x="1773984" y="1426727"/>
          <a:ext cx="1291067" cy="224160"/>
        </a:xfrm>
        <a:custGeom>
          <a:avLst/>
          <a:gdLst/>
          <a:ahLst/>
          <a:cxnLst/>
          <a:rect l="0" t="0" r="0" b="0"/>
          <a:pathLst>
            <a:path>
              <a:moveTo>
                <a:pt x="1291067" y="0"/>
              </a:moveTo>
              <a:lnTo>
                <a:pt x="1291067" y="112080"/>
              </a:lnTo>
              <a:lnTo>
                <a:pt x="0" y="112080"/>
              </a:lnTo>
              <a:lnTo>
                <a:pt x="0" y="224160"/>
              </a:lnTo>
            </a:path>
          </a:pathLst>
        </a:custGeom>
        <a:noFill/>
        <a:ln w="19050" cap="flat" cmpd="sng" algn="ctr">
          <a:solidFill>
            <a:srgbClr val="B74826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49F5352-3E91-4C08-924D-52986F94E736}">
      <dsp:nvSpPr>
        <dsp:cNvPr id="0" name=""/>
        <dsp:cNvSpPr/>
      </dsp:nvSpPr>
      <dsp:spPr>
        <a:xfrm>
          <a:off x="529304" y="1426727"/>
          <a:ext cx="2535747" cy="224160"/>
        </a:xfrm>
        <a:custGeom>
          <a:avLst/>
          <a:gdLst/>
          <a:ahLst/>
          <a:cxnLst/>
          <a:rect l="0" t="0" r="0" b="0"/>
          <a:pathLst>
            <a:path>
              <a:moveTo>
                <a:pt x="2535747" y="0"/>
              </a:moveTo>
              <a:lnTo>
                <a:pt x="2535747" y="112080"/>
              </a:lnTo>
              <a:lnTo>
                <a:pt x="0" y="112080"/>
              </a:lnTo>
              <a:lnTo>
                <a:pt x="0" y="224160"/>
              </a:lnTo>
            </a:path>
          </a:pathLst>
        </a:custGeom>
        <a:noFill/>
        <a:ln w="19050" cap="flat" cmpd="sng" algn="ctr">
          <a:solidFill>
            <a:srgbClr val="B74826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C39BBC1-6D5C-4E67-ACC3-F531F33748BC}">
      <dsp:nvSpPr>
        <dsp:cNvPr id="0" name=""/>
        <dsp:cNvSpPr/>
      </dsp:nvSpPr>
      <dsp:spPr>
        <a:xfrm>
          <a:off x="2327114" y="798811"/>
          <a:ext cx="1475874" cy="627916"/>
        </a:xfrm>
        <a:prstGeom prst="rect">
          <a:avLst/>
        </a:prstGeom>
        <a:solidFill>
          <a:srgbClr val="B74826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67782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l-SI" sz="800" kern="1200" noProof="0" dirty="0"/>
            <a:t>SKUPŠČINA</a:t>
          </a:r>
        </a:p>
      </dsp:txBody>
      <dsp:txXfrm>
        <a:off x="2327114" y="798811"/>
        <a:ext cx="1475874" cy="627916"/>
      </dsp:txXfrm>
    </dsp:sp>
    <dsp:sp modelId="{9AA3CBCF-DC22-40F1-BF21-7DCBFD28073E}">
      <dsp:nvSpPr>
        <dsp:cNvPr id="0" name=""/>
        <dsp:cNvSpPr/>
      </dsp:nvSpPr>
      <dsp:spPr>
        <a:xfrm>
          <a:off x="2786728" y="1246198"/>
          <a:ext cx="834970" cy="160114"/>
        </a:xfrm>
        <a:prstGeom prst="rect">
          <a:avLst/>
        </a:prstGeom>
        <a:noFill/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940" tIns="6985" rIns="27940" bIns="6985" numCol="1" spcCol="1270" anchor="ctr" anchorCtr="0">
          <a:noAutofit/>
        </a:bodyPr>
        <a:lstStyle/>
        <a:p>
          <a:pPr marL="0" lvl="0" indent="0" algn="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sl-SI" sz="1100" kern="1200" noProof="0" dirty="0"/>
        </a:p>
      </dsp:txBody>
      <dsp:txXfrm>
        <a:off x="2786728" y="1246198"/>
        <a:ext cx="834970" cy="160114"/>
      </dsp:txXfrm>
    </dsp:sp>
    <dsp:sp modelId="{2266E2C0-C9F5-435F-BBFA-1F4ADC6E598B}">
      <dsp:nvSpPr>
        <dsp:cNvPr id="0" name=""/>
        <dsp:cNvSpPr/>
      </dsp:nvSpPr>
      <dsp:spPr>
        <a:xfrm>
          <a:off x="65432" y="1650888"/>
          <a:ext cx="927744" cy="480344"/>
        </a:xfrm>
        <a:prstGeom prst="rect">
          <a:avLst/>
        </a:prstGeom>
        <a:solidFill>
          <a:srgbClr val="B74826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67782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l-SI" sz="800" kern="1200" noProof="0" dirty="0"/>
            <a:t>NADZORNI ODBOR</a:t>
          </a:r>
        </a:p>
      </dsp:txBody>
      <dsp:txXfrm>
        <a:off x="65432" y="1650888"/>
        <a:ext cx="927744" cy="480344"/>
      </dsp:txXfrm>
    </dsp:sp>
    <dsp:sp modelId="{835F7747-7CF7-46BB-BB87-4E8C6D267D0B}">
      <dsp:nvSpPr>
        <dsp:cNvPr id="0" name=""/>
        <dsp:cNvSpPr/>
      </dsp:nvSpPr>
      <dsp:spPr>
        <a:xfrm>
          <a:off x="250981" y="2024490"/>
          <a:ext cx="834970" cy="160114"/>
        </a:xfrm>
        <a:prstGeom prst="rect">
          <a:avLst/>
        </a:prstGeom>
        <a:noFill/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940" tIns="6985" rIns="27940" bIns="6985" numCol="1" spcCol="1270" anchor="ctr" anchorCtr="0">
          <a:noAutofit/>
        </a:bodyPr>
        <a:lstStyle/>
        <a:p>
          <a:pPr marL="0" lvl="0" indent="0" algn="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sl-SI" sz="1100" kern="1200" noProof="0" dirty="0"/>
        </a:p>
      </dsp:txBody>
      <dsp:txXfrm>
        <a:off x="250981" y="2024490"/>
        <a:ext cx="834970" cy="160114"/>
      </dsp:txXfrm>
    </dsp:sp>
    <dsp:sp modelId="{4B5D8EEA-EF14-40EE-B47B-6657962B42CF}">
      <dsp:nvSpPr>
        <dsp:cNvPr id="0" name=""/>
        <dsp:cNvSpPr/>
      </dsp:nvSpPr>
      <dsp:spPr>
        <a:xfrm>
          <a:off x="1310112" y="1650888"/>
          <a:ext cx="927744" cy="480344"/>
        </a:xfrm>
        <a:prstGeom prst="rect">
          <a:avLst/>
        </a:prstGeom>
        <a:solidFill>
          <a:srgbClr val="B74826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67782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l-SI" sz="800" kern="1200" noProof="0" dirty="0"/>
            <a:t>DISCIPLINSKA KOMISIJA</a:t>
          </a:r>
        </a:p>
      </dsp:txBody>
      <dsp:txXfrm>
        <a:off x="1310112" y="1650888"/>
        <a:ext cx="927744" cy="480344"/>
      </dsp:txXfrm>
    </dsp:sp>
    <dsp:sp modelId="{93C72682-7CA9-469C-B124-6F9ACD8A26BF}">
      <dsp:nvSpPr>
        <dsp:cNvPr id="0" name=""/>
        <dsp:cNvSpPr/>
      </dsp:nvSpPr>
      <dsp:spPr>
        <a:xfrm>
          <a:off x="1495660" y="2024490"/>
          <a:ext cx="834970" cy="160114"/>
        </a:xfrm>
        <a:prstGeom prst="rect">
          <a:avLst/>
        </a:prstGeom>
        <a:noFill/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940" tIns="6985" rIns="27940" bIns="6985" numCol="1" spcCol="1270" anchor="ctr" anchorCtr="0">
          <a:noAutofit/>
        </a:bodyPr>
        <a:lstStyle/>
        <a:p>
          <a:pPr marL="0" lvl="0" indent="0" algn="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sl-SI" sz="1100" kern="1200" noProof="0" dirty="0"/>
        </a:p>
      </dsp:txBody>
      <dsp:txXfrm>
        <a:off x="1495660" y="2024490"/>
        <a:ext cx="834970" cy="160114"/>
      </dsp:txXfrm>
    </dsp:sp>
    <dsp:sp modelId="{BFEF513B-07D6-4186-8236-1D30EB6138FD}">
      <dsp:nvSpPr>
        <dsp:cNvPr id="0" name=""/>
        <dsp:cNvSpPr/>
      </dsp:nvSpPr>
      <dsp:spPr>
        <a:xfrm>
          <a:off x="2554792" y="1650888"/>
          <a:ext cx="927744" cy="480344"/>
        </a:xfrm>
        <a:prstGeom prst="rect">
          <a:avLst/>
        </a:prstGeom>
        <a:solidFill>
          <a:srgbClr val="313164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67782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l-SI" sz="800" kern="1200" noProof="0" dirty="0"/>
            <a:t>UPRAVNI ODBOR</a:t>
          </a:r>
        </a:p>
      </dsp:txBody>
      <dsp:txXfrm>
        <a:off x="2554792" y="1650888"/>
        <a:ext cx="927744" cy="480344"/>
      </dsp:txXfrm>
    </dsp:sp>
    <dsp:sp modelId="{4EFAE253-902B-444C-8BB1-1ED39E5A0693}">
      <dsp:nvSpPr>
        <dsp:cNvPr id="0" name=""/>
        <dsp:cNvSpPr/>
      </dsp:nvSpPr>
      <dsp:spPr>
        <a:xfrm>
          <a:off x="2740340" y="2024490"/>
          <a:ext cx="834970" cy="160114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rgbClr val="313164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5715" rIns="22860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l-SI" sz="900" kern="1200" noProof="0" dirty="0"/>
            <a:t>PREDSEDNIK</a:t>
          </a:r>
        </a:p>
      </dsp:txBody>
      <dsp:txXfrm>
        <a:off x="2740340" y="2024490"/>
        <a:ext cx="834970" cy="160114"/>
      </dsp:txXfrm>
    </dsp:sp>
    <dsp:sp modelId="{260C03C5-AA9E-4C66-AAF4-50FC2DC45128}">
      <dsp:nvSpPr>
        <dsp:cNvPr id="0" name=""/>
        <dsp:cNvSpPr/>
      </dsp:nvSpPr>
      <dsp:spPr>
        <a:xfrm>
          <a:off x="1932452" y="2408766"/>
          <a:ext cx="927744" cy="480344"/>
        </a:xfrm>
        <a:prstGeom prst="rect">
          <a:avLst/>
        </a:prstGeom>
        <a:solidFill>
          <a:srgbClr val="313164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67782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l-SI" sz="800" kern="1200" noProof="0" dirty="0"/>
            <a:t>MLADINSKA KOMISIJA</a:t>
          </a:r>
        </a:p>
      </dsp:txBody>
      <dsp:txXfrm>
        <a:off x="1932452" y="2408766"/>
        <a:ext cx="927744" cy="480344"/>
      </dsp:txXfrm>
    </dsp:sp>
    <dsp:sp modelId="{A3007CFB-D470-4F7E-8382-3A9E7F89BE27}">
      <dsp:nvSpPr>
        <dsp:cNvPr id="0" name=""/>
        <dsp:cNvSpPr/>
      </dsp:nvSpPr>
      <dsp:spPr>
        <a:xfrm>
          <a:off x="2118000" y="2782368"/>
          <a:ext cx="834970" cy="160114"/>
        </a:xfrm>
        <a:prstGeom prst="rect">
          <a:avLst/>
        </a:prstGeom>
        <a:noFill/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940" tIns="6985" rIns="27940" bIns="6985" numCol="1" spcCol="1270" anchor="ctr" anchorCtr="0">
          <a:noAutofit/>
        </a:bodyPr>
        <a:lstStyle/>
        <a:p>
          <a:pPr marL="0" lvl="0" indent="0" algn="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sl-SI" sz="1100" kern="1200" noProof="0" dirty="0"/>
        </a:p>
      </dsp:txBody>
      <dsp:txXfrm>
        <a:off x="2118000" y="2782368"/>
        <a:ext cx="834970" cy="160114"/>
      </dsp:txXfrm>
    </dsp:sp>
    <dsp:sp modelId="{FC4D46EA-61DA-45BD-933C-A4506D1CC90D}">
      <dsp:nvSpPr>
        <dsp:cNvPr id="0" name=""/>
        <dsp:cNvSpPr/>
      </dsp:nvSpPr>
      <dsp:spPr>
        <a:xfrm>
          <a:off x="3177132" y="2408766"/>
          <a:ext cx="927744" cy="480344"/>
        </a:xfrm>
        <a:prstGeom prst="rect">
          <a:avLst/>
        </a:prstGeom>
        <a:solidFill>
          <a:srgbClr val="313164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67782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l-SI" sz="800" kern="1200" noProof="0" dirty="0"/>
            <a:t>KOMISIJA ZA VETERANE</a:t>
          </a:r>
        </a:p>
      </dsp:txBody>
      <dsp:txXfrm>
        <a:off x="3177132" y="2408766"/>
        <a:ext cx="927744" cy="480344"/>
      </dsp:txXfrm>
    </dsp:sp>
    <dsp:sp modelId="{3D7472EF-EF5B-471C-B745-0DD36C334591}">
      <dsp:nvSpPr>
        <dsp:cNvPr id="0" name=""/>
        <dsp:cNvSpPr/>
      </dsp:nvSpPr>
      <dsp:spPr>
        <a:xfrm>
          <a:off x="3362680" y="2782368"/>
          <a:ext cx="834970" cy="160114"/>
        </a:xfrm>
        <a:prstGeom prst="rect">
          <a:avLst/>
        </a:prstGeom>
        <a:noFill/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940" tIns="6985" rIns="27940" bIns="6985" numCol="1" spcCol="1270" anchor="ctr" anchorCtr="0">
          <a:noAutofit/>
        </a:bodyPr>
        <a:lstStyle/>
        <a:p>
          <a:pPr marL="0" lvl="0" indent="0" algn="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sl-SI" sz="1100" kern="1200" noProof="0" dirty="0"/>
        </a:p>
      </dsp:txBody>
      <dsp:txXfrm>
        <a:off x="3362680" y="2782368"/>
        <a:ext cx="834970" cy="160114"/>
      </dsp:txXfrm>
    </dsp:sp>
    <dsp:sp modelId="{E4C6905F-3FC8-48C3-8217-FF21A00E6037}">
      <dsp:nvSpPr>
        <dsp:cNvPr id="0" name=""/>
        <dsp:cNvSpPr/>
      </dsp:nvSpPr>
      <dsp:spPr>
        <a:xfrm>
          <a:off x="1932452" y="3166644"/>
          <a:ext cx="927744" cy="480344"/>
        </a:xfrm>
        <a:prstGeom prst="rect">
          <a:avLst/>
        </a:prstGeom>
        <a:solidFill>
          <a:srgbClr val="313164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67782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l-SI" sz="800" kern="1200" noProof="0" dirty="0"/>
            <a:t>KOMISIJA ZA ČLANICE</a:t>
          </a:r>
        </a:p>
      </dsp:txBody>
      <dsp:txXfrm>
        <a:off x="1932452" y="3166644"/>
        <a:ext cx="927744" cy="480344"/>
      </dsp:txXfrm>
    </dsp:sp>
    <dsp:sp modelId="{14995AA4-DFBA-47AC-BC55-F3671B144357}">
      <dsp:nvSpPr>
        <dsp:cNvPr id="0" name=""/>
        <dsp:cNvSpPr/>
      </dsp:nvSpPr>
      <dsp:spPr>
        <a:xfrm>
          <a:off x="2118000" y="3540245"/>
          <a:ext cx="834970" cy="160114"/>
        </a:xfrm>
        <a:prstGeom prst="rect">
          <a:avLst/>
        </a:prstGeom>
        <a:noFill/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940" tIns="6985" rIns="27940" bIns="6985" numCol="1" spcCol="1270" anchor="ctr" anchorCtr="0">
          <a:noAutofit/>
        </a:bodyPr>
        <a:lstStyle/>
        <a:p>
          <a:pPr marL="0" lvl="0" indent="0" algn="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sl-SI" sz="1100" kern="1200" noProof="0" dirty="0"/>
        </a:p>
      </dsp:txBody>
      <dsp:txXfrm>
        <a:off x="2118000" y="3540245"/>
        <a:ext cx="834970" cy="160114"/>
      </dsp:txXfrm>
    </dsp:sp>
    <dsp:sp modelId="{C44E7320-BD1E-4162-A396-C8F1DF8E71D9}">
      <dsp:nvSpPr>
        <dsp:cNvPr id="0" name=""/>
        <dsp:cNvSpPr/>
      </dsp:nvSpPr>
      <dsp:spPr>
        <a:xfrm>
          <a:off x="3177132" y="3166644"/>
          <a:ext cx="927744" cy="480344"/>
        </a:xfrm>
        <a:prstGeom prst="rect">
          <a:avLst/>
        </a:prstGeom>
        <a:solidFill>
          <a:srgbClr val="313164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67782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l-SI" sz="800" kern="1200" noProof="0" dirty="0"/>
            <a:t>KOMISIJA ZA ODLIKOVANJA</a:t>
          </a:r>
        </a:p>
      </dsp:txBody>
      <dsp:txXfrm>
        <a:off x="3177132" y="3166644"/>
        <a:ext cx="927744" cy="480344"/>
      </dsp:txXfrm>
    </dsp:sp>
    <dsp:sp modelId="{733CCA3D-CC97-4BF4-93B7-3D8D9FA74232}">
      <dsp:nvSpPr>
        <dsp:cNvPr id="0" name=""/>
        <dsp:cNvSpPr/>
      </dsp:nvSpPr>
      <dsp:spPr>
        <a:xfrm>
          <a:off x="3362680" y="3540245"/>
          <a:ext cx="834970" cy="160114"/>
        </a:xfrm>
        <a:prstGeom prst="rect">
          <a:avLst/>
        </a:prstGeom>
        <a:noFill/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940" tIns="6985" rIns="27940" bIns="6985" numCol="1" spcCol="1270" anchor="ctr" anchorCtr="0">
          <a:noAutofit/>
        </a:bodyPr>
        <a:lstStyle/>
        <a:p>
          <a:pPr marL="0" lvl="0" indent="0" algn="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sl-SI" sz="1100" kern="1200" noProof="0" dirty="0"/>
        </a:p>
      </dsp:txBody>
      <dsp:txXfrm>
        <a:off x="3362680" y="3540245"/>
        <a:ext cx="834970" cy="160114"/>
      </dsp:txXfrm>
    </dsp:sp>
    <dsp:sp modelId="{BA9136B4-9A90-4552-A32A-F0650DED63E8}">
      <dsp:nvSpPr>
        <dsp:cNvPr id="0" name=""/>
        <dsp:cNvSpPr/>
      </dsp:nvSpPr>
      <dsp:spPr>
        <a:xfrm>
          <a:off x="5044151" y="1650888"/>
          <a:ext cx="927744" cy="480344"/>
        </a:xfrm>
        <a:prstGeom prst="rect">
          <a:avLst/>
        </a:prstGeom>
        <a:solidFill>
          <a:srgbClr val="ED1D24"/>
        </a:solidFill>
        <a:ln w="1905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67782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l-SI" sz="800" kern="1200" noProof="0" dirty="0"/>
            <a:t>POVELJSTVO</a:t>
          </a:r>
        </a:p>
      </dsp:txBody>
      <dsp:txXfrm>
        <a:off x="5044151" y="1650888"/>
        <a:ext cx="927744" cy="480344"/>
      </dsp:txXfrm>
    </dsp:sp>
    <dsp:sp modelId="{9A5D3644-2555-4C67-823B-39020D0B942B}">
      <dsp:nvSpPr>
        <dsp:cNvPr id="0" name=""/>
        <dsp:cNvSpPr/>
      </dsp:nvSpPr>
      <dsp:spPr>
        <a:xfrm>
          <a:off x="5229700" y="2024490"/>
          <a:ext cx="834970" cy="160114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rgbClr val="ED1D24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5715" rIns="22860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l-SI" sz="900" kern="1200" noProof="0" dirty="0"/>
            <a:t>POVELJNIK</a:t>
          </a:r>
        </a:p>
      </dsp:txBody>
      <dsp:txXfrm>
        <a:off x="5229700" y="2024490"/>
        <a:ext cx="834970" cy="160114"/>
      </dsp:txXfrm>
    </dsp:sp>
    <dsp:sp modelId="{6EAAA6DE-74C0-446E-BAB7-D1848E9C528A}">
      <dsp:nvSpPr>
        <dsp:cNvPr id="0" name=""/>
        <dsp:cNvSpPr/>
      </dsp:nvSpPr>
      <dsp:spPr>
        <a:xfrm>
          <a:off x="4421811" y="2408766"/>
          <a:ext cx="927744" cy="480344"/>
        </a:xfrm>
        <a:prstGeom prst="rect">
          <a:avLst/>
        </a:prstGeom>
        <a:solidFill>
          <a:srgbClr val="ED1D24"/>
        </a:solidFill>
        <a:ln w="1905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67782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l-SI" sz="800" kern="1200" noProof="0" dirty="0"/>
            <a:t>KOMISIJA ZA TEHNIKO</a:t>
          </a:r>
        </a:p>
      </dsp:txBody>
      <dsp:txXfrm>
        <a:off x="4421811" y="2408766"/>
        <a:ext cx="927744" cy="480344"/>
      </dsp:txXfrm>
    </dsp:sp>
    <dsp:sp modelId="{DC7F03D3-9A2E-4BFB-BF6F-1489C40A1C69}">
      <dsp:nvSpPr>
        <dsp:cNvPr id="0" name=""/>
        <dsp:cNvSpPr/>
      </dsp:nvSpPr>
      <dsp:spPr>
        <a:xfrm>
          <a:off x="4607360" y="2782368"/>
          <a:ext cx="834970" cy="160114"/>
        </a:xfrm>
        <a:prstGeom prst="rect">
          <a:avLst/>
        </a:prstGeom>
        <a:noFill/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940" tIns="6985" rIns="27940" bIns="6985" numCol="1" spcCol="1270" anchor="ctr" anchorCtr="0">
          <a:noAutofit/>
        </a:bodyPr>
        <a:lstStyle/>
        <a:p>
          <a:pPr marL="0" lvl="0" indent="0" algn="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sl-SI" sz="1100" kern="1200" noProof="0" dirty="0"/>
        </a:p>
      </dsp:txBody>
      <dsp:txXfrm>
        <a:off x="4607360" y="2782368"/>
        <a:ext cx="834970" cy="160114"/>
      </dsp:txXfrm>
    </dsp:sp>
    <dsp:sp modelId="{2F0A7DCC-9D5B-466F-B7E2-2324B6123F1F}">
      <dsp:nvSpPr>
        <dsp:cNvPr id="0" name=""/>
        <dsp:cNvSpPr/>
      </dsp:nvSpPr>
      <dsp:spPr>
        <a:xfrm>
          <a:off x="5666491" y="2408766"/>
          <a:ext cx="927744" cy="480344"/>
        </a:xfrm>
        <a:prstGeom prst="rect">
          <a:avLst/>
        </a:prstGeom>
        <a:solidFill>
          <a:srgbClr val="ED1D24"/>
        </a:solidFill>
        <a:ln w="1905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67782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l-SI" sz="800" kern="1200" noProof="0" dirty="0"/>
            <a:t>KOMISIJA ZA IZOBRAŽEVANJE</a:t>
          </a:r>
        </a:p>
      </dsp:txBody>
      <dsp:txXfrm>
        <a:off x="5666491" y="2408766"/>
        <a:ext cx="927744" cy="480344"/>
      </dsp:txXfrm>
    </dsp:sp>
    <dsp:sp modelId="{1045BE6B-4D4C-4C85-A5F1-E0D2E08916C1}">
      <dsp:nvSpPr>
        <dsp:cNvPr id="0" name=""/>
        <dsp:cNvSpPr/>
      </dsp:nvSpPr>
      <dsp:spPr>
        <a:xfrm>
          <a:off x="5852040" y="2782368"/>
          <a:ext cx="834970" cy="160114"/>
        </a:xfrm>
        <a:prstGeom prst="rect">
          <a:avLst/>
        </a:prstGeom>
        <a:noFill/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940" tIns="6985" rIns="27940" bIns="6985" numCol="1" spcCol="1270" anchor="ctr" anchorCtr="0">
          <a:noAutofit/>
        </a:bodyPr>
        <a:lstStyle/>
        <a:p>
          <a:pPr marL="0" lvl="0" indent="0" algn="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sl-SI" sz="1100" kern="1200" noProof="0" dirty="0"/>
        </a:p>
      </dsp:txBody>
      <dsp:txXfrm>
        <a:off x="5852040" y="2782368"/>
        <a:ext cx="834970" cy="16011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1A06377-2791-4D6E-9A19-4E7C732379B6}">
      <dsp:nvSpPr>
        <dsp:cNvPr id="0" name=""/>
        <dsp:cNvSpPr/>
      </dsp:nvSpPr>
      <dsp:spPr>
        <a:xfrm>
          <a:off x="3794760" y="596151"/>
          <a:ext cx="2313803" cy="21230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06154"/>
              </a:lnTo>
              <a:lnTo>
                <a:pt x="2313803" y="106154"/>
              </a:lnTo>
              <a:lnTo>
                <a:pt x="2313803" y="212308"/>
              </a:lnTo>
            </a:path>
          </a:pathLst>
        </a:custGeom>
        <a:noFill/>
        <a:ln w="19050" cap="flat" cmpd="sng" algn="ctr">
          <a:solidFill>
            <a:srgbClr val="B74826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604C763-3D9A-4A4C-8B42-53B458AEF214}">
      <dsp:nvSpPr>
        <dsp:cNvPr id="0" name=""/>
        <dsp:cNvSpPr/>
      </dsp:nvSpPr>
      <dsp:spPr>
        <a:xfrm>
          <a:off x="4929694" y="1263407"/>
          <a:ext cx="150088" cy="336155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361555"/>
              </a:lnTo>
              <a:lnTo>
                <a:pt x="150088" y="3361555"/>
              </a:lnTo>
            </a:path>
          </a:pathLst>
        </a:custGeom>
        <a:noFill/>
        <a:ln w="19050" cap="flat" cmpd="sng" algn="ctr">
          <a:solidFill>
            <a:srgbClr val="ED1D24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F781851-1EBC-48D6-B931-FEAF6C27856C}">
      <dsp:nvSpPr>
        <dsp:cNvPr id="0" name=""/>
        <dsp:cNvSpPr/>
      </dsp:nvSpPr>
      <dsp:spPr>
        <a:xfrm>
          <a:off x="4779605" y="1263407"/>
          <a:ext cx="150088" cy="3361555"/>
        </a:xfrm>
        <a:custGeom>
          <a:avLst/>
          <a:gdLst/>
          <a:ahLst/>
          <a:cxnLst/>
          <a:rect l="0" t="0" r="0" b="0"/>
          <a:pathLst>
            <a:path>
              <a:moveTo>
                <a:pt x="150088" y="0"/>
              </a:moveTo>
              <a:lnTo>
                <a:pt x="150088" y="3361555"/>
              </a:lnTo>
              <a:lnTo>
                <a:pt x="0" y="3361555"/>
              </a:lnTo>
            </a:path>
          </a:pathLst>
        </a:custGeom>
        <a:noFill/>
        <a:ln w="19050" cap="flat" cmpd="sng" algn="ctr">
          <a:solidFill>
            <a:srgbClr val="ED1D24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2F23854-7D21-4B70-ACD4-B46A9CBF0170}">
      <dsp:nvSpPr>
        <dsp:cNvPr id="0" name=""/>
        <dsp:cNvSpPr/>
      </dsp:nvSpPr>
      <dsp:spPr>
        <a:xfrm>
          <a:off x="4929694" y="1263407"/>
          <a:ext cx="150088" cy="264374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643749"/>
              </a:lnTo>
              <a:lnTo>
                <a:pt x="150088" y="2643749"/>
              </a:lnTo>
            </a:path>
          </a:pathLst>
        </a:custGeom>
        <a:noFill/>
        <a:ln w="19050" cap="flat" cmpd="sng" algn="ctr">
          <a:solidFill>
            <a:srgbClr val="ED1D24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7A507F6-4A66-4D62-8601-72A441F48387}">
      <dsp:nvSpPr>
        <dsp:cNvPr id="0" name=""/>
        <dsp:cNvSpPr/>
      </dsp:nvSpPr>
      <dsp:spPr>
        <a:xfrm>
          <a:off x="4779605" y="1263407"/>
          <a:ext cx="150088" cy="2643749"/>
        </a:xfrm>
        <a:custGeom>
          <a:avLst/>
          <a:gdLst/>
          <a:ahLst/>
          <a:cxnLst/>
          <a:rect l="0" t="0" r="0" b="0"/>
          <a:pathLst>
            <a:path>
              <a:moveTo>
                <a:pt x="150088" y="0"/>
              </a:moveTo>
              <a:lnTo>
                <a:pt x="150088" y="2643749"/>
              </a:lnTo>
              <a:lnTo>
                <a:pt x="0" y="2643749"/>
              </a:lnTo>
            </a:path>
          </a:pathLst>
        </a:custGeom>
        <a:noFill/>
        <a:ln w="19050" cap="flat" cmpd="sng" algn="ctr">
          <a:solidFill>
            <a:srgbClr val="ED1D24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E2CEF03-9BF4-4B5F-B974-A845D8562FCA}">
      <dsp:nvSpPr>
        <dsp:cNvPr id="0" name=""/>
        <dsp:cNvSpPr/>
      </dsp:nvSpPr>
      <dsp:spPr>
        <a:xfrm>
          <a:off x="4929694" y="1263407"/>
          <a:ext cx="150088" cy="192594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925943"/>
              </a:lnTo>
              <a:lnTo>
                <a:pt x="150088" y="1925943"/>
              </a:lnTo>
            </a:path>
          </a:pathLst>
        </a:custGeom>
        <a:noFill/>
        <a:ln w="19050" cap="flat" cmpd="sng" algn="ctr">
          <a:solidFill>
            <a:srgbClr val="ED1D24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874C104-7484-4583-8AF3-07AC42E95447}">
      <dsp:nvSpPr>
        <dsp:cNvPr id="0" name=""/>
        <dsp:cNvSpPr/>
      </dsp:nvSpPr>
      <dsp:spPr>
        <a:xfrm>
          <a:off x="4779605" y="1263407"/>
          <a:ext cx="150088" cy="1925943"/>
        </a:xfrm>
        <a:custGeom>
          <a:avLst/>
          <a:gdLst/>
          <a:ahLst/>
          <a:cxnLst/>
          <a:rect l="0" t="0" r="0" b="0"/>
          <a:pathLst>
            <a:path>
              <a:moveTo>
                <a:pt x="150088" y="0"/>
              </a:moveTo>
              <a:lnTo>
                <a:pt x="150088" y="1925943"/>
              </a:lnTo>
              <a:lnTo>
                <a:pt x="0" y="1925943"/>
              </a:lnTo>
            </a:path>
          </a:pathLst>
        </a:custGeom>
        <a:noFill/>
        <a:ln w="19050" cap="flat" cmpd="sng" algn="ctr">
          <a:solidFill>
            <a:srgbClr val="ED1D24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5920154-62F8-41EB-AF2C-BB430846F2A1}">
      <dsp:nvSpPr>
        <dsp:cNvPr id="0" name=""/>
        <dsp:cNvSpPr/>
      </dsp:nvSpPr>
      <dsp:spPr>
        <a:xfrm>
          <a:off x="4929694" y="1263407"/>
          <a:ext cx="150088" cy="120813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08137"/>
              </a:lnTo>
              <a:lnTo>
                <a:pt x="150088" y="1208137"/>
              </a:lnTo>
            </a:path>
          </a:pathLst>
        </a:custGeom>
        <a:noFill/>
        <a:ln w="19050" cap="flat" cmpd="sng" algn="ctr">
          <a:solidFill>
            <a:srgbClr val="ED1D24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66EC8E1-201D-47EE-9A3F-A6F094AE3B01}">
      <dsp:nvSpPr>
        <dsp:cNvPr id="0" name=""/>
        <dsp:cNvSpPr/>
      </dsp:nvSpPr>
      <dsp:spPr>
        <a:xfrm>
          <a:off x="4779605" y="1263407"/>
          <a:ext cx="150088" cy="1208137"/>
        </a:xfrm>
        <a:custGeom>
          <a:avLst/>
          <a:gdLst/>
          <a:ahLst/>
          <a:cxnLst/>
          <a:rect l="0" t="0" r="0" b="0"/>
          <a:pathLst>
            <a:path>
              <a:moveTo>
                <a:pt x="150088" y="0"/>
              </a:moveTo>
              <a:lnTo>
                <a:pt x="150088" y="1208137"/>
              </a:lnTo>
              <a:lnTo>
                <a:pt x="0" y="1208137"/>
              </a:lnTo>
            </a:path>
          </a:pathLst>
        </a:custGeom>
        <a:noFill/>
        <a:ln w="19050" cap="flat" cmpd="sng" algn="ctr">
          <a:solidFill>
            <a:srgbClr val="ED1D24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E9F9693-E514-4451-91E6-E117EF3B9522}">
      <dsp:nvSpPr>
        <dsp:cNvPr id="0" name=""/>
        <dsp:cNvSpPr/>
      </dsp:nvSpPr>
      <dsp:spPr>
        <a:xfrm>
          <a:off x="4929694" y="1263407"/>
          <a:ext cx="150088" cy="49033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90332"/>
              </a:lnTo>
              <a:lnTo>
                <a:pt x="150088" y="490332"/>
              </a:lnTo>
            </a:path>
          </a:pathLst>
        </a:custGeom>
        <a:noFill/>
        <a:ln w="19050" cap="flat" cmpd="sng" algn="ctr">
          <a:solidFill>
            <a:srgbClr val="ED1D24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70D51B0-388E-4A68-9DD6-7AC3E523A95A}">
      <dsp:nvSpPr>
        <dsp:cNvPr id="0" name=""/>
        <dsp:cNvSpPr/>
      </dsp:nvSpPr>
      <dsp:spPr>
        <a:xfrm>
          <a:off x="4779605" y="1263407"/>
          <a:ext cx="150088" cy="490332"/>
        </a:xfrm>
        <a:custGeom>
          <a:avLst/>
          <a:gdLst/>
          <a:ahLst/>
          <a:cxnLst/>
          <a:rect l="0" t="0" r="0" b="0"/>
          <a:pathLst>
            <a:path>
              <a:moveTo>
                <a:pt x="150088" y="0"/>
              </a:moveTo>
              <a:lnTo>
                <a:pt x="150088" y="490332"/>
              </a:lnTo>
              <a:lnTo>
                <a:pt x="0" y="490332"/>
              </a:lnTo>
            </a:path>
          </a:pathLst>
        </a:custGeom>
        <a:noFill/>
        <a:ln w="19050" cap="flat" cmpd="sng" algn="ctr">
          <a:solidFill>
            <a:srgbClr val="ED1D24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5A8B4CC-DF34-485F-B3C3-3056E3D97784}">
      <dsp:nvSpPr>
        <dsp:cNvPr id="0" name=""/>
        <dsp:cNvSpPr/>
      </dsp:nvSpPr>
      <dsp:spPr>
        <a:xfrm>
          <a:off x="3794760" y="596151"/>
          <a:ext cx="1134934" cy="21230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06154"/>
              </a:lnTo>
              <a:lnTo>
                <a:pt x="1134934" y="106154"/>
              </a:lnTo>
              <a:lnTo>
                <a:pt x="1134934" y="212308"/>
              </a:lnTo>
            </a:path>
          </a:pathLst>
        </a:custGeom>
        <a:noFill/>
        <a:ln w="19050" cap="flat" cmpd="sng" algn="ctr">
          <a:solidFill>
            <a:srgbClr val="B74826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99B516D-B4B1-4D87-99E6-F860958E6272}">
      <dsp:nvSpPr>
        <dsp:cNvPr id="0" name=""/>
        <dsp:cNvSpPr/>
      </dsp:nvSpPr>
      <dsp:spPr>
        <a:xfrm>
          <a:off x="2571956" y="1263407"/>
          <a:ext cx="150088" cy="264374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643749"/>
              </a:lnTo>
              <a:lnTo>
                <a:pt x="150088" y="2643749"/>
              </a:lnTo>
            </a:path>
          </a:pathLst>
        </a:custGeom>
        <a:noFill/>
        <a:ln w="19050" cap="flat" cmpd="sng" algn="ctr">
          <a:solidFill>
            <a:srgbClr val="313164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86305BB-C75C-4DAC-A3E6-EB144FF6A6FE}">
      <dsp:nvSpPr>
        <dsp:cNvPr id="0" name=""/>
        <dsp:cNvSpPr/>
      </dsp:nvSpPr>
      <dsp:spPr>
        <a:xfrm>
          <a:off x="2421867" y="1263407"/>
          <a:ext cx="150088" cy="2643749"/>
        </a:xfrm>
        <a:custGeom>
          <a:avLst/>
          <a:gdLst/>
          <a:ahLst/>
          <a:cxnLst/>
          <a:rect l="0" t="0" r="0" b="0"/>
          <a:pathLst>
            <a:path>
              <a:moveTo>
                <a:pt x="150088" y="0"/>
              </a:moveTo>
              <a:lnTo>
                <a:pt x="150088" y="2643749"/>
              </a:lnTo>
              <a:lnTo>
                <a:pt x="0" y="2643749"/>
              </a:lnTo>
            </a:path>
          </a:pathLst>
        </a:custGeom>
        <a:noFill/>
        <a:ln w="19050" cap="flat" cmpd="sng" algn="ctr">
          <a:solidFill>
            <a:srgbClr val="313164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55DFDBD-CF55-4ABD-92DB-38FA7B7B2E39}">
      <dsp:nvSpPr>
        <dsp:cNvPr id="0" name=""/>
        <dsp:cNvSpPr/>
      </dsp:nvSpPr>
      <dsp:spPr>
        <a:xfrm>
          <a:off x="2571956" y="1263407"/>
          <a:ext cx="150088" cy="192594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925943"/>
              </a:lnTo>
              <a:lnTo>
                <a:pt x="150088" y="1925943"/>
              </a:lnTo>
            </a:path>
          </a:pathLst>
        </a:custGeom>
        <a:noFill/>
        <a:ln w="19050" cap="flat" cmpd="sng" algn="ctr">
          <a:solidFill>
            <a:srgbClr val="313164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AEF0BE4-9598-41D0-A4B4-AABB10871905}">
      <dsp:nvSpPr>
        <dsp:cNvPr id="0" name=""/>
        <dsp:cNvSpPr/>
      </dsp:nvSpPr>
      <dsp:spPr>
        <a:xfrm>
          <a:off x="2421867" y="1263407"/>
          <a:ext cx="150088" cy="1925943"/>
        </a:xfrm>
        <a:custGeom>
          <a:avLst/>
          <a:gdLst/>
          <a:ahLst/>
          <a:cxnLst/>
          <a:rect l="0" t="0" r="0" b="0"/>
          <a:pathLst>
            <a:path>
              <a:moveTo>
                <a:pt x="150088" y="0"/>
              </a:moveTo>
              <a:lnTo>
                <a:pt x="150088" y="1925943"/>
              </a:lnTo>
              <a:lnTo>
                <a:pt x="0" y="1925943"/>
              </a:lnTo>
            </a:path>
          </a:pathLst>
        </a:custGeom>
        <a:noFill/>
        <a:ln w="19050" cap="flat" cmpd="sng" algn="ctr">
          <a:solidFill>
            <a:srgbClr val="313164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8B964D6-BC5A-409B-85E9-23885BCC86D0}">
      <dsp:nvSpPr>
        <dsp:cNvPr id="0" name=""/>
        <dsp:cNvSpPr/>
      </dsp:nvSpPr>
      <dsp:spPr>
        <a:xfrm>
          <a:off x="2571956" y="1263407"/>
          <a:ext cx="150088" cy="120813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08137"/>
              </a:lnTo>
              <a:lnTo>
                <a:pt x="150088" y="1208137"/>
              </a:lnTo>
            </a:path>
          </a:pathLst>
        </a:custGeom>
        <a:noFill/>
        <a:ln w="19050" cap="flat" cmpd="sng" algn="ctr">
          <a:solidFill>
            <a:srgbClr val="313164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08297FF-D208-4FB9-B511-A39ED55A5433}">
      <dsp:nvSpPr>
        <dsp:cNvPr id="0" name=""/>
        <dsp:cNvSpPr/>
      </dsp:nvSpPr>
      <dsp:spPr>
        <a:xfrm>
          <a:off x="2421867" y="1263407"/>
          <a:ext cx="150088" cy="1208137"/>
        </a:xfrm>
        <a:custGeom>
          <a:avLst/>
          <a:gdLst/>
          <a:ahLst/>
          <a:cxnLst/>
          <a:rect l="0" t="0" r="0" b="0"/>
          <a:pathLst>
            <a:path>
              <a:moveTo>
                <a:pt x="150088" y="0"/>
              </a:moveTo>
              <a:lnTo>
                <a:pt x="150088" y="1208137"/>
              </a:lnTo>
              <a:lnTo>
                <a:pt x="0" y="1208137"/>
              </a:lnTo>
            </a:path>
          </a:pathLst>
        </a:custGeom>
        <a:noFill/>
        <a:ln w="19050" cap="flat" cmpd="sng" algn="ctr">
          <a:solidFill>
            <a:srgbClr val="313164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06196DD-5DD3-42F1-831E-B8079604D8D8}">
      <dsp:nvSpPr>
        <dsp:cNvPr id="0" name=""/>
        <dsp:cNvSpPr/>
      </dsp:nvSpPr>
      <dsp:spPr>
        <a:xfrm>
          <a:off x="2571956" y="1263407"/>
          <a:ext cx="150088" cy="49033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90332"/>
              </a:lnTo>
              <a:lnTo>
                <a:pt x="150088" y="490332"/>
              </a:lnTo>
            </a:path>
          </a:pathLst>
        </a:custGeom>
        <a:noFill/>
        <a:ln w="19050" cap="flat" cmpd="sng" algn="ctr">
          <a:solidFill>
            <a:srgbClr val="313164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EA00B54-6BEF-4018-9E5D-8F3C1D32A8F5}">
      <dsp:nvSpPr>
        <dsp:cNvPr id="0" name=""/>
        <dsp:cNvSpPr/>
      </dsp:nvSpPr>
      <dsp:spPr>
        <a:xfrm>
          <a:off x="2421867" y="1263407"/>
          <a:ext cx="150088" cy="490332"/>
        </a:xfrm>
        <a:custGeom>
          <a:avLst/>
          <a:gdLst/>
          <a:ahLst/>
          <a:cxnLst/>
          <a:rect l="0" t="0" r="0" b="0"/>
          <a:pathLst>
            <a:path>
              <a:moveTo>
                <a:pt x="150088" y="0"/>
              </a:moveTo>
              <a:lnTo>
                <a:pt x="150088" y="490332"/>
              </a:lnTo>
              <a:lnTo>
                <a:pt x="0" y="490332"/>
              </a:lnTo>
            </a:path>
          </a:pathLst>
        </a:custGeom>
        <a:noFill/>
        <a:ln w="19050" cap="flat" cmpd="sng" algn="ctr">
          <a:solidFill>
            <a:srgbClr val="313164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20E65AE-A4F7-4A9C-BEC5-16FB56FE1824}">
      <dsp:nvSpPr>
        <dsp:cNvPr id="0" name=""/>
        <dsp:cNvSpPr/>
      </dsp:nvSpPr>
      <dsp:spPr>
        <a:xfrm>
          <a:off x="2571956" y="596151"/>
          <a:ext cx="1222803" cy="212308"/>
        </a:xfrm>
        <a:custGeom>
          <a:avLst/>
          <a:gdLst/>
          <a:ahLst/>
          <a:cxnLst/>
          <a:rect l="0" t="0" r="0" b="0"/>
          <a:pathLst>
            <a:path>
              <a:moveTo>
                <a:pt x="1222803" y="0"/>
              </a:moveTo>
              <a:lnTo>
                <a:pt x="1222803" y="106154"/>
              </a:lnTo>
              <a:lnTo>
                <a:pt x="0" y="106154"/>
              </a:lnTo>
              <a:lnTo>
                <a:pt x="0" y="212308"/>
              </a:lnTo>
            </a:path>
          </a:pathLst>
        </a:custGeom>
        <a:noFill/>
        <a:ln w="19050" cap="flat" cmpd="sng" algn="ctr">
          <a:solidFill>
            <a:srgbClr val="B74826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49F5352-3E91-4C08-924D-52986F94E736}">
      <dsp:nvSpPr>
        <dsp:cNvPr id="0" name=""/>
        <dsp:cNvSpPr/>
      </dsp:nvSpPr>
      <dsp:spPr>
        <a:xfrm>
          <a:off x="1393087" y="596151"/>
          <a:ext cx="2401672" cy="212308"/>
        </a:xfrm>
        <a:custGeom>
          <a:avLst/>
          <a:gdLst/>
          <a:ahLst/>
          <a:cxnLst/>
          <a:rect l="0" t="0" r="0" b="0"/>
          <a:pathLst>
            <a:path>
              <a:moveTo>
                <a:pt x="2401672" y="0"/>
              </a:moveTo>
              <a:lnTo>
                <a:pt x="2401672" y="106154"/>
              </a:lnTo>
              <a:lnTo>
                <a:pt x="0" y="106154"/>
              </a:lnTo>
              <a:lnTo>
                <a:pt x="0" y="212308"/>
              </a:lnTo>
            </a:path>
          </a:pathLst>
        </a:custGeom>
        <a:noFill/>
        <a:ln w="19050" cap="flat" cmpd="sng" algn="ctr">
          <a:solidFill>
            <a:srgbClr val="B74826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C39BBC1-6D5C-4E67-ACC3-F531F33748BC}">
      <dsp:nvSpPr>
        <dsp:cNvPr id="0" name=""/>
        <dsp:cNvSpPr/>
      </dsp:nvSpPr>
      <dsp:spPr>
        <a:xfrm>
          <a:off x="3095840" y="1435"/>
          <a:ext cx="1397839" cy="594716"/>
        </a:xfrm>
        <a:prstGeom prst="rect">
          <a:avLst/>
        </a:prstGeom>
        <a:solidFill>
          <a:srgbClr val="B74826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45" tIns="4445" rIns="4445" bIns="64198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l-SI" sz="700" kern="1200" noProof="0" dirty="0"/>
            <a:t>KONGRES/PLENUM</a:t>
          </a:r>
        </a:p>
      </dsp:txBody>
      <dsp:txXfrm>
        <a:off x="3095840" y="1435"/>
        <a:ext cx="1397839" cy="594716"/>
      </dsp:txXfrm>
    </dsp:sp>
    <dsp:sp modelId="{9AA3CBCF-DC22-40F1-BF21-7DCBFD28073E}">
      <dsp:nvSpPr>
        <dsp:cNvPr id="0" name=""/>
        <dsp:cNvSpPr/>
      </dsp:nvSpPr>
      <dsp:spPr>
        <a:xfrm>
          <a:off x="3531152" y="425167"/>
          <a:ext cx="790822" cy="151649"/>
        </a:xfrm>
        <a:prstGeom prst="rect">
          <a:avLst/>
        </a:prstGeom>
        <a:noFill/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6350" rIns="25400" bIns="6350" numCol="1" spcCol="1270" anchor="ctr" anchorCtr="0">
          <a:noAutofit/>
        </a:bodyPr>
        <a:lstStyle/>
        <a:p>
          <a:pPr marL="0" lvl="0" indent="0" algn="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sl-SI" sz="1000" kern="1200" noProof="0" dirty="0"/>
        </a:p>
      </dsp:txBody>
      <dsp:txXfrm>
        <a:off x="3531152" y="425167"/>
        <a:ext cx="790822" cy="151649"/>
      </dsp:txXfrm>
    </dsp:sp>
    <dsp:sp modelId="{2266E2C0-C9F5-435F-BBFA-1F4ADC6E598B}">
      <dsp:nvSpPr>
        <dsp:cNvPr id="0" name=""/>
        <dsp:cNvSpPr/>
      </dsp:nvSpPr>
      <dsp:spPr>
        <a:xfrm>
          <a:off x="953741" y="808460"/>
          <a:ext cx="878691" cy="454947"/>
        </a:xfrm>
        <a:prstGeom prst="rect">
          <a:avLst/>
        </a:prstGeom>
        <a:solidFill>
          <a:srgbClr val="B74826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45" tIns="4445" rIns="4445" bIns="64198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l-SI" sz="700" kern="1200" noProof="0" dirty="0"/>
            <a:t>NADZORNI ODBOR</a:t>
          </a:r>
        </a:p>
      </dsp:txBody>
      <dsp:txXfrm>
        <a:off x="953741" y="808460"/>
        <a:ext cx="878691" cy="454947"/>
      </dsp:txXfrm>
    </dsp:sp>
    <dsp:sp modelId="{835F7747-7CF7-46BB-BB87-4E8C6D267D0B}">
      <dsp:nvSpPr>
        <dsp:cNvPr id="0" name=""/>
        <dsp:cNvSpPr/>
      </dsp:nvSpPr>
      <dsp:spPr>
        <a:xfrm>
          <a:off x="1129479" y="1162308"/>
          <a:ext cx="790822" cy="151649"/>
        </a:xfrm>
        <a:prstGeom prst="rect">
          <a:avLst/>
        </a:prstGeom>
        <a:noFill/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6350" rIns="25400" bIns="6350" numCol="1" spcCol="1270" anchor="ctr" anchorCtr="0">
          <a:noAutofit/>
        </a:bodyPr>
        <a:lstStyle/>
        <a:p>
          <a:pPr marL="0" lvl="0" indent="0" algn="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sl-SI" sz="1000" kern="1200" noProof="0" dirty="0"/>
        </a:p>
      </dsp:txBody>
      <dsp:txXfrm>
        <a:off x="1129479" y="1162308"/>
        <a:ext cx="790822" cy="151649"/>
      </dsp:txXfrm>
    </dsp:sp>
    <dsp:sp modelId="{BFEF513B-07D6-4186-8236-1D30EB6138FD}">
      <dsp:nvSpPr>
        <dsp:cNvPr id="0" name=""/>
        <dsp:cNvSpPr/>
      </dsp:nvSpPr>
      <dsp:spPr>
        <a:xfrm>
          <a:off x="2132610" y="808460"/>
          <a:ext cx="878691" cy="454947"/>
        </a:xfrm>
        <a:prstGeom prst="rect">
          <a:avLst/>
        </a:prstGeom>
        <a:solidFill>
          <a:srgbClr val="313164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45" tIns="4445" rIns="4445" bIns="64198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l-SI" sz="700" kern="1200" noProof="0" dirty="0"/>
            <a:t>UPRAVNI ODBOR</a:t>
          </a:r>
        </a:p>
      </dsp:txBody>
      <dsp:txXfrm>
        <a:off x="2132610" y="808460"/>
        <a:ext cx="878691" cy="454947"/>
      </dsp:txXfrm>
    </dsp:sp>
    <dsp:sp modelId="{4EFAE253-902B-444C-8BB1-1ED39E5A0693}">
      <dsp:nvSpPr>
        <dsp:cNvPr id="0" name=""/>
        <dsp:cNvSpPr/>
      </dsp:nvSpPr>
      <dsp:spPr>
        <a:xfrm>
          <a:off x="2308349" y="1162308"/>
          <a:ext cx="790822" cy="15164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rgbClr val="313164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5715" rIns="22860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l-SI" sz="900" kern="1200" noProof="0" dirty="0"/>
            <a:t>PREDSEDNIK</a:t>
          </a:r>
        </a:p>
      </dsp:txBody>
      <dsp:txXfrm>
        <a:off x="2308349" y="1162308"/>
        <a:ext cx="790822" cy="151649"/>
      </dsp:txXfrm>
    </dsp:sp>
    <dsp:sp modelId="{260C03C5-AA9E-4C66-AAF4-50FC2DC45128}">
      <dsp:nvSpPr>
        <dsp:cNvPr id="0" name=""/>
        <dsp:cNvSpPr/>
      </dsp:nvSpPr>
      <dsp:spPr>
        <a:xfrm>
          <a:off x="1543176" y="1526266"/>
          <a:ext cx="878691" cy="454947"/>
        </a:xfrm>
        <a:prstGeom prst="rect">
          <a:avLst/>
        </a:prstGeom>
        <a:solidFill>
          <a:srgbClr val="313164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45" tIns="4445" rIns="4445" bIns="64198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l-SI" sz="700" kern="1200" noProof="0" dirty="0"/>
            <a:t>MLADINSKI SVET</a:t>
          </a:r>
        </a:p>
      </dsp:txBody>
      <dsp:txXfrm>
        <a:off x="1543176" y="1526266"/>
        <a:ext cx="878691" cy="454947"/>
      </dsp:txXfrm>
    </dsp:sp>
    <dsp:sp modelId="{A3007CFB-D470-4F7E-8382-3A9E7F89BE27}">
      <dsp:nvSpPr>
        <dsp:cNvPr id="0" name=""/>
        <dsp:cNvSpPr/>
      </dsp:nvSpPr>
      <dsp:spPr>
        <a:xfrm>
          <a:off x="1718914" y="1880114"/>
          <a:ext cx="790822" cy="151649"/>
        </a:xfrm>
        <a:prstGeom prst="rect">
          <a:avLst/>
        </a:prstGeom>
        <a:noFill/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6350" rIns="25400" bIns="6350" numCol="1" spcCol="1270" anchor="ctr" anchorCtr="0">
          <a:noAutofit/>
        </a:bodyPr>
        <a:lstStyle/>
        <a:p>
          <a:pPr marL="0" lvl="0" indent="0" algn="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sl-SI" sz="1000" kern="1200" noProof="0" dirty="0"/>
        </a:p>
      </dsp:txBody>
      <dsp:txXfrm>
        <a:off x="1718914" y="1880114"/>
        <a:ext cx="790822" cy="151649"/>
      </dsp:txXfrm>
    </dsp:sp>
    <dsp:sp modelId="{F35DBA9A-323A-4300-AFB1-2C0D1F89AB63}">
      <dsp:nvSpPr>
        <dsp:cNvPr id="0" name=""/>
        <dsp:cNvSpPr/>
      </dsp:nvSpPr>
      <dsp:spPr>
        <a:xfrm>
          <a:off x="2722045" y="1526266"/>
          <a:ext cx="878691" cy="454947"/>
        </a:xfrm>
        <a:prstGeom prst="rect">
          <a:avLst/>
        </a:prstGeom>
        <a:solidFill>
          <a:srgbClr val="313164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45" tIns="4445" rIns="4445" bIns="64198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l-SI" sz="700" kern="1200" dirty="0"/>
            <a:t>KOMISIJA ZA ČASOPISNO-ZALOŽNIŠKO DEJAVNOST</a:t>
          </a:r>
        </a:p>
      </dsp:txBody>
      <dsp:txXfrm>
        <a:off x="2722045" y="1526266"/>
        <a:ext cx="878691" cy="454947"/>
      </dsp:txXfrm>
    </dsp:sp>
    <dsp:sp modelId="{EE09B37C-1B2E-4C11-84AA-0BCBD2FBD2D2}">
      <dsp:nvSpPr>
        <dsp:cNvPr id="0" name=""/>
        <dsp:cNvSpPr/>
      </dsp:nvSpPr>
      <dsp:spPr>
        <a:xfrm>
          <a:off x="2897783" y="1880114"/>
          <a:ext cx="790822" cy="151649"/>
        </a:xfrm>
        <a:prstGeom prst="rect">
          <a:avLst/>
        </a:prstGeom>
        <a:noFill/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6350" rIns="25400" bIns="6350" numCol="1" spcCol="1270" anchor="ctr" anchorCtr="0">
          <a:noAutofit/>
        </a:bodyPr>
        <a:lstStyle/>
        <a:p>
          <a:pPr marL="0" lvl="0" indent="0" algn="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sl-SI" sz="1000" kern="1200"/>
        </a:p>
      </dsp:txBody>
      <dsp:txXfrm>
        <a:off x="2897783" y="1880114"/>
        <a:ext cx="790822" cy="151649"/>
      </dsp:txXfrm>
    </dsp:sp>
    <dsp:sp modelId="{FC4D46EA-61DA-45BD-933C-A4506D1CC90D}">
      <dsp:nvSpPr>
        <dsp:cNvPr id="0" name=""/>
        <dsp:cNvSpPr/>
      </dsp:nvSpPr>
      <dsp:spPr>
        <a:xfrm>
          <a:off x="1543176" y="2244072"/>
          <a:ext cx="878691" cy="454947"/>
        </a:xfrm>
        <a:prstGeom prst="rect">
          <a:avLst/>
        </a:prstGeom>
        <a:solidFill>
          <a:srgbClr val="313164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45" tIns="4445" rIns="4445" bIns="64198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l-SI" sz="700" kern="1200" noProof="0" dirty="0"/>
            <a:t>SVET VETERANOV</a:t>
          </a:r>
        </a:p>
      </dsp:txBody>
      <dsp:txXfrm>
        <a:off x="1543176" y="2244072"/>
        <a:ext cx="878691" cy="454947"/>
      </dsp:txXfrm>
    </dsp:sp>
    <dsp:sp modelId="{3D7472EF-EF5B-471C-B745-0DD36C334591}">
      <dsp:nvSpPr>
        <dsp:cNvPr id="0" name=""/>
        <dsp:cNvSpPr/>
      </dsp:nvSpPr>
      <dsp:spPr>
        <a:xfrm>
          <a:off x="1718914" y="2597920"/>
          <a:ext cx="790822" cy="151649"/>
        </a:xfrm>
        <a:prstGeom prst="rect">
          <a:avLst/>
        </a:prstGeom>
        <a:noFill/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6350" rIns="25400" bIns="6350" numCol="1" spcCol="1270" anchor="ctr" anchorCtr="0">
          <a:noAutofit/>
        </a:bodyPr>
        <a:lstStyle/>
        <a:p>
          <a:pPr marL="0" lvl="0" indent="0" algn="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sl-SI" sz="1000" kern="1200" noProof="0" dirty="0"/>
        </a:p>
      </dsp:txBody>
      <dsp:txXfrm>
        <a:off x="1718914" y="2597920"/>
        <a:ext cx="790822" cy="151649"/>
      </dsp:txXfrm>
    </dsp:sp>
    <dsp:sp modelId="{E4C6905F-3FC8-48C3-8217-FF21A00E6037}">
      <dsp:nvSpPr>
        <dsp:cNvPr id="0" name=""/>
        <dsp:cNvSpPr/>
      </dsp:nvSpPr>
      <dsp:spPr>
        <a:xfrm>
          <a:off x="2722045" y="2244072"/>
          <a:ext cx="878691" cy="454947"/>
        </a:xfrm>
        <a:prstGeom prst="rect">
          <a:avLst/>
        </a:prstGeom>
        <a:solidFill>
          <a:srgbClr val="313164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45" tIns="4445" rIns="4445" bIns="64198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l-SI" sz="700" kern="1200" noProof="0" dirty="0"/>
            <a:t>SVET ČLANIC</a:t>
          </a:r>
        </a:p>
      </dsp:txBody>
      <dsp:txXfrm>
        <a:off x="2722045" y="2244072"/>
        <a:ext cx="878691" cy="454947"/>
      </dsp:txXfrm>
    </dsp:sp>
    <dsp:sp modelId="{14995AA4-DFBA-47AC-BC55-F3671B144357}">
      <dsp:nvSpPr>
        <dsp:cNvPr id="0" name=""/>
        <dsp:cNvSpPr/>
      </dsp:nvSpPr>
      <dsp:spPr>
        <a:xfrm>
          <a:off x="2897783" y="2597920"/>
          <a:ext cx="790822" cy="151649"/>
        </a:xfrm>
        <a:prstGeom prst="rect">
          <a:avLst/>
        </a:prstGeom>
        <a:noFill/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6350" rIns="25400" bIns="6350" numCol="1" spcCol="1270" anchor="ctr" anchorCtr="0">
          <a:noAutofit/>
        </a:bodyPr>
        <a:lstStyle/>
        <a:p>
          <a:pPr marL="0" lvl="0" indent="0" algn="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sl-SI" sz="1000" kern="1200" noProof="0" dirty="0"/>
        </a:p>
      </dsp:txBody>
      <dsp:txXfrm>
        <a:off x="2897783" y="2597920"/>
        <a:ext cx="790822" cy="151649"/>
      </dsp:txXfrm>
    </dsp:sp>
    <dsp:sp modelId="{C44E7320-BD1E-4162-A396-C8F1DF8E71D9}">
      <dsp:nvSpPr>
        <dsp:cNvPr id="0" name=""/>
        <dsp:cNvSpPr/>
      </dsp:nvSpPr>
      <dsp:spPr>
        <a:xfrm>
          <a:off x="1543176" y="2961877"/>
          <a:ext cx="878691" cy="454947"/>
        </a:xfrm>
        <a:prstGeom prst="rect">
          <a:avLst/>
        </a:prstGeom>
        <a:solidFill>
          <a:srgbClr val="313164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45" tIns="4445" rIns="4445" bIns="64198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l-SI" sz="700" kern="1200" noProof="0" dirty="0"/>
            <a:t>KOMISIJA ZA PRIZNANJA IN ODLIKOVANJA</a:t>
          </a:r>
        </a:p>
      </dsp:txBody>
      <dsp:txXfrm>
        <a:off x="1543176" y="2961877"/>
        <a:ext cx="878691" cy="454947"/>
      </dsp:txXfrm>
    </dsp:sp>
    <dsp:sp modelId="{733CCA3D-CC97-4BF4-93B7-3D8D9FA74232}">
      <dsp:nvSpPr>
        <dsp:cNvPr id="0" name=""/>
        <dsp:cNvSpPr/>
      </dsp:nvSpPr>
      <dsp:spPr>
        <a:xfrm>
          <a:off x="1718914" y="3315725"/>
          <a:ext cx="790822" cy="151649"/>
        </a:xfrm>
        <a:prstGeom prst="rect">
          <a:avLst/>
        </a:prstGeom>
        <a:noFill/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6350" rIns="25400" bIns="6350" numCol="1" spcCol="1270" anchor="ctr" anchorCtr="0">
          <a:noAutofit/>
        </a:bodyPr>
        <a:lstStyle/>
        <a:p>
          <a:pPr marL="0" lvl="0" indent="0" algn="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sl-SI" sz="1000" kern="1200" noProof="0" dirty="0"/>
        </a:p>
      </dsp:txBody>
      <dsp:txXfrm>
        <a:off x="1718914" y="3315725"/>
        <a:ext cx="790822" cy="151649"/>
      </dsp:txXfrm>
    </dsp:sp>
    <dsp:sp modelId="{BA9A164C-6A21-4503-8837-0856AF165812}">
      <dsp:nvSpPr>
        <dsp:cNvPr id="0" name=""/>
        <dsp:cNvSpPr/>
      </dsp:nvSpPr>
      <dsp:spPr>
        <a:xfrm>
          <a:off x="2722045" y="2961877"/>
          <a:ext cx="878691" cy="454947"/>
        </a:xfrm>
        <a:prstGeom prst="rect">
          <a:avLst/>
        </a:prstGeom>
        <a:solidFill>
          <a:srgbClr val="313164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45" tIns="4445" rIns="4445" bIns="64198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l-SI" sz="700" kern="1200"/>
            <a:t>KOMISIJA ZA ZGODOVINO</a:t>
          </a:r>
        </a:p>
      </dsp:txBody>
      <dsp:txXfrm>
        <a:off x="2722045" y="2961877"/>
        <a:ext cx="878691" cy="454947"/>
      </dsp:txXfrm>
    </dsp:sp>
    <dsp:sp modelId="{5B913A6C-0457-4F25-8E44-A119CF21D956}">
      <dsp:nvSpPr>
        <dsp:cNvPr id="0" name=""/>
        <dsp:cNvSpPr/>
      </dsp:nvSpPr>
      <dsp:spPr>
        <a:xfrm>
          <a:off x="2897783" y="3315725"/>
          <a:ext cx="790822" cy="151649"/>
        </a:xfrm>
        <a:prstGeom prst="rect">
          <a:avLst/>
        </a:prstGeom>
        <a:noFill/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6350" rIns="25400" bIns="6350" numCol="1" spcCol="1270" anchor="ctr" anchorCtr="0">
          <a:noAutofit/>
        </a:bodyPr>
        <a:lstStyle/>
        <a:p>
          <a:pPr marL="0" lvl="0" indent="0" algn="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sl-SI" sz="1000" kern="1200"/>
        </a:p>
      </dsp:txBody>
      <dsp:txXfrm>
        <a:off x="2897783" y="3315725"/>
        <a:ext cx="790822" cy="151649"/>
      </dsp:txXfrm>
    </dsp:sp>
    <dsp:sp modelId="{BAE989E6-5F94-45C2-9C98-0EE5B6298EFD}">
      <dsp:nvSpPr>
        <dsp:cNvPr id="0" name=""/>
        <dsp:cNvSpPr/>
      </dsp:nvSpPr>
      <dsp:spPr>
        <a:xfrm>
          <a:off x="1543176" y="3679683"/>
          <a:ext cx="878691" cy="454947"/>
        </a:xfrm>
        <a:prstGeom prst="rect">
          <a:avLst/>
        </a:prstGeom>
        <a:solidFill>
          <a:srgbClr val="313164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45" tIns="4445" rIns="4445" bIns="64198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l-SI" sz="700" kern="1200" dirty="0"/>
            <a:t>KOMISIJA ZA INFORMATIKO</a:t>
          </a:r>
        </a:p>
      </dsp:txBody>
      <dsp:txXfrm>
        <a:off x="1543176" y="3679683"/>
        <a:ext cx="878691" cy="454947"/>
      </dsp:txXfrm>
    </dsp:sp>
    <dsp:sp modelId="{4603DDB9-8B84-4273-B473-3073A8862720}">
      <dsp:nvSpPr>
        <dsp:cNvPr id="0" name=""/>
        <dsp:cNvSpPr/>
      </dsp:nvSpPr>
      <dsp:spPr>
        <a:xfrm>
          <a:off x="1718914" y="4033531"/>
          <a:ext cx="790822" cy="151649"/>
        </a:xfrm>
        <a:prstGeom prst="rect">
          <a:avLst/>
        </a:prstGeom>
        <a:noFill/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6350" rIns="25400" bIns="6350" numCol="1" spcCol="1270" anchor="ctr" anchorCtr="0">
          <a:noAutofit/>
        </a:bodyPr>
        <a:lstStyle/>
        <a:p>
          <a:pPr marL="0" lvl="0" indent="0" algn="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sl-SI" sz="1000" kern="1200"/>
        </a:p>
      </dsp:txBody>
      <dsp:txXfrm>
        <a:off x="1718914" y="4033531"/>
        <a:ext cx="790822" cy="151649"/>
      </dsp:txXfrm>
    </dsp:sp>
    <dsp:sp modelId="{0271631B-EB44-4664-A9F2-23B278C60649}">
      <dsp:nvSpPr>
        <dsp:cNvPr id="0" name=""/>
        <dsp:cNvSpPr/>
      </dsp:nvSpPr>
      <dsp:spPr>
        <a:xfrm>
          <a:off x="2722045" y="3679683"/>
          <a:ext cx="878691" cy="454947"/>
        </a:xfrm>
        <a:prstGeom prst="rect">
          <a:avLst/>
        </a:prstGeom>
        <a:solidFill>
          <a:srgbClr val="313164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45" tIns="4445" rIns="4445" bIns="64198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l-SI" sz="700" kern="1200" dirty="0"/>
            <a:t>KOMISIJA ZA STATUSNA VPRAŠANJA</a:t>
          </a:r>
        </a:p>
      </dsp:txBody>
      <dsp:txXfrm>
        <a:off x="2722045" y="3679683"/>
        <a:ext cx="878691" cy="454947"/>
      </dsp:txXfrm>
    </dsp:sp>
    <dsp:sp modelId="{D48F3675-A7F3-46D6-B2B7-469A3864B320}">
      <dsp:nvSpPr>
        <dsp:cNvPr id="0" name=""/>
        <dsp:cNvSpPr/>
      </dsp:nvSpPr>
      <dsp:spPr>
        <a:xfrm>
          <a:off x="2897783" y="4033531"/>
          <a:ext cx="790822" cy="151649"/>
        </a:xfrm>
        <a:prstGeom prst="rect">
          <a:avLst/>
        </a:prstGeom>
        <a:noFill/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6350" rIns="25400" bIns="6350" numCol="1" spcCol="1270" anchor="ctr" anchorCtr="0">
          <a:noAutofit/>
        </a:bodyPr>
        <a:lstStyle/>
        <a:p>
          <a:pPr marL="0" lvl="0" indent="0" algn="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sl-SI" sz="1000" kern="1200"/>
        </a:p>
      </dsp:txBody>
      <dsp:txXfrm>
        <a:off x="2897783" y="4033531"/>
        <a:ext cx="790822" cy="151649"/>
      </dsp:txXfrm>
    </dsp:sp>
    <dsp:sp modelId="{BA9136B4-9A90-4552-A32A-F0650DED63E8}">
      <dsp:nvSpPr>
        <dsp:cNvPr id="0" name=""/>
        <dsp:cNvSpPr/>
      </dsp:nvSpPr>
      <dsp:spPr>
        <a:xfrm>
          <a:off x="4490348" y="808460"/>
          <a:ext cx="878691" cy="454947"/>
        </a:xfrm>
        <a:prstGeom prst="rect">
          <a:avLst/>
        </a:prstGeom>
        <a:solidFill>
          <a:srgbClr val="ED1D24"/>
        </a:solidFill>
        <a:ln w="1905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45" tIns="4445" rIns="4445" bIns="64198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l-SI" sz="700" kern="1200" noProof="0" dirty="0"/>
            <a:t>POVELJSTVO</a:t>
          </a:r>
        </a:p>
      </dsp:txBody>
      <dsp:txXfrm>
        <a:off x="4490348" y="808460"/>
        <a:ext cx="878691" cy="454947"/>
      </dsp:txXfrm>
    </dsp:sp>
    <dsp:sp modelId="{9A5D3644-2555-4C67-823B-39020D0B942B}">
      <dsp:nvSpPr>
        <dsp:cNvPr id="0" name=""/>
        <dsp:cNvSpPr/>
      </dsp:nvSpPr>
      <dsp:spPr>
        <a:xfrm>
          <a:off x="4666087" y="1162308"/>
          <a:ext cx="790822" cy="15164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rgbClr val="ED1D24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5715" rIns="22860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l-SI" sz="900" kern="1200" noProof="0" dirty="0"/>
            <a:t>POVELJNIK</a:t>
          </a:r>
        </a:p>
      </dsp:txBody>
      <dsp:txXfrm>
        <a:off x="4666087" y="1162308"/>
        <a:ext cx="790822" cy="151649"/>
      </dsp:txXfrm>
    </dsp:sp>
    <dsp:sp modelId="{6EAAA6DE-74C0-446E-BAB7-D1848E9C528A}">
      <dsp:nvSpPr>
        <dsp:cNvPr id="0" name=""/>
        <dsp:cNvSpPr/>
      </dsp:nvSpPr>
      <dsp:spPr>
        <a:xfrm>
          <a:off x="3900914" y="1526266"/>
          <a:ext cx="878691" cy="454947"/>
        </a:xfrm>
        <a:prstGeom prst="rect">
          <a:avLst/>
        </a:prstGeom>
        <a:solidFill>
          <a:srgbClr val="ED1D24"/>
        </a:solidFill>
        <a:ln w="1905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45" tIns="4445" rIns="4445" bIns="64198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l-SI" sz="700" kern="1200" noProof="0" dirty="0"/>
            <a:t>KOMISIJA ZA TEHNIKO</a:t>
          </a:r>
        </a:p>
      </dsp:txBody>
      <dsp:txXfrm>
        <a:off x="3900914" y="1526266"/>
        <a:ext cx="878691" cy="454947"/>
      </dsp:txXfrm>
    </dsp:sp>
    <dsp:sp modelId="{DC7F03D3-9A2E-4BFB-BF6F-1489C40A1C69}">
      <dsp:nvSpPr>
        <dsp:cNvPr id="0" name=""/>
        <dsp:cNvSpPr/>
      </dsp:nvSpPr>
      <dsp:spPr>
        <a:xfrm>
          <a:off x="4076652" y="1880114"/>
          <a:ext cx="790822" cy="151649"/>
        </a:xfrm>
        <a:prstGeom prst="rect">
          <a:avLst/>
        </a:prstGeom>
        <a:noFill/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6350" rIns="25400" bIns="6350" numCol="1" spcCol="1270" anchor="ctr" anchorCtr="0">
          <a:noAutofit/>
        </a:bodyPr>
        <a:lstStyle/>
        <a:p>
          <a:pPr marL="0" lvl="0" indent="0" algn="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sl-SI" sz="1000" kern="1200" noProof="0" dirty="0"/>
        </a:p>
      </dsp:txBody>
      <dsp:txXfrm>
        <a:off x="4076652" y="1880114"/>
        <a:ext cx="790822" cy="151649"/>
      </dsp:txXfrm>
    </dsp:sp>
    <dsp:sp modelId="{777B794D-A6AB-4292-9CE6-E5F2087C05E0}">
      <dsp:nvSpPr>
        <dsp:cNvPr id="0" name=""/>
        <dsp:cNvSpPr/>
      </dsp:nvSpPr>
      <dsp:spPr>
        <a:xfrm>
          <a:off x="5079783" y="1526266"/>
          <a:ext cx="878691" cy="454947"/>
        </a:xfrm>
        <a:prstGeom prst="rect">
          <a:avLst/>
        </a:prstGeom>
        <a:solidFill>
          <a:srgbClr val="ED1D24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45" tIns="4445" rIns="4445" bIns="64198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l-SI" sz="700" kern="1200" dirty="0"/>
            <a:t>KOMISIJA ZA USPOSABLJANJE</a:t>
          </a:r>
        </a:p>
      </dsp:txBody>
      <dsp:txXfrm>
        <a:off x="5079783" y="1526266"/>
        <a:ext cx="878691" cy="454947"/>
      </dsp:txXfrm>
    </dsp:sp>
    <dsp:sp modelId="{47D76DAF-F216-4FBF-B706-10E78AC606DF}">
      <dsp:nvSpPr>
        <dsp:cNvPr id="0" name=""/>
        <dsp:cNvSpPr/>
      </dsp:nvSpPr>
      <dsp:spPr>
        <a:xfrm>
          <a:off x="5255521" y="1880114"/>
          <a:ext cx="790822" cy="151649"/>
        </a:xfrm>
        <a:prstGeom prst="rect">
          <a:avLst/>
        </a:prstGeom>
        <a:noFill/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6350" rIns="25400" bIns="6350" numCol="1" spcCol="1270" anchor="ctr" anchorCtr="0">
          <a:noAutofit/>
        </a:bodyPr>
        <a:lstStyle/>
        <a:p>
          <a:pPr marL="0" lvl="0" indent="0" algn="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sl-SI" sz="1000" kern="1200"/>
        </a:p>
      </dsp:txBody>
      <dsp:txXfrm>
        <a:off x="5255521" y="1880114"/>
        <a:ext cx="790822" cy="151649"/>
      </dsp:txXfrm>
    </dsp:sp>
    <dsp:sp modelId="{3855756A-9C51-464C-A641-079F035985D2}">
      <dsp:nvSpPr>
        <dsp:cNvPr id="0" name=""/>
        <dsp:cNvSpPr/>
      </dsp:nvSpPr>
      <dsp:spPr>
        <a:xfrm>
          <a:off x="3900914" y="2244072"/>
          <a:ext cx="878691" cy="454947"/>
        </a:xfrm>
        <a:prstGeom prst="rect">
          <a:avLst/>
        </a:prstGeom>
        <a:solidFill>
          <a:srgbClr val="ED1D24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45" tIns="4445" rIns="4445" bIns="64198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l-SI" sz="700" kern="1200" dirty="0"/>
            <a:t>KOMISIJA ZA PREVENTIVO</a:t>
          </a:r>
        </a:p>
      </dsp:txBody>
      <dsp:txXfrm>
        <a:off x="3900914" y="2244072"/>
        <a:ext cx="878691" cy="454947"/>
      </dsp:txXfrm>
    </dsp:sp>
    <dsp:sp modelId="{F5D4B8D0-DE71-4298-A23D-36E29666F7A3}">
      <dsp:nvSpPr>
        <dsp:cNvPr id="0" name=""/>
        <dsp:cNvSpPr/>
      </dsp:nvSpPr>
      <dsp:spPr>
        <a:xfrm>
          <a:off x="4076652" y="2597920"/>
          <a:ext cx="790822" cy="151649"/>
        </a:xfrm>
        <a:prstGeom prst="rect">
          <a:avLst/>
        </a:prstGeom>
        <a:noFill/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6350" rIns="25400" bIns="6350" numCol="1" spcCol="1270" anchor="ctr" anchorCtr="0">
          <a:noAutofit/>
        </a:bodyPr>
        <a:lstStyle/>
        <a:p>
          <a:pPr marL="0" lvl="0" indent="0" algn="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sl-SI" sz="1000" kern="1200"/>
        </a:p>
      </dsp:txBody>
      <dsp:txXfrm>
        <a:off x="4076652" y="2597920"/>
        <a:ext cx="790822" cy="151649"/>
      </dsp:txXfrm>
    </dsp:sp>
    <dsp:sp modelId="{19FB8F7B-F268-4227-87A8-B6EF5AA2CB1C}">
      <dsp:nvSpPr>
        <dsp:cNvPr id="0" name=""/>
        <dsp:cNvSpPr/>
      </dsp:nvSpPr>
      <dsp:spPr>
        <a:xfrm>
          <a:off x="5079783" y="2244072"/>
          <a:ext cx="878691" cy="454947"/>
        </a:xfrm>
        <a:prstGeom prst="rect">
          <a:avLst/>
        </a:prstGeom>
        <a:solidFill>
          <a:srgbClr val="ED1D24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45" tIns="4445" rIns="4445" bIns="64198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l-SI" sz="700" kern="1200" dirty="0"/>
            <a:t>KOMISIJA ZA POŽARE V NARAVI</a:t>
          </a:r>
        </a:p>
      </dsp:txBody>
      <dsp:txXfrm>
        <a:off x="5079783" y="2244072"/>
        <a:ext cx="878691" cy="454947"/>
      </dsp:txXfrm>
    </dsp:sp>
    <dsp:sp modelId="{F170FD73-A565-4977-A336-5E283C697CFD}">
      <dsp:nvSpPr>
        <dsp:cNvPr id="0" name=""/>
        <dsp:cNvSpPr/>
      </dsp:nvSpPr>
      <dsp:spPr>
        <a:xfrm>
          <a:off x="5255521" y="2597920"/>
          <a:ext cx="790822" cy="151649"/>
        </a:xfrm>
        <a:prstGeom prst="rect">
          <a:avLst/>
        </a:prstGeom>
        <a:noFill/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6350" rIns="25400" bIns="6350" numCol="1" spcCol="1270" anchor="ctr" anchorCtr="0">
          <a:noAutofit/>
        </a:bodyPr>
        <a:lstStyle/>
        <a:p>
          <a:pPr marL="0" lvl="0" indent="0" algn="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sl-SI" sz="1000" kern="1200"/>
        </a:p>
      </dsp:txBody>
      <dsp:txXfrm>
        <a:off x="5255521" y="2597920"/>
        <a:ext cx="790822" cy="151649"/>
      </dsp:txXfrm>
    </dsp:sp>
    <dsp:sp modelId="{31E3E1D4-ACB8-47B4-B1F0-80B134116D36}">
      <dsp:nvSpPr>
        <dsp:cNvPr id="0" name=""/>
        <dsp:cNvSpPr/>
      </dsp:nvSpPr>
      <dsp:spPr>
        <a:xfrm>
          <a:off x="3900914" y="2961877"/>
          <a:ext cx="878691" cy="454947"/>
        </a:xfrm>
        <a:prstGeom prst="rect">
          <a:avLst/>
        </a:prstGeom>
        <a:solidFill>
          <a:srgbClr val="ED1D24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45" tIns="4445" rIns="4445" bIns="64198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l-SI" sz="700" kern="1200" dirty="0"/>
            <a:t>KOMISIJA ZA TEKMOVANJA</a:t>
          </a:r>
        </a:p>
      </dsp:txBody>
      <dsp:txXfrm>
        <a:off x="3900914" y="2961877"/>
        <a:ext cx="878691" cy="454947"/>
      </dsp:txXfrm>
    </dsp:sp>
    <dsp:sp modelId="{91E41769-3931-468E-8FF7-CB43A99D1067}">
      <dsp:nvSpPr>
        <dsp:cNvPr id="0" name=""/>
        <dsp:cNvSpPr/>
      </dsp:nvSpPr>
      <dsp:spPr>
        <a:xfrm>
          <a:off x="4076652" y="3315725"/>
          <a:ext cx="790822" cy="151649"/>
        </a:xfrm>
        <a:prstGeom prst="rect">
          <a:avLst/>
        </a:prstGeom>
        <a:noFill/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6350" rIns="25400" bIns="6350" numCol="1" spcCol="1270" anchor="ctr" anchorCtr="0">
          <a:noAutofit/>
        </a:bodyPr>
        <a:lstStyle/>
        <a:p>
          <a:pPr marL="0" lvl="0" indent="0" algn="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sl-SI" sz="1000" kern="1200"/>
        </a:p>
      </dsp:txBody>
      <dsp:txXfrm>
        <a:off x="4076652" y="3315725"/>
        <a:ext cx="790822" cy="151649"/>
      </dsp:txXfrm>
    </dsp:sp>
    <dsp:sp modelId="{F699DB22-D36D-474B-BB90-A051EA8B4463}">
      <dsp:nvSpPr>
        <dsp:cNvPr id="0" name=""/>
        <dsp:cNvSpPr/>
      </dsp:nvSpPr>
      <dsp:spPr>
        <a:xfrm>
          <a:off x="5079783" y="2961877"/>
          <a:ext cx="878691" cy="454947"/>
        </a:xfrm>
        <a:prstGeom prst="rect">
          <a:avLst/>
        </a:prstGeom>
        <a:solidFill>
          <a:srgbClr val="ED1D24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45" tIns="4445" rIns="4445" bIns="64198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l-SI" sz="700" kern="1200" dirty="0"/>
            <a:t>KOMISIJA ZA NEVARNE SNOVI</a:t>
          </a:r>
        </a:p>
      </dsp:txBody>
      <dsp:txXfrm>
        <a:off x="5079783" y="2961877"/>
        <a:ext cx="878691" cy="454947"/>
      </dsp:txXfrm>
    </dsp:sp>
    <dsp:sp modelId="{78095163-2B4E-4E2A-8DA5-3E8BC1232326}">
      <dsp:nvSpPr>
        <dsp:cNvPr id="0" name=""/>
        <dsp:cNvSpPr/>
      </dsp:nvSpPr>
      <dsp:spPr>
        <a:xfrm>
          <a:off x="5255521" y="3315725"/>
          <a:ext cx="790822" cy="151649"/>
        </a:xfrm>
        <a:prstGeom prst="rect">
          <a:avLst/>
        </a:prstGeom>
        <a:noFill/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6350" rIns="25400" bIns="6350" numCol="1" spcCol="1270" anchor="ctr" anchorCtr="0">
          <a:noAutofit/>
        </a:bodyPr>
        <a:lstStyle/>
        <a:p>
          <a:pPr marL="0" lvl="0" indent="0" algn="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sl-SI" sz="1000" kern="1200"/>
        </a:p>
      </dsp:txBody>
      <dsp:txXfrm>
        <a:off x="5255521" y="3315725"/>
        <a:ext cx="790822" cy="151649"/>
      </dsp:txXfrm>
    </dsp:sp>
    <dsp:sp modelId="{9BE85116-D5D9-4362-B9AC-0D858ADC14F1}">
      <dsp:nvSpPr>
        <dsp:cNvPr id="0" name=""/>
        <dsp:cNvSpPr/>
      </dsp:nvSpPr>
      <dsp:spPr>
        <a:xfrm>
          <a:off x="3900914" y="3679683"/>
          <a:ext cx="878691" cy="454947"/>
        </a:xfrm>
        <a:prstGeom prst="rect">
          <a:avLst/>
        </a:prstGeom>
        <a:solidFill>
          <a:srgbClr val="ED1D24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45" tIns="4445" rIns="4445" bIns="64198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l-SI" sz="700" kern="1200" dirty="0"/>
            <a:t>KOMISIJA ZA REŠEVANJE LJUDI NA VODI</a:t>
          </a:r>
        </a:p>
      </dsp:txBody>
      <dsp:txXfrm>
        <a:off x="3900914" y="3679683"/>
        <a:ext cx="878691" cy="454947"/>
      </dsp:txXfrm>
    </dsp:sp>
    <dsp:sp modelId="{B65DCCBC-C6C7-4EB6-83E7-F52AE882D6F1}">
      <dsp:nvSpPr>
        <dsp:cNvPr id="0" name=""/>
        <dsp:cNvSpPr/>
      </dsp:nvSpPr>
      <dsp:spPr>
        <a:xfrm>
          <a:off x="4076652" y="4033531"/>
          <a:ext cx="790822" cy="151649"/>
        </a:xfrm>
        <a:prstGeom prst="rect">
          <a:avLst/>
        </a:prstGeom>
        <a:noFill/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6350" rIns="25400" bIns="6350" numCol="1" spcCol="1270" anchor="ctr" anchorCtr="0">
          <a:noAutofit/>
        </a:bodyPr>
        <a:lstStyle/>
        <a:p>
          <a:pPr marL="0" lvl="0" indent="0" algn="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sl-SI" sz="1000" kern="1200"/>
        </a:p>
      </dsp:txBody>
      <dsp:txXfrm>
        <a:off x="4076652" y="4033531"/>
        <a:ext cx="790822" cy="151649"/>
      </dsp:txXfrm>
    </dsp:sp>
    <dsp:sp modelId="{944AE2C1-2D75-4917-967A-2BA4E0BF82C8}">
      <dsp:nvSpPr>
        <dsp:cNvPr id="0" name=""/>
        <dsp:cNvSpPr/>
      </dsp:nvSpPr>
      <dsp:spPr>
        <a:xfrm>
          <a:off x="5079783" y="3679683"/>
          <a:ext cx="878691" cy="454947"/>
        </a:xfrm>
        <a:prstGeom prst="rect">
          <a:avLst/>
        </a:prstGeom>
        <a:solidFill>
          <a:srgbClr val="ED1D24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45" tIns="4445" rIns="4445" bIns="64198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l-SI" sz="700" kern="1200" dirty="0"/>
            <a:t>KOMISIJA ZA INDUSTRIJSKO GASILSTVO</a:t>
          </a:r>
        </a:p>
      </dsp:txBody>
      <dsp:txXfrm>
        <a:off x="5079783" y="3679683"/>
        <a:ext cx="878691" cy="454947"/>
      </dsp:txXfrm>
    </dsp:sp>
    <dsp:sp modelId="{09BFF59F-1393-4D5B-8E2D-EEB3AFC71C95}">
      <dsp:nvSpPr>
        <dsp:cNvPr id="0" name=""/>
        <dsp:cNvSpPr/>
      </dsp:nvSpPr>
      <dsp:spPr>
        <a:xfrm>
          <a:off x="5255521" y="4033531"/>
          <a:ext cx="790822" cy="151649"/>
        </a:xfrm>
        <a:prstGeom prst="rect">
          <a:avLst/>
        </a:prstGeom>
        <a:noFill/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6350" rIns="25400" bIns="6350" numCol="1" spcCol="1270" anchor="ctr" anchorCtr="0">
          <a:noAutofit/>
        </a:bodyPr>
        <a:lstStyle/>
        <a:p>
          <a:pPr marL="0" lvl="0" indent="0" algn="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sl-SI" sz="1000" kern="1200"/>
        </a:p>
      </dsp:txBody>
      <dsp:txXfrm>
        <a:off x="5255521" y="4033531"/>
        <a:ext cx="790822" cy="151649"/>
      </dsp:txXfrm>
    </dsp:sp>
    <dsp:sp modelId="{9E121FCB-6FAE-4632-94D1-697E9F2B3384}">
      <dsp:nvSpPr>
        <dsp:cNvPr id="0" name=""/>
        <dsp:cNvSpPr/>
      </dsp:nvSpPr>
      <dsp:spPr>
        <a:xfrm>
          <a:off x="3900914" y="4397489"/>
          <a:ext cx="878691" cy="454947"/>
        </a:xfrm>
        <a:prstGeom prst="rect">
          <a:avLst/>
        </a:prstGeom>
        <a:solidFill>
          <a:srgbClr val="ED1D24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45" tIns="4445" rIns="4445" bIns="64198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l-SI" sz="700" kern="1200" dirty="0"/>
            <a:t>KOMISIJA ZA ENOTE ŠIRŠEGA POMENA</a:t>
          </a:r>
        </a:p>
      </dsp:txBody>
      <dsp:txXfrm>
        <a:off x="3900914" y="4397489"/>
        <a:ext cx="878691" cy="454947"/>
      </dsp:txXfrm>
    </dsp:sp>
    <dsp:sp modelId="{B4E30348-EFB3-412D-88C8-9C12A8A273D4}">
      <dsp:nvSpPr>
        <dsp:cNvPr id="0" name=""/>
        <dsp:cNvSpPr/>
      </dsp:nvSpPr>
      <dsp:spPr>
        <a:xfrm>
          <a:off x="4076652" y="4751337"/>
          <a:ext cx="790822" cy="151649"/>
        </a:xfrm>
        <a:prstGeom prst="rect">
          <a:avLst/>
        </a:prstGeom>
        <a:noFill/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6350" rIns="25400" bIns="6350" numCol="1" spcCol="1270" anchor="ctr" anchorCtr="0">
          <a:noAutofit/>
        </a:bodyPr>
        <a:lstStyle/>
        <a:p>
          <a:pPr marL="0" lvl="0" indent="0" algn="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sl-SI" sz="1000" kern="1200" dirty="0"/>
        </a:p>
      </dsp:txBody>
      <dsp:txXfrm>
        <a:off x="4076652" y="4751337"/>
        <a:ext cx="790822" cy="151649"/>
      </dsp:txXfrm>
    </dsp:sp>
    <dsp:sp modelId="{2F0A7DCC-9D5B-466F-B7E2-2324B6123F1F}">
      <dsp:nvSpPr>
        <dsp:cNvPr id="0" name=""/>
        <dsp:cNvSpPr/>
      </dsp:nvSpPr>
      <dsp:spPr>
        <a:xfrm>
          <a:off x="5079783" y="4397489"/>
          <a:ext cx="878691" cy="454947"/>
        </a:xfrm>
        <a:prstGeom prst="rect">
          <a:avLst/>
        </a:prstGeom>
        <a:solidFill>
          <a:srgbClr val="ED1D24"/>
        </a:solidFill>
        <a:ln w="1905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45" tIns="4445" rIns="4445" bIns="64198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l-SI" sz="700" kern="1200" noProof="0" dirty="0"/>
            <a:t>KOMISIJA ZA IZOBRAŽEVANJE</a:t>
          </a:r>
        </a:p>
      </dsp:txBody>
      <dsp:txXfrm>
        <a:off x="5079783" y="4397489"/>
        <a:ext cx="878691" cy="454947"/>
      </dsp:txXfrm>
    </dsp:sp>
    <dsp:sp modelId="{1045BE6B-4D4C-4C85-A5F1-E0D2E08916C1}">
      <dsp:nvSpPr>
        <dsp:cNvPr id="0" name=""/>
        <dsp:cNvSpPr/>
      </dsp:nvSpPr>
      <dsp:spPr>
        <a:xfrm>
          <a:off x="5255521" y="4751337"/>
          <a:ext cx="790822" cy="151649"/>
        </a:xfrm>
        <a:prstGeom prst="rect">
          <a:avLst/>
        </a:prstGeom>
        <a:noFill/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6350" rIns="25400" bIns="6350" numCol="1" spcCol="1270" anchor="ctr" anchorCtr="0">
          <a:noAutofit/>
        </a:bodyPr>
        <a:lstStyle/>
        <a:p>
          <a:pPr marL="0" lvl="0" indent="0" algn="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sl-SI" sz="1000" kern="1200" noProof="0" dirty="0"/>
        </a:p>
      </dsp:txBody>
      <dsp:txXfrm>
        <a:off x="5255521" y="4751337"/>
        <a:ext cx="790822" cy="151649"/>
      </dsp:txXfrm>
    </dsp:sp>
    <dsp:sp modelId="{4B5D8EEA-EF14-40EE-B47B-6657962B42CF}">
      <dsp:nvSpPr>
        <dsp:cNvPr id="0" name=""/>
        <dsp:cNvSpPr/>
      </dsp:nvSpPr>
      <dsp:spPr>
        <a:xfrm>
          <a:off x="5669217" y="808460"/>
          <a:ext cx="878691" cy="454947"/>
        </a:xfrm>
        <a:prstGeom prst="rect">
          <a:avLst/>
        </a:prstGeom>
        <a:solidFill>
          <a:srgbClr val="B74826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45" tIns="4445" rIns="4445" bIns="64198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l-SI" sz="700" kern="1200" noProof="0" dirty="0"/>
            <a:t>ARBITRAŽA</a:t>
          </a:r>
        </a:p>
      </dsp:txBody>
      <dsp:txXfrm>
        <a:off x="5669217" y="808460"/>
        <a:ext cx="878691" cy="454947"/>
      </dsp:txXfrm>
    </dsp:sp>
    <dsp:sp modelId="{93C72682-7CA9-469C-B124-6F9ACD8A26BF}">
      <dsp:nvSpPr>
        <dsp:cNvPr id="0" name=""/>
        <dsp:cNvSpPr/>
      </dsp:nvSpPr>
      <dsp:spPr>
        <a:xfrm>
          <a:off x="5844956" y="1162308"/>
          <a:ext cx="790822" cy="151649"/>
        </a:xfrm>
        <a:prstGeom prst="rect">
          <a:avLst/>
        </a:prstGeom>
        <a:noFill/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6350" rIns="25400" bIns="6350" numCol="1" spcCol="1270" anchor="ctr" anchorCtr="0">
          <a:noAutofit/>
        </a:bodyPr>
        <a:lstStyle/>
        <a:p>
          <a:pPr marL="0" lvl="0" indent="0" algn="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sl-SI" sz="1000" kern="1200" noProof="0" dirty="0"/>
        </a:p>
      </dsp:txBody>
      <dsp:txXfrm>
        <a:off x="5844956" y="1162308"/>
        <a:ext cx="790822" cy="15164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NameandTitleOrganizationalChart">
  <dgm:title val=""/>
  <dgm:desc val=""/>
  <dgm:catLst>
    <dgm:cat type="hierarchy" pri="125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 fact="0.9"/>
                  <dgm:constr type="l" for="ch" forName="titleText1" refType="w" fact="0.2"/>
                  <dgm:constr type="t" for="ch" forName="titleText1" refType="h" fact="0.7"/>
                  <dgm:constr type="w" for="ch" forName="titleText1" refType="w" fact="0.9"/>
                  <dgm:constr type="h" for="ch" forName="titleText1" refType="h" fact="0.3"/>
                  <dgm:constr type="primFontSz" for="des" forName="titleText1" refType="primFontSz" refFor="des" refForName="rootText1" op="lte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 fact="0.9"/>
                  <dgm:constr type="l" for="ch" forName="titleText1" refType="w" fact="0.2"/>
                  <dgm:constr type="t" for="ch" forName="titleText1" refType="h" fact="0.7"/>
                  <dgm:constr type="w" for="ch" forName="titleText1" refType="w" fact="0.9"/>
                  <dgm:constr type="h" for="ch" forName="titleText1" refType="h" fact="0.3"/>
                  <dgm:constr type="primFontSz" for="des" forName="titleText1" refType="primFontSz" refFor="des" refForName="rootText1" op="lte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 fact="0.9"/>
                  <dgm:constr type="l" for="ch" forName="titleText1" refType="w" fact="0.2"/>
                  <dgm:constr type="t" for="ch" forName="titleText1" refType="h" fact="0.7"/>
                  <dgm:constr type="w" for="ch" forName="titleText1" refType="w" fact="0.9"/>
                  <dgm:constr type="h" for="ch" forName="titleText1" refType="h" fact="0.3"/>
                  <dgm:constr type="primFontSz" for="des" forName="titleText1" refType="primFontSz" refFor="des" refForName="rootText1" op="lte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 fact="0.9"/>
                  <dgm:constr type="l" for="ch" forName="titleText1" refType="w" fact="0.2"/>
                  <dgm:constr type="t" for="ch" forName="titleText1" refType="h" fact="0.7"/>
                  <dgm:constr type="w" for="ch" forName="titleText1" refType="w" fact="0.9"/>
                  <dgm:constr type="h" for="ch" forName="titleText1" refType="h" fact="0.3"/>
                  <dgm:constr type="primFontSz" for="des" forName="titleText1" refType="primFontSz" refFor="des" refForName="rootText1" op="lte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Max/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h" fact="0.4"/>
              </dgm:constrLst>
              <dgm:ruleLst>
                <dgm:rule type="primFontSz" val="5" fact="NaN" max="NaN"/>
              </dgm:ruleLst>
            </dgm:layoutNode>
            <dgm:layoutNode name="titleText1" styleLbl="fgAcc0">
              <dgm:varLst>
                <dgm:chMax val="0"/>
                <dgm:chPref val="0"/>
              </dgm:varLst>
              <dgm:alg type="tx">
                <dgm:param type="parTxLTRAlign" val="r"/>
              </dgm:alg>
              <dgm:shape xmlns:r="http://schemas.openxmlformats.org/officeDocument/2006/relationships" type="rect" r:blip="">
                <dgm:adjLst/>
              </dgm:shape>
              <dgm:presOf axis="followSib" ptType="sibTrans" hideLastTrans="0" cnt="1"/>
              <dgm:constrLst>
                <dgm:constr type="primFontSz" val="65"/>
                <dgm:constr type="lMarg" refType="primFontSz" fact="0.2"/>
                <dgm:constr type="rMarg" refType="primFontSz" fact="0.2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1" func="var" arg="hierBranch" op="equ" val="hang">
                    <dgm:layoutNode name="Name42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3">
                    <dgm:layoutNode name="Name44">
                      <dgm:choose name="Name45">
                        <dgm:if name="Name46" axis="self" func="depth" op="lte" val="2">
                          <dgm:choose name="Name47">
                            <dgm:if name="Name4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4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0">
                          <dgm:choose name="Name51">
                            <dgm:if name="Name52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3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54">
                  <dgm:if name="Name55" func="var" arg="hierBranch" op="equ" val="l">
                    <dgm:choose name="Name56">
                      <dgm:if name="Name57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58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59" func="var" arg="hierBranch" op="equ" val="r">
                    <dgm:choose name="Name60">
                      <dgm:if name="Name61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2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3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64" func="var" arg="hierBranch" op="equ" val="init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else name="Name65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66">
                    <dgm:if name="Name67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 fact="0.9"/>
                        <dgm:constr type="l" for="ch" forName="titleText2" refType="w" fact="0.2"/>
                        <dgm:constr type="t" for="ch" forName="titleText2" refType="h" fact="0.7"/>
                        <dgm:constr type="w" for="ch" forName="titleText2" refType="w" fact="0.9"/>
                        <dgm:constr type="h" for="ch" forName="titleText2" refType="h" fact="0.3"/>
                        <dgm:constr type="primFontSz" for="des" forName="titleText2" refType="primFontSz" refFor="des" refForName="rootText1" op="lte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68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 fact="0.9"/>
                        <dgm:constr type="l" for="ch" forName="titleText2" refType="w" fact="0.2"/>
                        <dgm:constr type="t" for="ch" forName="titleText2" refType="h" fact="0.7"/>
                        <dgm:constr type="w" for="ch" forName="titleText2" refType="w" fact="0.9"/>
                        <dgm:constr type="h" for="ch" forName="titleText2" refType="h" fact="0.3"/>
                        <dgm:constr type="primFontSz" for="des" forName="titleText2" refType="primFontSz" refFor="des" refForName="rootText1" op="lte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69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 fact="0.9"/>
                        <dgm:constr type="l" for="ch" forName="titleText2" refType="w" fact="0.2"/>
                        <dgm:constr type="t" for="ch" forName="titleText2" refType="h" fact="0.7"/>
                        <dgm:constr type="w" for="ch" forName="titleText2" refType="w" fact="0.9"/>
                        <dgm:constr type="h" for="ch" forName="titleText2" refType="h" fact="0.3"/>
                        <dgm:constr type="primFontSz" for="des" forName="titleText2" refType="primFontSz" refFor="des" refForName="rootText1" op="lte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70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 fact="0.9"/>
                        <dgm:constr type="l" for="ch" forName="titleText2" refType="w" fact="0.2"/>
                        <dgm:constr type="t" for="ch" forName="titleText2" refType="h" fact="0.7"/>
                        <dgm:constr type="w" for="ch" forName="titleText2" refType="w" fact="0.9"/>
                        <dgm:constr type="h" for="ch" forName="titleText2" refType="h" fact="0.3"/>
                        <dgm:constr type="primFontSz" for="des" forName="titleText2" refType="primFontSz" refFor="des" refForName="rootText1" op="lte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 styleLbl="node1">
                    <dgm:varLst>
                      <dgm:chMax/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h" fact="0.4"/>
                    </dgm:constrLst>
                    <dgm:ruleLst>
                      <dgm:rule type="primFontSz" val="5" fact="NaN" max="NaN"/>
                    </dgm:ruleLst>
                  </dgm:layoutNode>
                  <dgm:layoutNode name="titleText2" styleLbl="fgAcc1">
                    <dgm:varLst>
                      <dgm:chMax val="0"/>
                      <dgm:chPref val="0"/>
                    </dgm:varLst>
                    <dgm:alg type="tx">
                      <dgm:param type="parTxLTRAlign" val="r"/>
                    </dgm:alg>
                    <dgm:shape xmlns:r="http://schemas.openxmlformats.org/officeDocument/2006/relationships" type="rect" r:blip="">
                      <dgm:adjLst/>
                    </dgm:shape>
                    <dgm:presOf axis="followSib" ptType="sibTrans" hideLastTrans="0" cnt="1"/>
                    <dgm:constrLst>
                      <dgm:constr type="primFontSz" val="65"/>
                      <dgm:constr type="lMarg" refType="primFontSz" fact="0.2"/>
                      <dgm:constr type="rMarg" refType="primFontSz" fact="0.2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71">
                    <dgm:if name="Name72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73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74" func="var" arg="hierBranch" op="equ" val="hang">
                      <dgm:choose name="Name75">
                        <dgm:if name="Name76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77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78" func="var" arg="hierBranch" op="equ" val="std">
                      <dgm:choose name="Name79">
                        <dgm:if name="Name80" func="var" arg="dir" op="equ" val="norm">
                          <dgm:alg type="hierChild"/>
                        </dgm:if>
                        <dgm:else name="Name81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82" func="var" arg="hierBranch" op="equ" val="init">
                      <dgm:choose name="Name83">
                        <dgm:if name="Name84" func="var" arg="dir" op="equ" val="norm">
                          <dgm:alg type="hierChild"/>
                        </dgm:if>
                        <dgm:else name="Name85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else name="Name86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87" ref="rep2a"/>
                </dgm:layoutNode>
                <dgm:layoutNode name="hierChild5">
                  <dgm:choose name="Name88">
                    <dgm:if name="Name89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90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91" ref="rep2b"/>
                </dgm:layoutNode>
              </dgm:layoutNode>
            </dgm:forEach>
          </dgm:layoutNode>
          <dgm:layoutNode name="hierChild3">
            <dgm:choose name="Name92">
              <dgm:if name="Name93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94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95" axis="precedSib" ptType="parTrans" st="-1" cnt="1">
                <dgm:layoutNode name="Name96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97">
                  <dgm:if name="Name98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99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00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01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02" func="var" arg="hierBranch" op="equ" val="init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else name="Name103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04">
                    <dgm:if name="Name105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 fact="0.9"/>
                        <dgm:constr type="l" for="ch" forName="titleText3" refType="w" fact="0.2"/>
                        <dgm:constr type="t" for="ch" forName="titleText3" refType="h" fact="0.7"/>
                        <dgm:constr type="w" for="ch" forName="titleText3" refType="w" fact="0.9"/>
                        <dgm:constr type="h" for="ch" forName="titleText3" refType="h" fact="0.3"/>
                        <dgm:constr type="primFontSz" for="des" forName="titleText3" refType="primFontSz" refFor="des" refForName="rootText3" op="lte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06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 fact="0.9"/>
                        <dgm:constr type="l" for="ch" forName="titleText3" refType="w" fact="0.2"/>
                        <dgm:constr type="t" for="ch" forName="titleText3" refType="h" fact="0.7"/>
                        <dgm:constr type="w" for="ch" forName="titleText3" refType="w" fact="0.9"/>
                        <dgm:constr type="h" for="ch" forName="titleText3" refType="h" fact="0.3"/>
                        <dgm:constr type="primFontSz" for="des" forName="titleText3" refType="primFontSz" refFor="des" refForName="rootText3" op="lte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07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 fact="0.9"/>
                        <dgm:constr type="l" for="ch" forName="titleText3" refType="w" fact="0.2"/>
                        <dgm:constr type="t" for="ch" forName="titleText3" refType="h" fact="0.7"/>
                        <dgm:constr type="w" for="ch" forName="titleText3" refType="w" fact="0.9"/>
                        <dgm:constr type="h" for="ch" forName="titleText3" refType="h" fact="0.3"/>
                        <dgm:constr type="primFontSz" for="des" forName="titleText3" refType="primFontSz" refFor="des" refForName="rootText3" op="lte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08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 fact="0.9"/>
                        <dgm:constr type="l" for="ch" forName="titleText3" refType="w" fact="0.2"/>
                        <dgm:constr type="t" for="ch" forName="titleText3" refType="h" fact="0.7"/>
                        <dgm:constr type="w" for="ch" forName="titleText3" refType="w" fact="0.9"/>
                        <dgm:constr type="h" for="ch" forName="titleText3" refType="h" fact="0.3"/>
                        <dgm:constr type="primFontSz" for="des" forName="titleText3" refType="primFontSz" refFor="des" refForName="rootText3" op="lte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 styleLbl="asst1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h" fact="0.4"/>
                    </dgm:constrLst>
                    <dgm:ruleLst>
                      <dgm:rule type="primFontSz" val="5" fact="NaN" max="NaN"/>
                    </dgm:ruleLst>
                  </dgm:layoutNode>
                  <dgm:layoutNode name="titleText3" styleLbl="fgAcc2">
                    <dgm:varLst>
                      <dgm:chMax val="0"/>
                      <dgm:chPref val="0"/>
                    </dgm:varLst>
                    <dgm:alg type="tx">
                      <dgm:param type="parTxLTRAlign" val="r"/>
                    </dgm:alg>
                    <dgm:shape xmlns:r="http://schemas.openxmlformats.org/officeDocument/2006/relationships" type="rect" r:blip="">
                      <dgm:adjLst/>
                    </dgm:shape>
                    <dgm:presOf axis="followSib" ptType="sibTrans" hideLastTrans="0" cnt="1"/>
                    <dgm:constrLst>
                      <dgm:constr type="primFontSz" val="65"/>
                      <dgm:constr type="lMarg" refType="primFontSz" fact="0.2"/>
                      <dgm:constr type="rMarg" refType="primFontSz" fact="0.2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09">
                    <dgm:if name="Name110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11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12" func="var" arg="hierBranch" op="equ" val="hang">
                      <dgm:choose name="Name113">
                        <dgm:if name="Name114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15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16" func="var" arg="hierBranch" op="equ" val="std">
                      <dgm:choose name="Name117">
                        <dgm:if name="Name118" func="var" arg="dir" op="equ" val="norm">
                          <dgm:alg type="hierChild"/>
                        </dgm:if>
                        <dgm:else name="Name119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20" func="var" arg="hierBranch" op="equ" val="init">
                      <dgm:alg type="hierChild"/>
                    </dgm:if>
                    <dgm:else name="Name12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22" ref="rep2a"/>
                </dgm:layoutNode>
                <dgm:layoutNode name="hierChild7">
                  <dgm:choose name="Name123">
                    <dgm:if name="Name12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2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26" ref="rep2b"/>
                </dgm:layoutNode>
              </dgm:layoutNode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NameandTitleOrganizationalChart">
  <dgm:title val=""/>
  <dgm:desc val=""/>
  <dgm:catLst>
    <dgm:cat type="hierarchy" pri="125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 fact="0.9"/>
                  <dgm:constr type="l" for="ch" forName="titleText1" refType="w" fact="0.2"/>
                  <dgm:constr type="t" for="ch" forName="titleText1" refType="h" fact="0.7"/>
                  <dgm:constr type="w" for="ch" forName="titleText1" refType="w" fact="0.9"/>
                  <dgm:constr type="h" for="ch" forName="titleText1" refType="h" fact="0.3"/>
                  <dgm:constr type="primFontSz" for="des" forName="titleText1" refType="primFontSz" refFor="des" refForName="rootText1" op="lte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 fact="0.9"/>
                  <dgm:constr type="l" for="ch" forName="titleText1" refType="w" fact="0.2"/>
                  <dgm:constr type="t" for="ch" forName="titleText1" refType="h" fact="0.7"/>
                  <dgm:constr type="w" for="ch" forName="titleText1" refType="w" fact="0.9"/>
                  <dgm:constr type="h" for="ch" forName="titleText1" refType="h" fact="0.3"/>
                  <dgm:constr type="primFontSz" for="des" forName="titleText1" refType="primFontSz" refFor="des" refForName="rootText1" op="lte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 fact="0.9"/>
                  <dgm:constr type="l" for="ch" forName="titleText1" refType="w" fact="0.2"/>
                  <dgm:constr type="t" for="ch" forName="titleText1" refType="h" fact="0.7"/>
                  <dgm:constr type="w" for="ch" forName="titleText1" refType="w" fact="0.9"/>
                  <dgm:constr type="h" for="ch" forName="titleText1" refType="h" fact="0.3"/>
                  <dgm:constr type="primFontSz" for="des" forName="titleText1" refType="primFontSz" refFor="des" refForName="rootText1" op="lte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 fact="0.9"/>
                  <dgm:constr type="l" for="ch" forName="titleText1" refType="w" fact="0.2"/>
                  <dgm:constr type="t" for="ch" forName="titleText1" refType="h" fact="0.7"/>
                  <dgm:constr type="w" for="ch" forName="titleText1" refType="w" fact="0.9"/>
                  <dgm:constr type="h" for="ch" forName="titleText1" refType="h" fact="0.3"/>
                  <dgm:constr type="primFontSz" for="des" forName="titleText1" refType="primFontSz" refFor="des" refForName="rootText1" op="lte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Max/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h" fact="0.4"/>
              </dgm:constrLst>
              <dgm:ruleLst>
                <dgm:rule type="primFontSz" val="5" fact="NaN" max="NaN"/>
              </dgm:ruleLst>
            </dgm:layoutNode>
            <dgm:layoutNode name="titleText1" styleLbl="fgAcc0">
              <dgm:varLst>
                <dgm:chMax val="0"/>
                <dgm:chPref val="0"/>
              </dgm:varLst>
              <dgm:alg type="tx">
                <dgm:param type="parTxLTRAlign" val="r"/>
              </dgm:alg>
              <dgm:shape xmlns:r="http://schemas.openxmlformats.org/officeDocument/2006/relationships" type="rect" r:blip="">
                <dgm:adjLst/>
              </dgm:shape>
              <dgm:presOf axis="followSib" ptType="sibTrans" hideLastTrans="0" cnt="1"/>
              <dgm:constrLst>
                <dgm:constr type="primFontSz" val="65"/>
                <dgm:constr type="lMarg" refType="primFontSz" fact="0.2"/>
                <dgm:constr type="rMarg" refType="primFontSz" fact="0.2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1" func="var" arg="hierBranch" op="equ" val="hang">
                    <dgm:layoutNode name="Name42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3">
                    <dgm:layoutNode name="Name44">
                      <dgm:choose name="Name45">
                        <dgm:if name="Name46" axis="self" func="depth" op="lte" val="2">
                          <dgm:choose name="Name47">
                            <dgm:if name="Name4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4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0">
                          <dgm:choose name="Name51">
                            <dgm:if name="Name52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3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54">
                  <dgm:if name="Name55" func="var" arg="hierBranch" op="equ" val="l">
                    <dgm:choose name="Name56">
                      <dgm:if name="Name57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58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59" func="var" arg="hierBranch" op="equ" val="r">
                    <dgm:choose name="Name60">
                      <dgm:if name="Name61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2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3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64" func="var" arg="hierBranch" op="equ" val="init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else name="Name65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66">
                    <dgm:if name="Name67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 fact="0.9"/>
                        <dgm:constr type="l" for="ch" forName="titleText2" refType="w" fact="0.2"/>
                        <dgm:constr type="t" for="ch" forName="titleText2" refType="h" fact="0.7"/>
                        <dgm:constr type="w" for="ch" forName="titleText2" refType="w" fact="0.9"/>
                        <dgm:constr type="h" for="ch" forName="titleText2" refType="h" fact="0.3"/>
                        <dgm:constr type="primFontSz" for="des" forName="titleText2" refType="primFontSz" refFor="des" refForName="rootText1" op="lte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68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 fact="0.9"/>
                        <dgm:constr type="l" for="ch" forName="titleText2" refType="w" fact="0.2"/>
                        <dgm:constr type="t" for="ch" forName="titleText2" refType="h" fact="0.7"/>
                        <dgm:constr type="w" for="ch" forName="titleText2" refType="w" fact="0.9"/>
                        <dgm:constr type="h" for="ch" forName="titleText2" refType="h" fact="0.3"/>
                        <dgm:constr type="primFontSz" for="des" forName="titleText2" refType="primFontSz" refFor="des" refForName="rootText1" op="lte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69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 fact="0.9"/>
                        <dgm:constr type="l" for="ch" forName="titleText2" refType="w" fact="0.2"/>
                        <dgm:constr type="t" for="ch" forName="titleText2" refType="h" fact="0.7"/>
                        <dgm:constr type="w" for="ch" forName="titleText2" refType="w" fact="0.9"/>
                        <dgm:constr type="h" for="ch" forName="titleText2" refType="h" fact="0.3"/>
                        <dgm:constr type="primFontSz" for="des" forName="titleText2" refType="primFontSz" refFor="des" refForName="rootText1" op="lte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70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 fact="0.9"/>
                        <dgm:constr type="l" for="ch" forName="titleText2" refType="w" fact="0.2"/>
                        <dgm:constr type="t" for="ch" forName="titleText2" refType="h" fact="0.7"/>
                        <dgm:constr type="w" for="ch" forName="titleText2" refType="w" fact="0.9"/>
                        <dgm:constr type="h" for="ch" forName="titleText2" refType="h" fact="0.3"/>
                        <dgm:constr type="primFontSz" for="des" forName="titleText2" refType="primFontSz" refFor="des" refForName="rootText1" op="lte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 styleLbl="node1">
                    <dgm:varLst>
                      <dgm:chMax/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h" fact="0.4"/>
                    </dgm:constrLst>
                    <dgm:ruleLst>
                      <dgm:rule type="primFontSz" val="5" fact="NaN" max="NaN"/>
                    </dgm:ruleLst>
                  </dgm:layoutNode>
                  <dgm:layoutNode name="titleText2" styleLbl="fgAcc1">
                    <dgm:varLst>
                      <dgm:chMax val="0"/>
                      <dgm:chPref val="0"/>
                    </dgm:varLst>
                    <dgm:alg type="tx">
                      <dgm:param type="parTxLTRAlign" val="r"/>
                    </dgm:alg>
                    <dgm:shape xmlns:r="http://schemas.openxmlformats.org/officeDocument/2006/relationships" type="rect" r:blip="">
                      <dgm:adjLst/>
                    </dgm:shape>
                    <dgm:presOf axis="followSib" ptType="sibTrans" hideLastTrans="0" cnt="1"/>
                    <dgm:constrLst>
                      <dgm:constr type="primFontSz" val="65"/>
                      <dgm:constr type="lMarg" refType="primFontSz" fact="0.2"/>
                      <dgm:constr type="rMarg" refType="primFontSz" fact="0.2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71">
                    <dgm:if name="Name72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73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74" func="var" arg="hierBranch" op="equ" val="hang">
                      <dgm:choose name="Name75">
                        <dgm:if name="Name76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77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78" func="var" arg="hierBranch" op="equ" val="std">
                      <dgm:choose name="Name79">
                        <dgm:if name="Name80" func="var" arg="dir" op="equ" val="norm">
                          <dgm:alg type="hierChild"/>
                        </dgm:if>
                        <dgm:else name="Name81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82" func="var" arg="hierBranch" op="equ" val="init">
                      <dgm:choose name="Name83">
                        <dgm:if name="Name84" func="var" arg="dir" op="equ" val="norm">
                          <dgm:alg type="hierChild"/>
                        </dgm:if>
                        <dgm:else name="Name85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else name="Name86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87" ref="rep2a"/>
                </dgm:layoutNode>
                <dgm:layoutNode name="hierChild5">
                  <dgm:choose name="Name88">
                    <dgm:if name="Name89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90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91" ref="rep2b"/>
                </dgm:layoutNode>
              </dgm:layoutNode>
            </dgm:forEach>
          </dgm:layoutNode>
          <dgm:layoutNode name="hierChild3">
            <dgm:choose name="Name92">
              <dgm:if name="Name93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94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95" axis="precedSib" ptType="parTrans" st="-1" cnt="1">
                <dgm:layoutNode name="Name96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97">
                  <dgm:if name="Name98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99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00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01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02" func="var" arg="hierBranch" op="equ" val="init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else name="Name103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04">
                    <dgm:if name="Name105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 fact="0.9"/>
                        <dgm:constr type="l" for="ch" forName="titleText3" refType="w" fact="0.2"/>
                        <dgm:constr type="t" for="ch" forName="titleText3" refType="h" fact="0.7"/>
                        <dgm:constr type="w" for="ch" forName="titleText3" refType="w" fact="0.9"/>
                        <dgm:constr type="h" for="ch" forName="titleText3" refType="h" fact="0.3"/>
                        <dgm:constr type="primFontSz" for="des" forName="titleText3" refType="primFontSz" refFor="des" refForName="rootText3" op="lte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06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 fact="0.9"/>
                        <dgm:constr type="l" for="ch" forName="titleText3" refType="w" fact="0.2"/>
                        <dgm:constr type="t" for="ch" forName="titleText3" refType="h" fact="0.7"/>
                        <dgm:constr type="w" for="ch" forName="titleText3" refType="w" fact="0.9"/>
                        <dgm:constr type="h" for="ch" forName="titleText3" refType="h" fact="0.3"/>
                        <dgm:constr type="primFontSz" for="des" forName="titleText3" refType="primFontSz" refFor="des" refForName="rootText3" op="lte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07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 fact="0.9"/>
                        <dgm:constr type="l" for="ch" forName="titleText3" refType="w" fact="0.2"/>
                        <dgm:constr type="t" for="ch" forName="titleText3" refType="h" fact="0.7"/>
                        <dgm:constr type="w" for="ch" forName="titleText3" refType="w" fact="0.9"/>
                        <dgm:constr type="h" for="ch" forName="titleText3" refType="h" fact="0.3"/>
                        <dgm:constr type="primFontSz" for="des" forName="titleText3" refType="primFontSz" refFor="des" refForName="rootText3" op="lte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08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 fact="0.9"/>
                        <dgm:constr type="l" for="ch" forName="titleText3" refType="w" fact="0.2"/>
                        <dgm:constr type="t" for="ch" forName="titleText3" refType="h" fact="0.7"/>
                        <dgm:constr type="w" for="ch" forName="titleText3" refType="w" fact="0.9"/>
                        <dgm:constr type="h" for="ch" forName="titleText3" refType="h" fact="0.3"/>
                        <dgm:constr type="primFontSz" for="des" forName="titleText3" refType="primFontSz" refFor="des" refForName="rootText3" op="lte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 styleLbl="asst1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h" fact="0.4"/>
                    </dgm:constrLst>
                    <dgm:ruleLst>
                      <dgm:rule type="primFontSz" val="5" fact="NaN" max="NaN"/>
                    </dgm:ruleLst>
                  </dgm:layoutNode>
                  <dgm:layoutNode name="titleText3" styleLbl="fgAcc2">
                    <dgm:varLst>
                      <dgm:chMax val="0"/>
                      <dgm:chPref val="0"/>
                    </dgm:varLst>
                    <dgm:alg type="tx">
                      <dgm:param type="parTxLTRAlign" val="r"/>
                    </dgm:alg>
                    <dgm:shape xmlns:r="http://schemas.openxmlformats.org/officeDocument/2006/relationships" type="rect" r:blip="">
                      <dgm:adjLst/>
                    </dgm:shape>
                    <dgm:presOf axis="followSib" ptType="sibTrans" hideLastTrans="0" cnt="1"/>
                    <dgm:constrLst>
                      <dgm:constr type="primFontSz" val="65"/>
                      <dgm:constr type="lMarg" refType="primFontSz" fact="0.2"/>
                      <dgm:constr type="rMarg" refType="primFontSz" fact="0.2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09">
                    <dgm:if name="Name110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11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12" func="var" arg="hierBranch" op="equ" val="hang">
                      <dgm:choose name="Name113">
                        <dgm:if name="Name114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15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16" func="var" arg="hierBranch" op="equ" val="std">
                      <dgm:choose name="Name117">
                        <dgm:if name="Name118" func="var" arg="dir" op="equ" val="norm">
                          <dgm:alg type="hierChild"/>
                        </dgm:if>
                        <dgm:else name="Name119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20" func="var" arg="hierBranch" op="equ" val="init">
                      <dgm:alg type="hierChild"/>
                    </dgm:if>
                    <dgm:else name="Name12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22" ref="rep2a"/>
                </dgm:layoutNode>
                <dgm:layoutNode name="hierChild7">
                  <dgm:choose name="Name123">
                    <dgm:if name="Name12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2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26" ref="rep2b"/>
                </dgm:layoutNode>
              </dgm:layoutNode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NameandTitleOrganizationalChart">
  <dgm:title val=""/>
  <dgm:desc val=""/>
  <dgm:catLst>
    <dgm:cat type="hierarchy" pri="125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 fact="0.9"/>
                  <dgm:constr type="l" for="ch" forName="titleText1" refType="w" fact="0.2"/>
                  <dgm:constr type="t" for="ch" forName="titleText1" refType="h" fact="0.7"/>
                  <dgm:constr type="w" for="ch" forName="titleText1" refType="w" fact="0.9"/>
                  <dgm:constr type="h" for="ch" forName="titleText1" refType="h" fact="0.3"/>
                  <dgm:constr type="primFontSz" for="des" forName="titleText1" refType="primFontSz" refFor="des" refForName="rootText1" op="lte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 fact="0.9"/>
                  <dgm:constr type="l" for="ch" forName="titleText1" refType="w" fact="0.2"/>
                  <dgm:constr type="t" for="ch" forName="titleText1" refType="h" fact="0.7"/>
                  <dgm:constr type="w" for="ch" forName="titleText1" refType="w" fact="0.9"/>
                  <dgm:constr type="h" for="ch" forName="titleText1" refType="h" fact="0.3"/>
                  <dgm:constr type="primFontSz" for="des" forName="titleText1" refType="primFontSz" refFor="des" refForName="rootText1" op="lte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 fact="0.9"/>
                  <dgm:constr type="l" for="ch" forName="titleText1" refType="w" fact="0.2"/>
                  <dgm:constr type="t" for="ch" forName="titleText1" refType="h" fact="0.7"/>
                  <dgm:constr type="w" for="ch" forName="titleText1" refType="w" fact="0.9"/>
                  <dgm:constr type="h" for="ch" forName="titleText1" refType="h" fact="0.3"/>
                  <dgm:constr type="primFontSz" for="des" forName="titleText1" refType="primFontSz" refFor="des" refForName="rootText1" op="lte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 fact="0.9"/>
                  <dgm:constr type="l" for="ch" forName="titleText1" refType="w" fact="0.2"/>
                  <dgm:constr type="t" for="ch" forName="titleText1" refType="h" fact="0.7"/>
                  <dgm:constr type="w" for="ch" forName="titleText1" refType="w" fact="0.9"/>
                  <dgm:constr type="h" for="ch" forName="titleText1" refType="h" fact="0.3"/>
                  <dgm:constr type="primFontSz" for="des" forName="titleText1" refType="primFontSz" refFor="des" refForName="rootText1" op="lte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Max/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h" fact="0.4"/>
              </dgm:constrLst>
              <dgm:ruleLst>
                <dgm:rule type="primFontSz" val="5" fact="NaN" max="NaN"/>
              </dgm:ruleLst>
            </dgm:layoutNode>
            <dgm:layoutNode name="titleText1" styleLbl="fgAcc0">
              <dgm:varLst>
                <dgm:chMax val="0"/>
                <dgm:chPref val="0"/>
              </dgm:varLst>
              <dgm:alg type="tx">
                <dgm:param type="parTxLTRAlign" val="r"/>
              </dgm:alg>
              <dgm:shape xmlns:r="http://schemas.openxmlformats.org/officeDocument/2006/relationships" type="rect" r:blip="">
                <dgm:adjLst/>
              </dgm:shape>
              <dgm:presOf axis="followSib" ptType="sibTrans" hideLastTrans="0" cnt="1"/>
              <dgm:constrLst>
                <dgm:constr type="primFontSz" val="65"/>
                <dgm:constr type="lMarg" refType="primFontSz" fact="0.2"/>
                <dgm:constr type="rMarg" refType="primFontSz" fact="0.2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1" func="var" arg="hierBranch" op="equ" val="hang">
                    <dgm:layoutNode name="Name42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3">
                    <dgm:layoutNode name="Name44">
                      <dgm:choose name="Name45">
                        <dgm:if name="Name46" axis="self" func="depth" op="lte" val="2">
                          <dgm:choose name="Name47">
                            <dgm:if name="Name4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4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0">
                          <dgm:choose name="Name51">
                            <dgm:if name="Name52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3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54">
                  <dgm:if name="Name55" func="var" arg="hierBranch" op="equ" val="l">
                    <dgm:choose name="Name56">
                      <dgm:if name="Name57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58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59" func="var" arg="hierBranch" op="equ" val="r">
                    <dgm:choose name="Name60">
                      <dgm:if name="Name61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2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3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64" func="var" arg="hierBranch" op="equ" val="init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else name="Name65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66">
                    <dgm:if name="Name67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 fact="0.9"/>
                        <dgm:constr type="l" for="ch" forName="titleText2" refType="w" fact="0.2"/>
                        <dgm:constr type="t" for="ch" forName="titleText2" refType="h" fact="0.7"/>
                        <dgm:constr type="w" for="ch" forName="titleText2" refType="w" fact="0.9"/>
                        <dgm:constr type="h" for="ch" forName="titleText2" refType="h" fact="0.3"/>
                        <dgm:constr type="primFontSz" for="des" forName="titleText2" refType="primFontSz" refFor="des" refForName="rootText1" op="lte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68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 fact="0.9"/>
                        <dgm:constr type="l" for="ch" forName="titleText2" refType="w" fact="0.2"/>
                        <dgm:constr type="t" for="ch" forName="titleText2" refType="h" fact="0.7"/>
                        <dgm:constr type="w" for="ch" forName="titleText2" refType="w" fact="0.9"/>
                        <dgm:constr type="h" for="ch" forName="titleText2" refType="h" fact="0.3"/>
                        <dgm:constr type="primFontSz" for="des" forName="titleText2" refType="primFontSz" refFor="des" refForName="rootText1" op="lte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69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 fact="0.9"/>
                        <dgm:constr type="l" for="ch" forName="titleText2" refType="w" fact="0.2"/>
                        <dgm:constr type="t" for="ch" forName="titleText2" refType="h" fact="0.7"/>
                        <dgm:constr type="w" for="ch" forName="titleText2" refType="w" fact="0.9"/>
                        <dgm:constr type="h" for="ch" forName="titleText2" refType="h" fact="0.3"/>
                        <dgm:constr type="primFontSz" for="des" forName="titleText2" refType="primFontSz" refFor="des" refForName="rootText1" op="lte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70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 fact="0.9"/>
                        <dgm:constr type="l" for="ch" forName="titleText2" refType="w" fact="0.2"/>
                        <dgm:constr type="t" for="ch" forName="titleText2" refType="h" fact="0.7"/>
                        <dgm:constr type="w" for="ch" forName="titleText2" refType="w" fact="0.9"/>
                        <dgm:constr type="h" for="ch" forName="titleText2" refType="h" fact="0.3"/>
                        <dgm:constr type="primFontSz" for="des" forName="titleText2" refType="primFontSz" refFor="des" refForName="rootText1" op="lte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 styleLbl="node1">
                    <dgm:varLst>
                      <dgm:chMax/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h" fact="0.4"/>
                    </dgm:constrLst>
                    <dgm:ruleLst>
                      <dgm:rule type="primFontSz" val="5" fact="NaN" max="NaN"/>
                    </dgm:ruleLst>
                  </dgm:layoutNode>
                  <dgm:layoutNode name="titleText2" styleLbl="fgAcc1">
                    <dgm:varLst>
                      <dgm:chMax val="0"/>
                      <dgm:chPref val="0"/>
                    </dgm:varLst>
                    <dgm:alg type="tx">
                      <dgm:param type="parTxLTRAlign" val="r"/>
                    </dgm:alg>
                    <dgm:shape xmlns:r="http://schemas.openxmlformats.org/officeDocument/2006/relationships" type="rect" r:blip="">
                      <dgm:adjLst/>
                    </dgm:shape>
                    <dgm:presOf axis="followSib" ptType="sibTrans" hideLastTrans="0" cnt="1"/>
                    <dgm:constrLst>
                      <dgm:constr type="primFontSz" val="65"/>
                      <dgm:constr type="lMarg" refType="primFontSz" fact="0.2"/>
                      <dgm:constr type="rMarg" refType="primFontSz" fact="0.2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71">
                    <dgm:if name="Name72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73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74" func="var" arg="hierBranch" op="equ" val="hang">
                      <dgm:choose name="Name75">
                        <dgm:if name="Name76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77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78" func="var" arg="hierBranch" op="equ" val="std">
                      <dgm:choose name="Name79">
                        <dgm:if name="Name80" func="var" arg="dir" op="equ" val="norm">
                          <dgm:alg type="hierChild"/>
                        </dgm:if>
                        <dgm:else name="Name81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82" func="var" arg="hierBranch" op="equ" val="init">
                      <dgm:choose name="Name83">
                        <dgm:if name="Name84" func="var" arg="dir" op="equ" val="norm">
                          <dgm:alg type="hierChild"/>
                        </dgm:if>
                        <dgm:else name="Name85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else name="Name86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87" ref="rep2a"/>
                </dgm:layoutNode>
                <dgm:layoutNode name="hierChild5">
                  <dgm:choose name="Name88">
                    <dgm:if name="Name89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90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91" ref="rep2b"/>
                </dgm:layoutNode>
              </dgm:layoutNode>
            </dgm:forEach>
          </dgm:layoutNode>
          <dgm:layoutNode name="hierChild3">
            <dgm:choose name="Name92">
              <dgm:if name="Name93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94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95" axis="precedSib" ptType="parTrans" st="-1" cnt="1">
                <dgm:layoutNode name="Name96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97">
                  <dgm:if name="Name98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99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00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01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02" func="var" arg="hierBranch" op="equ" val="init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else name="Name103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04">
                    <dgm:if name="Name105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 fact="0.9"/>
                        <dgm:constr type="l" for="ch" forName="titleText3" refType="w" fact="0.2"/>
                        <dgm:constr type="t" for="ch" forName="titleText3" refType="h" fact="0.7"/>
                        <dgm:constr type="w" for="ch" forName="titleText3" refType="w" fact="0.9"/>
                        <dgm:constr type="h" for="ch" forName="titleText3" refType="h" fact="0.3"/>
                        <dgm:constr type="primFontSz" for="des" forName="titleText3" refType="primFontSz" refFor="des" refForName="rootText3" op="lte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06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 fact="0.9"/>
                        <dgm:constr type="l" for="ch" forName="titleText3" refType="w" fact="0.2"/>
                        <dgm:constr type="t" for="ch" forName="titleText3" refType="h" fact="0.7"/>
                        <dgm:constr type="w" for="ch" forName="titleText3" refType="w" fact="0.9"/>
                        <dgm:constr type="h" for="ch" forName="titleText3" refType="h" fact="0.3"/>
                        <dgm:constr type="primFontSz" for="des" forName="titleText3" refType="primFontSz" refFor="des" refForName="rootText3" op="lte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07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 fact="0.9"/>
                        <dgm:constr type="l" for="ch" forName="titleText3" refType="w" fact="0.2"/>
                        <dgm:constr type="t" for="ch" forName="titleText3" refType="h" fact="0.7"/>
                        <dgm:constr type="w" for="ch" forName="titleText3" refType="w" fact="0.9"/>
                        <dgm:constr type="h" for="ch" forName="titleText3" refType="h" fact="0.3"/>
                        <dgm:constr type="primFontSz" for="des" forName="titleText3" refType="primFontSz" refFor="des" refForName="rootText3" op="lte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08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 fact="0.9"/>
                        <dgm:constr type="l" for="ch" forName="titleText3" refType="w" fact="0.2"/>
                        <dgm:constr type="t" for="ch" forName="titleText3" refType="h" fact="0.7"/>
                        <dgm:constr type="w" for="ch" forName="titleText3" refType="w" fact="0.9"/>
                        <dgm:constr type="h" for="ch" forName="titleText3" refType="h" fact="0.3"/>
                        <dgm:constr type="primFontSz" for="des" forName="titleText3" refType="primFontSz" refFor="des" refForName="rootText3" op="lte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 styleLbl="asst1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h" fact="0.4"/>
                    </dgm:constrLst>
                    <dgm:ruleLst>
                      <dgm:rule type="primFontSz" val="5" fact="NaN" max="NaN"/>
                    </dgm:ruleLst>
                  </dgm:layoutNode>
                  <dgm:layoutNode name="titleText3" styleLbl="fgAcc2">
                    <dgm:varLst>
                      <dgm:chMax val="0"/>
                      <dgm:chPref val="0"/>
                    </dgm:varLst>
                    <dgm:alg type="tx">
                      <dgm:param type="parTxLTRAlign" val="r"/>
                    </dgm:alg>
                    <dgm:shape xmlns:r="http://schemas.openxmlformats.org/officeDocument/2006/relationships" type="rect" r:blip="">
                      <dgm:adjLst/>
                    </dgm:shape>
                    <dgm:presOf axis="followSib" ptType="sibTrans" hideLastTrans="0" cnt="1"/>
                    <dgm:constrLst>
                      <dgm:constr type="primFontSz" val="65"/>
                      <dgm:constr type="lMarg" refType="primFontSz" fact="0.2"/>
                      <dgm:constr type="rMarg" refType="primFontSz" fact="0.2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09">
                    <dgm:if name="Name110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11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12" func="var" arg="hierBranch" op="equ" val="hang">
                      <dgm:choose name="Name113">
                        <dgm:if name="Name114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15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16" func="var" arg="hierBranch" op="equ" val="std">
                      <dgm:choose name="Name117">
                        <dgm:if name="Name118" func="var" arg="dir" op="equ" val="norm">
                          <dgm:alg type="hierChild"/>
                        </dgm:if>
                        <dgm:else name="Name119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20" func="var" arg="hierBranch" op="equ" val="init">
                      <dgm:alg type="hierChild"/>
                    </dgm:if>
                    <dgm:else name="Name12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22" ref="rep2a"/>
                </dgm:layoutNode>
                <dgm:layoutNode name="hierChild7">
                  <dgm:choose name="Name123">
                    <dgm:if name="Name12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2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26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glav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3" name="Označba mesta datum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6A7E3B-36D9-4F66-80A9-B9F5B77A65A5}" type="datetimeFigureOut">
              <a:rPr lang="sl-SI" smtClean="0"/>
              <a:t>17. 04. 2026</a:t>
            </a:fld>
            <a:endParaRPr lang="sl-SI"/>
          </a:p>
        </p:txBody>
      </p:sp>
      <p:sp>
        <p:nvSpPr>
          <p:cNvPr id="4" name="Označba mesta stranske slik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l-SI"/>
          </a:p>
        </p:txBody>
      </p:sp>
      <p:sp>
        <p:nvSpPr>
          <p:cNvPr id="5" name="Označba mesta opomb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EF8406-8305-4E6D-BA33-F43C24CD90BE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8088603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EF8406-8305-4E6D-BA33-F43C24CD90BE}" type="slidenum">
              <a:rPr lang="sl-SI" smtClean="0"/>
              <a:t>8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23609294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ED4AF5-3939-DCAC-D1AB-7DAAAB4F4C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>
            <a:extLst>
              <a:ext uri="{FF2B5EF4-FFF2-40B4-BE49-F238E27FC236}">
                <a16:creationId xmlns:a16="http://schemas.microsoft.com/office/drawing/2014/main" id="{53523C09-BDC0-91C5-27A9-C3141E801D2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>
            <a:extLst>
              <a:ext uri="{FF2B5EF4-FFF2-40B4-BE49-F238E27FC236}">
                <a16:creationId xmlns:a16="http://schemas.microsoft.com/office/drawing/2014/main" id="{71C5AC6C-78F1-0269-939D-24D7CEE97CA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Označba mesta številke diapozitiva 3">
            <a:extLst>
              <a:ext uri="{FF2B5EF4-FFF2-40B4-BE49-F238E27FC236}">
                <a16:creationId xmlns:a16="http://schemas.microsoft.com/office/drawing/2014/main" id="{D7B63FA3-D6EC-E597-31B9-87A719B8BD2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EF8406-8305-4E6D-BA33-F43C24CD90BE}" type="slidenum">
              <a:rPr lang="sl-SI" smtClean="0"/>
              <a:t>9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28264903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7C8C13-46F4-30A4-03F9-67E4D293D4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>
            <a:extLst>
              <a:ext uri="{FF2B5EF4-FFF2-40B4-BE49-F238E27FC236}">
                <a16:creationId xmlns:a16="http://schemas.microsoft.com/office/drawing/2014/main" id="{85B330EF-BEC8-EB8B-222C-2B70BA529B5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>
            <a:extLst>
              <a:ext uri="{FF2B5EF4-FFF2-40B4-BE49-F238E27FC236}">
                <a16:creationId xmlns:a16="http://schemas.microsoft.com/office/drawing/2014/main" id="{A79CDCF4-3E4C-3B97-D203-438FA4896E8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Označba mesta številke diapozitiva 3">
            <a:extLst>
              <a:ext uri="{FF2B5EF4-FFF2-40B4-BE49-F238E27FC236}">
                <a16:creationId xmlns:a16="http://schemas.microsoft.com/office/drawing/2014/main" id="{A5509A22-BDB3-9541-D26B-129BE01B85F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EF8406-8305-4E6D-BA33-F43C24CD90BE}" type="slidenum">
              <a:rPr lang="sl-SI" smtClean="0"/>
              <a:t>10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2604819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3EEAF7-1A6F-360D-E31A-599EF2B8F3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>
            <a:extLst>
              <a:ext uri="{FF2B5EF4-FFF2-40B4-BE49-F238E27FC236}">
                <a16:creationId xmlns:a16="http://schemas.microsoft.com/office/drawing/2014/main" id="{4D99FFBA-1FB2-7DB8-756B-288F230A9AC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>
            <a:extLst>
              <a:ext uri="{FF2B5EF4-FFF2-40B4-BE49-F238E27FC236}">
                <a16:creationId xmlns:a16="http://schemas.microsoft.com/office/drawing/2014/main" id="{9EE657D4-2478-59DD-37AB-6B55BA3898D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Označba mesta številke diapozitiva 3">
            <a:extLst>
              <a:ext uri="{FF2B5EF4-FFF2-40B4-BE49-F238E27FC236}">
                <a16:creationId xmlns:a16="http://schemas.microsoft.com/office/drawing/2014/main" id="{E70181D4-ABCC-047E-5A2B-D7737D0A90A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EF8406-8305-4E6D-BA33-F43C24CD90BE}" type="slidenum">
              <a:rPr lang="sl-SI" smtClean="0"/>
              <a:t>11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9598466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CF44EA-1B44-99D5-908A-1C3A27F0E3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>
            <a:extLst>
              <a:ext uri="{FF2B5EF4-FFF2-40B4-BE49-F238E27FC236}">
                <a16:creationId xmlns:a16="http://schemas.microsoft.com/office/drawing/2014/main" id="{7B60EA79-75AE-2DF7-8E24-EBB275F241E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>
            <a:extLst>
              <a:ext uri="{FF2B5EF4-FFF2-40B4-BE49-F238E27FC236}">
                <a16:creationId xmlns:a16="http://schemas.microsoft.com/office/drawing/2014/main" id="{55E14E24-01AC-3F53-377B-BFE88E39715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Označba mesta številke diapozitiva 3">
            <a:extLst>
              <a:ext uri="{FF2B5EF4-FFF2-40B4-BE49-F238E27FC236}">
                <a16:creationId xmlns:a16="http://schemas.microsoft.com/office/drawing/2014/main" id="{A29FBB40-8A0A-986F-663C-F0C194E6216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EF8406-8305-4E6D-BA33-F43C24CD90BE}" type="slidenum">
              <a:rPr lang="sl-SI" smtClean="0"/>
              <a:t>12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29142040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C71EBB6-9C61-CA90-6ECD-64CFD6D6D3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694856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0D38E223-4D23-D467-2F73-9D59C882DE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174531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l-SI"/>
              <a:t>Kliknite, če želite urediti slog podnaslova matrice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B9C524D8-FB76-ABFF-CF39-FAAA6EACA0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9C74F4-95DE-4C91-AC62-A0BFB027CC7D}" type="datetimeFigureOut">
              <a:rPr lang="sl-SI" smtClean="0"/>
              <a:t>17. 04. 2026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0B719A78-6FC1-96E3-0A3D-1F1148C536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507255B1-92A4-E0E4-CA23-57E746D558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08277-9E8A-46B2-AFF5-27BD95A03609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6450580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387DDE45-E087-F3AC-B165-DB28DCCD2C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slike 2">
            <a:extLst>
              <a:ext uri="{FF2B5EF4-FFF2-40B4-BE49-F238E27FC236}">
                <a16:creationId xmlns:a16="http://schemas.microsoft.com/office/drawing/2014/main" id="{BD3C252E-2DBD-D551-0155-96B23DB2DC6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l-SI"/>
          </a:p>
        </p:txBody>
      </p:sp>
      <p:sp>
        <p:nvSpPr>
          <p:cNvPr id="4" name="Označba mesta besedila 3">
            <a:extLst>
              <a:ext uri="{FF2B5EF4-FFF2-40B4-BE49-F238E27FC236}">
                <a16:creationId xmlns:a16="http://schemas.microsoft.com/office/drawing/2014/main" id="{9329175E-322B-6206-E651-126888C08D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5" name="Označba mesta datuma 4">
            <a:extLst>
              <a:ext uri="{FF2B5EF4-FFF2-40B4-BE49-F238E27FC236}">
                <a16:creationId xmlns:a16="http://schemas.microsoft.com/office/drawing/2014/main" id="{0F9CB58B-75C8-329D-494C-492C8C3DBF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9C74F4-95DE-4C91-AC62-A0BFB027CC7D}" type="datetimeFigureOut">
              <a:rPr lang="sl-SI" smtClean="0"/>
              <a:t>17. 04. 2026</a:t>
            </a:fld>
            <a:endParaRPr lang="sl-SI"/>
          </a:p>
        </p:txBody>
      </p:sp>
      <p:sp>
        <p:nvSpPr>
          <p:cNvPr id="6" name="Označba mesta noge 5">
            <a:extLst>
              <a:ext uri="{FF2B5EF4-FFF2-40B4-BE49-F238E27FC236}">
                <a16:creationId xmlns:a16="http://schemas.microsoft.com/office/drawing/2014/main" id="{70E002B6-4294-AF9E-A408-6B4DA76AA9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>
            <a:extLst>
              <a:ext uri="{FF2B5EF4-FFF2-40B4-BE49-F238E27FC236}">
                <a16:creationId xmlns:a16="http://schemas.microsoft.com/office/drawing/2014/main" id="{9835ABB8-B97E-6213-BC68-35D0F81C33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08277-9E8A-46B2-AFF5-27BD95A03609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1102504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aslov poglav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85FB7059-7934-2BCE-DACF-87E92C8FF0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4200" y="2811859"/>
            <a:ext cx="6299200" cy="1843882"/>
          </a:xfrm>
        </p:spPr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datuma 2">
            <a:extLst>
              <a:ext uri="{FF2B5EF4-FFF2-40B4-BE49-F238E27FC236}">
                <a16:creationId xmlns:a16="http://schemas.microsoft.com/office/drawing/2014/main" id="{849D78A6-A957-2A0D-20A5-00654A4722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F26C6C-9C0A-42B5-AB0F-287488D6265F}" type="datetimeFigureOut">
              <a:rPr lang="sl-SI" smtClean="0"/>
              <a:t>17. 04. 2026</a:t>
            </a:fld>
            <a:endParaRPr lang="sl-SI"/>
          </a:p>
        </p:txBody>
      </p:sp>
      <p:sp>
        <p:nvSpPr>
          <p:cNvPr id="4" name="Označba mesta noge 3">
            <a:extLst>
              <a:ext uri="{FF2B5EF4-FFF2-40B4-BE49-F238E27FC236}">
                <a16:creationId xmlns:a16="http://schemas.microsoft.com/office/drawing/2014/main" id="{78282117-8A24-4908-2DE6-22E8E43E9C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Označba mesta številke diapozitiva 4">
            <a:extLst>
              <a:ext uri="{FF2B5EF4-FFF2-40B4-BE49-F238E27FC236}">
                <a16:creationId xmlns:a16="http://schemas.microsoft.com/office/drawing/2014/main" id="{B3730021-E971-48C9-C18B-BB2F0A406F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70401-D12E-498E-AEF6-7D88E22F8EE9}" type="slidenum">
              <a:rPr lang="sl-SI" smtClean="0"/>
              <a:t>‹#›</a:t>
            </a:fld>
            <a:endParaRPr lang="sl-SI"/>
          </a:p>
        </p:txBody>
      </p:sp>
      <p:cxnSp>
        <p:nvCxnSpPr>
          <p:cNvPr id="7" name="Raven povezovalnik 6">
            <a:extLst>
              <a:ext uri="{FF2B5EF4-FFF2-40B4-BE49-F238E27FC236}">
                <a16:creationId xmlns:a16="http://schemas.microsoft.com/office/drawing/2014/main" id="{FC2DBB46-BE20-9BA2-B4E5-522FC741D0B1}"/>
              </a:ext>
            </a:extLst>
          </p:cNvPr>
          <p:cNvCxnSpPr/>
          <p:nvPr userDrawn="1"/>
        </p:nvCxnSpPr>
        <p:spPr>
          <a:xfrm>
            <a:off x="1600200" y="2697480"/>
            <a:ext cx="0" cy="2072640"/>
          </a:xfrm>
          <a:prstGeom prst="line">
            <a:avLst/>
          </a:prstGeom>
          <a:ln>
            <a:solidFill>
              <a:srgbClr val="B7482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Označba mesta besedila 16">
            <a:extLst>
              <a:ext uri="{FF2B5EF4-FFF2-40B4-BE49-F238E27FC236}">
                <a16:creationId xmlns:a16="http://schemas.microsoft.com/office/drawing/2014/main" id="{9BA277E6-E403-F75A-A097-9D1F0DF3C46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51765" y="2811859"/>
            <a:ext cx="1250314" cy="1843882"/>
          </a:xfrm>
        </p:spPr>
        <p:txBody>
          <a:bodyPr anchor="ctr">
            <a:normAutofit/>
          </a:bodyPr>
          <a:lstStyle>
            <a:lvl1pPr marL="0" indent="0" algn="r">
              <a:buNone/>
              <a:defRPr sz="4400">
                <a:latin typeface="+mj-lt"/>
              </a:defRPr>
            </a:lvl1pPr>
          </a:lstStyle>
          <a:p>
            <a:pPr lvl="0"/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99129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 predme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46A5A94-5AD4-EDCC-2774-93D9E37D0B2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2074863"/>
            <a:ext cx="7049494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F3CA8A81-A926-E3CD-33AF-22F5C59B923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4554538"/>
            <a:ext cx="7049494" cy="13636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l-SI"/>
              <a:t>Kliknite, če želite urediti slog podnaslova matrice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6B4561CC-C83C-6291-56B1-5721AD9ED2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F26C6C-9C0A-42B5-AB0F-287488D6265F}" type="datetimeFigureOut">
              <a:rPr lang="sl-SI" smtClean="0"/>
              <a:t>17. 04. 2026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FCCBBE57-658C-C189-629F-4FFA2BAB58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CFFC4799-AB24-0EB1-8780-F56F67C684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70401-D12E-498E-AEF6-7D88E22F8EE9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2073602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slov poglav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85FB7059-7934-2BCE-DACF-87E92C8FF0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4200" y="2811859"/>
            <a:ext cx="6299200" cy="1843882"/>
          </a:xfrm>
        </p:spPr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datuma 2">
            <a:extLst>
              <a:ext uri="{FF2B5EF4-FFF2-40B4-BE49-F238E27FC236}">
                <a16:creationId xmlns:a16="http://schemas.microsoft.com/office/drawing/2014/main" id="{849D78A6-A957-2A0D-20A5-00654A4722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F26C6C-9C0A-42B5-AB0F-287488D6265F}" type="datetimeFigureOut">
              <a:rPr lang="sl-SI" smtClean="0"/>
              <a:t>17. 04. 2026</a:t>
            </a:fld>
            <a:endParaRPr lang="sl-SI"/>
          </a:p>
        </p:txBody>
      </p:sp>
      <p:sp>
        <p:nvSpPr>
          <p:cNvPr id="4" name="Označba mesta noge 3">
            <a:extLst>
              <a:ext uri="{FF2B5EF4-FFF2-40B4-BE49-F238E27FC236}">
                <a16:creationId xmlns:a16="http://schemas.microsoft.com/office/drawing/2014/main" id="{78282117-8A24-4908-2DE6-22E8E43E9C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Označba mesta številke diapozitiva 4">
            <a:extLst>
              <a:ext uri="{FF2B5EF4-FFF2-40B4-BE49-F238E27FC236}">
                <a16:creationId xmlns:a16="http://schemas.microsoft.com/office/drawing/2014/main" id="{B3730021-E971-48C9-C18B-BB2F0A406F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70401-D12E-498E-AEF6-7D88E22F8EE9}" type="slidenum">
              <a:rPr lang="sl-SI" smtClean="0"/>
              <a:t>‹#›</a:t>
            </a:fld>
            <a:endParaRPr lang="sl-SI"/>
          </a:p>
        </p:txBody>
      </p:sp>
      <p:cxnSp>
        <p:nvCxnSpPr>
          <p:cNvPr id="7" name="Raven povezovalnik 6">
            <a:extLst>
              <a:ext uri="{FF2B5EF4-FFF2-40B4-BE49-F238E27FC236}">
                <a16:creationId xmlns:a16="http://schemas.microsoft.com/office/drawing/2014/main" id="{FC2DBB46-BE20-9BA2-B4E5-522FC741D0B1}"/>
              </a:ext>
            </a:extLst>
          </p:cNvPr>
          <p:cNvCxnSpPr/>
          <p:nvPr userDrawn="1"/>
        </p:nvCxnSpPr>
        <p:spPr>
          <a:xfrm>
            <a:off x="1600200" y="2697480"/>
            <a:ext cx="0" cy="2072640"/>
          </a:xfrm>
          <a:prstGeom prst="line">
            <a:avLst/>
          </a:prstGeom>
          <a:ln>
            <a:solidFill>
              <a:srgbClr val="B7482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Označba mesta besedila 16">
            <a:extLst>
              <a:ext uri="{FF2B5EF4-FFF2-40B4-BE49-F238E27FC236}">
                <a16:creationId xmlns:a16="http://schemas.microsoft.com/office/drawing/2014/main" id="{9BA277E6-E403-F75A-A097-9D1F0DF3C46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51765" y="2811859"/>
            <a:ext cx="1250314" cy="1843882"/>
          </a:xfrm>
        </p:spPr>
        <p:txBody>
          <a:bodyPr anchor="ctr">
            <a:normAutofit/>
          </a:bodyPr>
          <a:lstStyle>
            <a:lvl1pPr marL="0" indent="0" algn="r">
              <a:buNone/>
              <a:defRPr sz="4400">
                <a:latin typeface="+mj-lt"/>
              </a:defRPr>
            </a:lvl1pPr>
          </a:lstStyle>
          <a:p>
            <a:pPr lvl="0"/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21592921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185DFC3A-064D-1946-A540-1BF1EAD067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B5BAFE75-66FA-32DC-7682-53E746A35A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1252B021-C644-27D6-C2A4-D29D7EFE18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F26C6C-9C0A-42B5-AB0F-287488D6265F}" type="datetimeFigureOut">
              <a:rPr lang="sl-SI" smtClean="0"/>
              <a:t>17. 04. 2026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5A0781A7-ADDB-EE46-8B4B-4347EF26FA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40DD93BC-32AF-E8F0-FF54-FFFF2A7D57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70401-D12E-498E-AEF6-7D88E22F8EE9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22340529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6D79979-43BB-5FC3-6889-01C95EE40D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besedila 2">
            <a:extLst>
              <a:ext uri="{FF2B5EF4-FFF2-40B4-BE49-F238E27FC236}">
                <a16:creationId xmlns:a16="http://schemas.microsoft.com/office/drawing/2014/main" id="{9E96C16D-2CDE-BD92-565F-A99FB13D5B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07085FED-0057-A5F6-C068-854291C1A5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F26C6C-9C0A-42B5-AB0F-287488D6265F}" type="datetimeFigureOut">
              <a:rPr lang="sl-SI" smtClean="0"/>
              <a:t>17. 04. 2026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F141E071-E417-1F1E-B7CE-83EBB76EA7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B2E2F835-79B8-742A-5983-A06D66E012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70401-D12E-498E-AEF6-7D88E22F8EE9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9015072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38306188-1CA2-35FD-5EC0-E114A87B76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29093824-2358-1F51-426B-5BD7073DB45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vsebine 3">
            <a:extLst>
              <a:ext uri="{FF2B5EF4-FFF2-40B4-BE49-F238E27FC236}">
                <a16:creationId xmlns:a16="http://schemas.microsoft.com/office/drawing/2014/main" id="{14A78122-B6AB-CFBF-15FE-670820A614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5" name="Označba mesta datuma 4">
            <a:extLst>
              <a:ext uri="{FF2B5EF4-FFF2-40B4-BE49-F238E27FC236}">
                <a16:creationId xmlns:a16="http://schemas.microsoft.com/office/drawing/2014/main" id="{4690B8B7-C9A2-104A-7226-5D33751026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F26C6C-9C0A-42B5-AB0F-287488D6265F}" type="datetimeFigureOut">
              <a:rPr lang="sl-SI" smtClean="0"/>
              <a:t>17. 04. 2026</a:t>
            </a:fld>
            <a:endParaRPr lang="sl-SI"/>
          </a:p>
        </p:txBody>
      </p:sp>
      <p:sp>
        <p:nvSpPr>
          <p:cNvPr id="6" name="Označba mesta noge 5">
            <a:extLst>
              <a:ext uri="{FF2B5EF4-FFF2-40B4-BE49-F238E27FC236}">
                <a16:creationId xmlns:a16="http://schemas.microsoft.com/office/drawing/2014/main" id="{16CC1E39-3790-B50C-A253-2504895040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>
            <a:extLst>
              <a:ext uri="{FF2B5EF4-FFF2-40B4-BE49-F238E27FC236}">
                <a16:creationId xmlns:a16="http://schemas.microsoft.com/office/drawing/2014/main" id="{706BC6C5-08C9-E569-7437-2551569E13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70401-D12E-498E-AEF6-7D88E22F8EE9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05561127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CB4E2BB5-68B7-5B4B-A908-1861C268D7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besedila 2">
            <a:extLst>
              <a:ext uri="{FF2B5EF4-FFF2-40B4-BE49-F238E27FC236}">
                <a16:creationId xmlns:a16="http://schemas.microsoft.com/office/drawing/2014/main" id="{43AF16D5-27E5-FB29-5294-A40E16DC71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4" name="Označba mesta vsebine 3">
            <a:extLst>
              <a:ext uri="{FF2B5EF4-FFF2-40B4-BE49-F238E27FC236}">
                <a16:creationId xmlns:a16="http://schemas.microsoft.com/office/drawing/2014/main" id="{15E30CFE-CF57-38D7-DE10-61E013B45C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5" name="Označba mesta besedila 4">
            <a:extLst>
              <a:ext uri="{FF2B5EF4-FFF2-40B4-BE49-F238E27FC236}">
                <a16:creationId xmlns:a16="http://schemas.microsoft.com/office/drawing/2014/main" id="{2660FC0F-0E02-1B52-5EA7-8EE2509D873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6" name="Označba mesta vsebine 5">
            <a:extLst>
              <a:ext uri="{FF2B5EF4-FFF2-40B4-BE49-F238E27FC236}">
                <a16:creationId xmlns:a16="http://schemas.microsoft.com/office/drawing/2014/main" id="{788CED9B-D734-0F0F-9A89-24CA2C722C7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7" name="Označba mesta datuma 6">
            <a:extLst>
              <a:ext uri="{FF2B5EF4-FFF2-40B4-BE49-F238E27FC236}">
                <a16:creationId xmlns:a16="http://schemas.microsoft.com/office/drawing/2014/main" id="{3932A98E-7C8F-DE82-D08C-AA54AF287E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F26C6C-9C0A-42B5-AB0F-287488D6265F}" type="datetimeFigureOut">
              <a:rPr lang="sl-SI" smtClean="0"/>
              <a:t>17. 04. 2026</a:t>
            </a:fld>
            <a:endParaRPr lang="sl-SI"/>
          </a:p>
        </p:txBody>
      </p:sp>
      <p:sp>
        <p:nvSpPr>
          <p:cNvPr id="8" name="Označba mesta noge 7">
            <a:extLst>
              <a:ext uri="{FF2B5EF4-FFF2-40B4-BE49-F238E27FC236}">
                <a16:creationId xmlns:a16="http://schemas.microsoft.com/office/drawing/2014/main" id="{F4132E91-7A75-5377-BE00-A22F3B97B9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Označba mesta številke diapozitiva 8">
            <a:extLst>
              <a:ext uri="{FF2B5EF4-FFF2-40B4-BE49-F238E27FC236}">
                <a16:creationId xmlns:a16="http://schemas.microsoft.com/office/drawing/2014/main" id="{F1245C83-D5E4-C679-BE56-EE14D78424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70401-D12E-498E-AEF6-7D88E22F8EE9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12560218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1BE4E9E-40C5-C4D1-36A6-5708079355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datuma 2">
            <a:extLst>
              <a:ext uri="{FF2B5EF4-FFF2-40B4-BE49-F238E27FC236}">
                <a16:creationId xmlns:a16="http://schemas.microsoft.com/office/drawing/2014/main" id="{D0F46C56-A35A-1038-BF37-158D3356F4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F26C6C-9C0A-42B5-AB0F-287488D6265F}" type="datetimeFigureOut">
              <a:rPr lang="sl-SI" smtClean="0"/>
              <a:t>17. 04. 2026</a:t>
            </a:fld>
            <a:endParaRPr lang="sl-SI"/>
          </a:p>
        </p:txBody>
      </p:sp>
      <p:sp>
        <p:nvSpPr>
          <p:cNvPr id="4" name="Označba mesta noge 3">
            <a:extLst>
              <a:ext uri="{FF2B5EF4-FFF2-40B4-BE49-F238E27FC236}">
                <a16:creationId xmlns:a16="http://schemas.microsoft.com/office/drawing/2014/main" id="{F9E1DA8B-5909-D7D8-5971-D1408F9349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Označba mesta številke diapozitiva 4">
            <a:extLst>
              <a:ext uri="{FF2B5EF4-FFF2-40B4-BE49-F238E27FC236}">
                <a16:creationId xmlns:a16="http://schemas.microsoft.com/office/drawing/2014/main" id="{B17E9326-04A9-1EC2-A7B6-DA6D0A8F22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70401-D12E-498E-AEF6-7D88E22F8EE9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91036312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datuma 1">
            <a:extLst>
              <a:ext uri="{FF2B5EF4-FFF2-40B4-BE49-F238E27FC236}">
                <a16:creationId xmlns:a16="http://schemas.microsoft.com/office/drawing/2014/main" id="{754918F9-2633-B27C-D297-A1626E3BDE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F26C6C-9C0A-42B5-AB0F-287488D6265F}" type="datetimeFigureOut">
              <a:rPr lang="sl-SI" smtClean="0"/>
              <a:t>17. 04. 2026</a:t>
            </a:fld>
            <a:endParaRPr lang="sl-SI"/>
          </a:p>
        </p:txBody>
      </p:sp>
      <p:sp>
        <p:nvSpPr>
          <p:cNvPr id="3" name="Označba mesta noge 2">
            <a:extLst>
              <a:ext uri="{FF2B5EF4-FFF2-40B4-BE49-F238E27FC236}">
                <a16:creationId xmlns:a16="http://schemas.microsoft.com/office/drawing/2014/main" id="{CB9A8312-A6DF-4A84-DB1D-E0F4B9A168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značba mesta številke diapozitiva 3">
            <a:extLst>
              <a:ext uri="{FF2B5EF4-FFF2-40B4-BE49-F238E27FC236}">
                <a16:creationId xmlns:a16="http://schemas.microsoft.com/office/drawing/2014/main" id="{92D849C7-EE55-212F-B0E9-372208E495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70401-D12E-498E-AEF6-7D88E22F8EE9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6304110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E13ABAA-7C9C-3100-2D7A-01311C5990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DC0DEC8A-FEFC-0363-9E25-27BCB2F39C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7C152404-74E9-4660-8555-AC4EFF624D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9C74F4-95DE-4C91-AC62-A0BFB027CC7D}" type="datetimeFigureOut">
              <a:rPr lang="sl-SI" smtClean="0"/>
              <a:t>17. 04. 2026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49302D4E-2CE8-CAE0-AF5F-272C42D912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2C0742DE-DA5B-E9D6-C7DA-8F661A329E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08277-9E8A-46B2-AFF5-27BD95A03609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96160529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3DEEDED-DF4A-D77A-3E3F-18CF48F4A6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01DFDAD4-F77F-FD4D-5DEC-6DD28769E7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besedila 3">
            <a:extLst>
              <a:ext uri="{FF2B5EF4-FFF2-40B4-BE49-F238E27FC236}">
                <a16:creationId xmlns:a16="http://schemas.microsoft.com/office/drawing/2014/main" id="{B4A82DE2-837C-B7F2-D1F5-2B9F5EC8BD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5" name="Označba mesta datuma 4">
            <a:extLst>
              <a:ext uri="{FF2B5EF4-FFF2-40B4-BE49-F238E27FC236}">
                <a16:creationId xmlns:a16="http://schemas.microsoft.com/office/drawing/2014/main" id="{DAF5BB30-95DE-5EA3-53B4-DF2E13214D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F26C6C-9C0A-42B5-AB0F-287488D6265F}" type="datetimeFigureOut">
              <a:rPr lang="sl-SI" smtClean="0"/>
              <a:t>17. 04. 2026</a:t>
            </a:fld>
            <a:endParaRPr lang="sl-SI"/>
          </a:p>
        </p:txBody>
      </p:sp>
      <p:sp>
        <p:nvSpPr>
          <p:cNvPr id="6" name="Označba mesta noge 5">
            <a:extLst>
              <a:ext uri="{FF2B5EF4-FFF2-40B4-BE49-F238E27FC236}">
                <a16:creationId xmlns:a16="http://schemas.microsoft.com/office/drawing/2014/main" id="{FFCEC490-54C5-FDEF-0735-6C60BCB5B5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>
            <a:extLst>
              <a:ext uri="{FF2B5EF4-FFF2-40B4-BE49-F238E27FC236}">
                <a16:creationId xmlns:a16="http://schemas.microsoft.com/office/drawing/2014/main" id="{A3102810-209C-56BF-E48C-7848F81180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70401-D12E-498E-AEF6-7D88E22F8EE9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87239543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C76C615-554B-7299-DC87-E12D993F2E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slike 2">
            <a:extLst>
              <a:ext uri="{FF2B5EF4-FFF2-40B4-BE49-F238E27FC236}">
                <a16:creationId xmlns:a16="http://schemas.microsoft.com/office/drawing/2014/main" id="{F5936025-75E0-A05C-1973-4977A01D1EF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l-SI"/>
          </a:p>
        </p:txBody>
      </p:sp>
      <p:sp>
        <p:nvSpPr>
          <p:cNvPr id="4" name="Označba mesta besedila 3">
            <a:extLst>
              <a:ext uri="{FF2B5EF4-FFF2-40B4-BE49-F238E27FC236}">
                <a16:creationId xmlns:a16="http://schemas.microsoft.com/office/drawing/2014/main" id="{41BEDEF6-DC92-6624-74F7-D34A863EC7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5" name="Označba mesta datuma 4">
            <a:extLst>
              <a:ext uri="{FF2B5EF4-FFF2-40B4-BE49-F238E27FC236}">
                <a16:creationId xmlns:a16="http://schemas.microsoft.com/office/drawing/2014/main" id="{9B23DCB4-A858-8F75-F551-22F483E331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F26C6C-9C0A-42B5-AB0F-287488D6265F}" type="datetimeFigureOut">
              <a:rPr lang="sl-SI" smtClean="0"/>
              <a:t>17. 04. 2026</a:t>
            </a:fld>
            <a:endParaRPr lang="sl-SI"/>
          </a:p>
        </p:txBody>
      </p:sp>
      <p:sp>
        <p:nvSpPr>
          <p:cNvPr id="6" name="Označba mesta noge 5">
            <a:extLst>
              <a:ext uri="{FF2B5EF4-FFF2-40B4-BE49-F238E27FC236}">
                <a16:creationId xmlns:a16="http://schemas.microsoft.com/office/drawing/2014/main" id="{166C3821-C565-04C2-7212-A23169F099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>
            <a:extLst>
              <a:ext uri="{FF2B5EF4-FFF2-40B4-BE49-F238E27FC236}">
                <a16:creationId xmlns:a16="http://schemas.microsoft.com/office/drawing/2014/main" id="{B1F04954-EBDF-58E3-23D9-DD44BCF4D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70401-D12E-498E-AEF6-7D88E22F8EE9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9222727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4F004C87-6D88-22BE-09D2-9FB80B1413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besedila 2">
            <a:extLst>
              <a:ext uri="{FF2B5EF4-FFF2-40B4-BE49-F238E27FC236}">
                <a16:creationId xmlns:a16="http://schemas.microsoft.com/office/drawing/2014/main" id="{CC166455-4555-E271-3F76-22914F8E48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5DC007B5-23BE-9B67-5A03-865021E6F3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9C74F4-95DE-4C91-AC62-A0BFB027CC7D}" type="datetimeFigureOut">
              <a:rPr lang="sl-SI" smtClean="0"/>
              <a:t>17. 04. 2026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ABA07097-B31A-822D-8113-7E0916692D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1DA60723-B256-8E38-EE1D-E573D126AD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08277-9E8A-46B2-AFF5-27BD95A03609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7694385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491A417-31BA-6E23-47EF-19AA66EA27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E0F292D8-D4DC-81C4-2A76-587CD29EA21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vsebine 3">
            <a:extLst>
              <a:ext uri="{FF2B5EF4-FFF2-40B4-BE49-F238E27FC236}">
                <a16:creationId xmlns:a16="http://schemas.microsoft.com/office/drawing/2014/main" id="{88CEDC12-B6E3-2F69-8A60-6CF371A1D4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5" name="Označba mesta datuma 4">
            <a:extLst>
              <a:ext uri="{FF2B5EF4-FFF2-40B4-BE49-F238E27FC236}">
                <a16:creationId xmlns:a16="http://schemas.microsoft.com/office/drawing/2014/main" id="{DE4BD84D-0092-5FB0-EE75-BDDC40D566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9C74F4-95DE-4C91-AC62-A0BFB027CC7D}" type="datetimeFigureOut">
              <a:rPr lang="sl-SI" smtClean="0"/>
              <a:t>17. 04. 2026</a:t>
            </a:fld>
            <a:endParaRPr lang="sl-SI"/>
          </a:p>
        </p:txBody>
      </p:sp>
      <p:sp>
        <p:nvSpPr>
          <p:cNvPr id="6" name="Označba mesta noge 5">
            <a:extLst>
              <a:ext uri="{FF2B5EF4-FFF2-40B4-BE49-F238E27FC236}">
                <a16:creationId xmlns:a16="http://schemas.microsoft.com/office/drawing/2014/main" id="{7E4F3ACD-085A-BAA5-1BE6-20706CDC9A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>
            <a:extLst>
              <a:ext uri="{FF2B5EF4-FFF2-40B4-BE49-F238E27FC236}">
                <a16:creationId xmlns:a16="http://schemas.microsoft.com/office/drawing/2014/main" id="{CD4AB9FB-0C1A-E660-C17F-FEE319ADC1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08277-9E8A-46B2-AFF5-27BD95A03609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1273436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826703D-37AF-A55B-99F3-3DE8C1AE3F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besedila 2">
            <a:extLst>
              <a:ext uri="{FF2B5EF4-FFF2-40B4-BE49-F238E27FC236}">
                <a16:creationId xmlns:a16="http://schemas.microsoft.com/office/drawing/2014/main" id="{19BB8457-6C11-6F73-3E30-706ED1C6E3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4" name="Označba mesta vsebine 3">
            <a:extLst>
              <a:ext uri="{FF2B5EF4-FFF2-40B4-BE49-F238E27FC236}">
                <a16:creationId xmlns:a16="http://schemas.microsoft.com/office/drawing/2014/main" id="{B1923A89-7317-6B1D-CCC5-3769AE8421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5" name="Označba mesta besedila 4">
            <a:extLst>
              <a:ext uri="{FF2B5EF4-FFF2-40B4-BE49-F238E27FC236}">
                <a16:creationId xmlns:a16="http://schemas.microsoft.com/office/drawing/2014/main" id="{9D2CD8BE-8CAB-97D2-6DF5-A04EB63F332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6" name="Označba mesta vsebine 5">
            <a:extLst>
              <a:ext uri="{FF2B5EF4-FFF2-40B4-BE49-F238E27FC236}">
                <a16:creationId xmlns:a16="http://schemas.microsoft.com/office/drawing/2014/main" id="{EDCEBB88-29B7-D528-7254-3DC46BEEA82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7" name="Označba mesta datuma 6">
            <a:extLst>
              <a:ext uri="{FF2B5EF4-FFF2-40B4-BE49-F238E27FC236}">
                <a16:creationId xmlns:a16="http://schemas.microsoft.com/office/drawing/2014/main" id="{F069627B-FBAF-A810-F79A-05F9F0E9B4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9C74F4-95DE-4C91-AC62-A0BFB027CC7D}" type="datetimeFigureOut">
              <a:rPr lang="sl-SI" smtClean="0"/>
              <a:t>17. 04. 2026</a:t>
            </a:fld>
            <a:endParaRPr lang="sl-SI"/>
          </a:p>
        </p:txBody>
      </p:sp>
      <p:sp>
        <p:nvSpPr>
          <p:cNvPr id="8" name="Označba mesta noge 7">
            <a:extLst>
              <a:ext uri="{FF2B5EF4-FFF2-40B4-BE49-F238E27FC236}">
                <a16:creationId xmlns:a16="http://schemas.microsoft.com/office/drawing/2014/main" id="{C4024775-086C-E748-D937-F6C75E6E54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Označba mesta številke diapozitiva 8">
            <a:extLst>
              <a:ext uri="{FF2B5EF4-FFF2-40B4-BE49-F238E27FC236}">
                <a16:creationId xmlns:a16="http://schemas.microsoft.com/office/drawing/2014/main" id="{46D58AC0-733A-340F-39D0-2EB8316183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08277-9E8A-46B2-AFF5-27BD95A03609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930326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imerjava tre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826703D-37AF-A55B-99F3-3DE8C1AE3F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besedila 2">
            <a:extLst>
              <a:ext uri="{FF2B5EF4-FFF2-40B4-BE49-F238E27FC236}">
                <a16:creationId xmlns:a16="http://schemas.microsoft.com/office/drawing/2014/main" id="{19BB8457-6C11-6F73-3E30-706ED1C6E3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319881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dirty="0"/>
              <a:t>Kliknite za urejanje slogov besedila matrice</a:t>
            </a:r>
          </a:p>
        </p:txBody>
      </p:sp>
      <p:sp>
        <p:nvSpPr>
          <p:cNvPr id="4" name="Označba mesta vsebine 3">
            <a:extLst>
              <a:ext uri="{FF2B5EF4-FFF2-40B4-BE49-F238E27FC236}">
                <a16:creationId xmlns:a16="http://schemas.microsoft.com/office/drawing/2014/main" id="{B1923A89-7317-6B1D-CCC5-3769AE8421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3198812" cy="3684588"/>
          </a:xfrm>
        </p:spPr>
        <p:txBody>
          <a:bodyPr/>
          <a:lstStyle/>
          <a:p>
            <a:pPr lvl="0"/>
            <a:r>
              <a:rPr lang="sl-SI" dirty="0"/>
              <a:t>Kliknite za urejanje slogov besedila matrice</a:t>
            </a:r>
          </a:p>
          <a:p>
            <a:pPr lvl="1"/>
            <a:r>
              <a:rPr lang="sl-SI" dirty="0"/>
              <a:t>Druga raven</a:t>
            </a:r>
          </a:p>
          <a:p>
            <a:pPr lvl="2"/>
            <a:r>
              <a:rPr lang="sl-SI" dirty="0"/>
              <a:t>Tretja raven</a:t>
            </a:r>
          </a:p>
          <a:p>
            <a:pPr lvl="3"/>
            <a:r>
              <a:rPr lang="sl-SI" dirty="0"/>
              <a:t>Četrta raven</a:t>
            </a:r>
          </a:p>
          <a:p>
            <a:pPr lvl="4"/>
            <a:r>
              <a:rPr lang="sl-SI" dirty="0"/>
              <a:t>Peta raven</a:t>
            </a:r>
          </a:p>
        </p:txBody>
      </p:sp>
      <p:sp>
        <p:nvSpPr>
          <p:cNvPr id="5" name="Označba mesta besedila 4">
            <a:extLst>
              <a:ext uri="{FF2B5EF4-FFF2-40B4-BE49-F238E27FC236}">
                <a16:creationId xmlns:a16="http://schemas.microsoft.com/office/drawing/2014/main" id="{9D2CD8BE-8CAB-97D2-6DF5-A04EB63F332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495800" y="1681163"/>
            <a:ext cx="320040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6" name="Označba mesta vsebine 5">
            <a:extLst>
              <a:ext uri="{FF2B5EF4-FFF2-40B4-BE49-F238E27FC236}">
                <a16:creationId xmlns:a16="http://schemas.microsoft.com/office/drawing/2014/main" id="{EDCEBB88-29B7-D528-7254-3DC46BEEA82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495800" y="2505075"/>
            <a:ext cx="3200400" cy="3684588"/>
          </a:xfrm>
        </p:spPr>
        <p:txBody>
          <a:bodyPr/>
          <a:lstStyle/>
          <a:p>
            <a:pPr lvl="0"/>
            <a:r>
              <a:rPr lang="sl-SI" dirty="0"/>
              <a:t>Kliknite za urejanje slogov besedila matrice</a:t>
            </a:r>
          </a:p>
          <a:p>
            <a:pPr lvl="1"/>
            <a:r>
              <a:rPr lang="sl-SI" dirty="0"/>
              <a:t>Druga raven</a:t>
            </a:r>
          </a:p>
          <a:p>
            <a:pPr lvl="2"/>
            <a:r>
              <a:rPr lang="sl-SI" dirty="0"/>
              <a:t>Tretja raven</a:t>
            </a:r>
          </a:p>
          <a:p>
            <a:pPr lvl="3"/>
            <a:r>
              <a:rPr lang="sl-SI" dirty="0"/>
              <a:t>Četrta raven</a:t>
            </a:r>
          </a:p>
          <a:p>
            <a:pPr lvl="4"/>
            <a:r>
              <a:rPr lang="sl-SI" dirty="0"/>
              <a:t>Peta raven</a:t>
            </a:r>
          </a:p>
        </p:txBody>
      </p:sp>
      <p:sp>
        <p:nvSpPr>
          <p:cNvPr id="7" name="Označba mesta datuma 6">
            <a:extLst>
              <a:ext uri="{FF2B5EF4-FFF2-40B4-BE49-F238E27FC236}">
                <a16:creationId xmlns:a16="http://schemas.microsoft.com/office/drawing/2014/main" id="{F069627B-FBAF-A810-F79A-05F9F0E9B4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9C74F4-95DE-4C91-AC62-A0BFB027CC7D}" type="datetimeFigureOut">
              <a:rPr lang="sl-SI" smtClean="0"/>
              <a:t>17. 04. 2026</a:t>
            </a:fld>
            <a:endParaRPr lang="sl-SI"/>
          </a:p>
        </p:txBody>
      </p:sp>
      <p:sp>
        <p:nvSpPr>
          <p:cNvPr id="8" name="Označba mesta noge 7">
            <a:extLst>
              <a:ext uri="{FF2B5EF4-FFF2-40B4-BE49-F238E27FC236}">
                <a16:creationId xmlns:a16="http://schemas.microsoft.com/office/drawing/2014/main" id="{C4024775-086C-E748-D937-F6C75E6E54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Označba mesta številke diapozitiva 8">
            <a:extLst>
              <a:ext uri="{FF2B5EF4-FFF2-40B4-BE49-F238E27FC236}">
                <a16:creationId xmlns:a16="http://schemas.microsoft.com/office/drawing/2014/main" id="{46D58AC0-733A-340F-39D0-2EB8316183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08277-9E8A-46B2-AFF5-27BD95A03609}" type="slidenum">
              <a:rPr lang="sl-SI" smtClean="0"/>
              <a:t>‹#›</a:t>
            </a:fld>
            <a:endParaRPr lang="sl-SI"/>
          </a:p>
        </p:txBody>
      </p:sp>
      <p:sp>
        <p:nvSpPr>
          <p:cNvPr id="13" name="Označba mesta besedila 4">
            <a:extLst>
              <a:ext uri="{FF2B5EF4-FFF2-40B4-BE49-F238E27FC236}">
                <a16:creationId xmlns:a16="http://schemas.microsoft.com/office/drawing/2014/main" id="{CDC440D2-1655-5DE1-290C-3BAAA81486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153400" y="1681163"/>
            <a:ext cx="32019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14" name="Označba mesta vsebine 5">
            <a:extLst>
              <a:ext uri="{FF2B5EF4-FFF2-40B4-BE49-F238E27FC236}">
                <a16:creationId xmlns:a16="http://schemas.microsoft.com/office/drawing/2014/main" id="{7D2244E9-419B-E36A-1E06-7A61F622EB10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153400" y="2505075"/>
            <a:ext cx="3201988" cy="3684588"/>
          </a:xfrm>
        </p:spPr>
        <p:txBody>
          <a:bodyPr/>
          <a:lstStyle/>
          <a:p>
            <a:pPr lvl="0"/>
            <a:r>
              <a:rPr lang="sl-SI" dirty="0"/>
              <a:t>Kliknite za urejanje slogov besedila matrice</a:t>
            </a:r>
          </a:p>
          <a:p>
            <a:pPr lvl="1"/>
            <a:r>
              <a:rPr lang="sl-SI" dirty="0"/>
              <a:t>Druga raven</a:t>
            </a:r>
          </a:p>
          <a:p>
            <a:pPr lvl="2"/>
            <a:r>
              <a:rPr lang="sl-SI" dirty="0"/>
              <a:t>Tretja raven</a:t>
            </a:r>
          </a:p>
          <a:p>
            <a:pPr lvl="3"/>
            <a:r>
              <a:rPr lang="sl-SI" dirty="0"/>
              <a:t>Četrta raven</a:t>
            </a:r>
          </a:p>
          <a:p>
            <a:pPr lvl="4"/>
            <a:r>
              <a:rPr lang="sl-SI" dirty="0"/>
              <a:t>Peta raven</a:t>
            </a:r>
          </a:p>
        </p:txBody>
      </p:sp>
    </p:spTree>
    <p:extLst>
      <p:ext uri="{BB962C8B-B14F-4D97-AF65-F5344CB8AC3E}">
        <p14:creationId xmlns:p14="http://schemas.microsoft.com/office/powerpoint/2010/main" val="37713847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4F266D6A-A3BE-2BC4-8C2E-B198A4C025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datuma 2">
            <a:extLst>
              <a:ext uri="{FF2B5EF4-FFF2-40B4-BE49-F238E27FC236}">
                <a16:creationId xmlns:a16="http://schemas.microsoft.com/office/drawing/2014/main" id="{31DB2256-C102-541D-2C41-66CC8BBCDA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9C74F4-95DE-4C91-AC62-A0BFB027CC7D}" type="datetimeFigureOut">
              <a:rPr lang="sl-SI" smtClean="0"/>
              <a:t>17. 04. 2026</a:t>
            </a:fld>
            <a:endParaRPr lang="sl-SI"/>
          </a:p>
        </p:txBody>
      </p:sp>
      <p:sp>
        <p:nvSpPr>
          <p:cNvPr id="4" name="Označba mesta noge 3">
            <a:extLst>
              <a:ext uri="{FF2B5EF4-FFF2-40B4-BE49-F238E27FC236}">
                <a16:creationId xmlns:a16="http://schemas.microsoft.com/office/drawing/2014/main" id="{60D749EC-4E56-BD94-32D2-C16A93AF07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Označba mesta številke diapozitiva 4">
            <a:extLst>
              <a:ext uri="{FF2B5EF4-FFF2-40B4-BE49-F238E27FC236}">
                <a16:creationId xmlns:a16="http://schemas.microsoft.com/office/drawing/2014/main" id="{1431F835-E535-DC48-A008-F688609374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08277-9E8A-46B2-AFF5-27BD95A03609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7570127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datuma 1">
            <a:extLst>
              <a:ext uri="{FF2B5EF4-FFF2-40B4-BE49-F238E27FC236}">
                <a16:creationId xmlns:a16="http://schemas.microsoft.com/office/drawing/2014/main" id="{BD9FA074-B483-B1E2-9F28-0B480C6A1B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9C74F4-95DE-4C91-AC62-A0BFB027CC7D}" type="datetimeFigureOut">
              <a:rPr lang="sl-SI" smtClean="0"/>
              <a:t>17. 04. 2026</a:t>
            </a:fld>
            <a:endParaRPr lang="sl-SI"/>
          </a:p>
        </p:txBody>
      </p:sp>
      <p:sp>
        <p:nvSpPr>
          <p:cNvPr id="3" name="Označba mesta noge 2">
            <a:extLst>
              <a:ext uri="{FF2B5EF4-FFF2-40B4-BE49-F238E27FC236}">
                <a16:creationId xmlns:a16="http://schemas.microsoft.com/office/drawing/2014/main" id="{95A0EFD0-9424-FEA1-5BCD-5B61857FA8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značba mesta številke diapozitiva 3">
            <a:extLst>
              <a:ext uri="{FF2B5EF4-FFF2-40B4-BE49-F238E27FC236}">
                <a16:creationId xmlns:a16="http://schemas.microsoft.com/office/drawing/2014/main" id="{7EBE7B39-287F-306E-AE52-4019C72BAF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08277-9E8A-46B2-AFF5-27BD95A03609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7846408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1B631AFA-F1BF-D8B9-C3BF-C9CEAF9F4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C12A89FA-6642-90C3-3352-0B2ED7573F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besedila 3">
            <a:extLst>
              <a:ext uri="{FF2B5EF4-FFF2-40B4-BE49-F238E27FC236}">
                <a16:creationId xmlns:a16="http://schemas.microsoft.com/office/drawing/2014/main" id="{1BAD18FF-3000-4879-5B0A-F5AEB0E689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5" name="Označba mesta datuma 4">
            <a:extLst>
              <a:ext uri="{FF2B5EF4-FFF2-40B4-BE49-F238E27FC236}">
                <a16:creationId xmlns:a16="http://schemas.microsoft.com/office/drawing/2014/main" id="{EEAAD22E-7755-CBE9-56DB-108DBF5AA9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9C74F4-95DE-4C91-AC62-A0BFB027CC7D}" type="datetimeFigureOut">
              <a:rPr lang="sl-SI" smtClean="0"/>
              <a:t>17. 04. 2026</a:t>
            </a:fld>
            <a:endParaRPr lang="sl-SI"/>
          </a:p>
        </p:txBody>
      </p:sp>
      <p:sp>
        <p:nvSpPr>
          <p:cNvPr id="6" name="Označba mesta noge 5">
            <a:extLst>
              <a:ext uri="{FF2B5EF4-FFF2-40B4-BE49-F238E27FC236}">
                <a16:creationId xmlns:a16="http://schemas.microsoft.com/office/drawing/2014/main" id="{6DEDAE90-5E70-47CB-5283-4DE4786093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>
            <a:extLst>
              <a:ext uri="{FF2B5EF4-FFF2-40B4-BE49-F238E27FC236}">
                <a16:creationId xmlns:a16="http://schemas.microsoft.com/office/drawing/2014/main" id="{0F4D9FA2-3D8B-9A6E-7AC7-A1767A72FB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08277-9E8A-46B2-AFF5-27BD95A03609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2096237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sv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sv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4.sv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image" Target="../media/image3.sv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sv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naslova 1">
            <a:extLst>
              <a:ext uri="{FF2B5EF4-FFF2-40B4-BE49-F238E27FC236}">
                <a16:creationId xmlns:a16="http://schemas.microsoft.com/office/drawing/2014/main" id="{97554905-565C-C6C1-52AE-378969A774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876167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besedila 2">
            <a:extLst>
              <a:ext uri="{FF2B5EF4-FFF2-40B4-BE49-F238E27FC236}">
                <a16:creationId xmlns:a16="http://schemas.microsoft.com/office/drawing/2014/main" id="{B92CD22A-5FE2-EA1C-AE53-78DB62D4CD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94EDDDEE-6F8E-5AF4-3E0F-CFCBCAB4AE5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29C74F4-95DE-4C91-AC62-A0BFB027CC7D}" type="datetimeFigureOut">
              <a:rPr lang="sl-SI" smtClean="0"/>
              <a:t>17. 04. 2026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E2FE1B26-B75D-1AF9-DD81-9937C26379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020B4B24-A6CC-5DB9-E30C-365B4539AC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3208277-9E8A-46B2-AFF5-27BD95A03609}" type="slidenum">
              <a:rPr lang="sl-SI" smtClean="0"/>
              <a:t>‹#›</a:t>
            </a:fld>
            <a:endParaRPr lang="sl-SI"/>
          </a:p>
        </p:txBody>
      </p:sp>
      <p:pic>
        <p:nvPicPr>
          <p:cNvPr id="8" name="Grafika 7">
            <a:extLst>
              <a:ext uri="{FF2B5EF4-FFF2-40B4-BE49-F238E27FC236}">
                <a16:creationId xmlns:a16="http://schemas.microsoft.com/office/drawing/2014/main" id="{99E23984-7C12-A2D3-71F4-1D861CDCD58C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8688926" y="1825625"/>
            <a:ext cx="5032375" cy="5032375"/>
          </a:xfrm>
          <a:prstGeom prst="rect">
            <a:avLst/>
          </a:prstGeom>
        </p:spPr>
      </p:pic>
      <p:pic>
        <p:nvPicPr>
          <p:cNvPr id="9" name="Grafika 8">
            <a:extLst>
              <a:ext uri="{FF2B5EF4-FFF2-40B4-BE49-F238E27FC236}">
                <a16:creationId xmlns:a16="http://schemas.microsoft.com/office/drawing/2014/main" id="{DEC4A287-860C-D4D7-C6C5-5C678BE52E2F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9739800" y="402755"/>
            <a:ext cx="2147400" cy="1243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6446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72" r:id="rId6"/>
    <p:sldLayoutId id="2147483654" r:id="rId7"/>
    <p:sldLayoutId id="2147483655" r:id="rId8"/>
    <p:sldLayoutId id="2147483656" r:id="rId9"/>
    <p:sldLayoutId id="2147483657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 cap="sm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a 11">
            <a:extLst>
              <a:ext uri="{FF2B5EF4-FFF2-40B4-BE49-F238E27FC236}">
                <a16:creationId xmlns:a16="http://schemas.microsoft.com/office/drawing/2014/main" id="{37890C58-EF34-82F3-2A06-C8640FAC7B2B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 b="16285"/>
          <a:stretch>
            <a:fillRect/>
          </a:stretch>
        </p:blipFill>
        <p:spPr>
          <a:xfrm>
            <a:off x="7636846" y="863600"/>
            <a:ext cx="4555154" cy="5994400"/>
          </a:xfrm>
          <a:prstGeom prst="rect">
            <a:avLst/>
          </a:prstGeom>
        </p:spPr>
      </p:pic>
      <p:pic>
        <p:nvPicPr>
          <p:cNvPr id="10" name="Grafika 9">
            <a:extLst>
              <a:ext uri="{FF2B5EF4-FFF2-40B4-BE49-F238E27FC236}">
                <a16:creationId xmlns:a16="http://schemas.microsoft.com/office/drawing/2014/main" id="{D3C36412-EB55-D7A1-C829-9EAF8AFE416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rcRect t="85813" b="3393"/>
          <a:stretch>
            <a:fillRect/>
          </a:stretch>
        </p:blipFill>
        <p:spPr>
          <a:xfrm>
            <a:off x="0" y="5927272"/>
            <a:ext cx="12192000" cy="930728"/>
          </a:xfrm>
          <a:prstGeom prst="rect">
            <a:avLst/>
          </a:prstGeom>
        </p:spPr>
      </p:pic>
      <p:sp>
        <p:nvSpPr>
          <p:cNvPr id="2" name="Označba mesta naslova 1">
            <a:extLst>
              <a:ext uri="{FF2B5EF4-FFF2-40B4-BE49-F238E27FC236}">
                <a16:creationId xmlns:a16="http://schemas.microsoft.com/office/drawing/2014/main" id="{07033B1E-70AA-3F41-753C-11FD74529D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3900" y="365125"/>
            <a:ext cx="80899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besedila 2">
            <a:extLst>
              <a:ext uri="{FF2B5EF4-FFF2-40B4-BE49-F238E27FC236}">
                <a16:creationId xmlns:a16="http://schemas.microsoft.com/office/drawing/2014/main" id="{34AD145C-46AB-4695-EEA8-532F23EB5A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77B00AA9-C43F-2EC0-5F0A-CD33E9A0299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EF26C6C-9C0A-42B5-AB0F-287488D6265F}" type="datetimeFigureOut">
              <a:rPr lang="sl-SI" smtClean="0"/>
              <a:t>17. 04. 2026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E1100DCD-1EA0-7380-CD54-87A829BF6D3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AD40247A-16CD-E570-726F-B8EA9D233F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BB70401-D12E-498E-AEF6-7D88E22F8EE9}" type="slidenum">
              <a:rPr lang="sl-SI" smtClean="0"/>
              <a:t>‹#›</a:t>
            </a:fld>
            <a:endParaRPr lang="sl-SI"/>
          </a:p>
        </p:txBody>
      </p:sp>
      <p:pic>
        <p:nvPicPr>
          <p:cNvPr id="13" name="Grafika 12">
            <a:extLst>
              <a:ext uri="{FF2B5EF4-FFF2-40B4-BE49-F238E27FC236}">
                <a16:creationId xmlns:a16="http://schemas.microsoft.com/office/drawing/2014/main" id="{99AB339E-4566-43F4-D1FF-5AB00612B288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597323" y="402755"/>
            <a:ext cx="2147400" cy="1243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74226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0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svg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svg"/><Relationship Id="rId5" Type="http://schemas.openxmlformats.org/officeDocument/2006/relationships/image" Target="../media/image21.svg"/><Relationship Id="rId4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11" Type="http://schemas.openxmlformats.org/officeDocument/2006/relationships/image" Target="../media/image22.svg"/><Relationship Id="rId5" Type="http://schemas.openxmlformats.org/officeDocument/2006/relationships/diagramQuickStyle" Target="../diagrams/quickStyle4.xml"/><Relationship Id="rId10" Type="http://schemas.openxmlformats.org/officeDocument/2006/relationships/image" Target="../media/image21.svg"/><Relationship Id="rId4" Type="http://schemas.openxmlformats.org/officeDocument/2006/relationships/diagramLayout" Target="../diagrams/layout4.xml"/><Relationship Id="rId9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sv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sv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svg"/><Relationship Id="rId13" Type="http://schemas.openxmlformats.org/officeDocument/2006/relationships/image" Target="../media/image36.svg"/><Relationship Id="rId18" Type="http://schemas.openxmlformats.org/officeDocument/2006/relationships/image" Target="../media/image41.svg"/><Relationship Id="rId3" Type="http://schemas.openxmlformats.org/officeDocument/2006/relationships/image" Target="../media/image24.svg"/><Relationship Id="rId21" Type="http://schemas.openxmlformats.org/officeDocument/2006/relationships/image" Target="../media/image44.svg"/><Relationship Id="rId7" Type="http://schemas.openxmlformats.org/officeDocument/2006/relationships/image" Target="../media/image30.svg"/><Relationship Id="rId12" Type="http://schemas.openxmlformats.org/officeDocument/2006/relationships/image" Target="../media/image35.svg"/><Relationship Id="rId17" Type="http://schemas.openxmlformats.org/officeDocument/2006/relationships/image" Target="../media/image40.svg"/><Relationship Id="rId2" Type="http://schemas.openxmlformats.org/officeDocument/2006/relationships/image" Target="../media/image26.svg"/><Relationship Id="rId16" Type="http://schemas.openxmlformats.org/officeDocument/2006/relationships/image" Target="../media/image39.svg"/><Relationship Id="rId20" Type="http://schemas.openxmlformats.org/officeDocument/2006/relationships/image" Target="../media/image43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svg"/><Relationship Id="rId11" Type="http://schemas.openxmlformats.org/officeDocument/2006/relationships/image" Target="../media/image34.svg"/><Relationship Id="rId5" Type="http://schemas.openxmlformats.org/officeDocument/2006/relationships/image" Target="../media/image28.svg"/><Relationship Id="rId15" Type="http://schemas.openxmlformats.org/officeDocument/2006/relationships/image" Target="../media/image38.svg"/><Relationship Id="rId10" Type="http://schemas.openxmlformats.org/officeDocument/2006/relationships/image" Target="../media/image33.svg"/><Relationship Id="rId19" Type="http://schemas.openxmlformats.org/officeDocument/2006/relationships/image" Target="../media/image42.svg"/><Relationship Id="rId4" Type="http://schemas.openxmlformats.org/officeDocument/2006/relationships/image" Target="../media/image27.svg"/><Relationship Id="rId9" Type="http://schemas.openxmlformats.org/officeDocument/2006/relationships/image" Target="../media/image32.svg"/><Relationship Id="rId14" Type="http://schemas.openxmlformats.org/officeDocument/2006/relationships/image" Target="../media/image37.svg"/><Relationship Id="rId22" Type="http://schemas.openxmlformats.org/officeDocument/2006/relationships/image" Target="../media/image45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svg"/><Relationship Id="rId13" Type="http://schemas.openxmlformats.org/officeDocument/2006/relationships/image" Target="../media/image53.svg"/><Relationship Id="rId3" Type="http://schemas.openxmlformats.org/officeDocument/2006/relationships/image" Target="../media/image10.svg"/><Relationship Id="rId7" Type="http://schemas.openxmlformats.org/officeDocument/2006/relationships/image" Target="../media/image49.svg"/><Relationship Id="rId12" Type="http://schemas.openxmlformats.org/officeDocument/2006/relationships/image" Target="../media/image52.svg"/><Relationship Id="rId2" Type="http://schemas.openxmlformats.org/officeDocument/2006/relationships/image" Target="../media/image13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svg"/><Relationship Id="rId11" Type="http://schemas.openxmlformats.org/officeDocument/2006/relationships/image" Target="../media/image51.svg"/><Relationship Id="rId5" Type="http://schemas.openxmlformats.org/officeDocument/2006/relationships/image" Target="../media/image47.svg"/><Relationship Id="rId10" Type="http://schemas.openxmlformats.org/officeDocument/2006/relationships/image" Target="../media/image17.svg"/><Relationship Id="rId4" Type="http://schemas.openxmlformats.org/officeDocument/2006/relationships/image" Target="../media/image46.svg"/><Relationship Id="rId9" Type="http://schemas.openxmlformats.org/officeDocument/2006/relationships/image" Target="../media/image21.svg"/><Relationship Id="rId14" Type="http://schemas.openxmlformats.org/officeDocument/2006/relationships/image" Target="../media/image54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svg"/><Relationship Id="rId13" Type="http://schemas.openxmlformats.org/officeDocument/2006/relationships/image" Target="../media/image63.svg"/><Relationship Id="rId18" Type="http://schemas.openxmlformats.org/officeDocument/2006/relationships/image" Target="../media/image14.svg"/><Relationship Id="rId3" Type="http://schemas.openxmlformats.org/officeDocument/2006/relationships/image" Target="../media/image18.svg"/><Relationship Id="rId7" Type="http://schemas.openxmlformats.org/officeDocument/2006/relationships/image" Target="../media/image58.svg"/><Relationship Id="rId12" Type="http://schemas.openxmlformats.org/officeDocument/2006/relationships/image" Target="../media/image62.svg"/><Relationship Id="rId17" Type="http://schemas.openxmlformats.org/officeDocument/2006/relationships/image" Target="../media/image67.svg"/><Relationship Id="rId2" Type="http://schemas.openxmlformats.org/officeDocument/2006/relationships/image" Target="../media/image22.svg"/><Relationship Id="rId16" Type="http://schemas.openxmlformats.org/officeDocument/2006/relationships/image" Target="../media/image66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svg"/><Relationship Id="rId11" Type="http://schemas.openxmlformats.org/officeDocument/2006/relationships/image" Target="../media/image61.svg"/><Relationship Id="rId5" Type="http://schemas.openxmlformats.org/officeDocument/2006/relationships/image" Target="../media/image56.svg"/><Relationship Id="rId15" Type="http://schemas.openxmlformats.org/officeDocument/2006/relationships/image" Target="../media/image65.svg"/><Relationship Id="rId10" Type="http://schemas.openxmlformats.org/officeDocument/2006/relationships/image" Target="../media/image9.svg"/><Relationship Id="rId19" Type="http://schemas.openxmlformats.org/officeDocument/2006/relationships/image" Target="../media/image68.svg"/><Relationship Id="rId4" Type="http://schemas.openxmlformats.org/officeDocument/2006/relationships/image" Target="../media/image55.svg"/><Relationship Id="rId9" Type="http://schemas.openxmlformats.org/officeDocument/2006/relationships/image" Target="../media/image60.svg"/><Relationship Id="rId14" Type="http://schemas.openxmlformats.org/officeDocument/2006/relationships/image" Target="../media/image64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svg"/><Relationship Id="rId3" Type="http://schemas.openxmlformats.org/officeDocument/2006/relationships/image" Target="../media/image70.svg"/><Relationship Id="rId7" Type="http://schemas.openxmlformats.org/officeDocument/2006/relationships/image" Target="../media/image74.svg"/><Relationship Id="rId2" Type="http://schemas.openxmlformats.org/officeDocument/2006/relationships/image" Target="../media/image69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svg"/><Relationship Id="rId11" Type="http://schemas.openxmlformats.org/officeDocument/2006/relationships/image" Target="../media/image78.svg"/><Relationship Id="rId5" Type="http://schemas.openxmlformats.org/officeDocument/2006/relationships/image" Target="../media/image72.svg"/><Relationship Id="rId10" Type="http://schemas.openxmlformats.org/officeDocument/2006/relationships/image" Target="../media/image77.svg"/><Relationship Id="rId4" Type="http://schemas.openxmlformats.org/officeDocument/2006/relationships/image" Target="../media/image71.svg"/><Relationship Id="rId9" Type="http://schemas.openxmlformats.org/officeDocument/2006/relationships/image" Target="../media/image76.sv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sv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6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9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sv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g"/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sv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g"/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5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hyperlink" Target="https://www.logatec.net/?logatec-zima-2014-zled,25" TargetMode="External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1.png"/><Relationship Id="rId5" Type="http://schemas.openxmlformats.org/officeDocument/2006/relationships/image" Target="../media/image100.png"/><Relationship Id="rId4" Type="http://schemas.openxmlformats.org/officeDocument/2006/relationships/image" Target="../media/image9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0.png"/><Relationship Id="rId4" Type="http://schemas.openxmlformats.org/officeDocument/2006/relationships/image" Target="../media/image10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11" Type="http://schemas.openxmlformats.org/officeDocument/2006/relationships/image" Target="../media/image10.svg"/><Relationship Id="rId5" Type="http://schemas.openxmlformats.org/officeDocument/2006/relationships/diagramQuickStyle" Target="../diagrams/quickStyle2.xml"/><Relationship Id="rId10" Type="http://schemas.openxmlformats.org/officeDocument/2006/relationships/image" Target="../media/image9.svg"/><Relationship Id="rId4" Type="http://schemas.openxmlformats.org/officeDocument/2006/relationships/diagramLayout" Target="../diagrams/layout2.xml"/><Relationship Id="rId9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11" Type="http://schemas.openxmlformats.org/officeDocument/2006/relationships/image" Target="../media/image14.svg"/><Relationship Id="rId5" Type="http://schemas.openxmlformats.org/officeDocument/2006/relationships/diagramQuickStyle" Target="../diagrams/quickStyle3.xml"/><Relationship Id="rId10" Type="http://schemas.openxmlformats.org/officeDocument/2006/relationships/image" Target="../media/image13.svg"/><Relationship Id="rId4" Type="http://schemas.openxmlformats.org/officeDocument/2006/relationships/diagramLayout" Target="../diagrams/layout3.xml"/><Relationship Id="rId9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7AFB828-22CE-84AE-1FF4-EDC0D22EF08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sl-SI" noProof="0" dirty="0"/>
              <a:t>Organizacija gasilstva in pravne osnove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246C1507-397F-315E-D4FB-121758FBFED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sl-SI" noProof="0" dirty="0"/>
              <a:t>Tečaj Mladinec I</a:t>
            </a:r>
          </a:p>
        </p:txBody>
      </p:sp>
    </p:spTree>
    <p:extLst>
      <p:ext uri="{BB962C8B-B14F-4D97-AF65-F5344CB8AC3E}">
        <p14:creationId xmlns:p14="http://schemas.microsoft.com/office/powerpoint/2010/main" val="7633375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0BD586-E6CB-8D4D-335F-CF684DFB4D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slov 3">
            <a:extLst>
              <a:ext uri="{FF2B5EF4-FFF2-40B4-BE49-F238E27FC236}">
                <a16:creationId xmlns:a16="http://schemas.microsoft.com/office/drawing/2014/main" id="{D1B1385D-D425-715F-AB60-2A95EDA07C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noProof="0" dirty="0"/>
              <a:t>Organiziranost GR</a:t>
            </a:r>
          </a:p>
        </p:txBody>
      </p:sp>
      <p:sp>
        <p:nvSpPr>
          <p:cNvPr id="12" name="PoljeZBesedilom 11">
            <a:extLst>
              <a:ext uri="{FF2B5EF4-FFF2-40B4-BE49-F238E27FC236}">
                <a16:creationId xmlns:a16="http://schemas.microsoft.com/office/drawing/2014/main" id="{6DB05701-3215-294D-4E05-6133B0060F8D}"/>
              </a:ext>
            </a:extLst>
          </p:cNvPr>
          <p:cNvSpPr txBox="1"/>
          <p:nvPr/>
        </p:nvSpPr>
        <p:spPr>
          <a:xfrm>
            <a:off x="7522306" y="2337935"/>
            <a:ext cx="20058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1400" noProof="0" dirty="0"/>
              <a:t>FRANJO BUKOVEC</a:t>
            </a:r>
          </a:p>
          <a:p>
            <a:pPr algn="ctr"/>
            <a:r>
              <a:rPr lang="sl-SI" sz="1400" b="1" noProof="0" dirty="0"/>
              <a:t>PREDSEDNIK</a:t>
            </a:r>
          </a:p>
        </p:txBody>
      </p:sp>
      <p:sp>
        <p:nvSpPr>
          <p:cNvPr id="13" name="PoljeZBesedilom 12">
            <a:extLst>
              <a:ext uri="{FF2B5EF4-FFF2-40B4-BE49-F238E27FC236}">
                <a16:creationId xmlns:a16="http://schemas.microsoft.com/office/drawing/2014/main" id="{D4180AB0-08AA-8720-2254-49EFCED5D206}"/>
              </a:ext>
            </a:extLst>
          </p:cNvPr>
          <p:cNvSpPr txBox="1"/>
          <p:nvPr/>
        </p:nvSpPr>
        <p:spPr>
          <a:xfrm>
            <a:off x="9869011" y="2342602"/>
            <a:ext cx="19393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1400" noProof="0" dirty="0"/>
              <a:t>MARKO GORŠE</a:t>
            </a:r>
          </a:p>
          <a:p>
            <a:pPr algn="ctr"/>
            <a:r>
              <a:rPr lang="sl-SI" sz="1400" b="1" noProof="0" dirty="0"/>
              <a:t>POVELJNIK</a:t>
            </a:r>
          </a:p>
        </p:txBody>
      </p:sp>
      <p:pic>
        <p:nvPicPr>
          <p:cNvPr id="8" name="Slika 7" descr="Opis slike ni na voljo.">
            <a:extLst>
              <a:ext uri="{FF2B5EF4-FFF2-40B4-BE49-F238E27FC236}">
                <a16:creationId xmlns:a16="http://schemas.microsoft.com/office/drawing/2014/main" id="{50DAF6E9-D191-9975-8D2F-615C1C912CF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212" t="3009" r="28650" b="40809"/>
          <a:stretch>
            <a:fillRect/>
          </a:stretch>
        </p:blipFill>
        <p:spPr>
          <a:xfrm>
            <a:off x="7747156" y="2858091"/>
            <a:ext cx="1572201" cy="2096268"/>
          </a:xfrm>
          <a:prstGeom prst="rect">
            <a:avLst/>
          </a:prstGeom>
        </p:spPr>
      </p:pic>
      <p:pic>
        <p:nvPicPr>
          <p:cNvPr id="11" name="Slika 10">
            <a:extLst>
              <a:ext uri="{FF2B5EF4-FFF2-40B4-BE49-F238E27FC236}">
                <a16:creationId xmlns:a16="http://schemas.microsoft.com/office/drawing/2014/main" id="{F829232F-8AAD-8AC2-6A35-DB56666AA9E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8223" t="12476" r="8221" b="10582"/>
          <a:stretch>
            <a:fillRect/>
          </a:stretch>
        </p:blipFill>
        <p:spPr>
          <a:xfrm>
            <a:off x="10052606" y="2865822"/>
            <a:ext cx="1569904" cy="2088537"/>
          </a:xfrm>
          <a:prstGeom prst="rect">
            <a:avLst/>
          </a:prstGeom>
        </p:spPr>
      </p:pic>
      <p:pic>
        <p:nvPicPr>
          <p:cNvPr id="10" name="Grafika 9">
            <a:extLst>
              <a:ext uri="{FF2B5EF4-FFF2-40B4-BE49-F238E27FC236}">
                <a16:creationId xmlns:a16="http://schemas.microsoft.com/office/drawing/2014/main" id="{C47D5C62-D7E5-063B-95F1-CCB5E51B508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8969422" y="4321771"/>
            <a:ext cx="683863" cy="1338832"/>
          </a:xfrm>
          <a:prstGeom prst="rect">
            <a:avLst/>
          </a:prstGeom>
        </p:spPr>
      </p:pic>
      <p:pic>
        <p:nvPicPr>
          <p:cNvPr id="15" name="Grafika 14">
            <a:extLst>
              <a:ext uri="{FF2B5EF4-FFF2-40B4-BE49-F238E27FC236}">
                <a16:creationId xmlns:a16="http://schemas.microsoft.com/office/drawing/2014/main" id="{83558422-E552-339F-087E-356966E40ED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11282875" y="4321771"/>
            <a:ext cx="683863" cy="1338832"/>
          </a:xfrm>
          <a:prstGeom prst="rect">
            <a:avLst/>
          </a:prstGeom>
        </p:spPr>
      </p:pic>
      <p:sp>
        <p:nvSpPr>
          <p:cNvPr id="23" name="Prostoročno: oblika 22">
            <a:extLst>
              <a:ext uri="{FF2B5EF4-FFF2-40B4-BE49-F238E27FC236}">
                <a16:creationId xmlns:a16="http://schemas.microsoft.com/office/drawing/2014/main" id="{D2632B43-42CA-14CE-1648-F77E9F0FCB90}"/>
              </a:ext>
            </a:extLst>
          </p:cNvPr>
          <p:cNvSpPr/>
          <p:nvPr/>
        </p:nvSpPr>
        <p:spPr>
          <a:xfrm>
            <a:off x="2619242" y="2008721"/>
            <a:ext cx="1307377" cy="1761532"/>
          </a:xfrm>
          <a:custGeom>
            <a:avLst/>
            <a:gdLst>
              <a:gd name="csX0" fmla="*/ 197969 w 1307377"/>
              <a:gd name="csY0" fmla="*/ 1541861 h 1761532"/>
              <a:gd name="csX1" fmla="*/ 196732 w 1307377"/>
              <a:gd name="csY1" fmla="*/ 1544947 h 1761532"/>
              <a:gd name="csX2" fmla="*/ 195846 w 1307377"/>
              <a:gd name="csY2" fmla="*/ 1545991 h 1761532"/>
              <a:gd name="csX3" fmla="*/ 195504 w 1307377"/>
              <a:gd name="csY3" fmla="*/ 1545307 h 1761532"/>
              <a:gd name="csX4" fmla="*/ 195312 w 1307377"/>
              <a:gd name="csY4" fmla="*/ 1544798 h 1761532"/>
              <a:gd name="csX5" fmla="*/ 187243 w 1307377"/>
              <a:gd name="csY5" fmla="*/ 1523182 h 1761532"/>
              <a:gd name="csX6" fmla="*/ 187164 w 1307377"/>
              <a:gd name="csY6" fmla="*/ 1522980 h 1761532"/>
              <a:gd name="csX7" fmla="*/ 163023 w 1307377"/>
              <a:gd name="csY7" fmla="*/ 1461419 h 1761532"/>
              <a:gd name="csX8" fmla="*/ 156577 w 1307377"/>
              <a:gd name="csY8" fmla="*/ 1382627 h 1761532"/>
              <a:gd name="csX9" fmla="*/ 154358 w 1307377"/>
              <a:gd name="csY9" fmla="*/ 1364931 h 1761532"/>
              <a:gd name="csX10" fmla="*/ 151141 w 1307377"/>
              <a:gd name="csY10" fmla="*/ 1344428 h 1761532"/>
              <a:gd name="csX11" fmla="*/ 150921 w 1307377"/>
              <a:gd name="csY11" fmla="*/ 1342946 h 1761532"/>
              <a:gd name="csX12" fmla="*/ 150798 w 1307377"/>
              <a:gd name="csY12" fmla="*/ 1342121 h 1761532"/>
              <a:gd name="csX13" fmla="*/ 150482 w 1307377"/>
              <a:gd name="csY13" fmla="*/ 1340298 h 1761532"/>
              <a:gd name="csX14" fmla="*/ 150246 w 1307377"/>
              <a:gd name="csY14" fmla="*/ 1338727 h 1761532"/>
              <a:gd name="csX15" fmla="*/ 150000 w 1307377"/>
              <a:gd name="csY15" fmla="*/ 1337096 h 1761532"/>
              <a:gd name="csX16" fmla="*/ 149877 w 1307377"/>
              <a:gd name="csY16" fmla="*/ 1336307 h 1761532"/>
              <a:gd name="csX17" fmla="*/ 149702 w 1307377"/>
              <a:gd name="csY17" fmla="*/ 1335343 h 1761532"/>
              <a:gd name="csX18" fmla="*/ 149474 w 1307377"/>
              <a:gd name="csY18" fmla="*/ 1333738 h 1761532"/>
              <a:gd name="csX19" fmla="*/ 149290 w 1307377"/>
              <a:gd name="csY19" fmla="*/ 1332510 h 1761532"/>
              <a:gd name="csX20" fmla="*/ 148754 w 1307377"/>
              <a:gd name="csY20" fmla="*/ 1329222 h 1761532"/>
              <a:gd name="csX21" fmla="*/ 148317 w 1307377"/>
              <a:gd name="csY21" fmla="*/ 1326512 h 1761532"/>
              <a:gd name="csX22" fmla="*/ 148220 w 1307377"/>
              <a:gd name="csY22" fmla="*/ 1325793 h 1761532"/>
              <a:gd name="csX23" fmla="*/ 147896 w 1307377"/>
              <a:gd name="csY23" fmla="*/ 1323609 h 1761532"/>
              <a:gd name="csX24" fmla="*/ 147633 w 1307377"/>
              <a:gd name="csY24" fmla="*/ 1321794 h 1761532"/>
              <a:gd name="csX25" fmla="*/ 147484 w 1307377"/>
              <a:gd name="csY25" fmla="*/ 1320952 h 1761532"/>
              <a:gd name="csX26" fmla="*/ 147308 w 1307377"/>
              <a:gd name="csY26" fmla="*/ 1319821 h 1761532"/>
              <a:gd name="csX27" fmla="*/ 147018 w 1307377"/>
              <a:gd name="csY27" fmla="*/ 1318049 h 1761532"/>
              <a:gd name="csX28" fmla="*/ 146896 w 1307377"/>
              <a:gd name="csY28" fmla="*/ 1317260 h 1761532"/>
              <a:gd name="csX29" fmla="*/ 146641 w 1307377"/>
              <a:gd name="csY29" fmla="*/ 1315542 h 1761532"/>
              <a:gd name="csX30" fmla="*/ 146432 w 1307377"/>
              <a:gd name="csY30" fmla="*/ 1314130 h 1761532"/>
              <a:gd name="csX31" fmla="*/ 146246 w 1307377"/>
              <a:gd name="csY31" fmla="*/ 1312919 h 1761532"/>
              <a:gd name="csX32" fmla="*/ 146080 w 1307377"/>
              <a:gd name="csY32" fmla="*/ 1311876 h 1761532"/>
              <a:gd name="csX33" fmla="*/ 145975 w 1307377"/>
              <a:gd name="csY33" fmla="*/ 1311087 h 1761532"/>
              <a:gd name="csX34" fmla="*/ 145677 w 1307377"/>
              <a:gd name="csY34" fmla="*/ 1309298 h 1761532"/>
              <a:gd name="csX35" fmla="*/ 145589 w 1307377"/>
              <a:gd name="csY35" fmla="*/ 1308693 h 1761532"/>
              <a:gd name="csX36" fmla="*/ 145370 w 1307377"/>
              <a:gd name="csY36" fmla="*/ 1307254 h 1761532"/>
              <a:gd name="csX37" fmla="*/ 145054 w 1307377"/>
              <a:gd name="csY37" fmla="*/ 1305325 h 1761532"/>
              <a:gd name="csX38" fmla="*/ 144756 w 1307377"/>
              <a:gd name="csY38" fmla="*/ 1303449 h 1761532"/>
              <a:gd name="csX39" fmla="*/ 144616 w 1307377"/>
              <a:gd name="csY39" fmla="*/ 1302405 h 1761532"/>
              <a:gd name="csX40" fmla="*/ 144405 w 1307377"/>
              <a:gd name="csY40" fmla="*/ 1301133 h 1761532"/>
              <a:gd name="csX41" fmla="*/ 144256 w 1307377"/>
              <a:gd name="csY41" fmla="*/ 1300230 h 1761532"/>
              <a:gd name="csX42" fmla="*/ 144142 w 1307377"/>
              <a:gd name="csY42" fmla="*/ 1299493 h 1761532"/>
              <a:gd name="csX43" fmla="*/ 144037 w 1307377"/>
              <a:gd name="csY43" fmla="*/ 1298661 h 1761532"/>
              <a:gd name="csX44" fmla="*/ 143037 w 1307377"/>
              <a:gd name="csY44" fmla="*/ 1297319 h 1761532"/>
              <a:gd name="csX45" fmla="*/ 138784 w 1307377"/>
              <a:gd name="csY45" fmla="*/ 1291452 h 1761532"/>
              <a:gd name="csX46" fmla="*/ 133040 w 1307377"/>
              <a:gd name="csY46" fmla="*/ 1283534 h 1761532"/>
              <a:gd name="csX47" fmla="*/ 128567 w 1307377"/>
              <a:gd name="csY47" fmla="*/ 1277413 h 1761532"/>
              <a:gd name="csX48" fmla="*/ 121965 w 1307377"/>
              <a:gd name="csY48" fmla="*/ 1268328 h 1761532"/>
              <a:gd name="csX49" fmla="*/ 110845 w 1307377"/>
              <a:gd name="csY49" fmla="*/ 1253051 h 1761532"/>
              <a:gd name="csX50" fmla="*/ 87220 w 1307377"/>
              <a:gd name="csY50" fmla="*/ 1220456 h 1761532"/>
              <a:gd name="csX51" fmla="*/ 69673 w 1307377"/>
              <a:gd name="csY51" fmla="*/ 1210310 h 1761532"/>
              <a:gd name="csX52" fmla="*/ 68104 w 1307377"/>
              <a:gd name="csY52" fmla="*/ 1210800 h 1761532"/>
              <a:gd name="csX53" fmla="*/ 62096 w 1307377"/>
              <a:gd name="csY53" fmla="*/ 1205837 h 1761532"/>
              <a:gd name="csX54" fmla="*/ 55247 w 1307377"/>
              <a:gd name="csY54" fmla="*/ 1200093 h 1761532"/>
              <a:gd name="csX55" fmla="*/ 50555 w 1307377"/>
              <a:gd name="csY55" fmla="*/ 1201461 h 1761532"/>
              <a:gd name="csX56" fmla="*/ 38901 w 1307377"/>
              <a:gd name="csY56" fmla="*/ 1198392 h 1761532"/>
              <a:gd name="csX57" fmla="*/ 37121 w 1307377"/>
              <a:gd name="csY57" fmla="*/ 1198041 h 1761532"/>
              <a:gd name="csX58" fmla="*/ 36165 w 1307377"/>
              <a:gd name="csY58" fmla="*/ 1196559 h 1761532"/>
              <a:gd name="csX59" fmla="*/ 20547 w 1307377"/>
              <a:gd name="csY59" fmla="*/ 1171926 h 1761532"/>
              <a:gd name="csX60" fmla="*/ 19688 w 1307377"/>
              <a:gd name="csY60" fmla="*/ 1170558 h 1761532"/>
              <a:gd name="csX61" fmla="*/ 19442 w 1307377"/>
              <a:gd name="csY61" fmla="*/ 1170146 h 1761532"/>
              <a:gd name="csX62" fmla="*/ 18548 w 1307377"/>
              <a:gd name="csY62" fmla="*/ 1169093 h 1761532"/>
              <a:gd name="csX63" fmla="*/ 19074 w 1307377"/>
              <a:gd name="csY63" fmla="*/ 1162972 h 1761532"/>
              <a:gd name="csX64" fmla="*/ 20065 w 1307377"/>
              <a:gd name="csY64" fmla="*/ 1151379 h 1761532"/>
              <a:gd name="csX65" fmla="*/ 22406 w 1307377"/>
              <a:gd name="csY65" fmla="*/ 1124274 h 1761532"/>
              <a:gd name="csX66" fmla="*/ 22739 w 1307377"/>
              <a:gd name="csY66" fmla="*/ 1119740 h 1761532"/>
              <a:gd name="csX67" fmla="*/ 24494 w 1307377"/>
              <a:gd name="csY67" fmla="*/ 1097606 h 1761532"/>
              <a:gd name="csX68" fmla="*/ 25379 w 1307377"/>
              <a:gd name="csY68" fmla="*/ 1086636 h 1761532"/>
              <a:gd name="csX69" fmla="*/ 25906 w 1307377"/>
              <a:gd name="csY69" fmla="*/ 1080155 h 1761532"/>
              <a:gd name="csX70" fmla="*/ 26466 w 1307377"/>
              <a:gd name="csY70" fmla="*/ 1073315 h 1761532"/>
              <a:gd name="csX71" fmla="*/ 27089 w 1307377"/>
              <a:gd name="csY71" fmla="*/ 1065712 h 1761532"/>
              <a:gd name="csX72" fmla="*/ 15917 w 1307377"/>
              <a:gd name="csY72" fmla="*/ 1025039 h 1761532"/>
              <a:gd name="csX73" fmla="*/ 12277 w 1307377"/>
              <a:gd name="csY73" fmla="*/ 1012254 h 1761532"/>
              <a:gd name="csX74" fmla="*/ 11392 w 1307377"/>
              <a:gd name="csY74" fmla="*/ 1012113 h 1761532"/>
              <a:gd name="csX75" fmla="*/ 9541 w 1307377"/>
              <a:gd name="csY75" fmla="*/ 1007799 h 1761532"/>
              <a:gd name="csX76" fmla="*/ 9813 w 1307377"/>
              <a:gd name="csY76" fmla="*/ 1005984 h 1761532"/>
              <a:gd name="csX77" fmla="*/ 7402 w 1307377"/>
              <a:gd name="csY77" fmla="*/ 1001003 h 1761532"/>
              <a:gd name="csX78" fmla="*/ 6876 w 1307377"/>
              <a:gd name="csY78" fmla="*/ 1000529 h 1761532"/>
              <a:gd name="csX79" fmla="*/ 6744 w 1307377"/>
              <a:gd name="csY79" fmla="*/ 1000047 h 1761532"/>
              <a:gd name="csX80" fmla="*/ 6788 w 1307377"/>
              <a:gd name="csY80" fmla="*/ 999696 h 1761532"/>
              <a:gd name="csX81" fmla="*/ 6350 w 1307377"/>
              <a:gd name="csY81" fmla="*/ 998258 h 1761532"/>
              <a:gd name="csX82" fmla="*/ 5192 w 1307377"/>
              <a:gd name="csY82" fmla="*/ 995338 h 1761532"/>
              <a:gd name="csX83" fmla="*/ 4026 w 1307377"/>
              <a:gd name="csY83" fmla="*/ 992497 h 1761532"/>
              <a:gd name="csX84" fmla="*/ 2736 w 1307377"/>
              <a:gd name="csY84" fmla="*/ 988489 h 1761532"/>
              <a:gd name="csX85" fmla="*/ 0 w 1307377"/>
              <a:gd name="csY85" fmla="*/ 981851 h 1761532"/>
              <a:gd name="csX86" fmla="*/ 307 w 1307377"/>
              <a:gd name="csY86" fmla="*/ 980745 h 1761532"/>
              <a:gd name="csX87" fmla="*/ 1922 w 1307377"/>
              <a:gd name="csY87" fmla="*/ 979245 h 1761532"/>
              <a:gd name="csX88" fmla="*/ 3096 w 1307377"/>
              <a:gd name="csY88" fmla="*/ 979745 h 1761532"/>
              <a:gd name="csX89" fmla="*/ 3771 w 1307377"/>
              <a:gd name="csY89" fmla="*/ 978843 h 1761532"/>
              <a:gd name="csX90" fmla="*/ 3368 w 1307377"/>
              <a:gd name="csY90" fmla="*/ 977097 h 1761532"/>
              <a:gd name="csX91" fmla="*/ 2868 w 1307377"/>
              <a:gd name="csY91" fmla="*/ 975448 h 1761532"/>
              <a:gd name="csX92" fmla="*/ 2903 w 1307377"/>
              <a:gd name="csY92" fmla="*/ 975098 h 1761532"/>
              <a:gd name="csX93" fmla="*/ 3035 w 1307377"/>
              <a:gd name="csY93" fmla="*/ 974388 h 1761532"/>
              <a:gd name="csX94" fmla="*/ 5156 w 1307377"/>
              <a:gd name="csY94" fmla="*/ 970608 h 1761532"/>
              <a:gd name="csX95" fmla="*/ 16645 w 1307377"/>
              <a:gd name="csY95" fmla="*/ 965031 h 1761532"/>
              <a:gd name="csX96" fmla="*/ 19731 w 1307377"/>
              <a:gd name="csY96" fmla="*/ 965478 h 1761532"/>
              <a:gd name="csX97" fmla="*/ 33043 w 1307377"/>
              <a:gd name="csY97" fmla="*/ 967574 h 1761532"/>
              <a:gd name="csX98" fmla="*/ 33008 w 1307377"/>
              <a:gd name="csY98" fmla="*/ 967416 h 1761532"/>
              <a:gd name="csX99" fmla="*/ 30027 w 1307377"/>
              <a:gd name="csY99" fmla="*/ 954771 h 1761532"/>
              <a:gd name="csX100" fmla="*/ 29956 w 1307377"/>
              <a:gd name="csY100" fmla="*/ 954473 h 1761532"/>
              <a:gd name="csX101" fmla="*/ 29588 w 1307377"/>
              <a:gd name="csY101" fmla="*/ 952912 h 1761532"/>
              <a:gd name="csX102" fmla="*/ 30974 w 1307377"/>
              <a:gd name="csY102" fmla="*/ 952420 h 1761532"/>
              <a:gd name="csX103" fmla="*/ 31246 w 1307377"/>
              <a:gd name="csY103" fmla="*/ 952324 h 1761532"/>
              <a:gd name="csX104" fmla="*/ 39813 w 1307377"/>
              <a:gd name="csY104" fmla="*/ 949264 h 1761532"/>
              <a:gd name="csX105" fmla="*/ 46469 w 1307377"/>
              <a:gd name="csY105" fmla="*/ 940161 h 1761532"/>
              <a:gd name="csX106" fmla="*/ 46653 w 1307377"/>
              <a:gd name="csY106" fmla="*/ 939889 h 1761532"/>
              <a:gd name="csX107" fmla="*/ 46697 w 1307377"/>
              <a:gd name="csY107" fmla="*/ 940099 h 1761532"/>
              <a:gd name="csX108" fmla="*/ 55720 w 1307377"/>
              <a:gd name="csY108" fmla="*/ 939425 h 1761532"/>
              <a:gd name="csX109" fmla="*/ 64841 w 1307377"/>
              <a:gd name="csY109" fmla="*/ 938687 h 1761532"/>
              <a:gd name="csX110" fmla="*/ 83099 w 1307377"/>
              <a:gd name="csY110" fmla="*/ 931760 h 1761532"/>
              <a:gd name="csX111" fmla="*/ 86572 w 1307377"/>
              <a:gd name="csY111" fmla="*/ 930488 h 1761532"/>
              <a:gd name="csX112" fmla="*/ 85729 w 1307377"/>
              <a:gd name="csY112" fmla="*/ 927919 h 1761532"/>
              <a:gd name="csX113" fmla="*/ 81240 w 1307377"/>
              <a:gd name="csY113" fmla="*/ 913327 h 1761532"/>
              <a:gd name="csX114" fmla="*/ 81055 w 1307377"/>
              <a:gd name="csY114" fmla="*/ 912810 h 1761532"/>
              <a:gd name="csX115" fmla="*/ 81231 w 1307377"/>
              <a:gd name="csY115" fmla="*/ 912046 h 1761532"/>
              <a:gd name="csX116" fmla="*/ 82126 w 1307377"/>
              <a:gd name="csY116" fmla="*/ 908266 h 1761532"/>
              <a:gd name="csX117" fmla="*/ 82256 w 1307377"/>
              <a:gd name="csY117" fmla="*/ 906645 h 1761532"/>
              <a:gd name="csX118" fmla="*/ 82643 w 1307377"/>
              <a:gd name="csY118" fmla="*/ 901488 h 1761532"/>
              <a:gd name="csX119" fmla="*/ 83028 w 1307377"/>
              <a:gd name="csY119" fmla="*/ 897499 h 1761532"/>
              <a:gd name="csX120" fmla="*/ 83643 w 1307377"/>
              <a:gd name="csY120" fmla="*/ 889641 h 1761532"/>
              <a:gd name="csX121" fmla="*/ 85975 w 1307377"/>
              <a:gd name="csY121" fmla="*/ 865017 h 1761532"/>
              <a:gd name="csX122" fmla="*/ 86975 w 1307377"/>
              <a:gd name="csY122" fmla="*/ 854696 h 1761532"/>
              <a:gd name="csX123" fmla="*/ 87589 w 1307377"/>
              <a:gd name="csY123" fmla="*/ 848609 h 1761532"/>
              <a:gd name="csX124" fmla="*/ 88615 w 1307377"/>
              <a:gd name="csY124" fmla="*/ 840629 h 1761532"/>
              <a:gd name="csX125" fmla="*/ 89281 w 1307377"/>
              <a:gd name="csY125" fmla="*/ 835876 h 1761532"/>
              <a:gd name="csX126" fmla="*/ 91500 w 1307377"/>
              <a:gd name="csY126" fmla="*/ 826493 h 1761532"/>
              <a:gd name="csX127" fmla="*/ 91868 w 1307377"/>
              <a:gd name="csY127" fmla="*/ 825248 h 1761532"/>
              <a:gd name="csX128" fmla="*/ 92017 w 1307377"/>
              <a:gd name="csY128" fmla="*/ 824257 h 1761532"/>
              <a:gd name="csX129" fmla="*/ 92157 w 1307377"/>
              <a:gd name="csY129" fmla="*/ 823924 h 1761532"/>
              <a:gd name="csX130" fmla="*/ 91368 w 1307377"/>
              <a:gd name="csY130" fmla="*/ 822932 h 1761532"/>
              <a:gd name="csX131" fmla="*/ 91491 w 1307377"/>
              <a:gd name="csY131" fmla="*/ 822871 h 1761532"/>
              <a:gd name="csX132" fmla="*/ 93973 w 1307377"/>
              <a:gd name="csY132" fmla="*/ 821135 h 1761532"/>
              <a:gd name="csX133" fmla="*/ 97025 w 1307377"/>
              <a:gd name="csY133" fmla="*/ 817776 h 1761532"/>
              <a:gd name="csX134" fmla="*/ 105558 w 1307377"/>
              <a:gd name="csY134" fmla="*/ 807410 h 1761532"/>
              <a:gd name="csX135" fmla="*/ 106092 w 1307377"/>
              <a:gd name="csY135" fmla="*/ 806762 h 1761532"/>
              <a:gd name="csX136" fmla="*/ 107723 w 1307377"/>
              <a:gd name="csY136" fmla="*/ 804841 h 1761532"/>
              <a:gd name="csX137" fmla="*/ 112178 w 1307377"/>
              <a:gd name="csY137" fmla="*/ 807341 h 1761532"/>
              <a:gd name="csX138" fmla="*/ 116028 w 1307377"/>
              <a:gd name="csY138" fmla="*/ 809515 h 1761532"/>
              <a:gd name="csX139" fmla="*/ 119710 w 1307377"/>
              <a:gd name="csY139" fmla="*/ 809437 h 1761532"/>
              <a:gd name="csX140" fmla="*/ 121526 w 1307377"/>
              <a:gd name="csY140" fmla="*/ 808147 h 1761532"/>
              <a:gd name="csX141" fmla="*/ 121657 w 1307377"/>
              <a:gd name="csY141" fmla="*/ 807130 h 1761532"/>
              <a:gd name="csX142" fmla="*/ 123184 w 1307377"/>
              <a:gd name="csY142" fmla="*/ 805429 h 1761532"/>
              <a:gd name="csX143" fmla="*/ 126323 w 1307377"/>
              <a:gd name="csY143" fmla="*/ 803921 h 1761532"/>
              <a:gd name="csX144" fmla="*/ 129479 w 1307377"/>
              <a:gd name="csY144" fmla="*/ 801930 h 1761532"/>
              <a:gd name="csX145" fmla="*/ 130515 w 1307377"/>
              <a:gd name="csY145" fmla="*/ 801281 h 1761532"/>
              <a:gd name="csX146" fmla="*/ 135811 w 1307377"/>
              <a:gd name="csY146" fmla="*/ 797773 h 1761532"/>
              <a:gd name="csX147" fmla="*/ 138258 w 1307377"/>
              <a:gd name="csY147" fmla="*/ 796273 h 1761532"/>
              <a:gd name="csX148" fmla="*/ 140125 w 1307377"/>
              <a:gd name="csY148" fmla="*/ 794608 h 1761532"/>
              <a:gd name="csX149" fmla="*/ 141380 w 1307377"/>
              <a:gd name="csY149" fmla="*/ 793353 h 1761532"/>
              <a:gd name="csX150" fmla="*/ 141765 w 1307377"/>
              <a:gd name="csY150" fmla="*/ 793204 h 1761532"/>
              <a:gd name="csX151" fmla="*/ 142003 w 1307377"/>
              <a:gd name="csY151" fmla="*/ 793116 h 1761532"/>
              <a:gd name="csX152" fmla="*/ 142493 w 1307377"/>
              <a:gd name="csY152" fmla="*/ 792932 h 1761532"/>
              <a:gd name="csX153" fmla="*/ 143239 w 1307377"/>
              <a:gd name="csY153" fmla="*/ 792608 h 1761532"/>
              <a:gd name="csX154" fmla="*/ 143984 w 1307377"/>
              <a:gd name="csY154" fmla="*/ 792064 h 1761532"/>
              <a:gd name="csX155" fmla="*/ 144651 w 1307377"/>
              <a:gd name="csY155" fmla="*/ 791582 h 1761532"/>
              <a:gd name="csX156" fmla="*/ 145537 w 1307377"/>
              <a:gd name="csY156" fmla="*/ 787601 h 1761532"/>
              <a:gd name="csX157" fmla="*/ 146597 w 1307377"/>
              <a:gd name="csY157" fmla="*/ 781033 h 1761532"/>
              <a:gd name="csX158" fmla="*/ 147018 w 1307377"/>
              <a:gd name="csY158" fmla="*/ 777525 h 1761532"/>
              <a:gd name="csX159" fmla="*/ 147264 w 1307377"/>
              <a:gd name="csY159" fmla="*/ 774981 h 1761532"/>
              <a:gd name="csX160" fmla="*/ 147334 w 1307377"/>
              <a:gd name="csY160" fmla="*/ 771641 h 1761532"/>
              <a:gd name="csX161" fmla="*/ 147378 w 1307377"/>
              <a:gd name="csY161" fmla="*/ 761477 h 1761532"/>
              <a:gd name="csX162" fmla="*/ 147422 w 1307377"/>
              <a:gd name="csY162" fmla="*/ 761293 h 1761532"/>
              <a:gd name="csX163" fmla="*/ 147896 w 1307377"/>
              <a:gd name="csY163" fmla="*/ 759451 h 1761532"/>
              <a:gd name="csX164" fmla="*/ 146808 w 1307377"/>
              <a:gd name="csY164" fmla="*/ 757294 h 1761532"/>
              <a:gd name="csX165" fmla="*/ 146484 w 1307377"/>
              <a:gd name="csY165" fmla="*/ 755645 h 1761532"/>
              <a:gd name="csX166" fmla="*/ 146562 w 1307377"/>
              <a:gd name="csY166" fmla="*/ 754874 h 1761532"/>
              <a:gd name="csX167" fmla="*/ 146413 w 1307377"/>
              <a:gd name="csY167" fmla="*/ 750594 h 1761532"/>
              <a:gd name="csX168" fmla="*/ 140125 w 1307377"/>
              <a:gd name="csY168" fmla="*/ 739948 h 1761532"/>
              <a:gd name="csX169" fmla="*/ 140091 w 1307377"/>
              <a:gd name="csY169" fmla="*/ 737283 h 1761532"/>
              <a:gd name="csX170" fmla="*/ 140091 w 1307377"/>
              <a:gd name="csY170" fmla="*/ 737134 h 1761532"/>
              <a:gd name="csX171" fmla="*/ 139977 w 1307377"/>
              <a:gd name="csY171" fmla="*/ 728653 h 1761532"/>
              <a:gd name="csX172" fmla="*/ 141037 w 1307377"/>
              <a:gd name="csY172" fmla="*/ 724953 h 1761532"/>
              <a:gd name="csX173" fmla="*/ 140661 w 1307377"/>
              <a:gd name="csY173" fmla="*/ 723068 h 1761532"/>
              <a:gd name="csX174" fmla="*/ 140976 w 1307377"/>
              <a:gd name="csY174" fmla="*/ 722734 h 1761532"/>
              <a:gd name="csX175" fmla="*/ 142774 w 1307377"/>
              <a:gd name="csY175" fmla="*/ 720778 h 1761532"/>
              <a:gd name="csX176" fmla="*/ 141652 w 1307377"/>
              <a:gd name="csY176" fmla="*/ 719313 h 1761532"/>
              <a:gd name="csX177" fmla="*/ 140669 w 1307377"/>
              <a:gd name="csY177" fmla="*/ 718121 h 1761532"/>
              <a:gd name="csX178" fmla="*/ 140083 w 1307377"/>
              <a:gd name="csY178" fmla="*/ 716665 h 1761532"/>
              <a:gd name="csX179" fmla="*/ 138872 w 1307377"/>
              <a:gd name="csY179" fmla="*/ 714579 h 1761532"/>
              <a:gd name="csX180" fmla="*/ 138565 w 1307377"/>
              <a:gd name="csY180" fmla="*/ 714052 h 1761532"/>
              <a:gd name="csX181" fmla="*/ 135452 w 1307377"/>
              <a:gd name="csY181" fmla="*/ 710518 h 1761532"/>
              <a:gd name="csX182" fmla="*/ 135048 w 1307377"/>
              <a:gd name="csY182" fmla="*/ 709247 h 1761532"/>
              <a:gd name="csX183" fmla="*/ 134540 w 1307377"/>
              <a:gd name="csY183" fmla="*/ 707651 h 1761532"/>
              <a:gd name="csX184" fmla="*/ 134882 w 1307377"/>
              <a:gd name="csY184" fmla="*/ 707081 h 1761532"/>
              <a:gd name="csX185" fmla="*/ 134198 w 1307377"/>
              <a:gd name="csY185" fmla="*/ 705607 h 1761532"/>
              <a:gd name="csX186" fmla="*/ 133067 w 1307377"/>
              <a:gd name="csY186" fmla="*/ 703099 h 1761532"/>
              <a:gd name="csX187" fmla="*/ 131085 w 1307377"/>
              <a:gd name="csY187" fmla="*/ 700758 h 1761532"/>
              <a:gd name="csX188" fmla="*/ 130954 w 1307377"/>
              <a:gd name="csY188" fmla="*/ 700504 h 1761532"/>
              <a:gd name="csX189" fmla="*/ 129707 w 1307377"/>
              <a:gd name="csY189" fmla="*/ 698092 h 1761532"/>
              <a:gd name="csX190" fmla="*/ 129410 w 1307377"/>
              <a:gd name="csY190" fmla="*/ 695523 h 1761532"/>
              <a:gd name="csX191" fmla="*/ 127261 w 1307377"/>
              <a:gd name="csY191" fmla="*/ 688340 h 1761532"/>
              <a:gd name="csX192" fmla="*/ 127577 w 1307377"/>
              <a:gd name="csY192" fmla="*/ 687376 h 1761532"/>
              <a:gd name="csX193" fmla="*/ 127893 w 1307377"/>
              <a:gd name="csY193" fmla="*/ 686411 h 1761532"/>
              <a:gd name="csX194" fmla="*/ 127963 w 1307377"/>
              <a:gd name="csY194" fmla="*/ 683062 h 1761532"/>
              <a:gd name="csX195" fmla="*/ 127113 w 1307377"/>
              <a:gd name="csY195" fmla="*/ 678817 h 1761532"/>
              <a:gd name="csX196" fmla="*/ 127287 w 1307377"/>
              <a:gd name="csY196" fmla="*/ 676406 h 1761532"/>
              <a:gd name="csX197" fmla="*/ 127297 w 1307377"/>
              <a:gd name="csY197" fmla="*/ 676344 h 1761532"/>
              <a:gd name="csX198" fmla="*/ 127331 w 1307377"/>
              <a:gd name="csY198" fmla="*/ 675897 h 1761532"/>
              <a:gd name="csX199" fmla="*/ 131672 w 1307377"/>
              <a:gd name="csY199" fmla="*/ 674134 h 1761532"/>
              <a:gd name="csX200" fmla="*/ 133610 w 1307377"/>
              <a:gd name="csY200" fmla="*/ 674187 h 1761532"/>
              <a:gd name="csX201" fmla="*/ 133795 w 1307377"/>
              <a:gd name="csY201" fmla="*/ 674187 h 1761532"/>
              <a:gd name="csX202" fmla="*/ 133987 w 1307377"/>
              <a:gd name="csY202" fmla="*/ 671100 h 1761532"/>
              <a:gd name="csX203" fmla="*/ 133602 w 1307377"/>
              <a:gd name="csY203" fmla="*/ 670697 h 1761532"/>
              <a:gd name="csX204" fmla="*/ 131427 w 1307377"/>
              <a:gd name="csY204" fmla="*/ 668425 h 1761532"/>
              <a:gd name="csX205" fmla="*/ 131391 w 1307377"/>
              <a:gd name="csY205" fmla="*/ 665996 h 1761532"/>
              <a:gd name="csX206" fmla="*/ 131199 w 1307377"/>
              <a:gd name="csY206" fmla="*/ 664120 h 1761532"/>
              <a:gd name="csX207" fmla="*/ 133234 w 1307377"/>
              <a:gd name="csY207" fmla="*/ 659147 h 1761532"/>
              <a:gd name="csX208" fmla="*/ 133592 w 1307377"/>
              <a:gd name="csY208" fmla="*/ 656447 h 1761532"/>
              <a:gd name="csX209" fmla="*/ 134004 w 1307377"/>
              <a:gd name="csY209" fmla="*/ 653334 h 1761532"/>
              <a:gd name="csX210" fmla="*/ 134146 w 1307377"/>
              <a:gd name="csY210" fmla="*/ 652246 h 1761532"/>
              <a:gd name="csX211" fmla="*/ 135338 w 1307377"/>
              <a:gd name="csY211" fmla="*/ 646748 h 1761532"/>
              <a:gd name="csX212" fmla="*/ 135663 w 1307377"/>
              <a:gd name="csY212" fmla="*/ 645257 h 1761532"/>
              <a:gd name="csX213" fmla="*/ 138012 w 1307377"/>
              <a:gd name="csY213" fmla="*/ 641486 h 1761532"/>
              <a:gd name="csX214" fmla="*/ 139275 w 1307377"/>
              <a:gd name="csY214" fmla="*/ 640522 h 1761532"/>
              <a:gd name="csX215" fmla="*/ 136408 w 1307377"/>
              <a:gd name="csY215" fmla="*/ 640442 h 1761532"/>
              <a:gd name="csX216" fmla="*/ 131768 w 1307377"/>
              <a:gd name="csY216" fmla="*/ 637286 h 1761532"/>
              <a:gd name="csX217" fmla="*/ 122421 w 1307377"/>
              <a:gd name="csY217" fmla="*/ 637934 h 1761532"/>
              <a:gd name="csX218" fmla="*/ 117624 w 1307377"/>
              <a:gd name="csY218" fmla="*/ 637172 h 1761532"/>
              <a:gd name="csX219" fmla="*/ 116913 w 1307377"/>
              <a:gd name="csY219" fmla="*/ 637005 h 1761532"/>
              <a:gd name="csX220" fmla="*/ 115511 w 1307377"/>
              <a:gd name="csY220" fmla="*/ 638232 h 1761532"/>
              <a:gd name="csX221" fmla="*/ 112319 w 1307377"/>
              <a:gd name="csY221" fmla="*/ 641039 h 1761532"/>
              <a:gd name="csX222" fmla="*/ 106232 w 1307377"/>
              <a:gd name="csY222" fmla="*/ 647405 h 1761532"/>
              <a:gd name="csX223" fmla="*/ 105311 w 1307377"/>
              <a:gd name="csY223" fmla="*/ 648501 h 1761532"/>
              <a:gd name="csX224" fmla="*/ 105092 w 1307377"/>
              <a:gd name="csY224" fmla="*/ 648765 h 1761532"/>
              <a:gd name="csX225" fmla="*/ 101970 w 1307377"/>
              <a:gd name="csY225" fmla="*/ 652474 h 1761532"/>
              <a:gd name="csX226" fmla="*/ 95797 w 1307377"/>
              <a:gd name="csY226" fmla="*/ 657017 h 1761532"/>
              <a:gd name="csX227" fmla="*/ 94289 w 1307377"/>
              <a:gd name="csY227" fmla="*/ 658525 h 1761532"/>
              <a:gd name="csX228" fmla="*/ 78907 w 1307377"/>
              <a:gd name="csY228" fmla="*/ 660200 h 1761532"/>
              <a:gd name="csX229" fmla="*/ 75426 w 1307377"/>
              <a:gd name="csY229" fmla="*/ 656832 h 1761532"/>
              <a:gd name="csX230" fmla="*/ 70462 w 1307377"/>
              <a:gd name="csY230" fmla="*/ 653623 h 1761532"/>
              <a:gd name="csX231" fmla="*/ 70102 w 1307377"/>
              <a:gd name="csY231" fmla="*/ 652430 h 1761532"/>
              <a:gd name="csX232" fmla="*/ 69234 w 1307377"/>
              <a:gd name="csY232" fmla="*/ 651325 h 1761532"/>
              <a:gd name="csX233" fmla="*/ 66130 w 1307377"/>
              <a:gd name="csY233" fmla="*/ 651299 h 1761532"/>
              <a:gd name="csX234" fmla="*/ 65832 w 1307377"/>
              <a:gd name="csY234" fmla="*/ 650413 h 1761532"/>
              <a:gd name="csX235" fmla="*/ 65753 w 1307377"/>
              <a:gd name="csY235" fmla="*/ 650159 h 1761532"/>
              <a:gd name="csX236" fmla="*/ 64841 w 1307377"/>
              <a:gd name="csY236" fmla="*/ 647133 h 1761532"/>
              <a:gd name="csX237" fmla="*/ 64481 w 1307377"/>
              <a:gd name="csY237" fmla="*/ 644073 h 1761532"/>
              <a:gd name="csX238" fmla="*/ 65508 w 1307377"/>
              <a:gd name="csY238" fmla="*/ 641924 h 1761532"/>
              <a:gd name="csX239" fmla="*/ 69173 w 1307377"/>
              <a:gd name="csY239" fmla="*/ 638741 h 1761532"/>
              <a:gd name="csX240" fmla="*/ 70418 w 1307377"/>
              <a:gd name="csY240" fmla="*/ 637636 h 1761532"/>
              <a:gd name="csX241" fmla="*/ 70322 w 1307377"/>
              <a:gd name="csY241" fmla="*/ 633831 h 1761532"/>
              <a:gd name="csX242" fmla="*/ 68604 w 1307377"/>
              <a:gd name="csY242" fmla="*/ 626929 h 1761532"/>
              <a:gd name="csX243" fmla="*/ 67744 w 1307377"/>
              <a:gd name="csY243" fmla="*/ 619309 h 1761532"/>
              <a:gd name="csX244" fmla="*/ 67104 w 1307377"/>
              <a:gd name="csY244" fmla="*/ 613196 h 1761532"/>
              <a:gd name="csX245" fmla="*/ 67420 w 1307377"/>
              <a:gd name="csY245" fmla="*/ 606926 h 1761532"/>
              <a:gd name="csX246" fmla="*/ 66893 w 1307377"/>
              <a:gd name="csY246" fmla="*/ 604295 h 1761532"/>
              <a:gd name="csX247" fmla="*/ 66420 w 1307377"/>
              <a:gd name="csY247" fmla="*/ 599350 h 1761532"/>
              <a:gd name="csX248" fmla="*/ 66244 w 1307377"/>
              <a:gd name="csY248" fmla="*/ 597385 h 1761532"/>
              <a:gd name="csX249" fmla="*/ 64648 w 1307377"/>
              <a:gd name="csY249" fmla="*/ 595149 h 1761532"/>
              <a:gd name="csX250" fmla="*/ 67761 w 1307377"/>
              <a:gd name="csY250" fmla="*/ 593299 h 1761532"/>
              <a:gd name="csX251" fmla="*/ 70602 w 1307377"/>
              <a:gd name="csY251" fmla="*/ 590843 h 1761532"/>
              <a:gd name="csX252" fmla="*/ 72602 w 1307377"/>
              <a:gd name="csY252" fmla="*/ 588774 h 1761532"/>
              <a:gd name="csX253" fmla="*/ 73909 w 1307377"/>
              <a:gd name="csY253" fmla="*/ 587721 h 1761532"/>
              <a:gd name="csX254" fmla="*/ 75671 w 1307377"/>
              <a:gd name="csY254" fmla="*/ 585362 h 1761532"/>
              <a:gd name="csX255" fmla="*/ 76863 w 1307377"/>
              <a:gd name="csY255" fmla="*/ 583126 h 1761532"/>
              <a:gd name="csX256" fmla="*/ 77215 w 1307377"/>
              <a:gd name="csY256" fmla="*/ 581899 h 1761532"/>
              <a:gd name="csX257" fmla="*/ 78302 w 1307377"/>
              <a:gd name="csY257" fmla="*/ 580232 h 1761532"/>
              <a:gd name="csX258" fmla="*/ 80407 w 1307377"/>
              <a:gd name="csY258" fmla="*/ 577522 h 1761532"/>
              <a:gd name="csX259" fmla="*/ 80547 w 1307377"/>
              <a:gd name="csY259" fmla="*/ 577443 h 1761532"/>
              <a:gd name="csX260" fmla="*/ 81388 w 1307377"/>
              <a:gd name="csY260" fmla="*/ 577137 h 1761532"/>
              <a:gd name="csX261" fmla="*/ 81748 w 1307377"/>
              <a:gd name="csY261" fmla="*/ 576882 h 1761532"/>
              <a:gd name="csX262" fmla="*/ 82231 w 1307377"/>
              <a:gd name="csY262" fmla="*/ 576251 h 1761532"/>
              <a:gd name="csX263" fmla="*/ 84063 w 1307377"/>
              <a:gd name="csY263" fmla="*/ 576242 h 1761532"/>
              <a:gd name="csX264" fmla="*/ 85186 w 1307377"/>
              <a:gd name="csY264" fmla="*/ 575725 h 1761532"/>
              <a:gd name="csX265" fmla="*/ 85607 w 1307377"/>
              <a:gd name="csY265" fmla="*/ 575356 h 1761532"/>
              <a:gd name="csX266" fmla="*/ 85783 w 1307377"/>
              <a:gd name="csY266" fmla="*/ 574699 h 1761532"/>
              <a:gd name="csX267" fmla="*/ 85992 w 1307377"/>
              <a:gd name="csY267" fmla="*/ 574541 h 1761532"/>
              <a:gd name="csX268" fmla="*/ 86545 w 1307377"/>
              <a:gd name="csY268" fmla="*/ 574348 h 1761532"/>
              <a:gd name="csX269" fmla="*/ 87913 w 1307377"/>
              <a:gd name="csY269" fmla="*/ 574322 h 1761532"/>
              <a:gd name="csX270" fmla="*/ 88396 w 1307377"/>
              <a:gd name="csY270" fmla="*/ 574313 h 1761532"/>
              <a:gd name="csX271" fmla="*/ 90904 w 1307377"/>
              <a:gd name="csY271" fmla="*/ 572594 h 1761532"/>
              <a:gd name="csX272" fmla="*/ 91105 w 1307377"/>
              <a:gd name="csY272" fmla="*/ 572375 h 1761532"/>
              <a:gd name="csX273" fmla="*/ 91149 w 1307377"/>
              <a:gd name="csY273" fmla="*/ 572226 h 1761532"/>
              <a:gd name="csX274" fmla="*/ 93797 w 1307377"/>
              <a:gd name="csY274" fmla="*/ 563649 h 1761532"/>
              <a:gd name="csX275" fmla="*/ 94069 w 1307377"/>
              <a:gd name="csY275" fmla="*/ 561632 h 1761532"/>
              <a:gd name="csX276" fmla="*/ 99366 w 1307377"/>
              <a:gd name="csY276" fmla="*/ 563632 h 1761532"/>
              <a:gd name="csX277" fmla="*/ 101803 w 1307377"/>
              <a:gd name="csY277" fmla="*/ 564833 h 1761532"/>
              <a:gd name="csX278" fmla="*/ 102067 w 1307377"/>
              <a:gd name="csY278" fmla="*/ 564456 h 1761532"/>
              <a:gd name="csX279" fmla="*/ 102567 w 1307377"/>
              <a:gd name="csY279" fmla="*/ 563421 h 1761532"/>
              <a:gd name="csX280" fmla="*/ 100261 w 1307377"/>
              <a:gd name="csY280" fmla="*/ 561992 h 1761532"/>
              <a:gd name="csX281" fmla="*/ 98050 w 1307377"/>
              <a:gd name="csY281" fmla="*/ 559466 h 1761532"/>
              <a:gd name="csX282" fmla="*/ 98699 w 1307377"/>
              <a:gd name="csY282" fmla="*/ 558879 h 1761532"/>
              <a:gd name="csX283" fmla="*/ 99979 w 1307377"/>
              <a:gd name="csY283" fmla="*/ 559361 h 1761532"/>
              <a:gd name="csX284" fmla="*/ 99989 w 1307377"/>
              <a:gd name="csY284" fmla="*/ 558072 h 1761532"/>
              <a:gd name="csX285" fmla="*/ 101594 w 1307377"/>
              <a:gd name="csY285" fmla="*/ 556888 h 1761532"/>
              <a:gd name="csX286" fmla="*/ 102119 w 1307377"/>
              <a:gd name="csY286" fmla="*/ 556450 h 1761532"/>
              <a:gd name="csX287" fmla="*/ 101023 w 1307377"/>
              <a:gd name="csY287" fmla="*/ 546348 h 1761532"/>
              <a:gd name="csX288" fmla="*/ 98840 w 1307377"/>
              <a:gd name="csY288" fmla="*/ 544094 h 1761532"/>
              <a:gd name="csX289" fmla="*/ 97200 w 1307377"/>
              <a:gd name="csY289" fmla="*/ 543199 h 1761532"/>
              <a:gd name="csX290" fmla="*/ 97261 w 1307377"/>
              <a:gd name="csY290" fmla="*/ 541209 h 1761532"/>
              <a:gd name="csX291" fmla="*/ 97586 w 1307377"/>
              <a:gd name="csY291" fmla="*/ 539577 h 1761532"/>
              <a:gd name="csX292" fmla="*/ 96963 w 1307377"/>
              <a:gd name="csY292" fmla="*/ 538025 h 1761532"/>
              <a:gd name="csX293" fmla="*/ 96182 w 1307377"/>
              <a:gd name="csY293" fmla="*/ 536999 h 1761532"/>
              <a:gd name="csX294" fmla="*/ 95780 w 1307377"/>
              <a:gd name="csY294" fmla="*/ 536526 h 1761532"/>
              <a:gd name="csX295" fmla="*/ 95385 w 1307377"/>
              <a:gd name="csY295" fmla="*/ 535956 h 1761532"/>
              <a:gd name="csX296" fmla="*/ 92447 w 1307377"/>
              <a:gd name="csY296" fmla="*/ 530791 h 1761532"/>
              <a:gd name="csX297" fmla="*/ 89860 w 1307377"/>
              <a:gd name="csY297" fmla="*/ 524003 h 1761532"/>
              <a:gd name="csX298" fmla="*/ 93657 w 1307377"/>
              <a:gd name="csY298" fmla="*/ 522434 h 1761532"/>
              <a:gd name="csX299" fmla="*/ 97060 w 1307377"/>
              <a:gd name="csY299" fmla="*/ 524196 h 1761532"/>
              <a:gd name="csX300" fmla="*/ 98042 w 1307377"/>
              <a:gd name="csY300" fmla="*/ 524687 h 1761532"/>
              <a:gd name="csX301" fmla="*/ 98981 w 1307377"/>
              <a:gd name="csY301" fmla="*/ 525169 h 1761532"/>
              <a:gd name="csX302" fmla="*/ 99751 w 1307377"/>
              <a:gd name="csY302" fmla="*/ 525555 h 1761532"/>
              <a:gd name="csX303" fmla="*/ 101445 w 1307377"/>
              <a:gd name="csY303" fmla="*/ 526265 h 1761532"/>
              <a:gd name="csX304" fmla="*/ 103374 w 1307377"/>
              <a:gd name="csY304" fmla="*/ 527073 h 1761532"/>
              <a:gd name="csX305" fmla="*/ 103996 w 1307377"/>
              <a:gd name="csY305" fmla="*/ 527397 h 1761532"/>
              <a:gd name="csX306" fmla="*/ 104102 w 1307377"/>
              <a:gd name="csY306" fmla="*/ 527449 h 1761532"/>
              <a:gd name="csX307" fmla="*/ 104224 w 1307377"/>
              <a:gd name="csY307" fmla="*/ 527519 h 1761532"/>
              <a:gd name="csX308" fmla="*/ 105654 w 1307377"/>
              <a:gd name="csY308" fmla="*/ 528309 h 1761532"/>
              <a:gd name="csX309" fmla="*/ 108934 w 1307377"/>
              <a:gd name="csY309" fmla="*/ 528993 h 1761532"/>
              <a:gd name="csX310" fmla="*/ 111591 w 1307377"/>
              <a:gd name="csY310" fmla="*/ 529440 h 1761532"/>
              <a:gd name="csX311" fmla="*/ 113853 w 1307377"/>
              <a:gd name="csY311" fmla="*/ 529773 h 1761532"/>
              <a:gd name="csX312" fmla="*/ 119457 w 1307377"/>
              <a:gd name="csY312" fmla="*/ 530598 h 1761532"/>
              <a:gd name="csX313" fmla="*/ 121350 w 1307377"/>
              <a:gd name="csY313" fmla="*/ 530896 h 1761532"/>
              <a:gd name="csX314" fmla="*/ 122509 w 1307377"/>
              <a:gd name="csY314" fmla="*/ 531063 h 1761532"/>
              <a:gd name="csX315" fmla="*/ 125560 w 1307377"/>
              <a:gd name="csY315" fmla="*/ 530949 h 1761532"/>
              <a:gd name="csX316" fmla="*/ 129129 w 1307377"/>
              <a:gd name="csY316" fmla="*/ 530712 h 1761532"/>
              <a:gd name="csX317" fmla="*/ 131935 w 1307377"/>
              <a:gd name="csY317" fmla="*/ 530554 h 1761532"/>
              <a:gd name="csX318" fmla="*/ 134268 w 1307377"/>
              <a:gd name="csY318" fmla="*/ 530142 h 1761532"/>
              <a:gd name="csX319" fmla="*/ 136784 w 1307377"/>
              <a:gd name="csY319" fmla="*/ 529659 h 1761532"/>
              <a:gd name="csX320" fmla="*/ 137600 w 1307377"/>
              <a:gd name="csY320" fmla="*/ 529791 h 1761532"/>
              <a:gd name="csX321" fmla="*/ 138074 w 1307377"/>
              <a:gd name="csY321" fmla="*/ 529870 h 1761532"/>
              <a:gd name="csX322" fmla="*/ 138486 w 1307377"/>
              <a:gd name="csY322" fmla="*/ 530624 h 1761532"/>
              <a:gd name="csX323" fmla="*/ 139889 w 1307377"/>
              <a:gd name="csY323" fmla="*/ 530580 h 1761532"/>
              <a:gd name="csX324" fmla="*/ 139933 w 1307377"/>
              <a:gd name="csY324" fmla="*/ 530273 h 1761532"/>
              <a:gd name="csX325" fmla="*/ 141064 w 1307377"/>
              <a:gd name="csY325" fmla="*/ 530598 h 1761532"/>
              <a:gd name="csX326" fmla="*/ 141204 w 1307377"/>
              <a:gd name="csY326" fmla="*/ 531369 h 1761532"/>
              <a:gd name="csX327" fmla="*/ 140380 w 1307377"/>
              <a:gd name="csY327" fmla="*/ 531913 h 1761532"/>
              <a:gd name="csX328" fmla="*/ 140792 w 1307377"/>
              <a:gd name="csY328" fmla="*/ 532966 h 1761532"/>
              <a:gd name="csX329" fmla="*/ 142827 w 1307377"/>
              <a:gd name="csY329" fmla="*/ 532852 h 1761532"/>
              <a:gd name="csX330" fmla="*/ 144677 w 1307377"/>
              <a:gd name="csY330" fmla="*/ 532825 h 1761532"/>
              <a:gd name="csX331" fmla="*/ 145010 w 1307377"/>
              <a:gd name="csY331" fmla="*/ 534737 h 1761532"/>
              <a:gd name="csX332" fmla="*/ 147904 w 1307377"/>
              <a:gd name="csY332" fmla="*/ 535166 h 1761532"/>
              <a:gd name="csX333" fmla="*/ 150009 w 1307377"/>
              <a:gd name="csY333" fmla="*/ 535438 h 1761532"/>
              <a:gd name="csX334" fmla="*/ 150325 w 1307377"/>
              <a:gd name="csY334" fmla="*/ 535474 h 1761532"/>
              <a:gd name="csX335" fmla="*/ 150641 w 1307377"/>
              <a:gd name="csY335" fmla="*/ 535508 h 1761532"/>
              <a:gd name="csX336" fmla="*/ 152938 w 1307377"/>
              <a:gd name="csY336" fmla="*/ 534842 h 1761532"/>
              <a:gd name="csX337" fmla="*/ 156971 w 1307377"/>
              <a:gd name="csY337" fmla="*/ 534842 h 1761532"/>
              <a:gd name="csX338" fmla="*/ 158270 w 1307377"/>
              <a:gd name="csY338" fmla="*/ 534570 h 1761532"/>
              <a:gd name="csX339" fmla="*/ 160725 w 1307377"/>
              <a:gd name="csY339" fmla="*/ 534088 h 1761532"/>
              <a:gd name="csX340" fmla="*/ 161971 w 1307377"/>
              <a:gd name="csY340" fmla="*/ 533878 h 1761532"/>
              <a:gd name="csX341" fmla="*/ 163111 w 1307377"/>
              <a:gd name="csY341" fmla="*/ 533658 h 1761532"/>
              <a:gd name="csX342" fmla="*/ 164163 w 1307377"/>
              <a:gd name="csY342" fmla="*/ 533097 h 1761532"/>
              <a:gd name="csX343" fmla="*/ 165531 w 1307377"/>
              <a:gd name="csY343" fmla="*/ 532378 h 1761532"/>
              <a:gd name="csX344" fmla="*/ 166539 w 1307377"/>
              <a:gd name="csY344" fmla="*/ 532273 h 1761532"/>
              <a:gd name="csX345" fmla="*/ 167784 w 1307377"/>
              <a:gd name="csY345" fmla="*/ 532974 h 1761532"/>
              <a:gd name="csX346" fmla="*/ 168345 w 1307377"/>
              <a:gd name="csY346" fmla="*/ 533325 h 1761532"/>
              <a:gd name="csX347" fmla="*/ 169529 w 1307377"/>
              <a:gd name="csY347" fmla="*/ 534000 h 1761532"/>
              <a:gd name="csX348" fmla="*/ 170433 w 1307377"/>
              <a:gd name="csY348" fmla="*/ 535035 h 1761532"/>
              <a:gd name="csX349" fmla="*/ 171257 w 1307377"/>
              <a:gd name="csY349" fmla="*/ 535991 h 1761532"/>
              <a:gd name="csX350" fmla="*/ 172301 w 1307377"/>
              <a:gd name="csY350" fmla="*/ 537376 h 1761532"/>
              <a:gd name="csX351" fmla="*/ 173292 w 1307377"/>
              <a:gd name="csY351" fmla="*/ 538674 h 1761532"/>
              <a:gd name="csX352" fmla="*/ 174002 w 1307377"/>
              <a:gd name="csY352" fmla="*/ 539253 h 1761532"/>
              <a:gd name="csX353" fmla="*/ 174169 w 1307377"/>
              <a:gd name="csY353" fmla="*/ 539244 h 1761532"/>
              <a:gd name="csX354" fmla="*/ 174712 w 1307377"/>
              <a:gd name="csY354" fmla="*/ 539104 h 1761532"/>
              <a:gd name="csX355" fmla="*/ 175581 w 1307377"/>
              <a:gd name="csY355" fmla="*/ 538893 h 1761532"/>
              <a:gd name="csX356" fmla="*/ 176746 w 1307377"/>
              <a:gd name="csY356" fmla="*/ 538630 h 1761532"/>
              <a:gd name="csX357" fmla="*/ 178825 w 1307377"/>
              <a:gd name="csY357" fmla="*/ 538148 h 1761532"/>
              <a:gd name="csX358" fmla="*/ 179982 w 1307377"/>
              <a:gd name="csY358" fmla="*/ 537850 h 1761532"/>
              <a:gd name="csX359" fmla="*/ 180271 w 1307377"/>
              <a:gd name="csY359" fmla="*/ 537648 h 1761532"/>
              <a:gd name="csX360" fmla="*/ 180833 w 1307377"/>
              <a:gd name="csY360" fmla="*/ 537210 h 1761532"/>
              <a:gd name="csX361" fmla="*/ 180974 w 1307377"/>
              <a:gd name="csY361" fmla="*/ 537105 h 1761532"/>
              <a:gd name="csX362" fmla="*/ 181789 w 1307377"/>
              <a:gd name="csY362" fmla="*/ 536508 h 1761532"/>
              <a:gd name="csX363" fmla="*/ 183762 w 1307377"/>
              <a:gd name="csY363" fmla="*/ 535035 h 1761532"/>
              <a:gd name="csX364" fmla="*/ 184095 w 1307377"/>
              <a:gd name="csY364" fmla="*/ 534790 h 1761532"/>
              <a:gd name="csX365" fmla="*/ 185656 w 1307377"/>
              <a:gd name="csY365" fmla="*/ 533632 h 1761532"/>
              <a:gd name="csX366" fmla="*/ 189041 w 1307377"/>
              <a:gd name="csY366" fmla="*/ 533737 h 1761532"/>
              <a:gd name="csX367" fmla="*/ 189962 w 1307377"/>
              <a:gd name="csY367" fmla="*/ 533220 h 1761532"/>
              <a:gd name="csX368" fmla="*/ 191532 w 1307377"/>
              <a:gd name="csY368" fmla="*/ 532343 h 1761532"/>
              <a:gd name="csX369" fmla="*/ 192952 w 1307377"/>
              <a:gd name="csY369" fmla="*/ 531141 h 1761532"/>
              <a:gd name="csX370" fmla="*/ 193979 w 1307377"/>
              <a:gd name="csY370" fmla="*/ 530282 h 1761532"/>
              <a:gd name="csX371" fmla="*/ 195013 w 1307377"/>
              <a:gd name="csY371" fmla="*/ 529484 h 1761532"/>
              <a:gd name="csX372" fmla="*/ 195540 w 1307377"/>
              <a:gd name="csY372" fmla="*/ 529072 h 1761532"/>
              <a:gd name="csX373" fmla="*/ 196092 w 1307377"/>
              <a:gd name="csY373" fmla="*/ 528633 h 1761532"/>
              <a:gd name="csX374" fmla="*/ 197013 w 1307377"/>
              <a:gd name="csY374" fmla="*/ 527941 h 1761532"/>
              <a:gd name="csX375" fmla="*/ 198038 w 1307377"/>
              <a:gd name="csY375" fmla="*/ 527204 h 1761532"/>
              <a:gd name="csX376" fmla="*/ 198845 w 1307377"/>
              <a:gd name="csY376" fmla="*/ 526617 h 1761532"/>
              <a:gd name="csX377" fmla="*/ 199205 w 1307377"/>
              <a:gd name="csY377" fmla="*/ 526327 h 1761532"/>
              <a:gd name="csX378" fmla="*/ 199688 w 1307377"/>
              <a:gd name="csY378" fmla="*/ 525424 h 1761532"/>
              <a:gd name="csX379" fmla="*/ 199872 w 1307377"/>
              <a:gd name="csY379" fmla="*/ 525292 h 1761532"/>
              <a:gd name="csX380" fmla="*/ 200502 w 1307377"/>
              <a:gd name="csY380" fmla="*/ 524836 h 1761532"/>
              <a:gd name="csX381" fmla="*/ 201380 w 1307377"/>
              <a:gd name="csY381" fmla="*/ 524871 h 1761532"/>
              <a:gd name="csX382" fmla="*/ 202546 w 1307377"/>
              <a:gd name="csY382" fmla="*/ 524380 h 1761532"/>
              <a:gd name="csX383" fmla="*/ 203090 w 1307377"/>
              <a:gd name="csY383" fmla="*/ 524135 h 1761532"/>
              <a:gd name="csX384" fmla="*/ 203554 w 1307377"/>
              <a:gd name="csY384" fmla="*/ 524082 h 1761532"/>
              <a:gd name="csX385" fmla="*/ 204213 w 1307377"/>
              <a:gd name="csY385" fmla="*/ 524196 h 1761532"/>
              <a:gd name="csX386" fmla="*/ 206764 w 1307377"/>
              <a:gd name="csY386" fmla="*/ 524880 h 1761532"/>
              <a:gd name="csX387" fmla="*/ 207579 w 1307377"/>
              <a:gd name="csY387" fmla="*/ 524328 h 1761532"/>
              <a:gd name="csX388" fmla="*/ 208272 w 1307377"/>
              <a:gd name="csY388" fmla="*/ 523863 h 1761532"/>
              <a:gd name="csX389" fmla="*/ 208675 w 1307377"/>
              <a:gd name="csY389" fmla="*/ 523582 h 1761532"/>
              <a:gd name="csX390" fmla="*/ 209702 w 1307377"/>
              <a:gd name="csY390" fmla="*/ 522907 h 1761532"/>
              <a:gd name="csX391" fmla="*/ 210658 w 1307377"/>
              <a:gd name="csY391" fmla="*/ 522258 h 1761532"/>
              <a:gd name="csX392" fmla="*/ 211850 w 1307377"/>
              <a:gd name="csY392" fmla="*/ 521512 h 1761532"/>
              <a:gd name="csX393" fmla="*/ 213254 w 1307377"/>
              <a:gd name="csY393" fmla="*/ 520583 h 1761532"/>
              <a:gd name="csX394" fmla="*/ 213762 w 1307377"/>
              <a:gd name="csY394" fmla="*/ 520794 h 1761532"/>
              <a:gd name="csX395" fmla="*/ 215016 w 1307377"/>
              <a:gd name="csY395" fmla="*/ 520574 h 1761532"/>
              <a:gd name="csX396" fmla="*/ 215480 w 1307377"/>
              <a:gd name="csY396" fmla="*/ 516479 h 1761532"/>
              <a:gd name="csX397" fmla="*/ 214796 w 1307377"/>
              <a:gd name="csY397" fmla="*/ 514261 h 1761532"/>
              <a:gd name="csX398" fmla="*/ 213736 w 1307377"/>
              <a:gd name="csY398" fmla="*/ 511586 h 1761532"/>
              <a:gd name="csX399" fmla="*/ 214902 w 1307377"/>
              <a:gd name="csY399" fmla="*/ 510446 h 1761532"/>
              <a:gd name="csX400" fmla="*/ 214131 w 1307377"/>
              <a:gd name="csY400" fmla="*/ 509894 h 1761532"/>
              <a:gd name="csX401" fmla="*/ 214104 w 1307377"/>
              <a:gd name="csY401" fmla="*/ 509508 h 1761532"/>
              <a:gd name="csX402" fmla="*/ 214674 w 1307377"/>
              <a:gd name="csY402" fmla="*/ 509218 h 1761532"/>
              <a:gd name="csX403" fmla="*/ 214587 w 1307377"/>
              <a:gd name="csY403" fmla="*/ 508130 h 1761532"/>
              <a:gd name="csX404" fmla="*/ 213551 w 1307377"/>
              <a:gd name="csY404" fmla="*/ 507859 h 1761532"/>
              <a:gd name="csX405" fmla="*/ 213052 w 1307377"/>
              <a:gd name="csY405" fmla="*/ 506771 h 1761532"/>
              <a:gd name="csX406" fmla="*/ 212719 w 1307377"/>
              <a:gd name="csY406" fmla="*/ 506219 h 1761532"/>
              <a:gd name="csX407" fmla="*/ 212666 w 1307377"/>
              <a:gd name="csY407" fmla="*/ 505360 h 1761532"/>
              <a:gd name="csX408" fmla="*/ 213920 w 1307377"/>
              <a:gd name="csY408" fmla="*/ 503685 h 1761532"/>
              <a:gd name="csX409" fmla="*/ 213894 w 1307377"/>
              <a:gd name="csY409" fmla="*/ 502133 h 1761532"/>
              <a:gd name="csX410" fmla="*/ 214455 w 1307377"/>
              <a:gd name="csY410" fmla="*/ 501343 h 1761532"/>
              <a:gd name="csX411" fmla="*/ 215156 w 1307377"/>
              <a:gd name="csY411" fmla="*/ 497090 h 1761532"/>
              <a:gd name="csX412" fmla="*/ 216024 w 1307377"/>
              <a:gd name="csY412" fmla="*/ 496178 h 1761532"/>
              <a:gd name="csX413" fmla="*/ 215832 w 1307377"/>
              <a:gd name="csY413" fmla="*/ 493749 h 1761532"/>
              <a:gd name="csX414" fmla="*/ 216901 w 1307377"/>
              <a:gd name="csY414" fmla="*/ 490864 h 1761532"/>
              <a:gd name="csX415" fmla="*/ 216936 w 1307377"/>
              <a:gd name="csY415" fmla="*/ 490767 h 1761532"/>
              <a:gd name="csX416" fmla="*/ 216384 w 1307377"/>
              <a:gd name="csY416" fmla="*/ 489821 h 1761532"/>
              <a:gd name="csX417" fmla="*/ 216691 w 1307377"/>
              <a:gd name="csY417" fmla="*/ 488645 h 1761532"/>
              <a:gd name="csX418" fmla="*/ 217454 w 1307377"/>
              <a:gd name="csY418" fmla="*/ 488075 h 1761532"/>
              <a:gd name="csX419" fmla="*/ 217823 w 1307377"/>
              <a:gd name="csY419" fmla="*/ 486997 h 1761532"/>
              <a:gd name="csX420" fmla="*/ 218691 w 1307377"/>
              <a:gd name="csY420" fmla="*/ 486584 h 1761532"/>
              <a:gd name="csX421" fmla="*/ 220067 w 1307377"/>
              <a:gd name="csY421" fmla="*/ 485032 h 1761532"/>
              <a:gd name="csX422" fmla="*/ 223040 w 1307377"/>
              <a:gd name="csY422" fmla="*/ 481884 h 1761532"/>
              <a:gd name="csX423" fmla="*/ 227328 w 1307377"/>
              <a:gd name="csY423" fmla="*/ 476447 h 1761532"/>
              <a:gd name="csX424" fmla="*/ 227732 w 1307377"/>
              <a:gd name="csY424" fmla="*/ 476184 h 1761532"/>
              <a:gd name="csX425" fmla="*/ 230389 w 1307377"/>
              <a:gd name="csY425" fmla="*/ 474456 h 1761532"/>
              <a:gd name="csX426" fmla="*/ 231064 w 1307377"/>
              <a:gd name="csY426" fmla="*/ 473641 h 1761532"/>
              <a:gd name="csX427" fmla="*/ 232616 w 1307377"/>
              <a:gd name="csY427" fmla="*/ 471808 h 1761532"/>
              <a:gd name="csX428" fmla="*/ 234115 w 1307377"/>
              <a:gd name="csY428" fmla="*/ 471308 h 1761532"/>
              <a:gd name="csX429" fmla="*/ 234975 w 1307377"/>
              <a:gd name="csY429" fmla="*/ 468450 h 1761532"/>
              <a:gd name="csX430" fmla="*/ 236132 w 1307377"/>
              <a:gd name="csY430" fmla="*/ 466687 h 1761532"/>
              <a:gd name="csX431" fmla="*/ 238640 w 1307377"/>
              <a:gd name="csY431" fmla="*/ 464425 h 1761532"/>
              <a:gd name="csX432" fmla="*/ 239614 w 1307377"/>
              <a:gd name="csY432" fmla="*/ 463074 h 1761532"/>
              <a:gd name="csX433" fmla="*/ 240035 w 1307377"/>
              <a:gd name="csY433" fmla="*/ 460706 h 1761532"/>
              <a:gd name="csX434" fmla="*/ 241938 w 1307377"/>
              <a:gd name="csY434" fmla="*/ 458198 h 1761532"/>
              <a:gd name="csX435" fmla="*/ 241228 w 1307377"/>
              <a:gd name="csY435" fmla="*/ 454208 h 1761532"/>
              <a:gd name="csX436" fmla="*/ 242947 w 1307377"/>
              <a:gd name="csY436" fmla="*/ 451130 h 1761532"/>
              <a:gd name="csX437" fmla="*/ 245533 w 1307377"/>
              <a:gd name="csY437" fmla="*/ 447903 h 1761532"/>
              <a:gd name="csX438" fmla="*/ 245989 w 1307377"/>
              <a:gd name="csY438" fmla="*/ 447263 h 1761532"/>
              <a:gd name="csX439" fmla="*/ 243577 w 1307377"/>
              <a:gd name="csY439" fmla="*/ 444080 h 1761532"/>
              <a:gd name="csX440" fmla="*/ 243025 w 1307377"/>
              <a:gd name="csY440" fmla="*/ 440817 h 1761532"/>
              <a:gd name="csX441" fmla="*/ 242552 w 1307377"/>
              <a:gd name="csY441" fmla="*/ 439826 h 1761532"/>
              <a:gd name="csX442" fmla="*/ 242244 w 1307377"/>
              <a:gd name="csY442" fmla="*/ 439186 h 1761532"/>
              <a:gd name="csX443" fmla="*/ 239132 w 1307377"/>
              <a:gd name="csY443" fmla="*/ 432890 h 1761532"/>
              <a:gd name="csX444" fmla="*/ 237974 w 1307377"/>
              <a:gd name="csY444" fmla="*/ 428672 h 1761532"/>
              <a:gd name="csX445" fmla="*/ 239132 w 1307377"/>
              <a:gd name="csY445" fmla="*/ 425234 h 1761532"/>
              <a:gd name="csX446" fmla="*/ 238412 w 1307377"/>
              <a:gd name="csY446" fmla="*/ 421937 h 1761532"/>
              <a:gd name="csX447" fmla="*/ 240018 w 1307377"/>
              <a:gd name="csY447" fmla="*/ 418876 h 1761532"/>
              <a:gd name="csX448" fmla="*/ 241560 w 1307377"/>
              <a:gd name="csY448" fmla="*/ 416079 h 1761532"/>
              <a:gd name="csX449" fmla="*/ 241307 w 1307377"/>
              <a:gd name="csY449" fmla="*/ 414001 h 1761532"/>
              <a:gd name="csX450" fmla="*/ 242244 w 1307377"/>
              <a:gd name="csY450" fmla="*/ 412887 h 1761532"/>
              <a:gd name="csX451" fmla="*/ 244955 w 1307377"/>
              <a:gd name="csY451" fmla="*/ 409765 h 1761532"/>
              <a:gd name="csX452" fmla="*/ 246603 w 1307377"/>
              <a:gd name="csY452" fmla="*/ 408239 h 1761532"/>
              <a:gd name="csX453" fmla="*/ 249857 w 1307377"/>
              <a:gd name="csY453" fmla="*/ 405302 h 1761532"/>
              <a:gd name="csX454" fmla="*/ 252645 w 1307377"/>
              <a:gd name="csY454" fmla="*/ 404030 h 1761532"/>
              <a:gd name="csX455" fmla="*/ 257170 w 1307377"/>
              <a:gd name="csY455" fmla="*/ 402030 h 1761532"/>
              <a:gd name="csX456" fmla="*/ 260862 w 1307377"/>
              <a:gd name="csY456" fmla="*/ 401171 h 1761532"/>
              <a:gd name="csX457" fmla="*/ 263107 w 1307377"/>
              <a:gd name="csY457" fmla="*/ 401425 h 1761532"/>
              <a:gd name="csX458" fmla="*/ 266904 w 1307377"/>
              <a:gd name="csY458" fmla="*/ 403460 h 1761532"/>
              <a:gd name="csX459" fmla="*/ 267492 w 1307377"/>
              <a:gd name="csY459" fmla="*/ 406222 h 1761532"/>
              <a:gd name="csX460" fmla="*/ 272271 w 1307377"/>
              <a:gd name="csY460" fmla="*/ 410370 h 1761532"/>
              <a:gd name="csX461" fmla="*/ 274709 w 1307377"/>
              <a:gd name="csY461" fmla="*/ 411975 h 1761532"/>
              <a:gd name="csX462" fmla="*/ 276972 w 1307377"/>
              <a:gd name="csY462" fmla="*/ 411747 h 1761532"/>
              <a:gd name="csX463" fmla="*/ 282497 w 1307377"/>
              <a:gd name="csY463" fmla="*/ 410914 h 1761532"/>
              <a:gd name="csX464" fmla="*/ 282829 w 1307377"/>
              <a:gd name="csY464" fmla="*/ 411738 h 1761532"/>
              <a:gd name="csX465" fmla="*/ 286083 w 1307377"/>
              <a:gd name="csY465" fmla="*/ 413474 h 1761532"/>
              <a:gd name="csX466" fmla="*/ 288205 w 1307377"/>
              <a:gd name="csY466" fmla="*/ 411983 h 1761532"/>
              <a:gd name="csX467" fmla="*/ 291756 w 1307377"/>
              <a:gd name="csY467" fmla="*/ 410326 h 1761532"/>
              <a:gd name="csX468" fmla="*/ 294615 w 1307377"/>
              <a:gd name="csY468" fmla="*/ 411142 h 1761532"/>
              <a:gd name="csX469" fmla="*/ 296501 w 1307377"/>
              <a:gd name="csY469" fmla="*/ 409502 h 1761532"/>
              <a:gd name="csX470" fmla="*/ 299316 w 1307377"/>
              <a:gd name="csY470" fmla="*/ 408160 h 1761532"/>
              <a:gd name="csX471" fmla="*/ 302209 w 1307377"/>
              <a:gd name="csY471" fmla="*/ 407546 h 1761532"/>
              <a:gd name="csX472" fmla="*/ 303253 w 1307377"/>
              <a:gd name="csY472" fmla="*/ 406205 h 1761532"/>
              <a:gd name="csX473" fmla="*/ 304788 w 1307377"/>
              <a:gd name="csY473" fmla="*/ 405810 h 1761532"/>
              <a:gd name="csX474" fmla="*/ 306016 w 1307377"/>
              <a:gd name="csY474" fmla="*/ 405854 h 1761532"/>
              <a:gd name="csX475" fmla="*/ 306182 w 1307377"/>
              <a:gd name="csY475" fmla="*/ 405740 h 1761532"/>
              <a:gd name="csX476" fmla="*/ 306717 w 1307377"/>
              <a:gd name="csY476" fmla="*/ 405459 h 1761532"/>
              <a:gd name="csX477" fmla="*/ 306629 w 1307377"/>
              <a:gd name="csY477" fmla="*/ 405433 h 1761532"/>
              <a:gd name="csX478" fmla="*/ 306673 w 1307377"/>
              <a:gd name="csY478" fmla="*/ 405284 h 1761532"/>
              <a:gd name="csX479" fmla="*/ 307849 w 1307377"/>
              <a:gd name="csY479" fmla="*/ 401539 h 1761532"/>
              <a:gd name="csX480" fmla="*/ 308015 w 1307377"/>
              <a:gd name="csY480" fmla="*/ 400540 h 1761532"/>
              <a:gd name="csX481" fmla="*/ 308322 w 1307377"/>
              <a:gd name="csY481" fmla="*/ 397725 h 1761532"/>
              <a:gd name="csX482" fmla="*/ 303718 w 1307377"/>
              <a:gd name="csY482" fmla="*/ 397742 h 1761532"/>
              <a:gd name="csX483" fmla="*/ 300719 w 1307377"/>
              <a:gd name="csY483" fmla="*/ 396962 h 1761532"/>
              <a:gd name="csX484" fmla="*/ 300017 w 1307377"/>
              <a:gd name="csY484" fmla="*/ 396813 h 1761532"/>
              <a:gd name="csX485" fmla="*/ 298921 w 1307377"/>
              <a:gd name="csY485" fmla="*/ 396716 h 1761532"/>
              <a:gd name="csX486" fmla="*/ 294300 w 1307377"/>
              <a:gd name="csY486" fmla="*/ 396777 h 1761532"/>
              <a:gd name="csX487" fmla="*/ 291178 w 1307377"/>
              <a:gd name="csY487" fmla="*/ 395637 h 1761532"/>
              <a:gd name="csX488" fmla="*/ 288056 w 1307377"/>
              <a:gd name="csY488" fmla="*/ 394392 h 1761532"/>
              <a:gd name="csX489" fmla="*/ 285881 w 1307377"/>
              <a:gd name="csY489" fmla="*/ 392218 h 1761532"/>
              <a:gd name="csX490" fmla="*/ 284917 w 1307377"/>
              <a:gd name="csY490" fmla="*/ 392016 h 1761532"/>
              <a:gd name="csX491" fmla="*/ 283645 w 1307377"/>
              <a:gd name="csY491" fmla="*/ 391779 h 1761532"/>
              <a:gd name="csX492" fmla="*/ 280357 w 1307377"/>
              <a:gd name="csY492" fmla="*/ 386973 h 1761532"/>
              <a:gd name="csX493" fmla="*/ 278164 w 1307377"/>
              <a:gd name="csY493" fmla="*/ 385141 h 1761532"/>
              <a:gd name="csX494" fmla="*/ 272069 w 1307377"/>
              <a:gd name="csY494" fmla="*/ 380309 h 1761532"/>
              <a:gd name="csX495" fmla="*/ 274358 w 1307377"/>
              <a:gd name="csY495" fmla="*/ 379397 h 1761532"/>
              <a:gd name="csX496" fmla="*/ 277524 w 1307377"/>
              <a:gd name="csY496" fmla="*/ 376231 h 1761532"/>
              <a:gd name="csX497" fmla="*/ 279523 w 1307377"/>
              <a:gd name="csY497" fmla="*/ 373863 h 1761532"/>
              <a:gd name="csX498" fmla="*/ 278708 w 1307377"/>
              <a:gd name="csY498" fmla="*/ 373495 h 1761532"/>
              <a:gd name="csX499" fmla="*/ 282514 w 1307377"/>
              <a:gd name="csY499" fmla="*/ 368812 h 1761532"/>
              <a:gd name="csX500" fmla="*/ 281277 w 1307377"/>
              <a:gd name="csY500" fmla="*/ 368409 h 1761532"/>
              <a:gd name="csX501" fmla="*/ 280023 w 1307377"/>
              <a:gd name="csY501" fmla="*/ 368207 h 1761532"/>
              <a:gd name="csX502" fmla="*/ 278612 w 1307377"/>
              <a:gd name="csY502" fmla="*/ 366909 h 1761532"/>
              <a:gd name="csX503" fmla="*/ 275744 w 1307377"/>
              <a:gd name="csY503" fmla="*/ 367856 h 1761532"/>
              <a:gd name="csX504" fmla="*/ 273937 w 1307377"/>
              <a:gd name="csY504" fmla="*/ 367567 h 1761532"/>
              <a:gd name="csX505" fmla="*/ 273657 w 1307377"/>
              <a:gd name="csY505" fmla="*/ 367304 h 1761532"/>
              <a:gd name="csX506" fmla="*/ 272675 w 1307377"/>
              <a:gd name="csY506" fmla="*/ 366436 h 1761532"/>
              <a:gd name="csX507" fmla="*/ 273411 w 1307377"/>
              <a:gd name="csY507" fmla="*/ 364690 h 1761532"/>
              <a:gd name="csX508" fmla="*/ 273552 w 1307377"/>
              <a:gd name="csY508" fmla="*/ 364366 h 1761532"/>
              <a:gd name="csX509" fmla="*/ 274402 w 1307377"/>
              <a:gd name="csY509" fmla="*/ 364173 h 1761532"/>
              <a:gd name="csX510" fmla="*/ 274937 w 1307377"/>
              <a:gd name="csY510" fmla="*/ 363700 h 1761532"/>
              <a:gd name="csX511" fmla="*/ 275060 w 1307377"/>
              <a:gd name="csY511" fmla="*/ 363454 h 1761532"/>
              <a:gd name="csX512" fmla="*/ 275192 w 1307377"/>
              <a:gd name="csY512" fmla="*/ 363288 h 1761532"/>
              <a:gd name="csX513" fmla="*/ 276849 w 1307377"/>
              <a:gd name="csY513" fmla="*/ 361744 h 1761532"/>
              <a:gd name="csX514" fmla="*/ 277418 w 1307377"/>
              <a:gd name="csY514" fmla="*/ 360902 h 1761532"/>
              <a:gd name="csX515" fmla="*/ 278576 w 1307377"/>
              <a:gd name="csY515" fmla="*/ 358569 h 1761532"/>
              <a:gd name="csX516" fmla="*/ 278181 w 1307377"/>
              <a:gd name="csY516" fmla="*/ 358596 h 1761532"/>
              <a:gd name="csX517" fmla="*/ 279225 w 1307377"/>
              <a:gd name="csY517" fmla="*/ 354018 h 1761532"/>
              <a:gd name="csX518" fmla="*/ 277972 w 1307377"/>
              <a:gd name="csY518" fmla="*/ 349055 h 1761532"/>
              <a:gd name="csX519" fmla="*/ 283181 w 1307377"/>
              <a:gd name="csY519" fmla="*/ 349090 h 1761532"/>
              <a:gd name="csX520" fmla="*/ 284574 w 1307377"/>
              <a:gd name="csY520" fmla="*/ 350379 h 1761532"/>
              <a:gd name="csX521" fmla="*/ 285758 w 1307377"/>
              <a:gd name="csY521" fmla="*/ 350300 h 1761532"/>
              <a:gd name="csX522" fmla="*/ 286793 w 1307377"/>
              <a:gd name="csY522" fmla="*/ 350230 h 1761532"/>
              <a:gd name="csX523" fmla="*/ 288880 w 1307377"/>
              <a:gd name="csY523" fmla="*/ 347792 h 1761532"/>
              <a:gd name="csX524" fmla="*/ 290915 w 1307377"/>
              <a:gd name="csY524" fmla="*/ 347187 h 1761532"/>
              <a:gd name="csX525" fmla="*/ 295703 w 1307377"/>
              <a:gd name="csY525" fmla="*/ 347406 h 1761532"/>
              <a:gd name="csX526" fmla="*/ 296378 w 1307377"/>
              <a:gd name="csY526" fmla="*/ 347511 h 1761532"/>
              <a:gd name="csX527" fmla="*/ 297509 w 1307377"/>
              <a:gd name="csY527" fmla="*/ 344127 h 1761532"/>
              <a:gd name="csX528" fmla="*/ 297693 w 1307377"/>
              <a:gd name="csY528" fmla="*/ 343986 h 1761532"/>
              <a:gd name="csX529" fmla="*/ 298360 w 1307377"/>
              <a:gd name="csY529" fmla="*/ 343828 h 1761532"/>
              <a:gd name="csX530" fmla="*/ 299324 w 1307377"/>
              <a:gd name="csY530" fmla="*/ 343969 h 1761532"/>
              <a:gd name="csX531" fmla="*/ 295325 w 1307377"/>
              <a:gd name="csY531" fmla="*/ 340092 h 1761532"/>
              <a:gd name="csX532" fmla="*/ 295168 w 1307377"/>
              <a:gd name="csY532" fmla="*/ 339952 h 1761532"/>
              <a:gd name="csX533" fmla="*/ 294300 w 1307377"/>
              <a:gd name="csY533" fmla="*/ 338049 h 1761532"/>
              <a:gd name="csX534" fmla="*/ 294536 w 1307377"/>
              <a:gd name="csY534" fmla="*/ 337234 h 1761532"/>
              <a:gd name="csX535" fmla="*/ 293975 w 1307377"/>
              <a:gd name="csY535" fmla="*/ 337400 h 1761532"/>
              <a:gd name="csX536" fmla="*/ 292415 w 1307377"/>
              <a:gd name="csY536" fmla="*/ 336962 h 1761532"/>
              <a:gd name="csX537" fmla="*/ 290766 w 1307377"/>
              <a:gd name="csY537" fmla="*/ 334840 h 1761532"/>
              <a:gd name="csX538" fmla="*/ 290275 w 1307377"/>
              <a:gd name="csY538" fmla="*/ 332542 h 1761532"/>
              <a:gd name="csX539" fmla="*/ 291958 w 1307377"/>
              <a:gd name="csY539" fmla="*/ 331429 h 1761532"/>
              <a:gd name="csX540" fmla="*/ 291940 w 1307377"/>
              <a:gd name="csY540" fmla="*/ 330490 h 1761532"/>
              <a:gd name="csX541" fmla="*/ 292528 w 1307377"/>
              <a:gd name="csY541" fmla="*/ 329780 h 1761532"/>
              <a:gd name="csX542" fmla="*/ 293720 w 1307377"/>
              <a:gd name="csY542" fmla="*/ 329850 h 1761532"/>
              <a:gd name="csX543" fmla="*/ 293879 w 1307377"/>
              <a:gd name="csY543" fmla="*/ 329604 h 1761532"/>
              <a:gd name="csX544" fmla="*/ 293861 w 1307377"/>
              <a:gd name="csY544" fmla="*/ 327754 h 1761532"/>
              <a:gd name="csX545" fmla="*/ 294536 w 1307377"/>
              <a:gd name="csY545" fmla="*/ 326307 h 1761532"/>
              <a:gd name="csX546" fmla="*/ 295387 w 1307377"/>
              <a:gd name="csY546" fmla="*/ 324922 h 1761532"/>
              <a:gd name="csX547" fmla="*/ 295668 w 1307377"/>
              <a:gd name="csY547" fmla="*/ 324150 h 1761532"/>
              <a:gd name="csX548" fmla="*/ 296921 w 1307377"/>
              <a:gd name="csY548" fmla="*/ 324299 h 1761532"/>
              <a:gd name="csX549" fmla="*/ 300613 w 1307377"/>
              <a:gd name="csY549" fmla="*/ 322782 h 1761532"/>
              <a:gd name="csX550" fmla="*/ 303376 w 1307377"/>
              <a:gd name="csY550" fmla="*/ 320905 h 1761532"/>
              <a:gd name="csX551" fmla="*/ 305182 w 1307377"/>
              <a:gd name="csY551" fmla="*/ 318783 h 1761532"/>
              <a:gd name="csX552" fmla="*/ 308577 w 1307377"/>
              <a:gd name="csY552" fmla="*/ 316801 h 1761532"/>
              <a:gd name="csX553" fmla="*/ 310023 w 1307377"/>
              <a:gd name="csY553" fmla="*/ 319905 h 1761532"/>
              <a:gd name="csX554" fmla="*/ 311102 w 1307377"/>
              <a:gd name="csY554" fmla="*/ 323948 h 1761532"/>
              <a:gd name="csX555" fmla="*/ 311198 w 1307377"/>
              <a:gd name="csY555" fmla="*/ 324246 h 1761532"/>
              <a:gd name="csX556" fmla="*/ 314259 w 1307377"/>
              <a:gd name="csY556" fmla="*/ 323746 h 1761532"/>
              <a:gd name="csX557" fmla="*/ 316416 w 1307377"/>
              <a:gd name="csY557" fmla="*/ 320099 h 1761532"/>
              <a:gd name="csX558" fmla="*/ 316363 w 1307377"/>
              <a:gd name="csY558" fmla="*/ 318537 h 1761532"/>
              <a:gd name="csX559" fmla="*/ 314531 w 1307377"/>
              <a:gd name="csY559" fmla="*/ 315398 h 1761532"/>
              <a:gd name="csX560" fmla="*/ 312583 w 1307377"/>
              <a:gd name="csY560" fmla="*/ 309716 h 1761532"/>
              <a:gd name="csX561" fmla="*/ 311751 w 1307377"/>
              <a:gd name="csY561" fmla="*/ 307821 h 1761532"/>
              <a:gd name="csX562" fmla="*/ 306533 w 1307377"/>
              <a:gd name="csY562" fmla="*/ 307295 h 1761532"/>
              <a:gd name="csX563" fmla="*/ 302368 w 1307377"/>
              <a:gd name="csY563" fmla="*/ 308769 h 1761532"/>
              <a:gd name="csX564" fmla="*/ 300166 w 1307377"/>
              <a:gd name="csY564" fmla="*/ 311084 h 1761532"/>
              <a:gd name="csX565" fmla="*/ 298465 w 1307377"/>
              <a:gd name="csY565" fmla="*/ 313767 h 1761532"/>
              <a:gd name="csX566" fmla="*/ 297387 w 1307377"/>
              <a:gd name="csY566" fmla="*/ 314416 h 1761532"/>
              <a:gd name="csX567" fmla="*/ 289844 w 1307377"/>
              <a:gd name="csY567" fmla="*/ 311916 h 1761532"/>
              <a:gd name="csX568" fmla="*/ 287249 w 1307377"/>
              <a:gd name="csY568" fmla="*/ 309926 h 1761532"/>
              <a:gd name="csX569" fmla="*/ 285750 w 1307377"/>
              <a:gd name="csY569" fmla="*/ 308339 h 1761532"/>
              <a:gd name="csX570" fmla="*/ 285039 w 1307377"/>
              <a:gd name="csY570" fmla="*/ 307207 h 1761532"/>
              <a:gd name="csX571" fmla="*/ 284487 w 1307377"/>
              <a:gd name="csY571" fmla="*/ 305761 h 1761532"/>
              <a:gd name="csX572" fmla="*/ 278699 w 1307377"/>
              <a:gd name="csY572" fmla="*/ 301341 h 1761532"/>
              <a:gd name="csX573" fmla="*/ 278796 w 1307377"/>
              <a:gd name="csY573" fmla="*/ 301043 h 1761532"/>
              <a:gd name="csX574" fmla="*/ 278953 w 1307377"/>
              <a:gd name="csY574" fmla="*/ 300552 h 1761532"/>
              <a:gd name="csX575" fmla="*/ 281479 w 1307377"/>
              <a:gd name="csY575" fmla="*/ 292396 h 1761532"/>
              <a:gd name="csX576" fmla="*/ 283583 w 1307377"/>
              <a:gd name="csY576" fmla="*/ 285714 h 1761532"/>
              <a:gd name="csX577" fmla="*/ 285662 w 1307377"/>
              <a:gd name="csY577" fmla="*/ 282978 h 1761532"/>
              <a:gd name="csX578" fmla="*/ 287802 w 1307377"/>
              <a:gd name="csY578" fmla="*/ 280207 h 1761532"/>
              <a:gd name="csX579" fmla="*/ 291090 w 1307377"/>
              <a:gd name="csY579" fmla="*/ 274235 h 1761532"/>
              <a:gd name="csX580" fmla="*/ 304410 w 1307377"/>
              <a:gd name="csY580" fmla="*/ 266816 h 1761532"/>
              <a:gd name="csX581" fmla="*/ 304946 w 1307377"/>
              <a:gd name="csY581" fmla="*/ 266614 h 1761532"/>
              <a:gd name="csX582" fmla="*/ 312031 w 1307377"/>
              <a:gd name="csY582" fmla="*/ 264843 h 1761532"/>
              <a:gd name="csX583" fmla="*/ 312514 w 1307377"/>
              <a:gd name="csY583" fmla="*/ 264790 h 1761532"/>
              <a:gd name="csX584" fmla="*/ 318424 w 1307377"/>
              <a:gd name="csY584" fmla="*/ 264220 h 1761532"/>
              <a:gd name="csX585" fmla="*/ 321511 w 1307377"/>
              <a:gd name="csY585" fmla="*/ 264071 h 1761532"/>
              <a:gd name="csX586" fmla="*/ 324089 w 1307377"/>
              <a:gd name="csY586" fmla="*/ 263957 h 1761532"/>
              <a:gd name="csX587" fmla="*/ 331377 w 1307377"/>
              <a:gd name="csY587" fmla="*/ 266185 h 1761532"/>
              <a:gd name="csX588" fmla="*/ 333095 w 1307377"/>
              <a:gd name="csY588" fmla="*/ 268465 h 1761532"/>
              <a:gd name="csX589" fmla="*/ 334095 w 1307377"/>
              <a:gd name="csY589" fmla="*/ 269517 h 1761532"/>
              <a:gd name="csX590" fmla="*/ 340014 w 1307377"/>
              <a:gd name="csY590" fmla="*/ 271762 h 1761532"/>
              <a:gd name="csX591" fmla="*/ 339953 w 1307377"/>
              <a:gd name="csY591" fmla="*/ 271630 h 1761532"/>
              <a:gd name="csX592" fmla="*/ 338751 w 1307377"/>
              <a:gd name="csY592" fmla="*/ 268999 h 1761532"/>
              <a:gd name="csX593" fmla="*/ 338322 w 1307377"/>
              <a:gd name="csY593" fmla="*/ 268061 h 1761532"/>
              <a:gd name="csX594" fmla="*/ 337682 w 1307377"/>
              <a:gd name="csY594" fmla="*/ 266105 h 1761532"/>
              <a:gd name="csX595" fmla="*/ 337383 w 1307377"/>
              <a:gd name="csY595" fmla="*/ 265071 h 1761532"/>
              <a:gd name="csX596" fmla="*/ 337287 w 1307377"/>
              <a:gd name="csY596" fmla="*/ 264720 h 1761532"/>
              <a:gd name="csX597" fmla="*/ 337313 w 1307377"/>
              <a:gd name="csY597" fmla="*/ 264466 h 1761532"/>
              <a:gd name="csX598" fmla="*/ 336945 w 1307377"/>
              <a:gd name="csY598" fmla="*/ 262887 h 1761532"/>
              <a:gd name="csX599" fmla="*/ 336893 w 1307377"/>
              <a:gd name="csY599" fmla="*/ 262878 h 1761532"/>
              <a:gd name="csX600" fmla="*/ 335945 w 1307377"/>
              <a:gd name="csY600" fmla="*/ 260318 h 1761532"/>
              <a:gd name="csX601" fmla="*/ 335945 w 1307377"/>
              <a:gd name="csY601" fmla="*/ 260116 h 1761532"/>
              <a:gd name="csX602" fmla="*/ 336121 w 1307377"/>
              <a:gd name="csY602" fmla="*/ 252689 h 1761532"/>
              <a:gd name="csX603" fmla="*/ 336121 w 1307377"/>
              <a:gd name="csY603" fmla="*/ 252337 h 1761532"/>
              <a:gd name="csX604" fmla="*/ 335971 w 1307377"/>
              <a:gd name="csY604" fmla="*/ 247322 h 1761532"/>
              <a:gd name="csX605" fmla="*/ 334910 w 1307377"/>
              <a:gd name="csY605" fmla="*/ 243770 h 1761532"/>
              <a:gd name="csX606" fmla="*/ 333393 w 1307377"/>
              <a:gd name="csY606" fmla="*/ 238737 h 1761532"/>
              <a:gd name="csX607" fmla="*/ 331605 w 1307377"/>
              <a:gd name="csY607" fmla="*/ 233054 h 1761532"/>
              <a:gd name="csX608" fmla="*/ 328745 w 1307377"/>
              <a:gd name="csY608" fmla="*/ 232966 h 1761532"/>
              <a:gd name="csX609" fmla="*/ 328904 w 1307377"/>
              <a:gd name="csY609" fmla="*/ 229704 h 1761532"/>
              <a:gd name="csX610" fmla="*/ 329036 w 1307377"/>
              <a:gd name="csY610" fmla="*/ 223916 h 1761532"/>
              <a:gd name="csX611" fmla="*/ 329132 w 1307377"/>
              <a:gd name="csY611" fmla="*/ 223574 h 1761532"/>
              <a:gd name="csX612" fmla="*/ 331666 w 1307377"/>
              <a:gd name="csY612" fmla="*/ 216261 h 1761532"/>
              <a:gd name="csX613" fmla="*/ 332218 w 1307377"/>
              <a:gd name="csY613" fmla="*/ 214735 h 1761532"/>
              <a:gd name="csX614" fmla="*/ 332718 w 1307377"/>
              <a:gd name="csY614" fmla="*/ 213463 h 1761532"/>
              <a:gd name="csX615" fmla="*/ 334630 w 1307377"/>
              <a:gd name="csY615" fmla="*/ 211499 h 1761532"/>
              <a:gd name="csX616" fmla="*/ 338743 w 1307377"/>
              <a:gd name="csY616" fmla="*/ 207368 h 1761532"/>
              <a:gd name="csX617" fmla="*/ 340724 w 1307377"/>
              <a:gd name="csY617" fmla="*/ 201546 h 1761532"/>
              <a:gd name="csX618" fmla="*/ 342776 w 1307377"/>
              <a:gd name="csY618" fmla="*/ 195960 h 1761532"/>
              <a:gd name="csX619" fmla="*/ 343654 w 1307377"/>
              <a:gd name="csY619" fmla="*/ 193539 h 1761532"/>
              <a:gd name="csX620" fmla="*/ 346039 w 1307377"/>
              <a:gd name="csY620" fmla="*/ 191566 h 1761532"/>
              <a:gd name="csX621" fmla="*/ 349844 w 1307377"/>
              <a:gd name="csY621" fmla="*/ 192312 h 1761532"/>
              <a:gd name="csX622" fmla="*/ 352861 w 1307377"/>
              <a:gd name="csY622" fmla="*/ 193311 h 1761532"/>
              <a:gd name="csX623" fmla="*/ 355457 w 1307377"/>
              <a:gd name="csY623" fmla="*/ 194241 h 1761532"/>
              <a:gd name="csX624" fmla="*/ 359947 w 1307377"/>
              <a:gd name="csY624" fmla="*/ 195574 h 1761532"/>
              <a:gd name="csX625" fmla="*/ 365402 w 1307377"/>
              <a:gd name="csY625" fmla="*/ 195284 h 1761532"/>
              <a:gd name="csX626" fmla="*/ 370312 w 1307377"/>
              <a:gd name="csY626" fmla="*/ 193828 h 1761532"/>
              <a:gd name="csX627" fmla="*/ 375600 w 1307377"/>
              <a:gd name="csY627" fmla="*/ 192829 h 1761532"/>
              <a:gd name="csX628" fmla="*/ 383598 w 1307377"/>
              <a:gd name="csY628" fmla="*/ 194802 h 1761532"/>
              <a:gd name="csX629" fmla="*/ 387378 w 1307377"/>
              <a:gd name="csY629" fmla="*/ 195240 h 1761532"/>
              <a:gd name="csX630" fmla="*/ 390166 w 1307377"/>
              <a:gd name="csY630" fmla="*/ 193750 h 1761532"/>
              <a:gd name="csX631" fmla="*/ 390455 w 1307377"/>
              <a:gd name="csY631" fmla="*/ 189093 h 1761532"/>
              <a:gd name="csX632" fmla="*/ 389377 w 1307377"/>
              <a:gd name="csY632" fmla="*/ 187593 h 1761532"/>
              <a:gd name="csX633" fmla="*/ 386957 w 1307377"/>
              <a:gd name="csY633" fmla="*/ 185314 h 1761532"/>
              <a:gd name="csX634" fmla="*/ 384018 w 1307377"/>
              <a:gd name="csY634" fmla="*/ 181026 h 1761532"/>
              <a:gd name="csX635" fmla="*/ 387045 w 1307377"/>
              <a:gd name="csY635" fmla="*/ 177693 h 1761532"/>
              <a:gd name="csX636" fmla="*/ 387334 w 1307377"/>
              <a:gd name="csY636" fmla="*/ 177386 h 1761532"/>
              <a:gd name="csX637" fmla="*/ 388553 w 1307377"/>
              <a:gd name="csY637" fmla="*/ 175097 h 1761532"/>
              <a:gd name="csX638" fmla="*/ 388535 w 1307377"/>
              <a:gd name="csY638" fmla="*/ 174825 h 1761532"/>
              <a:gd name="csX639" fmla="*/ 388509 w 1307377"/>
              <a:gd name="csY639" fmla="*/ 174413 h 1761532"/>
              <a:gd name="csX640" fmla="*/ 388447 w 1307377"/>
              <a:gd name="csY640" fmla="*/ 173299 h 1761532"/>
              <a:gd name="csX641" fmla="*/ 388043 w 1307377"/>
              <a:gd name="csY641" fmla="*/ 165960 h 1761532"/>
              <a:gd name="csX642" fmla="*/ 386632 w 1307377"/>
              <a:gd name="csY642" fmla="*/ 160040 h 1761532"/>
              <a:gd name="csX643" fmla="*/ 386045 w 1307377"/>
              <a:gd name="csY643" fmla="*/ 157787 h 1761532"/>
              <a:gd name="csX644" fmla="*/ 386185 w 1307377"/>
              <a:gd name="csY644" fmla="*/ 157498 h 1761532"/>
              <a:gd name="csX645" fmla="*/ 387298 w 1307377"/>
              <a:gd name="csY645" fmla="*/ 155454 h 1761532"/>
              <a:gd name="csX646" fmla="*/ 387930 w 1307377"/>
              <a:gd name="csY646" fmla="*/ 154480 h 1761532"/>
              <a:gd name="csX647" fmla="*/ 389683 w 1307377"/>
              <a:gd name="csY647" fmla="*/ 151771 h 1761532"/>
              <a:gd name="csX648" fmla="*/ 391411 w 1307377"/>
              <a:gd name="csY648" fmla="*/ 149509 h 1761532"/>
              <a:gd name="csX649" fmla="*/ 398892 w 1307377"/>
              <a:gd name="csY649" fmla="*/ 154042 h 1761532"/>
              <a:gd name="csX650" fmla="*/ 403031 w 1307377"/>
              <a:gd name="csY650" fmla="*/ 156734 h 1761532"/>
              <a:gd name="csX651" fmla="*/ 403337 w 1307377"/>
              <a:gd name="csY651" fmla="*/ 156936 h 1761532"/>
              <a:gd name="csX652" fmla="*/ 403811 w 1307377"/>
              <a:gd name="csY652" fmla="*/ 157226 h 1761532"/>
              <a:gd name="csX653" fmla="*/ 405381 w 1307377"/>
              <a:gd name="csY653" fmla="*/ 158111 h 1761532"/>
              <a:gd name="csX654" fmla="*/ 406592 w 1307377"/>
              <a:gd name="csY654" fmla="*/ 158743 h 1761532"/>
              <a:gd name="csX655" fmla="*/ 407906 w 1307377"/>
              <a:gd name="csY655" fmla="*/ 159339 h 1761532"/>
              <a:gd name="csX656" fmla="*/ 408792 w 1307377"/>
              <a:gd name="csY656" fmla="*/ 159742 h 1761532"/>
              <a:gd name="csX657" fmla="*/ 414431 w 1307377"/>
              <a:gd name="csY657" fmla="*/ 161812 h 1761532"/>
              <a:gd name="csX658" fmla="*/ 416027 w 1307377"/>
              <a:gd name="csY658" fmla="*/ 162408 h 1761532"/>
              <a:gd name="csX659" fmla="*/ 417825 w 1307377"/>
              <a:gd name="csY659" fmla="*/ 163083 h 1761532"/>
              <a:gd name="csX660" fmla="*/ 420832 w 1307377"/>
              <a:gd name="csY660" fmla="*/ 164215 h 1761532"/>
              <a:gd name="csX661" fmla="*/ 423139 w 1307377"/>
              <a:gd name="csY661" fmla="*/ 165030 h 1761532"/>
              <a:gd name="csX662" fmla="*/ 428523 w 1307377"/>
              <a:gd name="csY662" fmla="*/ 166696 h 1761532"/>
              <a:gd name="csX663" fmla="*/ 430391 w 1307377"/>
              <a:gd name="csY663" fmla="*/ 167249 h 1761532"/>
              <a:gd name="csX664" fmla="*/ 430944 w 1307377"/>
              <a:gd name="csY664" fmla="*/ 167372 h 1761532"/>
              <a:gd name="csX665" fmla="*/ 434144 w 1307377"/>
              <a:gd name="csY665" fmla="*/ 168100 h 1761532"/>
              <a:gd name="csX666" fmla="*/ 436494 w 1307377"/>
              <a:gd name="csY666" fmla="*/ 168117 h 1761532"/>
              <a:gd name="csX667" fmla="*/ 436749 w 1307377"/>
              <a:gd name="csY667" fmla="*/ 168117 h 1761532"/>
              <a:gd name="csX668" fmla="*/ 438994 w 1307377"/>
              <a:gd name="csY668" fmla="*/ 167722 h 1761532"/>
              <a:gd name="csX669" fmla="*/ 441019 w 1307377"/>
              <a:gd name="csY669" fmla="*/ 167433 h 1761532"/>
              <a:gd name="csX670" fmla="*/ 441519 w 1307377"/>
              <a:gd name="csY670" fmla="*/ 167372 h 1761532"/>
              <a:gd name="csX671" fmla="*/ 441905 w 1307377"/>
              <a:gd name="csY671" fmla="*/ 167416 h 1761532"/>
              <a:gd name="csX672" fmla="*/ 443317 w 1307377"/>
              <a:gd name="csY672" fmla="*/ 167582 h 1761532"/>
              <a:gd name="csX673" fmla="*/ 445983 w 1307377"/>
              <a:gd name="csY673" fmla="*/ 167906 h 1761532"/>
              <a:gd name="csX674" fmla="*/ 449140 w 1307377"/>
              <a:gd name="csY674" fmla="*/ 170502 h 1761532"/>
              <a:gd name="csX675" fmla="*/ 449324 w 1307377"/>
              <a:gd name="csY675" fmla="*/ 170581 h 1761532"/>
              <a:gd name="csX676" fmla="*/ 449859 w 1307377"/>
              <a:gd name="csY676" fmla="*/ 170809 h 1761532"/>
              <a:gd name="csX677" fmla="*/ 451999 w 1307377"/>
              <a:gd name="csY677" fmla="*/ 170406 h 1761532"/>
              <a:gd name="csX678" fmla="*/ 454541 w 1307377"/>
              <a:gd name="csY678" fmla="*/ 169152 h 1761532"/>
              <a:gd name="csX679" fmla="*/ 455269 w 1307377"/>
              <a:gd name="csY679" fmla="*/ 167906 h 1761532"/>
              <a:gd name="csX680" fmla="*/ 455936 w 1307377"/>
              <a:gd name="csY680" fmla="*/ 165942 h 1761532"/>
              <a:gd name="csX681" fmla="*/ 460382 w 1307377"/>
              <a:gd name="csY681" fmla="*/ 168494 h 1761532"/>
              <a:gd name="csX682" fmla="*/ 460637 w 1307377"/>
              <a:gd name="csY682" fmla="*/ 168748 h 1761532"/>
              <a:gd name="csX683" fmla="*/ 458120 w 1307377"/>
              <a:gd name="csY683" fmla="*/ 170581 h 1761532"/>
              <a:gd name="csX684" fmla="*/ 455936 w 1307377"/>
              <a:gd name="csY684" fmla="*/ 171712 h 1761532"/>
              <a:gd name="csX685" fmla="*/ 458102 w 1307377"/>
              <a:gd name="csY685" fmla="*/ 171116 h 1761532"/>
              <a:gd name="csX686" fmla="*/ 460022 w 1307377"/>
              <a:gd name="csY686" fmla="*/ 169652 h 1761532"/>
              <a:gd name="csX687" fmla="*/ 463197 w 1307377"/>
              <a:gd name="csY687" fmla="*/ 167178 h 1761532"/>
              <a:gd name="csX688" fmla="*/ 467030 w 1307377"/>
              <a:gd name="csY688" fmla="*/ 165995 h 1761532"/>
              <a:gd name="csX689" fmla="*/ 471002 w 1307377"/>
              <a:gd name="csY689" fmla="*/ 165337 h 1761532"/>
              <a:gd name="csX690" fmla="*/ 475412 w 1307377"/>
              <a:gd name="csY690" fmla="*/ 164223 h 1761532"/>
              <a:gd name="csX691" fmla="*/ 479771 w 1307377"/>
              <a:gd name="csY691" fmla="*/ 163785 h 1761532"/>
              <a:gd name="csX692" fmla="*/ 486366 w 1307377"/>
              <a:gd name="csY692" fmla="*/ 161619 h 1761532"/>
              <a:gd name="csX693" fmla="*/ 488173 w 1307377"/>
              <a:gd name="csY693" fmla="*/ 161347 h 1761532"/>
              <a:gd name="csX694" fmla="*/ 491767 w 1307377"/>
              <a:gd name="csY694" fmla="*/ 160102 h 1761532"/>
              <a:gd name="csX695" fmla="*/ 493837 w 1307377"/>
              <a:gd name="csY695" fmla="*/ 159698 h 1761532"/>
              <a:gd name="csX696" fmla="*/ 494881 w 1307377"/>
              <a:gd name="csY696" fmla="*/ 157594 h 1761532"/>
              <a:gd name="csX697" fmla="*/ 494828 w 1307377"/>
              <a:gd name="csY697" fmla="*/ 157348 h 1761532"/>
              <a:gd name="csX698" fmla="*/ 494670 w 1307377"/>
              <a:gd name="csY698" fmla="*/ 156778 h 1761532"/>
              <a:gd name="csX699" fmla="*/ 496082 w 1307377"/>
              <a:gd name="csY699" fmla="*/ 153113 h 1761532"/>
              <a:gd name="csX700" fmla="*/ 496836 w 1307377"/>
              <a:gd name="csY700" fmla="*/ 151911 h 1761532"/>
              <a:gd name="csX701" fmla="*/ 500423 w 1307377"/>
              <a:gd name="csY701" fmla="*/ 149956 h 1761532"/>
              <a:gd name="csX702" fmla="*/ 502440 w 1307377"/>
              <a:gd name="csY702" fmla="*/ 148369 h 1761532"/>
              <a:gd name="csX703" fmla="*/ 502676 w 1307377"/>
              <a:gd name="csY703" fmla="*/ 148079 h 1761532"/>
              <a:gd name="csX704" fmla="*/ 503632 w 1307377"/>
              <a:gd name="csY704" fmla="*/ 146860 h 1761532"/>
              <a:gd name="csX705" fmla="*/ 506245 w 1307377"/>
              <a:gd name="csY705" fmla="*/ 143151 h 1761532"/>
              <a:gd name="csX706" fmla="*/ 506816 w 1307377"/>
              <a:gd name="csY706" fmla="*/ 137468 h 1761532"/>
              <a:gd name="csX707" fmla="*/ 506939 w 1307377"/>
              <a:gd name="csY707" fmla="*/ 134679 h 1761532"/>
              <a:gd name="csX708" fmla="*/ 505843 w 1307377"/>
              <a:gd name="csY708" fmla="*/ 130882 h 1761532"/>
              <a:gd name="csX709" fmla="*/ 506009 w 1307377"/>
              <a:gd name="csY709" fmla="*/ 126918 h 1761532"/>
              <a:gd name="csX710" fmla="*/ 506061 w 1307377"/>
              <a:gd name="csY710" fmla="*/ 124831 h 1761532"/>
              <a:gd name="csX711" fmla="*/ 506763 w 1307377"/>
              <a:gd name="csY711" fmla="*/ 120754 h 1761532"/>
              <a:gd name="csX712" fmla="*/ 506807 w 1307377"/>
              <a:gd name="csY712" fmla="*/ 120491 h 1761532"/>
              <a:gd name="csX713" fmla="*/ 504843 w 1307377"/>
              <a:gd name="csY713" fmla="*/ 118676 h 1761532"/>
              <a:gd name="csX714" fmla="*/ 504132 w 1307377"/>
              <a:gd name="csY714" fmla="*/ 116728 h 1761532"/>
              <a:gd name="csX715" fmla="*/ 502632 w 1307377"/>
              <a:gd name="csY715" fmla="*/ 115852 h 1761532"/>
              <a:gd name="csX716" fmla="*/ 501186 w 1307377"/>
              <a:gd name="csY716" fmla="*/ 114352 h 1761532"/>
              <a:gd name="csX717" fmla="*/ 501055 w 1307377"/>
              <a:gd name="csY717" fmla="*/ 113931 h 1761532"/>
              <a:gd name="csX718" fmla="*/ 501142 w 1307377"/>
              <a:gd name="csY718" fmla="*/ 113116 h 1761532"/>
              <a:gd name="csX719" fmla="*/ 501861 w 1307377"/>
              <a:gd name="csY719" fmla="*/ 111459 h 1761532"/>
              <a:gd name="csX720" fmla="*/ 501668 w 1307377"/>
              <a:gd name="csY720" fmla="*/ 110783 h 1761532"/>
              <a:gd name="csX721" fmla="*/ 501730 w 1307377"/>
              <a:gd name="csY721" fmla="*/ 110178 h 1761532"/>
              <a:gd name="csX722" fmla="*/ 501624 w 1307377"/>
              <a:gd name="csY722" fmla="*/ 109933 h 1761532"/>
              <a:gd name="csX723" fmla="*/ 500765 w 1307377"/>
              <a:gd name="csY723" fmla="*/ 108205 h 1761532"/>
              <a:gd name="csX724" fmla="*/ 500739 w 1307377"/>
              <a:gd name="csY724" fmla="*/ 108170 h 1761532"/>
              <a:gd name="csX725" fmla="*/ 497099 w 1307377"/>
              <a:gd name="csY725" fmla="*/ 108257 h 1761532"/>
              <a:gd name="csX726" fmla="*/ 496574 w 1307377"/>
              <a:gd name="csY726" fmla="*/ 106644 h 1761532"/>
              <a:gd name="csX727" fmla="*/ 496240 w 1307377"/>
              <a:gd name="csY727" fmla="*/ 105530 h 1761532"/>
              <a:gd name="csX728" fmla="*/ 493469 w 1307377"/>
              <a:gd name="csY728" fmla="*/ 105618 h 1761532"/>
              <a:gd name="csX729" fmla="*/ 493057 w 1307377"/>
              <a:gd name="csY729" fmla="*/ 105565 h 1761532"/>
              <a:gd name="csX730" fmla="*/ 493258 w 1307377"/>
              <a:gd name="csY730" fmla="*/ 105425 h 1761532"/>
              <a:gd name="csX731" fmla="*/ 492829 w 1307377"/>
              <a:gd name="csY731" fmla="*/ 105048 h 1761532"/>
              <a:gd name="csX732" fmla="*/ 492645 w 1307377"/>
              <a:gd name="csY732" fmla="*/ 104986 h 1761532"/>
              <a:gd name="csX733" fmla="*/ 493731 w 1307377"/>
              <a:gd name="csY733" fmla="*/ 104241 h 1761532"/>
              <a:gd name="csX734" fmla="*/ 494416 w 1307377"/>
              <a:gd name="csY734" fmla="*/ 103171 h 1761532"/>
              <a:gd name="csX735" fmla="*/ 494398 w 1307377"/>
              <a:gd name="csY735" fmla="*/ 101934 h 1761532"/>
              <a:gd name="csX736" fmla="*/ 494653 w 1307377"/>
              <a:gd name="csY736" fmla="*/ 100374 h 1761532"/>
              <a:gd name="csX737" fmla="*/ 495679 w 1307377"/>
              <a:gd name="csY737" fmla="*/ 99585 h 1761532"/>
              <a:gd name="csX738" fmla="*/ 498423 w 1307377"/>
              <a:gd name="csY738" fmla="*/ 98252 h 1761532"/>
              <a:gd name="csX739" fmla="*/ 499038 w 1307377"/>
              <a:gd name="csY739" fmla="*/ 98375 h 1761532"/>
              <a:gd name="csX740" fmla="*/ 500818 w 1307377"/>
              <a:gd name="csY740" fmla="*/ 95603 h 1761532"/>
              <a:gd name="csX741" fmla="*/ 501905 w 1307377"/>
              <a:gd name="csY741" fmla="*/ 93367 h 1761532"/>
              <a:gd name="csX742" fmla="*/ 502239 w 1307377"/>
              <a:gd name="csY742" fmla="*/ 90789 h 1761532"/>
              <a:gd name="csX743" fmla="*/ 503825 w 1307377"/>
              <a:gd name="csY743" fmla="*/ 88877 h 1761532"/>
              <a:gd name="csX744" fmla="*/ 506079 w 1307377"/>
              <a:gd name="csY744" fmla="*/ 88693 h 1761532"/>
              <a:gd name="csX745" fmla="*/ 507649 w 1307377"/>
              <a:gd name="csY745" fmla="*/ 87351 h 1761532"/>
              <a:gd name="csX746" fmla="*/ 507956 w 1307377"/>
              <a:gd name="csY746" fmla="*/ 85764 h 1761532"/>
              <a:gd name="csX747" fmla="*/ 508728 w 1307377"/>
              <a:gd name="csY747" fmla="*/ 83449 h 1761532"/>
              <a:gd name="csX748" fmla="*/ 509762 w 1307377"/>
              <a:gd name="csY748" fmla="*/ 81853 h 1761532"/>
              <a:gd name="csX749" fmla="*/ 510368 w 1307377"/>
              <a:gd name="csY749" fmla="*/ 80608 h 1761532"/>
              <a:gd name="csX750" fmla="*/ 510473 w 1307377"/>
              <a:gd name="csY750" fmla="*/ 79012 h 1761532"/>
              <a:gd name="csX751" fmla="*/ 510981 w 1307377"/>
              <a:gd name="csY751" fmla="*/ 78486 h 1761532"/>
              <a:gd name="csX752" fmla="*/ 512910 w 1307377"/>
              <a:gd name="csY752" fmla="*/ 78047 h 1761532"/>
              <a:gd name="csX753" fmla="*/ 518339 w 1307377"/>
              <a:gd name="csY753" fmla="*/ 75206 h 1761532"/>
              <a:gd name="csX754" fmla="*/ 520040 w 1307377"/>
              <a:gd name="csY754" fmla="*/ 75381 h 1761532"/>
              <a:gd name="csX755" fmla="*/ 521215 w 1307377"/>
              <a:gd name="csY755" fmla="*/ 74522 h 1761532"/>
              <a:gd name="csX756" fmla="*/ 522495 w 1307377"/>
              <a:gd name="csY756" fmla="*/ 74022 h 1761532"/>
              <a:gd name="csX757" fmla="*/ 524583 w 1307377"/>
              <a:gd name="csY757" fmla="*/ 73461 h 1761532"/>
              <a:gd name="csX758" fmla="*/ 533028 w 1307377"/>
              <a:gd name="csY758" fmla="*/ 67997 h 1761532"/>
              <a:gd name="csX759" fmla="*/ 541078 w 1307377"/>
              <a:gd name="csY759" fmla="*/ 66822 h 1761532"/>
              <a:gd name="csX760" fmla="*/ 547418 w 1307377"/>
              <a:gd name="csY760" fmla="*/ 62236 h 1761532"/>
              <a:gd name="csX761" fmla="*/ 551698 w 1307377"/>
              <a:gd name="csY761" fmla="*/ 60184 h 1761532"/>
              <a:gd name="csX762" fmla="*/ 566176 w 1307377"/>
              <a:gd name="csY762" fmla="*/ 58649 h 1761532"/>
              <a:gd name="csX763" fmla="*/ 571762 w 1307377"/>
              <a:gd name="csY763" fmla="*/ 54896 h 1761532"/>
              <a:gd name="csX764" fmla="*/ 577040 w 1307377"/>
              <a:gd name="csY764" fmla="*/ 49722 h 1761532"/>
              <a:gd name="csX765" fmla="*/ 576523 w 1307377"/>
              <a:gd name="csY765" fmla="*/ 47495 h 1761532"/>
              <a:gd name="csX766" fmla="*/ 578435 w 1307377"/>
              <a:gd name="csY766" fmla="*/ 43829 h 1761532"/>
              <a:gd name="csX767" fmla="*/ 579356 w 1307377"/>
              <a:gd name="csY767" fmla="*/ 43285 h 1761532"/>
              <a:gd name="csX768" fmla="*/ 574752 w 1307377"/>
              <a:gd name="csY768" fmla="*/ 37015 h 1761532"/>
              <a:gd name="csX769" fmla="*/ 577138 w 1307377"/>
              <a:gd name="csY769" fmla="*/ 29763 h 1761532"/>
              <a:gd name="csX770" fmla="*/ 577050 w 1307377"/>
              <a:gd name="csY770" fmla="*/ 17056 h 1761532"/>
              <a:gd name="csX771" fmla="*/ 576584 w 1307377"/>
              <a:gd name="csY771" fmla="*/ 6367 h 1761532"/>
              <a:gd name="csX772" fmla="*/ 576787 w 1307377"/>
              <a:gd name="csY772" fmla="*/ 6498 h 1761532"/>
              <a:gd name="csX773" fmla="*/ 578023 w 1307377"/>
              <a:gd name="csY773" fmla="*/ 7287 h 1761532"/>
              <a:gd name="csX774" fmla="*/ 579426 w 1307377"/>
              <a:gd name="csY774" fmla="*/ 7313 h 1761532"/>
              <a:gd name="csX775" fmla="*/ 581531 w 1307377"/>
              <a:gd name="csY775" fmla="*/ 7647 h 1761532"/>
              <a:gd name="csX776" fmla="*/ 582320 w 1307377"/>
              <a:gd name="csY776" fmla="*/ 7656 h 1761532"/>
              <a:gd name="csX777" fmla="*/ 583907 w 1307377"/>
              <a:gd name="csY777" fmla="*/ 6726 h 1761532"/>
              <a:gd name="csX778" fmla="*/ 586529 w 1307377"/>
              <a:gd name="csY778" fmla="*/ 6051 h 1761532"/>
              <a:gd name="csX779" fmla="*/ 587581 w 1307377"/>
              <a:gd name="csY779" fmla="*/ 6279 h 1761532"/>
              <a:gd name="csX780" fmla="*/ 589441 w 1307377"/>
              <a:gd name="csY780" fmla="*/ 6323 h 1761532"/>
              <a:gd name="csX781" fmla="*/ 590748 w 1307377"/>
              <a:gd name="csY781" fmla="*/ 6103 h 1761532"/>
              <a:gd name="csX782" fmla="*/ 592300 w 1307377"/>
              <a:gd name="csY782" fmla="*/ 5341 h 1761532"/>
              <a:gd name="csX783" fmla="*/ 593746 w 1307377"/>
              <a:gd name="csY783" fmla="*/ 4463 h 1761532"/>
              <a:gd name="csX784" fmla="*/ 596561 w 1307377"/>
              <a:gd name="csY784" fmla="*/ 3692 h 1761532"/>
              <a:gd name="csX785" fmla="*/ 599902 w 1307377"/>
              <a:gd name="csY785" fmla="*/ 2797 h 1761532"/>
              <a:gd name="csX786" fmla="*/ 601770 w 1307377"/>
              <a:gd name="csY786" fmla="*/ 0 h 1761532"/>
              <a:gd name="csX787" fmla="*/ 602139 w 1307377"/>
              <a:gd name="csY787" fmla="*/ 666 h 1761532"/>
              <a:gd name="csX788" fmla="*/ 603235 w 1307377"/>
              <a:gd name="csY788" fmla="*/ 3078 h 1761532"/>
              <a:gd name="csX789" fmla="*/ 603524 w 1307377"/>
              <a:gd name="csY789" fmla="*/ 3745 h 1761532"/>
              <a:gd name="csX790" fmla="*/ 603988 w 1307377"/>
              <a:gd name="csY790" fmla="*/ 4341 h 1761532"/>
              <a:gd name="csX791" fmla="*/ 605831 w 1307377"/>
              <a:gd name="csY791" fmla="*/ 6489 h 1761532"/>
              <a:gd name="csX792" fmla="*/ 606672 w 1307377"/>
              <a:gd name="csY792" fmla="*/ 7647 h 1761532"/>
              <a:gd name="csX793" fmla="*/ 607111 w 1307377"/>
              <a:gd name="csY793" fmla="*/ 8366 h 1761532"/>
              <a:gd name="csX794" fmla="*/ 607628 w 1307377"/>
              <a:gd name="csY794" fmla="*/ 9164 h 1761532"/>
              <a:gd name="csX795" fmla="*/ 609180 w 1307377"/>
              <a:gd name="csY795" fmla="*/ 11628 h 1761532"/>
              <a:gd name="csX796" fmla="*/ 610408 w 1307377"/>
              <a:gd name="csY796" fmla="*/ 13452 h 1761532"/>
              <a:gd name="csX797" fmla="*/ 610697 w 1307377"/>
              <a:gd name="csY797" fmla="*/ 13934 h 1761532"/>
              <a:gd name="csX798" fmla="*/ 610785 w 1307377"/>
              <a:gd name="csY798" fmla="*/ 14057 h 1761532"/>
              <a:gd name="csX799" fmla="*/ 611224 w 1307377"/>
              <a:gd name="csY799" fmla="*/ 14461 h 1761532"/>
              <a:gd name="csX800" fmla="*/ 612355 w 1307377"/>
              <a:gd name="csY800" fmla="*/ 15557 h 1761532"/>
              <a:gd name="csX801" fmla="*/ 613302 w 1307377"/>
              <a:gd name="csY801" fmla="*/ 16469 h 1761532"/>
              <a:gd name="csX802" fmla="*/ 615801 w 1307377"/>
              <a:gd name="csY802" fmla="*/ 18828 h 1761532"/>
              <a:gd name="csX803" fmla="*/ 618686 w 1307377"/>
              <a:gd name="csY803" fmla="*/ 20590 h 1761532"/>
              <a:gd name="csX804" fmla="*/ 619949 w 1307377"/>
              <a:gd name="csY804" fmla="*/ 22862 h 1761532"/>
              <a:gd name="csX805" fmla="*/ 622299 w 1307377"/>
              <a:gd name="csY805" fmla="*/ 26010 h 1761532"/>
              <a:gd name="csX806" fmla="*/ 623177 w 1307377"/>
              <a:gd name="csY806" fmla="*/ 27544 h 1761532"/>
              <a:gd name="csX807" fmla="*/ 625307 w 1307377"/>
              <a:gd name="csY807" fmla="*/ 31780 h 1761532"/>
              <a:gd name="csX808" fmla="*/ 625413 w 1307377"/>
              <a:gd name="csY808" fmla="*/ 32192 h 1761532"/>
              <a:gd name="csX809" fmla="*/ 625903 w 1307377"/>
              <a:gd name="csY809" fmla="*/ 33551 h 1761532"/>
              <a:gd name="csX810" fmla="*/ 625930 w 1307377"/>
              <a:gd name="csY810" fmla="*/ 33604 h 1761532"/>
              <a:gd name="csX811" fmla="*/ 627491 w 1307377"/>
              <a:gd name="csY811" fmla="*/ 37261 h 1761532"/>
              <a:gd name="csX812" fmla="*/ 626158 w 1307377"/>
              <a:gd name="csY812" fmla="*/ 39471 h 1761532"/>
              <a:gd name="csX813" fmla="*/ 625903 w 1307377"/>
              <a:gd name="csY813" fmla="*/ 39795 h 1761532"/>
              <a:gd name="csX814" fmla="*/ 621677 w 1307377"/>
              <a:gd name="csY814" fmla="*/ 41865 h 1761532"/>
              <a:gd name="csX815" fmla="*/ 620160 w 1307377"/>
              <a:gd name="csY815" fmla="*/ 42645 h 1761532"/>
              <a:gd name="csX816" fmla="*/ 617924 w 1307377"/>
              <a:gd name="csY816" fmla="*/ 43338 h 1761532"/>
              <a:gd name="csX817" fmla="*/ 617836 w 1307377"/>
              <a:gd name="csY817" fmla="*/ 43224 h 1761532"/>
              <a:gd name="csX818" fmla="*/ 615573 w 1307377"/>
              <a:gd name="csY818" fmla="*/ 44750 h 1761532"/>
              <a:gd name="csX819" fmla="*/ 614688 w 1307377"/>
              <a:gd name="csY819" fmla="*/ 45609 h 1761532"/>
              <a:gd name="csX820" fmla="*/ 613214 w 1307377"/>
              <a:gd name="csY820" fmla="*/ 47565 h 1761532"/>
              <a:gd name="csX821" fmla="*/ 610759 w 1307377"/>
              <a:gd name="csY821" fmla="*/ 52748 h 1761532"/>
              <a:gd name="csX822" fmla="*/ 609339 w 1307377"/>
              <a:gd name="csY822" fmla="*/ 61008 h 1761532"/>
              <a:gd name="csX823" fmla="*/ 609654 w 1307377"/>
              <a:gd name="csY823" fmla="*/ 65130 h 1761532"/>
              <a:gd name="csX824" fmla="*/ 608488 w 1307377"/>
              <a:gd name="csY824" fmla="*/ 67989 h 1761532"/>
              <a:gd name="csX825" fmla="*/ 608049 w 1307377"/>
              <a:gd name="csY825" fmla="*/ 68962 h 1761532"/>
              <a:gd name="csX826" fmla="*/ 606953 w 1307377"/>
              <a:gd name="csY826" fmla="*/ 71172 h 1761532"/>
              <a:gd name="csX827" fmla="*/ 604638 w 1307377"/>
              <a:gd name="csY827" fmla="*/ 75881 h 1761532"/>
              <a:gd name="csX828" fmla="*/ 601166 w 1307377"/>
              <a:gd name="csY828" fmla="*/ 83484 h 1761532"/>
              <a:gd name="csX829" fmla="*/ 599569 w 1307377"/>
              <a:gd name="csY829" fmla="*/ 89394 h 1761532"/>
              <a:gd name="csX830" fmla="*/ 596009 w 1307377"/>
              <a:gd name="csY830" fmla="*/ 94104 h 1761532"/>
              <a:gd name="csX831" fmla="*/ 590520 w 1307377"/>
              <a:gd name="csY831" fmla="*/ 106583 h 1761532"/>
              <a:gd name="csX832" fmla="*/ 591493 w 1307377"/>
              <a:gd name="csY832" fmla="*/ 112028 h 1761532"/>
              <a:gd name="csX833" fmla="*/ 593106 w 1307377"/>
              <a:gd name="csY833" fmla="*/ 116343 h 1761532"/>
              <a:gd name="csX834" fmla="*/ 595114 w 1307377"/>
              <a:gd name="csY834" fmla="*/ 122201 h 1761532"/>
              <a:gd name="csX835" fmla="*/ 596141 w 1307377"/>
              <a:gd name="csY835" fmla="*/ 124261 h 1761532"/>
              <a:gd name="csX836" fmla="*/ 600385 w 1307377"/>
              <a:gd name="csY836" fmla="*/ 131803 h 1761532"/>
              <a:gd name="csX837" fmla="*/ 599666 w 1307377"/>
              <a:gd name="csY837" fmla="*/ 141712 h 1761532"/>
              <a:gd name="csX838" fmla="*/ 602103 w 1307377"/>
              <a:gd name="csY838" fmla="*/ 152280 h 1761532"/>
              <a:gd name="csX839" fmla="*/ 601858 w 1307377"/>
              <a:gd name="csY839" fmla="*/ 154779 h 1761532"/>
              <a:gd name="csX840" fmla="*/ 601419 w 1307377"/>
              <a:gd name="csY840" fmla="*/ 156875 h 1761532"/>
              <a:gd name="csX841" fmla="*/ 599666 w 1307377"/>
              <a:gd name="csY841" fmla="*/ 161663 h 1761532"/>
              <a:gd name="csX842" fmla="*/ 599271 w 1307377"/>
              <a:gd name="csY842" fmla="*/ 162811 h 1761532"/>
              <a:gd name="csX843" fmla="*/ 598043 w 1307377"/>
              <a:gd name="csY843" fmla="*/ 164750 h 1761532"/>
              <a:gd name="csX844" fmla="*/ 596947 w 1307377"/>
              <a:gd name="csY844" fmla="*/ 167406 h 1761532"/>
              <a:gd name="csX845" fmla="*/ 596789 w 1307377"/>
              <a:gd name="csY845" fmla="*/ 169968 h 1761532"/>
              <a:gd name="csX846" fmla="*/ 598149 w 1307377"/>
              <a:gd name="csY846" fmla="*/ 172598 h 1761532"/>
              <a:gd name="csX847" fmla="*/ 598894 w 1307377"/>
              <a:gd name="csY847" fmla="*/ 176395 h 1761532"/>
              <a:gd name="csX848" fmla="*/ 598973 w 1307377"/>
              <a:gd name="csY848" fmla="*/ 177711 h 1761532"/>
              <a:gd name="csX849" fmla="*/ 599227 w 1307377"/>
              <a:gd name="csY849" fmla="*/ 181832 h 1761532"/>
              <a:gd name="csX850" fmla="*/ 598323 w 1307377"/>
              <a:gd name="csY850" fmla="*/ 186339 h 1761532"/>
              <a:gd name="csX851" fmla="*/ 598034 w 1307377"/>
              <a:gd name="csY851" fmla="*/ 190198 h 1761532"/>
              <a:gd name="csX852" fmla="*/ 599622 w 1307377"/>
              <a:gd name="csY852" fmla="*/ 196082 h 1761532"/>
              <a:gd name="csX853" fmla="*/ 600482 w 1307377"/>
              <a:gd name="csY853" fmla="*/ 198625 h 1761532"/>
              <a:gd name="csX854" fmla="*/ 600990 w 1307377"/>
              <a:gd name="csY854" fmla="*/ 200134 h 1761532"/>
              <a:gd name="csX855" fmla="*/ 600718 w 1307377"/>
              <a:gd name="csY855" fmla="*/ 200844 h 1761532"/>
              <a:gd name="csX856" fmla="*/ 599411 w 1307377"/>
              <a:gd name="csY856" fmla="*/ 202431 h 1761532"/>
              <a:gd name="csX857" fmla="*/ 598386 w 1307377"/>
              <a:gd name="csY857" fmla="*/ 203677 h 1761532"/>
              <a:gd name="csX858" fmla="*/ 598465 w 1307377"/>
              <a:gd name="csY858" fmla="*/ 205466 h 1761532"/>
              <a:gd name="csX859" fmla="*/ 599982 w 1307377"/>
              <a:gd name="csY859" fmla="*/ 209263 h 1761532"/>
              <a:gd name="csX860" fmla="*/ 600919 w 1307377"/>
              <a:gd name="csY860" fmla="*/ 211052 h 1761532"/>
              <a:gd name="csX861" fmla="*/ 601183 w 1307377"/>
              <a:gd name="csY861" fmla="*/ 211262 h 1761532"/>
              <a:gd name="csX862" fmla="*/ 603042 w 1307377"/>
              <a:gd name="csY862" fmla="*/ 212981 h 1761532"/>
              <a:gd name="csX863" fmla="*/ 604630 w 1307377"/>
              <a:gd name="csY863" fmla="*/ 214454 h 1761532"/>
              <a:gd name="csX864" fmla="*/ 606479 w 1307377"/>
              <a:gd name="csY864" fmla="*/ 216199 h 1761532"/>
              <a:gd name="csX865" fmla="*/ 607628 w 1307377"/>
              <a:gd name="csY865" fmla="*/ 217629 h 1761532"/>
              <a:gd name="csX866" fmla="*/ 609426 w 1307377"/>
              <a:gd name="csY866" fmla="*/ 219435 h 1761532"/>
              <a:gd name="csX867" fmla="*/ 610207 w 1307377"/>
              <a:gd name="csY867" fmla="*/ 220663 h 1761532"/>
              <a:gd name="csX868" fmla="*/ 610540 w 1307377"/>
              <a:gd name="csY868" fmla="*/ 221216 h 1761532"/>
              <a:gd name="csX869" fmla="*/ 611057 w 1307377"/>
              <a:gd name="csY869" fmla="*/ 221961 h 1761532"/>
              <a:gd name="csX870" fmla="*/ 611065 w 1307377"/>
              <a:gd name="csY870" fmla="*/ 222215 h 1761532"/>
              <a:gd name="csX871" fmla="*/ 611101 w 1307377"/>
              <a:gd name="csY871" fmla="*/ 223294 h 1761532"/>
              <a:gd name="csX872" fmla="*/ 611119 w 1307377"/>
              <a:gd name="csY872" fmla="*/ 223934 h 1761532"/>
              <a:gd name="csX873" fmla="*/ 611013 w 1307377"/>
              <a:gd name="csY873" fmla="*/ 225565 h 1761532"/>
              <a:gd name="csX874" fmla="*/ 610285 w 1307377"/>
              <a:gd name="csY874" fmla="*/ 230493 h 1761532"/>
              <a:gd name="csX875" fmla="*/ 609707 w 1307377"/>
              <a:gd name="csY875" fmla="*/ 231300 h 1761532"/>
              <a:gd name="csX876" fmla="*/ 609320 w 1307377"/>
              <a:gd name="csY876" fmla="*/ 231738 h 1761532"/>
              <a:gd name="csX877" fmla="*/ 607593 w 1307377"/>
              <a:gd name="csY877" fmla="*/ 233554 h 1761532"/>
              <a:gd name="csX878" fmla="*/ 607374 w 1307377"/>
              <a:gd name="csY878" fmla="*/ 234334 h 1761532"/>
              <a:gd name="csX879" fmla="*/ 605550 w 1307377"/>
              <a:gd name="csY879" fmla="*/ 238482 h 1761532"/>
              <a:gd name="csX880" fmla="*/ 605304 w 1307377"/>
              <a:gd name="csY880" fmla="*/ 240394 h 1761532"/>
              <a:gd name="csX881" fmla="*/ 603120 w 1307377"/>
              <a:gd name="csY881" fmla="*/ 246260 h 1761532"/>
              <a:gd name="csX882" fmla="*/ 602130 w 1307377"/>
              <a:gd name="csY882" fmla="*/ 248497 h 1761532"/>
              <a:gd name="csX883" fmla="*/ 599604 w 1307377"/>
              <a:gd name="csY883" fmla="*/ 255828 h 1761532"/>
              <a:gd name="csX884" fmla="*/ 599051 w 1307377"/>
              <a:gd name="csY884" fmla="*/ 257222 h 1761532"/>
              <a:gd name="csX885" fmla="*/ 598526 w 1307377"/>
              <a:gd name="csY885" fmla="*/ 258669 h 1761532"/>
              <a:gd name="csX886" fmla="*/ 597894 w 1307377"/>
              <a:gd name="csY886" fmla="*/ 260256 h 1761532"/>
              <a:gd name="csX887" fmla="*/ 597369 w 1307377"/>
              <a:gd name="csY887" fmla="*/ 261747 h 1761532"/>
              <a:gd name="csX888" fmla="*/ 596877 w 1307377"/>
              <a:gd name="csY888" fmla="*/ 263326 h 1761532"/>
              <a:gd name="csX889" fmla="*/ 596543 w 1307377"/>
              <a:gd name="csY889" fmla="*/ 264834 h 1761532"/>
              <a:gd name="csX890" fmla="*/ 596351 w 1307377"/>
              <a:gd name="csY890" fmla="*/ 265597 h 1761532"/>
              <a:gd name="csX891" fmla="*/ 596482 w 1307377"/>
              <a:gd name="csY891" fmla="*/ 266439 h 1761532"/>
              <a:gd name="csX892" fmla="*/ 596789 w 1307377"/>
              <a:gd name="csY892" fmla="*/ 269578 h 1761532"/>
              <a:gd name="csX893" fmla="*/ 596290 w 1307377"/>
              <a:gd name="csY893" fmla="*/ 270999 h 1761532"/>
              <a:gd name="csX894" fmla="*/ 591089 w 1307377"/>
              <a:gd name="csY894" fmla="*/ 279400 h 1761532"/>
              <a:gd name="csX895" fmla="*/ 591790 w 1307377"/>
              <a:gd name="csY895" fmla="*/ 282767 h 1761532"/>
              <a:gd name="csX896" fmla="*/ 591694 w 1307377"/>
              <a:gd name="csY896" fmla="*/ 282846 h 1761532"/>
              <a:gd name="csX897" fmla="*/ 591598 w 1307377"/>
              <a:gd name="csY897" fmla="*/ 282890 h 1761532"/>
              <a:gd name="csX898" fmla="*/ 591694 w 1307377"/>
              <a:gd name="csY898" fmla="*/ 283864 h 1761532"/>
              <a:gd name="csX899" fmla="*/ 591809 w 1307377"/>
              <a:gd name="csY899" fmla="*/ 285644 h 1761532"/>
              <a:gd name="csX900" fmla="*/ 591905 w 1307377"/>
              <a:gd name="csY900" fmla="*/ 286117 h 1761532"/>
              <a:gd name="csX901" fmla="*/ 592361 w 1307377"/>
              <a:gd name="csY901" fmla="*/ 286740 h 1761532"/>
              <a:gd name="csX902" fmla="*/ 593325 w 1307377"/>
              <a:gd name="csY902" fmla="*/ 288064 h 1761532"/>
              <a:gd name="csX903" fmla="*/ 593545 w 1307377"/>
              <a:gd name="csY903" fmla="*/ 288327 h 1761532"/>
              <a:gd name="csX904" fmla="*/ 597403 w 1307377"/>
              <a:gd name="csY904" fmla="*/ 293554 h 1761532"/>
              <a:gd name="csX905" fmla="*/ 599122 w 1307377"/>
              <a:gd name="csY905" fmla="*/ 295904 h 1761532"/>
              <a:gd name="csX906" fmla="*/ 601525 w 1307377"/>
              <a:gd name="csY906" fmla="*/ 299087 h 1761532"/>
              <a:gd name="csX907" fmla="*/ 602498 w 1307377"/>
              <a:gd name="csY907" fmla="*/ 300017 h 1761532"/>
              <a:gd name="csX908" fmla="*/ 611031 w 1307377"/>
              <a:gd name="csY908" fmla="*/ 292501 h 1761532"/>
              <a:gd name="csX909" fmla="*/ 611293 w 1307377"/>
              <a:gd name="csY909" fmla="*/ 291809 h 1761532"/>
              <a:gd name="csX910" fmla="*/ 611487 w 1307377"/>
              <a:gd name="csY910" fmla="*/ 290020 h 1761532"/>
              <a:gd name="csX911" fmla="*/ 617696 w 1307377"/>
              <a:gd name="csY911" fmla="*/ 281575 h 1761532"/>
              <a:gd name="csX912" fmla="*/ 619572 w 1307377"/>
              <a:gd name="csY912" fmla="*/ 278979 h 1761532"/>
              <a:gd name="csX913" fmla="*/ 621650 w 1307377"/>
              <a:gd name="csY913" fmla="*/ 276164 h 1761532"/>
              <a:gd name="csX914" fmla="*/ 625237 w 1307377"/>
              <a:gd name="csY914" fmla="*/ 271271 h 1761532"/>
              <a:gd name="csX915" fmla="*/ 625325 w 1307377"/>
              <a:gd name="csY915" fmla="*/ 271323 h 1761532"/>
              <a:gd name="csX916" fmla="*/ 625447 w 1307377"/>
              <a:gd name="csY916" fmla="*/ 271385 h 1761532"/>
              <a:gd name="csX917" fmla="*/ 625587 w 1307377"/>
              <a:gd name="csY917" fmla="*/ 271253 h 1761532"/>
              <a:gd name="csX918" fmla="*/ 627543 w 1307377"/>
              <a:gd name="csY918" fmla="*/ 270157 h 1761532"/>
              <a:gd name="csX919" fmla="*/ 629342 w 1307377"/>
              <a:gd name="csY919" fmla="*/ 268982 h 1761532"/>
              <a:gd name="csX920" fmla="*/ 635278 w 1307377"/>
              <a:gd name="csY920" fmla="*/ 265421 h 1761532"/>
              <a:gd name="csX921" fmla="*/ 640978 w 1307377"/>
              <a:gd name="csY921" fmla="*/ 262230 h 1761532"/>
              <a:gd name="csX922" fmla="*/ 646977 w 1307377"/>
              <a:gd name="csY922" fmla="*/ 259046 h 1761532"/>
              <a:gd name="csX923" fmla="*/ 652536 w 1307377"/>
              <a:gd name="csY923" fmla="*/ 256073 h 1761532"/>
              <a:gd name="csX924" fmla="*/ 652904 w 1307377"/>
              <a:gd name="csY924" fmla="*/ 255881 h 1761532"/>
              <a:gd name="csX925" fmla="*/ 653246 w 1307377"/>
              <a:gd name="csY925" fmla="*/ 255784 h 1761532"/>
              <a:gd name="csX926" fmla="*/ 668733 w 1307377"/>
              <a:gd name="csY926" fmla="*/ 270262 h 1761532"/>
              <a:gd name="csX927" fmla="*/ 672276 w 1307377"/>
              <a:gd name="csY927" fmla="*/ 265843 h 1761532"/>
              <a:gd name="csX928" fmla="*/ 673293 w 1307377"/>
              <a:gd name="csY928" fmla="*/ 264501 h 1761532"/>
              <a:gd name="csX929" fmla="*/ 675187 w 1307377"/>
              <a:gd name="csY929" fmla="*/ 261993 h 1761532"/>
              <a:gd name="csX930" fmla="*/ 681308 w 1307377"/>
              <a:gd name="csY930" fmla="*/ 257345 h 1761532"/>
              <a:gd name="csX931" fmla="*/ 686263 w 1307377"/>
              <a:gd name="csY931" fmla="*/ 257214 h 1761532"/>
              <a:gd name="csX932" fmla="*/ 694550 w 1307377"/>
              <a:gd name="csY932" fmla="*/ 258468 h 1761532"/>
              <a:gd name="csX933" fmla="*/ 701179 w 1307377"/>
              <a:gd name="csY933" fmla="*/ 259502 h 1761532"/>
              <a:gd name="csX934" fmla="*/ 726838 w 1307377"/>
              <a:gd name="csY934" fmla="*/ 271726 h 1761532"/>
              <a:gd name="csX935" fmla="*/ 737239 w 1307377"/>
              <a:gd name="csY935" fmla="*/ 276550 h 1761532"/>
              <a:gd name="csX936" fmla="*/ 742132 w 1307377"/>
              <a:gd name="csY936" fmla="*/ 274296 h 1761532"/>
              <a:gd name="csX937" fmla="*/ 746008 w 1307377"/>
              <a:gd name="csY937" fmla="*/ 272920 h 1761532"/>
              <a:gd name="csX938" fmla="*/ 747728 w 1307377"/>
              <a:gd name="csY938" fmla="*/ 272910 h 1761532"/>
              <a:gd name="csX939" fmla="*/ 749946 w 1307377"/>
              <a:gd name="csY939" fmla="*/ 273498 h 1761532"/>
              <a:gd name="csX940" fmla="*/ 758110 w 1307377"/>
              <a:gd name="csY940" fmla="*/ 271262 h 1761532"/>
              <a:gd name="csX941" fmla="*/ 757865 w 1307377"/>
              <a:gd name="csY941" fmla="*/ 271446 h 1761532"/>
              <a:gd name="csX942" fmla="*/ 754602 w 1307377"/>
              <a:gd name="csY942" fmla="*/ 274060 h 1761532"/>
              <a:gd name="csX943" fmla="*/ 752699 w 1307377"/>
              <a:gd name="csY943" fmla="*/ 276427 h 1761532"/>
              <a:gd name="csX944" fmla="*/ 751919 w 1307377"/>
              <a:gd name="csY944" fmla="*/ 277401 h 1761532"/>
              <a:gd name="csX945" fmla="*/ 750814 w 1307377"/>
              <a:gd name="csY945" fmla="*/ 278777 h 1761532"/>
              <a:gd name="csX946" fmla="*/ 753489 w 1307377"/>
              <a:gd name="csY946" fmla="*/ 283302 h 1761532"/>
              <a:gd name="csX947" fmla="*/ 753717 w 1307377"/>
              <a:gd name="csY947" fmla="*/ 283679 h 1761532"/>
              <a:gd name="csX948" fmla="*/ 753813 w 1307377"/>
              <a:gd name="csY948" fmla="*/ 285126 h 1761532"/>
              <a:gd name="csX949" fmla="*/ 754146 w 1307377"/>
              <a:gd name="csY949" fmla="*/ 288476 h 1761532"/>
              <a:gd name="csX950" fmla="*/ 752042 w 1307377"/>
              <a:gd name="csY950" fmla="*/ 291440 h 1761532"/>
              <a:gd name="csX951" fmla="*/ 752866 w 1307377"/>
              <a:gd name="csY951" fmla="*/ 292738 h 1761532"/>
              <a:gd name="csX952" fmla="*/ 756865 w 1307377"/>
              <a:gd name="csY952" fmla="*/ 298640 h 1761532"/>
              <a:gd name="csX953" fmla="*/ 757908 w 1307377"/>
              <a:gd name="csY953" fmla="*/ 300034 h 1761532"/>
              <a:gd name="csX954" fmla="*/ 758426 w 1307377"/>
              <a:gd name="csY954" fmla="*/ 300727 h 1761532"/>
              <a:gd name="csX955" fmla="*/ 762434 w 1307377"/>
              <a:gd name="csY955" fmla="*/ 304296 h 1761532"/>
              <a:gd name="csX956" fmla="*/ 762731 w 1307377"/>
              <a:gd name="csY956" fmla="*/ 304524 h 1761532"/>
              <a:gd name="csX957" fmla="*/ 763056 w 1307377"/>
              <a:gd name="csY957" fmla="*/ 304831 h 1761532"/>
              <a:gd name="csX958" fmla="*/ 763442 w 1307377"/>
              <a:gd name="csY958" fmla="*/ 305199 h 1761532"/>
              <a:gd name="csX959" fmla="*/ 764029 w 1307377"/>
              <a:gd name="csY959" fmla="*/ 305725 h 1761532"/>
              <a:gd name="csX960" fmla="*/ 764328 w 1307377"/>
              <a:gd name="csY960" fmla="*/ 305927 h 1761532"/>
              <a:gd name="csX961" fmla="*/ 765907 w 1307377"/>
              <a:gd name="csY961" fmla="*/ 306979 h 1761532"/>
              <a:gd name="csX962" fmla="*/ 767327 w 1307377"/>
              <a:gd name="csY962" fmla="*/ 305506 h 1761532"/>
              <a:gd name="csX963" fmla="*/ 768177 w 1307377"/>
              <a:gd name="csY963" fmla="*/ 305121 h 1761532"/>
              <a:gd name="csX964" fmla="*/ 768888 w 1307377"/>
              <a:gd name="csY964" fmla="*/ 305077 h 1761532"/>
              <a:gd name="csX965" fmla="*/ 770729 w 1307377"/>
              <a:gd name="csY965" fmla="*/ 305121 h 1761532"/>
              <a:gd name="csX966" fmla="*/ 772386 w 1307377"/>
              <a:gd name="csY966" fmla="*/ 305138 h 1761532"/>
              <a:gd name="csX967" fmla="*/ 773580 w 1307377"/>
              <a:gd name="csY967" fmla="*/ 304796 h 1761532"/>
              <a:gd name="csX968" fmla="*/ 777543 w 1307377"/>
              <a:gd name="csY968" fmla="*/ 303568 h 1761532"/>
              <a:gd name="csX969" fmla="*/ 778885 w 1307377"/>
              <a:gd name="csY969" fmla="*/ 303595 h 1761532"/>
              <a:gd name="csX970" fmla="*/ 782594 w 1307377"/>
              <a:gd name="csY970" fmla="*/ 303410 h 1761532"/>
              <a:gd name="csX971" fmla="*/ 784866 w 1307377"/>
              <a:gd name="csY971" fmla="*/ 304015 h 1761532"/>
              <a:gd name="csX972" fmla="*/ 785128 w 1307377"/>
              <a:gd name="csY972" fmla="*/ 304156 h 1761532"/>
              <a:gd name="csX973" fmla="*/ 786163 w 1307377"/>
              <a:gd name="csY973" fmla="*/ 304708 h 1761532"/>
              <a:gd name="csX974" fmla="*/ 788583 w 1307377"/>
              <a:gd name="csY974" fmla="*/ 306173 h 1761532"/>
              <a:gd name="csX975" fmla="*/ 789294 w 1307377"/>
              <a:gd name="csY975" fmla="*/ 305831 h 1761532"/>
              <a:gd name="csX976" fmla="*/ 789882 w 1307377"/>
              <a:gd name="csY976" fmla="*/ 307032 h 1761532"/>
              <a:gd name="csX977" fmla="*/ 790811 w 1307377"/>
              <a:gd name="csY977" fmla="*/ 306927 h 1761532"/>
              <a:gd name="csX978" fmla="*/ 792030 w 1307377"/>
              <a:gd name="csY978" fmla="*/ 306997 h 1761532"/>
              <a:gd name="csX979" fmla="*/ 794039 w 1307377"/>
              <a:gd name="csY979" fmla="*/ 308067 h 1761532"/>
              <a:gd name="csX980" fmla="*/ 795687 w 1307377"/>
              <a:gd name="csY980" fmla="*/ 309470 h 1761532"/>
              <a:gd name="csX981" fmla="*/ 796967 w 1307377"/>
              <a:gd name="csY981" fmla="*/ 310671 h 1761532"/>
              <a:gd name="csX982" fmla="*/ 797046 w 1307377"/>
              <a:gd name="csY982" fmla="*/ 310759 h 1761532"/>
              <a:gd name="csX983" fmla="*/ 797177 w 1307377"/>
              <a:gd name="csY983" fmla="*/ 310899 h 1761532"/>
              <a:gd name="csX984" fmla="*/ 796748 w 1307377"/>
              <a:gd name="csY984" fmla="*/ 311978 h 1761532"/>
              <a:gd name="csX985" fmla="*/ 795959 w 1307377"/>
              <a:gd name="csY985" fmla="*/ 313890 h 1761532"/>
              <a:gd name="csX986" fmla="*/ 796064 w 1307377"/>
              <a:gd name="csY986" fmla="*/ 313969 h 1761532"/>
              <a:gd name="csX987" fmla="*/ 796231 w 1307377"/>
              <a:gd name="csY987" fmla="*/ 314092 h 1761532"/>
              <a:gd name="csX988" fmla="*/ 796625 w 1307377"/>
              <a:gd name="csY988" fmla="*/ 314372 h 1761532"/>
              <a:gd name="csX989" fmla="*/ 796643 w 1307377"/>
              <a:gd name="csY989" fmla="*/ 314381 h 1761532"/>
              <a:gd name="csX990" fmla="*/ 796888 w 1307377"/>
              <a:gd name="csY990" fmla="*/ 314539 h 1761532"/>
              <a:gd name="csX991" fmla="*/ 797817 w 1307377"/>
              <a:gd name="csY991" fmla="*/ 315232 h 1761532"/>
              <a:gd name="csX992" fmla="*/ 798292 w 1307377"/>
              <a:gd name="csY992" fmla="*/ 315582 h 1761532"/>
              <a:gd name="csX993" fmla="*/ 798765 w 1307377"/>
              <a:gd name="csY993" fmla="*/ 315915 h 1761532"/>
              <a:gd name="csX994" fmla="*/ 801238 w 1307377"/>
              <a:gd name="csY994" fmla="*/ 317678 h 1761532"/>
              <a:gd name="csX995" fmla="*/ 805499 w 1307377"/>
              <a:gd name="csY995" fmla="*/ 320888 h 1761532"/>
              <a:gd name="csX996" fmla="*/ 805640 w 1307377"/>
              <a:gd name="csY996" fmla="*/ 321773 h 1761532"/>
              <a:gd name="csX997" fmla="*/ 806061 w 1307377"/>
              <a:gd name="csY997" fmla="*/ 322633 h 1761532"/>
              <a:gd name="csX998" fmla="*/ 806342 w 1307377"/>
              <a:gd name="csY998" fmla="*/ 324010 h 1761532"/>
              <a:gd name="csX999" fmla="*/ 806885 w 1307377"/>
              <a:gd name="csY999" fmla="*/ 324202 h 1761532"/>
              <a:gd name="csX1000" fmla="*/ 808972 w 1307377"/>
              <a:gd name="csY1000" fmla="*/ 326816 h 1761532"/>
              <a:gd name="csX1001" fmla="*/ 809928 w 1307377"/>
              <a:gd name="csY1001" fmla="*/ 326886 h 1761532"/>
              <a:gd name="csX1002" fmla="*/ 811007 w 1307377"/>
              <a:gd name="csY1002" fmla="*/ 328070 h 1761532"/>
              <a:gd name="csX1003" fmla="*/ 811735 w 1307377"/>
              <a:gd name="csY1003" fmla="*/ 330104 h 1761532"/>
              <a:gd name="csX1004" fmla="*/ 813348 w 1307377"/>
              <a:gd name="csY1004" fmla="*/ 330762 h 1761532"/>
              <a:gd name="csX1005" fmla="*/ 816567 w 1307377"/>
              <a:gd name="csY1005" fmla="*/ 334471 h 1761532"/>
              <a:gd name="csX1006" fmla="*/ 817917 w 1307377"/>
              <a:gd name="csY1006" fmla="*/ 337918 h 1761532"/>
              <a:gd name="csX1007" fmla="*/ 819952 w 1307377"/>
              <a:gd name="csY1007" fmla="*/ 339180 h 1761532"/>
              <a:gd name="csX1008" fmla="*/ 821416 w 1307377"/>
              <a:gd name="csY1008" fmla="*/ 340338 h 1761532"/>
              <a:gd name="csX1009" fmla="*/ 823600 w 1307377"/>
              <a:gd name="csY1009" fmla="*/ 342881 h 1761532"/>
              <a:gd name="csX1010" fmla="*/ 826914 w 1307377"/>
              <a:gd name="csY1010" fmla="*/ 343925 h 1761532"/>
              <a:gd name="csX1011" fmla="*/ 827800 w 1307377"/>
              <a:gd name="csY1011" fmla="*/ 344723 h 1761532"/>
              <a:gd name="csX1012" fmla="*/ 828537 w 1307377"/>
              <a:gd name="csY1012" fmla="*/ 345100 h 1761532"/>
              <a:gd name="csX1013" fmla="*/ 831273 w 1307377"/>
              <a:gd name="csY1013" fmla="*/ 346494 h 1761532"/>
              <a:gd name="csX1014" fmla="*/ 832878 w 1307377"/>
              <a:gd name="csY1014" fmla="*/ 346783 h 1761532"/>
              <a:gd name="csX1015" fmla="*/ 834456 w 1307377"/>
              <a:gd name="csY1015" fmla="*/ 347319 h 1761532"/>
              <a:gd name="csX1016" fmla="*/ 836210 w 1307377"/>
              <a:gd name="csY1016" fmla="*/ 348713 h 1761532"/>
              <a:gd name="csX1017" fmla="*/ 838428 w 1307377"/>
              <a:gd name="csY1017" fmla="*/ 350686 h 1761532"/>
              <a:gd name="csX1018" fmla="*/ 838955 w 1307377"/>
              <a:gd name="csY1018" fmla="*/ 351150 h 1761532"/>
              <a:gd name="csX1019" fmla="*/ 841033 w 1307377"/>
              <a:gd name="csY1019" fmla="*/ 352650 h 1761532"/>
              <a:gd name="csX1020" fmla="*/ 843822 w 1307377"/>
              <a:gd name="csY1020" fmla="*/ 353913 h 1761532"/>
              <a:gd name="csX1021" fmla="*/ 845891 w 1307377"/>
              <a:gd name="csY1021" fmla="*/ 355351 h 1761532"/>
              <a:gd name="csX1022" fmla="*/ 847557 w 1307377"/>
              <a:gd name="csY1022" fmla="*/ 357079 h 1761532"/>
              <a:gd name="csX1023" fmla="*/ 848724 w 1307377"/>
              <a:gd name="csY1023" fmla="*/ 358324 h 1761532"/>
              <a:gd name="csX1024" fmla="*/ 851548 w 1307377"/>
              <a:gd name="csY1024" fmla="*/ 359438 h 1761532"/>
              <a:gd name="csX1025" fmla="*/ 852793 w 1307377"/>
              <a:gd name="csY1025" fmla="*/ 361428 h 1761532"/>
              <a:gd name="csX1026" fmla="*/ 853766 w 1307377"/>
              <a:gd name="csY1026" fmla="*/ 362244 h 1761532"/>
              <a:gd name="csX1027" fmla="*/ 857529 w 1307377"/>
              <a:gd name="csY1027" fmla="*/ 365427 h 1761532"/>
              <a:gd name="csX1028" fmla="*/ 860185 w 1307377"/>
              <a:gd name="csY1028" fmla="*/ 367690 h 1761532"/>
              <a:gd name="csX1029" fmla="*/ 864702 w 1307377"/>
              <a:gd name="csY1029" fmla="*/ 370663 h 1761532"/>
              <a:gd name="csX1030" fmla="*/ 871603 w 1307377"/>
              <a:gd name="csY1030" fmla="*/ 373407 h 1761532"/>
              <a:gd name="csX1031" fmla="*/ 876224 w 1307377"/>
              <a:gd name="csY1031" fmla="*/ 375547 h 1761532"/>
              <a:gd name="csX1032" fmla="*/ 876716 w 1307377"/>
              <a:gd name="csY1032" fmla="*/ 375836 h 1761532"/>
              <a:gd name="csX1033" fmla="*/ 878609 w 1307377"/>
              <a:gd name="csY1033" fmla="*/ 376652 h 1761532"/>
              <a:gd name="csX1034" fmla="*/ 878996 w 1307377"/>
              <a:gd name="csY1034" fmla="*/ 376801 h 1761532"/>
              <a:gd name="csX1035" fmla="*/ 885274 w 1307377"/>
              <a:gd name="csY1035" fmla="*/ 381721 h 1761532"/>
              <a:gd name="csX1036" fmla="*/ 888414 w 1307377"/>
              <a:gd name="csY1036" fmla="*/ 384632 h 1761532"/>
              <a:gd name="csX1037" fmla="*/ 892886 w 1307377"/>
              <a:gd name="csY1037" fmla="*/ 388490 h 1761532"/>
              <a:gd name="csX1038" fmla="*/ 892123 w 1307377"/>
              <a:gd name="csY1038" fmla="*/ 389324 h 1761532"/>
              <a:gd name="csX1039" fmla="*/ 893658 w 1307377"/>
              <a:gd name="csY1039" fmla="*/ 394866 h 1761532"/>
              <a:gd name="csX1040" fmla="*/ 896280 w 1307377"/>
              <a:gd name="csY1040" fmla="*/ 394208 h 1761532"/>
              <a:gd name="csX1041" fmla="*/ 896516 w 1307377"/>
              <a:gd name="csY1041" fmla="*/ 394971 h 1761532"/>
              <a:gd name="csX1042" fmla="*/ 896991 w 1307377"/>
              <a:gd name="csY1042" fmla="*/ 396427 h 1761532"/>
              <a:gd name="csX1043" fmla="*/ 898727 w 1307377"/>
              <a:gd name="csY1043" fmla="*/ 397619 h 1761532"/>
              <a:gd name="csX1044" fmla="*/ 898788 w 1307377"/>
              <a:gd name="csY1044" fmla="*/ 398023 h 1761532"/>
              <a:gd name="csX1045" fmla="*/ 893798 w 1307377"/>
              <a:gd name="csY1045" fmla="*/ 406134 h 1761532"/>
              <a:gd name="csX1046" fmla="*/ 890650 w 1307377"/>
              <a:gd name="csY1046" fmla="*/ 407336 h 1761532"/>
              <a:gd name="csX1047" fmla="*/ 889177 w 1307377"/>
              <a:gd name="csY1047" fmla="*/ 408371 h 1761532"/>
              <a:gd name="csX1048" fmla="*/ 887528 w 1307377"/>
              <a:gd name="csY1048" fmla="*/ 407169 h 1761532"/>
              <a:gd name="csX1049" fmla="*/ 885783 w 1307377"/>
              <a:gd name="csY1049" fmla="*/ 407169 h 1761532"/>
              <a:gd name="csX1050" fmla="*/ 884327 w 1307377"/>
              <a:gd name="csY1050" fmla="*/ 404696 h 1761532"/>
              <a:gd name="csX1051" fmla="*/ 878005 w 1307377"/>
              <a:gd name="csY1051" fmla="*/ 405486 h 1761532"/>
              <a:gd name="csX1052" fmla="*/ 874400 w 1307377"/>
              <a:gd name="csY1052" fmla="*/ 407704 h 1761532"/>
              <a:gd name="csX1053" fmla="*/ 870401 w 1307377"/>
              <a:gd name="csY1053" fmla="*/ 410177 h 1761532"/>
              <a:gd name="csX1054" fmla="*/ 865403 w 1307377"/>
              <a:gd name="csY1054" fmla="*/ 411896 h 1761532"/>
              <a:gd name="csX1055" fmla="*/ 864658 w 1307377"/>
              <a:gd name="csY1055" fmla="*/ 411729 h 1761532"/>
              <a:gd name="csX1056" fmla="*/ 862299 w 1307377"/>
              <a:gd name="csY1056" fmla="*/ 410151 h 1761532"/>
              <a:gd name="csX1057" fmla="*/ 861062 w 1307377"/>
              <a:gd name="csY1057" fmla="*/ 409317 h 1761532"/>
              <a:gd name="csX1058" fmla="*/ 860142 w 1307377"/>
              <a:gd name="csY1058" fmla="*/ 408318 h 1761532"/>
              <a:gd name="csX1059" fmla="*/ 850346 w 1307377"/>
              <a:gd name="csY1059" fmla="*/ 408116 h 1761532"/>
              <a:gd name="csX1060" fmla="*/ 845365 w 1307377"/>
              <a:gd name="csY1060" fmla="*/ 410537 h 1761532"/>
              <a:gd name="csX1061" fmla="*/ 843296 w 1307377"/>
              <a:gd name="csY1061" fmla="*/ 411545 h 1761532"/>
              <a:gd name="csX1062" fmla="*/ 839218 w 1307377"/>
              <a:gd name="csY1062" fmla="*/ 413457 h 1761532"/>
              <a:gd name="csX1063" fmla="*/ 836842 w 1307377"/>
              <a:gd name="csY1063" fmla="*/ 414676 h 1761532"/>
              <a:gd name="csX1064" fmla="*/ 835377 w 1307377"/>
              <a:gd name="csY1064" fmla="*/ 415658 h 1761532"/>
              <a:gd name="csX1065" fmla="*/ 835149 w 1307377"/>
              <a:gd name="csY1065" fmla="*/ 415816 h 1761532"/>
              <a:gd name="csX1066" fmla="*/ 830045 w 1307377"/>
              <a:gd name="csY1066" fmla="*/ 418999 h 1761532"/>
              <a:gd name="csX1067" fmla="*/ 827221 w 1307377"/>
              <a:gd name="csY1067" fmla="*/ 420455 h 1761532"/>
              <a:gd name="csX1068" fmla="*/ 827064 w 1307377"/>
              <a:gd name="csY1068" fmla="*/ 420560 h 1761532"/>
              <a:gd name="csX1069" fmla="*/ 821635 w 1307377"/>
              <a:gd name="csY1069" fmla="*/ 425857 h 1761532"/>
              <a:gd name="csX1070" fmla="*/ 816444 w 1307377"/>
              <a:gd name="csY1070" fmla="*/ 430627 h 1761532"/>
              <a:gd name="csX1071" fmla="*/ 801878 w 1307377"/>
              <a:gd name="csY1071" fmla="*/ 430215 h 1761532"/>
              <a:gd name="csX1072" fmla="*/ 782261 w 1307377"/>
              <a:gd name="csY1072" fmla="*/ 419701 h 1761532"/>
              <a:gd name="csX1073" fmla="*/ 781981 w 1307377"/>
              <a:gd name="csY1073" fmla="*/ 419595 h 1761532"/>
              <a:gd name="csX1074" fmla="*/ 780349 w 1307377"/>
              <a:gd name="csY1074" fmla="*/ 433126 h 1761532"/>
              <a:gd name="csX1075" fmla="*/ 779542 w 1307377"/>
              <a:gd name="csY1075" fmla="*/ 435933 h 1761532"/>
              <a:gd name="csX1076" fmla="*/ 780331 w 1307377"/>
              <a:gd name="csY1076" fmla="*/ 436266 h 1761532"/>
              <a:gd name="csX1077" fmla="*/ 780533 w 1307377"/>
              <a:gd name="csY1077" fmla="*/ 439502 h 1761532"/>
              <a:gd name="csX1078" fmla="*/ 779069 w 1307377"/>
              <a:gd name="csY1078" fmla="*/ 440659 h 1761532"/>
              <a:gd name="csX1079" fmla="*/ 779174 w 1307377"/>
              <a:gd name="csY1079" fmla="*/ 442299 h 1761532"/>
              <a:gd name="csX1080" fmla="*/ 778192 w 1307377"/>
              <a:gd name="csY1080" fmla="*/ 443483 h 1761532"/>
              <a:gd name="csX1081" fmla="*/ 777780 w 1307377"/>
              <a:gd name="csY1081" fmla="*/ 444430 h 1761532"/>
              <a:gd name="csX1082" fmla="*/ 777797 w 1307377"/>
              <a:gd name="csY1082" fmla="*/ 444650 h 1761532"/>
              <a:gd name="csX1083" fmla="*/ 779332 w 1307377"/>
              <a:gd name="csY1083" fmla="*/ 447578 h 1761532"/>
              <a:gd name="csX1084" fmla="*/ 780042 w 1307377"/>
              <a:gd name="csY1084" fmla="*/ 447324 h 1761532"/>
              <a:gd name="csX1085" fmla="*/ 780699 w 1307377"/>
              <a:gd name="csY1085" fmla="*/ 450455 h 1761532"/>
              <a:gd name="csX1086" fmla="*/ 780762 w 1307377"/>
              <a:gd name="csY1086" fmla="*/ 450762 h 1761532"/>
              <a:gd name="csX1087" fmla="*/ 781349 w 1307377"/>
              <a:gd name="csY1087" fmla="*/ 453533 h 1761532"/>
              <a:gd name="csX1088" fmla="*/ 781191 w 1307377"/>
              <a:gd name="csY1088" fmla="*/ 454682 h 1761532"/>
              <a:gd name="csX1089" fmla="*/ 780858 w 1307377"/>
              <a:gd name="csY1089" fmla="*/ 457181 h 1761532"/>
              <a:gd name="csX1090" fmla="*/ 779314 w 1307377"/>
              <a:gd name="csY1090" fmla="*/ 457496 h 1761532"/>
              <a:gd name="csX1091" fmla="*/ 779332 w 1307377"/>
              <a:gd name="csY1091" fmla="*/ 457698 h 1761532"/>
              <a:gd name="csX1092" fmla="*/ 778797 w 1307377"/>
              <a:gd name="csY1092" fmla="*/ 459005 h 1761532"/>
              <a:gd name="csX1093" fmla="*/ 778586 w 1307377"/>
              <a:gd name="csY1093" fmla="*/ 460013 h 1761532"/>
              <a:gd name="csX1094" fmla="*/ 778666 w 1307377"/>
              <a:gd name="csY1094" fmla="*/ 460741 h 1761532"/>
              <a:gd name="csX1095" fmla="*/ 778902 w 1307377"/>
              <a:gd name="csY1095" fmla="*/ 461285 h 1761532"/>
              <a:gd name="csX1096" fmla="*/ 779341 w 1307377"/>
              <a:gd name="csY1096" fmla="*/ 461749 h 1761532"/>
              <a:gd name="csX1097" fmla="*/ 779270 w 1307377"/>
              <a:gd name="csY1097" fmla="*/ 462863 h 1761532"/>
              <a:gd name="csX1098" fmla="*/ 779306 w 1307377"/>
              <a:gd name="csY1098" fmla="*/ 463889 h 1761532"/>
              <a:gd name="csX1099" fmla="*/ 779507 w 1307377"/>
              <a:gd name="csY1099" fmla="*/ 464073 h 1761532"/>
              <a:gd name="csX1100" fmla="*/ 779893 w 1307377"/>
              <a:gd name="csY1100" fmla="*/ 463959 h 1761532"/>
              <a:gd name="csX1101" fmla="*/ 780174 w 1307377"/>
              <a:gd name="csY1101" fmla="*/ 463959 h 1761532"/>
              <a:gd name="csX1102" fmla="*/ 780358 w 1307377"/>
              <a:gd name="csY1102" fmla="*/ 464039 h 1761532"/>
              <a:gd name="csX1103" fmla="*/ 780235 w 1307377"/>
              <a:gd name="csY1103" fmla="*/ 464486 h 1761532"/>
              <a:gd name="csX1104" fmla="*/ 780437 w 1307377"/>
              <a:gd name="csY1104" fmla="*/ 464705 h 1761532"/>
              <a:gd name="csX1105" fmla="*/ 780130 w 1307377"/>
              <a:gd name="csY1105" fmla="*/ 465407 h 1761532"/>
              <a:gd name="csX1106" fmla="*/ 780638 w 1307377"/>
              <a:gd name="csY1106" fmla="*/ 466476 h 1761532"/>
              <a:gd name="csX1107" fmla="*/ 780954 w 1307377"/>
              <a:gd name="csY1107" fmla="*/ 467300 h 1761532"/>
              <a:gd name="csX1108" fmla="*/ 781155 w 1307377"/>
              <a:gd name="csY1108" fmla="*/ 468432 h 1761532"/>
              <a:gd name="csX1109" fmla="*/ 780429 w 1307377"/>
              <a:gd name="csY1109" fmla="*/ 469300 h 1761532"/>
              <a:gd name="csX1110" fmla="*/ 780331 w 1307377"/>
              <a:gd name="csY1110" fmla="*/ 469580 h 1761532"/>
              <a:gd name="csX1111" fmla="*/ 780814 w 1307377"/>
              <a:gd name="csY1111" fmla="*/ 470466 h 1761532"/>
              <a:gd name="csX1112" fmla="*/ 781094 w 1307377"/>
              <a:gd name="csY1112" fmla="*/ 471133 h 1761532"/>
              <a:gd name="csX1113" fmla="*/ 781077 w 1307377"/>
              <a:gd name="csY1113" fmla="*/ 471370 h 1761532"/>
              <a:gd name="csX1114" fmla="*/ 780726 w 1307377"/>
              <a:gd name="csY1114" fmla="*/ 471896 h 1761532"/>
              <a:gd name="csX1115" fmla="*/ 780577 w 1307377"/>
              <a:gd name="csY1115" fmla="*/ 472483 h 1761532"/>
              <a:gd name="csX1116" fmla="*/ 781138 w 1307377"/>
              <a:gd name="csY1116" fmla="*/ 473430 h 1761532"/>
              <a:gd name="csX1117" fmla="*/ 781665 w 1307377"/>
              <a:gd name="csY1117" fmla="*/ 474237 h 1761532"/>
              <a:gd name="csX1118" fmla="*/ 782445 w 1307377"/>
              <a:gd name="csY1118" fmla="*/ 474281 h 1761532"/>
              <a:gd name="csX1119" fmla="*/ 782778 w 1307377"/>
              <a:gd name="csY1119" fmla="*/ 474842 h 1761532"/>
              <a:gd name="csX1120" fmla="*/ 782866 w 1307377"/>
              <a:gd name="csY1120" fmla="*/ 475386 h 1761532"/>
              <a:gd name="csX1121" fmla="*/ 782734 w 1307377"/>
              <a:gd name="csY1121" fmla="*/ 475886 h 1761532"/>
              <a:gd name="csX1122" fmla="*/ 781691 w 1307377"/>
              <a:gd name="csY1122" fmla="*/ 476140 h 1761532"/>
              <a:gd name="csX1123" fmla="*/ 781383 w 1307377"/>
              <a:gd name="csY1123" fmla="*/ 476579 h 1761532"/>
              <a:gd name="csX1124" fmla="*/ 781322 w 1307377"/>
              <a:gd name="csY1124" fmla="*/ 476833 h 1761532"/>
              <a:gd name="csX1125" fmla="*/ 781945 w 1307377"/>
              <a:gd name="csY1125" fmla="*/ 477596 h 1761532"/>
              <a:gd name="csX1126" fmla="*/ 782059 w 1307377"/>
              <a:gd name="csY1126" fmla="*/ 477877 h 1761532"/>
              <a:gd name="csX1127" fmla="*/ 782015 w 1307377"/>
              <a:gd name="csY1127" fmla="*/ 478034 h 1761532"/>
              <a:gd name="csX1128" fmla="*/ 780814 w 1307377"/>
              <a:gd name="csY1128" fmla="*/ 477911 h 1761532"/>
              <a:gd name="csX1129" fmla="*/ 780954 w 1307377"/>
              <a:gd name="csY1129" fmla="*/ 479332 h 1761532"/>
              <a:gd name="csX1130" fmla="*/ 780533 w 1307377"/>
              <a:gd name="csY1130" fmla="*/ 480086 h 1761532"/>
              <a:gd name="csX1131" fmla="*/ 781349 w 1307377"/>
              <a:gd name="csY1131" fmla="*/ 482577 h 1761532"/>
              <a:gd name="csX1132" fmla="*/ 780297 w 1307377"/>
              <a:gd name="csY1132" fmla="*/ 484927 h 1761532"/>
              <a:gd name="csX1133" fmla="*/ 780454 w 1307377"/>
              <a:gd name="csY1133" fmla="*/ 485418 h 1761532"/>
              <a:gd name="csX1134" fmla="*/ 779946 w 1307377"/>
              <a:gd name="csY1134" fmla="*/ 487531 h 1761532"/>
              <a:gd name="csX1135" fmla="*/ 776859 w 1307377"/>
              <a:gd name="csY1135" fmla="*/ 488855 h 1761532"/>
              <a:gd name="csX1136" fmla="*/ 775990 w 1307377"/>
              <a:gd name="csY1136" fmla="*/ 489478 h 1761532"/>
              <a:gd name="csX1137" fmla="*/ 774737 w 1307377"/>
              <a:gd name="csY1137" fmla="*/ 491337 h 1761532"/>
              <a:gd name="csX1138" fmla="*/ 774622 w 1307377"/>
              <a:gd name="csY1138" fmla="*/ 492241 h 1761532"/>
              <a:gd name="csX1139" fmla="*/ 774132 w 1307377"/>
              <a:gd name="csY1139" fmla="*/ 492846 h 1761532"/>
              <a:gd name="csX1140" fmla="*/ 773798 w 1307377"/>
              <a:gd name="csY1140" fmla="*/ 493766 h 1761532"/>
              <a:gd name="csX1141" fmla="*/ 772904 w 1307377"/>
              <a:gd name="csY1141" fmla="*/ 493836 h 1761532"/>
              <a:gd name="csX1142" fmla="*/ 770931 w 1307377"/>
              <a:gd name="csY1142" fmla="*/ 495871 h 1761532"/>
              <a:gd name="csX1143" fmla="*/ 765292 w 1307377"/>
              <a:gd name="csY1143" fmla="*/ 496546 h 1761532"/>
              <a:gd name="csX1144" fmla="*/ 761802 w 1307377"/>
              <a:gd name="csY1144" fmla="*/ 498879 h 1761532"/>
              <a:gd name="csX1145" fmla="*/ 758592 w 1307377"/>
              <a:gd name="csY1145" fmla="*/ 499651 h 1761532"/>
              <a:gd name="csX1146" fmla="*/ 752568 w 1307377"/>
              <a:gd name="csY1146" fmla="*/ 498765 h 1761532"/>
              <a:gd name="csX1147" fmla="*/ 751778 w 1307377"/>
              <a:gd name="csY1147" fmla="*/ 498660 h 1761532"/>
              <a:gd name="csX1148" fmla="*/ 750288 w 1307377"/>
              <a:gd name="csY1148" fmla="*/ 498449 h 1761532"/>
              <a:gd name="csX1149" fmla="*/ 747201 w 1307377"/>
              <a:gd name="csY1149" fmla="*/ 497722 h 1761532"/>
              <a:gd name="csX1150" fmla="*/ 745552 w 1307377"/>
              <a:gd name="csY1150" fmla="*/ 501361 h 1761532"/>
              <a:gd name="csX1151" fmla="*/ 745026 w 1307377"/>
              <a:gd name="csY1151" fmla="*/ 502492 h 1761532"/>
              <a:gd name="csX1152" fmla="*/ 745053 w 1307377"/>
              <a:gd name="csY1152" fmla="*/ 502975 h 1761532"/>
              <a:gd name="csX1153" fmla="*/ 745254 w 1307377"/>
              <a:gd name="csY1153" fmla="*/ 506315 h 1761532"/>
              <a:gd name="csX1154" fmla="*/ 745973 w 1307377"/>
              <a:gd name="csY1154" fmla="*/ 508280 h 1761532"/>
              <a:gd name="csX1155" fmla="*/ 747289 w 1307377"/>
              <a:gd name="csY1155" fmla="*/ 511858 h 1761532"/>
              <a:gd name="csX1156" fmla="*/ 748358 w 1307377"/>
              <a:gd name="csY1156" fmla="*/ 514997 h 1761532"/>
              <a:gd name="csX1157" fmla="*/ 748464 w 1307377"/>
              <a:gd name="csY1157" fmla="*/ 515304 h 1761532"/>
              <a:gd name="csX1158" fmla="*/ 749542 w 1307377"/>
              <a:gd name="csY1158" fmla="*/ 516435 h 1761532"/>
              <a:gd name="csX1159" fmla="*/ 752077 w 1307377"/>
              <a:gd name="csY1159" fmla="*/ 519092 h 1761532"/>
              <a:gd name="csX1160" fmla="*/ 753454 w 1307377"/>
              <a:gd name="csY1160" fmla="*/ 522767 h 1761532"/>
              <a:gd name="csX1161" fmla="*/ 751884 w 1307377"/>
              <a:gd name="csY1161" fmla="*/ 528511 h 1761532"/>
              <a:gd name="csX1162" fmla="*/ 753146 w 1307377"/>
              <a:gd name="csY1162" fmla="*/ 538464 h 1761532"/>
              <a:gd name="csX1163" fmla="*/ 753252 w 1307377"/>
              <a:gd name="csY1163" fmla="*/ 541682 h 1761532"/>
              <a:gd name="csX1164" fmla="*/ 748954 w 1307377"/>
              <a:gd name="csY1164" fmla="*/ 546707 h 1761532"/>
              <a:gd name="csX1165" fmla="*/ 749560 w 1307377"/>
              <a:gd name="csY1165" fmla="*/ 550794 h 1761532"/>
              <a:gd name="csX1166" fmla="*/ 748981 w 1307377"/>
              <a:gd name="csY1166" fmla="*/ 556161 h 1761532"/>
              <a:gd name="csX1167" fmla="*/ 749718 w 1307377"/>
              <a:gd name="csY1167" fmla="*/ 561554 h 1761532"/>
              <a:gd name="csX1168" fmla="*/ 748481 w 1307377"/>
              <a:gd name="csY1168" fmla="*/ 564781 h 1761532"/>
              <a:gd name="csX1169" fmla="*/ 747412 w 1307377"/>
              <a:gd name="csY1169" fmla="*/ 570279 h 1761532"/>
              <a:gd name="csX1170" fmla="*/ 746938 w 1307377"/>
              <a:gd name="csY1170" fmla="*/ 572682 h 1761532"/>
              <a:gd name="csX1171" fmla="*/ 746360 w 1307377"/>
              <a:gd name="csY1171" fmla="*/ 573769 h 1761532"/>
              <a:gd name="csX1172" fmla="*/ 744412 w 1307377"/>
              <a:gd name="csY1172" fmla="*/ 577408 h 1761532"/>
              <a:gd name="csX1173" fmla="*/ 743833 w 1307377"/>
              <a:gd name="csY1173" fmla="*/ 579995 h 1761532"/>
              <a:gd name="csX1174" fmla="*/ 745000 w 1307377"/>
              <a:gd name="csY1174" fmla="*/ 586108 h 1761532"/>
              <a:gd name="csX1175" fmla="*/ 745465 w 1307377"/>
              <a:gd name="csY1175" fmla="*/ 588554 h 1761532"/>
              <a:gd name="csX1176" fmla="*/ 746237 w 1307377"/>
              <a:gd name="csY1176" fmla="*/ 592606 h 1761532"/>
              <a:gd name="csX1177" fmla="*/ 746254 w 1307377"/>
              <a:gd name="csY1177" fmla="*/ 592720 h 1761532"/>
              <a:gd name="csX1178" fmla="*/ 746289 w 1307377"/>
              <a:gd name="csY1178" fmla="*/ 592895 h 1761532"/>
              <a:gd name="csX1179" fmla="*/ 746824 w 1307377"/>
              <a:gd name="csY1179" fmla="*/ 592939 h 1761532"/>
              <a:gd name="csX1180" fmla="*/ 749437 w 1307377"/>
              <a:gd name="csY1180" fmla="*/ 593149 h 1761532"/>
              <a:gd name="csX1181" fmla="*/ 751770 w 1307377"/>
              <a:gd name="csY1181" fmla="*/ 593333 h 1761532"/>
              <a:gd name="csX1182" fmla="*/ 753445 w 1307377"/>
              <a:gd name="csY1182" fmla="*/ 592159 h 1761532"/>
              <a:gd name="csX1183" fmla="*/ 756014 w 1307377"/>
              <a:gd name="csY1183" fmla="*/ 590396 h 1761532"/>
              <a:gd name="csX1184" fmla="*/ 756418 w 1307377"/>
              <a:gd name="csY1184" fmla="*/ 589633 h 1761532"/>
              <a:gd name="csX1185" fmla="*/ 756786 w 1307377"/>
              <a:gd name="csY1185" fmla="*/ 589431 h 1761532"/>
              <a:gd name="csX1186" fmla="*/ 757171 w 1307377"/>
              <a:gd name="csY1186" fmla="*/ 589422 h 1761532"/>
              <a:gd name="csX1187" fmla="*/ 757584 w 1307377"/>
              <a:gd name="csY1187" fmla="*/ 589729 h 1761532"/>
              <a:gd name="csX1188" fmla="*/ 757733 w 1307377"/>
              <a:gd name="csY1188" fmla="*/ 589984 h 1761532"/>
              <a:gd name="csX1189" fmla="*/ 759355 w 1307377"/>
              <a:gd name="csY1189" fmla="*/ 590966 h 1761532"/>
              <a:gd name="csX1190" fmla="*/ 759373 w 1307377"/>
              <a:gd name="csY1190" fmla="*/ 590957 h 1761532"/>
              <a:gd name="csX1191" fmla="*/ 759970 w 1307377"/>
              <a:gd name="csY1191" fmla="*/ 590799 h 1761532"/>
              <a:gd name="csX1192" fmla="*/ 760715 w 1307377"/>
              <a:gd name="csY1192" fmla="*/ 590966 h 1761532"/>
              <a:gd name="csX1193" fmla="*/ 763767 w 1307377"/>
              <a:gd name="csY1193" fmla="*/ 591325 h 1761532"/>
              <a:gd name="csX1194" fmla="*/ 763792 w 1307377"/>
              <a:gd name="csY1194" fmla="*/ 591343 h 1761532"/>
              <a:gd name="csX1195" fmla="*/ 765003 w 1307377"/>
              <a:gd name="csY1195" fmla="*/ 591334 h 1761532"/>
              <a:gd name="csX1196" fmla="*/ 765652 w 1307377"/>
              <a:gd name="csY1196" fmla="*/ 591545 h 1761532"/>
              <a:gd name="csX1197" fmla="*/ 765792 w 1307377"/>
              <a:gd name="csY1197" fmla="*/ 591711 h 1761532"/>
              <a:gd name="csX1198" fmla="*/ 766091 w 1307377"/>
              <a:gd name="csY1198" fmla="*/ 592149 h 1761532"/>
              <a:gd name="csX1199" fmla="*/ 766599 w 1307377"/>
              <a:gd name="csY1199" fmla="*/ 592562 h 1761532"/>
              <a:gd name="csX1200" fmla="*/ 767309 w 1307377"/>
              <a:gd name="csY1200" fmla="*/ 592807 h 1761532"/>
              <a:gd name="csX1201" fmla="*/ 768001 w 1307377"/>
              <a:gd name="csY1201" fmla="*/ 592729 h 1761532"/>
              <a:gd name="csX1202" fmla="*/ 768011 w 1307377"/>
              <a:gd name="csY1202" fmla="*/ 592737 h 1761532"/>
              <a:gd name="csX1203" fmla="*/ 771984 w 1307377"/>
              <a:gd name="csY1203" fmla="*/ 593351 h 1761532"/>
              <a:gd name="csX1204" fmla="*/ 772702 w 1307377"/>
              <a:gd name="csY1204" fmla="*/ 592729 h 1761532"/>
              <a:gd name="csX1205" fmla="*/ 773114 w 1307377"/>
              <a:gd name="csY1205" fmla="*/ 592071 h 1761532"/>
              <a:gd name="csX1206" fmla="*/ 773509 w 1307377"/>
              <a:gd name="csY1206" fmla="*/ 591887 h 1761532"/>
              <a:gd name="csX1207" fmla="*/ 774272 w 1307377"/>
              <a:gd name="csY1207" fmla="*/ 591659 h 1761532"/>
              <a:gd name="csX1208" fmla="*/ 775325 w 1307377"/>
              <a:gd name="csY1208" fmla="*/ 590834 h 1761532"/>
              <a:gd name="csX1209" fmla="*/ 775684 w 1307377"/>
              <a:gd name="csY1209" fmla="*/ 590422 h 1761532"/>
              <a:gd name="csX1210" fmla="*/ 776315 w 1307377"/>
              <a:gd name="csY1210" fmla="*/ 590063 h 1761532"/>
              <a:gd name="csX1211" fmla="*/ 777262 w 1307377"/>
              <a:gd name="csY1211" fmla="*/ 589852 h 1761532"/>
              <a:gd name="csX1212" fmla="*/ 777981 w 1307377"/>
              <a:gd name="csY1212" fmla="*/ 589493 h 1761532"/>
              <a:gd name="csX1213" fmla="*/ 778745 w 1307377"/>
              <a:gd name="csY1213" fmla="*/ 588721 h 1761532"/>
              <a:gd name="csX1214" fmla="*/ 779358 w 1307377"/>
              <a:gd name="csY1214" fmla="*/ 588616 h 1761532"/>
              <a:gd name="csX1215" fmla="*/ 779560 w 1307377"/>
              <a:gd name="csY1215" fmla="*/ 588607 h 1761532"/>
              <a:gd name="csX1216" fmla="*/ 780270 w 1307377"/>
              <a:gd name="csY1216" fmla="*/ 589046 h 1761532"/>
              <a:gd name="csX1217" fmla="*/ 782524 w 1307377"/>
              <a:gd name="csY1217" fmla="*/ 588721 h 1761532"/>
              <a:gd name="csX1218" fmla="*/ 783655 w 1307377"/>
              <a:gd name="csY1218" fmla="*/ 587774 h 1761532"/>
              <a:gd name="csX1219" fmla="*/ 784488 w 1307377"/>
              <a:gd name="csY1219" fmla="*/ 588028 h 1761532"/>
              <a:gd name="csX1220" fmla="*/ 784488 w 1307377"/>
              <a:gd name="csY1220" fmla="*/ 588020 h 1761532"/>
              <a:gd name="csX1221" fmla="*/ 785699 w 1307377"/>
              <a:gd name="csY1221" fmla="*/ 587554 h 1761532"/>
              <a:gd name="csX1222" fmla="*/ 786094 w 1307377"/>
              <a:gd name="csY1222" fmla="*/ 587142 h 1761532"/>
              <a:gd name="csX1223" fmla="*/ 788522 w 1307377"/>
              <a:gd name="csY1223" fmla="*/ 586406 h 1761532"/>
              <a:gd name="csX1224" fmla="*/ 789075 w 1307377"/>
              <a:gd name="csY1224" fmla="*/ 586064 h 1761532"/>
              <a:gd name="csX1225" fmla="*/ 789092 w 1307377"/>
              <a:gd name="csY1225" fmla="*/ 586292 h 1761532"/>
              <a:gd name="csX1226" fmla="*/ 793811 w 1307377"/>
              <a:gd name="csY1226" fmla="*/ 594307 h 1761532"/>
              <a:gd name="csX1227" fmla="*/ 800913 w 1307377"/>
              <a:gd name="csY1227" fmla="*/ 606058 h 1761532"/>
              <a:gd name="csX1228" fmla="*/ 801325 w 1307377"/>
              <a:gd name="csY1228" fmla="*/ 608505 h 1761532"/>
              <a:gd name="csX1229" fmla="*/ 801440 w 1307377"/>
              <a:gd name="csY1229" fmla="*/ 608549 h 1761532"/>
              <a:gd name="csX1230" fmla="*/ 801589 w 1307377"/>
              <a:gd name="csY1230" fmla="*/ 608610 h 1761532"/>
              <a:gd name="csX1231" fmla="*/ 802693 w 1307377"/>
              <a:gd name="csY1231" fmla="*/ 614678 h 1761532"/>
              <a:gd name="csX1232" fmla="*/ 802773 w 1307377"/>
              <a:gd name="csY1232" fmla="*/ 615099 h 1761532"/>
              <a:gd name="csX1233" fmla="*/ 803281 w 1307377"/>
              <a:gd name="csY1233" fmla="*/ 617879 h 1761532"/>
              <a:gd name="csX1234" fmla="*/ 803316 w 1307377"/>
              <a:gd name="csY1234" fmla="*/ 618203 h 1761532"/>
              <a:gd name="csX1235" fmla="*/ 803316 w 1307377"/>
              <a:gd name="csY1235" fmla="*/ 618344 h 1761532"/>
              <a:gd name="csX1236" fmla="*/ 795888 w 1307377"/>
              <a:gd name="csY1236" fmla="*/ 622369 h 1761532"/>
              <a:gd name="csX1237" fmla="*/ 794495 w 1307377"/>
              <a:gd name="csY1237" fmla="*/ 623123 h 1761532"/>
              <a:gd name="csX1238" fmla="*/ 799888 w 1307377"/>
              <a:gd name="csY1238" fmla="*/ 632375 h 1761532"/>
              <a:gd name="csX1239" fmla="*/ 802273 w 1307377"/>
              <a:gd name="csY1239" fmla="*/ 635111 h 1761532"/>
              <a:gd name="csX1240" fmla="*/ 800089 w 1307377"/>
              <a:gd name="csY1240" fmla="*/ 635540 h 1761532"/>
              <a:gd name="csX1241" fmla="*/ 799641 w 1307377"/>
              <a:gd name="csY1241" fmla="*/ 635453 h 1761532"/>
              <a:gd name="csX1242" fmla="*/ 796861 w 1307377"/>
              <a:gd name="csY1242" fmla="*/ 634146 h 1761532"/>
              <a:gd name="csX1243" fmla="*/ 794441 w 1307377"/>
              <a:gd name="csY1243" fmla="*/ 633646 h 1761532"/>
              <a:gd name="csX1244" fmla="*/ 795108 w 1307377"/>
              <a:gd name="csY1244" fmla="*/ 636996 h 1761532"/>
              <a:gd name="csX1245" fmla="*/ 795187 w 1307377"/>
              <a:gd name="csY1245" fmla="*/ 637277 h 1761532"/>
              <a:gd name="csX1246" fmla="*/ 795221 w 1307377"/>
              <a:gd name="csY1246" fmla="*/ 637619 h 1761532"/>
              <a:gd name="csX1247" fmla="*/ 796748 w 1307377"/>
              <a:gd name="csY1247" fmla="*/ 639022 h 1761532"/>
              <a:gd name="csX1248" fmla="*/ 797844 w 1307377"/>
              <a:gd name="csY1248" fmla="*/ 640030 h 1761532"/>
              <a:gd name="csX1249" fmla="*/ 797958 w 1307377"/>
              <a:gd name="csY1249" fmla="*/ 640390 h 1761532"/>
              <a:gd name="csX1250" fmla="*/ 799984 w 1307377"/>
              <a:gd name="csY1250" fmla="*/ 646529 h 1761532"/>
              <a:gd name="csX1251" fmla="*/ 800045 w 1307377"/>
              <a:gd name="csY1251" fmla="*/ 646774 h 1761532"/>
              <a:gd name="csX1252" fmla="*/ 801053 w 1307377"/>
              <a:gd name="csY1252" fmla="*/ 646958 h 1761532"/>
              <a:gd name="csX1253" fmla="*/ 800712 w 1307377"/>
              <a:gd name="csY1253" fmla="*/ 647423 h 1761532"/>
              <a:gd name="csX1254" fmla="*/ 803123 w 1307377"/>
              <a:gd name="csY1254" fmla="*/ 648651 h 1761532"/>
              <a:gd name="csX1255" fmla="*/ 803404 w 1307377"/>
              <a:gd name="csY1255" fmla="*/ 649457 h 1761532"/>
              <a:gd name="csX1256" fmla="*/ 803860 w 1307377"/>
              <a:gd name="csY1256" fmla="*/ 650106 h 1761532"/>
              <a:gd name="csX1257" fmla="*/ 804641 w 1307377"/>
              <a:gd name="csY1257" fmla="*/ 651404 h 1761532"/>
              <a:gd name="csX1258" fmla="*/ 806745 w 1307377"/>
              <a:gd name="csY1258" fmla="*/ 653132 h 1761532"/>
              <a:gd name="csX1259" fmla="*/ 807227 w 1307377"/>
              <a:gd name="csY1259" fmla="*/ 655841 h 1761532"/>
              <a:gd name="csX1260" fmla="*/ 806710 w 1307377"/>
              <a:gd name="csY1260" fmla="*/ 657674 h 1761532"/>
              <a:gd name="csX1261" fmla="*/ 807070 w 1307377"/>
              <a:gd name="csY1261" fmla="*/ 658262 h 1761532"/>
              <a:gd name="csX1262" fmla="*/ 807394 w 1307377"/>
              <a:gd name="csY1262" fmla="*/ 661375 h 1761532"/>
              <a:gd name="csX1263" fmla="*/ 807534 w 1307377"/>
              <a:gd name="csY1263" fmla="*/ 661962 h 1761532"/>
              <a:gd name="csX1264" fmla="*/ 807657 w 1307377"/>
              <a:gd name="csY1264" fmla="*/ 662427 h 1761532"/>
              <a:gd name="csX1265" fmla="*/ 807254 w 1307377"/>
              <a:gd name="csY1265" fmla="*/ 662568 h 1761532"/>
              <a:gd name="csX1266" fmla="*/ 804570 w 1307377"/>
              <a:gd name="csY1266" fmla="*/ 662725 h 1761532"/>
              <a:gd name="csX1267" fmla="*/ 804219 w 1307377"/>
              <a:gd name="csY1267" fmla="*/ 663655 h 1761532"/>
              <a:gd name="csX1268" fmla="*/ 803746 w 1307377"/>
              <a:gd name="csY1268" fmla="*/ 663637 h 1761532"/>
              <a:gd name="csX1269" fmla="*/ 803386 w 1307377"/>
              <a:gd name="csY1269" fmla="*/ 663760 h 1761532"/>
              <a:gd name="csX1270" fmla="*/ 802939 w 1307377"/>
              <a:gd name="csY1270" fmla="*/ 664172 h 1761532"/>
              <a:gd name="csX1271" fmla="*/ 802430 w 1307377"/>
              <a:gd name="csY1271" fmla="*/ 664646 h 1761532"/>
              <a:gd name="csX1272" fmla="*/ 801992 w 1307377"/>
              <a:gd name="csY1272" fmla="*/ 664830 h 1761532"/>
              <a:gd name="csX1273" fmla="*/ 801325 w 1307377"/>
              <a:gd name="csY1273" fmla="*/ 664926 h 1761532"/>
              <a:gd name="csX1274" fmla="*/ 800677 w 1307377"/>
              <a:gd name="csY1274" fmla="*/ 664436 h 1761532"/>
              <a:gd name="csX1275" fmla="*/ 800466 w 1307377"/>
              <a:gd name="csY1275" fmla="*/ 665470 h 1761532"/>
              <a:gd name="csX1276" fmla="*/ 799256 w 1307377"/>
              <a:gd name="csY1276" fmla="*/ 666032 h 1761532"/>
              <a:gd name="csX1277" fmla="*/ 796265 w 1307377"/>
              <a:gd name="csY1277" fmla="*/ 667426 h 1761532"/>
              <a:gd name="csX1278" fmla="*/ 795213 w 1307377"/>
              <a:gd name="csY1278" fmla="*/ 668697 h 1761532"/>
              <a:gd name="csX1279" fmla="*/ 791759 w 1307377"/>
              <a:gd name="csY1279" fmla="*/ 670574 h 1761532"/>
              <a:gd name="csX1280" fmla="*/ 785672 w 1307377"/>
              <a:gd name="csY1280" fmla="*/ 673223 h 1761532"/>
              <a:gd name="csX1281" fmla="*/ 782480 w 1307377"/>
              <a:gd name="csY1281" fmla="*/ 674950 h 1761532"/>
              <a:gd name="csX1282" fmla="*/ 781875 w 1307377"/>
              <a:gd name="csY1282" fmla="*/ 675187 h 1761532"/>
              <a:gd name="csX1283" fmla="*/ 779981 w 1307377"/>
              <a:gd name="csY1283" fmla="*/ 674889 h 1761532"/>
              <a:gd name="csX1284" fmla="*/ 776885 w 1307377"/>
              <a:gd name="csY1284" fmla="*/ 674967 h 1761532"/>
              <a:gd name="csX1285" fmla="*/ 777193 w 1307377"/>
              <a:gd name="csY1285" fmla="*/ 676081 h 1761532"/>
              <a:gd name="csX1286" fmla="*/ 774404 w 1307377"/>
              <a:gd name="csY1286" fmla="*/ 676651 h 1761532"/>
              <a:gd name="csX1287" fmla="*/ 772369 w 1307377"/>
              <a:gd name="csY1287" fmla="*/ 674696 h 1761532"/>
              <a:gd name="csX1288" fmla="*/ 771756 w 1307377"/>
              <a:gd name="csY1288" fmla="*/ 675283 h 1761532"/>
              <a:gd name="csX1289" fmla="*/ 769852 w 1307377"/>
              <a:gd name="csY1289" fmla="*/ 677125 h 1761532"/>
              <a:gd name="csX1290" fmla="*/ 768001 w 1307377"/>
              <a:gd name="csY1290" fmla="*/ 678563 h 1761532"/>
              <a:gd name="csX1291" fmla="*/ 768589 w 1307377"/>
              <a:gd name="csY1291" fmla="*/ 679826 h 1761532"/>
              <a:gd name="csX1292" fmla="*/ 768668 w 1307377"/>
              <a:gd name="csY1292" fmla="*/ 681123 h 1761532"/>
              <a:gd name="csX1293" fmla="*/ 768545 w 1307377"/>
              <a:gd name="csY1293" fmla="*/ 681343 h 1761532"/>
              <a:gd name="csX1294" fmla="*/ 766783 w 1307377"/>
              <a:gd name="csY1294" fmla="*/ 682158 h 1761532"/>
              <a:gd name="csX1295" fmla="*/ 766239 w 1307377"/>
              <a:gd name="csY1295" fmla="*/ 682719 h 1761532"/>
              <a:gd name="csX1296" fmla="*/ 764398 w 1307377"/>
              <a:gd name="csY1296" fmla="*/ 682807 h 1761532"/>
              <a:gd name="csX1297" fmla="*/ 764029 w 1307377"/>
              <a:gd name="csY1297" fmla="*/ 684062 h 1761532"/>
              <a:gd name="csX1298" fmla="*/ 763135 w 1307377"/>
              <a:gd name="csY1298" fmla="*/ 684315 h 1761532"/>
              <a:gd name="csX1299" fmla="*/ 762258 w 1307377"/>
              <a:gd name="csY1299" fmla="*/ 685122 h 1761532"/>
              <a:gd name="csX1300" fmla="*/ 762012 w 1307377"/>
              <a:gd name="csY1300" fmla="*/ 685280 h 1761532"/>
              <a:gd name="csX1301" fmla="*/ 761223 w 1307377"/>
              <a:gd name="csY1301" fmla="*/ 684868 h 1761532"/>
              <a:gd name="csX1302" fmla="*/ 760407 w 1307377"/>
              <a:gd name="csY1302" fmla="*/ 684815 h 1761532"/>
              <a:gd name="csX1303" fmla="*/ 758882 w 1307377"/>
              <a:gd name="csY1303" fmla="*/ 686280 h 1761532"/>
              <a:gd name="csX1304" fmla="*/ 756181 w 1307377"/>
              <a:gd name="csY1304" fmla="*/ 686516 h 1761532"/>
              <a:gd name="csX1305" fmla="*/ 756119 w 1307377"/>
              <a:gd name="csY1305" fmla="*/ 687656 h 1761532"/>
              <a:gd name="csX1306" fmla="*/ 754883 w 1307377"/>
              <a:gd name="csY1306" fmla="*/ 689068 h 1761532"/>
              <a:gd name="csX1307" fmla="*/ 753769 w 1307377"/>
              <a:gd name="csY1307" fmla="*/ 688796 h 1761532"/>
              <a:gd name="csX1308" fmla="*/ 753567 w 1307377"/>
              <a:gd name="csY1308" fmla="*/ 688832 h 1761532"/>
              <a:gd name="csX1309" fmla="*/ 753462 w 1307377"/>
              <a:gd name="csY1309" fmla="*/ 688955 h 1761532"/>
              <a:gd name="csX1310" fmla="*/ 752550 w 1307377"/>
              <a:gd name="csY1310" fmla="*/ 688867 h 1761532"/>
              <a:gd name="csX1311" fmla="*/ 751726 w 1307377"/>
              <a:gd name="csY1311" fmla="*/ 689165 h 1761532"/>
              <a:gd name="csX1312" fmla="*/ 750525 w 1307377"/>
              <a:gd name="csY1312" fmla="*/ 689595 h 1761532"/>
              <a:gd name="csX1313" fmla="*/ 749736 w 1307377"/>
              <a:gd name="csY1313" fmla="*/ 689489 h 1761532"/>
              <a:gd name="csX1314" fmla="*/ 749552 w 1307377"/>
              <a:gd name="csY1314" fmla="*/ 689936 h 1761532"/>
              <a:gd name="csX1315" fmla="*/ 748437 w 1307377"/>
              <a:gd name="csY1315" fmla="*/ 689595 h 1761532"/>
              <a:gd name="csX1316" fmla="*/ 748034 w 1307377"/>
              <a:gd name="csY1316" fmla="*/ 690911 h 1761532"/>
              <a:gd name="csX1317" fmla="*/ 747025 w 1307377"/>
              <a:gd name="csY1317" fmla="*/ 690884 h 1761532"/>
              <a:gd name="csX1318" fmla="*/ 746149 w 1307377"/>
              <a:gd name="csY1318" fmla="*/ 692191 h 1761532"/>
              <a:gd name="csX1319" fmla="*/ 744772 w 1307377"/>
              <a:gd name="csY1319" fmla="*/ 692848 h 1761532"/>
              <a:gd name="csX1320" fmla="*/ 743027 w 1307377"/>
              <a:gd name="csY1320" fmla="*/ 693664 h 1761532"/>
              <a:gd name="csX1321" fmla="*/ 741237 w 1307377"/>
              <a:gd name="csY1321" fmla="*/ 694681 h 1761532"/>
              <a:gd name="csX1322" fmla="*/ 741720 w 1307377"/>
              <a:gd name="csY1322" fmla="*/ 695576 h 1761532"/>
              <a:gd name="csX1323" fmla="*/ 740624 w 1307377"/>
              <a:gd name="csY1323" fmla="*/ 696066 h 1761532"/>
              <a:gd name="csX1324" fmla="*/ 738248 w 1307377"/>
              <a:gd name="csY1324" fmla="*/ 695996 h 1761532"/>
              <a:gd name="csX1325" fmla="*/ 738265 w 1307377"/>
              <a:gd name="csY1325" fmla="*/ 696304 h 1761532"/>
              <a:gd name="csX1326" fmla="*/ 736582 w 1307377"/>
              <a:gd name="csY1326" fmla="*/ 697934 h 1761532"/>
              <a:gd name="csX1327" fmla="*/ 736476 w 1307377"/>
              <a:gd name="csY1327" fmla="*/ 698040 h 1761532"/>
              <a:gd name="csX1328" fmla="*/ 736292 w 1307377"/>
              <a:gd name="csY1328" fmla="*/ 698224 h 1761532"/>
              <a:gd name="csX1329" fmla="*/ 734898 w 1307377"/>
              <a:gd name="csY1329" fmla="*/ 699749 h 1761532"/>
              <a:gd name="csX1330" fmla="*/ 733547 w 1307377"/>
              <a:gd name="csY1330" fmla="*/ 702197 h 1761532"/>
              <a:gd name="csX1331" fmla="*/ 731530 w 1307377"/>
              <a:gd name="csY1331" fmla="*/ 702494 h 1761532"/>
              <a:gd name="csX1332" fmla="*/ 731407 w 1307377"/>
              <a:gd name="csY1332" fmla="*/ 702214 h 1761532"/>
              <a:gd name="csX1333" fmla="*/ 730697 w 1307377"/>
              <a:gd name="csY1333" fmla="*/ 702521 h 1761532"/>
              <a:gd name="csX1334" fmla="*/ 728347 w 1307377"/>
              <a:gd name="csY1334" fmla="*/ 703529 h 1761532"/>
              <a:gd name="csX1335" fmla="*/ 727943 w 1307377"/>
              <a:gd name="csY1335" fmla="*/ 703810 h 1761532"/>
              <a:gd name="csX1336" fmla="*/ 727443 w 1307377"/>
              <a:gd name="csY1336" fmla="*/ 704749 h 1761532"/>
              <a:gd name="csX1337" fmla="*/ 727102 w 1307377"/>
              <a:gd name="csY1337" fmla="*/ 705389 h 1761532"/>
              <a:gd name="csX1338" fmla="*/ 726926 w 1307377"/>
              <a:gd name="csY1338" fmla="*/ 707159 h 1761532"/>
              <a:gd name="csX1339" fmla="*/ 725926 w 1307377"/>
              <a:gd name="csY1339" fmla="*/ 708054 h 1761532"/>
              <a:gd name="csX1340" fmla="*/ 725558 w 1307377"/>
              <a:gd name="csY1340" fmla="*/ 708274 h 1761532"/>
              <a:gd name="csX1341" fmla="*/ 724857 w 1307377"/>
              <a:gd name="csY1341" fmla="*/ 707642 h 1761532"/>
              <a:gd name="csX1342" fmla="*/ 724576 w 1307377"/>
              <a:gd name="csY1342" fmla="*/ 707818 h 1761532"/>
              <a:gd name="csX1343" fmla="*/ 723594 w 1307377"/>
              <a:gd name="csY1343" fmla="*/ 708431 h 1761532"/>
              <a:gd name="csX1344" fmla="*/ 722646 w 1307377"/>
              <a:gd name="csY1344" fmla="*/ 709194 h 1761532"/>
              <a:gd name="csX1345" fmla="*/ 722445 w 1307377"/>
              <a:gd name="csY1345" fmla="*/ 710088 h 1761532"/>
              <a:gd name="csX1346" fmla="*/ 721770 w 1307377"/>
              <a:gd name="csY1346" fmla="*/ 710588 h 1761532"/>
              <a:gd name="csX1347" fmla="*/ 718227 w 1307377"/>
              <a:gd name="csY1347" fmla="*/ 713833 h 1761532"/>
              <a:gd name="csX1348" fmla="*/ 717394 w 1307377"/>
              <a:gd name="csY1348" fmla="*/ 714368 h 1761532"/>
              <a:gd name="csX1349" fmla="*/ 716280 w 1307377"/>
              <a:gd name="csY1349" fmla="*/ 715079 h 1761532"/>
              <a:gd name="csX1350" fmla="*/ 715772 w 1307377"/>
              <a:gd name="csY1350" fmla="*/ 715640 h 1761532"/>
              <a:gd name="csX1351" fmla="*/ 715571 w 1307377"/>
              <a:gd name="csY1351" fmla="*/ 716122 h 1761532"/>
              <a:gd name="csX1352" fmla="*/ 715527 w 1307377"/>
              <a:gd name="csY1352" fmla="*/ 716481 h 1761532"/>
              <a:gd name="csX1353" fmla="*/ 713948 w 1307377"/>
              <a:gd name="csY1353" fmla="*/ 717665 h 1761532"/>
              <a:gd name="csX1354" fmla="*/ 713097 w 1307377"/>
              <a:gd name="csY1354" fmla="*/ 718779 h 1761532"/>
              <a:gd name="csX1355" fmla="*/ 712791 w 1307377"/>
              <a:gd name="csY1355" fmla="*/ 719191 h 1761532"/>
              <a:gd name="csX1356" fmla="*/ 710536 w 1307377"/>
              <a:gd name="csY1356" fmla="*/ 720796 h 1761532"/>
              <a:gd name="csX1357" fmla="*/ 708168 w 1307377"/>
              <a:gd name="csY1357" fmla="*/ 722620 h 1761532"/>
              <a:gd name="csX1358" fmla="*/ 708388 w 1307377"/>
              <a:gd name="csY1358" fmla="*/ 723041 h 1761532"/>
              <a:gd name="csX1359" fmla="*/ 706932 w 1307377"/>
              <a:gd name="csY1359" fmla="*/ 724216 h 1761532"/>
              <a:gd name="csX1360" fmla="*/ 706055 w 1307377"/>
              <a:gd name="csY1360" fmla="*/ 725014 h 1761532"/>
              <a:gd name="csX1361" fmla="*/ 704977 w 1307377"/>
              <a:gd name="csY1361" fmla="*/ 725812 h 1761532"/>
              <a:gd name="csX1362" fmla="*/ 703425 w 1307377"/>
              <a:gd name="csY1362" fmla="*/ 726496 h 1761532"/>
              <a:gd name="csX1363" fmla="*/ 702863 w 1307377"/>
              <a:gd name="csY1363" fmla="*/ 725041 h 1761532"/>
              <a:gd name="csX1364" fmla="*/ 702785 w 1307377"/>
              <a:gd name="csY1364" fmla="*/ 724681 h 1761532"/>
              <a:gd name="csX1365" fmla="*/ 701451 w 1307377"/>
              <a:gd name="csY1365" fmla="*/ 724874 h 1761532"/>
              <a:gd name="csX1366" fmla="*/ 701127 w 1307377"/>
              <a:gd name="csY1366" fmla="*/ 724926 h 1761532"/>
              <a:gd name="csX1367" fmla="*/ 700961 w 1307377"/>
              <a:gd name="csY1367" fmla="*/ 725032 h 1761532"/>
              <a:gd name="csX1368" fmla="*/ 700321 w 1307377"/>
              <a:gd name="csY1368" fmla="*/ 725725 h 1761532"/>
              <a:gd name="csX1369" fmla="*/ 698724 w 1307377"/>
              <a:gd name="csY1369" fmla="*/ 726487 h 1761532"/>
              <a:gd name="csX1370" fmla="*/ 697637 w 1307377"/>
              <a:gd name="csY1370" fmla="*/ 727189 h 1761532"/>
              <a:gd name="csX1371" fmla="*/ 696760 w 1307377"/>
              <a:gd name="csY1371" fmla="*/ 728486 h 1761532"/>
              <a:gd name="csX1372" fmla="*/ 696330 w 1307377"/>
              <a:gd name="csY1372" fmla="*/ 730135 h 1761532"/>
              <a:gd name="csX1373" fmla="*/ 695470 w 1307377"/>
              <a:gd name="csY1373" fmla="*/ 731837 h 1761532"/>
              <a:gd name="csX1374" fmla="*/ 695673 w 1307377"/>
              <a:gd name="csY1374" fmla="*/ 732573 h 1761532"/>
              <a:gd name="csX1375" fmla="*/ 696181 w 1307377"/>
              <a:gd name="csY1375" fmla="*/ 734651 h 1761532"/>
              <a:gd name="csX1376" fmla="*/ 696462 w 1307377"/>
              <a:gd name="csY1376" fmla="*/ 736580 h 1761532"/>
              <a:gd name="csX1377" fmla="*/ 696462 w 1307377"/>
              <a:gd name="csY1377" fmla="*/ 736791 h 1761532"/>
              <a:gd name="csX1378" fmla="*/ 696497 w 1307377"/>
              <a:gd name="csY1378" fmla="*/ 737080 h 1761532"/>
              <a:gd name="csX1379" fmla="*/ 698093 w 1307377"/>
              <a:gd name="csY1379" fmla="*/ 737967 h 1761532"/>
              <a:gd name="csX1380" fmla="*/ 702513 w 1307377"/>
              <a:gd name="csY1380" fmla="*/ 739922 h 1761532"/>
              <a:gd name="csX1381" fmla="*/ 703126 w 1307377"/>
              <a:gd name="csY1381" fmla="*/ 740194 h 1761532"/>
              <a:gd name="csX1382" fmla="*/ 704424 w 1307377"/>
              <a:gd name="csY1382" fmla="*/ 740772 h 1761532"/>
              <a:gd name="csX1383" fmla="*/ 705555 w 1307377"/>
              <a:gd name="csY1383" fmla="*/ 741833 h 1761532"/>
              <a:gd name="csX1384" fmla="*/ 709072 w 1307377"/>
              <a:gd name="csY1384" fmla="*/ 742324 h 1761532"/>
              <a:gd name="csX1385" fmla="*/ 712211 w 1307377"/>
              <a:gd name="csY1385" fmla="*/ 746078 h 1761532"/>
              <a:gd name="csX1386" fmla="*/ 714588 w 1307377"/>
              <a:gd name="csY1386" fmla="*/ 747455 h 1761532"/>
              <a:gd name="csX1387" fmla="*/ 714851 w 1307377"/>
              <a:gd name="csY1387" fmla="*/ 747604 h 1761532"/>
              <a:gd name="csX1388" fmla="*/ 717622 w 1307377"/>
              <a:gd name="csY1388" fmla="*/ 749086 h 1761532"/>
              <a:gd name="csX1389" fmla="*/ 720858 w 1307377"/>
              <a:gd name="csY1389" fmla="*/ 751936 h 1761532"/>
              <a:gd name="csX1390" fmla="*/ 721025 w 1307377"/>
              <a:gd name="csY1390" fmla="*/ 752094 h 1761532"/>
              <a:gd name="csX1391" fmla="*/ 729478 w 1307377"/>
              <a:gd name="csY1391" fmla="*/ 753891 h 1761532"/>
              <a:gd name="csX1392" fmla="*/ 729723 w 1307377"/>
              <a:gd name="csY1392" fmla="*/ 753953 h 1761532"/>
              <a:gd name="csX1393" fmla="*/ 736371 w 1307377"/>
              <a:gd name="csY1393" fmla="*/ 761231 h 1761532"/>
              <a:gd name="csX1394" fmla="*/ 736897 w 1307377"/>
              <a:gd name="csY1394" fmla="*/ 765484 h 1761532"/>
              <a:gd name="csX1395" fmla="*/ 736950 w 1307377"/>
              <a:gd name="csY1395" fmla="*/ 765896 h 1761532"/>
              <a:gd name="csX1396" fmla="*/ 736967 w 1307377"/>
              <a:gd name="csY1396" fmla="*/ 766124 h 1761532"/>
              <a:gd name="csX1397" fmla="*/ 737256 w 1307377"/>
              <a:gd name="csY1397" fmla="*/ 765835 h 1761532"/>
              <a:gd name="csX1398" fmla="*/ 738677 w 1307377"/>
              <a:gd name="csY1398" fmla="*/ 764379 h 1761532"/>
              <a:gd name="csX1399" fmla="*/ 739124 w 1307377"/>
              <a:gd name="csY1399" fmla="*/ 764116 h 1761532"/>
              <a:gd name="csX1400" fmla="*/ 740457 w 1307377"/>
              <a:gd name="csY1400" fmla="*/ 763844 h 1761532"/>
              <a:gd name="csX1401" fmla="*/ 741107 w 1307377"/>
              <a:gd name="csY1401" fmla="*/ 763591 h 1761532"/>
              <a:gd name="csX1402" fmla="*/ 741607 w 1307377"/>
              <a:gd name="csY1402" fmla="*/ 763714 h 1761532"/>
              <a:gd name="csX1403" fmla="*/ 755014 w 1307377"/>
              <a:gd name="csY1403" fmla="*/ 767291 h 1761532"/>
              <a:gd name="csX1404" fmla="*/ 759803 w 1307377"/>
              <a:gd name="csY1404" fmla="*/ 768843 h 1761532"/>
              <a:gd name="csX1405" fmla="*/ 763047 w 1307377"/>
              <a:gd name="csY1405" fmla="*/ 766958 h 1761532"/>
              <a:gd name="csX1406" fmla="*/ 762503 w 1307377"/>
              <a:gd name="csY1406" fmla="*/ 768808 h 1761532"/>
              <a:gd name="csX1407" fmla="*/ 759110 w 1307377"/>
              <a:gd name="csY1407" fmla="*/ 774105 h 1761532"/>
              <a:gd name="csX1408" fmla="*/ 758207 w 1307377"/>
              <a:gd name="csY1408" fmla="*/ 776498 h 1761532"/>
              <a:gd name="csX1409" fmla="*/ 757277 w 1307377"/>
              <a:gd name="csY1409" fmla="*/ 778569 h 1761532"/>
              <a:gd name="csX1410" fmla="*/ 756567 w 1307377"/>
              <a:gd name="csY1410" fmla="*/ 780822 h 1761532"/>
              <a:gd name="csX1411" fmla="*/ 756979 w 1307377"/>
              <a:gd name="csY1411" fmla="*/ 782234 h 1761532"/>
              <a:gd name="csX1412" fmla="*/ 757891 w 1307377"/>
              <a:gd name="csY1412" fmla="*/ 783715 h 1761532"/>
              <a:gd name="csX1413" fmla="*/ 758102 w 1307377"/>
              <a:gd name="csY1413" fmla="*/ 785286 h 1761532"/>
              <a:gd name="csX1414" fmla="*/ 758811 w 1307377"/>
              <a:gd name="csY1414" fmla="*/ 787592 h 1761532"/>
              <a:gd name="csX1415" fmla="*/ 759110 w 1307377"/>
              <a:gd name="csY1415" fmla="*/ 788863 h 1761532"/>
              <a:gd name="csX1416" fmla="*/ 759083 w 1307377"/>
              <a:gd name="csY1416" fmla="*/ 789547 h 1761532"/>
              <a:gd name="csX1417" fmla="*/ 758136 w 1307377"/>
              <a:gd name="csY1417" fmla="*/ 790749 h 1761532"/>
              <a:gd name="csX1418" fmla="*/ 757234 w 1307377"/>
              <a:gd name="csY1418" fmla="*/ 791626 h 1761532"/>
              <a:gd name="csX1419" fmla="*/ 756382 w 1307377"/>
              <a:gd name="csY1419" fmla="*/ 793468 h 1761532"/>
              <a:gd name="csX1420" fmla="*/ 755558 w 1307377"/>
              <a:gd name="csY1420" fmla="*/ 794528 h 1761532"/>
              <a:gd name="csX1421" fmla="*/ 754102 w 1307377"/>
              <a:gd name="csY1421" fmla="*/ 795459 h 1761532"/>
              <a:gd name="csX1422" fmla="*/ 755347 w 1307377"/>
              <a:gd name="csY1422" fmla="*/ 796869 h 1761532"/>
              <a:gd name="csX1423" fmla="*/ 755453 w 1307377"/>
              <a:gd name="csY1423" fmla="*/ 796729 h 1761532"/>
              <a:gd name="csX1424" fmla="*/ 756777 w 1307377"/>
              <a:gd name="csY1424" fmla="*/ 797055 h 1761532"/>
              <a:gd name="csX1425" fmla="*/ 757593 w 1307377"/>
              <a:gd name="csY1425" fmla="*/ 797098 h 1761532"/>
              <a:gd name="csX1426" fmla="*/ 758602 w 1307377"/>
              <a:gd name="csY1426" fmla="*/ 797729 h 1761532"/>
              <a:gd name="csX1427" fmla="*/ 759083 w 1307377"/>
              <a:gd name="csY1427" fmla="*/ 797379 h 1761532"/>
              <a:gd name="csX1428" fmla="*/ 759890 w 1307377"/>
              <a:gd name="csY1428" fmla="*/ 797501 h 1761532"/>
              <a:gd name="csX1429" fmla="*/ 760926 w 1307377"/>
              <a:gd name="csY1429" fmla="*/ 799036 h 1761532"/>
              <a:gd name="csX1430" fmla="*/ 761758 w 1307377"/>
              <a:gd name="csY1430" fmla="*/ 800702 h 1761532"/>
              <a:gd name="csX1431" fmla="*/ 762091 w 1307377"/>
              <a:gd name="csY1431" fmla="*/ 801746 h 1761532"/>
              <a:gd name="csX1432" fmla="*/ 762091 w 1307377"/>
              <a:gd name="csY1432" fmla="*/ 802649 h 1761532"/>
              <a:gd name="csX1433" fmla="*/ 762792 w 1307377"/>
              <a:gd name="csY1433" fmla="*/ 803385 h 1761532"/>
              <a:gd name="csX1434" fmla="*/ 764696 w 1307377"/>
              <a:gd name="csY1434" fmla="*/ 804754 h 1761532"/>
              <a:gd name="csX1435" fmla="*/ 764994 w 1307377"/>
              <a:gd name="csY1435" fmla="*/ 805236 h 1761532"/>
              <a:gd name="csX1436" fmla="*/ 765503 w 1307377"/>
              <a:gd name="csY1436" fmla="*/ 806525 h 1761532"/>
              <a:gd name="csX1437" fmla="*/ 763933 w 1307377"/>
              <a:gd name="csY1437" fmla="*/ 806613 h 1761532"/>
              <a:gd name="csX1438" fmla="*/ 761899 w 1307377"/>
              <a:gd name="csY1438" fmla="*/ 807165 h 1761532"/>
              <a:gd name="csX1439" fmla="*/ 761092 w 1307377"/>
              <a:gd name="csY1439" fmla="*/ 807262 h 1761532"/>
              <a:gd name="csX1440" fmla="*/ 757768 w 1307377"/>
              <a:gd name="csY1440" fmla="*/ 809155 h 1761532"/>
              <a:gd name="csX1441" fmla="*/ 758355 w 1307377"/>
              <a:gd name="csY1441" fmla="*/ 812725 h 1761532"/>
              <a:gd name="csX1442" fmla="*/ 758847 w 1307377"/>
              <a:gd name="csY1442" fmla="*/ 812585 h 1761532"/>
              <a:gd name="csX1443" fmla="*/ 762977 w 1307377"/>
              <a:gd name="csY1443" fmla="*/ 812856 h 1761532"/>
              <a:gd name="csX1444" fmla="*/ 765257 w 1307377"/>
              <a:gd name="csY1444" fmla="*/ 813803 h 1761532"/>
              <a:gd name="csX1445" fmla="*/ 773036 w 1307377"/>
              <a:gd name="csY1445" fmla="*/ 818679 h 1761532"/>
              <a:gd name="csX1446" fmla="*/ 773720 w 1307377"/>
              <a:gd name="csY1446" fmla="*/ 819012 h 1761532"/>
              <a:gd name="csX1447" fmla="*/ 774816 w 1307377"/>
              <a:gd name="csY1447" fmla="*/ 817522 h 1761532"/>
              <a:gd name="csX1448" fmla="*/ 776017 w 1307377"/>
              <a:gd name="csY1448" fmla="*/ 816154 h 1761532"/>
              <a:gd name="csX1449" fmla="*/ 778227 w 1307377"/>
              <a:gd name="csY1449" fmla="*/ 814391 h 1761532"/>
              <a:gd name="csX1450" fmla="*/ 780858 w 1307377"/>
              <a:gd name="csY1450" fmla="*/ 813847 h 1761532"/>
              <a:gd name="csX1451" fmla="*/ 782278 w 1307377"/>
              <a:gd name="csY1451" fmla="*/ 814084 h 1761532"/>
              <a:gd name="csX1452" fmla="*/ 783251 w 1307377"/>
              <a:gd name="csY1452" fmla="*/ 814312 h 1761532"/>
              <a:gd name="csX1453" fmla="*/ 784287 w 1307377"/>
              <a:gd name="csY1453" fmla="*/ 814242 h 1761532"/>
              <a:gd name="csX1454" fmla="*/ 784856 w 1307377"/>
              <a:gd name="csY1454" fmla="*/ 814408 h 1761532"/>
              <a:gd name="csX1455" fmla="*/ 785900 w 1307377"/>
              <a:gd name="csY1455" fmla="*/ 814286 h 1761532"/>
              <a:gd name="csX1456" fmla="*/ 786567 w 1307377"/>
              <a:gd name="csY1456" fmla="*/ 813944 h 1761532"/>
              <a:gd name="csX1457" fmla="*/ 788040 w 1307377"/>
              <a:gd name="csY1457" fmla="*/ 814251 h 1761532"/>
              <a:gd name="csX1458" fmla="*/ 789048 w 1307377"/>
              <a:gd name="csY1458" fmla="*/ 813690 h 1761532"/>
              <a:gd name="csX1459" fmla="*/ 789364 w 1307377"/>
              <a:gd name="csY1459" fmla="*/ 813391 h 1761532"/>
              <a:gd name="csX1460" fmla="*/ 789925 w 1307377"/>
              <a:gd name="csY1460" fmla="*/ 812866 h 1761532"/>
              <a:gd name="csX1461" fmla="*/ 790127 w 1307377"/>
              <a:gd name="csY1461" fmla="*/ 811541 h 1761532"/>
              <a:gd name="csX1462" fmla="*/ 790556 w 1307377"/>
              <a:gd name="csY1462" fmla="*/ 810682 h 1761532"/>
              <a:gd name="csX1463" fmla="*/ 792345 w 1307377"/>
              <a:gd name="csY1463" fmla="*/ 811120 h 1761532"/>
              <a:gd name="csX1464" fmla="*/ 793249 w 1307377"/>
              <a:gd name="csY1464" fmla="*/ 811348 h 1761532"/>
              <a:gd name="csX1465" fmla="*/ 792863 w 1307377"/>
              <a:gd name="csY1465" fmla="*/ 812672 h 1761532"/>
              <a:gd name="csX1466" fmla="*/ 793161 w 1307377"/>
              <a:gd name="csY1466" fmla="*/ 813681 h 1761532"/>
              <a:gd name="csX1467" fmla="*/ 793319 w 1307377"/>
              <a:gd name="csY1467" fmla="*/ 813812 h 1761532"/>
              <a:gd name="csX1468" fmla="*/ 794397 w 1307377"/>
              <a:gd name="csY1468" fmla="*/ 814856 h 1761532"/>
              <a:gd name="csX1469" fmla="*/ 795169 w 1307377"/>
              <a:gd name="csY1469" fmla="*/ 815812 h 1761532"/>
              <a:gd name="csX1470" fmla="*/ 795564 w 1307377"/>
              <a:gd name="csY1470" fmla="*/ 816303 h 1761532"/>
              <a:gd name="csX1471" fmla="*/ 795415 w 1307377"/>
              <a:gd name="csY1471" fmla="*/ 816426 h 1761532"/>
              <a:gd name="csX1472" fmla="*/ 797046 w 1307377"/>
              <a:gd name="csY1472" fmla="*/ 817847 h 1761532"/>
              <a:gd name="csX1473" fmla="*/ 797256 w 1307377"/>
              <a:gd name="csY1473" fmla="*/ 817083 h 1761532"/>
              <a:gd name="csX1474" fmla="*/ 797300 w 1307377"/>
              <a:gd name="csY1474" fmla="*/ 816916 h 1761532"/>
              <a:gd name="csX1475" fmla="*/ 797598 w 1307377"/>
              <a:gd name="csY1475" fmla="*/ 816391 h 1761532"/>
              <a:gd name="csX1476" fmla="*/ 797712 w 1307377"/>
              <a:gd name="csY1476" fmla="*/ 816276 h 1761532"/>
              <a:gd name="csX1477" fmla="*/ 798072 w 1307377"/>
              <a:gd name="csY1477" fmla="*/ 815926 h 1761532"/>
              <a:gd name="csX1478" fmla="*/ 798379 w 1307377"/>
              <a:gd name="csY1478" fmla="*/ 816022 h 1761532"/>
              <a:gd name="csX1479" fmla="*/ 798817 w 1307377"/>
              <a:gd name="csY1479" fmla="*/ 815234 h 1761532"/>
              <a:gd name="csX1480" fmla="*/ 799133 w 1307377"/>
              <a:gd name="csY1480" fmla="*/ 815048 h 1761532"/>
              <a:gd name="csX1481" fmla="*/ 800861 w 1307377"/>
              <a:gd name="csY1481" fmla="*/ 814278 h 1761532"/>
              <a:gd name="csX1482" fmla="*/ 800984 w 1307377"/>
              <a:gd name="csY1482" fmla="*/ 814462 h 1761532"/>
              <a:gd name="csX1483" fmla="*/ 802097 w 1307377"/>
              <a:gd name="csY1483" fmla="*/ 813286 h 1761532"/>
              <a:gd name="csX1484" fmla="*/ 803114 w 1307377"/>
              <a:gd name="csY1484" fmla="*/ 811287 h 1761532"/>
              <a:gd name="csX1485" fmla="*/ 803316 w 1307377"/>
              <a:gd name="csY1485" fmla="*/ 811498 h 1761532"/>
              <a:gd name="csX1486" fmla="*/ 804219 w 1307377"/>
              <a:gd name="csY1486" fmla="*/ 810638 h 1761532"/>
              <a:gd name="csX1487" fmla="*/ 804605 w 1307377"/>
              <a:gd name="csY1487" fmla="*/ 810059 h 1761532"/>
              <a:gd name="csX1488" fmla="*/ 804991 w 1307377"/>
              <a:gd name="csY1488" fmla="*/ 809594 h 1761532"/>
              <a:gd name="csX1489" fmla="*/ 805263 w 1307377"/>
              <a:gd name="csY1489" fmla="*/ 809094 h 1761532"/>
              <a:gd name="csX1490" fmla="*/ 805271 w 1307377"/>
              <a:gd name="csY1490" fmla="*/ 808770 h 1761532"/>
              <a:gd name="csX1491" fmla="*/ 805219 w 1307377"/>
              <a:gd name="csY1491" fmla="*/ 808542 h 1761532"/>
              <a:gd name="csX1492" fmla="*/ 805202 w 1307377"/>
              <a:gd name="csY1492" fmla="*/ 808349 h 1761532"/>
              <a:gd name="csX1493" fmla="*/ 805158 w 1307377"/>
              <a:gd name="csY1493" fmla="*/ 807814 h 1761532"/>
              <a:gd name="csX1494" fmla="*/ 804597 w 1307377"/>
              <a:gd name="csY1494" fmla="*/ 807446 h 1761532"/>
              <a:gd name="csX1495" fmla="*/ 804702 w 1307377"/>
              <a:gd name="csY1495" fmla="*/ 807270 h 1761532"/>
              <a:gd name="csX1496" fmla="*/ 805141 w 1307377"/>
              <a:gd name="csY1496" fmla="*/ 806017 h 1761532"/>
              <a:gd name="csX1497" fmla="*/ 805509 w 1307377"/>
              <a:gd name="csY1497" fmla="*/ 805446 h 1761532"/>
              <a:gd name="csX1498" fmla="*/ 806543 w 1307377"/>
              <a:gd name="csY1498" fmla="*/ 804490 h 1761532"/>
              <a:gd name="csX1499" fmla="*/ 807122 w 1307377"/>
              <a:gd name="csY1499" fmla="*/ 803061 h 1761532"/>
              <a:gd name="csX1500" fmla="*/ 807789 w 1307377"/>
              <a:gd name="csY1500" fmla="*/ 801456 h 1761532"/>
              <a:gd name="csX1501" fmla="*/ 808569 w 1307377"/>
              <a:gd name="csY1501" fmla="*/ 799597 h 1761532"/>
              <a:gd name="csX1502" fmla="*/ 808499 w 1307377"/>
              <a:gd name="csY1502" fmla="*/ 798063 h 1761532"/>
              <a:gd name="csX1503" fmla="*/ 808376 w 1307377"/>
              <a:gd name="csY1503" fmla="*/ 797808 h 1761532"/>
              <a:gd name="csX1504" fmla="*/ 808183 w 1307377"/>
              <a:gd name="csY1504" fmla="*/ 797011 h 1761532"/>
              <a:gd name="csX1505" fmla="*/ 808025 w 1307377"/>
              <a:gd name="csY1505" fmla="*/ 795809 h 1761532"/>
              <a:gd name="csX1506" fmla="*/ 808473 w 1307377"/>
              <a:gd name="csY1506" fmla="*/ 794397 h 1761532"/>
              <a:gd name="csX1507" fmla="*/ 808683 w 1307377"/>
              <a:gd name="csY1507" fmla="*/ 793625 h 1761532"/>
              <a:gd name="csX1508" fmla="*/ 808814 w 1307377"/>
              <a:gd name="csY1508" fmla="*/ 793091 h 1761532"/>
              <a:gd name="csX1509" fmla="*/ 808938 w 1307377"/>
              <a:gd name="csY1509" fmla="*/ 792591 h 1761532"/>
              <a:gd name="csX1510" fmla="*/ 809060 w 1307377"/>
              <a:gd name="csY1510" fmla="*/ 792099 h 1761532"/>
              <a:gd name="csX1511" fmla="*/ 808963 w 1307377"/>
              <a:gd name="csY1511" fmla="*/ 791144 h 1761532"/>
              <a:gd name="csX1512" fmla="*/ 808894 w 1307377"/>
              <a:gd name="csY1512" fmla="*/ 790986 h 1761532"/>
              <a:gd name="csX1513" fmla="*/ 808771 w 1307377"/>
              <a:gd name="csY1513" fmla="*/ 790740 h 1761532"/>
              <a:gd name="csX1514" fmla="*/ 808630 w 1307377"/>
              <a:gd name="csY1514" fmla="*/ 790442 h 1761532"/>
              <a:gd name="csX1515" fmla="*/ 807595 w 1307377"/>
              <a:gd name="csY1515" fmla="*/ 789836 h 1761532"/>
              <a:gd name="csX1516" fmla="*/ 807858 w 1307377"/>
              <a:gd name="csY1516" fmla="*/ 789740 h 1761532"/>
              <a:gd name="csX1517" fmla="*/ 808823 w 1307377"/>
              <a:gd name="csY1517" fmla="*/ 789382 h 1761532"/>
              <a:gd name="csX1518" fmla="*/ 808499 w 1307377"/>
              <a:gd name="csY1518" fmla="*/ 788487 h 1761532"/>
              <a:gd name="csX1519" fmla="*/ 808507 w 1307377"/>
              <a:gd name="csY1519" fmla="*/ 788259 h 1761532"/>
              <a:gd name="csX1520" fmla="*/ 808543 w 1307377"/>
              <a:gd name="csY1520" fmla="*/ 787451 h 1761532"/>
              <a:gd name="csX1521" fmla="*/ 808463 w 1307377"/>
              <a:gd name="csY1521" fmla="*/ 787101 h 1761532"/>
              <a:gd name="csX1522" fmla="*/ 808358 w 1307377"/>
              <a:gd name="csY1522" fmla="*/ 786847 h 1761532"/>
              <a:gd name="csX1523" fmla="*/ 808823 w 1307377"/>
              <a:gd name="csY1523" fmla="*/ 785181 h 1761532"/>
              <a:gd name="csX1524" fmla="*/ 808806 w 1307377"/>
              <a:gd name="csY1524" fmla="*/ 785075 h 1761532"/>
              <a:gd name="csX1525" fmla="*/ 809244 w 1307377"/>
              <a:gd name="csY1525" fmla="*/ 784847 h 1761532"/>
              <a:gd name="csX1526" fmla="*/ 809437 w 1307377"/>
              <a:gd name="csY1526" fmla="*/ 783426 h 1761532"/>
              <a:gd name="csX1527" fmla="*/ 808578 w 1307377"/>
              <a:gd name="csY1527" fmla="*/ 783357 h 1761532"/>
              <a:gd name="csX1528" fmla="*/ 807806 w 1307377"/>
              <a:gd name="csY1528" fmla="*/ 783269 h 1761532"/>
              <a:gd name="csX1529" fmla="*/ 807982 w 1307377"/>
              <a:gd name="csY1529" fmla="*/ 781673 h 1761532"/>
              <a:gd name="csX1530" fmla="*/ 807561 w 1307377"/>
              <a:gd name="csY1530" fmla="*/ 781129 h 1761532"/>
              <a:gd name="csX1531" fmla="*/ 808499 w 1307377"/>
              <a:gd name="csY1531" fmla="*/ 781190 h 1761532"/>
              <a:gd name="csX1532" fmla="*/ 809428 w 1307377"/>
              <a:gd name="csY1532" fmla="*/ 781393 h 1761532"/>
              <a:gd name="csX1533" fmla="*/ 809797 w 1307377"/>
              <a:gd name="csY1533" fmla="*/ 781383 h 1761532"/>
              <a:gd name="csX1534" fmla="*/ 810243 w 1307377"/>
              <a:gd name="csY1534" fmla="*/ 781427 h 1761532"/>
              <a:gd name="csX1535" fmla="*/ 809937 w 1307377"/>
              <a:gd name="csY1535" fmla="*/ 781725 h 1761532"/>
              <a:gd name="csX1536" fmla="*/ 809893 w 1307377"/>
              <a:gd name="csY1536" fmla="*/ 782383 h 1761532"/>
              <a:gd name="csX1537" fmla="*/ 810253 w 1307377"/>
              <a:gd name="csY1537" fmla="*/ 782383 h 1761532"/>
              <a:gd name="csX1538" fmla="*/ 810946 w 1307377"/>
              <a:gd name="csY1538" fmla="*/ 784259 h 1761532"/>
              <a:gd name="csX1539" fmla="*/ 812778 w 1307377"/>
              <a:gd name="csY1539" fmla="*/ 786391 h 1761532"/>
              <a:gd name="csX1540" fmla="*/ 813260 w 1307377"/>
              <a:gd name="csY1540" fmla="*/ 787101 h 1761532"/>
              <a:gd name="csX1541" fmla="*/ 813770 w 1307377"/>
              <a:gd name="csY1541" fmla="*/ 787855 h 1761532"/>
              <a:gd name="csX1542" fmla="*/ 815084 w 1307377"/>
              <a:gd name="csY1542" fmla="*/ 788838 h 1761532"/>
              <a:gd name="csX1543" fmla="*/ 815224 w 1307377"/>
              <a:gd name="csY1543" fmla="*/ 788916 h 1761532"/>
              <a:gd name="csX1544" fmla="*/ 816611 w 1307377"/>
              <a:gd name="csY1544" fmla="*/ 789714 h 1761532"/>
              <a:gd name="csX1545" fmla="*/ 816856 w 1307377"/>
              <a:gd name="csY1545" fmla="*/ 789899 h 1761532"/>
              <a:gd name="csX1546" fmla="*/ 816944 w 1307377"/>
              <a:gd name="csY1546" fmla="*/ 789960 h 1761532"/>
              <a:gd name="csX1547" fmla="*/ 819119 w 1307377"/>
              <a:gd name="csY1547" fmla="*/ 791564 h 1761532"/>
              <a:gd name="csX1548" fmla="*/ 819601 w 1307377"/>
              <a:gd name="csY1548" fmla="*/ 791801 h 1761532"/>
              <a:gd name="csX1549" fmla="*/ 820205 w 1307377"/>
              <a:gd name="csY1549" fmla="*/ 791986 h 1761532"/>
              <a:gd name="csX1550" fmla="*/ 822214 w 1307377"/>
              <a:gd name="csY1550" fmla="*/ 793432 h 1761532"/>
              <a:gd name="csX1551" fmla="*/ 822556 w 1307377"/>
              <a:gd name="csY1551" fmla="*/ 793731 h 1761532"/>
              <a:gd name="csX1552" fmla="*/ 822573 w 1307377"/>
              <a:gd name="csY1552" fmla="*/ 793687 h 1761532"/>
              <a:gd name="csX1553" fmla="*/ 825230 w 1307377"/>
              <a:gd name="csY1553" fmla="*/ 794984 h 1761532"/>
              <a:gd name="csX1554" fmla="*/ 825002 w 1307377"/>
              <a:gd name="csY1554" fmla="*/ 795625 h 1761532"/>
              <a:gd name="csX1555" fmla="*/ 825441 w 1307377"/>
              <a:gd name="csY1555" fmla="*/ 795871 h 1761532"/>
              <a:gd name="csX1556" fmla="*/ 826660 w 1307377"/>
              <a:gd name="csY1556" fmla="*/ 796107 h 1761532"/>
              <a:gd name="csX1557" fmla="*/ 826782 w 1307377"/>
              <a:gd name="csY1557" fmla="*/ 796248 h 1761532"/>
              <a:gd name="csX1558" fmla="*/ 827204 w 1307377"/>
              <a:gd name="csY1558" fmla="*/ 796721 h 1761532"/>
              <a:gd name="csX1559" fmla="*/ 827388 w 1307377"/>
              <a:gd name="csY1559" fmla="*/ 797589 h 1761532"/>
              <a:gd name="csX1560" fmla="*/ 828265 w 1307377"/>
              <a:gd name="csY1560" fmla="*/ 797949 h 1761532"/>
              <a:gd name="csX1561" fmla="*/ 829501 w 1307377"/>
              <a:gd name="csY1561" fmla="*/ 795949 h 1761532"/>
              <a:gd name="csX1562" fmla="*/ 830282 w 1307377"/>
              <a:gd name="csY1562" fmla="*/ 795327 h 1761532"/>
              <a:gd name="csX1563" fmla="*/ 830746 w 1307377"/>
              <a:gd name="csY1563" fmla="*/ 794651 h 1761532"/>
              <a:gd name="csX1564" fmla="*/ 830826 w 1307377"/>
              <a:gd name="csY1564" fmla="*/ 791311 h 1761532"/>
              <a:gd name="csX1565" fmla="*/ 831641 w 1307377"/>
              <a:gd name="csY1565" fmla="*/ 790635 h 1761532"/>
              <a:gd name="csX1566" fmla="*/ 832527 w 1307377"/>
              <a:gd name="csY1566" fmla="*/ 791311 h 1761532"/>
              <a:gd name="csX1567" fmla="*/ 833719 w 1307377"/>
              <a:gd name="csY1567" fmla="*/ 791767 h 1761532"/>
              <a:gd name="csX1568" fmla="*/ 834351 w 1307377"/>
              <a:gd name="csY1568" fmla="*/ 791854 h 1761532"/>
              <a:gd name="csX1569" fmla="*/ 836517 w 1307377"/>
              <a:gd name="csY1569" fmla="*/ 791512 h 1761532"/>
              <a:gd name="csX1570" fmla="*/ 836719 w 1307377"/>
              <a:gd name="csY1570" fmla="*/ 791302 h 1761532"/>
              <a:gd name="csX1571" fmla="*/ 837254 w 1307377"/>
              <a:gd name="csY1571" fmla="*/ 790714 h 1761532"/>
              <a:gd name="csX1572" fmla="*/ 837411 w 1307377"/>
              <a:gd name="csY1572" fmla="*/ 790416 h 1761532"/>
              <a:gd name="csX1573" fmla="*/ 837657 w 1307377"/>
              <a:gd name="csY1573" fmla="*/ 790328 h 1761532"/>
              <a:gd name="csX1574" fmla="*/ 839411 w 1307377"/>
              <a:gd name="csY1574" fmla="*/ 789758 h 1761532"/>
              <a:gd name="csX1575" fmla="*/ 839875 w 1307377"/>
              <a:gd name="csY1575" fmla="*/ 789846 h 1761532"/>
              <a:gd name="csX1576" fmla="*/ 840331 w 1307377"/>
              <a:gd name="csY1576" fmla="*/ 791039 h 1761532"/>
              <a:gd name="csX1577" fmla="*/ 840875 w 1307377"/>
              <a:gd name="csY1577" fmla="*/ 791091 h 1761532"/>
              <a:gd name="csX1578" fmla="*/ 840884 w 1307377"/>
              <a:gd name="csY1578" fmla="*/ 791652 h 1761532"/>
              <a:gd name="csX1579" fmla="*/ 840735 w 1307377"/>
              <a:gd name="csY1579" fmla="*/ 791968 h 1761532"/>
              <a:gd name="csX1580" fmla="*/ 840367 w 1307377"/>
              <a:gd name="csY1580" fmla="*/ 792459 h 1761532"/>
              <a:gd name="csX1581" fmla="*/ 840174 w 1307377"/>
              <a:gd name="csY1581" fmla="*/ 792836 h 1761532"/>
              <a:gd name="csX1582" fmla="*/ 839850 w 1307377"/>
              <a:gd name="csY1582" fmla="*/ 793099 h 1761532"/>
              <a:gd name="csX1583" fmla="*/ 839384 w 1307377"/>
              <a:gd name="csY1583" fmla="*/ 793529 h 1761532"/>
              <a:gd name="csX1584" fmla="*/ 838674 w 1307377"/>
              <a:gd name="csY1584" fmla="*/ 794406 h 1761532"/>
              <a:gd name="csX1585" fmla="*/ 838384 w 1307377"/>
              <a:gd name="csY1585" fmla="*/ 795221 h 1761532"/>
              <a:gd name="csX1586" fmla="*/ 838191 w 1307377"/>
              <a:gd name="csY1586" fmla="*/ 796352 h 1761532"/>
              <a:gd name="csX1587" fmla="*/ 838262 w 1307377"/>
              <a:gd name="csY1587" fmla="*/ 797291 h 1761532"/>
              <a:gd name="csX1588" fmla="*/ 838254 w 1307377"/>
              <a:gd name="csY1588" fmla="*/ 798097 h 1761532"/>
              <a:gd name="csX1589" fmla="*/ 838315 w 1307377"/>
              <a:gd name="csY1589" fmla="*/ 798256 h 1761532"/>
              <a:gd name="csX1590" fmla="*/ 838718 w 1307377"/>
              <a:gd name="csY1590" fmla="*/ 799545 h 1761532"/>
              <a:gd name="csX1591" fmla="*/ 838499 w 1307377"/>
              <a:gd name="csY1591" fmla="*/ 802369 h 1761532"/>
              <a:gd name="csX1592" fmla="*/ 838656 w 1307377"/>
              <a:gd name="csY1592" fmla="*/ 805271 h 1761532"/>
              <a:gd name="csX1593" fmla="*/ 838499 w 1307377"/>
              <a:gd name="csY1593" fmla="*/ 807569 h 1761532"/>
              <a:gd name="csX1594" fmla="*/ 838691 w 1307377"/>
              <a:gd name="csY1594" fmla="*/ 808130 h 1761532"/>
              <a:gd name="csX1595" fmla="*/ 838840 w 1307377"/>
              <a:gd name="csY1595" fmla="*/ 808586 h 1761532"/>
              <a:gd name="csX1596" fmla="*/ 839499 w 1307377"/>
              <a:gd name="csY1596" fmla="*/ 809209 h 1761532"/>
              <a:gd name="csX1597" fmla="*/ 840208 w 1307377"/>
              <a:gd name="csY1597" fmla="*/ 808902 h 1761532"/>
              <a:gd name="csX1598" fmla="*/ 840595 w 1307377"/>
              <a:gd name="csY1598" fmla="*/ 809594 h 1761532"/>
              <a:gd name="csX1599" fmla="*/ 841848 w 1307377"/>
              <a:gd name="csY1599" fmla="*/ 810278 h 1761532"/>
              <a:gd name="csX1600" fmla="*/ 842208 w 1307377"/>
              <a:gd name="csY1600" fmla="*/ 810638 h 1761532"/>
              <a:gd name="csX1601" fmla="*/ 843103 w 1307377"/>
              <a:gd name="csY1601" fmla="*/ 811585 h 1761532"/>
              <a:gd name="csX1602" fmla="*/ 843567 w 1307377"/>
              <a:gd name="csY1602" fmla="*/ 812094 h 1761532"/>
              <a:gd name="csX1603" fmla="*/ 843831 w 1307377"/>
              <a:gd name="csY1603" fmla="*/ 812366 h 1761532"/>
              <a:gd name="csX1604" fmla="*/ 844909 w 1307377"/>
              <a:gd name="csY1604" fmla="*/ 812716 h 1761532"/>
              <a:gd name="csX1605" fmla="*/ 846724 w 1307377"/>
              <a:gd name="csY1605" fmla="*/ 811979 h 1761532"/>
              <a:gd name="csX1606" fmla="*/ 850241 w 1307377"/>
              <a:gd name="csY1606" fmla="*/ 813303 h 1761532"/>
              <a:gd name="csX1607" fmla="*/ 850854 w 1307377"/>
              <a:gd name="csY1607" fmla="*/ 812997 h 1761532"/>
              <a:gd name="csX1608" fmla="*/ 851197 w 1307377"/>
              <a:gd name="csY1608" fmla="*/ 812786 h 1761532"/>
              <a:gd name="csX1609" fmla="*/ 852082 w 1307377"/>
              <a:gd name="csY1609" fmla="*/ 813918 h 1761532"/>
              <a:gd name="csX1610" fmla="*/ 852644 w 1307377"/>
              <a:gd name="csY1610" fmla="*/ 814374 h 1761532"/>
              <a:gd name="csX1611" fmla="*/ 853126 w 1307377"/>
              <a:gd name="csY1611" fmla="*/ 814759 h 1761532"/>
              <a:gd name="csX1612" fmla="*/ 854897 w 1307377"/>
              <a:gd name="csY1612" fmla="*/ 813303 h 1761532"/>
              <a:gd name="csX1613" fmla="*/ 855695 w 1307377"/>
              <a:gd name="csY1613" fmla="*/ 813488 h 1761532"/>
              <a:gd name="csX1614" fmla="*/ 856204 w 1307377"/>
              <a:gd name="csY1614" fmla="*/ 813847 h 1761532"/>
              <a:gd name="csX1615" fmla="*/ 857502 w 1307377"/>
              <a:gd name="csY1615" fmla="*/ 814768 h 1761532"/>
              <a:gd name="csX1616" fmla="*/ 858887 w 1307377"/>
              <a:gd name="csY1616" fmla="*/ 816680 h 1761532"/>
              <a:gd name="csX1617" fmla="*/ 859098 w 1307377"/>
              <a:gd name="csY1617" fmla="*/ 816891 h 1761532"/>
              <a:gd name="csX1618" fmla="*/ 859598 w 1307377"/>
              <a:gd name="csY1618" fmla="*/ 817347 h 1761532"/>
              <a:gd name="csX1619" fmla="*/ 860395 w 1307377"/>
              <a:gd name="csY1619" fmla="*/ 818092 h 1761532"/>
              <a:gd name="csX1620" fmla="*/ 861597 w 1307377"/>
              <a:gd name="csY1620" fmla="*/ 818968 h 1761532"/>
              <a:gd name="csX1621" fmla="*/ 862439 w 1307377"/>
              <a:gd name="csY1621" fmla="*/ 819337 h 1761532"/>
              <a:gd name="csX1622" fmla="*/ 865315 w 1307377"/>
              <a:gd name="csY1622" fmla="*/ 820249 h 1761532"/>
              <a:gd name="csX1623" fmla="*/ 868384 w 1307377"/>
              <a:gd name="csY1623" fmla="*/ 821767 h 1761532"/>
              <a:gd name="csX1624" fmla="*/ 868815 w 1307377"/>
              <a:gd name="csY1624" fmla="*/ 821976 h 1761532"/>
              <a:gd name="csX1625" fmla="*/ 870480 w 1307377"/>
              <a:gd name="csY1625" fmla="*/ 823265 h 1761532"/>
              <a:gd name="csX1626" fmla="*/ 870911 w 1307377"/>
              <a:gd name="csY1626" fmla="*/ 823292 h 1761532"/>
              <a:gd name="csX1627" fmla="*/ 871804 w 1307377"/>
              <a:gd name="csY1627" fmla="*/ 823740 h 1761532"/>
              <a:gd name="csX1628" fmla="*/ 872419 w 1307377"/>
              <a:gd name="csY1628" fmla="*/ 824090 h 1761532"/>
              <a:gd name="csX1629" fmla="*/ 872752 w 1307377"/>
              <a:gd name="csY1629" fmla="*/ 824283 h 1761532"/>
              <a:gd name="csX1630" fmla="*/ 876101 w 1307377"/>
              <a:gd name="csY1630" fmla="*/ 825046 h 1761532"/>
              <a:gd name="csX1631" fmla="*/ 878434 w 1307377"/>
              <a:gd name="csY1631" fmla="*/ 825344 h 1761532"/>
              <a:gd name="csX1632" fmla="*/ 881741 w 1307377"/>
              <a:gd name="csY1632" fmla="*/ 825608 h 1761532"/>
              <a:gd name="csX1633" fmla="*/ 884994 w 1307377"/>
              <a:gd name="csY1633" fmla="*/ 826195 h 1761532"/>
              <a:gd name="csX1634" fmla="*/ 889168 w 1307377"/>
              <a:gd name="csY1634" fmla="*/ 826537 h 1761532"/>
              <a:gd name="csX1635" fmla="*/ 892947 w 1307377"/>
              <a:gd name="csY1635" fmla="*/ 827028 h 1761532"/>
              <a:gd name="csX1636" fmla="*/ 894044 w 1307377"/>
              <a:gd name="csY1636" fmla="*/ 827378 h 1761532"/>
              <a:gd name="csX1637" fmla="*/ 895543 w 1307377"/>
              <a:gd name="csY1637" fmla="*/ 828396 h 1761532"/>
              <a:gd name="csX1638" fmla="*/ 896596 w 1307377"/>
              <a:gd name="csY1638" fmla="*/ 828878 h 1761532"/>
              <a:gd name="csX1639" fmla="*/ 897700 w 1307377"/>
              <a:gd name="csY1639" fmla="*/ 829386 h 1761532"/>
              <a:gd name="csX1640" fmla="*/ 897621 w 1307377"/>
              <a:gd name="csY1640" fmla="*/ 829545 h 1761532"/>
              <a:gd name="csX1641" fmla="*/ 901103 w 1307377"/>
              <a:gd name="csY1641" fmla="*/ 830764 h 1761532"/>
              <a:gd name="csX1642" fmla="*/ 903093 w 1307377"/>
              <a:gd name="csY1642" fmla="*/ 831246 h 1761532"/>
              <a:gd name="csX1643" fmla="*/ 903216 w 1307377"/>
              <a:gd name="csY1643" fmla="*/ 834034 h 1761532"/>
              <a:gd name="csX1644" fmla="*/ 903304 w 1307377"/>
              <a:gd name="csY1644" fmla="*/ 835683 h 1761532"/>
              <a:gd name="csX1645" fmla="*/ 903514 w 1307377"/>
              <a:gd name="csY1645" fmla="*/ 836332 h 1761532"/>
              <a:gd name="csX1646" fmla="*/ 904944 w 1307377"/>
              <a:gd name="csY1646" fmla="*/ 837007 h 1761532"/>
              <a:gd name="csX1647" fmla="*/ 905505 w 1307377"/>
              <a:gd name="csY1647" fmla="*/ 837428 h 1761532"/>
              <a:gd name="csX1648" fmla="*/ 907698 w 1307377"/>
              <a:gd name="csY1648" fmla="*/ 837840 h 1761532"/>
              <a:gd name="csX1649" fmla="*/ 909495 w 1307377"/>
              <a:gd name="csY1649" fmla="*/ 837990 h 1761532"/>
              <a:gd name="csX1650" fmla="*/ 910118 w 1307377"/>
              <a:gd name="csY1650" fmla="*/ 838121 h 1761532"/>
              <a:gd name="csX1651" fmla="*/ 913801 w 1307377"/>
              <a:gd name="csY1651" fmla="*/ 835595 h 1761532"/>
              <a:gd name="csX1652" fmla="*/ 914467 w 1307377"/>
              <a:gd name="csY1652" fmla="*/ 837446 h 1761532"/>
              <a:gd name="csX1653" fmla="*/ 916712 w 1307377"/>
              <a:gd name="csY1653" fmla="*/ 841155 h 1761532"/>
              <a:gd name="csX1654" fmla="*/ 918186 w 1307377"/>
              <a:gd name="csY1654" fmla="*/ 843874 h 1761532"/>
              <a:gd name="csX1655" fmla="*/ 919703 w 1307377"/>
              <a:gd name="csY1655" fmla="*/ 846023 h 1761532"/>
              <a:gd name="csX1656" fmla="*/ 921044 w 1307377"/>
              <a:gd name="csY1656" fmla="*/ 847644 h 1761532"/>
              <a:gd name="csX1657" fmla="*/ 922368 w 1307377"/>
              <a:gd name="csY1657" fmla="*/ 849056 h 1761532"/>
              <a:gd name="csX1658" fmla="*/ 924395 w 1307377"/>
              <a:gd name="csY1658" fmla="*/ 850985 h 1761532"/>
              <a:gd name="csX1659" fmla="*/ 925596 w 1307377"/>
              <a:gd name="csY1659" fmla="*/ 851889 h 1761532"/>
              <a:gd name="csX1660" fmla="*/ 930148 w 1307377"/>
              <a:gd name="csY1660" fmla="*/ 856598 h 1761532"/>
              <a:gd name="csX1661" fmla="*/ 930437 w 1307377"/>
              <a:gd name="csY1661" fmla="*/ 856888 h 1761532"/>
              <a:gd name="csX1662" fmla="*/ 931840 w 1307377"/>
              <a:gd name="csY1662" fmla="*/ 857913 h 1761532"/>
              <a:gd name="csX1663" fmla="*/ 934207 w 1307377"/>
              <a:gd name="csY1663" fmla="*/ 859194 h 1761532"/>
              <a:gd name="csX1664" fmla="*/ 941802 w 1307377"/>
              <a:gd name="csY1664" fmla="*/ 862482 h 1761532"/>
              <a:gd name="csX1665" fmla="*/ 944038 w 1307377"/>
              <a:gd name="csY1665" fmla="*/ 863166 h 1761532"/>
              <a:gd name="csX1666" fmla="*/ 945940 w 1307377"/>
              <a:gd name="csY1666" fmla="*/ 864420 h 1761532"/>
              <a:gd name="csX1667" fmla="*/ 949536 w 1307377"/>
              <a:gd name="csY1667" fmla="*/ 864718 h 1761532"/>
              <a:gd name="csX1668" fmla="*/ 952737 w 1307377"/>
              <a:gd name="csY1668" fmla="*/ 863622 h 1761532"/>
              <a:gd name="csX1669" fmla="*/ 953965 w 1307377"/>
              <a:gd name="csY1669" fmla="*/ 863859 h 1761532"/>
              <a:gd name="csX1670" fmla="*/ 955025 w 1307377"/>
              <a:gd name="csY1670" fmla="*/ 864183 h 1761532"/>
              <a:gd name="csX1671" fmla="*/ 955885 w 1307377"/>
              <a:gd name="csY1671" fmla="*/ 864561 h 1761532"/>
              <a:gd name="csX1672" fmla="*/ 956692 w 1307377"/>
              <a:gd name="csY1672" fmla="*/ 864955 h 1761532"/>
              <a:gd name="csX1673" fmla="*/ 956920 w 1307377"/>
              <a:gd name="csY1673" fmla="*/ 865026 h 1761532"/>
              <a:gd name="csX1674" fmla="*/ 957560 w 1307377"/>
              <a:gd name="csY1674" fmla="*/ 864832 h 1761532"/>
              <a:gd name="csX1675" fmla="*/ 958797 w 1307377"/>
              <a:gd name="csY1675" fmla="*/ 864999 h 1761532"/>
              <a:gd name="csX1676" fmla="*/ 959612 w 1307377"/>
              <a:gd name="csY1676" fmla="*/ 865026 h 1761532"/>
              <a:gd name="csX1677" fmla="*/ 959849 w 1307377"/>
              <a:gd name="csY1677" fmla="*/ 865026 h 1761532"/>
              <a:gd name="csX1678" fmla="*/ 960296 w 1307377"/>
              <a:gd name="csY1678" fmla="*/ 865007 h 1761532"/>
              <a:gd name="csX1679" fmla="*/ 960726 w 1307377"/>
              <a:gd name="csY1679" fmla="*/ 864990 h 1761532"/>
              <a:gd name="csX1680" fmla="*/ 961393 w 1307377"/>
              <a:gd name="csY1680" fmla="*/ 864973 h 1761532"/>
              <a:gd name="csX1681" fmla="*/ 962015 w 1307377"/>
              <a:gd name="csY1681" fmla="*/ 864973 h 1761532"/>
              <a:gd name="csX1682" fmla="*/ 962129 w 1307377"/>
              <a:gd name="csY1682" fmla="*/ 864982 h 1761532"/>
              <a:gd name="csX1683" fmla="*/ 962349 w 1307377"/>
              <a:gd name="csY1683" fmla="*/ 864982 h 1761532"/>
              <a:gd name="csX1684" fmla="*/ 962909 w 1307377"/>
              <a:gd name="csY1684" fmla="*/ 864973 h 1761532"/>
              <a:gd name="csX1685" fmla="*/ 965558 w 1307377"/>
              <a:gd name="csY1685" fmla="*/ 864903 h 1761532"/>
              <a:gd name="csX1686" fmla="*/ 966215 w 1307377"/>
              <a:gd name="csY1686" fmla="*/ 864885 h 1761532"/>
              <a:gd name="csX1687" fmla="*/ 966602 w 1307377"/>
              <a:gd name="csY1687" fmla="*/ 865359 h 1761532"/>
              <a:gd name="csX1688" fmla="*/ 967364 w 1307377"/>
              <a:gd name="csY1688" fmla="*/ 865043 h 1761532"/>
              <a:gd name="csX1689" fmla="*/ 967899 w 1307377"/>
              <a:gd name="csY1689" fmla="*/ 864823 h 1761532"/>
              <a:gd name="csX1690" fmla="*/ 971083 w 1307377"/>
              <a:gd name="csY1690" fmla="*/ 865051 h 1761532"/>
              <a:gd name="csX1691" fmla="*/ 971889 w 1307377"/>
              <a:gd name="csY1691" fmla="*/ 864561 h 1761532"/>
              <a:gd name="csX1692" fmla="*/ 972380 w 1307377"/>
              <a:gd name="csY1692" fmla="*/ 864262 h 1761532"/>
              <a:gd name="csX1693" fmla="*/ 968872 w 1307377"/>
              <a:gd name="csY1693" fmla="*/ 878311 h 1761532"/>
              <a:gd name="csX1694" fmla="*/ 966899 w 1307377"/>
              <a:gd name="csY1694" fmla="*/ 886081 h 1761532"/>
              <a:gd name="csX1695" fmla="*/ 965961 w 1307377"/>
              <a:gd name="csY1695" fmla="*/ 888598 h 1761532"/>
              <a:gd name="csX1696" fmla="*/ 964215 w 1307377"/>
              <a:gd name="csY1696" fmla="*/ 892114 h 1761532"/>
              <a:gd name="csX1697" fmla="*/ 963489 w 1307377"/>
              <a:gd name="csY1697" fmla="*/ 893482 h 1761532"/>
              <a:gd name="csX1698" fmla="*/ 962225 w 1307377"/>
              <a:gd name="csY1698" fmla="*/ 895727 h 1761532"/>
              <a:gd name="csX1699" fmla="*/ 962620 w 1307377"/>
              <a:gd name="csY1699" fmla="*/ 899875 h 1761532"/>
              <a:gd name="csX1700" fmla="*/ 962269 w 1307377"/>
              <a:gd name="csY1700" fmla="*/ 901900 h 1761532"/>
              <a:gd name="csX1701" fmla="*/ 967916 w 1307377"/>
              <a:gd name="csY1701" fmla="*/ 901453 h 1761532"/>
              <a:gd name="csX1702" fmla="*/ 970530 w 1307377"/>
              <a:gd name="csY1702" fmla="*/ 901585 h 1761532"/>
              <a:gd name="csX1703" fmla="*/ 971118 w 1307377"/>
              <a:gd name="csY1703" fmla="*/ 901611 h 1761532"/>
              <a:gd name="csX1704" fmla="*/ 978572 w 1307377"/>
              <a:gd name="csY1704" fmla="*/ 899585 h 1761532"/>
              <a:gd name="csX1705" fmla="*/ 989550 w 1307377"/>
              <a:gd name="csY1705" fmla="*/ 896323 h 1761532"/>
              <a:gd name="csX1706" fmla="*/ 993962 w 1307377"/>
              <a:gd name="csY1706" fmla="*/ 900024 h 1761532"/>
              <a:gd name="csX1707" fmla="*/ 1010614 w 1307377"/>
              <a:gd name="csY1707" fmla="*/ 907381 h 1761532"/>
              <a:gd name="csX1708" fmla="*/ 1010948 w 1307377"/>
              <a:gd name="csY1708" fmla="*/ 908337 h 1761532"/>
              <a:gd name="csX1709" fmla="*/ 1008702 w 1307377"/>
              <a:gd name="csY1709" fmla="*/ 912521 h 1761532"/>
              <a:gd name="csX1710" fmla="*/ 1006265 w 1307377"/>
              <a:gd name="csY1710" fmla="*/ 917054 h 1761532"/>
              <a:gd name="csX1711" fmla="*/ 1006142 w 1307377"/>
              <a:gd name="csY1711" fmla="*/ 917299 h 1761532"/>
              <a:gd name="csX1712" fmla="*/ 999880 w 1307377"/>
              <a:gd name="csY1712" fmla="*/ 928901 h 1761532"/>
              <a:gd name="csX1713" fmla="*/ 994550 w 1307377"/>
              <a:gd name="csY1713" fmla="*/ 947370 h 1761532"/>
              <a:gd name="csX1714" fmla="*/ 993119 w 1307377"/>
              <a:gd name="csY1714" fmla="*/ 949579 h 1761532"/>
              <a:gd name="csX1715" fmla="*/ 992655 w 1307377"/>
              <a:gd name="csY1715" fmla="*/ 955780 h 1761532"/>
              <a:gd name="csX1716" fmla="*/ 993637 w 1307377"/>
              <a:gd name="csY1716" fmla="*/ 958700 h 1761532"/>
              <a:gd name="csX1717" fmla="*/ 994663 w 1307377"/>
              <a:gd name="csY1717" fmla="*/ 961497 h 1761532"/>
              <a:gd name="csX1718" fmla="*/ 995505 w 1307377"/>
              <a:gd name="csY1718" fmla="*/ 963242 h 1761532"/>
              <a:gd name="csX1719" fmla="*/ 996636 w 1307377"/>
              <a:gd name="csY1719" fmla="*/ 964347 h 1761532"/>
              <a:gd name="csX1720" fmla="*/ 997250 w 1307377"/>
              <a:gd name="csY1720" fmla="*/ 964952 h 1761532"/>
              <a:gd name="csX1721" fmla="*/ 999504 w 1307377"/>
              <a:gd name="csY1721" fmla="*/ 966302 h 1761532"/>
              <a:gd name="csX1722" fmla="*/ 1001679 w 1307377"/>
              <a:gd name="csY1722" fmla="*/ 967170 h 1761532"/>
              <a:gd name="csX1723" fmla="*/ 1003441 w 1307377"/>
              <a:gd name="csY1723" fmla="*/ 969003 h 1761532"/>
              <a:gd name="csX1724" fmla="*/ 1004003 w 1307377"/>
              <a:gd name="csY1724" fmla="*/ 969863 h 1761532"/>
              <a:gd name="csX1725" fmla="*/ 1004757 w 1307377"/>
              <a:gd name="csY1725" fmla="*/ 971538 h 1761532"/>
              <a:gd name="csX1726" fmla="*/ 1004687 w 1307377"/>
              <a:gd name="csY1726" fmla="*/ 972231 h 1761532"/>
              <a:gd name="csX1727" fmla="*/ 1004687 w 1307377"/>
              <a:gd name="csY1727" fmla="*/ 972678 h 1761532"/>
              <a:gd name="csX1728" fmla="*/ 1005923 w 1307377"/>
              <a:gd name="csY1728" fmla="*/ 972687 h 1761532"/>
              <a:gd name="csX1729" fmla="*/ 1008062 w 1307377"/>
              <a:gd name="csY1729" fmla="*/ 974695 h 1761532"/>
              <a:gd name="csX1730" fmla="*/ 1009422 w 1307377"/>
              <a:gd name="csY1730" fmla="*/ 975984 h 1761532"/>
              <a:gd name="csX1731" fmla="*/ 1011395 w 1307377"/>
              <a:gd name="csY1731" fmla="*/ 977852 h 1761532"/>
              <a:gd name="csX1732" fmla="*/ 1014350 w 1307377"/>
              <a:gd name="csY1732" fmla="*/ 979588 h 1761532"/>
              <a:gd name="csX1733" fmla="*/ 1016647 w 1307377"/>
              <a:gd name="csY1733" fmla="*/ 979868 h 1761532"/>
              <a:gd name="csX1734" fmla="*/ 1019971 w 1307377"/>
              <a:gd name="csY1734" fmla="*/ 979404 h 1761532"/>
              <a:gd name="csX1735" fmla="*/ 1022822 w 1307377"/>
              <a:gd name="csY1735" fmla="*/ 979000 h 1761532"/>
              <a:gd name="csX1736" fmla="*/ 1023839 w 1307377"/>
              <a:gd name="csY1736" fmla="*/ 979123 h 1761532"/>
              <a:gd name="csX1737" fmla="*/ 1026487 w 1307377"/>
              <a:gd name="csY1737" fmla="*/ 979448 h 1761532"/>
              <a:gd name="csX1738" fmla="*/ 1031836 w 1307377"/>
              <a:gd name="csY1738" fmla="*/ 981026 h 1761532"/>
              <a:gd name="csX1739" fmla="*/ 1035186 w 1307377"/>
              <a:gd name="csY1739" fmla="*/ 981368 h 1761532"/>
              <a:gd name="csX1740" fmla="*/ 1055452 w 1307377"/>
              <a:gd name="csY1740" fmla="*/ 1004501 h 1761532"/>
              <a:gd name="csX1741" fmla="*/ 1058452 w 1307377"/>
              <a:gd name="csY1741" fmla="*/ 1007948 h 1761532"/>
              <a:gd name="csX1742" fmla="*/ 1060092 w 1307377"/>
              <a:gd name="csY1742" fmla="*/ 1009816 h 1761532"/>
              <a:gd name="csX1743" fmla="*/ 1064897 w 1307377"/>
              <a:gd name="csY1743" fmla="*/ 1014954 h 1761532"/>
              <a:gd name="csX1744" fmla="*/ 1068194 w 1307377"/>
              <a:gd name="csY1744" fmla="*/ 1018831 h 1761532"/>
              <a:gd name="csX1745" fmla="*/ 1072491 w 1307377"/>
              <a:gd name="csY1745" fmla="*/ 1023768 h 1761532"/>
              <a:gd name="csX1746" fmla="*/ 1074526 w 1307377"/>
              <a:gd name="csY1746" fmla="*/ 1026066 h 1761532"/>
              <a:gd name="csX1747" fmla="*/ 1074762 w 1307377"/>
              <a:gd name="csY1747" fmla="*/ 1026355 h 1761532"/>
              <a:gd name="csX1748" fmla="*/ 1076674 w 1307377"/>
              <a:gd name="csY1748" fmla="*/ 1028583 h 1761532"/>
              <a:gd name="csX1749" fmla="*/ 1078227 w 1307377"/>
              <a:gd name="csY1749" fmla="*/ 1030397 h 1761532"/>
              <a:gd name="csX1750" fmla="*/ 1083645 w 1307377"/>
              <a:gd name="csY1750" fmla="*/ 1036764 h 1761532"/>
              <a:gd name="csX1751" fmla="*/ 1090205 w 1307377"/>
              <a:gd name="csY1751" fmla="*/ 1044350 h 1761532"/>
              <a:gd name="csX1752" fmla="*/ 1093879 w 1307377"/>
              <a:gd name="csY1752" fmla="*/ 1048682 h 1761532"/>
              <a:gd name="csX1753" fmla="*/ 1094134 w 1307377"/>
              <a:gd name="csY1753" fmla="*/ 1048988 h 1761532"/>
              <a:gd name="csX1754" fmla="*/ 1094563 w 1307377"/>
              <a:gd name="csY1754" fmla="*/ 1049498 h 1761532"/>
              <a:gd name="csX1755" fmla="*/ 1095159 w 1307377"/>
              <a:gd name="csY1755" fmla="*/ 1050182 h 1761532"/>
              <a:gd name="csX1756" fmla="*/ 1098317 w 1307377"/>
              <a:gd name="csY1756" fmla="*/ 1053776 h 1761532"/>
              <a:gd name="csX1757" fmla="*/ 1103947 w 1307377"/>
              <a:gd name="csY1757" fmla="*/ 1060169 h 1761532"/>
              <a:gd name="csX1758" fmla="*/ 1106911 w 1307377"/>
              <a:gd name="csY1758" fmla="*/ 1063449 h 1761532"/>
              <a:gd name="csX1759" fmla="*/ 1108708 w 1307377"/>
              <a:gd name="csY1759" fmla="*/ 1065598 h 1761532"/>
              <a:gd name="csX1760" fmla="*/ 1110559 w 1307377"/>
              <a:gd name="csY1760" fmla="*/ 1067781 h 1761532"/>
              <a:gd name="csX1761" fmla="*/ 1112409 w 1307377"/>
              <a:gd name="csY1761" fmla="*/ 1069894 h 1761532"/>
              <a:gd name="csX1762" fmla="*/ 1114662 w 1307377"/>
              <a:gd name="csY1762" fmla="*/ 1072543 h 1761532"/>
              <a:gd name="csX1763" fmla="*/ 1117083 w 1307377"/>
              <a:gd name="csY1763" fmla="*/ 1075323 h 1761532"/>
              <a:gd name="csX1764" fmla="*/ 1117329 w 1307377"/>
              <a:gd name="csY1764" fmla="*/ 1075534 h 1761532"/>
              <a:gd name="csX1765" fmla="*/ 1120530 w 1307377"/>
              <a:gd name="csY1765" fmla="*/ 1078164 h 1761532"/>
              <a:gd name="csX1766" fmla="*/ 1128544 w 1307377"/>
              <a:gd name="csY1766" fmla="*/ 1087302 h 1761532"/>
              <a:gd name="csX1767" fmla="*/ 1128948 w 1307377"/>
              <a:gd name="csY1767" fmla="*/ 1087766 h 1761532"/>
              <a:gd name="csX1768" fmla="*/ 1134587 w 1307377"/>
              <a:gd name="csY1768" fmla="*/ 1094194 h 1761532"/>
              <a:gd name="csX1769" fmla="*/ 1148381 w 1307377"/>
              <a:gd name="csY1769" fmla="*/ 1109988 h 1761532"/>
              <a:gd name="csX1770" fmla="*/ 1152283 w 1307377"/>
              <a:gd name="csY1770" fmla="*/ 1114461 h 1761532"/>
              <a:gd name="csX1771" fmla="*/ 1152643 w 1307377"/>
              <a:gd name="csY1771" fmla="*/ 1114873 h 1761532"/>
              <a:gd name="csX1772" fmla="*/ 1153994 w 1307377"/>
              <a:gd name="csY1772" fmla="*/ 1116425 h 1761532"/>
              <a:gd name="csX1773" fmla="*/ 1155563 w 1307377"/>
              <a:gd name="csY1773" fmla="*/ 1118214 h 1761532"/>
              <a:gd name="csX1774" fmla="*/ 1157054 w 1307377"/>
              <a:gd name="csY1774" fmla="*/ 1119906 h 1761532"/>
              <a:gd name="csX1775" fmla="*/ 1158519 w 1307377"/>
              <a:gd name="csY1775" fmla="*/ 1121598 h 1761532"/>
              <a:gd name="csX1776" fmla="*/ 1159851 w 1307377"/>
              <a:gd name="csY1776" fmla="*/ 1123098 h 1761532"/>
              <a:gd name="csX1777" fmla="*/ 1160649 w 1307377"/>
              <a:gd name="csY1777" fmla="*/ 1123993 h 1761532"/>
              <a:gd name="csX1778" fmla="*/ 1162403 w 1307377"/>
              <a:gd name="csY1778" fmla="*/ 1125992 h 1761532"/>
              <a:gd name="csX1779" fmla="*/ 1166849 w 1307377"/>
              <a:gd name="csY1779" fmla="*/ 1131060 h 1761532"/>
              <a:gd name="csX1780" fmla="*/ 1167077 w 1307377"/>
              <a:gd name="csY1780" fmla="*/ 1131315 h 1761532"/>
              <a:gd name="csX1781" fmla="*/ 1172558 w 1307377"/>
              <a:gd name="csY1781" fmla="*/ 1137576 h 1761532"/>
              <a:gd name="csX1782" fmla="*/ 1178670 w 1307377"/>
              <a:gd name="csY1782" fmla="*/ 1144706 h 1761532"/>
              <a:gd name="csX1783" fmla="*/ 1178986 w 1307377"/>
              <a:gd name="csY1783" fmla="*/ 1145074 h 1761532"/>
              <a:gd name="csX1784" fmla="*/ 1179284 w 1307377"/>
              <a:gd name="csY1784" fmla="*/ 1145417 h 1761532"/>
              <a:gd name="csX1785" fmla="*/ 1179828 w 1307377"/>
              <a:gd name="csY1785" fmla="*/ 1145986 h 1761532"/>
              <a:gd name="csX1786" fmla="*/ 1180143 w 1307377"/>
              <a:gd name="csY1786" fmla="*/ 1146373 h 1761532"/>
              <a:gd name="csX1787" fmla="*/ 1180880 w 1307377"/>
              <a:gd name="csY1787" fmla="*/ 1147222 h 1761532"/>
              <a:gd name="csX1788" fmla="*/ 1181047 w 1307377"/>
              <a:gd name="csY1788" fmla="*/ 1147407 h 1761532"/>
              <a:gd name="csX1789" fmla="*/ 1181126 w 1307377"/>
              <a:gd name="csY1789" fmla="*/ 1147494 h 1761532"/>
              <a:gd name="csX1790" fmla="*/ 1181415 w 1307377"/>
              <a:gd name="csY1790" fmla="*/ 1147819 h 1761532"/>
              <a:gd name="csX1791" fmla="*/ 1182038 w 1307377"/>
              <a:gd name="csY1791" fmla="*/ 1148530 h 1761532"/>
              <a:gd name="csX1792" fmla="*/ 1184861 w 1307377"/>
              <a:gd name="csY1792" fmla="*/ 1151766 h 1761532"/>
              <a:gd name="csX1793" fmla="*/ 1185423 w 1307377"/>
              <a:gd name="csY1793" fmla="*/ 1152397 h 1761532"/>
              <a:gd name="csX1794" fmla="*/ 1185905 w 1307377"/>
              <a:gd name="csY1794" fmla="*/ 1152967 h 1761532"/>
              <a:gd name="csX1795" fmla="*/ 1186423 w 1307377"/>
              <a:gd name="csY1795" fmla="*/ 1153580 h 1761532"/>
              <a:gd name="csX1796" fmla="*/ 1186825 w 1307377"/>
              <a:gd name="csY1796" fmla="*/ 1154046 h 1761532"/>
              <a:gd name="csX1797" fmla="*/ 1187887 w 1307377"/>
              <a:gd name="csY1797" fmla="*/ 1155247 h 1761532"/>
              <a:gd name="csX1798" fmla="*/ 1188492 w 1307377"/>
              <a:gd name="csY1798" fmla="*/ 1155922 h 1761532"/>
              <a:gd name="csX1799" fmla="*/ 1188974 w 1307377"/>
              <a:gd name="csY1799" fmla="*/ 1156475 h 1761532"/>
              <a:gd name="csX1800" fmla="*/ 1189352 w 1307377"/>
              <a:gd name="csY1800" fmla="*/ 1156904 h 1761532"/>
              <a:gd name="csX1801" fmla="*/ 1189877 w 1307377"/>
              <a:gd name="csY1801" fmla="*/ 1157492 h 1761532"/>
              <a:gd name="csX1802" fmla="*/ 1190395 w 1307377"/>
              <a:gd name="csY1802" fmla="*/ 1158079 h 1761532"/>
              <a:gd name="csX1803" fmla="*/ 1190536 w 1307377"/>
              <a:gd name="csY1803" fmla="*/ 1158246 h 1761532"/>
              <a:gd name="csX1804" fmla="*/ 1190894 w 1307377"/>
              <a:gd name="csY1804" fmla="*/ 1158693 h 1761532"/>
              <a:gd name="csX1805" fmla="*/ 1191412 w 1307377"/>
              <a:gd name="csY1805" fmla="*/ 1159263 h 1761532"/>
              <a:gd name="csX1806" fmla="*/ 1191684 w 1307377"/>
              <a:gd name="csY1806" fmla="*/ 1159588 h 1761532"/>
              <a:gd name="csX1807" fmla="*/ 1191833 w 1307377"/>
              <a:gd name="csY1807" fmla="*/ 1159755 h 1761532"/>
              <a:gd name="csX1808" fmla="*/ 1191956 w 1307377"/>
              <a:gd name="csY1808" fmla="*/ 1159886 h 1761532"/>
              <a:gd name="csX1809" fmla="*/ 1192490 w 1307377"/>
              <a:gd name="csY1809" fmla="*/ 1160464 h 1761532"/>
              <a:gd name="csX1810" fmla="*/ 1193289 w 1307377"/>
              <a:gd name="csY1810" fmla="*/ 1161376 h 1761532"/>
              <a:gd name="csX1811" fmla="*/ 1193850 w 1307377"/>
              <a:gd name="csY1811" fmla="*/ 1162008 h 1761532"/>
              <a:gd name="csX1812" fmla="*/ 1194350 w 1307377"/>
              <a:gd name="csY1812" fmla="*/ 1162560 h 1761532"/>
              <a:gd name="csX1813" fmla="*/ 1194954 w 1307377"/>
              <a:gd name="csY1813" fmla="*/ 1163209 h 1761532"/>
              <a:gd name="csX1814" fmla="*/ 1195498 w 1307377"/>
              <a:gd name="csY1814" fmla="*/ 1163858 h 1761532"/>
              <a:gd name="csX1815" fmla="*/ 1196244 w 1307377"/>
              <a:gd name="csY1815" fmla="*/ 1164673 h 1761532"/>
              <a:gd name="csX1816" fmla="*/ 1196726 w 1307377"/>
              <a:gd name="csY1816" fmla="*/ 1165200 h 1761532"/>
              <a:gd name="csX1817" fmla="*/ 1197270 w 1307377"/>
              <a:gd name="csY1817" fmla="*/ 1165813 h 1761532"/>
              <a:gd name="csX1818" fmla="*/ 1197849 w 1307377"/>
              <a:gd name="csY1818" fmla="*/ 1166506 h 1761532"/>
              <a:gd name="csX1819" fmla="*/ 1198147 w 1307377"/>
              <a:gd name="csY1819" fmla="*/ 1166831 h 1761532"/>
              <a:gd name="csX1820" fmla="*/ 1198427 w 1307377"/>
              <a:gd name="csY1820" fmla="*/ 1167120 h 1761532"/>
              <a:gd name="csX1821" fmla="*/ 1198787 w 1307377"/>
              <a:gd name="csY1821" fmla="*/ 1167568 h 1761532"/>
              <a:gd name="csX1822" fmla="*/ 1199331 w 1307377"/>
              <a:gd name="csY1822" fmla="*/ 1168137 h 1761532"/>
              <a:gd name="csX1823" fmla="*/ 1199611 w 1307377"/>
              <a:gd name="csY1823" fmla="*/ 1168480 h 1761532"/>
              <a:gd name="csX1824" fmla="*/ 1199954 w 1307377"/>
              <a:gd name="csY1824" fmla="*/ 1168909 h 1761532"/>
              <a:gd name="csX1825" fmla="*/ 1200479 w 1307377"/>
              <a:gd name="csY1825" fmla="*/ 1169480 h 1761532"/>
              <a:gd name="csX1826" fmla="*/ 1200786 w 1307377"/>
              <a:gd name="csY1826" fmla="*/ 1169821 h 1761532"/>
              <a:gd name="csX1827" fmla="*/ 1201085 w 1307377"/>
              <a:gd name="csY1827" fmla="*/ 1170154 h 1761532"/>
              <a:gd name="csX1828" fmla="*/ 1201663 w 1307377"/>
              <a:gd name="csY1828" fmla="*/ 1170804 h 1761532"/>
              <a:gd name="csX1829" fmla="*/ 1202023 w 1307377"/>
              <a:gd name="csY1829" fmla="*/ 1171216 h 1761532"/>
              <a:gd name="csX1830" fmla="*/ 1202365 w 1307377"/>
              <a:gd name="csY1830" fmla="*/ 1171602 h 1761532"/>
              <a:gd name="csX1831" fmla="*/ 1203347 w 1307377"/>
              <a:gd name="csY1831" fmla="*/ 1172724 h 1761532"/>
              <a:gd name="csX1832" fmla="*/ 1203926 w 1307377"/>
              <a:gd name="csY1832" fmla="*/ 1173355 h 1761532"/>
              <a:gd name="csX1833" fmla="*/ 1206031 w 1307377"/>
              <a:gd name="csY1833" fmla="*/ 1175758 h 1761532"/>
              <a:gd name="csX1834" fmla="*/ 1206592 w 1307377"/>
              <a:gd name="csY1834" fmla="*/ 1176390 h 1761532"/>
              <a:gd name="csX1835" fmla="*/ 1209714 w 1307377"/>
              <a:gd name="csY1835" fmla="*/ 1179967 h 1761532"/>
              <a:gd name="csX1836" fmla="*/ 1210301 w 1307377"/>
              <a:gd name="csY1836" fmla="*/ 1180616 h 1761532"/>
              <a:gd name="csX1837" fmla="*/ 1210766 w 1307377"/>
              <a:gd name="csY1837" fmla="*/ 1181168 h 1761532"/>
              <a:gd name="csX1838" fmla="*/ 1211152 w 1307377"/>
              <a:gd name="csY1838" fmla="*/ 1181634 h 1761532"/>
              <a:gd name="csX1839" fmla="*/ 1211679 w 1307377"/>
              <a:gd name="csY1839" fmla="*/ 1182222 h 1761532"/>
              <a:gd name="csX1840" fmla="*/ 1212160 w 1307377"/>
              <a:gd name="csY1840" fmla="*/ 1182747 h 1761532"/>
              <a:gd name="csX1841" fmla="*/ 1212721 w 1307377"/>
              <a:gd name="csY1841" fmla="*/ 1183396 h 1761532"/>
              <a:gd name="csX1842" fmla="*/ 1213231 w 1307377"/>
              <a:gd name="csY1842" fmla="*/ 1183984 h 1761532"/>
              <a:gd name="csX1843" fmla="*/ 1213616 w 1307377"/>
              <a:gd name="csY1843" fmla="*/ 1184448 h 1761532"/>
              <a:gd name="csX1844" fmla="*/ 1214160 w 1307377"/>
              <a:gd name="csY1844" fmla="*/ 1185019 h 1761532"/>
              <a:gd name="csX1845" fmla="*/ 1214607 w 1307377"/>
              <a:gd name="csY1845" fmla="*/ 1185544 h 1761532"/>
              <a:gd name="csX1846" fmla="*/ 1214993 w 1307377"/>
              <a:gd name="csY1846" fmla="*/ 1185931 h 1761532"/>
              <a:gd name="csX1847" fmla="*/ 1215519 w 1307377"/>
              <a:gd name="csY1847" fmla="*/ 1186519 h 1761532"/>
              <a:gd name="csX1848" fmla="*/ 1216388 w 1307377"/>
              <a:gd name="csY1848" fmla="*/ 1187475 h 1761532"/>
              <a:gd name="csX1849" fmla="*/ 1217150 w 1307377"/>
              <a:gd name="csY1849" fmla="*/ 1188324 h 1761532"/>
              <a:gd name="csX1850" fmla="*/ 1217509 w 1307377"/>
              <a:gd name="csY1850" fmla="*/ 1188728 h 1761532"/>
              <a:gd name="csX1851" fmla="*/ 1217957 w 1307377"/>
              <a:gd name="csY1851" fmla="*/ 1189219 h 1761532"/>
              <a:gd name="csX1852" fmla="*/ 1218325 w 1307377"/>
              <a:gd name="csY1852" fmla="*/ 1189623 h 1761532"/>
              <a:gd name="csX1853" fmla="*/ 1218457 w 1307377"/>
              <a:gd name="csY1853" fmla="*/ 1189763 h 1761532"/>
              <a:gd name="csX1854" fmla="*/ 1218606 w 1307377"/>
              <a:gd name="csY1854" fmla="*/ 1189929 h 1761532"/>
              <a:gd name="csX1855" fmla="*/ 1218965 w 1307377"/>
              <a:gd name="csY1855" fmla="*/ 1190333 h 1761532"/>
              <a:gd name="csX1856" fmla="*/ 1220456 w 1307377"/>
              <a:gd name="csY1856" fmla="*/ 1191999 h 1761532"/>
              <a:gd name="csX1857" fmla="*/ 1220781 w 1307377"/>
              <a:gd name="csY1857" fmla="*/ 1192368 h 1761532"/>
              <a:gd name="csX1858" fmla="*/ 1221263 w 1307377"/>
              <a:gd name="csY1858" fmla="*/ 1192876 h 1761532"/>
              <a:gd name="csX1859" fmla="*/ 1221789 w 1307377"/>
              <a:gd name="csY1859" fmla="*/ 1193490 h 1761532"/>
              <a:gd name="csX1860" fmla="*/ 1222298 w 1307377"/>
              <a:gd name="csY1860" fmla="*/ 1194060 h 1761532"/>
              <a:gd name="csX1861" fmla="*/ 1222824 w 1307377"/>
              <a:gd name="csY1861" fmla="*/ 1194648 h 1761532"/>
              <a:gd name="csX1862" fmla="*/ 1223613 w 1307377"/>
              <a:gd name="csY1862" fmla="*/ 1195525 h 1761532"/>
              <a:gd name="csX1863" fmla="*/ 1224105 w 1307377"/>
              <a:gd name="csY1863" fmla="*/ 1196050 h 1761532"/>
              <a:gd name="csX1864" fmla="*/ 1224630 w 1307377"/>
              <a:gd name="csY1864" fmla="*/ 1196638 h 1761532"/>
              <a:gd name="csX1865" fmla="*/ 1225061 w 1307377"/>
              <a:gd name="csY1865" fmla="*/ 1197129 h 1761532"/>
              <a:gd name="csX1866" fmla="*/ 1225253 w 1307377"/>
              <a:gd name="csY1866" fmla="*/ 1197340 h 1761532"/>
              <a:gd name="csX1867" fmla="*/ 1225647 w 1307377"/>
              <a:gd name="csY1867" fmla="*/ 1197778 h 1761532"/>
              <a:gd name="csX1868" fmla="*/ 1226410 w 1307377"/>
              <a:gd name="csY1868" fmla="*/ 1198611 h 1761532"/>
              <a:gd name="csX1869" fmla="*/ 1226971 w 1307377"/>
              <a:gd name="csY1869" fmla="*/ 1199260 h 1761532"/>
              <a:gd name="csX1870" fmla="*/ 1227515 w 1307377"/>
              <a:gd name="csY1870" fmla="*/ 1199891 h 1761532"/>
              <a:gd name="csX1871" fmla="*/ 1228164 w 1307377"/>
              <a:gd name="csY1871" fmla="*/ 1200619 h 1761532"/>
              <a:gd name="csX1872" fmla="*/ 1228506 w 1307377"/>
              <a:gd name="csY1872" fmla="*/ 1200987 h 1761532"/>
              <a:gd name="csX1873" fmla="*/ 1228866 w 1307377"/>
              <a:gd name="csY1873" fmla="*/ 1201391 h 1761532"/>
              <a:gd name="csX1874" fmla="*/ 1229716 w 1307377"/>
              <a:gd name="csY1874" fmla="*/ 1202347 h 1761532"/>
              <a:gd name="csX1875" fmla="*/ 1230199 w 1307377"/>
              <a:gd name="csY1875" fmla="*/ 1202873 h 1761532"/>
              <a:gd name="csX1876" fmla="*/ 1230866 w 1307377"/>
              <a:gd name="csY1876" fmla="*/ 1203645 h 1761532"/>
              <a:gd name="csX1877" fmla="*/ 1231207 w 1307377"/>
              <a:gd name="csY1877" fmla="*/ 1203987 h 1761532"/>
              <a:gd name="csX1878" fmla="*/ 1231768 w 1307377"/>
              <a:gd name="csY1878" fmla="*/ 1204662 h 1761532"/>
              <a:gd name="csX1879" fmla="*/ 1232391 w 1307377"/>
              <a:gd name="csY1879" fmla="*/ 1205355 h 1761532"/>
              <a:gd name="csX1880" fmla="*/ 1233102 w 1307377"/>
              <a:gd name="csY1880" fmla="*/ 1206152 h 1761532"/>
              <a:gd name="csX1881" fmla="*/ 1233259 w 1307377"/>
              <a:gd name="csY1881" fmla="*/ 1206319 h 1761532"/>
              <a:gd name="csX1882" fmla="*/ 1233724 w 1307377"/>
              <a:gd name="csY1882" fmla="*/ 1206828 h 1761532"/>
              <a:gd name="csX1883" fmla="*/ 1233864 w 1307377"/>
              <a:gd name="csY1883" fmla="*/ 1206986 h 1761532"/>
              <a:gd name="csX1884" fmla="*/ 1236916 w 1307377"/>
              <a:gd name="csY1884" fmla="*/ 1210503 h 1761532"/>
              <a:gd name="csX1885" fmla="*/ 1237556 w 1307377"/>
              <a:gd name="csY1885" fmla="*/ 1211195 h 1761532"/>
              <a:gd name="csX1886" fmla="*/ 1238811 w 1307377"/>
              <a:gd name="csY1886" fmla="*/ 1212642 h 1761532"/>
              <a:gd name="csX1887" fmla="*/ 1238951 w 1307377"/>
              <a:gd name="csY1887" fmla="*/ 1212783 h 1761532"/>
              <a:gd name="csX1888" fmla="*/ 1241037 w 1307377"/>
              <a:gd name="csY1888" fmla="*/ 1215159 h 1761532"/>
              <a:gd name="csX1889" fmla="*/ 1242169 w 1307377"/>
              <a:gd name="csY1889" fmla="*/ 1216483 h 1761532"/>
              <a:gd name="csX1890" fmla="*/ 1242493 w 1307377"/>
              <a:gd name="csY1890" fmla="*/ 1216860 h 1761532"/>
              <a:gd name="csX1891" fmla="*/ 1243108 w 1307377"/>
              <a:gd name="csY1891" fmla="*/ 1217580 h 1761532"/>
              <a:gd name="csX1892" fmla="*/ 1249588 w 1307377"/>
              <a:gd name="csY1892" fmla="*/ 1224858 h 1761532"/>
              <a:gd name="csX1893" fmla="*/ 1254990 w 1307377"/>
              <a:gd name="csY1893" fmla="*/ 1231014 h 1761532"/>
              <a:gd name="csX1894" fmla="*/ 1254981 w 1307377"/>
              <a:gd name="csY1894" fmla="*/ 1231207 h 1761532"/>
              <a:gd name="csX1895" fmla="*/ 1254779 w 1307377"/>
              <a:gd name="csY1895" fmla="*/ 1234162 h 1761532"/>
              <a:gd name="csX1896" fmla="*/ 1254771 w 1307377"/>
              <a:gd name="csY1896" fmla="*/ 1235048 h 1761532"/>
              <a:gd name="csX1897" fmla="*/ 1254639 w 1307377"/>
              <a:gd name="csY1897" fmla="*/ 1236021 h 1761532"/>
              <a:gd name="csX1898" fmla="*/ 1254534 w 1307377"/>
              <a:gd name="csY1898" fmla="*/ 1236564 h 1761532"/>
              <a:gd name="csX1899" fmla="*/ 1254341 w 1307377"/>
              <a:gd name="csY1899" fmla="*/ 1237775 h 1761532"/>
              <a:gd name="csX1900" fmla="*/ 1254358 w 1307377"/>
              <a:gd name="csY1900" fmla="*/ 1239459 h 1761532"/>
              <a:gd name="csX1901" fmla="*/ 1254779 w 1307377"/>
              <a:gd name="csY1901" fmla="*/ 1240187 h 1761532"/>
              <a:gd name="csX1902" fmla="*/ 1254806 w 1307377"/>
              <a:gd name="csY1902" fmla="*/ 1241607 h 1761532"/>
              <a:gd name="csX1903" fmla="*/ 1254858 w 1307377"/>
              <a:gd name="csY1903" fmla="*/ 1244387 h 1761532"/>
              <a:gd name="csX1904" fmla="*/ 1254867 w 1307377"/>
              <a:gd name="csY1904" fmla="*/ 1244746 h 1761532"/>
              <a:gd name="csX1905" fmla="*/ 1254885 w 1307377"/>
              <a:gd name="csY1905" fmla="*/ 1245965 h 1761532"/>
              <a:gd name="csX1906" fmla="*/ 1254928 w 1307377"/>
              <a:gd name="csY1906" fmla="*/ 1247316 h 1761532"/>
              <a:gd name="csX1907" fmla="*/ 1254955 w 1307377"/>
              <a:gd name="csY1907" fmla="*/ 1248158 h 1761532"/>
              <a:gd name="csX1908" fmla="*/ 1255060 w 1307377"/>
              <a:gd name="csY1908" fmla="*/ 1250385 h 1761532"/>
              <a:gd name="csX1909" fmla="*/ 1255174 w 1307377"/>
              <a:gd name="csY1909" fmla="*/ 1252701 h 1761532"/>
              <a:gd name="csX1910" fmla="*/ 1255244 w 1307377"/>
              <a:gd name="csY1910" fmla="*/ 1254086 h 1761532"/>
              <a:gd name="csX1911" fmla="*/ 1254911 w 1307377"/>
              <a:gd name="csY1911" fmla="*/ 1255112 h 1761532"/>
              <a:gd name="csX1912" fmla="*/ 1254438 w 1307377"/>
              <a:gd name="csY1912" fmla="*/ 1256567 h 1761532"/>
              <a:gd name="csX1913" fmla="*/ 1254315 w 1307377"/>
              <a:gd name="csY1913" fmla="*/ 1258260 h 1761532"/>
              <a:gd name="csX1914" fmla="*/ 1254191 w 1307377"/>
              <a:gd name="csY1914" fmla="*/ 1259883 h 1761532"/>
              <a:gd name="csX1915" fmla="*/ 1254087 w 1307377"/>
              <a:gd name="csY1915" fmla="*/ 1261320 h 1761532"/>
              <a:gd name="csX1916" fmla="*/ 1253902 w 1307377"/>
              <a:gd name="csY1916" fmla="*/ 1263820 h 1761532"/>
              <a:gd name="csX1917" fmla="*/ 1253885 w 1307377"/>
              <a:gd name="csY1917" fmla="*/ 1264425 h 1761532"/>
              <a:gd name="csX1918" fmla="*/ 1253832 w 1307377"/>
              <a:gd name="csY1918" fmla="*/ 1265933 h 1761532"/>
              <a:gd name="csX1919" fmla="*/ 1253789 w 1307377"/>
              <a:gd name="csY1919" fmla="*/ 1267380 h 1761532"/>
              <a:gd name="csX1920" fmla="*/ 1253735 w 1307377"/>
              <a:gd name="csY1920" fmla="*/ 1268897 h 1761532"/>
              <a:gd name="csX1921" fmla="*/ 1253727 w 1307377"/>
              <a:gd name="csY1921" fmla="*/ 1269099 h 1761532"/>
              <a:gd name="csX1922" fmla="*/ 1253841 w 1307377"/>
              <a:gd name="csY1922" fmla="*/ 1271773 h 1761532"/>
              <a:gd name="csX1923" fmla="*/ 1253963 w 1307377"/>
              <a:gd name="csY1923" fmla="*/ 1274694 h 1761532"/>
              <a:gd name="csX1924" fmla="*/ 1253973 w 1307377"/>
              <a:gd name="csY1924" fmla="*/ 1274913 h 1761532"/>
              <a:gd name="csX1925" fmla="*/ 1254104 w 1307377"/>
              <a:gd name="csY1925" fmla="*/ 1277509 h 1761532"/>
              <a:gd name="csX1926" fmla="*/ 1254174 w 1307377"/>
              <a:gd name="csY1926" fmla="*/ 1278973 h 1761532"/>
              <a:gd name="csX1927" fmla="*/ 1254210 w 1307377"/>
              <a:gd name="csY1927" fmla="*/ 1279675 h 1761532"/>
              <a:gd name="csX1928" fmla="*/ 1254235 w 1307377"/>
              <a:gd name="csY1928" fmla="*/ 1280227 h 1761532"/>
              <a:gd name="csX1929" fmla="*/ 1254254 w 1307377"/>
              <a:gd name="csY1929" fmla="*/ 1280526 h 1761532"/>
              <a:gd name="csX1930" fmla="*/ 1254244 w 1307377"/>
              <a:gd name="csY1930" fmla="*/ 1280692 h 1761532"/>
              <a:gd name="csX1931" fmla="*/ 1254166 w 1307377"/>
              <a:gd name="csY1931" fmla="*/ 1283165 h 1761532"/>
              <a:gd name="csX1932" fmla="*/ 1254095 w 1307377"/>
              <a:gd name="csY1932" fmla="*/ 1285647 h 1761532"/>
              <a:gd name="csX1933" fmla="*/ 1254043 w 1307377"/>
              <a:gd name="csY1933" fmla="*/ 1287672 h 1761532"/>
              <a:gd name="csX1934" fmla="*/ 1253990 w 1307377"/>
              <a:gd name="csY1934" fmla="*/ 1289839 h 1761532"/>
              <a:gd name="csX1935" fmla="*/ 1253973 w 1307377"/>
              <a:gd name="csY1935" fmla="*/ 1290444 h 1761532"/>
              <a:gd name="csX1936" fmla="*/ 1254323 w 1307377"/>
              <a:gd name="csY1936" fmla="*/ 1291584 h 1761532"/>
              <a:gd name="csX1937" fmla="*/ 1254946 w 1307377"/>
              <a:gd name="csY1937" fmla="*/ 1293609 h 1761532"/>
              <a:gd name="csX1938" fmla="*/ 1255507 w 1307377"/>
              <a:gd name="csY1938" fmla="*/ 1295416 h 1761532"/>
              <a:gd name="csX1939" fmla="*/ 1256059 w 1307377"/>
              <a:gd name="csY1939" fmla="*/ 1297082 h 1761532"/>
              <a:gd name="csX1940" fmla="*/ 1256612 w 1307377"/>
              <a:gd name="csY1940" fmla="*/ 1298669 h 1761532"/>
              <a:gd name="csX1941" fmla="*/ 1257156 w 1307377"/>
              <a:gd name="csY1941" fmla="*/ 1300292 h 1761532"/>
              <a:gd name="csX1942" fmla="*/ 1257752 w 1307377"/>
              <a:gd name="csY1942" fmla="*/ 1302037 h 1761532"/>
              <a:gd name="csX1943" fmla="*/ 1257910 w 1307377"/>
              <a:gd name="csY1943" fmla="*/ 1302493 h 1761532"/>
              <a:gd name="csX1944" fmla="*/ 1258716 w 1307377"/>
              <a:gd name="csY1944" fmla="*/ 1304851 h 1761532"/>
              <a:gd name="csX1945" fmla="*/ 1259567 w 1307377"/>
              <a:gd name="csY1945" fmla="*/ 1307290 h 1761532"/>
              <a:gd name="csX1946" fmla="*/ 1259795 w 1307377"/>
              <a:gd name="csY1946" fmla="*/ 1307982 h 1761532"/>
              <a:gd name="csX1947" fmla="*/ 1260172 w 1307377"/>
              <a:gd name="csY1947" fmla="*/ 1309149 h 1761532"/>
              <a:gd name="csX1948" fmla="*/ 1260515 w 1307377"/>
              <a:gd name="csY1948" fmla="*/ 1310219 h 1761532"/>
              <a:gd name="csX1949" fmla="*/ 1261015 w 1307377"/>
              <a:gd name="csY1949" fmla="*/ 1311762 h 1761532"/>
              <a:gd name="csX1950" fmla="*/ 1261260 w 1307377"/>
              <a:gd name="csY1950" fmla="*/ 1313051 h 1761532"/>
              <a:gd name="csX1951" fmla="*/ 1261716 w 1307377"/>
              <a:gd name="csY1951" fmla="*/ 1315304 h 1761532"/>
              <a:gd name="csX1952" fmla="*/ 1262136 w 1307377"/>
              <a:gd name="csY1952" fmla="*/ 1317252 h 1761532"/>
              <a:gd name="csX1953" fmla="*/ 1262724 w 1307377"/>
              <a:gd name="csY1953" fmla="*/ 1319847 h 1761532"/>
              <a:gd name="csX1954" fmla="*/ 1263013 w 1307377"/>
              <a:gd name="csY1954" fmla="*/ 1321084 h 1761532"/>
              <a:gd name="csX1955" fmla="*/ 1263636 w 1307377"/>
              <a:gd name="csY1955" fmla="*/ 1323653 h 1761532"/>
              <a:gd name="csX1956" fmla="*/ 1264268 w 1307377"/>
              <a:gd name="csY1956" fmla="*/ 1326205 h 1761532"/>
              <a:gd name="csX1957" fmla="*/ 1264601 w 1307377"/>
              <a:gd name="csY1957" fmla="*/ 1327556 h 1761532"/>
              <a:gd name="csX1958" fmla="*/ 1264908 w 1307377"/>
              <a:gd name="csY1958" fmla="*/ 1328774 h 1761532"/>
              <a:gd name="csX1959" fmla="*/ 1265540 w 1307377"/>
              <a:gd name="csY1959" fmla="*/ 1331282 h 1761532"/>
              <a:gd name="csX1960" fmla="*/ 1265952 w 1307377"/>
              <a:gd name="csY1960" fmla="*/ 1332922 h 1761532"/>
              <a:gd name="csX1961" fmla="*/ 1266118 w 1307377"/>
              <a:gd name="csY1961" fmla="*/ 1333562 h 1761532"/>
              <a:gd name="csX1962" fmla="*/ 1266513 w 1307377"/>
              <a:gd name="csY1962" fmla="*/ 1334177 h 1761532"/>
              <a:gd name="csX1963" fmla="*/ 1267898 w 1307377"/>
              <a:gd name="csY1963" fmla="*/ 1336334 h 1761532"/>
              <a:gd name="csX1964" fmla="*/ 1269266 w 1307377"/>
              <a:gd name="csY1964" fmla="*/ 1338395 h 1761532"/>
              <a:gd name="csX1965" fmla="*/ 1270757 w 1307377"/>
              <a:gd name="csY1965" fmla="*/ 1340569 h 1761532"/>
              <a:gd name="csX1966" fmla="*/ 1271108 w 1307377"/>
              <a:gd name="csY1966" fmla="*/ 1341087 h 1761532"/>
              <a:gd name="csX1967" fmla="*/ 1271546 w 1307377"/>
              <a:gd name="csY1967" fmla="*/ 1341700 h 1761532"/>
              <a:gd name="csX1968" fmla="*/ 1272353 w 1307377"/>
              <a:gd name="csY1968" fmla="*/ 1342840 h 1761532"/>
              <a:gd name="csX1969" fmla="*/ 1273160 w 1307377"/>
              <a:gd name="csY1969" fmla="*/ 1343972 h 1761532"/>
              <a:gd name="csX1970" fmla="*/ 1275686 w 1307377"/>
              <a:gd name="csY1970" fmla="*/ 1347524 h 1761532"/>
              <a:gd name="csX1971" fmla="*/ 1275896 w 1307377"/>
              <a:gd name="csY1971" fmla="*/ 1347865 h 1761532"/>
              <a:gd name="csX1972" fmla="*/ 1277413 w 1307377"/>
              <a:gd name="csY1972" fmla="*/ 1350285 h 1761532"/>
              <a:gd name="csX1973" fmla="*/ 1278281 w 1307377"/>
              <a:gd name="csY1973" fmla="*/ 1351672 h 1761532"/>
              <a:gd name="csX1974" fmla="*/ 1278957 w 1307377"/>
              <a:gd name="csY1974" fmla="*/ 1352750 h 1761532"/>
              <a:gd name="csX1975" fmla="*/ 1279763 w 1307377"/>
              <a:gd name="csY1975" fmla="*/ 1354030 h 1761532"/>
              <a:gd name="csX1976" fmla="*/ 1280482 w 1307377"/>
              <a:gd name="csY1976" fmla="*/ 1355170 h 1761532"/>
              <a:gd name="csX1977" fmla="*/ 1281193 w 1307377"/>
              <a:gd name="csY1977" fmla="*/ 1356301 h 1761532"/>
              <a:gd name="csX1978" fmla="*/ 1282754 w 1307377"/>
              <a:gd name="csY1978" fmla="*/ 1358791 h 1761532"/>
              <a:gd name="csX1979" fmla="*/ 1283131 w 1307377"/>
              <a:gd name="csY1979" fmla="*/ 1359397 h 1761532"/>
              <a:gd name="csX1980" fmla="*/ 1283964 w 1307377"/>
              <a:gd name="csY1980" fmla="*/ 1361247 h 1761532"/>
              <a:gd name="csX1981" fmla="*/ 1284604 w 1307377"/>
              <a:gd name="csY1981" fmla="*/ 1362686 h 1761532"/>
              <a:gd name="csX1982" fmla="*/ 1285271 w 1307377"/>
              <a:gd name="csY1982" fmla="*/ 1364186 h 1761532"/>
              <a:gd name="csX1983" fmla="*/ 1285911 w 1307377"/>
              <a:gd name="csY1983" fmla="*/ 1365615 h 1761532"/>
              <a:gd name="csX1984" fmla="*/ 1286524 w 1307377"/>
              <a:gd name="csY1984" fmla="*/ 1366991 h 1761532"/>
              <a:gd name="csX1985" fmla="*/ 1287296 w 1307377"/>
              <a:gd name="csY1985" fmla="*/ 1368728 h 1761532"/>
              <a:gd name="csX1986" fmla="*/ 1288620 w 1307377"/>
              <a:gd name="csY1986" fmla="*/ 1370991 h 1761532"/>
              <a:gd name="csX1987" fmla="*/ 1296144 w 1307377"/>
              <a:gd name="csY1987" fmla="*/ 1383723 h 1761532"/>
              <a:gd name="csX1988" fmla="*/ 1297741 w 1307377"/>
              <a:gd name="csY1988" fmla="*/ 1391528 h 1761532"/>
              <a:gd name="csX1989" fmla="*/ 1297986 w 1307377"/>
              <a:gd name="csY1989" fmla="*/ 1393501 h 1761532"/>
              <a:gd name="csX1990" fmla="*/ 1297906 w 1307377"/>
              <a:gd name="csY1990" fmla="*/ 1395264 h 1761532"/>
              <a:gd name="csX1991" fmla="*/ 1297898 w 1307377"/>
              <a:gd name="csY1991" fmla="*/ 1395536 h 1761532"/>
              <a:gd name="csX1992" fmla="*/ 1297889 w 1307377"/>
              <a:gd name="csY1992" fmla="*/ 1395772 h 1761532"/>
              <a:gd name="csX1993" fmla="*/ 1297906 w 1307377"/>
              <a:gd name="csY1993" fmla="*/ 1397579 h 1761532"/>
              <a:gd name="csX1994" fmla="*/ 1297960 w 1307377"/>
              <a:gd name="csY1994" fmla="*/ 1404972 h 1761532"/>
              <a:gd name="csX1995" fmla="*/ 1298004 w 1307377"/>
              <a:gd name="csY1995" fmla="*/ 1406594 h 1761532"/>
              <a:gd name="csX1996" fmla="*/ 1299749 w 1307377"/>
              <a:gd name="csY1996" fmla="*/ 1416608 h 1761532"/>
              <a:gd name="csX1997" fmla="*/ 1300564 w 1307377"/>
              <a:gd name="csY1997" fmla="*/ 1418809 h 1761532"/>
              <a:gd name="csX1998" fmla="*/ 1302862 w 1307377"/>
              <a:gd name="csY1998" fmla="*/ 1424956 h 1761532"/>
              <a:gd name="csX1999" fmla="*/ 1303975 w 1307377"/>
              <a:gd name="csY1999" fmla="*/ 1426395 h 1761532"/>
              <a:gd name="csX2000" fmla="*/ 1304711 w 1307377"/>
              <a:gd name="csY2000" fmla="*/ 1427368 h 1761532"/>
              <a:gd name="csX2001" fmla="*/ 1305747 w 1307377"/>
              <a:gd name="csY2001" fmla="*/ 1428736 h 1761532"/>
              <a:gd name="csX2002" fmla="*/ 1306589 w 1307377"/>
              <a:gd name="csY2002" fmla="*/ 1432244 h 1761532"/>
              <a:gd name="csX2003" fmla="*/ 1307378 w 1307377"/>
              <a:gd name="csY2003" fmla="*/ 1436357 h 1761532"/>
              <a:gd name="csX2004" fmla="*/ 1300906 w 1307377"/>
              <a:gd name="csY2004" fmla="*/ 1449651 h 1761532"/>
              <a:gd name="csX2005" fmla="*/ 1291873 w 1307377"/>
              <a:gd name="csY2005" fmla="*/ 1468321 h 1761532"/>
              <a:gd name="csX2006" fmla="*/ 1277606 w 1307377"/>
              <a:gd name="csY2006" fmla="*/ 1497646 h 1761532"/>
              <a:gd name="csX2007" fmla="*/ 1270652 w 1307377"/>
              <a:gd name="csY2007" fmla="*/ 1511905 h 1761532"/>
              <a:gd name="csX2008" fmla="*/ 1245896 w 1307377"/>
              <a:gd name="csY2008" fmla="*/ 1561820 h 1761532"/>
              <a:gd name="csX2009" fmla="*/ 1236662 w 1307377"/>
              <a:gd name="csY2009" fmla="*/ 1580648 h 1761532"/>
              <a:gd name="csX2010" fmla="*/ 1223174 w 1307377"/>
              <a:gd name="csY2010" fmla="*/ 1608096 h 1761532"/>
              <a:gd name="csX2011" fmla="*/ 1219501 w 1307377"/>
              <a:gd name="csY2011" fmla="*/ 1615585 h 1761532"/>
              <a:gd name="csX2012" fmla="*/ 1212800 w 1307377"/>
              <a:gd name="csY2012" fmla="*/ 1629326 h 1761532"/>
              <a:gd name="csX2013" fmla="*/ 1207109 w 1307377"/>
              <a:gd name="csY2013" fmla="*/ 1640945 h 1761532"/>
              <a:gd name="csX2014" fmla="*/ 1201251 w 1307377"/>
              <a:gd name="csY2014" fmla="*/ 1652696 h 1761532"/>
              <a:gd name="csX2015" fmla="*/ 1192588 w 1307377"/>
              <a:gd name="csY2015" fmla="*/ 1670472 h 1761532"/>
              <a:gd name="csX2016" fmla="*/ 1188729 w 1307377"/>
              <a:gd name="csY2016" fmla="*/ 1678460 h 1761532"/>
              <a:gd name="csX2017" fmla="*/ 1188343 w 1307377"/>
              <a:gd name="csY2017" fmla="*/ 1679242 h 1761532"/>
              <a:gd name="csX2018" fmla="*/ 1188036 w 1307377"/>
              <a:gd name="csY2018" fmla="*/ 1679872 h 1761532"/>
              <a:gd name="csX2019" fmla="*/ 1187791 w 1307377"/>
              <a:gd name="csY2019" fmla="*/ 1680364 h 1761532"/>
              <a:gd name="csX2020" fmla="*/ 1187509 w 1307377"/>
              <a:gd name="csY2020" fmla="*/ 1680924 h 1761532"/>
              <a:gd name="csX2021" fmla="*/ 1187036 w 1307377"/>
              <a:gd name="csY2021" fmla="*/ 1681899 h 1761532"/>
              <a:gd name="csX2022" fmla="*/ 1186695 w 1307377"/>
              <a:gd name="csY2022" fmla="*/ 1682600 h 1761532"/>
              <a:gd name="csX2023" fmla="*/ 1186536 w 1307377"/>
              <a:gd name="csY2023" fmla="*/ 1682916 h 1761532"/>
              <a:gd name="csX2024" fmla="*/ 1186308 w 1307377"/>
              <a:gd name="csY2024" fmla="*/ 1683380 h 1761532"/>
              <a:gd name="csX2025" fmla="*/ 1186097 w 1307377"/>
              <a:gd name="csY2025" fmla="*/ 1683819 h 1761532"/>
              <a:gd name="csX2026" fmla="*/ 1185931 w 1307377"/>
              <a:gd name="csY2026" fmla="*/ 1684152 h 1761532"/>
              <a:gd name="csX2027" fmla="*/ 1185641 w 1307377"/>
              <a:gd name="csY2027" fmla="*/ 1684748 h 1761532"/>
              <a:gd name="csX2028" fmla="*/ 1185432 w 1307377"/>
              <a:gd name="csY2028" fmla="*/ 1685169 h 1761532"/>
              <a:gd name="csX2029" fmla="*/ 1185124 w 1307377"/>
              <a:gd name="csY2029" fmla="*/ 1685800 h 1761532"/>
              <a:gd name="csX2030" fmla="*/ 1184677 w 1307377"/>
              <a:gd name="csY2030" fmla="*/ 1686721 h 1761532"/>
              <a:gd name="csX2031" fmla="*/ 1184335 w 1307377"/>
              <a:gd name="csY2031" fmla="*/ 1687423 h 1761532"/>
              <a:gd name="csX2032" fmla="*/ 1182818 w 1307377"/>
              <a:gd name="csY2032" fmla="*/ 1690501 h 1761532"/>
              <a:gd name="csX2033" fmla="*/ 1181932 w 1307377"/>
              <a:gd name="csY2033" fmla="*/ 1692298 h 1761532"/>
              <a:gd name="csX2034" fmla="*/ 1181819 w 1307377"/>
              <a:gd name="csY2034" fmla="*/ 1692536 h 1761532"/>
              <a:gd name="csX2035" fmla="*/ 1180784 w 1307377"/>
              <a:gd name="csY2035" fmla="*/ 1694649 h 1761532"/>
              <a:gd name="csX2036" fmla="*/ 1180599 w 1307377"/>
              <a:gd name="csY2036" fmla="*/ 1695017 h 1761532"/>
              <a:gd name="csX2037" fmla="*/ 1179704 w 1307377"/>
              <a:gd name="csY2037" fmla="*/ 1696850 h 1761532"/>
              <a:gd name="csX2038" fmla="*/ 1177469 w 1307377"/>
              <a:gd name="csY2038" fmla="*/ 1701463 h 1761532"/>
              <a:gd name="csX2039" fmla="*/ 1176618 w 1307377"/>
              <a:gd name="csY2039" fmla="*/ 1703190 h 1761532"/>
              <a:gd name="csX2040" fmla="*/ 1174409 w 1307377"/>
              <a:gd name="csY2040" fmla="*/ 1707847 h 1761532"/>
              <a:gd name="csX2041" fmla="*/ 1172374 w 1307377"/>
              <a:gd name="csY2041" fmla="*/ 1712284 h 1761532"/>
              <a:gd name="csX2042" fmla="*/ 1172198 w 1307377"/>
              <a:gd name="csY2042" fmla="*/ 1712688 h 1761532"/>
              <a:gd name="csX2043" fmla="*/ 1166025 w 1307377"/>
              <a:gd name="csY2043" fmla="*/ 1727087 h 1761532"/>
              <a:gd name="csX2044" fmla="*/ 1165858 w 1307377"/>
              <a:gd name="csY2044" fmla="*/ 1727332 h 1761532"/>
              <a:gd name="csX2045" fmla="*/ 1165744 w 1307377"/>
              <a:gd name="csY2045" fmla="*/ 1728411 h 1761532"/>
              <a:gd name="csX2046" fmla="*/ 1165744 w 1307377"/>
              <a:gd name="csY2046" fmla="*/ 1728446 h 1761532"/>
              <a:gd name="csX2047" fmla="*/ 1164429 w 1307377"/>
              <a:gd name="csY2047" fmla="*/ 1741161 h 1761532"/>
              <a:gd name="csX2048" fmla="*/ 1163473 w 1307377"/>
              <a:gd name="csY2048" fmla="*/ 1754702 h 1761532"/>
              <a:gd name="csX2049" fmla="*/ 1161535 w 1307377"/>
              <a:gd name="csY2049" fmla="*/ 1756675 h 1761532"/>
              <a:gd name="csX2050" fmla="*/ 1161526 w 1307377"/>
              <a:gd name="csY2050" fmla="*/ 1756683 h 1761532"/>
              <a:gd name="csX2051" fmla="*/ 1159500 w 1307377"/>
              <a:gd name="csY2051" fmla="*/ 1758586 h 1761532"/>
              <a:gd name="csX2052" fmla="*/ 1159299 w 1307377"/>
              <a:gd name="csY2052" fmla="*/ 1760235 h 1761532"/>
              <a:gd name="csX2053" fmla="*/ 1156729 w 1307377"/>
              <a:gd name="csY2053" fmla="*/ 1760331 h 1761532"/>
              <a:gd name="csX2054" fmla="*/ 1154546 w 1307377"/>
              <a:gd name="csY2054" fmla="*/ 1760945 h 1761532"/>
              <a:gd name="csX2055" fmla="*/ 1153651 w 1307377"/>
              <a:gd name="csY2055" fmla="*/ 1761532 h 1761532"/>
              <a:gd name="csX2056" fmla="*/ 1148047 w 1307377"/>
              <a:gd name="csY2056" fmla="*/ 1755622 h 1761532"/>
              <a:gd name="csX2057" fmla="*/ 1145943 w 1307377"/>
              <a:gd name="csY2057" fmla="*/ 1752079 h 1761532"/>
              <a:gd name="csX2058" fmla="*/ 1145794 w 1307377"/>
              <a:gd name="csY2058" fmla="*/ 1748650 h 1761532"/>
              <a:gd name="csX2059" fmla="*/ 1145969 w 1307377"/>
              <a:gd name="csY2059" fmla="*/ 1745554 h 1761532"/>
              <a:gd name="csX2060" fmla="*/ 1146846 w 1307377"/>
              <a:gd name="csY2060" fmla="*/ 1741872 h 1761532"/>
              <a:gd name="csX2061" fmla="*/ 1147091 w 1307377"/>
              <a:gd name="csY2061" fmla="*/ 1739460 h 1761532"/>
              <a:gd name="csX2062" fmla="*/ 1146741 w 1307377"/>
              <a:gd name="csY2062" fmla="*/ 1737645 h 1761532"/>
              <a:gd name="csX2063" fmla="*/ 1145995 w 1307377"/>
              <a:gd name="csY2063" fmla="*/ 1736549 h 1761532"/>
              <a:gd name="csX2064" fmla="*/ 1142918 w 1307377"/>
              <a:gd name="csY2064" fmla="*/ 1734935 h 1761532"/>
              <a:gd name="csX2065" fmla="*/ 1133623 w 1307377"/>
              <a:gd name="csY2065" fmla="*/ 1729340 h 1761532"/>
              <a:gd name="csX2066" fmla="*/ 1130763 w 1307377"/>
              <a:gd name="csY2066" fmla="*/ 1727639 h 1761532"/>
              <a:gd name="csX2067" fmla="*/ 1125906 w 1307377"/>
              <a:gd name="csY2067" fmla="*/ 1724833 h 1761532"/>
              <a:gd name="csX2068" fmla="*/ 1122651 w 1307377"/>
              <a:gd name="csY2068" fmla="*/ 1721133 h 1761532"/>
              <a:gd name="csX2069" fmla="*/ 1120477 w 1307377"/>
              <a:gd name="csY2069" fmla="*/ 1717870 h 1761532"/>
              <a:gd name="csX2070" fmla="*/ 1119459 w 1307377"/>
              <a:gd name="csY2070" fmla="*/ 1713924 h 1761532"/>
              <a:gd name="csX2071" fmla="*/ 1118188 w 1307377"/>
              <a:gd name="csY2071" fmla="*/ 1709583 h 1761532"/>
              <a:gd name="csX2072" fmla="*/ 1117294 w 1307377"/>
              <a:gd name="csY2072" fmla="*/ 1708408 h 1761532"/>
              <a:gd name="csX2073" fmla="*/ 1112602 w 1307377"/>
              <a:gd name="csY2073" fmla="*/ 1705996 h 1761532"/>
              <a:gd name="csX2074" fmla="*/ 1108769 w 1307377"/>
              <a:gd name="csY2074" fmla="*/ 1704996 h 1761532"/>
              <a:gd name="csX2075" fmla="*/ 1105780 w 1307377"/>
              <a:gd name="csY2075" fmla="*/ 1703910 h 1761532"/>
              <a:gd name="csX2076" fmla="*/ 1102684 w 1307377"/>
              <a:gd name="csY2076" fmla="*/ 1703392 h 1761532"/>
              <a:gd name="csX2077" fmla="*/ 1100071 w 1307377"/>
              <a:gd name="csY2077" fmla="*/ 1705690 h 1761532"/>
              <a:gd name="csX2078" fmla="*/ 1098150 w 1307377"/>
              <a:gd name="csY2078" fmla="*/ 1708715 h 1761532"/>
              <a:gd name="csX2079" fmla="*/ 1095528 w 1307377"/>
              <a:gd name="csY2079" fmla="*/ 1714748 h 1761532"/>
              <a:gd name="csX2080" fmla="*/ 1092441 w 1307377"/>
              <a:gd name="csY2080" fmla="*/ 1717853 h 1761532"/>
              <a:gd name="csX2081" fmla="*/ 1089907 w 1307377"/>
              <a:gd name="csY2081" fmla="*/ 1719685 h 1761532"/>
              <a:gd name="csX2082" fmla="*/ 1086461 w 1307377"/>
              <a:gd name="csY2082" fmla="*/ 1720369 h 1761532"/>
              <a:gd name="csX2083" fmla="*/ 1085005 w 1307377"/>
              <a:gd name="csY2083" fmla="*/ 1719808 h 1761532"/>
              <a:gd name="csX2084" fmla="*/ 1083049 w 1307377"/>
              <a:gd name="csY2084" fmla="*/ 1717528 h 1761532"/>
              <a:gd name="csX2085" fmla="*/ 1080471 w 1307377"/>
              <a:gd name="csY2085" fmla="*/ 1714345 h 1761532"/>
              <a:gd name="csX2086" fmla="*/ 1077139 w 1307377"/>
              <a:gd name="csY2086" fmla="*/ 1712179 h 1761532"/>
              <a:gd name="csX2087" fmla="*/ 1072359 w 1307377"/>
              <a:gd name="csY2087" fmla="*/ 1710031 h 1761532"/>
              <a:gd name="csX2088" fmla="*/ 1069290 w 1307377"/>
              <a:gd name="csY2088" fmla="*/ 1708004 h 1761532"/>
              <a:gd name="csX2089" fmla="*/ 1064283 w 1307377"/>
              <a:gd name="csY2089" fmla="*/ 1705952 h 1761532"/>
              <a:gd name="csX2090" fmla="*/ 1060345 w 1307377"/>
              <a:gd name="csY2090" fmla="*/ 1704856 h 1761532"/>
              <a:gd name="csX2091" fmla="*/ 1056987 w 1307377"/>
              <a:gd name="csY2091" fmla="*/ 1706049 h 1761532"/>
              <a:gd name="csX2092" fmla="*/ 1051576 w 1307377"/>
              <a:gd name="csY2092" fmla="*/ 1708750 h 1761532"/>
              <a:gd name="csX2093" fmla="*/ 1045551 w 1307377"/>
              <a:gd name="csY2093" fmla="*/ 1711977 h 1761532"/>
              <a:gd name="csX2094" fmla="*/ 1039386 w 1307377"/>
              <a:gd name="csY2094" fmla="*/ 1715099 h 1761532"/>
              <a:gd name="csX2095" fmla="*/ 1038010 w 1307377"/>
              <a:gd name="csY2095" fmla="*/ 1718562 h 1761532"/>
              <a:gd name="csX2096" fmla="*/ 1037160 w 1307377"/>
              <a:gd name="csY2096" fmla="*/ 1718738 h 1761532"/>
              <a:gd name="csX2097" fmla="*/ 1035809 w 1307377"/>
              <a:gd name="csY2097" fmla="*/ 1718194 h 1761532"/>
              <a:gd name="csX2098" fmla="*/ 1033029 w 1307377"/>
              <a:gd name="csY2098" fmla="*/ 1717476 h 1761532"/>
              <a:gd name="csX2099" fmla="*/ 1030328 w 1307377"/>
              <a:gd name="csY2099" fmla="*/ 1716283 h 1761532"/>
              <a:gd name="csX2100" fmla="*/ 1028933 w 1307377"/>
              <a:gd name="csY2100" fmla="*/ 1712345 h 1761532"/>
              <a:gd name="csX2101" fmla="*/ 1028644 w 1307377"/>
              <a:gd name="csY2101" fmla="*/ 1709732 h 1761532"/>
              <a:gd name="csX2102" fmla="*/ 1028933 w 1307377"/>
              <a:gd name="csY2102" fmla="*/ 1704111 h 1761532"/>
              <a:gd name="csX2103" fmla="*/ 1029723 w 1307377"/>
              <a:gd name="csY2103" fmla="*/ 1700025 h 1761532"/>
              <a:gd name="csX2104" fmla="*/ 1031977 w 1307377"/>
              <a:gd name="csY2104" fmla="*/ 1697753 h 1761532"/>
              <a:gd name="csX2105" fmla="*/ 1034853 w 1307377"/>
              <a:gd name="csY2105" fmla="*/ 1695868 h 1761532"/>
              <a:gd name="csX2106" fmla="*/ 1037870 w 1307377"/>
              <a:gd name="csY2106" fmla="*/ 1694526 h 1761532"/>
              <a:gd name="csX2107" fmla="*/ 1042869 w 1307377"/>
              <a:gd name="csY2107" fmla="*/ 1692676 h 1761532"/>
              <a:gd name="csX2108" fmla="*/ 1048174 w 1307377"/>
              <a:gd name="csY2108" fmla="*/ 1690861 h 1761532"/>
              <a:gd name="csX2109" fmla="*/ 1051743 w 1307377"/>
              <a:gd name="csY2109" fmla="*/ 1688572 h 1761532"/>
              <a:gd name="csX2110" fmla="*/ 1053971 w 1307377"/>
              <a:gd name="csY2110" fmla="*/ 1686783 h 1761532"/>
              <a:gd name="csX2111" fmla="*/ 1056803 w 1307377"/>
              <a:gd name="csY2111" fmla="*/ 1681775 h 1761532"/>
              <a:gd name="csX2112" fmla="*/ 1056531 w 1307377"/>
              <a:gd name="csY2112" fmla="*/ 1679408 h 1761532"/>
              <a:gd name="csX2113" fmla="*/ 1054716 w 1307377"/>
              <a:gd name="csY2113" fmla="*/ 1678022 h 1761532"/>
              <a:gd name="csX2114" fmla="*/ 1050226 w 1307377"/>
              <a:gd name="csY2114" fmla="*/ 1676443 h 1761532"/>
              <a:gd name="csX2115" fmla="*/ 1047622 w 1307377"/>
              <a:gd name="csY2115" fmla="*/ 1673918 h 1761532"/>
              <a:gd name="csX2116" fmla="*/ 1045017 w 1307377"/>
              <a:gd name="csY2116" fmla="*/ 1672813 h 1761532"/>
              <a:gd name="csX2117" fmla="*/ 1041825 w 1307377"/>
              <a:gd name="csY2117" fmla="*/ 1673077 h 1761532"/>
              <a:gd name="csX2118" fmla="*/ 1037642 w 1307377"/>
              <a:gd name="csY2118" fmla="*/ 1678154 h 1761532"/>
              <a:gd name="csX2119" fmla="*/ 1031652 w 1307377"/>
              <a:gd name="csY2119" fmla="*/ 1681899 h 1761532"/>
              <a:gd name="csX2120" fmla="*/ 1027811 w 1307377"/>
              <a:gd name="csY2120" fmla="*/ 1682380 h 1761532"/>
              <a:gd name="csX2121" fmla="*/ 1022523 w 1307377"/>
              <a:gd name="csY2121" fmla="*/ 1683792 h 1761532"/>
              <a:gd name="csX2122" fmla="*/ 1019446 w 1307377"/>
              <a:gd name="csY2122" fmla="*/ 1685135 h 1761532"/>
              <a:gd name="csX2123" fmla="*/ 1014210 w 1307377"/>
              <a:gd name="csY2123" fmla="*/ 1689089 h 1761532"/>
              <a:gd name="csX2124" fmla="*/ 1011421 w 1307377"/>
              <a:gd name="csY2124" fmla="*/ 1693930 h 1761532"/>
              <a:gd name="csX2125" fmla="*/ 1002091 w 1307377"/>
              <a:gd name="csY2125" fmla="*/ 1707338 h 1761532"/>
              <a:gd name="csX2126" fmla="*/ 996935 w 1307377"/>
              <a:gd name="csY2126" fmla="*/ 1714634 h 1761532"/>
              <a:gd name="csX2127" fmla="*/ 989647 w 1307377"/>
              <a:gd name="csY2127" fmla="*/ 1725254 h 1761532"/>
              <a:gd name="csX2128" fmla="*/ 985666 w 1307377"/>
              <a:gd name="csY2128" fmla="*/ 1733462 h 1761532"/>
              <a:gd name="csX2129" fmla="*/ 981658 w 1307377"/>
              <a:gd name="csY2129" fmla="*/ 1737969 h 1761532"/>
              <a:gd name="csX2130" fmla="*/ 978528 w 1307377"/>
              <a:gd name="csY2130" fmla="*/ 1740320 h 1761532"/>
              <a:gd name="csX2131" fmla="*/ 976852 w 1307377"/>
              <a:gd name="csY2131" fmla="*/ 1741012 h 1761532"/>
              <a:gd name="csX2132" fmla="*/ 974844 w 1307377"/>
              <a:gd name="csY2132" fmla="*/ 1740688 h 1761532"/>
              <a:gd name="csX2133" fmla="*/ 973038 w 1307377"/>
              <a:gd name="csY2133" fmla="*/ 1739425 h 1761532"/>
              <a:gd name="csX2134" fmla="*/ 971942 w 1307377"/>
              <a:gd name="csY2134" fmla="*/ 1737513 h 1761532"/>
              <a:gd name="csX2135" fmla="*/ 972301 w 1307377"/>
              <a:gd name="csY2135" fmla="*/ 1736347 h 1761532"/>
              <a:gd name="csX2136" fmla="*/ 968785 w 1307377"/>
              <a:gd name="csY2136" fmla="*/ 1729858 h 1761532"/>
              <a:gd name="csX2137" fmla="*/ 964426 w 1307377"/>
              <a:gd name="csY2137" fmla="*/ 1724114 h 1761532"/>
              <a:gd name="csX2138" fmla="*/ 964401 w 1307377"/>
              <a:gd name="csY2138" fmla="*/ 1721886 h 1761532"/>
              <a:gd name="csX2139" fmla="*/ 966040 w 1307377"/>
              <a:gd name="csY2139" fmla="*/ 1720545 h 1761532"/>
              <a:gd name="csX2140" fmla="*/ 968232 w 1307377"/>
              <a:gd name="csY2140" fmla="*/ 1718378 h 1761532"/>
              <a:gd name="csX2141" fmla="*/ 970355 w 1307377"/>
              <a:gd name="csY2141" fmla="*/ 1714976 h 1761532"/>
              <a:gd name="csX2142" fmla="*/ 970214 w 1307377"/>
              <a:gd name="csY2142" fmla="*/ 1711311 h 1761532"/>
              <a:gd name="csX2143" fmla="*/ 967951 w 1307377"/>
              <a:gd name="csY2143" fmla="*/ 1707514 h 1761532"/>
              <a:gd name="csX2144" fmla="*/ 966811 w 1307377"/>
              <a:gd name="csY2144" fmla="*/ 1706031 h 1761532"/>
              <a:gd name="csX2145" fmla="*/ 964899 w 1307377"/>
              <a:gd name="csY2145" fmla="*/ 1704199 h 1761532"/>
              <a:gd name="csX2146" fmla="*/ 961769 w 1307377"/>
              <a:gd name="csY2146" fmla="*/ 1703998 h 1761532"/>
              <a:gd name="csX2147" fmla="*/ 959025 w 1307377"/>
              <a:gd name="csY2147" fmla="*/ 1704348 h 1761532"/>
              <a:gd name="csX2148" fmla="*/ 953991 w 1307377"/>
              <a:gd name="csY2148" fmla="*/ 1705672 h 1761532"/>
              <a:gd name="csX2149" fmla="*/ 952483 w 1307377"/>
              <a:gd name="csY2149" fmla="*/ 1705383 h 1761532"/>
              <a:gd name="csX2150" fmla="*/ 951571 w 1307377"/>
              <a:gd name="csY2150" fmla="*/ 1706452 h 1761532"/>
              <a:gd name="csX2151" fmla="*/ 949703 w 1307377"/>
              <a:gd name="csY2151" fmla="*/ 1708785 h 1761532"/>
              <a:gd name="csX2152" fmla="*/ 948133 w 1307377"/>
              <a:gd name="csY2152" fmla="*/ 1712836 h 1761532"/>
              <a:gd name="csX2153" fmla="*/ 946967 w 1307377"/>
              <a:gd name="csY2153" fmla="*/ 1715783 h 1761532"/>
              <a:gd name="csX2154" fmla="*/ 944467 w 1307377"/>
              <a:gd name="csY2154" fmla="*/ 1719290 h 1761532"/>
              <a:gd name="csX2155" fmla="*/ 941459 w 1307377"/>
              <a:gd name="csY2155" fmla="*/ 1719177 h 1761532"/>
              <a:gd name="csX2156" fmla="*/ 938601 w 1307377"/>
              <a:gd name="csY2156" fmla="*/ 1717142 h 1761532"/>
              <a:gd name="csX2157" fmla="*/ 936399 w 1307377"/>
              <a:gd name="csY2157" fmla="*/ 1712801 h 1761532"/>
              <a:gd name="csX2158" fmla="*/ 933173 w 1307377"/>
              <a:gd name="csY2158" fmla="*/ 1707627 h 1761532"/>
              <a:gd name="csX2159" fmla="*/ 932698 w 1307377"/>
              <a:gd name="csY2159" fmla="*/ 1705242 h 1761532"/>
              <a:gd name="csX2160" fmla="*/ 932892 w 1307377"/>
              <a:gd name="csY2160" fmla="*/ 1701419 h 1761532"/>
              <a:gd name="csX2161" fmla="*/ 934181 w 1307377"/>
              <a:gd name="csY2161" fmla="*/ 1697929 h 1761532"/>
              <a:gd name="csX2162" fmla="*/ 935953 w 1307377"/>
              <a:gd name="csY2162" fmla="*/ 1693737 h 1761532"/>
              <a:gd name="csX2163" fmla="*/ 936426 w 1307377"/>
              <a:gd name="csY2163" fmla="*/ 1691834 h 1761532"/>
              <a:gd name="csX2164" fmla="*/ 935953 w 1307377"/>
              <a:gd name="csY2164" fmla="*/ 1689668 h 1761532"/>
              <a:gd name="csX2165" fmla="*/ 933558 w 1307377"/>
              <a:gd name="csY2165" fmla="*/ 1688001 h 1761532"/>
              <a:gd name="csX2166" fmla="*/ 929884 w 1307377"/>
              <a:gd name="csY2166" fmla="*/ 1686625 h 1761532"/>
              <a:gd name="csX2167" fmla="*/ 922412 w 1307377"/>
              <a:gd name="csY2167" fmla="*/ 1685064 h 1761532"/>
              <a:gd name="csX2168" fmla="*/ 916651 w 1307377"/>
              <a:gd name="csY2168" fmla="*/ 1684625 h 1761532"/>
              <a:gd name="csX2169" fmla="*/ 910004 w 1307377"/>
              <a:gd name="csY2169" fmla="*/ 1684081 h 1761532"/>
              <a:gd name="csX2170" fmla="*/ 907118 w 1307377"/>
              <a:gd name="csY2170" fmla="*/ 1682284 h 1761532"/>
              <a:gd name="csX2171" fmla="*/ 905076 w 1307377"/>
              <a:gd name="csY2171" fmla="*/ 1678250 h 1761532"/>
              <a:gd name="csX2172" fmla="*/ 904208 w 1307377"/>
              <a:gd name="csY2172" fmla="*/ 1674866 h 1761532"/>
              <a:gd name="csX2173" fmla="*/ 904321 w 1307377"/>
              <a:gd name="csY2173" fmla="*/ 1672699 h 1761532"/>
              <a:gd name="csX2174" fmla="*/ 906216 w 1307377"/>
              <a:gd name="csY2174" fmla="*/ 1670279 h 1761532"/>
              <a:gd name="csX2175" fmla="*/ 909583 w 1307377"/>
              <a:gd name="csY2175" fmla="*/ 1667446 h 1761532"/>
              <a:gd name="csX2176" fmla="*/ 911714 w 1307377"/>
              <a:gd name="csY2176" fmla="*/ 1666245 h 1761532"/>
              <a:gd name="csX2177" fmla="*/ 914854 w 1307377"/>
              <a:gd name="csY2177" fmla="*/ 1665956 h 1761532"/>
              <a:gd name="csX2178" fmla="*/ 918730 w 1307377"/>
              <a:gd name="csY2178" fmla="*/ 1666341 h 1761532"/>
              <a:gd name="csX2179" fmla="*/ 922018 w 1307377"/>
              <a:gd name="csY2179" fmla="*/ 1666622 h 1761532"/>
              <a:gd name="csX2180" fmla="*/ 925815 w 1307377"/>
              <a:gd name="csY2180" fmla="*/ 1667596 h 1761532"/>
              <a:gd name="csX2181" fmla="*/ 928884 w 1307377"/>
              <a:gd name="csY2181" fmla="*/ 1668648 h 1761532"/>
              <a:gd name="csX2182" fmla="*/ 931690 w 1307377"/>
              <a:gd name="csY2182" fmla="*/ 1669270 h 1761532"/>
              <a:gd name="csX2183" fmla="*/ 934242 w 1307377"/>
              <a:gd name="csY2183" fmla="*/ 1668683 h 1761532"/>
              <a:gd name="csX2184" fmla="*/ 935926 w 1307377"/>
              <a:gd name="csY2184" fmla="*/ 1667420 h 1761532"/>
              <a:gd name="csX2185" fmla="*/ 937654 w 1307377"/>
              <a:gd name="csY2185" fmla="*/ 1666096 h 1761532"/>
              <a:gd name="csX2186" fmla="*/ 940503 w 1307377"/>
              <a:gd name="csY2186" fmla="*/ 1662877 h 1761532"/>
              <a:gd name="csX2187" fmla="*/ 941846 w 1307377"/>
              <a:gd name="csY2187" fmla="*/ 1661001 h 1761532"/>
              <a:gd name="csX2188" fmla="*/ 941898 w 1307377"/>
              <a:gd name="csY2188" fmla="*/ 1658432 h 1761532"/>
              <a:gd name="csX2189" fmla="*/ 940626 w 1307377"/>
              <a:gd name="csY2189" fmla="*/ 1653495 h 1761532"/>
              <a:gd name="csX2190" fmla="*/ 939697 w 1307377"/>
              <a:gd name="csY2190" fmla="*/ 1649039 h 1761532"/>
              <a:gd name="csX2191" fmla="*/ 937679 w 1307377"/>
              <a:gd name="csY2191" fmla="*/ 1644602 h 1761532"/>
              <a:gd name="csX2192" fmla="*/ 935470 w 1307377"/>
              <a:gd name="csY2192" fmla="*/ 1641945 h 1761532"/>
              <a:gd name="csX2193" fmla="*/ 933497 w 1307377"/>
              <a:gd name="csY2193" fmla="*/ 1640235 h 1761532"/>
              <a:gd name="csX2194" fmla="*/ 931085 w 1307377"/>
              <a:gd name="csY2194" fmla="*/ 1639472 h 1761532"/>
              <a:gd name="csX2195" fmla="*/ 928876 w 1307377"/>
              <a:gd name="csY2195" fmla="*/ 1639446 h 1761532"/>
              <a:gd name="csX2196" fmla="*/ 925964 w 1307377"/>
              <a:gd name="csY2196" fmla="*/ 1639849 h 1761532"/>
              <a:gd name="csX2197" fmla="*/ 923132 w 1307377"/>
              <a:gd name="csY2197" fmla="*/ 1640278 h 1761532"/>
              <a:gd name="csX2198" fmla="*/ 919642 w 1307377"/>
              <a:gd name="csY2198" fmla="*/ 1641690 h 1761532"/>
              <a:gd name="csX2199" fmla="*/ 913898 w 1307377"/>
              <a:gd name="csY2199" fmla="*/ 1646023 h 1761532"/>
              <a:gd name="csX2200" fmla="*/ 911179 w 1307377"/>
              <a:gd name="csY2200" fmla="*/ 1647970 h 1761532"/>
              <a:gd name="csX2201" fmla="*/ 907996 w 1307377"/>
              <a:gd name="csY2201" fmla="*/ 1649426 h 1761532"/>
              <a:gd name="csX2202" fmla="*/ 905348 w 1307377"/>
              <a:gd name="csY2202" fmla="*/ 1648987 h 1761532"/>
              <a:gd name="csX2203" fmla="*/ 903392 w 1307377"/>
              <a:gd name="csY2203" fmla="*/ 1647899 h 1761532"/>
              <a:gd name="csX2204" fmla="*/ 901884 w 1307377"/>
              <a:gd name="csY2204" fmla="*/ 1646190 h 1761532"/>
              <a:gd name="csX2205" fmla="*/ 900497 w 1307377"/>
              <a:gd name="csY2205" fmla="*/ 1644646 h 1761532"/>
              <a:gd name="csX2206" fmla="*/ 899007 w 1307377"/>
              <a:gd name="csY2206" fmla="*/ 1642857 h 1761532"/>
              <a:gd name="csX2207" fmla="*/ 898367 w 1307377"/>
              <a:gd name="csY2207" fmla="*/ 1641901 h 1761532"/>
              <a:gd name="csX2208" fmla="*/ 897192 w 1307377"/>
              <a:gd name="csY2208" fmla="*/ 1642480 h 1761532"/>
              <a:gd name="csX2209" fmla="*/ 896403 w 1307377"/>
              <a:gd name="csY2209" fmla="*/ 1642357 h 1761532"/>
              <a:gd name="csX2210" fmla="*/ 896140 w 1307377"/>
              <a:gd name="csY2210" fmla="*/ 1641893 h 1761532"/>
              <a:gd name="csX2211" fmla="*/ 896263 w 1307377"/>
              <a:gd name="csY2211" fmla="*/ 1641104 h 1761532"/>
              <a:gd name="csX2212" fmla="*/ 895245 w 1307377"/>
              <a:gd name="csY2212" fmla="*/ 1641077 h 1761532"/>
              <a:gd name="csX2213" fmla="*/ 894982 w 1307377"/>
              <a:gd name="csY2213" fmla="*/ 1641787 h 1761532"/>
              <a:gd name="csX2214" fmla="*/ 894579 w 1307377"/>
              <a:gd name="csY2214" fmla="*/ 1642006 h 1761532"/>
              <a:gd name="csX2215" fmla="*/ 893368 w 1307377"/>
              <a:gd name="csY2215" fmla="*/ 1641314 h 1761532"/>
              <a:gd name="csX2216" fmla="*/ 892351 w 1307377"/>
              <a:gd name="csY2216" fmla="*/ 1642059 h 1761532"/>
              <a:gd name="csX2217" fmla="*/ 893158 w 1307377"/>
              <a:gd name="csY2217" fmla="*/ 1642673 h 1761532"/>
              <a:gd name="csX2218" fmla="*/ 892746 w 1307377"/>
              <a:gd name="csY2218" fmla="*/ 1643401 h 1761532"/>
              <a:gd name="csX2219" fmla="*/ 893123 w 1307377"/>
              <a:gd name="csY2219" fmla="*/ 1643953 h 1761532"/>
              <a:gd name="csX2220" fmla="*/ 892351 w 1307377"/>
              <a:gd name="csY2220" fmla="*/ 1644673 h 1761532"/>
              <a:gd name="csX2221" fmla="*/ 891299 w 1307377"/>
              <a:gd name="csY2221" fmla="*/ 1644427 h 1761532"/>
              <a:gd name="csX2222" fmla="*/ 890729 w 1307377"/>
              <a:gd name="csY2222" fmla="*/ 1645093 h 1761532"/>
              <a:gd name="csX2223" fmla="*/ 891027 w 1307377"/>
              <a:gd name="csY2223" fmla="*/ 1645681 h 1761532"/>
              <a:gd name="csX2224" fmla="*/ 891334 w 1307377"/>
              <a:gd name="csY2224" fmla="*/ 1645602 h 1761532"/>
              <a:gd name="csX2225" fmla="*/ 892299 w 1307377"/>
              <a:gd name="csY2225" fmla="*/ 1646681 h 1761532"/>
              <a:gd name="csX2226" fmla="*/ 892535 w 1307377"/>
              <a:gd name="csY2226" fmla="*/ 1648163 h 1761532"/>
              <a:gd name="csX2227" fmla="*/ 892184 w 1307377"/>
              <a:gd name="csY2227" fmla="*/ 1648987 h 1761532"/>
              <a:gd name="csX2228" fmla="*/ 890562 w 1307377"/>
              <a:gd name="csY2228" fmla="*/ 1649767 h 1761532"/>
              <a:gd name="csX2229" fmla="*/ 890238 w 1307377"/>
              <a:gd name="csY2229" fmla="*/ 1649242 h 1761532"/>
              <a:gd name="csX2230" fmla="*/ 889931 w 1307377"/>
              <a:gd name="csY2230" fmla="*/ 1649460 h 1761532"/>
              <a:gd name="csX2231" fmla="*/ 889686 w 1307377"/>
              <a:gd name="csY2231" fmla="*/ 1649232 h 1761532"/>
              <a:gd name="csX2232" fmla="*/ 889975 w 1307377"/>
              <a:gd name="csY2232" fmla="*/ 1648847 h 1761532"/>
              <a:gd name="csX2233" fmla="*/ 889738 w 1307377"/>
              <a:gd name="csY2233" fmla="*/ 1648364 h 1761532"/>
              <a:gd name="csX2234" fmla="*/ 889194 w 1307377"/>
              <a:gd name="csY2234" fmla="*/ 1648119 h 1761532"/>
              <a:gd name="csX2235" fmla="*/ 888484 w 1307377"/>
              <a:gd name="csY2235" fmla="*/ 1648434 h 1761532"/>
              <a:gd name="csX2236" fmla="*/ 888299 w 1307377"/>
              <a:gd name="csY2236" fmla="*/ 1648654 h 1761532"/>
              <a:gd name="csX2237" fmla="*/ 888598 w 1307377"/>
              <a:gd name="csY2237" fmla="*/ 1649242 h 1761532"/>
              <a:gd name="csX2238" fmla="*/ 887195 w 1307377"/>
              <a:gd name="csY2238" fmla="*/ 1650004 h 1761532"/>
              <a:gd name="csX2239" fmla="*/ 886730 w 1307377"/>
              <a:gd name="csY2239" fmla="*/ 1649820 h 1761532"/>
              <a:gd name="csX2240" fmla="*/ 886239 w 1307377"/>
              <a:gd name="csY2240" fmla="*/ 1650363 h 1761532"/>
              <a:gd name="csX2241" fmla="*/ 885389 w 1307377"/>
              <a:gd name="csY2241" fmla="*/ 1650302 h 1761532"/>
              <a:gd name="csX2242" fmla="*/ 884766 w 1307377"/>
              <a:gd name="csY2242" fmla="*/ 1649487 h 1761532"/>
              <a:gd name="csX2243" fmla="*/ 884099 w 1307377"/>
              <a:gd name="csY2243" fmla="*/ 1649242 h 1761532"/>
              <a:gd name="csX2244" fmla="*/ 883038 w 1307377"/>
              <a:gd name="csY2244" fmla="*/ 1650451 h 1761532"/>
              <a:gd name="csX2245" fmla="*/ 883337 w 1307377"/>
              <a:gd name="csY2245" fmla="*/ 1651039 h 1761532"/>
              <a:gd name="csX2246" fmla="*/ 883766 w 1307377"/>
              <a:gd name="csY2246" fmla="*/ 1650741 h 1761532"/>
              <a:gd name="csX2247" fmla="*/ 883862 w 1307377"/>
              <a:gd name="csY2247" fmla="*/ 1650882 h 1761532"/>
              <a:gd name="csX2248" fmla="*/ 883582 w 1307377"/>
              <a:gd name="csY2248" fmla="*/ 1651179 h 1761532"/>
              <a:gd name="csX2249" fmla="*/ 883818 w 1307377"/>
              <a:gd name="csY2249" fmla="*/ 1651442 h 1761532"/>
              <a:gd name="csX2250" fmla="*/ 883713 w 1307377"/>
              <a:gd name="csY2250" fmla="*/ 1651566 h 1761532"/>
              <a:gd name="csX2251" fmla="*/ 883205 w 1307377"/>
              <a:gd name="csY2251" fmla="*/ 1651522 h 1761532"/>
              <a:gd name="csX2252" fmla="*/ 882881 w 1307377"/>
              <a:gd name="csY2252" fmla="*/ 1651863 h 1761532"/>
              <a:gd name="csX2253" fmla="*/ 882091 w 1307377"/>
              <a:gd name="csY2253" fmla="*/ 1651390 h 1761532"/>
              <a:gd name="csX2254" fmla="*/ 882030 w 1307377"/>
              <a:gd name="csY2254" fmla="*/ 1651355 h 1761532"/>
              <a:gd name="csX2255" fmla="*/ 878758 w 1307377"/>
              <a:gd name="csY2255" fmla="*/ 1646171 h 1761532"/>
              <a:gd name="csX2256" fmla="*/ 877496 w 1307377"/>
              <a:gd name="csY2256" fmla="*/ 1644173 h 1761532"/>
              <a:gd name="csX2257" fmla="*/ 875417 w 1307377"/>
              <a:gd name="csY2257" fmla="*/ 1642480 h 1761532"/>
              <a:gd name="csX2258" fmla="*/ 873997 w 1307377"/>
              <a:gd name="csY2258" fmla="*/ 1641717 h 1761532"/>
              <a:gd name="csX2259" fmla="*/ 870288 w 1307377"/>
              <a:gd name="csY2259" fmla="*/ 1639718 h 1761532"/>
              <a:gd name="csX2260" fmla="*/ 867087 w 1307377"/>
              <a:gd name="csY2260" fmla="*/ 1641822 h 1761532"/>
              <a:gd name="csX2261" fmla="*/ 865579 w 1307377"/>
              <a:gd name="csY2261" fmla="*/ 1643050 h 1761532"/>
              <a:gd name="csX2262" fmla="*/ 864903 w 1307377"/>
              <a:gd name="csY2262" fmla="*/ 1643638 h 1761532"/>
              <a:gd name="csX2263" fmla="*/ 862719 w 1307377"/>
              <a:gd name="csY2263" fmla="*/ 1645558 h 1761532"/>
              <a:gd name="csX2264" fmla="*/ 862544 w 1307377"/>
              <a:gd name="csY2264" fmla="*/ 1645715 h 1761532"/>
              <a:gd name="csX2265" fmla="*/ 861518 w 1307377"/>
              <a:gd name="csY2265" fmla="*/ 1645813 h 1761532"/>
              <a:gd name="csX2266" fmla="*/ 860317 w 1307377"/>
              <a:gd name="csY2266" fmla="*/ 1645926 h 1761532"/>
              <a:gd name="csX2267" fmla="*/ 859581 w 1307377"/>
              <a:gd name="csY2267" fmla="*/ 1646926 h 1761532"/>
              <a:gd name="csX2268" fmla="*/ 859037 w 1307377"/>
              <a:gd name="csY2268" fmla="*/ 1647312 h 1761532"/>
              <a:gd name="csX2269" fmla="*/ 858782 w 1307377"/>
              <a:gd name="csY2269" fmla="*/ 1647654 h 1761532"/>
              <a:gd name="csX2270" fmla="*/ 858379 w 1307377"/>
              <a:gd name="csY2270" fmla="*/ 1648198 h 1761532"/>
              <a:gd name="csX2271" fmla="*/ 858151 w 1307377"/>
              <a:gd name="csY2271" fmla="*/ 1648505 h 1761532"/>
              <a:gd name="csX2272" fmla="*/ 855809 w 1307377"/>
              <a:gd name="csY2272" fmla="*/ 1650338 h 1761532"/>
              <a:gd name="csX2273" fmla="*/ 853529 w 1307377"/>
              <a:gd name="csY2273" fmla="*/ 1652250 h 1761532"/>
              <a:gd name="csX2274" fmla="*/ 851372 w 1307377"/>
              <a:gd name="csY2274" fmla="*/ 1654073 h 1761532"/>
              <a:gd name="csX2275" fmla="*/ 850881 w 1307377"/>
              <a:gd name="csY2275" fmla="*/ 1653828 h 1761532"/>
              <a:gd name="csX2276" fmla="*/ 848417 w 1307377"/>
              <a:gd name="csY2276" fmla="*/ 1653091 h 1761532"/>
              <a:gd name="csX2277" fmla="*/ 846988 w 1307377"/>
              <a:gd name="csY2277" fmla="*/ 1652618 h 1761532"/>
              <a:gd name="csX2278" fmla="*/ 845155 w 1307377"/>
              <a:gd name="csY2278" fmla="*/ 1651880 h 1761532"/>
              <a:gd name="csX2279" fmla="*/ 844628 w 1307377"/>
              <a:gd name="csY2279" fmla="*/ 1651652 h 1761532"/>
              <a:gd name="csX2280" fmla="*/ 843488 w 1307377"/>
              <a:gd name="csY2280" fmla="*/ 1651486 h 1761532"/>
              <a:gd name="csX2281" fmla="*/ 842287 w 1307377"/>
              <a:gd name="csY2281" fmla="*/ 1651118 h 1761532"/>
              <a:gd name="csX2282" fmla="*/ 840051 w 1307377"/>
              <a:gd name="csY2282" fmla="*/ 1650057 h 1761532"/>
              <a:gd name="csX2283" fmla="*/ 838490 w 1307377"/>
              <a:gd name="csY2283" fmla="*/ 1648873 h 1761532"/>
              <a:gd name="csX2284" fmla="*/ 837902 w 1307377"/>
              <a:gd name="csY2284" fmla="*/ 1648347 h 1761532"/>
              <a:gd name="csX2285" fmla="*/ 837394 w 1307377"/>
              <a:gd name="csY2285" fmla="*/ 1647943 h 1761532"/>
              <a:gd name="csX2286" fmla="*/ 837131 w 1307377"/>
              <a:gd name="csY2286" fmla="*/ 1647750 h 1761532"/>
              <a:gd name="csX2287" fmla="*/ 836315 w 1307377"/>
              <a:gd name="csY2287" fmla="*/ 1647154 h 1761532"/>
              <a:gd name="csX2288" fmla="*/ 836201 w 1307377"/>
              <a:gd name="csY2288" fmla="*/ 1647075 h 1761532"/>
              <a:gd name="csX2289" fmla="*/ 835508 w 1307377"/>
              <a:gd name="csY2289" fmla="*/ 1646566 h 1761532"/>
              <a:gd name="csX2290" fmla="*/ 834842 w 1307377"/>
              <a:gd name="csY2290" fmla="*/ 1646085 h 1761532"/>
              <a:gd name="csX2291" fmla="*/ 833211 w 1307377"/>
              <a:gd name="csY2291" fmla="*/ 1644891 h 1761532"/>
              <a:gd name="csX2292" fmla="*/ 832369 w 1307377"/>
              <a:gd name="csY2292" fmla="*/ 1644278 h 1761532"/>
              <a:gd name="csX2293" fmla="*/ 832133 w 1307377"/>
              <a:gd name="csY2293" fmla="*/ 1644111 h 1761532"/>
              <a:gd name="csX2294" fmla="*/ 831238 w 1307377"/>
              <a:gd name="csY2294" fmla="*/ 1643462 h 1761532"/>
              <a:gd name="csX2295" fmla="*/ 829633 w 1307377"/>
              <a:gd name="csY2295" fmla="*/ 1642717 h 1761532"/>
              <a:gd name="csX2296" fmla="*/ 828169 w 1307377"/>
              <a:gd name="csY2296" fmla="*/ 1642042 h 1761532"/>
              <a:gd name="csX2297" fmla="*/ 828142 w 1307377"/>
              <a:gd name="csY2297" fmla="*/ 1642033 h 1761532"/>
              <a:gd name="csX2298" fmla="*/ 827422 w 1307377"/>
              <a:gd name="csY2298" fmla="*/ 1641884 h 1761532"/>
              <a:gd name="csX2299" fmla="*/ 825696 w 1307377"/>
              <a:gd name="csY2299" fmla="*/ 1642085 h 1761532"/>
              <a:gd name="csX2300" fmla="*/ 824950 w 1307377"/>
              <a:gd name="csY2300" fmla="*/ 1642278 h 1761532"/>
              <a:gd name="csX2301" fmla="*/ 824424 w 1307377"/>
              <a:gd name="csY2301" fmla="*/ 1642585 h 1761532"/>
              <a:gd name="csX2302" fmla="*/ 824012 w 1307377"/>
              <a:gd name="csY2302" fmla="*/ 1642945 h 1761532"/>
              <a:gd name="csX2303" fmla="*/ 822723 w 1307377"/>
              <a:gd name="csY2303" fmla="*/ 1644286 h 1761532"/>
              <a:gd name="csX2304" fmla="*/ 822205 w 1307377"/>
              <a:gd name="csY2304" fmla="*/ 1645383 h 1761532"/>
              <a:gd name="csX2305" fmla="*/ 820784 w 1307377"/>
              <a:gd name="csY2305" fmla="*/ 1646646 h 1761532"/>
              <a:gd name="csX2306" fmla="*/ 820241 w 1307377"/>
              <a:gd name="csY2306" fmla="*/ 1647146 h 1761532"/>
              <a:gd name="csX2307" fmla="*/ 818697 w 1307377"/>
              <a:gd name="csY2307" fmla="*/ 1647768 h 1761532"/>
              <a:gd name="csX2308" fmla="*/ 816830 w 1307377"/>
              <a:gd name="csY2308" fmla="*/ 1648102 h 1761532"/>
              <a:gd name="csX2309" fmla="*/ 815971 w 1307377"/>
              <a:gd name="csY2309" fmla="*/ 1648391 h 1761532"/>
              <a:gd name="csX2310" fmla="*/ 815523 w 1307377"/>
              <a:gd name="csY2310" fmla="*/ 1648610 h 1761532"/>
              <a:gd name="csX2311" fmla="*/ 815137 w 1307377"/>
              <a:gd name="csY2311" fmla="*/ 1648794 h 1761532"/>
              <a:gd name="csX2312" fmla="*/ 812182 w 1307377"/>
              <a:gd name="csY2312" fmla="*/ 1649329 h 1761532"/>
              <a:gd name="csX2313" fmla="*/ 809884 w 1307377"/>
              <a:gd name="csY2313" fmla="*/ 1649873 h 1761532"/>
              <a:gd name="csX2314" fmla="*/ 809270 w 1307377"/>
              <a:gd name="csY2314" fmla="*/ 1650022 h 1761532"/>
              <a:gd name="csX2315" fmla="*/ 808797 w 1307377"/>
              <a:gd name="csY2315" fmla="*/ 1650074 h 1761532"/>
              <a:gd name="csX2316" fmla="*/ 806455 w 1307377"/>
              <a:gd name="csY2316" fmla="*/ 1650215 h 1761532"/>
              <a:gd name="csX2317" fmla="*/ 805009 w 1307377"/>
              <a:gd name="csY2317" fmla="*/ 1650600 h 1761532"/>
              <a:gd name="csX2318" fmla="*/ 803729 w 1307377"/>
              <a:gd name="csY2318" fmla="*/ 1651135 h 1761532"/>
              <a:gd name="csX2319" fmla="*/ 801202 w 1307377"/>
              <a:gd name="csY2319" fmla="*/ 1652846 h 1761532"/>
              <a:gd name="csX2320" fmla="*/ 800062 w 1307377"/>
              <a:gd name="csY2320" fmla="*/ 1653100 h 1761532"/>
              <a:gd name="csX2321" fmla="*/ 799537 w 1307377"/>
              <a:gd name="csY2321" fmla="*/ 1653336 h 1761532"/>
              <a:gd name="csX2322" fmla="*/ 799484 w 1307377"/>
              <a:gd name="csY2322" fmla="*/ 1653363 h 1761532"/>
              <a:gd name="csX2323" fmla="*/ 798256 w 1307377"/>
              <a:gd name="csY2323" fmla="*/ 1653976 h 1761532"/>
              <a:gd name="csX2324" fmla="*/ 797836 w 1307377"/>
              <a:gd name="csY2324" fmla="*/ 1654108 h 1761532"/>
              <a:gd name="csX2325" fmla="*/ 795643 w 1307377"/>
              <a:gd name="csY2325" fmla="*/ 1654240 h 1761532"/>
              <a:gd name="csX2326" fmla="*/ 794889 w 1307377"/>
              <a:gd name="csY2326" fmla="*/ 1654020 h 1761532"/>
              <a:gd name="csX2327" fmla="*/ 794441 w 1307377"/>
              <a:gd name="csY2327" fmla="*/ 1653889 h 1761532"/>
              <a:gd name="csX2328" fmla="*/ 793108 w 1307377"/>
              <a:gd name="csY2328" fmla="*/ 1653074 h 1761532"/>
              <a:gd name="csX2329" fmla="*/ 793100 w 1307377"/>
              <a:gd name="csY2329" fmla="*/ 1653074 h 1761532"/>
              <a:gd name="csX2330" fmla="*/ 791899 w 1307377"/>
              <a:gd name="csY2330" fmla="*/ 1652170 h 1761532"/>
              <a:gd name="csX2331" fmla="*/ 791583 w 1307377"/>
              <a:gd name="csY2331" fmla="*/ 1651434 h 1761532"/>
              <a:gd name="csX2332" fmla="*/ 791530 w 1307377"/>
              <a:gd name="csY2332" fmla="*/ 1651196 h 1761532"/>
              <a:gd name="csX2333" fmla="*/ 791495 w 1307377"/>
              <a:gd name="csY2333" fmla="*/ 1651039 h 1761532"/>
              <a:gd name="csX2334" fmla="*/ 791433 w 1307377"/>
              <a:gd name="csY2334" fmla="*/ 1649338 h 1761532"/>
              <a:gd name="csX2335" fmla="*/ 791346 w 1307377"/>
              <a:gd name="csY2335" fmla="*/ 1647786 h 1761532"/>
              <a:gd name="csX2336" fmla="*/ 791249 w 1307377"/>
              <a:gd name="csY2336" fmla="*/ 1647365 h 1761532"/>
              <a:gd name="csX2337" fmla="*/ 791127 w 1307377"/>
              <a:gd name="csY2337" fmla="*/ 1646847 h 1761532"/>
              <a:gd name="csX2338" fmla="*/ 790723 w 1307377"/>
              <a:gd name="csY2338" fmla="*/ 1646023 h 1761532"/>
              <a:gd name="csX2339" fmla="*/ 790355 w 1307377"/>
              <a:gd name="csY2339" fmla="*/ 1645260 h 1761532"/>
              <a:gd name="csX2340" fmla="*/ 789443 w 1307377"/>
              <a:gd name="csY2340" fmla="*/ 1643813 h 1761532"/>
              <a:gd name="csX2341" fmla="*/ 789435 w 1307377"/>
              <a:gd name="csY2341" fmla="*/ 1643795 h 1761532"/>
              <a:gd name="csX2342" fmla="*/ 788504 w 1307377"/>
              <a:gd name="csY2342" fmla="*/ 1642112 h 1761532"/>
              <a:gd name="csX2343" fmla="*/ 788268 w 1307377"/>
              <a:gd name="csY2343" fmla="*/ 1641130 h 1761532"/>
              <a:gd name="csX2344" fmla="*/ 788188 w 1307377"/>
              <a:gd name="csY2344" fmla="*/ 1640200 h 1761532"/>
              <a:gd name="csX2345" fmla="*/ 788066 w 1307377"/>
              <a:gd name="csY2345" fmla="*/ 1639832 h 1761532"/>
              <a:gd name="csX2346" fmla="*/ 787899 w 1307377"/>
              <a:gd name="csY2346" fmla="*/ 1639490 h 1761532"/>
              <a:gd name="csX2347" fmla="*/ 787023 w 1307377"/>
              <a:gd name="csY2347" fmla="*/ 1638314 h 1761532"/>
              <a:gd name="csX2348" fmla="*/ 786400 w 1307377"/>
              <a:gd name="csY2348" fmla="*/ 1637490 h 1761532"/>
              <a:gd name="csX2349" fmla="*/ 785891 w 1307377"/>
              <a:gd name="csY2349" fmla="*/ 1636859 h 1761532"/>
              <a:gd name="csX2350" fmla="*/ 783998 w 1307377"/>
              <a:gd name="csY2350" fmla="*/ 1634220 h 1761532"/>
              <a:gd name="csX2351" fmla="*/ 786278 w 1307377"/>
              <a:gd name="csY2351" fmla="*/ 1632465 h 1761532"/>
              <a:gd name="csX2352" fmla="*/ 790197 w 1307377"/>
              <a:gd name="csY2352" fmla="*/ 1629545 h 1761532"/>
              <a:gd name="csX2353" fmla="*/ 794976 w 1307377"/>
              <a:gd name="csY2353" fmla="*/ 1626222 h 1761532"/>
              <a:gd name="csX2354" fmla="*/ 797493 w 1307377"/>
              <a:gd name="csY2354" fmla="*/ 1624231 h 1761532"/>
              <a:gd name="csX2355" fmla="*/ 803141 w 1307377"/>
              <a:gd name="csY2355" fmla="*/ 1620233 h 1761532"/>
              <a:gd name="csX2356" fmla="*/ 807245 w 1307377"/>
              <a:gd name="csY2356" fmla="*/ 1617154 h 1761532"/>
              <a:gd name="csX2357" fmla="*/ 809113 w 1307377"/>
              <a:gd name="csY2357" fmla="*/ 1615926 h 1761532"/>
              <a:gd name="csX2358" fmla="*/ 810875 w 1307377"/>
              <a:gd name="csY2358" fmla="*/ 1614340 h 1761532"/>
              <a:gd name="csX2359" fmla="*/ 811866 w 1307377"/>
              <a:gd name="csY2359" fmla="*/ 1613717 h 1761532"/>
              <a:gd name="csX2360" fmla="*/ 810384 w 1307377"/>
              <a:gd name="csY2360" fmla="*/ 1611104 h 1761532"/>
              <a:gd name="csX2361" fmla="*/ 808858 w 1307377"/>
              <a:gd name="csY2361" fmla="*/ 1607999 h 1761532"/>
              <a:gd name="csX2362" fmla="*/ 806701 w 1307377"/>
              <a:gd name="csY2362" fmla="*/ 1606315 h 1761532"/>
              <a:gd name="csX2363" fmla="*/ 803106 w 1307377"/>
              <a:gd name="csY2363" fmla="*/ 1603790 h 1761532"/>
              <a:gd name="csX2364" fmla="*/ 802773 w 1307377"/>
              <a:gd name="csY2364" fmla="*/ 1603579 h 1761532"/>
              <a:gd name="csX2365" fmla="*/ 802676 w 1307377"/>
              <a:gd name="csY2365" fmla="*/ 1603518 h 1761532"/>
              <a:gd name="csX2366" fmla="*/ 801342 w 1307377"/>
              <a:gd name="csY2366" fmla="*/ 1602694 h 1761532"/>
              <a:gd name="csX2367" fmla="*/ 798914 w 1307377"/>
              <a:gd name="csY2367" fmla="*/ 1601124 h 1761532"/>
              <a:gd name="csX2368" fmla="*/ 797502 w 1307377"/>
              <a:gd name="csY2368" fmla="*/ 1600046 h 1761532"/>
              <a:gd name="csX2369" fmla="*/ 791943 w 1307377"/>
              <a:gd name="csY2369" fmla="*/ 1593503 h 1761532"/>
              <a:gd name="csX2370" fmla="*/ 791530 w 1307377"/>
              <a:gd name="csY2370" fmla="*/ 1592846 h 1761532"/>
              <a:gd name="csX2371" fmla="*/ 788136 w 1307377"/>
              <a:gd name="csY2371" fmla="*/ 1589934 h 1761532"/>
              <a:gd name="csX2372" fmla="*/ 785435 w 1307377"/>
              <a:gd name="csY2372" fmla="*/ 1585892 h 1761532"/>
              <a:gd name="csX2373" fmla="*/ 785234 w 1307377"/>
              <a:gd name="csY2373" fmla="*/ 1585585 h 1761532"/>
              <a:gd name="csX2374" fmla="*/ 782655 w 1307377"/>
              <a:gd name="csY2374" fmla="*/ 1581901 h 1761532"/>
              <a:gd name="csX2375" fmla="*/ 781358 w 1307377"/>
              <a:gd name="csY2375" fmla="*/ 1579823 h 1761532"/>
              <a:gd name="csX2376" fmla="*/ 780182 w 1307377"/>
              <a:gd name="csY2376" fmla="*/ 1576543 h 1761532"/>
              <a:gd name="csX2377" fmla="*/ 778894 w 1307377"/>
              <a:gd name="csY2377" fmla="*/ 1571799 h 1761532"/>
              <a:gd name="csX2378" fmla="*/ 778823 w 1307377"/>
              <a:gd name="csY2378" fmla="*/ 1571238 h 1761532"/>
              <a:gd name="csX2379" fmla="*/ 777920 w 1307377"/>
              <a:gd name="csY2379" fmla="*/ 1570922 h 1761532"/>
              <a:gd name="csX2380" fmla="*/ 773720 w 1307377"/>
              <a:gd name="csY2380" fmla="*/ 1569861 h 1761532"/>
              <a:gd name="csX2381" fmla="*/ 773553 w 1307377"/>
              <a:gd name="csY2381" fmla="*/ 1569818 h 1761532"/>
              <a:gd name="csX2382" fmla="*/ 769852 w 1307377"/>
              <a:gd name="csY2382" fmla="*/ 1564775 h 1761532"/>
              <a:gd name="csX2383" fmla="*/ 769475 w 1307377"/>
              <a:gd name="csY2383" fmla="*/ 1564266 h 1761532"/>
              <a:gd name="csX2384" fmla="*/ 769001 w 1307377"/>
              <a:gd name="csY2384" fmla="*/ 1563749 h 1761532"/>
              <a:gd name="csX2385" fmla="*/ 767204 w 1307377"/>
              <a:gd name="csY2385" fmla="*/ 1562469 h 1761532"/>
              <a:gd name="csX2386" fmla="*/ 766178 w 1307377"/>
              <a:gd name="csY2386" fmla="*/ 1561434 h 1761532"/>
              <a:gd name="csX2387" fmla="*/ 764432 w 1307377"/>
              <a:gd name="csY2387" fmla="*/ 1560381 h 1761532"/>
              <a:gd name="csX2388" fmla="*/ 763091 w 1307377"/>
              <a:gd name="csY2388" fmla="*/ 1559461 h 1761532"/>
              <a:gd name="csX2389" fmla="*/ 762214 w 1307377"/>
              <a:gd name="csY2389" fmla="*/ 1558873 h 1761532"/>
              <a:gd name="csX2390" fmla="*/ 760154 w 1307377"/>
              <a:gd name="csY2390" fmla="*/ 1557724 h 1761532"/>
              <a:gd name="csX2391" fmla="*/ 759276 w 1307377"/>
              <a:gd name="csY2391" fmla="*/ 1557339 h 1761532"/>
              <a:gd name="csX2392" fmla="*/ 758180 w 1307377"/>
              <a:gd name="csY2392" fmla="*/ 1557523 h 1761532"/>
              <a:gd name="csX2393" fmla="*/ 756681 w 1307377"/>
              <a:gd name="csY2393" fmla="*/ 1557348 h 1761532"/>
              <a:gd name="csX2394" fmla="*/ 754681 w 1307377"/>
              <a:gd name="csY2394" fmla="*/ 1555917 h 1761532"/>
              <a:gd name="csX2395" fmla="*/ 753857 w 1307377"/>
              <a:gd name="csY2395" fmla="*/ 1554804 h 1761532"/>
              <a:gd name="csX2396" fmla="*/ 753541 w 1307377"/>
              <a:gd name="csY2396" fmla="*/ 1554287 h 1761532"/>
              <a:gd name="csX2397" fmla="*/ 752498 w 1307377"/>
              <a:gd name="csY2397" fmla="*/ 1553085 h 1761532"/>
              <a:gd name="csX2398" fmla="*/ 751691 w 1307377"/>
              <a:gd name="csY2398" fmla="*/ 1551367 h 1761532"/>
              <a:gd name="csX2399" fmla="*/ 751261 w 1307377"/>
              <a:gd name="csY2399" fmla="*/ 1551156 h 1761532"/>
              <a:gd name="csX2400" fmla="*/ 748683 w 1307377"/>
              <a:gd name="csY2400" fmla="*/ 1551060 h 1761532"/>
              <a:gd name="csX2401" fmla="*/ 742281 w 1307377"/>
              <a:gd name="csY2401" fmla="*/ 1550867 h 1761532"/>
              <a:gd name="csX2402" fmla="*/ 741737 w 1307377"/>
              <a:gd name="csY2402" fmla="*/ 1550840 h 1761532"/>
              <a:gd name="csX2403" fmla="*/ 741387 w 1307377"/>
              <a:gd name="csY2403" fmla="*/ 1550832 h 1761532"/>
              <a:gd name="csX2404" fmla="*/ 741281 w 1307377"/>
              <a:gd name="csY2404" fmla="*/ 1550823 h 1761532"/>
              <a:gd name="csX2405" fmla="*/ 739800 w 1307377"/>
              <a:gd name="csY2405" fmla="*/ 1550752 h 1761532"/>
              <a:gd name="csX2406" fmla="*/ 732135 w 1307377"/>
              <a:gd name="csY2406" fmla="*/ 1549867 h 1761532"/>
              <a:gd name="csX2407" fmla="*/ 731741 w 1307377"/>
              <a:gd name="csY2407" fmla="*/ 1550209 h 1761532"/>
              <a:gd name="csX2408" fmla="*/ 731302 w 1307377"/>
              <a:gd name="csY2408" fmla="*/ 1550595 h 1761532"/>
              <a:gd name="csX2409" fmla="*/ 729698 w 1307377"/>
              <a:gd name="csY2409" fmla="*/ 1552647 h 1761532"/>
              <a:gd name="csX2410" fmla="*/ 728865 w 1307377"/>
              <a:gd name="csY2410" fmla="*/ 1553603 h 1761532"/>
              <a:gd name="csX2411" fmla="*/ 727575 w 1307377"/>
              <a:gd name="csY2411" fmla="*/ 1554875 h 1761532"/>
              <a:gd name="csX2412" fmla="*/ 726058 w 1307377"/>
              <a:gd name="csY2412" fmla="*/ 1556751 h 1761532"/>
              <a:gd name="csX2413" fmla="*/ 725261 w 1307377"/>
              <a:gd name="csY2413" fmla="*/ 1557567 h 1761532"/>
              <a:gd name="csX2414" fmla="*/ 724857 w 1307377"/>
              <a:gd name="csY2414" fmla="*/ 1557970 h 1761532"/>
              <a:gd name="csX2415" fmla="*/ 721244 w 1307377"/>
              <a:gd name="csY2415" fmla="*/ 1558873 h 1761532"/>
              <a:gd name="csX2416" fmla="*/ 713703 w 1307377"/>
              <a:gd name="csY2416" fmla="*/ 1560241 h 1761532"/>
              <a:gd name="csX2417" fmla="*/ 709914 w 1307377"/>
              <a:gd name="csY2417" fmla="*/ 1563425 h 1761532"/>
              <a:gd name="csX2418" fmla="*/ 709072 w 1307377"/>
              <a:gd name="csY2418" fmla="*/ 1564749 h 1761532"/>
              <a:gd name="csX2419" fmla="*/ 708791 w 1307377"/>
              <a:gd name="csY2419" fmla="*/ 1565257 h 1761532"/>
              <a:gd name="csX2420" fmla="*/ 707248 w 1307377"/>
              <a:gd name="csY2420" fmla="*/ 1562126 h 1761532"/>
              <a:gd name="csX2421" fmla="*/ 706073 w 1307377"/>
              <a:gd name="csY2421" fmla="*/ 1559189 h 1761532"/>
              <a:gd name="csX2422" fmla="*/ 705327 w 1307377"/>
              <a:gd name="csY2422" fmla="*/ 1558961 h 1761532"/>
              <a:gd name="csX2423" fmla="*/ 700215 w 1307377"/>
              <a:gd name="csY2423" fmla="*/ 1557373 h 1761532"/>
              <a:gd name="csX2424" fmla="*/ 684334 w 1307377"/>
              <a:gd name="csY2424" fmla="*/ 1545535 h 1761532"/>
              <a:gd name="csX2425" fmla="*/ 682063 w 1307377"/>
              <a:gd name="csY2425" fmla="*/ 1543922 h 1761532"/>
              <a:gd name="csX2426" fmla="*/ 678099 w 1307377"/>
              <a:gd name="csY2426" fmla="*/ 1541834 h 1761532"/>
              <a:gd name="csX2427" fmla="*/ 674801 w 1307377"/>
              <a:gd name="csY2427" fmla="*/ 1540028 h 1761532"/>
              <a:gd name="csX2428" fmla="*/ 668716 w 1307377"/>
              <a:gd name="csY2428" fmla="*/ 1531662 h 1761532"/>
              <a:gd name="csX2429" fmla="*/ 662393 w 1307377"/>
              <a:gd name="csY2429" fmla="*/ 1522804 h 1761532"/>
              <a:gd name="csX2430" fmla="*/ 655763 w 1307377"/>
              <a:gd name="csY2430" fmla="*/ 1513746 h 1761532"/>
              <a:gd name="csX2431" fmla="*/ 654956 w 1307377"/>
              <a:gd name="csY2431" fmla="*/ 1506687 h 1761532"/>
              <a:gd name="csX2432" fmla="*/ 654071 w 1307377"/>
              <a:gd name="csY2432" fmla="*/ 1506652 h 1761532"/>
              <a:gd name="csX2433" fmla="*/ 651282 w 1307377"/>
              <a:gd name="csY2433" fmla="*/ 1506634 h 1761532"/>
              <a:gd name="csX2434" fmla="*/ 649063 w 1307377"/>
              <a:gd name="csY2434" fmla="*/ 1506424 h 1761532"/>
              <a:gd name="csX2435" fmla="*/ 647310 w 1307377"/>
              <a:gd name="csY2435" fmla="*/ 1506871 h 1761532"/>
              <a:gd name="csX2436" fmla="*/ 645337 w 1307377"/>
              <a:gd name="csY2436" fmla="*/ 1506889 h 1761532"/>
              <a:gd name="csX2437" fmla="*/ 644100 w 1307377"/>
              <a:gd name="csY2437" fmla="*/ 1506415 h 1761532"/>
              <a:gd name="csX2438" fmla="*/ 641636 w 1307377"/>
              <a:gd name="csY2438" fmla="*/ 1504012 h 1761532"/>
              <a:gd name="csX2439" fmla="*/ 639925 w 1307377"/>
              <a:gd name="csY2439" fmla="*/ 1502188 h 1761532"/>
              <a:gd name="csX2440" fmla="*/ 638847 w 1307377"/>
              <a:gd name="csY2440" fmla="*/ 1500224 h 1761532"/>
              <a:gd name="csX2441" fmla="*/ 637067 w 1307377"/>
              <a:gd name="csY2441" fmla="*/ 1495672 h 1761532"/>
              <a:gd name="csX2442" fmla="*/ 633717 w 1307377"/>
              <a:gd name="csY2442" fmla="*/ 1497067 h 1761532"/>
              <a:gd name="csX2443" fmla="*/ 631762 w 1307377"/>
              <a:gd name="csY2443" fmla="*/ 1497549 h 1761532"/>
              <a:gd name="csX2444" fmla="*/ 628386 w 1307377"/>
              <a:gd name="csY2444" fmla="*/ 1499882 h 1761532"/>
              <a:gd name="csX2445" fmla="*/ 627070 w 1307377"/>
              <a:gd name="csY2445" fmla="*/ 1500171 h 1761532"/>
              <a:gd name="csX2446" fmla="*/ 625509 w 1307377"/>
              <a:gd name="csY2446" fmla="*/ 1499803 h 1761532"/>
              <a:gd name="csX2447" fmla="*/ 624439 w 1307377"/>
              <a:gd name="csY2447" fmla="*/ 1500004 h 1761532"/>
              <a:gd name="csX2448" fmla="*/ 619274 w 1307377"/>
              <a:gd name="csY2448" fmla="*/ 1498198 h 1761532"/>
              <a:gd name="csX2449" fmla="*/ 617757 w 1307377"/>
              <a:gd name="csY2449" fmla="*/ 1498724 h 1761532"/>
              <a:gd name="csX2450" fmla="*/ 615626 w 1307377"/>
              <a:gd name="csY2450" fmla="*/ 1498795 h 1761532"/>
              <a:gd name="csX2451" fmla="*/ 615152 w 1307377"/>
              <a:gd name="csY2451" fmla="*/ 1498829 h 1761532"/>
              <a:gd name="csX2452" fmla="*/ 614328 w 1307377"/>
              <a:gd name="csY2452" fmla="*/ 1502171 h 1761532"/>
              <a:gd name="csX2453" fmla="*/ 609628 w 1307377"/>
              <a:gd name="csY2453" fmla="*/ 1500663 h 1761532"/>
              <a:gd name="csX2454" fmla="*/ 609312 w 1307377"/>
              <a:gd name="csY2454" fmla="*/ 1500548 h 1761532"/>
              <a:gd name="csX2455" fmla="*/ 607427 w 1307377"/>
              <a:gd name="csY2455" fmla="*/ 1500688 h 1761532"/>
              <a:gd name="csX2456" fmla="*/ 605804 w 1307377"/>
              <a:gd name="csY2456" fmla="*/ 1500163 h 1761532"/>
              <a:gd name="csX2457" fmla="*/ 605787 w 1307377"/>
              <a:gd name="csY2457" fmla="*/ 1499452 h 1761532"/>
              <a:gd name="csX2458" fmla="*/ 604611 w 1307377"/>
              <a:gd name="csY2458" fmla="*/ 1498987 h 1761532"/>
              <a:gd name="csX2459" fmla="*/ 604103 w 1307377"/>
              <a:gd name="csY2459" fmla="*/ 1498111 h 1761532"/>
              <a:gd name="csX2460" fmla="*/ 602902 w 1307377"/>
              <a:gd name="csY2460" fmla="*/ 1497356 h 1761532"/>
              <a:gd name="csX2461" fmla="*/ 602375 w 1307377"/>
              <a:gd name="csY2461" fmla="*/ 1495734 h 1761532"/>
              <a:gd name="csX2462" fmla="*/ 600710 w 1307377"/>
              <a:gd name="csY2462" fmla="*/ 1493507 h 1761532"/>
              <a:gd name="csX2463" fmla="*/ 596605 w 1307377"/>
              <a:gd name="csY2463" fmla="*/ 1487210 h 1761532"/>
              <a:gd name="csX2464" fmla="*/ 597210 w 1307377"/>
              <a:gd name="csY2464" fmla="*/ 1484667 h 1761532"/>
              <a:gd name="csX2465" fmla="*/ 597693 w 1307377"/>
              <a:gd name="csY2465" fmla="*/ 1483264 h 1761532"/>
              <a:gd name="csX2466" fmla="*/ 598281 w 1307377"/>
              <a:gd name="csY2466" fmla="*/ 1481616 h 1761532"/>
              <a:gd name="csX2467" fmla="*/ 598578 w 1307377"/>
              <a:gd name="csY2467" fmla="*/ 1478476 h 1761532"/>
              <a:gd name="csX2468" fmla="*/ 599289 w 1307377"/>
              <a:gd name="csY2468" fmla="*/ 1476652 h 1761532"/>
              <a:gd name="csX2469" fmla="*/ 595501 w 1307377"/>
              <a:gd name="csY2469" fmla="*/ 1470847 h 1761532"/>
              <a:gd name="csX2470" fmla="*/ 592387 w 1307377"/>
              <a:gd name="csY2470" fmla="*/ 1460770 h 1761532"/>
              <a:gd name="csX2471" fmla="*/ 581899 w 1307377"/>
              <a:gd name="csY2471" fmla="*/ 1465067 h 1761532"/>
              <a:gd name="csX2472" fmla="*/ 581425 w 1307377"/>
              <a:gd name="csY2472" fmla="*/ 1465261 h 1761532"/>
              <a:gd name="csX2473" fmla="*/ 560748 w 1307377"/>
              <a:gd name="csY2473" fmla="*/ 1473819 h 1761532"/>
              <a:gd name="csX2474" fmla="*/ 560545 w 1307377"/>
              <a:gd name="csY2474" fmla="*/ 1473907 h 1761532"/>
              <a:gd name="csX2475" fmla="*/ 550504 w 1307377"/>
              <a:gd name="csY2475" fmla="*/ 1478064 h 1761532"/>
              <a:gd name="csX2476" fmla="*/ 547322 w 1307377"/>
              <a:gd name="csY2476" fmla="*/ 1479397 h 1761532"/>
              <a:gd name="csX2477" fmla="*/ 545979 w 1307377"/>
              <a:gd name="csY2477" fmla="*/ 1479949 h 1761532"/>
              <a:gd name="csX2478" fmla="*/ 543217 w 1307377"/>
              <a:gd name="csY2478" fmla="*/ 1481124 h 1761532"/>
              <a:gd name="csX2479" fmla="*/ 541849 w 1307377"/>
              <a:gd name="csY2479" fmla="*/ 1481660 h 1761532"/>
              <a:gd name="csX2480" fmla="*/ 540885 w 1307377"/>
              <a:gd name="csY2480" fmla="*/ 1482089 h 1761532"/>
              <a:gd name="csX2481" fmla="*/ 540008 w 1307377"/>
              <a:gd name="csY2481" fmla="*/ 1482457 h 1761532"/>
              <a:gd name="csX2482" fmla="*/ 538921 w 1307377"/>
              <a:gd name="csY2482" fmla="*/ 1482905 h 1761532"/>
              <a:gd name="csX2483" fmla="*/ 537842 w 1307377"/>
              <a:gd name="csY2483" fmla="*/ 1483369 h 1761532"/>
              <a:gd name="csX2484" fmla="*/ 536676 w 1307377"/>
              <a:gd name="csY2484" fmla="*/ 1483860 h 1761532"/>
              <a:gd name="csX2485" fmla="*/ 535580 w 1307377"/>
              <a:gd name="csY2485" fmla="*/ 1484308 h 1761532"/>
              <a:gd name="csX2486" fmla="*/ 534431 w 1307377"/>
              <a:gd name="csY2486" fmla="*/ 1484798 h 1761532"/>
              <a:gd name="csX2487" fmla="*/ 533387 w 1307377"/>
              <a:gd name="csY2487" fmla="*/ 1485246 h 1761532"/>
              <a:gd name="csX2488" fmla="*/ 532448 w 1307377"/>
              <a:gd name="csY2488" fmla="*/ 1485632 h 1761532"/>
              <a:gd name="csX2489" fmla="*/ 532256 w 1307377"/>
              <a:gd name="csY2489" fmla="*/ 1485719 h 1761532"/>
              <a:gd name="csX2490" fmla="*/ 531773 w 1307377"/>
              <a:gd name="csY2490" fmla="*/ 1485930 h 1761532"/>
              <a:gd name="csX2491" fmla="*/ 530861 w 1307377"/>
              <a:gd name="csY2491" fmla="*/ 1486316 h 1761532"/>
              <a:gd name="csX2492" fmla="*/ 528187 w 1307377"/>
              <a:gd name="csY2492" fmla="*/ 1487447 h 1761532"/>
              <a:gd name="csX2493" fmla="*/ 525976 w 1307377"/>
              <a:gd name="csY2493" fmla="*/ 1488359 h 1761532"/>
              <a:gd name="csX2494" fmla="*/ 525135 w 1307377"/>
              <a:gd name="csY2494" fmla="*/ 1488693 h 1761532"/>
              <a:gd name="csX2495" fmla="*/ 523986 w 1307377"/>
              <a:gd name="csY2495" fmla="*/ 1489210 h 1761532"/>
              <a:gd name="csX2496" fmla="*/ 522715 w 1307377"/>
              <a:gd name="csY2496" fmla="*/ 1489735 h 1761532"/>
              <a:gd name="csX2497" fmla="*/ 519610 w 1307377"/>
              <a:gd name="csY2497" fmla="*/ 1491078 h 1761532"/>
              <a:gd name="csX2498" fmla="*/ 517585 w 1307377"/>
              <a:gd name="csY2498" fmla="*/ 1491928 h 1761532"/>
              <a:gd name="csX2499" fmla="*/ 516471 w 1307377"/>
              <a:gd name="csY2499" fmla="*/ 1492349 h 1761532"/>
              <a:gd name="csX2500" fmla="*/ 512761 w 1307377"/>
              <a:gd name="csY2500" fmla="*/ 1493945 h 1761532"/>
              <a:gd name="csX2501" fmla="*/ 511613 w 1307377"/>
              <a:gd name="csY2501" fmla="*/ 1494444 h 1761532"/>
              <a:gd name="csX2502" fmla="*/ 510437 w 1307377"/>
              <a:gd name="csY2502" fmla="*/ 1494971 h 1761532"/>
              <a:gd name="csX2503" fmla="*/ 506360 w 1307377"/>
              <a:gd name="csY2503" fmla="*/ 1496681 h 1761532"/>
              <a:gd name="csX2504" fmla="*/ 505325 w 1307377"/>
              <a:gd name="csY2504" fmla="*/ 1497137 h 1761532"/>
              <a:gd name="csX2505" fmla="*/ 504247 w 1307377"/>
              <a:gd name="csY2505" fmla="*/ 1497575 h 1761532"/>
              <a:gd name="csX2506" fmla="*/ 500318 w 1307377"/>
              <a:gd name="csY2506" fmla="*/ 1499136 h 1761532"/>
              <a:gd name="csX2507" fmla="*/ 499432 w 1307377"/>
              <a:gd name="csY2507" fmla="*/ 1499487 h 1761532"/>
              <a:gd name="csX2508" fmla="*/ 498406 w 1307377"/>
              <a:gd name="csY2508" fmla="*/ 1499908 h 1761532"/>
              <a:gd name="csX2509" fmla="*/ 496696 w 1307377"/>
              <a:gd name="csY2509" fmla="*/ 1500575 h 1761532"/>
              <a:gd name="csX2510" fmla="*/ 495547 w 1307377"/>
              <a:gd name="csY2510" fmla="*/ 1501083 h 1761532"/>
              <a:gd name="csX2511" fmla="*/ 489365 w 1307377"/>
              <a:gd name="csY2511" fmla="*/ 1503565 h 1761532"/>
              <a:gd name="csX2512" fmla="*/ 487585 w 1307377"/>
              <a:gd name="csY2512" fmla="*/ 1504267 h 1761532"/>
              <a:gd name="csX2513" fmla="*/ 486646 w 1307377"/>
              <a:gd name="csY2513" fmla="*/ 1504679 h 1761532"/>
              <a:gd name="csX2514" fmla="*/ 483656 w 1307377"/>
              <a:gd name="csY2514" fmla="*/ 1505266 h 1761532"/>
              <a:gd name="csX2515" fmla="*/ 465363 w 1307377"/>
              <a:gd name="csY2515" fmla="*/ 1508888 h 1761532"/>
              <a:gd name="csX2516" fmla="*/ 455972 w 1307377"/>
              <a:gd name="csY2516" fmla="*/ 1510861 h 1761532"/>
              <a:gd name="csX2517" fmla="*/ 450175 w 1307377"/>
              <a:gd name="csY2517" fmla="*/ 1512062 h 1761532"/>
              <a:gd name="csX2518" fmla="*/ 442686 w 1307377"/>
              <a:gd name="csY2518" fmla="*/ 1513614 h 1761532"/>
              <a:gd name="csX2519" fmla="*/ 435258 w 1307377"/>
              <a:gd name="csY2519" fmla="*/ 1515079 h 1761532"/>
              <a:gd name="csX2520" fmla="*/ 426594 w 1307377"/>
              <a:gd name="csY2520" fmla="*/ 1516894 h 1761532"/>
              <a:gd name="csX2521" fmla="*/ 414598 w 1307377"/>
              <a:gd name="csY2521" fmla="*/ 1519306 h 1761532"/>
              <a:gd name="csX2522" fmla="*/ 403837 w 1307377"/>
              <a:gd name="csY2522" fmla="*/ 1521472 h 1761532"/>
              <a:gd name="csX2523" fmla="*/ 403268 w 1307377"/>
              <a:gd name="csY2523" fmla="*/ 1521568 h 1761532"/>
              <a:gd name="csX2524" fmla="*/ 403013 w 1307377"/>
              <a:gd name="csY2524" fmla="*/ 1521630 h 1761532"/>
              <a:gd name="csX2525" fmla="*/ 388974 w 1307377"/>
              <a:gd name="csY2525" fmla="*/ 1521183 h 1761532"/>
              <a:gd name="csX2526" fmla="*/ 388394 w 1307377"/>
              <a:gd name="csY2526" fmla="*/ 1521156 h 1761532"/>
              <a:gd name="csX2527" fmla="*/ 377363 w 1307377"/>
              <a:gd name="csY2527" fmla="*/ 1520727 h 1761532"/>
              <a:gd name="csX2528" fmla="*/ 375487 w 1307377"/>
              <a:gd name="csY2528" fmla="*/ 1520656 h 1761532"/>
              <a:gd name="csX2529" fmla="*/ 374899 w 1307377"/>
              <a:gd name="csY2529" fmla="*/ 1520200 h 1761532"/>
              <a:gd name="csX2530" fmla="*/ 370883 w 1307377"/>
              <a:gd name="csY2530" fmla="*/ 1516771 h 1761532"/>
              <a:gd name="csX2531" fmla="*/ 364156 w 1307377"/>
              <a:gd name="csY2531" fmla="*/ 1511045 h 1761532"/>
              <a:gd name="csX2532" fmla="*/ 362753 w 1307377"/>
              <a:gd name="csY2532" fmla="*/ 1509826 h 1761532"/>
              <a:gd name="csX2533" fmla="*/ 351133 w 1307377"/>
              <a:gd name="csY2533" fmla="*/ 1499899 h 1761532"/>
              <a:gd name="csX2534" fmla="*/ 341418 w 1307377"/>
              <a:gd name="csY2534" fmla="*/ 1491059 h 1761532"/>
              <a:gd name="csX2535" fmla="*/ 341023 w 1307377"/>
              <a:gd name="csY2535" fmla="*/ 1490683 h 1761532"/>
              <a:gd name="csX2536" fmla="*/ 331096 w 1307377"/>
              <a:gd name="csY2536" fmla="*/ 1481729 h 1761532"/>
              <a:gd name="csX2537" fmla="*/ 330500 w 1307377"/>
              <a:gd name="csY2537" fmla="*/ 1481124 h 1761532"/>
              <a:gd name="csX2538" fmla="*/ 327580 w 1307377"/>
              <a:gd name="csY2538" fmla="*/ 1478397 h 1761532"/>
              <a:gd name="csX2539" fmla="*/ 327518 w 1307377"/>
              <a:gd name="csY2539" fmla="*/ 1478265 h 1761532"/>
              <a:gd name="csX2540" fmla="*/ 326509 w 1307377"/>
              <a:gd name="csY2540" fmla="*/ 1478581 h 1761532"/>
              <a:gd name="csX2541" fmla="*/ 322817 w 1307377"/>
              <a:gd name="csY2541" fmla="*/ 1479221 h 1761532"/>
              <a:gd name="csX2542" fmla="*/ 318599 w 1307377"/>
              <a:gd name="csY2542" fmla="*/ 1479861 h 1761532"/>
              <a:gd name="csX2543" fmla="*/ 313039 w 1307377"/>
              <a:gd name="csY2543" fmla="*/ 1480993 h 1761532"/>
              <a:gd name="csX2544" fmla="*/ 311821 w 1307377"/>
              <a:gd name="csY2544" fmla="*/ 1481826 h 1761532"/>
              <a:gd name="csX2545" fmla="*/ 310426 w 1307377"/>
              <a:gd name="csY2545" fmla="*/ 1483817 h 1761532"/>
              <a:gd name="csX2546" fmla="*/ 309751 w 1307377"/>
              <a:gd name="csY2546" fmla="*/ 1485404 h 1761532"/>
              <a:gd name="csX2547" fmla="*/ 308383 w 1307377"/>
              <a:gd name="csY2547" fmla="*/ 1485886 h 1761532"/>
              <a:gd name="csX2548" fmla="*/ 305954 w 1307377"/>
              <a:gd name="csY2548" fmla="*/ 1485982 h 1761532"/>
              <a:gd name="csX2549" fmla="*/ 302420 w 1307377"/>
              <a:gd name="csY2549" fmla="*/ 1487281 h 1761532"/>
              <a:gd name="csX2550" fmla="*/ 299070 w 1307377"/>
              <a:gd name="csY2550" fmla="*/ 1488183 h 1761532"/>
              <a:gd name="csX2551" fmla="*/ 293720 w 1307377"/>
              <a:gd name="csY2551" fmla="*/ 1488605 h 1761532"/>
              <a:gd name="csX2552" fmla="*/ 291607 w 1307377"/>
              <a:gd name="csY2552" fmla="*/ 1489254 h 1761532"/>
              <a:gd name="csX2553" fmla="*/ 289643 w 1307377"/>
              <a:gd name="csY2553" fmla="*/ 1490762 h 1761532"/>
              <a:gd name="csX2554" fmla="*/ 288319 w 1307377"/>
              <a:gd name="csY2554" fmla="*/ 1492936 h 1761532"/>
              <a:gd name="csX2555" fmla="*/ 285714 w 1307377"/>
              <a:gd name="csY2555" fmla="*/ 1495523 h 1761532"/>
              <a:gd name="csX2556" fmla="*/ 284171 w 1307377"/>
              <a:gd name="csY2556" fmla="*/ 1498233 h 1761532"/>
              <a:gd name="csX2557" fmla="*/ 282514 w 1307377"/>
              <a:gd name="csY2557" fmla="*/ 1500408 h 1761532"/>
              <a:gd name="csX2558" fmla="*/ 281347 w 1307377"/>
              <a:gd name="csY2558" fmla="*/ 1501021 h 1761532"/>
              <a:gd name="csX2559" fmla="*/ 278014 w 1307377"/>
              <a:gd name="csY2559" fmla="*/ 1501977 h 1761532"/>
              <a:gd name="csX2560" fmla="*/ 273815 w 1307377"/>
              <a:gd name="csY2560" fmla="*/ 1505389 h 1761532"/>
              <a:gd name="csX2561" fmla="*/ 272192 w 1307377"/>
              <a:gd name="csY2561" fmla="*/ 1505547 h 1761532"/>
              <a:gd name="csX2562" fmla="*/ 271859 w 1307377"/>
              <a:gd name="csY2562" fmla="*/ 1505477 h 1761532"/>
              <a:gd name="csX2563" fmla="*/ 269588 w 1307377"/>
              <a:gd name="csY2563" fmla="*/ 1505021 h 1761532"/>
              <a:gd name="csX2564" fmla="*/ 268343 w 1307377"/>
              <a:gd name="csY2564" fmla="*/ 1505766 h 1761532"/>
              <a:gd name="csX2565" fmla="*/ 266711 w 1307377"/>
              <a:gd name="csY2565" fmla="*/ 1509081 h 1761532"/>
              <a:gd name="csX2566" fmla="*/ 265282 w 1307377"/>
              <a:gd name="csY2566" fmla="*/ 1511887 h 1761532"/>
              <a:gd name="csX2567" fmla="*/ 263862 w 1307377"/>
              <a:gd name="csY2567" fmla="*/ 1513264 h 1761532"/>
              <a:gd name="csX2568" fmla="*/ 263580 w 1307377"/>
              <a:gd name="csY2568" fmla="*/ 1513535 h 1761532"/>
              <a:gd name="csX2569" fmla="*/ 260379 w 1307377"/>
              <a:gd name="csY2569" fmla="*/ 1514947 h 1761532"/>
              <a:gd name="csX2570" fmla="*/ 257599 w 1307377"/>
              <a:gd name="csY2570" fmla="*/ 1516955 h 1761532"/>
              <a:gd name="csX2571" fmla="*/ 255417 w 1307377"/>
              <a:gd name="csY2571" fmla="*/ 1517762 h 1761532"/>
              <a:gd name="csX2572" fmla="*/ 252909 w 1307377"/>
              <a:gd name="csY2572" fmla="*/ 1517087 h 1761532"/>
              <a:gd name="csX2573" fmla="*/ 252444 w 1307377"/>
              <a:gd name="csY2573" fmla="*/ 1516965 h 1761532"/>
              <a:gd name="csX2574" fmla="*/ 250418 w 1307377"/>
              <a:gd name="csY2574" fmla="*/ 1516658 h 1761532"/>
              <a:gd name="csX2575" fmla="*/ 248734 w 1307377"/>
              <a:gd name="csY2575" fmla="*/ 1517052 h 1761532"/>
              <a:gd name="csX2576" fmla="*/ 246060 w 1307377"/>
              <a:gd name="csY2576" fmla="*/ 1518192 h 1761532"/>
              <a:gd name="csX2577" fmla="*/ 243157 w 1307377"/>
              <a:gd name="csY2577" fmla="*/ 1518929 h 1761532"/>
              <a:gd name="csX2578" fmla="*/ 240236 w 1307377"/>
              <a:gd name="csY2578" fmla="*/ 1517833 h 1761532"/>
              <a:gd name="csX2579" fmla="*/ 239439 w 1307377"/>
              <a:gd name="csY2579" fmla="*/ 1516947 h 1761532"/>
              <a:gd name="csX2580" fmla="*/ 237044 w 1307377"/>
              <a:gd name="csY2580" fmla="*/ 1515219 h 1761532"/>
              <a:gd name="csX2581" fmla="*/ 231757 w 1307377"/>
              <a:gd name="csY2581" fmla="*/ 1513851 h 1761532"/>
              <a:gd name="csX2582" fmla="*/ 223496 w 1307377"/>
              <a:gd name="csY2582" fmla="*/ 1511694 h 1761532"/>
              <a:gd name="csX2583" fmla="*/ 221979 w 1307377"/>
              <a:gd name="csY2583" fmla="*/ 1510800 h 1761532"/>
              <a:gd name="csX2584" fmla="*/ 219909 w 1307377"/>
              <a:gd name="csY2584" fmla="*/ 1510054 h 1761532"/>
              <a:gd name="csX2585" fmla="*/ 218129 w 1307377"/>
              <a:gd name="csY2585" fmla="*/ 1511045 h 1761532"/>
              <a:gd name="csX2586" fmla="*/ 216840 w 1307377"/>
              <a:gd name="csY2586" fmla="*/ 1513650 h 1761532"/>
              <a:gd name="csX2587" fmla="*/ 215376 w 1307377"/>
              <a:gd name="csY2587" fmla="*/ 1515666 h 1761532"/>
              <a:gd name="csX2588" fmla="*/ 212202 w 1307377"/>
              <a:gd name="csY2588" fmla="*/ 1520183 h 1761532"/>
              <a:gd name="csX2589" fmla="*/ 211543 w 1307377"/>
              <a:gd name="csY2589" fmla="*/ 1521147 h 1761532"/>
              <a:gd name="csX2590" fmla="*/ 210158 w 1307377"/>
              <a:gd name="csY2590" fmla="*/ 1523173 h 1761532"/>
              <a:gd name="csX2591" fmla="*/ 209378 w 1307377"/>
              <a:gd name="csY2591" fmla="*/ 1524313 h 1761532"/>
              <a:gd name="csX2592" fmla="*/ 208991 w 1307377"/>
              <a:gd name="csY2592" fmla="*/ 1524875 h 1761532"/>
              <a:gd name="csX2593" fmla="*/ 207133 w 1307377"/>
              <a:gd name="csY2593" fmla="*/ 1528295 h 1761532"/>
              <a:gd name="csX2594" fmla="*/ 206650 w 1307377"/>
              <a:gd name="csY2594" fmla="*/ 1531337 h 1761532"/>
              <a:gd name="csX2595" fmla="*/ 204554 w 1307377"/>
              <a:gd name="csY2595" fmla="*/ 1534222 h 1761532"/>
              <a:gd name="csX2596" fmla="*/ 201029 w 1307377"/>
              <a:gd name="csY2596" fmla="*/ 1536933 h 1761532"/>
              <a:gd name="csX2597" fmla="*/ 198801 w 1307377"/>
              <a:gd name="csY2597" fmla="*/ 1539519 h 1761532"/>
              <a:gd name="csX2598" fmla="*/ 197793 w 1307377"/>
              <a:gd name="csY2598" fmla="*/ 1541834 h 1761532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  <a:cxn ang="0">
                <a:pos x="csX36" y="csY36"/>
              </a:cxn>
              <a:cxn ang="0">
                <a:pos x="csX37" y="csY37"/>
              </a:cxn>
              <a:cxn ang="0">
                <a:pos x="csX38" y="csY38"/>
              </a:cxn>
              <a:cxn ang="0">
                <a:pos x="csX39" y="csY39"/>
              </a:cxn>
              <a:cxn ang="0">
                <a:pos x="csX40" y="csY40"/>
              </a:cxn>
              <a:cxn ang="0">
                <a:pos x="csX41" y="csY41"/>
              </a:cxn>
              <a:cxn ang="0">
                <a:pos x="csX42" y="csY42"/>
              </a:cxn>
              <a:cxn ang="0">
                <a:pos x="csX43" y="csY43"/>
              </a:cxn>
              <a:cxn ang="0">
                <a:pos x="csX44" y="csY44"/>
              </a:cxn>
              <a:cxn ang="0">
                <a:pos x="csX45" y="csY45"/>
              </a:cxn>
              <a:cxn ang="0">
                <a:pos x="csX46" y="csY46"/>
              </a:cxn>
              <a:cxn ang="0">
                <a:pos x="csX47" y="csY47"/>
              </a:cxn>
              <a:cxn ang="0">
                <a:pos x="csX48" y="csY48"/>
              </a:cxn>
              <a:cxn ang="0">
                <a:pos x="csX49" y="csY49"/>
              </a:cxn>
              <a:cxn ang="0">
                <a:pos x="csX50" y="csY50"/>
              </a:cxn>
              <a:cxn ang="0">
                <a:pos x="csX51" y="csY51"/>
              </a:cxn>
              <a:cxn ang="0">
                <a:pos x="csX52" y="csY52"/>
              </a:cxn>
              <a:cxn ang="0">
                <a:pos x="csX53" y="csY53"/>
              </a:cxn>
              <a:cxn ang="0">
                <a:pos x="csX54" y="csY54"/>
              </a:cxn>
              <a:cxn ang="0">
                <a:pos x="csX55" y="csY55"/>
              </a:cxn>
              <a:cxn ang="0">
                <a:pos x="csX56" y="csY56"/>
              </a:cxn>
              <a:cxn ang="0">
                <a:pos x="csX57" y="csY57"/>
              </a:cxn>
              <a:cxn ang="0">
                <a:pos x="csX58" y="csY58"/>
              </a:cxn>
              <a:cxn ang="0">
                <a:pos x="csX59" y="csY59"/>
              </a:cxn>
              <a:cxn ang="0">
                <a:pos x="csX60" y="csY60"/>
              </a:cxn>
              <a:cxn ang="0">
                <a:pos x="csX61" y="csY61"/>
              </a:cxn>
              <a:cxn ang="0">
                <a:pos x="csX62" y="csY62"/>
              </a:cxn>
              <a:cxn ang="0">
                <a:pos x="csX63" y="csY63"/>
              </a:cxn>
              <a:cxn ang="0">
                <a:pos x="csX64" y="csY64"/>
              </a:cxn>
              <a:cxn ang="0">
                <a:pos x="csX65" y="csY65"/>
              </a:cxn>
              <a:cxn ang="0">
                <a:pos x="csX66" y="csY66"/>
              </a:cxn>
              <a:cxn ang="0">
                <a:pos x="csX67" y="csY67"/>
              </a:cxn>
              <a:cxn ang="0">
                <a:pos x="csX68" y="csY68"/>
              </a:cxn>
              <a:cxn ang="0">
                <a:pos x="csX69" y="csY69"/>
              </a:cxn>
              <a:cxn ang="0">
                <a:pos x="csX70" y="csY70"/>
              </a:cxn>
              <a:cxn ang="0">
                <a:pos x="csX71" y="csY71"/>
              </a:cxn>
              <a:cxn ang="0">
                <a:pos x="csX72" y="csY72"/>
              </a:cxn>
              <a:cxn ang="0">
                <a:pos x="csX73" y="csY73"/>
              </a:cxn>
              <a:cxn ang="0">
                <a:pos x="csX74" y="csY74"/>
              </a:cxn>
              <a:cxn ang="0">
                <a:pos x="csX75" y="csY75"/>
              </a:cxn>
              <a:cxn ang="0">
                <a:pos x="csX76" y="csY76"/>
              </a:cxn>
              <a:cxn ang="0">
                <a:pos x="csX77" y="csY77"/>
              </a:cxn>
              <a:cxn ang="0">
                <a:pos x="csX78" y="csY78"/>
              </a:cxn>
              <a:cxn ang="0">
                <a:pos x="csX79" y="csY79"/>
              </a:cxn>
              <a:cxn ang="0">
                <a:pos x="csX80" y="csY80"/>
              </a:cxn>
              <a:cxn ang="0">
                <a:pos x="csX81" y="csY81"/>
              </a:cxn>
              <a:cxn ang="0">
                <a:pos x="csX82" y="csY82"/>
              </a:cxn>
              <a:cxn ang="0">
                <a:pos x="csX83" y="csY83"/>
              </a:cxn>
              <a:cxn ang="0">
                <a:pos x="csX84" y="csY84"/>
              </a:cxn>
              <a:cxn ang="0">
                <a:pos x="csX85" y="csY85"/>
              </a:cxn>
              <a:cxn ang="0">
                <a:pos x="csX86" y="csY86"/>
              </a:cxn>
              <a:cxn ang="0">
                <a:pos x="csX87" y="csY87"/>
              </a:cxn>
              <a:cxn ang="0">
                <a:pos x="csX88" y="csY88"/>
              </a:cxn>
              <a:cxn ang="0">
                <a:pos x="csX89" y="csY89"/>
              </a:cxn>
              <a:cxn ang="0">
                <a:pos x="csX90" y="csY90"/>
              </a:cxn>
              <a:cxn ang="0">
                <a:pos x="csX91" y="csY91"/>
              </a:cxn>
              <a:cxn ang="0">
                <a:pos x="csX92" y="csY92"/>
              </a:cxn>
              <a:cxn ang="0">
                <a:pos x="csX93" y="csY93"/>
              </a:cxn>
              <a:cxn ang="0">
                <a:pos x="csX94" y="csY94"/>
              </a:cxn>
              <a:cxn ang="0">
                <a:pos x="csX95" y="csY95"/>
              </a:cxn>
              <a:cxn ang="0">
                <a:pos x="csX96" y="csY96"/>
              </a:cxn>
              <a:cxn ang="0">
                <a:pos x="csX97" y="csY97"/>
              </a:cxn>
              <a:cxn ang="0">
                <a:pos x="csX98" y="csY98"/>
              </a:cxn>
              <a:cxn ang="0">
                <a:pos x="csX99" y="csY99"/>
              </a:cxn>
              <a:cxn ang="0">
                <a:pos x="csX100" y="csY100"/>
              </a:cxn>
              <a:cxn ang="0">
                <a:pos x="csX101" y="csY101"/>
              </a:cxn>
              <a:cxn ang="0">
                <a:pos x="csX102" y="csY102"/>
              </a:cxn>
              <a:cxn ang="0">
                <a:pos x="csX103" y="csY103"/>
              </a:cxn>
              <a:cxn ang="0">
                <a:pos x="csX104" y="csY104"/>
              </a:cxn>
              <a:cxn ang="0">
                <a:pos x="csX105" y="csY105"/>
              </a:cxn>
              <a:cxn ang="0">
                <a:pos x="csX106" y="csY106"/>
              </a:cxn>
              <a:cxn ang="0">
                <a:pos x="csX107" y="csY107"/>
              </a:cxn>
              <a:cxn ang="0">
                <a:pos x="csX108" y="csY108"/>
              </a:cxn>
              <a:cxn ang="0">
                <a:pos x="csX109" y="csY109"/>
              </a:cxn>
              <a:cxn ang="0">
                <a:pos x="csX110" y="csY110"/>
              </a:cxn>
              <a:cxn ang="0">
                <a:pos x="csX111" y="csY111"/>
              </a:cxn>
              <a:cxn ang="0">
                <a:pos x="csX112" y="csY112"/>
              </a:cxn>
              <a:cxn ang="0">
                <a:pos x="csX113" y="csY113"/>
              </a:cxn>
              <a:cxn ang="0">
                <a:pos x="csX114" y="csY114"/>
              </a:cxn>
              <a:cxn ang="0">
                <a:pos x="csX115" y="csY115"/>
              </a:cxn>
              <a:cxn ang="0">
                <a:pos x="csX116" y="csY116"/>
              </a:cxn>
              <a:cxn ang="0">
                <a:pos x="csX117" y="csY117"/>
              </a:cxn>
              <a:cxn ang="0">
                <a:pos x="csX118" y="csY118"/>
              </a:cxn>
              <a:cxn ang="0">
                <a:pos x="csX119" y="csY119"/>
              </a:cxn>
              <a:cxn ang="0">
                <a:pos x="csX120" y="csY120"/>
              </a:cxn>
              <a:cxn ang="0">
                <a:pos x="csX121" y="csY121"/>
              </a:cxn>
              <a:cxn ang="0">
                <a:pos x="csX122" y="csY122"/>
              </a:cxn>
              <a:cxn ang="0">
                <a:pos x="csX123" y="csY123"/>
              </a:cxn>
              <a:cxn ang="0">
                <a:pos x="csX124" y="csY124"/>
              </a:cxn>
              <a:cxn ang="0">
                <a:pos x="csX125" y="csY125"/>
              </a:cxn>
              <a:cxn ang="0">
                <a:pos x="csX126" y="csY126"/>
              </a:cxn>
              <a:cxn ang="0">
                <a:pos x="csX127" y="csY127"/>
              </a:cxn>
              <a:cxn ang="0">
                <a:pos x="csX128" y="csY128"/>
              </a:cxn>
              <a:cxn ang="0">
                <a:pos x="csX129" y="csY129"/>
              </a:cxn>
              <a:cxn ang="0">
                <a:pos x="csX130" y="csY130"/>
              </a:cxn>
              <a:cxn ang="0">
                <a:pos x="csX131" y="csY131"/>
              </a:cxn>
              <a:cxn ang="0">
                <a:pos x="csX132" y="csY132"/>
              </a:cxn>
              <a:cxn ang="0">
                <a:pos x="csX133" y="csY133"/>
              </a:cxn>
              <a:cxn ang="0">
                <a:pos x="csX134" y="csY134"/>
              </a:cxn>
              <a:cxn ang="0">
                <a:pos x="csX135" y="csY135"/>
              </a:cxn>
              <a:cxn ang="0">
                <a:pos x="csX136" y="csY136"/>
              </a:cxn>
              <a:cxn ang="0">
                <a:pos x="csX137" y="csY137"/>
              </a:cxn>
              <a:cxn ang="0">
                <a:pos x="csX138" y="csY138"/>
              </a:cxn>
              <a:cxn ang="0">
                <a:pos x="csX139" y="csY139"/>
              </a:cxn>
              <a:cxn ang="0">
                <a:pos x="csX140" y="csY140"/>
              </a:cxn>
              <a:cxn ang="0">
                <a:pos x="csX141" y="csY141"/>
              </a:cxn>
              <a:cxn ang="0">
                <a:pos x="csX142" y="csY142"/>
              </a:cxn>
              <a:cxn ang="0">
                <a:pos x="csX143" y="csY143"/>
              </a:cxn>
              <a:cxn ang="0">
                <a:pos x="csX144" y="csY144"/>
              </a:cxn>
              <a:cxn ang="0">
                <a:pos x="csX145" y="csY145"/>
              </a:cxn>
              <a:cxn ang="0">
                <a:pos x="csX146" y="csY146"/>
              </a:cxn>
              <a:cxn ang="0">
                <a:pos x="csX147" y="csY147"/>
              </a:cxn>
              <a:cxn ang="0">
                <a:pos x="csX148" y="csY148"/>
              </a:cxn>
              <a:cxn ang="0">
                <a:pos x="csX149" y="csY149"/>
              </a:cxn>
              <a:cxn ang="0">
                <a:pos x="csX150" y="csY150"/>
              </a:cxn>
              <a:cxn ang="0">
                <a:pos x="csX151" y="csY151"/>
              </a:cxn>
              <a:cxn ang="0">
                <a:pos x="csX152" y="csY152"/>
              </a:cxn>
              <a:cxn ang="0">
                <a:pos x="csX153" y="csY153"/>
              </a:cxn>
              <a:cxn ang="0">
                <a:pos x="csX154" y="csY154"/>
              </a:cxn>
              <a:cxn ang="0">
                <a:pos x="csX155" y="csY155"/>
              </a:cxn>
              <a:cxn ang="0">
                <a:pos x="csX156" y="csY156"/>
              </a:cxn>
              <a:cxn ang="0">
                <a:pos x="csX157" y="csY157"/>
              </a:cxn>
              <a:cxn ang="0">
                <a:pos x="csX158" y="csY158"/>
              </a:cxn>
              <a:cxn ang="0">
                <a:pos x="csX159" y="csY159"/>
              </a:cxn>
              <a:cxn ang="0">
                <a:pos x="csX160" y="csY160"/>
              </a:cxn>
              <a:cxn ang="0">
                <a:pos x="csX161" y="csY161"/>
              </a:cxn>
              <a:cxn ang="0">
                <a:pos x="csX162" y="csY162"/>
              </a:cxn>
              <a:cxn ang="0">
                <a:pos x="csX163" y="csY163"/>
              </a:cxn>
              <a:cxn ang="0">
                <a:pos x="csX164" y="csY164"/>
              </a:cxn>
              <a:cxn ang="0">
                <a:pos x="csX165" y="csY165"/>
              </a:cxn>
              <a:cxn ang="0">
                <a:pos x="csX166" y="csY166"/>
              </a:cxn>
              <a:cxn ang="0">
                <a:pos x="csX167" y="csY167"/>
              </a:cxn>
              <a:cxn ang="0">
                <a:pos x="csX168" y="csY168"/>
              </a:cxn>
              <a:cxn ang="0">
                <a:pos x="csX169" y="csY169"/>
              </a:cxn>
              <a:cxn ang="0">
                <a:pos x="csX170" y="csY170"/>
              </a:cxn>
              <a:cxn ang="0">
                <a:pos x="csX171" y="csY171"/>
              </a:cxn>
              <a:cxn ang="0">
                <a:pos x="csX172" y="csY172"/>
              </a:cxn>
              <a:cxn ang="0">
                <a:pos x="csX173" y="csY173"/>
              </a:cxn>
              <a:cxn ang="0">
                <a:pos x="csX174" y="csY174"/>
              </a:cxn>
              <a:cxn ang="0">
                <a:pos x="csX175" y="csY175"/>
              </a:cxn>
              <a:cxn ang="0">
                <a:pos x="csX176" y="csY176"/>
              </a:cxn>
              <a:cxn ang="0">
                <a:pos x="csX177" y="csY177"/>
              </a:cxn>
              <a:cxn ang="0">
                <a:pos x="csX178" y="csY178"/>
              </a:cxn>
              <a:cxn ang="0">
                <a:pos x="csX179" y="csY179"/>
              </a:cxn>
              <a:cxn ang="0">
                <a:pos x="csX180" y="csY180"/>
              </a:cxn>
              <a:cxn ang="0">
                <a:pos x="csX181" y="csY181"/>
              </a:cxn>
              <a:cxn ang="0">
                <a:pos x="csX182" y="csY182"/>
              </a:cxn>
              <a:cxn ang="0">
                <a:pos x="csX183" y="csY183"/>
              </a:cxn>
              <a:cxn ang="0">
                <a:pos x="csX184" y="csY184"/>
              </a:cxn>
              <a:cxn ang="0">
                <a:pos x="csX185" y="csY185"/>
              </a:cxn>
              <a:cxn ang="0">
                <a:pos x="csX186" y="csY186"/>
              </a:cxn>
              <a:cxn ang="0">
                <a:pos x="csX187" y="csY187"/>
              </a:cxn>
              <a:cxn ang="0">
                <a:pos x="csX188" y="csY188"/>
              </a:cxn>
              <a:cxn ang="0">
                <a:pos x="csX189" y="csY189"/>
              </a:cxn>
              <a:cxn ang="0">
                <a:pos x="csX190" y="csY190"/>
              </a:cxn>
              <a:cxn ang="0">
                <a:pos x="csX191" y="csY191"/>
              </a:cxn>
              <a:cxn ang="0">
                <a:pos x="csX192" y="csY192"/>
              </a:cxn>
              <a:cxn ang="0">
                <a:pos x="csX193" y="csY193"/>
              </a:cxn>
              <a:cxn ang="0">
                <a:pos x="csX194" y="csY194"/>
              </a:cxn>
              <a:cxn ang="0">
                <a:pos x="csX195" y="csY195"/>
              </a:cxn>
              <a:cxn ang="0">
                <a:pos x="csX196" y="csY196"/>
              </a:cxn>
              <a:cxn ang="0">
                <a:pos x="csX197" y="csY197"/>
              </a:cxn>
              <a:cxn ang="0">
                <a:pos x="csX198" y="csY198"/>
              </a:cxn>
              <a:cxn ang="0">
                <a:pos x="csX199" y="csY199"/>
              </a:cxn>
              <a:cxn ang="0">
                <a:pos x="csX200" y="csY200"/>
              </a:cxn>
              <a:cxn ang="0">
                <a:pos x="csX201" y="csY201"/>
              </a:cxn>
              <a:cxn ang="0">
                <a:pos x="csX202" y="csY202"/>
              </a:cxn>
              <a:cxn ang="0">
                <a:pos x="csX203" y="csY203"/>
              </a:cxn>
              <a:cxn ang="0">
                <a:pos x="csX204" y="csY204"/>
              </a:cxn>
              <a:cxn ang="0">
                <a:pos x="csX205" y="csY205"/>
              </a:cxn>
              <a:cxn ang="0">
                <a:pos x="csX206" y="csY206"/>
              </a:cxn>
              <a:cxn ang="0">
                <a:pos x="csX207" y="csY207"/>
              </a:cxn>
              <a:cxn ang="0">
                <a:pos x="csX208" y="csY208"/>
              </a:cxn>
              <a:cxn ang="0">
                <a:pos x="csX209" y="csY209"/>
              </a:cxn>
              <a:cxn ang="0">
                <a:pos x="csX210" y="csY210"/>
              </a:cxn>
              <a:cxn ang="0">
                <a:pos x="csX211" y="csY211"/>
              </a:cxn>
              <a:cxn ang="0">
                <a:pos x="csX212" y="csY212"/>
              </a:cxn>
              <a:cxn ang="0">
                <a:pos x="csX213" y="csY213"/>
              </a:cxn>
              <a:cxn ang="0">
                <a:pos x="csX214" y="csY214"/>
              </a:cxn>
              <a:cxn ang="0">
                <a:pos x="csX215" y="csY215"/>
              </a:cxn>
              <a:cxn ang="0">
                <a:pos x="csX216" y="csY216"/>
              </a:cxn>
              <a:cxn ang="0">
                <a:pos x="csX217" y="csY217"/>
              </a:cxn>
              <a:cxn ang="0">
                <a:pos x="csX218" y="csY218"/>
              </a:cxn>
              <a:cxn ang="0">
                <a:pos x="csX219" y="csY219"/>
              </a:cxn>
              <a:cxn ang="0">
                <a:pos x="csX220" y="csY220"/>
              </a:cxn>
              <a:cxn ang="0">
                <a:pos x="csX221" y="csY221"/>
              </a:cxn>
              <a:cxn ang="0">
                <a:pos x="csX222" y="csY222"/>
              </a:cxn>
              <a:cxn ang="0">
                <a:pos x="csX223" y="csY223"/>
              </a:cxn>
              <a:cxn ang="0">
                <a:pos x="csX224" y="csY224"/>
              </a:cxn>
              <a:cxn ang="0">
                <a:pos x="csX225" y="csY225"/>
              </a:cxn>
              <a:cxn ang="0">
                <a:pos x="csX226" y="csY226"/>
              </a:cxn>
              <a:cxn ang="0">
                <a:pos x="csX227" y="csY227"/>
              </a:cxn>
              <a:cxn ang="0">
                <a:pos x="csX228" y="csY228"/>
              </a:cxn>
              <a:cxn ang="0">
                <a:pos x="csX229" y="csY229"/>
              </a:cxn>
              <a:cxn ang="0">
                <a:pos x="csX230" y="csY230"/>
              </a:cxn>
              <a:cxn ang="0">
                <a:pos x="csX231" y="csY231"/>
              </a:cxn>
              <a:cxn ang="0">
                <a:pos x="csX232" y="csY232"/>
              </a:cxn>
              <a:cxn ang="0">
                <a:pos x="csX233" y="csY233"/>
              </a:cxn>
              <a:cxn ang="0">
                <a:pos x="csX234" y="csY234"/>
              </a:cxn>
              <a:cxn ang="0">
                <a:pos x="csX235" y="csY235"/>
              </a:cxn>
              <a:cxn ang="0">
                <a:pos x="csX236" y="csY236"/>
              </a:cxn>
              <a:cxn ang="0">
                <a:pos x="csX237" y="csY237"/>
              </a:cxn>
              <a:cxn ang="0">
                <a:pos x="csX238" y="csY238"/>
              </a:cxn>
              <a:cxn ang="0">
                <a:pos x="csX239" y="csY239"/>
              </a:cxn>
              <a:cxn ang="0">
                <a:pos x="csX240" y="csY240"/>
              </a:cxn>
              <a:cxn ang="0">
                <a:pos x="csX241" y="csY241"/>
              </a:cxn>
              <a:cxn ang="0">
                <a:pos x="csX242" y="csY242"/>
              </a:cxn>
              <a:cxn ang="0">
                <a:pos x="csX243" y="csY243"/>
              </a:cxn>
              <a:cxn ang="0">
                <a:pos x="csX244" y="csY244"/>
              </a:cxn>
              <a:cxn ang="0">
                <a:pos x="csX245" y="csY245"/>
              </a:cxn>
              <a:cxn ang="0">
                <a:pos x="csX246" y="csY246"/>
              </a:cxn>
              <a:cxn ang="0">
                <a:pos x="csX247" y="csY247"/>
              </a:cxn>
              <a:cxn ang="0">
                <a:pos x="csX248" y="csY248"/>
              </a:cxn>
              <a:cxn ang="0">
                <a:pos x="csX249" y="csY249"/>
              </a:cxn>
              <a:cxn ang="0">
                <a:pos x="csX250" y="csY250"/>
              </a:cxn>
              <a:cxn ang="0">
                <a:pos x="csX251" y="csY251"/>
              </a:cxn>
              <a:cxn ang="0">
                <a:pos x="csX252" y="csY252"/>
              </a:cxn>
              <a:cxn ang="0">
                <a:pos x="csX253" y="csY253"/>
              </a:cxn>
              <a:cxn ang="0">
                <a:pos x="csX254" y="csY254"/>
              </a:cxn>
              <a:cxn ang="0">
                <a:pos x="csX255" y="csY255"/>
              </a:cxn>
              <a:cxn ang="0">
                <a:pos x="csX256" y="csY256"/>
              </a:cxn>
              <a:cxn ang="0">
                <a:pos x="csX257" y="csY257"/>
              </a:cxn>
              <a:cxn ang="0">
                <a:pos x="csX258" y="csY258"/>
              </a:cxn>
              <a:cxn ang="0">
                <a:pos x="csX259" y="csY259"/>
              </a:cxn>
              <a:cxn ang="0">
                <a:pos x="csX260" y="csY260"/>
              </a:cxn>
              <a:cxn ang="0">
                <a:pos x="csX261" y="csY261"/>
              </a:cxn>
              <a:cxn ang="0">
                <a:pos x="csX262" y="csY262"/>
              </a:cxn>
              <a:cxn ang="0">
                <a:pos x="csX263" y="csY263"/>
              </a:cxn>
              <a:cxn ang="0">
                <a:pos x="csX264" y="csY264"/>
              </a:cxn>
              <a:cxn ang="0">
                <a:pos x="csX265" y="csY265"/>
              </a:cxn>
              <a:cxn ang="0">
                <a:pos x="csX266" y="csY266"/>
              </a:cxn>
              <a:cxn ang="0">
                <a:pos x="csX267" y="csY267"/>
              </a:cxn>
              <a:cxn ang="0">
                <a:pos x="csX268" y="csY268"/>
              </a:cxn>
              <a:cxn ang="0">
                <a:pos x="csX269" y="csY269"/>
              </a:cxn>
              <a:cxn ang="0">
                <a:pos x="csX270" y="csY270"/>
              </a:cxn>
              <a:cxn ang="0">
                <a:pos x="csX271" y="csY271"/>
              </a:cxn>
              <a:cxn ang="0">
                <a:pos x="csX272" y="csY272"/>
              </a:cxn>
              <a:cxn ang="0">
                <a:pos x="csX273" y="csY273"/>
              </a:cxn>
              <a:cxn ang="0">
                <a:pos x="csX274" y="csY274"/>
              </a:cxn>
              <a:cxn ang="0">
                <a:pos x="csX275" y="csY275"/>
              </a:cxn>
              <a:cxn ang="0">
                <a:pos x="csX276" y="csY276"/>
              </a:cxn>
              <a:cxn ang="0">
                <a:pos x="csX277" y="csY277"/>
              </a:cxn>
              <a:cxn ang="0">
                <a:pos x="csX278" y="csY278"/>
              </a:cxn>
              <a:cxn ang="0">
                <a:pos x="csX279" y="csY279"/>
              </a:cxn>
              <a:cxn ang="0">
                <a:pos x="csX280" y="csY280"/>
              </a:cxn>
              <a:cxn ang="0">
                <a:pos x="csX281" y="csY281"/>
              </a:cxn>
              <a:cxn ang="0">
                <a:pos x="csX282" y="csY282"/>
              </a:cxn>
              <a:cxn ang="0">
                <a:pos x="csX283" y="csY283"/>
              </a:cxn>
              <a:cxn ang="0">
                <a:pos x="csX284" y="csY284"/>
              </a:cxn>
              <a:cxn ang="0">
                <a:pos x="csX285" y="csY285"/>
              </a:cxn>
              <a:cxn ang="0">
                <a:pos x="csX286" y="csY286"/>
              </a:cxn>
              <a:cxn ang="0">
                <a:pos x="csX287" y="csY287"/>
              </a:cxn>
              <a:cxn ang="0">
                <a:pos x="csX288" y="csY288"/>
              </a:cxn>
              <a:cxn ang="0">
                <a:pos x="csX289" y="csY289"/>
              </a:cxn>
              <a:cxn ang="0">
                <a:pos x="csX290" y="csY290"/>
              </a:cxn>
              <a:cxn ang="0">
                <a:pos x="csX291" y="csY291"/>
              </a:cxn>
              <a:cxn ang="0">
                <a:pos x="csX292" y="csY292"/>
              </a:cxn>
              <a:cxn ang="0">
                <a:pos x="csX293" y="csY293"/>
              </a:cxn>
              <a:cxn ang="0">
                <a:pos x="csX294" y="csY294"/>
              </a:cxn>
              <a:cxn ang="0">
                <a:pos x="csX295" y="csY295"/>
              </a:cxn>
              <a:cxn ang="0">
                <a:pos x="csX296" y="csY296"/>
              </a:cxn>
              <a:cxn ang="0">
                <a:pos x="csX297" y="csY297"/>
              </a:cxn>
              <a:cxn ang="0">
                <a:pos x="csX298" y="csY298"/>
              </a:cxn>
              <a:cxn ang="0">
                <a:pos x="csX299" y="csY299"/>
              </a:cxn>
              <a:cxn ang="0">
                <a:pos x="csX300" y="csY300"/>
              </a:cxn>
              <a:cxn ang="0">
                <a:pos x="csX301" y="csY301"/>
              </a:cxn>
              <a:cxn ang="0">
                <a:pos x="csX302" y="csY302"/>
              </a:cxn>
              <a:cxn ang="0">
                <a:pos x="csX303" y="csY303"/>
              </a:cxn>
              <a:cxn ang="0">
                <a:pos x="csX304" y="csY304"/>
              </a:cxn>
              <a:cxn ang="0">
                <a:pos x="csX305" y="csY305"/>
              </a:cxn>
              <a:cxn ang="0">
                <a:pos x="csX306" y="csY306"/>
              </a:cxn>
              <a:cxn ang="0">
                <a:pos x="csX307" y="csY307"/>
              </a:cxn>
              <a:cxn ang="0">
                <a:pos x="csX308" y="csY308"/>
              </a:cxn>
              <a:cxn ang="0">
                <a:pos x="csX309" y="csY309"/>
              </a:cxn>
              <a:cxn ang="0">
                <a:pos x="csX310" y="csY310"/>
              </a:cxn>
              <a:cxn ang="0">
                <a:pos x="csX311" y="csY311"/>
              </a:cxn>
              <a:cxn ang="0">
                <a:pos x="csX312" y="csY312"/>
              </a:cxn>
              <a:cxn ang="0">
                <a:pos x="csX313" y="csY313"/>
              </a:cxn>
              <a:cxn ang="0">
                <a:pos x="csX314" y="csY314"/>
              </a:cxn>
              <a:cxn ang="0">
                <a:pos x="csX315" y="csY315"/>
              </a:cxn>
              <a:cxn ang="0">
                <a:pos x="csX316" y="csY316"/>
              </a:cxn>
              <a:cxn ang="0">
                <a:pos x="csX317" y="csY317"/>
              </a:cxn>
              <a:cxn ang="0">
                <a:pos x="csX318" y="csY318"/>
              </a:cxn>
              <a:cxn ang="0">
                <a:pos x="csX319" y="csY319"/>
              </a:cxn>
              <a:cxn ang="0">
                <a:pos x="csX320" y="csY320"/>
              </a:cxn>
              <a:cxn ang="0">
                <a:pos x="csX321" y="csY321"/>
              </a:cxn>
              <a:cxn ang="0">
                <a:pos x="csX322" y="csY322"/>
              </a:cxn>
              <a:cxn ang="0">
                <a:pos x="csX323" y="csY323"/>
              </a:cxn>
              <a:cxn ang="0">
                <a:pos x="csX324" y="csY324"/>
              </a:cxn>
              <a:cxn ang="0">
                <a:pos x="csX325" y="csY325"/>
              </a:cxn>
              <a:cxn ang="0">
                <a:pos x="csX326" y="csY326"/>
              </a:cxn>
              <a:cxn ang="0">
                <a:pos x="csX327" y="csY327"/>
              </a:cxn>
              <a:cxn ang="0">
                <a:pos x="csX328" y="csY328"/>
              </a:cxn>
              <a:cxn ang="0">
                <a:pos x="csX329" y="csY329"/>
              </a:cxn>
              <a:cxn ang="0">
                <a:pos x="csX330" y="csY330"/>
              </a:cxn>
              <a:cxn ang="0">
                <a:pos x="csX331" y="csY331"/>
              </a:cxn>
              <a:cxn ang="0">
                <a:pos x="csX332" y="csY332"/>
              </a:cxn>
              <a:cxn ang="0">
                <a:pos x="csX333" y="csY333"/>
              </a:cxn>
              <a:cxn ang="0">
                <a:pos x="csX334" y="csY334"/>
              </a:cxn>
              <a:cxn ang="0">
                <a:pos x="csX335" y="csY335"/>
              </a:cxn>
              <a:cxn ang="0">
                <a:pos x="csX336" y="csY336"/>
              </a:cxn>
              <a:cxn ang="0">
                <a:pos x="csX337" y="csY337"/>
              </a:cxn>
              <a:cxn ang="0">
                <a:pos x="csX338" y="csY338"/>
              </a:cxn>
              <a:cxn ang="0">
                <a:pos x="csX339" y="csY339"/>
              </a:cxn>
              <a:cxn ang="0">
                <a:pos x="csX340" y="csY340"/>
              </a:cxn>
              <a:cxn ang="0">
                <a:pos x="csX341" y="csY341"/>
              </a:cxn>
              <a:cxn ang="0">
                <a:pos x="csX342" y="csY342"/>
              </a:cxn>
              <a:cxn ang="0">
                <a:pos x="csX343" y="csY343"/>
              </a:cxn>
              <a:cxn ang="0">
                <a:pos x="csX344" y="csY344"/>
              </a:cxn>
              <a:cxn ang="0">
                <a:pos x="csX345" y="csY345"/>
              </a:cxn>
              <a:cxn ang="0">
                <a:pos x="csX346" y="csY346"/>
              </a:cxn>
              <a:cxn ang="0">
                <a:pos x="csX347" y="csY347"/>
              </a:cxn>
              <a:cxn ang="0">
                <a:pos x="csX348" y="csY348"/>
              </a:cxn>
              <a:cxn ang="0">
                <a:pos x="csX349" y="csY349"/>
              </a:cxn>
              <a:cxn ang="0">
                <a:pos x="csX350" y="csY350"/>
              </a:cxn>
              <a:cxn ang="0">
                <a:pos x="csX351" y="csY351"/>
              </a:cxn>
              <a:cxn ang="0">
                <a:pos x="csX352" y="csY352"/>
              </a:cxn>
              <a:cxn ang="0">
                <a:pos x="csX353" y="csY353"/>
              </a:cxn>
              <a:cxn ang="0">
                <a:pos x="csX354" y="csY354"/>
              </a:cxn>
              <a:cxn ang="0">
                <a:pos x="csX355" y="csY355"/>
              </a:cxn>
              <a:cxn ang="0">
                <a:pos x="csX356" y="csY356"/>
              </a:cxn>
              <a:cxn ang="0">
                <a:pos x="csX357" y="csY357"/>
              </a:cxn>
              <a:cxn ang="0">
                <a:pos x="csX358" y="csY358"/>
              </a:cxn>
              <a:cxn ang="0">
                <a:pos x="csX359" y="csY359"/>
              </a:cxn>
              <a:cxn ang="0">
                <a:pos x="csX360" y="csY360"/>
              </a:cxn>
              <a:cxn ang="0">
                <a:pos x="csX361" y="csY361"/>
              </a:cxn>
              <a:cxn ang="0">
                <a:pos x="csX362" y="csY362"/>
              </a:cxn>
              <a:cxn ang="0">
                <a:pos x="csX363" y="csY363"/>
              </a:cxn>
              <a:cxn ang="0">
                <a:pos x="csX364" y="csY364"/>
              </a:cxn>
              <a:cxn ang="0">
                <a:pos x="csX365" y="csY365"/>
              </a:cxn>
              <a:cxn ang="0">
                <a:pos x="csX366" y="csY366"/>
              </a:cxn>
              <a:cxn ang="0">
                <a:pos x="csX367" y="csY367"/>
              </a:cxn>
              <a:cxn ang="0">
                <a:pos x="csX368" y="csY368"/>
              </a:cxn>
              <a:cxn ang="0">
                <a:pos x="csX369" y="csY369"/>
              </a:cxn>
              <a:cxn ang="0">
                <a:pos x="csX370" y="csY370"/>
              </a:cxn>
              <a:cxn ang="0">
                <a:pos x="csX371" y="csY371"/>
              </a:cxn>
              <a:cxn ang="0">
                <a:pos x="csX372" y="csY372"/>
              </a:cxn>
              <a:cxn ang="0">
                <a:pos x="csX373" y="csY373"/>
              </a:cxn>
              <a:cxn ang="0">
                <a:pos x="csX374" y="csY374"/>
              </a:cxn>
              <a:cxn ang="0">
                <a:pos x="csX375" y="csY375"/>
              </a:cxn>
              <a:cxn ang="0">
                <a:pos x="csX376" y="csY376"/>
              </a:cxn>
              <a:cxn ang="0">
                <a:pos x="csX377" y="csY377"/>
              </a:cxn>
              <a:cxn ang="0">
                <a:pos x="csX378" y="csY378"/>
              </a:cxn>
              <a:cxn ang="0">
                <a:pos x="csX379" y="csY379"/>
              </a:cxn>
              <a:cxn ang="0">
                <a:pos x="csX380" y="csY380"/>
              </a:cxn>
              <a:cxn ang="0">
                <a:pos x="csX381" y="csY381"/>
              </a:cxn>
              <a:cxn ang="0">
                <a:pos x="csX382" y="csY382"/>
              </a:cxn>
              <a:cxn ang="0">
                <a:pos x="csX383" y="csY383"/>
              </a:cxn>
              <a:cxn ang="0">
                <a:pos x="csX384" y="csY384"/>
              </a:cxn>
              <a:cxn ang="0">
                <a:pos x="csX385" y="csY385"/>
              </a:cxn>
              <a:cxn ang="0">
                <a:pos x="csX386" y="csY386"/>
              </a:cxn>
              <a:cxn ang="0">
                <a:pos x="csX387" y="csY387"/>
              </a:cxn>
              <a:cxn ang="0">
                <a:pos x="csX388" y="csY388"/>
              </a:cxn>
              <a:cxn ang="0">
                <a:pos x="csX389" y="csY389"/>
              </a:cxn>
              <a:cxn ang="0">
                <a:pos x="csX390" y="csY390"/>
              </a:cxn>
              <a:cxn ang="0">
                <a:pos x="csX391" y="csY391"/>
              </a:cxn>
              <a:cxn ang="0">
                <a:pos x="csX392" y="csY392"/>
              </a:cxn>
              <a:cxn ang="0">
                <a:pos x="csX393" y="csY393"/>
              </a:cxn>
              <a:cxn ang="0">
                <a:pos x="csX394" y="csY394"/>
              </a:cxn>
              <a:cxn ang="0">
                <a:pos x="csX395" y="csY395"/>
              </a:cxn>
              <a:cxn ang="0">
                <a:pos x="csX396" y="csY396"/>
              </a:cxn>
              <a:cxn ang="0">
                <a:pos x="csX397" y="csY397"/>
              </a:cxn>
              <a:cxn ang="0">
                <a:pos x="csX398" y="csY398"/>
              </a:cxn>
              <a:cxn ang="0">
                <a:pos x="csX399" y="csY399"/>
              </a:cxn>
              <a:cxn ang="0">
                <a:pos x="csX400" y="csY400"/>
              </a:cxn>
              <a:cxn ang="0">
                <a:pos x="csX401" y="csY401"/>
              </a:cxn>
              <a:cxn ang="0">
                <a:pos x="csX402" y="csY402"/>
              </a:cxn>
              <a:cxn ang="0">
                <a:pos x="csX403" y="csY403"/>
              </a:cxn>
              <a:cxn ang="0">
                <a:pos x="csX404" y="csY404"/>
              </a:cxn>
              <a:cxn ang="0">
                <a:pos x="csX405" y="csY405"/>
              </a:cxn>
              <a:cxn ang="0">
                <a:pos x="csX406" y="csY406"/>
              </a:cxn>
              <a:cxn ang="0">
                <a:pos x="csX407" y="csY407"/>
              </a:cxn>
              <a:cxn ang="0">
                <a:pos x="csX408" y="csY408"/>
              </a:cxn>
              <a:cxn ang="0">
                <a:pos x="csX409" y="csY409"/>
              </a:cxn>
              <a:cxn ang="0">
                <a:pos x="csX410" y="csY410"/>
              </a:cxn>
              <a:cxn ang="0">
                <a:pos x="csX411" y="csY411"/>
              </a:cxn>
              <a:cxn ang="0">
                <a:pos x="csX412" y="csY412"/>
              </a:cxn>
              <a:cxn ang="0">
                <a:pos x="csX413" y="csY413"/>
              </a:cxn>
              <a:cxn ang="0">
                <a:pos x="csX414" y="csY414"/>
              </a:cxn>
              <a:cxn ang="0">
                <a:pos x="csX415" y="csY415"/>
              </a:cxn>
              <a:cxn ang="0">
                <a:pos x="csX416" y="csY416"/>
              </a:cxn>
              <a:cxn ang="0">
                <a:pos x="csX417" y="csY417"/>
              </a:cxn>
              <a:cxn ang="0">
                <a:pos x="csX418" y="csY418"/>
              </a:cxn>
              <a:cxn ang="0">
                <a:pos x="csX419" y="csY419"/>
              </a:cxn>
              <a:cxn ang="0">
                <a:pos x="csX420" y="csY420"/>
              </a:cxn>
              <a:cxn ang="0">
                <a:pos x="csX421" y="csY421"/>
              </a:cxn>
              <a:cxn ang="0">
                <a:pos x="csX422" y="csY422"/>
              </a:cxn>
              <a:cxn ang="0">
                <a:pos x="csX423" y="csY423"/>
              </a:cxn>
              <a:cxn ang="0">
                <a:pos x="csX424" y="csY424"/>
              </a:cxn>
              <a:cxn ang="0">
                <a:pos x="csX425" y="csY425"/>
              </a:cxn>
              <a:cxn ang="0">
                <a:pos x="csX426" y="csY426"/>
              </a:cxn>
              <a:cxn ang="0">
                <a:pos x="csX427" y="csY427"/>
              </a:cxn>
              <a:cxn ang="0">
                <a:pos x="csX428" y="csY428"/>
              </a:cxn>
              <a:cxn ang="0">
                <a:pos x="csX429" y="csY429"/>
              </a:cxn>
              <a:cxn ang="0">
                <a:pos x="csX430" y="csY430"/>
              </a:cxn>
              <a:cxn ang="0">
                <a:pos x="csX431" y="csY431"/>
              </a:cxn>
              <a:cxn ang="0">
                <a:pos x="csX432" y="csY432"/>
              </a:cxn>
              <a:cxn ang="0">
                <a:pos x="csX433" y="csY433"/>
              </a:cxn>
              <a:cxn ang="0">
                <a:pos x="csX434" y="csY434"/>
              </a:cxn>
              <a:cxn ang="0">
                <a:pos x="csX435" y="csY435"/>
              </a:cxn>
              <a:cxn ang="0">
                <a:pos x="csX436" y="csY436"/>
              </a:cxn>
              <a:cxn ang="0">
                <a:pos x="csX437" y="csY437"/>
              </a:cxn>
              <a:cxn ang="0">
                <a:pos x="csX438" y="csY438"/>
              </a:cxn>
              <a:cxn ang="0">
                <a:pos x="csX439" y="csY439"/>
              </a:cxn>
              <a:cxn ang="0">
                <a:pos x="csX440" y="csY440"/>
              </a:cxn>
              <a:cxn ang="0">
                <a:pos x="csX441" y="csY441"/>
              </a:cxn>
              <a:cxn ang="0">
                <a:pos x="csX442" y="csY442"/>
              </a:cxn>
              <a:cxn ang="0">
                <a:pos x="csX443" y="csY443"/>
              </a:cxn>
              <a:cxn ang="0">
                <a:pos x="csX444" y="csY444"/>
              </a:cxn>
              <a:cxn ang="0">
                <a:pos x="csX445" y="csY445"/>
              </a:cxn>
              <a:cxn ang="0">
                <a:pos x="csX446" y="csY446"/>
              </a:cxn>
              <a:cxn ang="0">
                <a:pos x="csX447" y="csY447"/>
              </a:cxn>
              <a:cxn ang="0">
                <a:pos x="csX448" y="csY448"/>
              </a:cxn>
              <a:cxn ang="0">
                <a:pos x="csX449" y="csY449"/>
              </a:cxn>
              <a:cxn ang="0">
                <a:pos x="csX450" y="csY450"/>
              </a:cxn>
              <a:cxn ang="0">
                <a:pos x="csX451" y="csY451"/>
              </a:cxn>
              <a:cxn ang="0">
                <a:pos x="csX452" y="csY452"/>
              </a:cxn>
              <a:cxn ang="0">
                <a:pos x="csX453" y="csY453"/>
              </a:cxn>
              <a:cxn ang="0">
                <a:pos x="csX454" y="csY454"/>
              </a:cxn>
              <a:cxn ang="0">
                <a:pos x="csX455" y="csY455"/>
              </a:cxn>
              <a:cxn ang="0">
                <a:pos x="csX456" y="csY456"/>
              </a:cxn>
              <a:cxn ang="0">
                <a:pos x="csX457" y="csY457"/>
              </a:cxn>
              <a:cxn ang="0">
                <a:pos x="csX458" y="csY458"/>
              </a:cxn>
              <a:cxn ang="0">
                <a:pos x="csX459" y="csY459"/>
              </a:cxn>
              <a:cxn ang="0">
                <a:pos x="csX460" y="csY460"/>
              </a:cxn>
              <a:cxn ang="0">
                <a:pos x="csX461" y="csY461"/>
              </a:cxn>
              <a:cxn ang="0">
                <a:pos x="csX462" y="csY462"/>
              </a:cxn>
              <a:cxn ang="0">
                <a:pos x="csX463" y="csY463"/>
              </a:cxn>
              <a:cxn ang="0">
                <a:pos x="csX464" y="csY464"/>
              </a:cxn>
              <a:cxn ang="0">
                <a:pos x="csX465" y="csY465"/>
              </a:cxn>
              <a:cxn ang="0">
                <a:pos x="csX466" y="csY466"/>
              </a:cxn>
              <a:cxn ang="0">
                <a:pos x="csX467" y="csY467"/>
              </a:cxn>
              <a:cxn ang="0">
                <a:pos x="csX468" y="csY468"/>
              </a:cxn>
              <a:cxn ang="0">
                <a:pos x="csX469" y="csY469"/>
              </a:cxn>
              <a:cxn ang="0">
                <a:pos x="csX470" y="csY470"/>
              </a:cxn>
              <a:cxn ang="0">
                <a:pos x="csX471" y="csY471"/>
              </a:cxn>
              <a:cxn ang="0">
                <a:pos x="csX472" y="csY472"/>
              </a:cxn>
              <a:cxn ang="0">
                <a:pos x="csX473" y="csY473"/>
              </a:cxn>
              <a:cxn ang="0">
                <a:pos x="csX474" y="csY474"/>
              </a:cxn>
              <a:cxn ang="0">
                <a:pos x="csX475" y="csY475"/>
              </a:cxn>
              <a:cxn ang="0">
                <a:pos x="csX476" y="csY476"/>
              </a:cxn>
              <a:cxn ang="0">
                <a:pos x="csX477" y="csY477"/>
              </a:cxn>
              <a:cxn ang="0">
                <a:pos x="csX478" y="csY478"/>
              </a:cxn>
              <a:cxn ang="0">
                <a:pos x="csX479" y="csY479"/>
              </a:cxn>
              <a:cxn ang="0">
                <a:pos x="csX480" y="csY480"/>
              </a:cxn>
              <a:cxn ang="0">
                <a:pos x="csX481" y="csY481"/>
              </a:cxn>
              <a:cxn ang="0">
                <a:pos x="csX482" y="csY482"/>
              </a:cxn>
              <a:cxn ang="0">
                <a:pos x="csX483" y="csY483"/>
              </a:cxn>
              <a:cxn ang="0">
                <a:pos x="csX484" y="csY484"/>
              </a:cxn>
              <a:cxn ang="0">
                <a:pos x="csX485" y="csY485"/>
              </a:cxn>
              <a:cxn ang="0">
                <a:pos x="csX486" y="csY486"/>
              </a:cxn>
              <a:cxn ang="0">
                <a:pos x="csX487" y="csY487"/>
              </a:cxn>
              <a:cxn ang="0">
                <a:pos x="csX488" y="csY488"/>
              </a:cxn>
              <a:cxn ang="0">
                <a:pos x="csX489" y="csY489"/>
              </a:cxn>
              <a:cxn ang="0">
                <a:pos x="csX490" y="csY490"/>
              </a:cxn>
              <a:cxn ang="0">
                <a:pos x="csX491" y="csY491"/>
              </a:cxn>
              <a:cxn ang="0">
                <a:pos x="csX492" y="csY492"/>
              </a:cxn>
              <a:cxn ang="0">
                <a:pos x="csX493" y="csY493"/>
              </a:cxn>
              <a:cxn ang="0">
                <a:pos x="csX494" y="csY494"/>
              </a:cxn>
              <a:cxn ang="0">
                <a:pos x="csX495" y="csY495"/>
              </a:cxn>
              <a:cxn ang="0">
                <a:pos x="csX496" y="csY496"/>
              </a:cxn>
              <a:cxn ang="0">
                <a:pos x="csX497" y="csY497"/>
              </a:cxn>
              <a:cxn ang="0">
                <a:pos x="csX498" y="csY498"/>
              </a:cxn>
              <a:cxn ang="0">
                <a:pos x="csX499" y="csY499"/>
              </a:cxn>
              <a:cxn ang="0">
                <a:pos x="csX500" y="csY500"/>
              </a:cxn>
              <a:cxn ang="0">
                <a:pos x="csX501" y="csY501"/>
              </a:cxn>
              <a:cxn ang="0">
                <a:pos x="csX502" y="csY502"/>
              </a:cxn>
              <a:cxn ang="0">
                <a:pos x="csX503" y="csY503"/>
              </a:cxn>
              <a:cxn ang="0">
                <a:pos x="csX504" y="csY504"/>
              </a:cxn>
              <a:cxn ang="0">
                <a:pos x="csX505" y="csY505"/>
              </a:cxn>
              <a:cxn ang="0">
                <a:pos x="csX506" y="csY506"/>
              </a:cxn>
              <a:cxn ang="0">
                <a:pos x="csX507" y="csY507"/>
              </a:cxn>
              <a:cxn ang="0">
                <a:pos x="csX508" y="csY508"/>
              </a:cxn>
              <a:cxn ang="0">
                <a:pos x="csX509" y="csY509"/>
              </a:cxn>
              <a:cxn ang="0">
                <a:pos x="csX510" y="csY510"/>
              </a:cxn>
              <a:cxn ang="0">
                <a:pos x="csX511" y="csY511"/>
              </a:cxn>
              <a:cxn ang="0">
                <a:pos x="csX512" y="csY512"/>
              </a:cxn>
              <a:cxn ang="0">
                <a:pos x="csX513" y="csY513"/>
              </a:cxn>
              <a:cxn ang="0">
                <a:pos x="csX514" y="csY514"/>
              </a:cxn>
              <a:cxn ang="0">
                <a:pos x="csX515" y="csY515"/>
              </a:cxn>
              <a:cxn ang="0">
                <a:pos x="csX516" y="csY516"/>
              </a:cxn>
              <a:cxn ang="0">
                <a:pos x="csX517" y="csY517"/>
              </a:cxn>
              <a:cxn ang="0">
                <a:pos x="csX518" y="csY518"/>
              </a:cxn>
              <a:cxn ang="0">
                <a:pos x="csX519" y="csY519"/>
              </a:cxn>
              <a:cxn ang="0">
                <a:pos x="csX520" y="csY520"/>
              </a:cxn>
              <a:cxn ang="0">
                <a:pos x="csX521" y="csY521"/>
              </a:cxn>
              <a:cxn ang="0">
                <a:pos x="csX522" y="csY522"/>
              </a:cxn>
              <a:cxn ang="0">
                <a:pos x="csX523" y="csY523"/>
              </a:cxn>
              <a:cxn ang="0">
                <a:pos x="csX524" y="csY524"/>
              </a:cxn>
              <a:cxn ang="0">
                <a:pos x="csX525" y="csY525"/>
              </a:cxn>
              <a:cxn ang="0">
                <a:pos x="csX526" y="csY526"/>
              </a:cxn>
              <a:cxn ang="0">
                <a:pos x="csX527" y="csY527"/>
              </a:cxn>
              <a:cxn ang="0">
                <a:pos x="csX528" y="csY528"/>
              </a:cxn>
              <a:cxn ang="0">
                <a:pos x="csX529" y="csY529"/>
              </a:cxn>
              <a:cxn ang="0">
                <a:pos x="csX530" y="csY530"/>
              </a:cxn>
              <a:cxn ang="0">
                <a:pos x="csX531" y="csY531"/>
              </a:cxn>
              <a:cxn ang="0">
                <a:pos x="csX532" y="csY532"/>
              </a:cxn>
              <a:cxn ang="0">
                <a:pos x="csX533" y="csY533"/>
              </a:cxn>
              <a:cxn ang="0">
                <a:pos x="csX534" y="csY534"/>
              </a:cxn>
              <a:cxn ang="0">
                <a:pos x="csX535" y="csY535"/>
              </a:cxn>
              <a:cxn ang="0">
                <a:pos x="csX536" y="csY536"/>
              </a:cxn>
              <a:cxn ang="0">
                <a:pos x="csX537" y="csY537"/>
              </a:cxn>
              <a:cxn ang="0">
                <a:pos x="csX538" y="csY538"/>
              </a:cxn>
              <a:cxn ang="0">
                <a:pos x="csX539" y="csY539"/>
              </a:cxn>
              <a:cxn ang="0">
                <a:pos x="csX540" y="csY540"/>
              </a:cxn>
              <a:cxn ang="0">
                <a:pos x="csX541" y="csY541"/>
              </a:cxn>
              <a:cxn ang="0">
                <a:pos x="csX542" y="csY542"/>
              </a:cxn>
              <a:cxn ang="0">
                <a:pos x="csX543" y="csY543"/>
              </a:cxn>
              <a:cxn ang="0">
                <a:pos x="csX544" y="csY544"/>
              </a:cxn>
              <a:cxn ang="0">
                <a:pos x="csX545" y="csY545"/>
              </a:cxn>
              <a:cxn ang="0">
                <a:pos x="csX546" y="csY546"/>
              </a:cxn>
              <a:cxn ang="0">
                <a:pos x="csX547" y="csY547"/>
              </a:cxn>
              <a:cxn ang="0">
                <a:pos x="csX548" y="csY548"/>
              </a:cxn>
              <a:cxn ang="0">
                <a:pos x="csX549" y="csY549"/>
              </a:cxn>
              <a:cxn ang="0">
                <a:pos x="csX550" y="csY550"/>
              </a:cxn>
              <a:cxn ang="0">
                <a:pos x="csX551" y="csY551"/>
              </a:cxn>
              <a:cxn ang="0">
                <a:pos x="csX552" y="csY552"/>
              </a:cxn>
              <a:cxn ang="0">
                <a:pos x="csX553" y="csY553"/>
              </a:cxn>
              <a:cxn ang="0">
                <a:pos x="csX554" y="csY554"/>
              </a:cxn>
              <a:cxn ang="0">
                <a:pos x="csX555" y="csY555"/>
              </a:cxn>
              <a:cxn ang="0">
                <a:pos x="csX556" y="csY556"/>
              </a:cxn>
              <a:cxn ang="0">
                <a:pos x="csX557" y="csY557"/>
              </a:cxn>
              <a:cxn ang="0">
                <a:pos x="csX558" y="csY558"/>
              </a:cxn>
              <a:cxn ang="0">
                <a:pos x="csX559" y="csY559"/>
              </a:cxn>
              <a:cxn ang="0">
                <a:pos x="csX560" y="csY560"/>
              </a:cxn>
              <a:cxn ang="0">
                <a:pos x="csX561" y="csY561"/>
              </a:cxn>
              <a:cxn ang="0">
                <a:pos x="csX562" y="csY562"/>
              </a:cxn>
              <a:cxn ang="0">
                <a:pos x="csX563" y="csY563"/>
              </a:cxn>
              <a:cxn ang="0">
                <a:pos x="csX564" y="csY564"/>
              </a:cxn>
              <a:cxn ang="0">
                <a:pos x="csX565" y="csY565"/>
              </a:cxn>
              <a:cxn ang="0">
                <a:pos x="csX566" y="csY566"/>
              </a:cxn>
              <a:cxn ang="0">
                <a:pos x="csX567" y="csY567"/>
              </a:cxn>
              <a:cxn ang="0">
                <a:pos x="csX568" y="csY568"/>
              </a:cxn>
              <a:cxn ang="0">
                <a:pos x="csX569" y="csY569"/>
              </a:cxn>
              <a:cxn ang="0">
                <a:pos x="csX570" y="csY570"/>
              </a:cxn>
              <a:cxn ang="0">
                <a:pos x="csX571" y="csY571"/>
              </a:cxn>
              <a:cxn ang="0">
                <a:pos x="csX572" y="csY572"/>
              </a:cxn>
              <a:cxn ang="0">
                <a:pos x="csX573" y="csY573"/>
              </a:cxn>
              <a:cxn ang="0">
                <a:pos x="csX574" y="csY574"/>
              </a:cxn>
              <a:cxn ang="0">
                <a:pos x="csX575" y="csY575"/>
              </a:cxn>
              <a:cxn ang="0">
                <a:pos x="csX576" y="csY576"/>
              </a:cxn>
              <a:cxn ang="0">
                <a:pos x="csX577" y="csY577"/>
              </a:cxn>
              <a:cxn ang="0">
                <a:pos x="csX578" y="csY578"/>
              </a:cxn>
              <a:cxn ang="0">
                <a:pos x="csX579" y="csY579"/>
              </a:cxn>
              <a:cxn ang="0">
                <a:pos x="csX580" y="csY580"/>
              </a:cxn>
              <a:cxn ang="0">
                <a:pos x="csX581" y="csY581"/>
              </a:cxn>
              <a:cxn ang="0">
                <a:pos x="csX582" y="csY582"/>
              </a:cxn>
              <a:cxn ang="0">
                <a:pos x="csX583" y="csY583"/>
              </a:cxn>
              <a:cxn ang="0">
                <a:pos x="csX584" y="csY584"/>
              </a:cxn>
              <a:cxn ang="0">
                <a:pos x="csX585" y="csY585"/>
              </a:cxn>
              <a:cxn ang="0">
                <a:pos x="csX586" y="csY586"/>
              </a:cxn>
              <a:cxn ang="0">
                <a:pos x="csX587" y="csY587"/>
              </a:cxn>
              <a:cxn ang="0">
                <a:pos x="csX588" y="csY588"/>
              </a:cxn>
              <a:cxn ang="0">
                <a:pos x="csX589" y="csY589"/>
              </a:cxn>
              <a:cxn ang="0">
                <a:pos x="csX590" y="csY590"/>
              </a:cxn>
              <a:cxn ang="0">
                <a:pos x="csX591" y="csY591"/>
              </a:cxn>
              <a:cxn ang="0">
                <a:pos x="csX592" y="csY592"/>
              </a:cxn>
              <a:cxn ang="0">
                <a:pos x="csX593" y="csY593"/>
              </a:cxn>
              <a:cxn ang="0">
                <a:pos x="csX594" y="csY594"/>
              </a:cxn>
              <a:cxn ang="0">
                <a:pos x="csX595" y="csY595"/>
              </a:cxn>
              <a:cxn ang="0">
                <a:pos x="csX596" y="csY596"/>
              </a:cxn>
              <a:cxn ang="0">
                <a:pos x="csX597" y="csY597"/>
              </a:cxn>
              <a:cxn ang="0">
                <a:pos x="csX598" y="csY598"/>
              </a:cxn>
              <a:cxn ang="0">
                <a:pos x="csX599" y="csY599"/>
              </a:cxn>
              <a:cxn ang="0">
                <a:pos x="csX600" y="csY600"/>
              </a:cxn>
              <a:cxn ang="0">
                <a:pos x="csX601" y="csY601"/>
              </a:cxn>
              <a:cxn ang="0">
                <a:pos x="csX602" y="csY602"/>
              </a:cxn>
              <a:cxn ang="0">
                <a:pos x="csX603" y="csY603"/>
              </a:cxn>
              <a:cxn ang="0">
                <a:pos x="csX604" y="csY604"/>
              </a:cxn>
              <a:cxn ang="0">
                <a:pos x="csX605" y="csY605"/>
              </a:cxn>
              <a:cxn ang="0">
                <a:pos x="csX606" y="csY606"/>
              </a:cxn>
              <a:cxn ang="0">
                <a:pos x="csX607" y="csY607"/>
              </a:cxn>
              <a:cxn ang="0">
                <a:pos x="csX608" y="csY608"/>
              </a:cxn>
              <a:cxn ang="0">
                <a:pos x="csX609" y="csY609"/>
              </a:cxn>
              <a:cxn ang="0">
                <a:pos x="csX610" y="csY610"/>
              </a:cxn>
              <a:cxn ang="0">
                <a:pos x="csX611" y="csY611"/>
              </a:cxn>
              <a:cxn ang="0">
                <a:pos x="csX612" y="csY612"/>
              </a:cxn>
              <a:cxn ang="0">
                <a:pos x="csX613" y="csY613"/>
              </a:cxn>
              <a:cxn ang="0">
                <a:pos x="csX614" y="csY614"/>
              </a:cxn>
              <a:cxn ang="0">
                <a:pos x="csX615" y="csY615"/>
              </a:cxn>
              <a:cxn ang="0">
                <a:pos x="csX616" y="csY616"/>
              </a:cxn>
              <a:cxn ang="0">
                <a:pos x="csX617" y="csY617"/>
              </a:cxn>
              <a:cxn ang="0">
                <a:pos x="csX618" y="csY618"/>
              </a:cxn>
              <a:cxn ang="0">
                <a:pos x="csX619" y="csY619"/>
              </a:cxn>
              <a:cxn ang="0">
                <a:pos x="csX620" y="csY620"/>
              </a:cxn>
              <a:cxn ang="0">
                <a:pos x="csX621" y="csY621"/>
              </a:cxn>
              <a:cxn ang="0">
                <a:pos x="csX622" y="csY622"/>
              </a:cxn>
              <a:cxn ang="0">
                <a:pos x="csX623" y="csY623"/>
              </a:cxn>
              <a:cxn ang="0">
                <a:pos x="csX624" y="csY624"/>
              </a:cxn>
              <a:cxn ang="0">
                <a:pos x="csX625" y="csY625"/>
              </a:cxn>
              <a:cxn ang="0">
                <a:pos x="csX626" y="csY626"/>
              </a:cxn>
              <a:cxn ang="0">
                <a:pos x="csX627" y="csY627"/>
              </a:cxn>
              <a:cxn ang="0">
                <a:pos x="csX628" y="csY628"/>
              </a:cxn>
              <a:cxn ang="0">
                <a:pos x="csX629" y="csY629"/>
              </a:cxn>
              <a:cxn ang="0">
                <a:pos x="csX630" y="csY630"/>
              </a:cxn>
              <a:cxn ang="0">
                <a:pos x="csX631" y="csY631"/>
              </a:cxn>
              <a:cxn ang="0">
                <a:pos x="csX632" y="csY632"/>
              </a:cxn>
              <a:cxn ang="0">
                <a:pos x="csX633" y="csY633"/>
              </a:cxn>
              <a:cxn ang="0">
                <a:pos x="csX634" y="csY634"/>
              </a:cxn>
              <a:cxn ang="0">
                <a:pos x="csX635" y="csY635"/>
              </a:cxn>
              <a:cxn ang="0">
                <a:pos x="csX636" y="csY636"/>
              </a:cxn>
              <a:cxn ang="0">
                <a:pos x="csX637" y="csY637"/>
              </a:cxn>
              <a:cxn ang="0">
                <a:pos x="csX638" y="csY638"/>
              </a:cxn>
              <a:cxn ang="0">
                <a:pos x="csX639" y="csY639"/>
              </a:cxn>
              <a:cxn ang="0">
                <a:pos x="csX640" y="csY640"/>
              </a:cxn>
              <a:cxn ang="0">
                <a:pos x="csX641" y="csY641"/>
              </a:cxn>
              <a:cxn ang="0">
                <a:pos x="csX642" y="csY642"/>
              </a:cxn>
              <a:cxn ang="0">
                <a:pos x="csX643" y="csY643"/>
              </a:cxn>
              <a:cxn ang="0">
                <a:pos x="csX644" y="csY644"/>
              </a:cxn>
              <a:cxn ang="0">
                <a:pos x="csX645" y="csY645"/>
              </a:cxn>
              <a:cxn ang="0">
                <a:pos x="csX646" y="csY646"/>
              </a:cxn>
              <a:cxn ang="0">
                <a:pos x="csX647" y="csY647"/>
              </a:cxn>
              <a:cxn ang="0">
                <a:pos x="csX648" y="csY648"/>
              </a:cxn>
              <a:cxn ang="0">
                <a:pos x="csX649" y="csY649"/>
              </a:cxn>
              <a:cxn ang="0">
                <a:pos x="csX650" y="csY650"/>
              </a:cxn>
              <a:cxn ang="0">
                <a:pos x="csX651" y="csY651"/>
              </a:cxn>
              <a:cxn ang="0">
                <a:pos x="csX652" y="csY652"/>
              </a:cxn>
              <a:cxn ang="0">
                <a:pos x="csX653" y="csY653"/>
              </a:cxn>
              <a:cxn ang="0">
                <a:pos x="csX654" y="csY654"/>
              </a:cxn>
              <a:cxn ang="0">
                <a:pos x="csX655" y="csY655"/>
              </a:cxn>
              <a:cxn ang="0">
                <a:pos x="csX656" y="csY656"/>
              </a:cxn>
              <a:cxn ang="0">
                <a:pos x="csX657" y="csY657"/>
              </a:cxn>
              <a:cxn ang="0">
                <a:pos x="csX658" y="csY658"/>
              </a:cxn>
              <a:cxn ang="0">
                <a:pos x="csX659" y="csY659"/>
              </a:cxn>
              <a:cxn ang="0">
                <a:pos x="csX660" y="csY660"/>
              </a:cxn>
              <a:cxn ang="0">
                <a:pos x="csX661" y="csY661"/>
              </a:cxn>
              <a:cxn ang="0">
                <a:pos x="csX662" y="csY662"/>
              </a:cxn>
              <a:cxn ang="0">
                <a:pos x="csX663" y="csY663"/>
              </a:cxn>
              <a:cxn ang="0">
                <a:pos x="csX664" y="csY664"/>
              </a:cxn>
              <a:cxn ang="0">
                <a:pos x="csX665" y="csY665"/>
              </a:cxn>
              <a:cxn ang="0">
                <a:pos x="csX666" y="csY666"/>
              </a:cxn>
              <a:cxn ang="0">
                <a:pos x="csX667" y="csY667"/>
              </a:cxn>
              <a:cxn ang="0">
                <a:pos x="csX668" y="csY668"/>
              </a:cxn>
              <a:cxn ang="0">
                <a:pos x="csX669" y="csY669"/>
              </a:cxn>
              <a:cxn ang="0">
                <a:pos x="csX670" y="csY670"/>
              </a:cxn>
              <a:cxn ang="0">
                <a:pos x="csX671" y="csY671"/>
              </a:cxn>
              <a:cxn ang="0">
                <a:pos x="csX672" y="csY672"/>
              </a:cxn>
              <a:cxn ang="0">
                <a:pos x="csX673" y="csY673"/>
              </a:cxn>
              <a:cxn ang="0">
                <a:pos x="csX674" y="csY674"/>
              </a:cxn>
              <a:cxn ang="0">
                <a:pos x="csX675" y="csY675"/>
              </a:cxn>
              <a:cxn ang="0">
                <a:pos x="csX676" y="csY676"/>
              </a:cxn>
              <a:cxn ang="0">
                <a:pos x="csX677" y="csY677"/>
              </a:cxn>
              <a:cxn ang="0">
                <a:pos x="csX678" y="csY678"/>
              </a:cxn>
              <a:cxn ang="0">
                <a:pos x="csX679" y="csY679"/>
              </a:cxn>
              <a:cxn ang="0">
                <a:pos x="csX680" y="csY680"/>
              </a:cxn>
              <a:cxn ang="0">
                <a:pos x="csX681" y="csY681"/>
              </a:cxn>
              <a:cxn ang="0">
                <a:pos x="csX682" y="csY682"/>
              </a:cxn>
              <a:cxn ang="0">
                <a:pos x="csX683" y="csY683"/>
              </a:cxn>
              <a:cxn ang="0">
                <a:pos x="csX684" y="csY684"/>
              </a:cxn>
              <a:cxn ang="0">
                <a:pos x="csX685" y="csY685"/>
              </a:cxn>
              <a:cxn ang="0">
                <a:pos x="csX686" y="csY686"/>
              </a:cxn>
              <a:cxn ang="0">
                <a:pos x="csX687" y="csY687"/>
              </a:cxn>
              <a:cxn ang="0">
                <a:pos x="csX688" y="csY688"/>
              </a:cxn>
              <a:cxn ang="0">
                <a:pos x="csX689" y="csY689"/>
              </a:cxn>
              <a:cxn ang="0">
                <a:pos x="csX690" y="csY690"/>
              </a:cxn>
              <a:cxn ang="0">
                <a:pos x="csX691" y="csY691"/>
              </a:cxn>
              <a:cxn ang="0">
                <a:pos x="csX692" y="csY692"/>
              </a:cxn>
              <a:cxn ang="0">
                <a:pos x="csX693" y="csY693"/>
              </a:cxn>
              <a:cxn ang="0">
                <a:pos x="csX694" y="csY694"/>
              </a:cxn>
              <a:cxn ang="0">
                <a:pos x="csX695" y="csY695"/>
              </a:cxn>
              <a:cxn ang="0">
                <a:pos x="csX696" y="csY696"/>
              </a:cxn>
              <a:cxn ang="0">
                <a:pos x="csX697" y="csY697"/>
              </a:cxn>
              <a:cxn ang="0">
                <a:pos x="csX698" y="csY698"/>
              </a:cxn>
              <a:cxn ang="0">
                <a:pos x="csX699" y="csY699"/>
              </a:cxn>
              <a:cxn ang="0">
                <a:pos x="csX700" y="csY700"/>
              </a:cxn>
              <a:cxn ang="0">
                <a:pos x="csX701" y="csY701"/>
              </a:cxn>
              <a:cxn ang="0">
                <a:pos x="csX702" y="csY702"/>
              </a:cxn>
              <a:cxn ang="0">
                <a:pos x="csX703" y="csY703"/>
              </a:cxn>
              <a:cxn ang="0">
                <a:pos x="csX704" y="csY704"/>
              </a:cxn>
              <a:cxn ang="0">
                <a:pos x="csX705" y="csY705"/>
              </a:cxn>
              <a:cxn ang="0">
                <a:pos x="csX706" y="csY706"/>
              </a:cxn>
              <a:cxn ang="0">
                <a:pos x="csX707" y="csY707"/>
              </a:cxn>
              <a:cxn ang="0">
                <a:pos x="csX708" y="csY708"/>
              </a:cxn>
              <a:cxn ang="0">
                <a:pos x="csX709" y="csY709"/>
              </a:cxn>
              <a:cxn ang="0">
                <a:pos x="csX710" y="csY710"/>
              </a:cxn>
              <a:cxn ang="0">
                <a:pos x="csX711" y="csY711"/>
              </a:cxn>
              <a:cxn ang="0">
                <a:pos x="csX712" y="csY712"/>
              </a:cxn>
              <a:cxn ang="0">
                <a:pos x="csX713" y="csY713"/>
              </a:cxn>
              <a:cxn ang="0">
                <a:pos x="csX714" y="csY714"/>
              </a:cxn>
              <a:cxn ang="0">
                <a:pos x="csX715" y="csY715"/>
              </a:cxn>
              <a:cxn ang="0">
                <a:pos x="csX716" y="csY716"/>
              </a:cxn>
              <a:cxn ang="0">
                <a:pos x="csX717" y="csY717"/>
              </a:cxn>
              <a:cxn ang="0">
                <a:pos x="csX718" y="csY718"/>
              </a:cxn>
              <a:cxn ang="0">
                <a:pos x="csX719" y="csY719"/>
              </a:cxn>
              <a:cxn ang="0">
                <a:pos x="csX720" y="csY720"/>
              </a:cxn>
              <a:cxn ang="0">
                <a:pos x="csX721" y="csY721"/>
              </a:cxn>
              <a:cxn ang="0">
                <a:pos x="csX722" y="csY722"/>
              </a:cxn>
              <a:cxn ang="0">
                <a:pos x="csX723" y="csY723"/>
              </a:cxn>
              <a:cxn ang="0">
                <a:pos x="csX724" y="csY724"/>
              </a:cxn>
              <a:cxn ang="0">
                <a:pos x="csX725" y="csY725"/>
              </a:cxn>
              <a:cxn ang="0">
                <a:pos x="csX726" y="csY726"/>
              </a:cxn>
              <a:cxn ang="0">
                <a:pos x="csX727" y="csY727"/>
              </a:cxn>
              <a:cxn ang="0">
                <a:pos x="csX728" y="csY728"/>
              </a:cxn>
              <a:cxn ang="0">
                <a:pos x="csX729" y="csY729"/>
              </a:cxn>
              <a:cxn ang="0">
                <a:pos x="csX730" y="csY730"/>
              </a:cxn>
              <a:cxn ang="0">
                <a:pos x="csX731" y="csY731"/>
              </a:cxn>
              <a:cxn ang="0">
                <a:pos x="csX732" y="csY732"/>
              </a:cxn>
              <a:cxn ang="0">
                <a:pos x="csX733" y="csY733"/>
              </a:cxn>
              <a:cxn ang="0">
                <a:pos x="csX734" y="csY734"/>
              </a:cxn>
              <a:cxn ang="0">
                <a:pos x="csX735" y="csY735"/>
              </a:cxn>
              <a:cxn ang="0">
                <a:pos x="csX736" y="csY736"/>
              </a:cxn>
              <a:cxn ang="0">
                <a:pos x="csX737" y="csY737"/>
              </a:cxn>
              <a:cxn ang="0">
                <a:pos x="csX738" y="csY738"/>
              </a:cxn>
              <a:cxn ang="0">
                <a:pos x="csX739" y="csY739"/>
              </a:cxn>
              <a:cxn ang="0">
                <a:pos x="csX740" y="csY740"/>
              </a:cxn>
              <a:cxn ang="0">
                <a:pos x="csX741" y="csY741"/>
              </a:cxn>
              <a:cxn ang="0">
                <a:pos x="csX742" y="csY742"/>
              </a:cxn>
              <a:cxn ang="0">
                <a:pos x="csX743" y="csY743"/>
              </a:cxn>
              <a:cxn ang="0">
                <a:pos x="csX744" y="csY744"/>
              </a:cxn>
              <a:cxn ang="0">
                <a:pos x="csX745" y="csY745"/>
              </a:cxn>
              <a:cxn ang="0">
                <a:pos x="csX746" y="csY746"/>
              </a:cxn>
              <a:cxn ang="0">
                <a:pos x="csX747" y="csY747"/>
              </a:cxn>
              <a:cxn ang="0">
                <a:pos x="csX748" y="csY748"/>
              </a:cxn>
              <a:cxn ang="0">
                <a:pos x="csX749" y="csY749"/>
              </a:cxn>
              <a:cxn ang="0">
                <a:pos x="csX750" y="csY750"/>
              </a:cxn>
              <a:cxn ang="0">
                <a:pos x="csX751" y="csY751"/>
              </a:cxn>
              <a:cxn ang="0">
                <a:pos x="csX752" y="csY752"/>
              </a:cxn>
              <a:cxn ang="0">
                <a:pos x="csX753" y="csY753"/>
              </a:cxn>
              <a:cxn ang="0">
                <a:pos x="csX754" y="csY754"/>
              </a:cxn>
              <a:cxn ang="0">
                <a:pos x="csX755" y="csY755"/>
              </a:cxn>
              <a:cxn ang="0">
                <a:pos x="csX756" y="csY756"/>
              </a:cxn>
              <a:cxn ang="0">
                <a:pos x="csX757" y="csY757"/>
              </a:cxn>
              <a:cxn ang="0">
                <a:pos x="csX758" y="csY758"/>
              </a:cxn>
              <a:cxn ang="0">
                <a:pos x="csX759" y="csY759"/>
              </a:cxn>
              <a:cxn ang="0">
                <a:pos x="csX760" y="csY760"/>
              </a:cxn>
              <a:cxn ang="0">
                <a:pos x="csX761" y="csY761"/>
              </a:cxn>
              <a:cxn ang="0">
                <a:pos x="csX762" y="csY762"/>
              </a:cxn>
              <a:cxn ang="0">
                <a:pos x="csX763" y="csY763"/>
              </a:cxn>
              <a:cxn ang="0">
                <a:pos x="csX764" y="csY764"/>
              </a:cxn>
              <a:cxn ang="0">
                <a:pos x="csX765" y="csY765"/>
              </a:cxn>
              <a:cxn ang="0">
                <a:pos x="csX766" y="csY766"/>
              </a:cxn>
              <a:cxn ang="0">
                <a:pos x="csX767" y="csY767"/>
              </a:cxn>
              <a:cxn ang="0">
                <a:pos x="csX768" y="csY768"/>
              </a:cxn>
              <a:cxn ang="0">
                <a:pos x="csX769" y="csY769"/>
              </a:cxn>
              <a:cxn ang="0">
                <a:pos x="csX770" y="csY770"/>
              </a:cxn>
              <a:cxn ang="0">
                <a:pos x="csX771" y="csY771"/>
              </a:cxn>
              <a:cxn ang="0">
                <a:pos x="csX772" y="csY772"/>
              </a:cxn>
              <a:cxn ang="0">
                <a:pos x="csX773" y="csY773"/>
              </a:cxn>
              <a:cxn ang="0">
                <a:pos x="csX774" y="csY774"/>
              </a:cxn>
              <a:cxn ang="0">
                <a:pos x="csX775" y="csY775"/>
              </a:cxn>
              <a:cxn ang="0">
                <a:pos x="csX776" y="csY776"/>
              </a:cxn>
              <a:cxn ang="0">
                <a:pos x="csX777" y="csY777"/>
              </a:cxn>
              <a:cxn ang="0">
                <a:pos x="csX778" y="csY778"/>
              </a:cxn>
              <a:cxn ang="0">
                <a:pos x="csX779" y="csY779"/>
              </a:cxn>
              <a:cxn ang="0">
                <a:pos x="csX780" y="csY780"/>
              </a:cxn>
              <a:cxn ang="0">
                <a:pos x="csX781" y="csY781"/>
              </a:cxn>
              <a:cxn ang="0">
                <a:pos x="csX782" y="csY782"/>
              </a:cxn>
              <a:cxn ang="0">
                <a:pos x="csX783" y="csY783"/>
              </a:cxn>
              <a:cxn ang="0">
                <a:pos x="csX784" y="csY784"/>
              </a:cxn>
              <a:cxn ang="0">
                <a:pos x="csX785" y="csY785"/>
              </a:cxn>
              <a:cxn ang="0">
                <a:pos x="csX786" y="csY786"/>
              </a:cxn>
              <a:cxn ang="0">
                <a:pos x="csX787" y="csY787"/>
              </a:cxn>
              <a:cxn ang="0">
                <a:pos x="csX788" y="csY788"/>
              </a:cxn>
              <a:cxn ang="0">
                <a:pos x="csX789" y="csY789"/>
              </a:cxn>
              <a:cxn ang="0">
                <a:pos x="csX790" y="csY790"/>
              </a:cxn>
              <a:cxn ang="0">
                <a:pos x="csX791" y="csY791"/>
              </a:cxn>
              <a:cxn ang="0">
                <a:pos x="csX792" y="csY792"/>
              </a:cxn>
              <a:cxn ang="0">
                <a:pos x="csX793" y="csY793"/>
              </a:cxn>
              <a:cxn ang="0">
                <a:pos x="csX794" y="csY794"/>
              </a:cxn>
              <a:cxn ang="0">
                <a:pos x="csX795" y="csY795"/>
              </a:cxn>
              <a:cxn ang="0">
                <a:pos x="csX796" y="csY796"/>
              </a:cxn>
              <a:cxn ang="0">
                <a:pos x="csX797" y="csY797"/>
              </a:cxn>
              <a:cxn ang="0">
                <a:pos x="csX798" y="csY798"/>
              </a:cxn>
              <a:cxn ang="0">
                <a:pos x="csX799" y="csY799"/>
              </a:cxn>
              <a:cxn ang="0">
                <a:pos x="csX800" y="csY800"/>
              </a:cxn>
              <a:cxn ang="0">
                <a:pos x="csX801" y="csY801"/>
              </a:cxn>
              <a:cxn ang="0">
                <a:pos x="csX802" y="csY802"/>
              </a:cxn>
              <a:cxn ang="0">
                <a:pos x="csX803" y="csY803"/>
              </a:cxn>
              <a:cxn ang="0">
                <a:pos x="csX804" y="csY804"/>
              </a:cxn>
              <a:cxn ang="0">
                <a:pos x="csX805" y="csY805"/>
              </a:cxn>
              <a:cxn ang="0">
                <a:pos x="csX806" y="csY806"/>
              </a:cxn>
              <a:cxn ang="0">
                <a:pos x="csX807" y="csY807"/>
              </a:cxn>
              <a:cxn ang="0">
                <a:pos x="csX808" y="csY808"/>
              </a:cxn>
              <a:cxn ang="0">
                <a:pos x="csX809" y="csY809"/>
              </a:cxn>
              <a:cxn ang="0">
                <a:pos x="csX810" y="csY810"/>
              </a:cxn>
              <a:cxn ang="0">
                <a:pos x="csX811" y="csY811"/>
              </a:cxn>
              <a:cxn ang="0">
                <a:pos x="csX812" y="csY812"/>
              </a:cxn>
              <a:cxn ang="0">
                <a:pos x="csX813" y="csY813"/>
              </a:cxn>
              <a:cxn ang="0">
                <a:pos x="csX814" y="csY814"/>
              </a:cxn>
              <a:cxn ang="0">
                <a:pos x="csX815" y="csY815"/>
              </a:cxn>
              <a:cxn ang="0">
                <a:pos x="csX816" y="csY816"/>
              </a:cxn>
              <a:cxn ang="0">
                <a:pos x="csX817" y="csY817"/>
              </a:cxn>
              <a:cxn ang="0">
                <a:pos x="csX818" y="csY818"/>
              </a:cxn>
              <a:cxn ang="0">
                <a:pos x="csX819" y="csY819"/>
              </a:cxn>
              <a:cxn ang="0">
                <a:pos x="csX820" y="csY820"/>
              </a:cxn>
              <a:cxn ang="0">
                <a:pos x="csX821" y="csY821"/>
              </a:cxn>
              <a:cxn ang="0">
                <a:pos x="csX822" y="csY822"/>
              </a:cxn>
              <a:cxn ang="0">
                <a:pos x="csX823" y="csY823"/>
              </a:cxn>
              <a:cxn ang="0">
                <a:pos x="csX824" y="csY824"/>
              </a:cxn>
              <a:cxn ang="0">
                <a:pos x="csX825" y="csY825"/>
              </a:cxn>
              <a:cxn ang="0">
                <a:pos x="csX826" y="csY826"/>
              </a:cxn>
              <a:cxn ang="0">
                <a:pos x="csX827" y="csY827"/>
              </a:cxn>
              <a:cxn ang="0">
                <a:pos x="csX828" y="csY828"/>
              </a:cxn>
              <a:cxn ang="0">
                <a:pos x="csX829" y="csY829"/>
              </a:cxn>
              <a:cxn ang="0">
                <a:pos x="csX830" y="csY830"/>
              </a:cxn>
              <a:cxn ang="0">
                <a:pos x="csX831" y="csY831"/>
              </a:cxn>
              <a:cxn ang="0">
                <a:pos x="csX832" y="csY832"/>
              </a:cxn>
              <a:cxn ang="0">
                <a:pos x="csX833" y="csY833"/>
              </a:cxn>
              <a:cxn ang="0">
                <a:pos x="csX834" y="csY834"/>
              </a:cxn>
              <a:cxn ang="0">
                <a:pos x="csX835" y="csY835"/>
              </a:cxn>
              <a:cxn ang="0">
                <a:pos x="csX836" y="csY836"/>
              </a:cxn>
              <a:cxn ang="0">
                <a:pos x="csX837" y="csY837"/>
              </a:cxn>
              <a:cxn ang="0">
                <a:pos x="csX838" y="csY838"/>
              </a:cxn>
              <a:cxn ang="0">
                <a:pos x="csX839" y="csY839"/>
              </a:cxn>
              <a:cxn ang="0">
                <a:pos x="csX840" y="csY840"/>
              </a:cxn>
              <a:cxn ang="0">
                <a:pos x="csX841" y="csY841"/>
              </a:cxn>
              <a:cxn ang="0">
                <a:pos x="csX842" y="csY842"/>
              </a:cxn>
              <a:cxn ang="0">
                <a:pos x="csX843" y="csY843"/>
              </a:cxn>
              <a:cxn ang="0">
                <a:pos x="csX844" y="csY844"/>
              </a:cxn>
              <a:cxn ang="0">
                <a:pos x="csX845" y="csY845"/>
              </a:cxn>
              <a:cxn ang="0">
                <a:pos x="csX846" y="csY846"/>
              </a:cxn>
              <a:cxn ang="0">
                <a:pos x="csX847" y="csY847"/>
              </a:cxn>
              <a:cxn ang="0">
                <a:pos x="csX848" y="csY848"/>
              </a:cxn>
              <a:cxn ang="0">
                <a:pos x="csX849" y="csY849"/>
              </a:cxn>
              <a:cxn ang="0">
                <a:pos x="csX850" y="csY850"/>
              </a:cxn>
              <a:cxn ang="0">
                <a:pos x="csX851" y="csY851"/>
              </a:cxn>
              <a:cxn ang="0">
                <a:pos x="csX852" y="csY852"/>
              </a:cxn>
              <a:cxn ang="0">
                <a:pos x="csX853" y="csY853"/>
              </a:cxn>
              <a:cxn ang="0">
                <a:pos x="csX854" y="csY854"/>
              </a:cxn>
              <a:cxn ang="0">
                <a:pos x="csX855" y="csY855"/>
              </a:cxn>
              <a:cxn ang="0">
                <a:pos x="csX856" y="csY856"/>
              </a:cxn>
              <a:cxn ang="0">
                <a:pos x="csX857" y="csY857"/>
              </a:cxn>
              <a:cxn ang="0">
                <a:pos x="csX858" y="csY858"/>
              </a:cxn>
              <a:cxn ang="0">
                <a:pos x="csX859" y="csY859"/>
              </a:cxn>
              <a:cxn ang="0">
                <a:pos x="csX860" y="csY860"/>
              </a:cxn>
              <a:cxn ang="0">
                <a:pos x="csX861" y="csY861"/>
              </a:cxn>
              <a:cxn ang="0">
                <a:pos x="csX862" y="csY862"/>
              </a:cxn>
              <a:cxn ang="0">
                <a:pos x="csX863" y="csY863"/>
              </a:cxn>
              <a:cxn ang="0">
                <a:pos x="csX864" y="csY864"/>
              </a:cxn>
              <a:cxn ang="0">
                <a:pos x="csX865" y="csY865"/>
              </a:cxn>
              <a:cxn ang="0">
                <a:pos x="csX866" y="csY866"/>
              </a:cxn>
              <a:cxn ang="0">
                <a:pos x="csX867" y="csY867"/>
              </a:cxn>
              <a:cxn ang="0">
                <a:pos x="csX868" y="csY868"/>
              </a:cxn>
              <a:cxn ang="0">
                <a:pos x="csX869" y="csY869"/>
              </a:cxn>
              <a:cxn ang="0">
                <a:pos x="csX870" y="csY870"/>
              </a:cxn>
              <a:cxn ang="0">
                <a:pos x="csX871" y="csY871"/>
              </a:cxn>
              <a:cxn ang="0">
                <a:pos x="csX872" y="csY872"/>
              </a:cxn>
              <a:cxn ang="0">
                <a:pos x="csX873" y="csY873"/>
              </a:cxn>
              <a:cxn ang="0">
                <a:pos x="csX874" y="csY874"/>
              </a:cxn>
              <a:cxn ang="0">
                <a:pos x="csX875" y="csY875"/>
              </a:cxn>
              <a:cxn ang="0">
                <a:pos x="csX876" y="csY876"/>
              </a:cxn>
              <a:cxn ang="0">
                <a:pos x="csX877" y="csY877"/>
              </a:cxn>
              <a:cxn ang="0">
                <a:pos x="csX878" y="csY878"/>
              </a:cxn>
              <a:cxn ang="0">
                <a:pos x="csX879" y="csY879"/>
              </a:cxn>
              <a:cxn ang="0">
                <a:pos x="csX880" y="csY880"/>
              </a:cxn>
              <a:cxn ang="0">
                <a:pos x="csX881" y="csY881"/>
              </a:cxn>
              <a:cxn ang="0">
                <a:pos x="csX882" y="csY882"/>
              </a:cxn>
              <a:cxn ang="0">
                <a:pos x="csX883" y="csY883"/>
              </a:cxn>
              <a:cxn ang="0">
                <a:pos x="csX884" y="csY884"/>
              </a:cxn>
              <a:cxn ang="0">
                <a:pos x="csX885" y="csY885"/>
              </a:cxn>
              <a:cxn ang="0">
                <a:pos x="csX886" y="csY886"/>
              </a:cxn>
              <a:cxn ang="0">
                <a:pos x="csX887" y="csY887"/>
              </a:cxn>
              <a:cxn ang="0">
                <a:pos x="csX888" y="csY888"/>
              </a:cxn>
              <a:cxn ang="0">
                <a:pos x="csX889" y="csY889"/>
              </a:cxn>
              <a:cxn ang="0">
                <a:pos x="csX890" y="csY890"/>
              </a:cxn>
              <a:cxn ang="0">
                <a:pos x="csX891" y="csY891"/>
              </a:cxn>
              <a:cxn ang="0">
                <a:pos x="csX892" y="csY892"/>
              </a:cxn>
              <a:cxn ang="0">
                <a:pos x="csX893" y="csY893"/>
              </a:cxn>
              <a:cxn ang="0">
                <a:pos x="csX894" y="csY894"/>
              </a:cxn>
              <a:cxn ang="0">
                <a:pos x="csX895" y="csY895"/>
              </a:cxn>
              <a:cxn ang="0">
                <a:pos x="csX896" y="csY896"/>
              </a:cxn>
              <a:cxn ang="0">
                <a:pos x="csX897" y="csY897"/>
              </a:cxn>
              <a:cxn ang="0">
                <a:pos x="csX898" y="csY898"/>
              </a:cxn>
              <a:cxn ang="0">
                <a:pos x="csX899" y="csY899"/>
              </a:cxn>
              <a:cxn ang="0">
                <a:pos x="csX900" y="csY900"/>
              </a:cxn>
              <a:cxn ang="0">
                <a:pos x="csX901" y="csY901"/>
              </a:cxn>
              <a:cxn ang="0">
                <a:pos x="csX902" y="csY902"/>
              </a:cxn>
              <a:cxn ang="0">
                <a:pos x="csX903" y="csY903"/>
              </a:cxn>
              <a:cxn ang="0">
                <a:pos x="csX904" y="csY904"/>
              </a:cxn>
              <a:cxn ang="0">
                <a:pos x="csX905" y="csY905"/>
              </a:cxn>
              <a:cxn ang="0">
                <a:pos x="csX906" y="csY906"/>
              </a:cxn>
              <a:cxn ang="0">
                <a:pos x="csX907" y="csY907"/>
              </a:cxn>
              <a:cxn ang="0">
                <a:pos x="csX908" y="csY908"/>
              </a:cxn>
              <a:cxn ang="0">
                <a:pos x="csX909" y="csY909"/>
              </a:cxn>
              <a:cxn ang="0">
                <a:pos x="csX910" y="csY910"/>
              </a:cxn>
              <a:cxn ang="0">
                <a:pos x="csX911" y="csY911"/>
              </a:cxn>
              <a:cxn ang="0">
                <a:pos x="csX912" y="csY912"/>
              </a:cxn>
              <a:cxn ang="0">
                <a:pos x="csX913" y="csY913"/>
              </a:cxn>
              <a:cxn ang="0">
                <a:pos x="csX914" y="csY914"/>
              </a:cxn>
              <a:cxn ang="0">
                <a:pos x="csX915" y="csY915"/>
              </a:cxn>
              <a:cxn ang="0">
                <a:pos x="csX916" y="csY916"/>
              </a:cxn>
              <a:cxn ang="0">
                <a:pos x="csX917" y="csY917"/>
              </a:cxn>
              <a:cxn ang="0">
                <a:pos x="csX918" y="csY918"/>
              </a:cxn>
              <a:cxn ang="0">
                <a:pos x="csX919" y="csY919"/>
              </a:cxn>
              <a:cxn ang="0">
                <a:pos x="csX920" y="csY920"/>
              </a:cxn>
              <a:cxn ang="0">
                <a:pos x="csX921" y="csY921"/>
              </a:cxn>
              <a:cxn ang="0">
                <a:pos x="csX922" y="csY922"/>
              </a:cxn>
              <a:cxn ang="0">
                <a:pos x="csX923" y="csY923"/>
              </a:cxn>
              <a:cxn ang="0">
                <a:pos x="csX924" y="csY924"/>
              </a:cxn>
              <a:cxn ang="0">
                <a:pos x="csX925" y="csY925"/>
              </a:cxn>
              <a:cxn ang="0">
                <a:pos x="csX926" y="csY926"/>
              </a:cxn>
              <a:cxn ang="0">
                <a:pos x="csX927" y="csY927"/>
              </a:cxn>
              <a:cxn ang="0">
                <a:pos x="csX928" y="csY928"/>
              </a:cxn>
              <a:cxn ang="0">
                <a:pos x="csX929" y="csY929"/>
              </a:cxn>
              <a:cxn ang="0">
                <a:pos x="csX930" y="csY930"/>
              </a:cxn>
              <a:cxn ang="0">
                <a:pos x="csX931" y="csY931"/>
              </a:cxn>
              <a:cxn ang="0">
                <a:pos x="csX932" y="csY932"/>
              </a:cxn>
              <a:cxn ang="0">
                <a:pos x="csX933" y="csY933"/>
              </a:cxn>
              <a:cxn ang="0">
                <a:pos x="csX934" y="csY934"/>
              </a:cxn>
              <a:cxn ang="0">
                <a:pos x="csX935" y="csY935"/>
              </a:cxn>
              <a:cxn ang="0">
                <a:pos x="csX936" y="csY936"/>
              </a:cxn>
              <a:cxn ang="0">
                <a:pos x="csX937" y="csY937"/>
              </a:cxn>
              <a:cxn ang="0">
                <a:pos x="csX938" y="csY938"/>
              </a:cxn>
              <a:cxn ang="0">
                <a:pos x="csX939" y="csY939"/>
              </a:cxn>
              <a:cxn ang="0">
                <a:pos x="csX940" y="csY940"/>
              </a:cxn>
              <a:cxn ang="0">
                <a:pos x="csX941" y="csY941"/>
              </a:cxn>
              <a:cxn ang="0">
                <a:pos x="csX942" y="csY942"/>
              </a:cxn>
              <a:cxn ang="0">
                <a:pos x="csX943" y="csY943"/>
              </a:cxn>
              <a:cxn ang="0">
                <a:pos x="csX944" y="csY944"/>
              </a:cxn>
              <a:cxn ang="0">
                <a:pos x="csX945" y="csY945"/>
              </a:cxn>
              <a:cxn ang="0">
                <a:pos x="csX946" y="csY946"/>
              </a:cxn>
              <a:cxn ang="0">
                <a:pos x="csX947" y="csY947"/>
              </a:cxn>
              <a:cxn ang="0">
                <a:pos x="csX948" y="csY948"/>
              </a:cxn>
              <a:cxn ang="0">
                <a:pos x="csX949" y="csY949"/>
              </a:cxn>
              <a:cxn ang="0">
                <a:pos x="csX950" y="csY950"/>
              </a:cxn>
              <a:cxn ang="0">
                <a:pos x="csX951" y="csY951"/>
              </a:cxn>
              <a:cxn ang="0">
                <a:pos x="csX952" y="csY952"/>
              </a:cxn>
              <a:cxn ang="0">
                <a:pos x="csX953" y="csY953"/>
              </a:cxn>
              <a:cxn ang="0">
                <a:pos x="csX954" y="csY954"/>
              </a:cxn>
              <a:cxn ang="0">
                <a:pos x="csX955" y="csY955"/>
              </a:cxn>
              <a:cxn ang="0">
                <a:pos x="csX956" y="csY956"/>
              </a:cxn>
              <a:cxn ang="0">
                <a:pos x="csX957" y="csY957"/>
              </a:cxn>
              <a:cxn ang="0">
                <a:pos x="csX958" y="csY958"/>
              </a:cxn>
              <a:cxn ang="0">
                <a:pos x="csX959" y="csY959"/>
              </a:cxn>
              <a:cxn ang="0">
                <a:pos x="csX960" y="csY960"/>
              </a:cxn>
              <a:cxn ang="0">
                <a:pos x="csX961" y="csY961"/>
              </a:cxn>
              <a:cxn ang="0">
                <a:pos x="csX962" y="csY962"/>
              </a:cxn>
              <a:cxn ang="0">
                <a:pos x="csX963" y="csY963"/>
              </a:cxn>
              <a:cxn ang="0">
                <a:pos x="csX964" y="csY964"/>
              </a:cxn>
              <a:cxn ang="0">
                <a:pos x="csX965" y="csY965"/>
              </a:cxn>
              <a:cxn ang="0">
                <a:pos x="csX966" y="csY966"/>
              </a:cxn>
              <a:cxn ang="0">
                <a:pos x="csX967" y="csY967"/>
              </a:cxn>
              <a:cxn ang="0">
                <a:pos x="csX968" y="csY968"/>
              </a:cxn>
              <a:cxn ang="0">
                <a:pos x="csX969" y="csY969"/>
              </a:cxn>
              <a:cxn ang="0">
                <a:pos x="csX970" y="csY970"/>
              </a:cxn>
              <a:cxn ang="0">
                <a:pos x="csX971" y="csY971"/>
              </a:cxn>
              <a:cxn ang="0">
                <a:pos x="csX972" y="csY972"/>
              </a:cxn>
              <a:cxn ang="0">
                <a:pos x="csX973" y="csY973"/>
              </a:cxn>
              <a:cxn ang="0">
                <a:pos x="csX974" y="csY974"/>
              </a:cxn>
              <a:cxn ang="0">
                <a:pos x="csX975" y="csY975"/>
              </a:cxn>
              <a:cxn ang="0">
                <a:pos x="csX976" y="csY976"/>
              </a:cxn>
              <a:cxn ang="0">
                <a:pos x="csX977" y="csY977"/>
              </a:cxn>
              <a:cxn ang="0">
                <a:pos x="csX978" y="csY978"/>
              </a:cxn>
              <a:cxn ang="0">
                <a:pos x="csX979" y="csY979"/>
              </a:cxn>
              <a:cxn ang="0">
                <a:pos x="csX980" y="csY980"/>
              </a:cxn>
              <a:cxn ang="0">
                <a:pos x="csX981" y="csY981"/>
              </a:cxn>
              <a:cxn ang="0">
                <a:pos x="csX982" y="csY982"/>
              </a:cxn>
              <a:cxn ang="0">
                <a:pos x="csX983" y="csY983"/>
              </a:cxn>
              <a:cxn ang="0">
                <a:pos x="csX984" y="csY984"/>
              </a:cxn>
              <a:cxn ang="0">
                <a:pos x="csX985" y="csY985"/>
              </a:cxn>
              <a:cxn ang="0">
                <a:pos x="csX986" y="csY986"/>
              </a:cxn>
              <a:cxn ang="0">
                <a:pos x="csX987" y="csY987"/>
              </a:cxn>
              <a:cxn ang="0">
                <a:pos x="csX988" y="csY988"/>
              </a:cxn>
              <a:cxn ang="0">
                <a:pos x="csX989" y="csY989"/>
              </a:cxn>
              <a:cxn ang="0">
                <a:pos x="csX990" y="csY990"/>
              </a:cxn>
              <a:cxn ang="0">
                <a:pos x="csX991" y="csY991"/>
              </a:cxn>
              <a:cxn ang="0">
                <a:pos x="csX992" y="csY992"/>
              </a:cxn>
              <a:cxn ang="0">
                <a:pos x="csX993" y="csY993"/>
              </a:cxn>
              <a:cxn ang="0">
                <a:pos x="csX994" y="csY994"/>
              </a:cxn>
              <a:cxn ang="0">
                <a:pos x="csX995" y="csY995"/>
              </a:cxn>
              <a:cxn ang="0">
                <a:pos x="csX996" y="csY996"/>
              </a:cxn>
              <a:cxn ang="0">
                <a:pos x="csX997" y="csY997"/>
              </a:cxn>
              <a:cxn ang="0">
                <a:pos x="csX998" y="csY998"/>
              </a:cxn>
              <a:cxn ang="0">
                <a:pos x="csX999" y="csY999"/>
              </a:cxn>
              <a:cxn ang="0">
                <a:pos x="csX1000" y="csY1000"/>
              </a:cxn>
              <a:cxn ang="0">
                <a:pos x="csX1001" y="csY1001"/>
              </a:cxn>
              <a:cxn ang="0">
                <a:pos x="csX1002" y="csY1002"/>
              </a:cxn>
              <a:cxn ang="0">
                <a:pos x="csX1003" y="csY1003"/>
              </a:cxn>
              <a:cxn ang="0">
                <a:pos x="csX1004" y="csY1004"/>
              </a:cxn>
              <a:cxn ang="0">
                <a:pos x="csX1005" y="csY1005"/>
              </a:cxn>
              <a:cxn ang="0">
                <a:pos x="csX1006" y="csY1006"/>
              </a:cxn>
              <a:cxn ang="0">
                <a:pos x="csX1007" y="csY1007"/>
              </a:cxn>
              <a:cxn ang="0">
                <a:pos x="csX1008" y="csY1008"/>
              </a:cxn>
              <a:cxn ang="0">
                <a:pos x="csX1009" y="csY1009"/>
              </a:cxn>
              <a:cxn ang="0">
                <a:pos x="csX1010" y="csY1010"/>
              </a:cxn>
              <a:cxn ang="0">
                <a:pos x="csX1011" y="csY1011"/>
              </a:cxn>
              <a:cxn ang="0">
                <a:pos x="csX1012" y="csY1012"/>
              </a:cxn>
              <a:cxn ang="0">
                <a:pos x="csX1013" y="csY1013"/>
              </a:cxn>
              <a:cxn ang="0">
                <a:pos x="csX1014" y="csY1014"/>
              </a:cxn>
              <a:cxn ang="0">
                <a:pos x="csX1015" y="csY1015"/>
              </a:cxn>
              <a:cxn ang="0">
                <a:pos x="csX1016" y="csY1016"/>
              </a:cxn>
              <a:cxn ang="0">
                <a:pos x="csX1017" y="csY1017"/>
              </a:cxn>
              <a:cxn ang="0">
                <a:pos x="csX1018" y="csY1018"/>
              </a:cxn>
              <a:cxn ang="0">
                <a:pos x="csX1019" y="csY1019"/>
              </a:cxn>
              <a:cxn ang="0">
                <a:pos x="csX1020" y="csY1020"/>
              </a:cxn>
              <a:cxn ang="0">
                <a:pos x="csX1021" y="csY1021"/>
              </a:cxn>
              <a:cxn ang="0">
                <a:pos x="csX1022" y="csY1022"/>
              </a:cxn>
              <a:cxn ang="0">
                <a:pos x="csX1023" y="csY1023"/>
              </a:cxn>
              <a:cxn ang="0">
                <a:pos x="csX1024" y="csY1024"/>
              </a:cxn>
              <a:cxn ang="0">
                <a:pos x="csX1025" y="csY1025"/>
              </a:cxn>
              <a:cxn ang="0">
                <a:pos x="csX1026" y="csY1026"/>
              </a:cxn>
              <a:cxn ang="0">
                <a:pos x="csX1027" y="csY1027"/>
              </a:cxn>
              <a:cxn ang="0">
                <a:pos x="csX1028" y="csY1028"/>
              </a:cxn>
              <a:cxn ang="0">
                <a:pos x="csX1029" y="csY1029"/>
              </a:cxn>
              <a:cxn ang="0">
                <a:pos x="csX1030" y="csY1030"/>
              </a:cxn>
              <a:cxn ang="0">
                <a:pos x="csX1031" y="csY1031"/>
              </a:cxn>
              <a:cxn ang="0">
                <a:pos x="csX1032" y="csY1032"/>
              </a:cxn>
              <a:cxn ang="0">
                <a:pos x="csX1033" y="csY1033"/>
              </a:cxn>
              <a:cxn ang="0">
                <a:pos x="csX1034" y="csY1034"/>
              </a:cxn>
              <a:cxn ang="0">
                <a:pos x="csX1035" y="csY1035"/>
              </a:cxn>
              <a:cxn ang="0">
                <a:pos x="csX1036" y="csY1036"/>
              </a:cxn>
              <a:cxn ang="0">
                <a:pos x="csX1037" y="csY1037"/>
              </a:cxn>
              <a:cxn ang="0">
                <a:pos x="csX1038" y="csY1038"/>
              </a:cxn>
              <a:cxn ang="0">
                <a:pos x="csX1039" y="csY1039"/>
              </a:cxn>
              <a:cxn ang="0">
                <a:pos x="csX1040" y="csY1040"/>
              </a:cxn>
              <a:cxn ang="0">
                <a:pos x="csX1041" y="csY1041"/>
              </a:cxn>
              <a:cxn ang="0">
                <a:pos x="csX1042" y="csY1042"/>
              </a:cxn>
              <a:cxn ang="0">
                <a:pos x="csX1043" y="csY1043"/>
              </a:cxn>
              <a:cxn ang="0">
                <a:pos x="csX1044" y="csY1044"/>
              </a:cxn>
              <a:cxn ang="0">
                <a:pos x="csX1045" y="csY1045"/>
              </a:cxn>
              <a:cxn ang="0">
                <a:pos x="csX1046" y="csY1046"/>
              </a:cxn>
              <a:cxn ang="0">
                <a:pos x="csX1047" y="csY1047"/>
              </a:cxn>
              <a:cxn ang="0">
                <a:pos x="csX1048" y="csY1048"/>
              </a:cxn>
              <a:cxn ang="0">
                <a:pos x="csX1049" y="csY1049"/>
              </a:cxn>
              <a:cxn ang="0">
                <a:pos x="csX1050" y="csY1050"/>
              </a:cxn>
              <a:cxn ang="0">
                <a:pos x="csX1051" y="csY1051"/>
              </a:cxn>
              <a:cxn ang="0">
                <a:pos x="csX1052" y="csY1052"/>
              </a:cxn>
              <a:cxn ang="0">
                <a:pos x="csX1053" y="csY1053"/>
              </a:cxn>
              <a:cxn ang="0">
                <a:pos x="csX1054" y="csY1054"/>
              </a:cxn>
              <a:cxn ang="0">
                <a:pos x="csX1055" y="csY1055"/>
              </a:cxn>
              <a:cxn ang="0">
                <a:pos x="csX1056" y="csY1056"/>
              </a:cxn>
              <a:cxn ang="0">
                <a:pos x="csX1057" y="csY1057"/>
              </a:cxn>
              <a:cxn ang="0">
                <a:pos x="csX1058" y="csY1058"/>
              </a:cxn>
              <a:cxn ang="0">
                <a:pos x="csX1059" y="csY1059"/>
              </a:cxn>
              <a:cxn ang="0">
                <a:pos x="csX1060" y="csY1060"/>
              </a:cxn>
              <a:cxn ang="0">
                <a:pos x="csX1061" y="csY1061"/>
              </a:cxn>
              <a:cxn ang="0">
                <a:pos x="csX1062" y="csY1062"/>
              </a:cxn>
              <a:cxn ang="0">
                <a:pos x="csX1063" y="csY1063"/>
              </a:cxn>
              <a:cxn ang="0">
                <a:pos x="csX1064" y="csY1064"/>
              </a:cxn>
              <a:cxn ang="0">
                <a:pos x="csX1065" y="csY1065"/>
              </a:cxn>
              <a:cxn ang="0">
                <a:pos x="csX1066" y="csY1066"/>
              </a:cxn>
              <a:cxn ang="0">
                <a:pos x="csX1067" y="csY1067"/>
              </a:cxn>
              <a:cxn ang="0">
                <a:pos x="csX1068" y="csY1068"/>
              </a:cxn>
              <a:cxn ang="0">
                <a:pos x="csX1069" y="csY1069"/>
              </a:cxn>
              <a:cxn ang="0">
                <a:pos x="csX1070" y="csY1070"/>
              </a:cxn>
              <a:cxn ang="0">
                <a:pos x="csX1071" y="csY1071"/>
              </a:cxn>
              <a:cxn ang="0">
                <a:pos x="csX1072" y="csY1072"/>
              </a:cxn>
              <a:cxn ang="0">
                <a:pos x="csX1073" y="csY1073"/>
              </a:cxn>
              <a:cxn ang="0">
                <a:pos x="csX1074" y="csY1074"/>
              </a:cxn>
              <a:cxn ang="0">
                <a:pos x="csX1075" y="csY1075"/>
              </a:cxn>
              <a:cxn ang="0">
                <a:pos x="csX1076" y="csY1076"/>
              </a:cxn>
              <a:cxn ang="0">
                <a:pos x="csX1077" y="csY1077"/>
              </a:cxn>
              <a:cxn ang="0">
                <a:pos x="csX1078" y="csY1078"/>
              </a:cxn>
              <a:cxn ang="0">
                <a:pos x="csX1079" y="csY1079"/>
              </a:cxn>
              <a:cxn ang="0">
                <a:pos x="csX1080" y="csY1080"/>
              </a:cxn>
              <a:cxn ang="0">
                <a:pos x="csX1081" y="csY1081"/>
              </a:cxn>
              <a:cxn ang="0">
                <a:pos x="csX1082" y="csY1082"/>
              </a:cxn>
              <a:cxn ang="0">
                <a:pos x="csX1083" y="csY1083"/>
              </a:cxn>
              <a:cxn ang="0">
                <a:pos x="csX1084" y="csY1084"/>
              </a:cxn>
              <a:cxn ang="0">
                <a:pos x="csX1085" y="csY1085"/>
              </a:cxn>
              <a:cxn ang="0">
                <a:pos x="csX1086" y="csY1086"/>
              </a:cxn>
              <a:cxn ang="0">
                <a:pos x="csX1087" y="csY1087"/>
              </a:cxn>
              <a:cxn ang="0">
                <a:pos x="csX1088" y="csY1088"/>
              </a:cxn>
              <a:cxn ang="0">
                <a:pos x="csX1089" y="csY1089"/>
              </a:cxn>
              <a:cxn ang="0">
                <a:pos x="csX1090" y="csY1090"/>
              </a:cxn>
              <a:cxn ang="0">
                <a:pos x="csX1091" y="csY1091"/>
              </a:cxn>
              <a:cxn ang="0">
                <a:pos x="csX1092" y="csY1092"/>
              </a:cxn>
              <a:cxn ang="0">
                <a:pos x="csX1093" y="csY1093"/>
              </a:cxn>
              <a:cxn ang="0">
                <a:pos x="csX1094" y="csY1094"/>
              </a:cxn>
              <a:cxn ang="0">
                <a:pos x="csX1095" y="csY1095"/>
              </a:cxn>
              <a:cxn ang="0">
                <a:pos x="csX1096" y="csY1096"/>
              </a:cxn>
              <a:cxn ang="0">
                <a:pos x="csX1097" y="csY1097"/>
              </a:cxn>
              <a:cxn ang="0">
                <a:pos x="csX1098" y="csY1098"/>
              </a:cxn>
              <a:cxn ang="0">
                <a:pos x="csX1099" y="csY1099"/>
              </a:cxn>
              <a:cxn ang="0">
                <a:pos x="csX1100" y="csY1100"/>
              </a:cxn>
              <a:cxn ang="0">
                <a:pos x="csX1101" y="csY1101"/>
              </a:cxn>
              <a:cxn ang="0">
                <a:pos x="csX1102" y="csY1102"/>
              </a:cxn>
              <a:cxn ang="0">
                <a:pos x="csX1103" y="csY1103"/>
              </a:cxn>
              <a:cxn ang="0">
                <a:pos x="csX1104" y="csY1104"/>
              </a:cxn>
              <a:cxn ang="0">
                <a:pos x="csX1105" y="csY1105"/>
              </a:cxn>
              <a:cxn ang="0">
                <a:pos x="csX1106" y="csY1106"/>
              </a:cxn>
              <a:cxn ang="0">
                <a:pos x="csX1107" y="csY1107"/>
              </a:cxn>
              <a:cxn ang="0">
                <a:pos x="csX1108" y="csY1108"/>
              </a:cxn>
              <a:cxn ang="0">
                <a:pos x="csX1109" y="csY1109"/>
              </a:cxn>
              <a:cxn ang="0">
                <a:pos x="csX1110" y="csY1110"/>
              </a:cxn>
              <a:cxn ang="0">
                <a:pos x="csX1111" y="csY1111"/>
              </a:cxn>
              <a:cxn ang="0">
                <a:pos x="csX1112" y="csY1112"/>
              </a:cxn>
              <a:cxn ang="0">
                <a:pos x="csX1113" y="csY1113"/>
              </a:cxn>
              <a:cxn ang="0">
                <a:pos x="csX1114" y="csY1114"/>
              </a:cxn>
              <a:cxn ang="0">
                <a:pos x="csX1115" y="csY1115"/>
              </a:cxn>
              <a:cxn ang="0">
                <a:pos x="csX1116" y="csY1116"/>
              </a:cxn>
              <a:cxn ang="0">
                <a:pos x="csX1117" y="csY1117"/>
              </a:cxn>
              <a:cxn ang="0">
                <a:pos x="csX1118" y="csY1118"/>
              </a:cxn>
              <a:cxn ang="0">
                <a:pos x="csX1119" y="csY1119"/>
              </a:cxn>
              <a:cxn ang="0">
                <a:pos x="csX1120" y="csY1120"/>
              </a:cxn>
              <a:cxn ang="0">
                <a:pos x="csX1121" y="csY1121"/>
              </a:cxn>
              <a:cxn ang="0">
                <a:pos x="csX1122" y="csY1122"/>
              </a:cxn>
              <a:cxn ang="0">
                <a:pos x="csX1123" y="csY1123"/>
              </a:cxn>
              <a:cxn ang="0">
                <a:pos x="csX1124" y="csY1124"/>
              </a:cxn>
              <a:cxn ang="0">
                <a:pos x="csX1125" y="csY1125"/>
              </a:cxn>
              <a:cxn ang="0">
                <a:pos x="csX1126" y="csY1126"/>
              </a:cxn>
              <a:cxn ang="0">
                <a:pos x="csX1127" y="csY1127"/>
              </a:cxn>
              <a:cxn ang="0">
                <a:pos x="csX1128" y="csY1128"/>
              </a:cxn>
              <a:cxn ang="0">
                <a:pos x="csX1129" y="csY1129"/>
              </a:cxn>
              <a:cxn ang="0">
                <a:pos x="csX1130" y="csY1130"/>
              </a:cxn>
              <a:cxn ang="0">
                <a:pos x="csX1131" y="csY1131"/>
              </a:cxn>
              <a:cxn ang="0">
                <a:pos x="csX1132" y="csY1132"/>
              </a:cxn>
              <a:cxn ang="0">
                <a:pos x="csX1133" y="csY1133"/>
              </a:cxn>
              <a:cxn ang="0">
                <a:pos x="csX1134" y="csY1134"/>
              </a:cxn>
              <a:cxn ang="0">
                <a:pos x="csX1135" y="csY1135"/>
              </a:cxn>
              <a:cxn ang="0">
                <a:pos x="csX1136" y="csY1136"/>
              </a:cxn>
              <a:cxn ang="0">
                <a:pos x="csX1137" y="csY1137"/>
              </a:cxn>
              <a:cxn ang="0">
                <a:pos x="csX1138" y="csY1138"/>
              </a:cxn>
              <a:cxn ang="0">
                <a:pos x="csX1139" y="csY1139"/>
              </a:cxn>
              <a:cxn ang="0">
                <a:pos x="csX1140" y="csY1140"/>
              </a:cxn>
              <a:cxn ang="0">
                <a:pos x="csX1141" y="csY1141"/>
              </a:cxn>
              <a:cxn ang="0">
                <a:pos x="csX1142" y="csY1142"/>
              </a:cxn>
              <a:cxn ang="0">
                <a:pos x="csX1143" y="csY1143"/>
              </a:cxn>
              <a:cxn ang="0">
                <a:pos x="csX1144" y="csY1144"/>
              </a:cxn>
              <a:cxn ang="0">
                <a:pos x="csX1145" y="csY1145"/>
              </a:cxn>
              <a:cxn ang="0">
                <a:pos x="csX1146" y="csY1146"/>
              </a:cxn>
              <a:cxn ang="0">
                <a:pos x="csX1147" y="csY1147"/>
              </a:cxn>
              <a:cxn ang="0">
                <a:pos x="csX1148" y="csY1148"/>
              </a:cxn>
              <a:cxn ang="0">
                <a:pos x="csX1149" y="csY1149"/>
              </a:cxn>
              <a:cxn ang="0">
                <a:pos x="csX1150" y="csY1150"/>
              </a:cxn>
              <a:cxn ang="0">
                <a:pos x="csX1151" y="csY1151"/>
              </a:cxn>
              <a:cxn ang="0">
                <a:pos x="csX1152" y="csY1152"/>
              </a:cxn>
              <a:cxn ang="0">
                <a:pos x="csX1153" y="csY1153"/>
              </a:cxn>
              <a:cxn ang="0">
                <a:pos x="csX1154" y="csY1154"/>
              </a:cxn>
              <a:cxn ang="0">
                <a:pos x="csX1155" y="csY1155"/>
              </a:cxn>
              <a:cxn ang="0">
                <a:pos x="csX1156" y="csY1156"/>
              </a:cxn>
              <a:cxn ang="0">
                <a:pos x="csX1157" y="csY1157"/>
              </a:cxn>
              <a:cxn ang="0">
                <a:pos x="csX1158" y="csY1158"/>
              </a:cxn>
              <a:cxn ang="0">
                <a:pos x="csX1159" y="csY1159"/>
              </a:cxn>
              <a:cxn ang="0">
                <a:pos x="csX1160" y="csY1160"/>
              </a:cxn>
              <a:cxn ang="0">
                <a:pos x="csX1161" y="csY1161"/>
              </a:cxn>
              <a:cxn ang="0">
                <a:pos x="csX1162" y="csY1162"/>
              </a:cxn>
              <a:cxn ang="0">
                <a:pos x="csX1163" y="csY1163"/>
              </a:cxn>
              <a:cxn ang="0">
                <a:pos x="csX1164" y="csY1164"/>
              </a:cxn>
              <a:cxn ang="0">
                <a:pos x="csX1165" y="csY1165"/>
              </a:cxn>
              <a:cxn ang="0">
                <a:pos x="csX1166" y="csY1166"/>
              </a:cxn>
              <a:cxn ang="0">
                <a:pos x="csX1167" y="csY1167"/>
              </a:cxn>
              <a:cxn ang="0">
                <a:pos x="csX1168" y="csY1168"/>
              </a:cxn>
              <a:cxn ang="0">
                <a:pos x="csX1169" y="csY1169"/>
              </a:cxn>
              <a:cxn ang="0">
                <a:pos x="csX1170" y="csY1170"/>
              </a:cxn>
              <a:cxn ang="0">
                <a:pos x="csX1171" y="csY1171"/>
              </a:cxn>
              <a:cxn ang="0">
                <a:pos x="csX1172" y="csY1172"/>
              </a:cxn>
              <a:cxn ang="0">
                <a:pos x="csX1173" y="csY1173"/>
              </a:cxn>
              <a:cxn ang="0">
                <a:pos x="csX1174" y="csY1174"/>
              </a:cxn>
              <a:cxn ang="0">
                <a:pos x="csX1175" y="csY1175"/>
              </a:cxn>
              <a:cxn ang="0">
                <a:pos x="csX1176" y="csY1176"/>
              </a:cxn>
              <a:cxn ang="0">
                <a:pos x="csX1177" y="csY1177"/>
              </a:cxn>
              <a:cxn ang="0">
                <a:pos x="csX1178" y="csY1178"/>
              </a:cxn>
              <a:cxn ang="0">
                <a:pos x="csX1179" y="csY1179"/>
              </a:cxn>
              <a:cxn ang="0">
                <a:pos x="csX1180" y="csY1180"/>
              </a:cxn>
              <a:cxn ang="0">
                <a:pos x="csX1181" y="csY1181"/>
              </a:cxn>
              <a:cxn ang="0">
                <a:pos x="csX1182" y="csY1182"/>
              </a:cxn>
              <a:cxn ang="0">
                <a:pos x="csX1183" y="csY1183"/>
              </a:cxn>
              <a:cxn ang="0">
                <a:pos x="csX1184" y="csY1184"/>
              </a:cxn>
              <a:cxn ang="0">
                <a:pos x="csX1185" y="csY1185"/>
              </a:cxn>
              <a:cxn ang="0">
                <a:pos x="csX1186" y="csY1186"/>
              </a:cxn>
              <a:cxn ang="0">
                <a:pos x="csX1187" y="csY1187"/>
              </a:cxn>
              <a:cxn ang="0">
                <a:pos x="csX1188" y="csY1188"/>
              </a:cxn>
              <a:cxn ang="0">
                <a:pos x="csX1189" y="csY1189"/>
              </a:cxn>
              <a:cxn ang="0">
                <a:pos x="csX1190" y="csY1190"/>
              </a:cxn>
              <a:cxn ang="0">
                <a:pos x="csX1191" y="csY1191"/>
              </a:cxn>
              <a:cxn ang="0">
                <a:pos x="csX1192" y="csY1192"/>
              </a:cxn>
              <a:cxn ang="0">
                <a:pos x="csX1193" y="csY1193"/>
              </a:cxn>
              <a:cxn ang="0">
                <a:pos x="csX1194" y="csY1194"/>
              </a:cxn>
              <a:cxn ang="0">
                <a:pos x="csX1195" y="csY1195"/>
              </a:cxn>
              <a:cxn ang="0">
                <a:pos x="csX1196" y="csY1196"/>
              </a:cxn>
              <a:cxn ang="0">
                <a:pos x="csX1197" y="csY1197"/>
              </a:cxn>
              <a:cxn ang="0">
                <a:pos x="csX1198" y="csY1198"/>
              </a:cxn>
              <a:cxn ang="0">
                <a:pos x="csX1199" y="csY1199"/>
              </a:cxn>
              <a:cxn ang="0">
                <a:pos x="csX1200" y="csY1200"/>
              </a:cxn>
              <a:cxn ang="0">
                <a:pos x="csX1201" y="csY1201"/>
              </a:cxn>
              <a:cxn ang="0">
                <a:pos x="csX1202" y="csY1202"/>
              </a:cxn>
              <a:cxn ang="0">
                <a:pos x="csX1203" y="csY1203"/>
              </a:cxn>
              <a:cxn ang="0">
                <a:pos x="csX1204" y="csY1204"/>
              </a:cxn>
              <a:cxn ang="0">
                <a:pos x="csX1205" y="csY1205"/>
              </a:cxn>
              <a:cxn ang="0">
                <a:pos x="csX1206" y="csY1206"/>
              </a:cxn>
              <a:cxn ang="0">
                <a:pos x="csX1207" y="csY1207"/>
              </a:cxn>
              <a:cxn ang="0">
                <a:pos x="csX1208" y="csY1208"/>
              </a:cxn>
              <a:cxn ang="0">
                <a:pos x="csX1209" y="csY1209"/>
              </a:cxn>
              <a:cxn ang="0">
                <a:pos x="csX1210" y="csY1210"/>
              </a:cxn>
              <a:cxn ang="0">
                <a:pos x="csX1211" y="csY1211"/>
              </a:cxn>
              <a:cxn ang="0">
                <a:pos x="csX1212" y="csY1212"/>
              </a:cxn>
              <a:cxn ang="0">
                <a:pos x="csX1213" y="csY1213"/>
              </a:cxn>
              <a:cxn ang="0">
                <a:pos x="csX1214" y="csY1214"/>
              </a:cxn>
              <a:cxn ang="0">
                <a:pos x="csX1215" y="csY1215"/>
              </a:cxn>
              <a:cxn ang="0">
                <a:pos x="csX1216" y="csY1216"/>
              </a:cxn>
              <a:cxn ang="0">
                <a:pos x="csX1217" y="csY1217"/>
              </a:cxn>
              <a:cxn ang="0">
                <a:pos x="csX1218" y="csY1218"/>
              </a:cxn>
              <a:cxn ang="0">
                <a:pos x="csX1219" y="csY1219"/>
              </a:cxn>
              <a:cxn ang="0">
                <a:pos x="csX1220" y="csY1220"/>
              </a:cxn>
              <a:cxn ang="0">
                <a:pos x="csX1221" y="csY1221"/>
              </a:cxn>
              <a:cxn ang="0">
                <a:pos x="csX1222" y="csY1222"/>
              </a:cxn>
              <a:cxn ang="0">
                <a:pos x="csX1223" y="csY1223"/>
              </a:cxn>
              <a:cxn ang="0">
                <a:pos x="csX1224" y="csY1224"/>
              </a:cxn>
              <a:cxn ang="0">
                <a:pos x="csX1225" y="csY1225"/>
              </a:cxn>
              <a:cxn ang="0">
                <a:pos x="csX1226" y="csY1226"/>
              </a:cxn>
              <a:cxn ang="0">
                <a:pos x="csX1227" y="csY1227"/>
              </a:cxn>
              <a:cxn ang="0">
                <a:pos x="csX1228" y="csY1228"/>
              </a:cxn>
              <a:cxn ang="0">
                <a:pos x="csX1229" y="csY1229"/>
              </a:cxn>
              <a:cxn ang="0">
                <a:pos x="csX1230" y="csY1230"/>
              </a:cxn>
              <a:cxn ang="0">
                <a:pos x="csX1231" y="csY1231"/>
              </a:cxn>
              <a:cxn ang="0">
                <a:pos x="csX1232" y="csY1232"/>
              </a:cxn>
              <a:cxn ang="0">
                <a:pos x="csX1233" y="csY1233"/>
              </a:cxn>
              <a:cxn ang="0">
                <a:pos x="csX1234" y="csY1234"/>
              </a:cxn>
              <a:cxn ang="0">
                <a:pos x="csX1235" y="csY1235"/>
              </a:cxn>
              <a:cxn ang="0">
                <a:pos x="csX1236" y="csY1236"/>
              </a:cxn>
              <a:cxn ang="0">
                <a:pos x="csX1237" y="csY1237"/>
              </a:cxn>
              <a:cxn ang="0">
                <a:pos x="csX1238" y="csY1238"/>
              </a:cxn>
              <a:cxn ang="0">
                <a:pos x="csX1239" y="csY1239"/>
              </a:cxn>
              <a:cxn ang="0">
                <a:pos x="csX1240" y="csY1240"/>
              </a:cxn>
              <a:cxn ang="0">
                <a:pos x="csX1241" y="csY1241"/>
              </a:cxn>
              <a:cxn ang="0">
                <a:pos x="csX1242" y="csY1242"/>
              </a:cxn>
              <a:cxn ang="0">
                <a:pos x="csX1243" y="csY1243"/>
              </a:cxn>
              <a:cxn ang="0">
                <a:pos x="csX1244" y="csY1244"/>
              </a:cxn>
              <a:cxn ang="0">
                <a:pos x="csX1245" y="csY1245"/>
              </a:cxn>
              <a:cxn ang="0">
                <a:pos x="csX1246" y="csY1246"/>
              </a:cxn>
              <a:cxn ang="0">
                <a:pos x="csX1247" y="csY1247"/>
              </a:cxn>
              <a:cxn ang="0">
                <a:pos x="csX1248" y="csY1248"/>
              </a:cxn>
              <a:cxn ang="0">
                <a:pos x="csX1249" y="csY1249"/>
              </a:cxn>
              <a:cxn ang="0">
                <a:pos x="csX1250" y="csY1250"/>
              </a:cxn>
              <a:cxn ang="0">
                <a:pos x="csX1251" y="csY1251"/>
              </a:cxn>
              <a:cxn ang="0">
                <a:pos x="csX1252" y="csY1252"/>
              </a:cxn>
              <a:cxn ang="0">
                <a:pos x="csX1253" y="csY1253"/>
              </a:cxn>
              <a:cxn ang="0">
                <a:pos x="csX1254" y="csY1254"/>
              </a:cxn>
              <a:cxn ang="0">
                <a:pos x="csX1255" y="csY1255"/>
              </a:cxn>
              <a:cxn ang="0">
                <a:pos x="csX1256" y="csY1256"/>
              </a:cxn>
              <a:cxn ang="0">
                <a:pos x="csX1257" y="csY1257"/>
              </a:cxn>
              <a:cxn ang="0">
                <a:pos x="csX1258" y="csY1258"/>
              </a:cxn>
              <a:cxn ang="0">
                <a:pos x="csX1259" y="csY1259"/>
              </a:cxn>
              <a:cxn ang="0">
                <a:pos x="csX1260" y="csY1260"/>
              </a:cxn>
              <a:cxn ang="0">
                <a:pos x="csX1261" y="csY1261"/>
              </a:cxn>
              <a:cxn ang="0">
                <a:pos x="csX1262" y="csY1262"/>
              </a:cxn>
              <a:cxn ang="0">
                <a:pos x="csX1263" y="csY1263"/>
              </a:cxn>
              <a:cxn ang="0">
                <a:pos x="csX1264" y="csY1264"/>
              </a:cxn>
              <a:cxn ang="0">
                <a:pos x="csX1265" y="csY1265"/>
              </a:cxn>
              <a:cxn ang="0">
                <a:pos x="csX1266" y="csY1266"/>
              </a:cxn>
              <a:cxn ang="0">
                <a:pos x="csX1267" y="csY1267"/>
              </a:cxn>
              <a:cxn ang="0">
                <a:pos x="csX1268" y="csY1268"/>
              </a:cxn>
              <a:cxn ang="0">
                <a:pos x="csX1269" y="csY1269"/>
              </a:cxn>
              <a:cxn ang="0">
                <a:pos x="csX1270" y="csY1270"/>
              </a:cxn>
              <a:cxn ang="0">
                <a:pos x="csX1271" y="csY1271"/>
              </a:cxn>
              <a:cxn ang="0">
                <a:pos x="csX1272" y="csY1272"/>
              </a:cxn>
              <a:cxn ang="0">
                <a:pos x="csX1273" y="csY1273"/>
              </a:cxn>
              <a:cxn ang="0">
                <a:pos x="csX1274" y="csY1274"/>
              </a:cxn>
              <a:cxn ang="0">
                <a:pos x="csX1275" y="csY1275"/>
              </a:cxn>
              <a:cxn ang="0">
                <a:pos x="csX1276" y="csY1276"/>
              </a:cxn>
              <a:cxn ang="0">
                <a:pos x="csX1277" y="csY1277"/>
              </a:cxn>
              <a:cxn ang="0">
                <a:pos x="csX1278" y="csY1278"/>
              </a:cxn>
              <a:cxn ang="0">
                <a:pos x="csX1279" y="csY1279"/>
              </a:cxn>
              <a:cxn ang="0">
                <a:pos x="csX1280" y="csY1280"/>
              </a:cxn>
              <a:cxn ang="0">
                <a:pos x="csX1281" y="csY1281"/>
              </a:cxn>
              <a:cxn ang="0">
                <a:pos x="csX1282" y="csY1282"/>
              </a:cxn>
              <a:cxn ang="0">
                <a:pos x="csX1283" y="csY1283"/>
              </a:cxn>
              <a:cxn ang="0">
                <a:pos x="csX1284" y="csY1284"/>
              </a:cxn>
              <a:cxn ang="0">
                <a:pos x="csX1285" y="csY1285"/>
              </a:cxn>
              <a:cxn ang="0">
                <a:pos x="csX1286" y="csY1286"/>
              </a:cxn>
              <a:cxn ang="0">
                <a:pos x="csX1287" y="csY1287"/>
              </a:cxn>
              <a:cxn ang="0">
                <a:pos x="csX1288" y="csY1288"/>
              </a:cxn>
              <a:cxn ang="0">
                <a:pos x="csX1289" y="csY1289"/>
              </a:cxn>
              <a:cxn ang="0">
                <a:pos x="csX1290" y="csY1290"/>
              </a:cxn>
              <a:cxn ang="0">
                <a:pos x="csX1291" y="csY1291"/>
              </a:cxn>
              <a:cxn ang="0">
                <a:pos x="csX1292" y="csY1292"/>
              </a:cxn>
              <a:cxn ang="0">
                <a:pos x="csX1293" y="csY1293"/>
              </a:cxn>
              <a:cxn ang="0">
                <a:pos x="csX1294" y="csY1294"/>
              </a:cxn>
              <a:cxn ang="0">
                <a:pos x="csX1295" y="csY1295"/>
              </a:cxn>
              <a:cxn ang="0">
                <a:pos x="csX1296" y="csY1296"/>
              </a:cxn>
              <a:cxn ang="0">
                <a:pos x="csX1297" y="csY1297"/>
              </a:cxn>
              <a:cxn ang="0">
                <a:pos x="csX1298" y="csY1298"/>
              </a:cxn>
              <a:cxn ang="0">
                <a:pos x="csX1299" y="csY1299"/>
              </a:cxn>
              <a:cxn ang="0">
                <a:pos x="csX1300" y="csY1300"/>
              </a:cxn>
              <a:cxn ang="0">
                <a:pos x="csX1301" y="csY1301"/>
              </a:cxn>
              <a:cxn ang="0">
                <a:pos x="csX1302" y="csY1302"/>
              </a:cxn>
              <a:cxn ang="0">
                <a:pos x="csX1303" y="csY1303"/>
              </a:cxn>
              <a:cxn ang="0">
                <a:pos x="csX1304" y="csY1304"/>
              </a:cxn>
              <a:cxn ang="0">
                <a:pos x="csX1305" y="csY1305"/>
              </a:cxn>
              <a:cxn ang="0">
                <a:pos x="csX1306" y="csY1306"/>
              </a:cxn>
              <a:cxn ang="0">
                <a:pos x="csX1307" y="csY1307"/>
              </a:cxn>
              <a:cxn ang="0">
                <a:pos x="csX1308" y="csY1308"/>
              </a:cxn>
              <a:cxn ang="0">
                <a:pos x="csX1309" y="csY1309"/>
              </a:cxn>
              <a:cxn ang="0">
                <a:pos x="csX1310" y="csY1310"/>
              </a:cxn>
              <a:cxn ang="0">
                <a:pos x="csX1311" y="csY1311"/>
              </a:cxn>
              <a:cxn ang="0">
                <a:pos x="csX1312" y="csY1312"/>
              </a:cxn>
              <a:cxn ang="0">
                <a:pos x="csX1313" y="csY1313"/>
              </a:cxn>
              <a:cxn ang="0">
                <a:pos x="csX1314" y="csY1314"/>
              </a:cxn>
              <a:cxn ang="0">
                <a:pos x="csX1315" y="csY1315"/>
              </a:cxn>
              <a:cxn ang="0">
                <a:pos x="csX1316" y="csY1316"/>
              </a:cxn>
              <a:cxn ang="0">
                <a:pos x="csX1317" y="csY1317"/>
              </a:cxn>
              <a:cxn ang="0">
                <a:pos x="csX1318" y="csY1318"/>
              </a:cxn>
              <a:cxn ang="0">
                <a:pos x="csX1319" y="csY1319"/>
              </a:cxn>
              <a:cxn ang="0">
                <a:pos x="csX1320" y="csY1320"/>
              </a:cxn>
              <a:cxn ang="0">
                <a:pos x="csX1321" y="csY1321"/>
              </a:cxn>
              <a:cxn ang="0">
                <a:pos x="csX1322" y="csY1322"/>
              </a:cxn>
              <a:cxn ang="0">
                <a:pos x="csX1323" y="csY1323"/>
              </a:cxn>
              <a:cxn ang="0">
                <a:pos x="csX1324" y="csY1324"/>
              </a:cxn>
              <a:cxn ang="0">
                <a:pos x="csX1325" y="csY1325"/>
              </a:cxn>
              <a:cxn ang="0">
                <a:pos x="csX1326" y="csY1326"/>
              </a:cxn>
              <a:cxn ang="0">
                <a:pos x="csX1327" y="csY1327"/>
              </a:cxn>
              <a:cxn ang="0">
                <a:pos x="csX1328" y="csY1328"/>
              </a:cxn>
              <a:cxn ang="0">
                <a:pos x="csX1329" y="csY1329"/>
              </a:cxn>
              <a:cxn ang="0">
                <a:pos x="csX1330" y="csY1330"/>
              </a:cxn>
              <a:cxn ang="0">
                <a:pos x="csX1331" y="csY1331"/>
              </a:cxn>
              <a:cxn ang="0">
                <a:pos x="csX1332" y="csY1332"/>
              </a:cxn>
              <a:cxn ang="0">
                <a:pos x="csX1333" y="csY1333"/>
              </a:cxn>
              <a:cxn ang="0">
                <a:pos x="csX1334" y="csY1334"/>
              </a:cxn>
              <a:cxn ang="0">
                <a:pos x="csX1335" y="csY1335"/>
              </a:cxn>
              <a:cxn ang="0">
                <a:pos x="csX1336" y="csY1336"/>
              </a:cxn>
              <a:cxn ang="0">
                <a:pos x="csX1337" y="csY1337"/>
              </a:cxn>
              <a:cxn ang="0">
                <a:pos x="csX1338" y="csY1338"/>
              </a:cxn>
              <a:cxn ang="0">
                <a:pos x="csX1339" y="csY1339"/>
              </a:cxn>
              <a:cxn ang="0">
                <a:pos x="csX1340" y="csY1340"/>
              </a:cxn>
              <a:cxn ang="0">
                <a:pos x="csX1341" y="csY1341"/>
              </a:cxn>
              <a:cxn ang="0">
                <a:pos x="csX1342" y="csY1342"/>
              </a:cxn>
              <a:cxn ang="0">
                <a:pos x="csX1343" y="csY1343"/>
              </a:cxn>
              <a:cxn ang="0">
                <a:pos x="csX1344" y="csY1344"/>
              </a:cxn>
              <a:cxn ang="0">
                <a:pos x="csX1345" y="csY1345"/>
              </a:cxn>
              <a:cxn ang="0">
                <a:pos x="csX1346" y="csY1346"/>
              </a:cxn>
              <a:cxn ang="0">
                <a:pos x="csX1347" y="csY1347"/>
              </a:cxn>
              <a:cxn ang="0">
                <a:pos x="csX1348" y="csY1348"/>
              </a:cxn>
              <a:cxn ang="0">
                <a:pos x="csX1349" y="csY1349"/>
              </a:cxn>
              <a:cxn ang="0">
                <a:pos x="csX1350" y="csY1350"/>
              </a:cxn>
              <a:cxn ang="0">
                <a:pos x="csX1351" y="csY1351"/>
              </a:cxn>
              <a:cxn ang="0">
                <a:pos x="csX1352" y="csY1352"/>
              </a:cxn>
              <a:cxn ang="0">
                <a:pos x="csX1353" y="csY1353"/>
              </a:cxn>
              <a:cxn ang="0">
                <a:pos x="csX1354" y="csY1354"/>
              </a:cxn>
              <a:cxn ang="0">
                <a:pos x="csX1355" y="csY1355"/>
              </a:cxn>
              <a:cxn ang="0">
                <a:pos x="csX1356" y="csY1356"/>
              </a:cxn>
              <a:cxn ang="0">
                <a:pos x="csX1357" y="csY1357"/>
              </a:cxn>
              <a:cxn ang="0">
                <a:pos x="csX1358" y="csY1358"/>
              </a:cxn>
              <a:cxn ang="0">
                <a:pos x="csX1359" y="csY1359"/>
              </a:cxn>
              <a:cxn ang="0">
                <a:pos x="csX1360" y="csY1360"/>
              </a:cxn>
              <a:cxn ang="0">
                <a:pos x="csX1361" y="csY1361"/>
              </a:cxn>
              <a:cxn ang="0">
                <a:pos x="csX1362" y="csY1362"/>
              </a:cxn>
              <a:cxn ang="0">
                <a:pos x="csX1363" y="csY1363"/>
              </a:cxn>
              <a:cxn ang="0">
                <a:pos x="csX1364" y="csY1364"/>
              </a:cxn>
              <a:cxn ang="0">
                <a:pos x="csX1365" y="csY1365"/>
              </a:cxn>
              <a:cxn ang="0">
                <a:pos x="csX1366" y="csY1366"/>
              </a:cxn>
              <a:cxn ang="0">
                <a:pos x="csX1367" y="csY1367"/>
              </a:cxn>
              <a:cxn ang="0">
                <a:pos x="csX1368" y="csY1368"/>
              </a:cxn>
              <a:cxn ang="0">
                <a:pos x="csX1369" y="csY1369"/>
              </a:cxn>
              <a:cxn ang="0">
                <a:pos x="csX1370" y="csY1370"/>
              </a:cxn>
              <a:cxn ang="0">
                <a:pos x="csX1371" y="csY1371"/>
              </a:cxn>
              <a:cxn ang="0">
                <a:pos x="csX1372" y="csY1372"/>
              </a:cxn>
              <a:cxn ang="0">
                <a:pos x="csX1373" y="csY1373"/>
              </a:cxn>
              <a:cxn ang="0">
                <a:pos x="csX1374" y="csY1374"/>
              </a:cxn>
              <a:cxn ang="0">
                <a:pos x="csX1375" y="csY1375"/>
              </a:cxn>
              <a:cxn ang="0">
                <a:pos x="csX1376" y="csY1376"/>
              </a:cxn>
              <a:cxn ang="0">
                <a:pos x="csX1377" y="csY1377"/>
              </a:cxn>
              <a:cxn ang="0">
                <a:pos x="csX1378" y="csY1378"/>
              </a:cxn>
              <a:cxn ang="0">
                <a:pos x="csX1379" y="csY1379"/>
              </a:cxn>
              <a:cxn ang="0">
                <a:pos x="csX1380" y="csY1380"/>
              </a:cxn>
              <a:cxn ang="0">
                <a:pos x="csX1381" y="csY1381"/>
              </a:cxn>
              <a:cxn ang="0">
                <a:pos x="csX1382" y="csY1382"/>
              </a:cxn>
              <a:cxn ang="0">
                <a:pos x="csX1383" y="csY1383"/>
              </a:cxn>
              <a:cxn ang="0">
                <a:pos x="csX1384" y="csY1384"/>
              </a:cxn>
              <a:cxn ang="0">
                <a:pos x="csX1385" y="csY1385"/>
              </a:cxn>
              <a:cxn ang="0">
                <a:pos x="csX1386" y="csY1386"/>
              </a:cxn>
              <a:cxn ang="0">
                <a:pos x="csX1387" y="csY1387"/>
              </a:cxn>
              <a:cxn ang="0">
                <a:pos x="csX1388" y="csY1388"/>
              </a:cxn>
              <a:cxn ang="0">
                <a:pos x="csX1389" y="csY1389"/>
              </a:cxn>
              <a:cxn ang="0">
                <a:pos x="csX1390" y="csY1390"/>
              </a:cxn>
              <a:cxn ang="0">
                <a:pos x="csX1391" y="csY1391"/>
              </a:cxn>
              <a:cxn ang="0">
                <a:pos x="csX1392" y="csY1392"/>
              </a:cxn>
              <a:cxn ang="0">
                <a:pos x="csX1393" y="csY1393"/>
              </a:cxn>
              <a:cxn ang="0">
                <a:pos x="csX1394" y="csY1394"/>
              </a:cxn>
              <a:cxn ang="0">
                <a:pos x="csX1395" y="csY1395"/>
              </a:cxn>
              <a:cxn ang="0">
                <a:pos x="csX1396" y="csY1396"/>
              </a:cxn>
              <a:cxn ang="0">
                <a:pos x="csX1397" y="csY1397"/>
              </a:cxn>
              <a:cxn ang="0">
                <a:pos x="csX1398" y="csY1398"/>
              </a:cxn>
              <a:cxn ang="0">
                <a:pos x="csX1399" y="csY1399"/>
              </a:cxn>
              <a:cxn ang="0">
                <a:pos x="csX1400" y="csY1400"/>
              </a:cxn>
              <a:cxn ang="0">
                <a:pos x="csX1401" y="csY1401"/>
              </a:cxn>
              <a:cxn ang="0">
                <a:pos x="csX1402" y="csY1402"/>
              </a:cxn>
              <a:cxn ang="0">
                <a:pos x="csX1403" y="csY1403"/>
              </a:cxn>
              <a:cxn ang="0">
                <a:pos x="csX1404" y="csY1404"/>
              </a:cxn>
              <a:cxn ang="0">
                <a:pos x="csX1405" y="csY1405"/>
              </a:cxn>
              <a:cxn ang="0">
                <a:pos x="csX1406" y="csY1406"/>
              </a:cxn>
              <a:cxn ang="0">
                <a:pos x="csX1407" y="csY1407"/>
              </a:cxn>
              <a:cxn ang="0">
                <a:pos x="csX1408" y="csY1408"/>
              </a:cxn>
              <a:cxn ang="0">
                <a:pos x="csX1409" y="csY1409"/>
              </a:cxn>
              <a:cxn ang="0">
                <a:pos x="csX1410" y="csY1410"/>
              </a:cxn>
              <a:cxn ang="0">
                <a:pos x="csX1411" y="csY1411"/>
              </a:cxn>
              <a:cxn ang="0">
                <a:pos x="csX1412" y="csY1412"/>
              </a:cxn>
              <a:cxn ang="0">
                <a:pos x="csX1413" y="csY1413"/>
              </a:cxn>
              <a:cxn ang="0">
                <a:pos x="csX1414" y="csY1414"/>
              </a:cxn>
              <a:cxn ang="0">
                <a:pos x="csX1415" y="csY1415"/>
              </a:cxn>
              <a:cxn ang="0">
                <a:pos x="csX1416" y="csY1416"/>
              </a:cxn>
              <a:cxn ang="0">
                <a:pos x="csX1417" y="csY1417"/>
              </a:cxn>
              <a:cxn ang="0">
                <a:pos x="csX1418" y="csY1418"/>
              </a:cxn>
              <a:cxn ang="0">
                <a:pos x="csX1419" y="csY1419"/>
              </a:cxn>
              <a:cxn ang="0">
                <a:pos x="csX1420" y="csY1420"/>
              </a:cxn>
              <a:cxn ang="0">
                <a:pos x="csX1421" y="csY1421"/>
              </a:cxn>
              <a:cxn ang="0">
                <a:pos x="csX1422" y="csY1422"/>
              </a:cxn>
              <a:cxn ang="0">
                <a:pos x="csX1423" y="csY1423"/>
              </a:cxn>
              <a:cxn ang="0">
                <a:pos x="csX1424" y="csY1424"/>
              </a:cxn>
              <a:cxn ang="0">
                <a:pos x="csX1425" y="csY1425"/>
              </a:cxn>
              <a:cxn ang="0">
                <a:pos x="csX1426" y="csY1426"/>
              </a:cxn>
              <a:cxn ang="0">
                <a:pos x="csX1427" y="csY1427"/>
              </a:cxn>
              <a:cxn ang="0">
                <a:pos x="csX1428" y="csY1428"/>
              </a:cxn>
              <a:cxn ang="0">
                <a:pos x="csX1429" y="csY1429"/>
              </a:cxn>
              <a:cxn ang="0">
                <a:pos x="csX1430" y="csY1430"/>
              </a:cxn>
              <a:cxn ang="0">
                <a:pos x="csX1431" y="csY1431"/>
              </a:cxn>
              <a:cxn ang="0">
                <a:pos x="csX1432" y="csY1432"/>
              </a:cxn>
              <a:cxn ang="0">
                <a:pos x="csX1433" y="csY1433"/>
              </a:cxn>
              <a:cxn ang="0">
                <a:pos x="csX1434" y="csY1434"/>
              </a:cxn>
              <a:cxn ang="0">
                <a:pos x="csX1435" y="csY1435"/>
              </a:cxn>
              <a:cxn ang="0">
                <a:pos x="csX1436" y="csY1436"/>
              </a:cxn>
              <a:cxn ang="0">
                <a:pos x="csX1437" y="csY1437"/>
              </a:cxn>
              <a:cxn ang="0">
                <a:pos x="csX1438" y="csY1438"/>
              </a:cxn>
              <a:cxn ang="0">
                <a:pos x="csX1439" y="csY1439"/>
              </a:cxn>
              <a:cxn ang="0">
                <a:pos x="csX1440" y="csY1440"/>
              </a:cxn>
              <a:cxn ang="0">
                <a:pos x="csX1441" y="csY1441"/>
              </a:cxn>
              <a:cxn ang="0">
                <a:pos x="csX1442" y="csY1442"/>
              </a:cxn>
              <a:cxn ang="0">
                <a:pos x="csX1443" y="csY1443"/>
              </a:cxn>
              <a:cxn ang="0">
                <a:pos x="csX1444" y="csY1444"/>
              </a:cxn>
              <a:cxn ang="0">
                <a:pos x="csX1445" y="csY1445"/>
              </a:cxn>
              <a:cxn ang="0">
                <a:pos x="csX1446" y="csY1446"/>
              </a:cxn>
              <a:cxn ang="0">
                <a:pos x="csX1447" y="csY1447"/>
              </a:cxn>
              <a:cxn ang="0">
                <a:pos x="csX1448" y="csY1448"/>
              </a:cxn>
              <a:cxn ang="0">
                <a:pos x="csX1449" y="csY1449"/>
              </a:cxn>
              <a:cxn ang="0">
                <a:pos x="csX1450" y="csY1450"/>
              </a:cxn>
              <a:cxn ang="0">
                <a:pos x="csX1451" y="csY1451"/>
              </a:cxn>
              <a:cxn ang="0">
                <a:pos x="csX1452" y="csY1452"/>
              </a:cxn>
              <a:cxn ang="0">
                <a:pos x="csX1453" y="csY1453"/>
              </a:cxn>
              <a:cxn ang="0">
                <a:pos x="csX1454" y="csY1454"/>
              </a:cxn>
              <a:cxn ang="0">
                <a:pos x="csX1455" y="csY1455"/>
              </a:cxn>
              <a:cxn ang="0">
                <a:pos x="csX1456" y="csY1456"/>
              </a:cxn>
              <a:cxn ang="0">
                <a:pos x="csX1457" y="csY1457"/>
              </a:cxn>
              <a:cxn ang="0">
                <a:pos x="csX1458" y="csY1458"/>
              </a:cxn>
              <a:cxn ang="0">
                <a:pos x="csX1459" y="csY1459"/>
              </a:cxn>
              <a:cxn ang="0">
                <a:pos x="csX1460" y="csY1460"/>
              </a:cxn>
              <a:cxn ang="0">
                <a:pos x="csX1461" y="csY1461"/>
              </a:cxn>
              <a:cxn ang="0">
                <a:pos x="csX1462" y="csY1462"/>
              </a:cxn>
              <a:cxn ang="0">
                <a:pos x="csX1463" y="csY1463"/>
              </a:cxn>
              <a:cxn ang="0">
                <a:pos x="csX1464" y="csY1464"/>
              </a:cxn>
              <a:cxn ang="0">
                <a:pos x="csX1465" y="csY1465"/>
              </a:cxn>
              <a:cxn ang="0">
                <a:pos x="csX1466" y="csY1466"/>
              </a:cxn>
              <a:cxn ang="0">
                <a:pos x="csX1467" y="csY1467"/>
              </a:cxn>
              <a:cxn ang="0">
                <a:pos x="csX1468" y="csY1468"/>
              </a:cxn>
              <a:cxn ang="0">
                <a:pos x="csX1469" y="csY1469"/>
              </a:cxn>
              <a:cxn ang="0">
                <a:pos x="csX1470" y="csY1470"/>
              </a:cxn>
              <a:cxn ang="0">
                <a:pos x="csX1471" y="csY1471"/>
              </a:cxn>
              <a:cxn ang="0">
                <a:pos x="csX1472" y="csY1472"/>
              </a:cxn>
              <a:cxn ang="0">
                <a:pos x="csX1473" y="csY1473"/>
              </a:cxn>
              <a:cxn ang="0">
                <a:pos x="csX1474" y="csY1474"/>
              </a:cxn>
              <a:cxn ang="0">
                <a:pos x="csX1475" y="csY1475"/>
              </a:cxn>
              <a:cxn ang="0">
                <a:pos x="csX1476" y="csY1476"/>
              </a:cxn>
              <a:cxn ang="0">
                <a:pos x="csX1477" y="csY1477"/>
              </a:cxn>
              <a:cxn ang="0">
                <a:pos x="csX1478" y="csY1478"/>
              </a:cxn>
              <a:cxn ang="0">
                <a:pos x="csX1479" y="csY1479"/>
              </a:cxn>
              <a:cxn ang="0">
                <a:pos x="csX1480" y="csY1480"/>
              </a:cxn>
              <a:cxn ang="0">
                <a:pos x="csX1481" y="csY1481"/>
              </a:cxn>
              <a:cxn ang="0">
                <a:pos x="csX1482" y="csY1482"/>
              </a:cxn>
              <a:cxn ang="0">
                <a:pos x="csX1483" y="csY1483"/>
              </a:cxn>
              <a:cxn ang="0">
                <a:pos x="csX1484" y="csY1484"/>
              </a:cxn>
              <a:cxn ang="0">
                <a:pos x="csX1485" y="csY1485"/>
              </a:cxn>
              <a:cxn ang="0">
                <a:pos x="csX1486" y="csY1486"/>
              </a:cxn>
              <a:cxn ang="0">
                <a:pos x="csX1487" y="csY1487"/>
              </a:cxn>
              <a:cxn ang="0">
                <a:pos x="csX1488" y="csY1488"/>
              </a:cxn>
              <a:cxn ang="0">
                <a:pos x="csX1489" y="csY1489"/>
              </a:cxn>
              <a:cxn ang="0">
                <a:pos x="csX1490" y="csY1490"/>
              </a:cxn>
              <a:cxn ang="0">
                <a:pos x="csX1491" y="csY1491"/>
              </a:cxn>
              <a:cxn ang="0">
                <a:pos x="csX1492" y="csY1492"/>
              </a:cxn>
              <a:cxn ang="0">
                <a:pos x="csX1493" y="csY1493"/>
              </a:cxn>
              <a:cxn ang="0">
                <a:pos x="csX1494" y="csY1494"/>
              </a:cxn>
              <a:cxn ang="0">
                <a:pos x="csX1495" y="csY1495"/>
              </a:cxn>
              <a:cxn ang="0">
                <a:pos x="csX1496" y="csY1496"/>
              </a:cxn>
              <a:cxn ang="0">
                <a:pos x="csX1497" y="csY1497"/>
              </a:cxn>
              <a:cxn ang="0">
                <a:pos x="csX1498" y="csY1498"/>
              </a:cxn>
              <a:cxn ang="0">
                <a:pos x="csX1499" y="csY1499"/>
              </a:cxn>
              <a:cxn ang="0">
                <a:pos x="csX1500" y="csY1500"/>
              </a:cxn>
              <a:cxn ang="0">
                <a:pos x="csX1501" y="csY1501"/>
              </a:cxn>
              <a:cxn ang="0">
                <a:pos x="csX1502" y="csY1502"/>
              </a:cxn>
              <a:cxn ang="0">
                <a:pos x="csX1503" y="csY1503"/>
              </a:cxn>
              <a:cxn ang="0">
                <a:pos x="csX1504" y="csY1504"/>
              </a:cxn>
              <a:cxn ang="0">
                <a:pos x="csX1505" y="csY1505"/>
              </a:cxn>
              <a:cxn ang="0">
                <a:pos x="csX1506" y="csY1506"/>
              </a:cxn>
              <a:cxn ang="0">
                <a:pos x="csX1507" y="csY1507"/>
              </a:cxn>
              <a:cxn ang="0">
                <a:pos x="csX1508" y="csY1508"/>
              </a:cxn>
              <a:cxn ang="0">
                <a:pos x="csX1509" y="csY1509"/>
              </a:cxn>
              <a:cxn ang="0">
                <a:pos x="csX1510" y="csY1510"/>
              </a:cxn>
              <a:cxn ang="0">
                <a:pos x="csX1511" y="csY1511"/>
              </a:cxn>
              <a:cxn ang="0">
                <a:pos x="csX1512" y="csY1512"/>
              </a:cxn>
              <a:cxn ang="0">
                <a:pos x="csX1513" y="csY1513"/>
              </a:cxn>
              <a:cxn ang="0">
                <a:pos x="csX1514" y="csY1514"/>
              </a:cxn>
              <a:cxn ang="0">
                <a:pos x="csX1515" y="csY1515"/>
              </a:cxn>
              <a:cxn ang="0">
                <a:pos x="csX1516" y="csY1516"/>
              </a:cxn>
              <a:cxn ang="0">
                <a:pos x="csX1517" y="csY1517"/>
              </a:cxn>
              <a:cxn ang="0">
                <a:pos x="csX1518" y="csY1518"/>
              </a:cxn>
              <a:cxn ang="0">
                <a:pos x="csX1519" y="csY1519"/>
              </a:cxn>
              <a:cxn ang="0">
                <a:pos x="csX1520" y="csY1520"/>
              </a:cxn>
              <a:cxn ang="0">
                <a:pos x="csX1521" y="csY1521"/>
              </a:cxn>
              <a:cxn ang="0">
                <a:pos x="csX1522" y="csY1522"/>
              </a:cxn>
              <a:cxn ang="0">
                <a:pos x="csX1523" y="csY1523"/>
              </a:cxn>
              <a:cxn ang="0">
                <a:pos x="csX1524" y="csY1524"/>
              </a:cxn>
              <a:cxn ang="0">
                <a:pos x="csX1525" y="csY1525"/>
              </a:cxn>
              <a:cxn ang="0">
                <a:pos x="csX1526" y="csY1526"/>
              </a:cxn>
              <a:cxn ang="0">
                <a:pos x="csX1527" y="csY1527"/>
              </a:cxn>
              <a:cxn ang="0">
                <a:pos x="csX1528" y="csY1528"/>
              </a:cxn>
              <a:cxn ang="0">
                <a:pos x="csX1529" y="csY1529"/>
              </a:cxn>
              <a:cxn ang="0">
                <a:pos x="csX1530" y="csY1530"/>
              </a:cxn>
              <a:cxn ang="0">
                <a:pos x="csX1531" y="csY1531"/>
              </a:cxn>
              <a:cxn ang="0">
                <a:pos x="csX1532" y="csY1532"/>
              </a:cxn>
              <a:cxn ang="0">
                <a:pos x="csX1533" y="csY1533"/>
              </a:cxn>
              <a:cxn ang="0">
                <a:pos x="csX1534" y="csY1534"/>
              </a:cxn>
              <a:cxn ang="0">
                <a:pos x="csX1535" y="csY1535"/>
              </a:cxn>
              <a:cxn ang="0">
                <a:pos x="csX1536" y="csY1536"/>
              </a:cxn>
              <a:cxn ang="0">
                <a:pos x="csX1537" y="csY1537"/>
              </a:cxn>
              <a:cxn ang="0">
                <a:pos x="csX1538" y="csY1538"/>
              </a:cxn>
              <a:cxn ang="0">
                <a:pos x="csX1539" y="csY1539"/>
              </a:cxn>
              <a:cxn ang="0">
                <a:pos x="csX1540" y="csY1540"/>
              </a:cxn>
              <a:cxn ang="0">
                <a:pos x="csX1541" y="csY1541"/>
              </a:cxn>
              <a:cxn ang="0">
                <a:pos x="csX1542" y="csY1542"/>
              </a:cxn>
              <a:cxn ang="0">
                <a:pos x="csX1543" y="csY1543"/>
              </a:cxn>
              <a:cxn ang="0">
                <a:pos x="csX1544" y="csY1544"/>
              </a:cxn>
              <a:cxn ang="0">
                <a:pos x="csX1545" y="csY1545"/>
              </a:cxn>
              <a:cxn ang="0">
                <a:pos x="csX1546" y="csY1546"/>
              </a:cxn>
              <a:cxn ang="0">
                <a:pos x="csX1547" y="csY1547"/>
              </a:cxn>
              <a:cxn ang="0">
                <a:pos x="csX1548" y="csY1548"/>
              </a:cxn>
              <a:cxn ang="0">
                <a:pos x="csX1549" y="csY1549"/>
              </a:cxn>
              <a:cxn ang="0">
                <a:pos x="csX1550" y="csY1550"/>
              </a:cxn>
              <a:cxn ang="0">
                <a:pos x="csX1551" y="csY1551"/>
              </a:cxn>
              <a:cxn ang="0">
                <a:pos x="csX1552" y="csY1552"/>
              </a:cxn>
              <a:cxn ang="0">
                <a:pos x="csX1553" y="csY1553"/>
              </a:cxn>
              <a:cxn ang="0">
                <a:pos x="csX1554" y="csY1554"/>
              </a:cxn>
              <a:cxn ang="0">
                <a:pos x="csX1555" y="csY1555"/>
              </a:cxn>
              <a:cxn ang="0">
                <a:pos x="csX1556" y="csY1556"/>
              </a:cxn>
              <a:cxn ang="0">
                <a:pos x="csX1557" y="csY1557"/>
              </a:cxn>
              <a:cxn ang="0">
                <a:pos x="csX1558" y="csY1558"/>
              </a:cxn>
              <a:cxn ang="0">
                <a:pos x="csX1559" y="csY1559"/>
              </a:cxn>
              <a:cxn ang="0">
                <a:pos x="csX1560" y="csY1560"/>
              </a:cxn>
              <a:cxn ang="0">
                <a:pos x="csX1561" y="csY1561"/>
              </a:cxn>
              <a:cxn ang="0">
                <a:pos x="csX1562" y="csY1562"/>
              </a:cxn>
              <a:cxn ang="0">
                <a:pos x="csX1563" y="csY1563"/>
              </a:cxn>
              <a:cxn ang="0">
                <a:pos x="csX1564" y="csY1564"/>
              </a:cxn>
              <a:cxn ang="0">
                <a:pos x="csX1565" y="csY1565"/>
              </a:cxn>
              <a:cxn ang="0">
                <a:pos x="csX1566" y="csY1566"/>
              </a:cxn>
              <a:cxn ang="0">
                <a:pos x="csX1567" y="csY1567"/>
              </a:cxn>
              <a:cxn ang="0">
                <a:pos x="csX1568" y="csY1568"/>
              </a:cxn>
              <a:cxn ang="0">
                <a:pos x="csX1569" y="csY1569"/>
              </a:cxn>
              <a:cxn ang="0">
                <a:pos x="csX1570" y="csY1570"/>
              </a:cxn>
              <a:cxn ang="0">
                <a:pos x="csX1571" y="csY1571"/>
              </a:cxn>
              <a:cxn ang="0">
                <a:pos x="csX1572" y="csY1572"/>
              </a:cxn>
              <a:cxn ang="0">
                <a:pos x="csX1573" y="csY1573"/>
              </a:cxn>
              <a:cxn ang="0">
                <a:pos x="csX1574" y="csY1574"/>
              </a:cxn>
              <a:cxn ang="0">
                <a:pos x="csX1575" y="csY1575"/>
              </a:cxn>
              <a:cxn ang="0">
                <a:pos x="csX1576" y="csY1576"/>
              </a:cxn>
              <a:cxn ang="0">
                <a:pos x="csX1577" y="csY1577"/>
              </a:cxn>
              <a:cxn ang="0">
                <a:pos x="csX1578" y="csY1578"/>
              </a:cxn>
              <a:cxn ang="0">
                <a:pos x="csX1579" y="csY1579"/>
              </a:cxn>
              <a:cxn ang="0">
                <a:pos x="csX1580" y="csY1580"/>
              </a:cxn>
              <a:cxn ang="0">
                <a:pos x="csX1581" y="csY1581"/>
              </a:cxn>
              <a:cxn ang="0">
                <a:pos x="csX1582" y="csY1582"/>
              </a:cxn>
              <a:cxn ang="0">
                <a:pos x="csX1583" y="csY1583"/>
              </a:cxn>
              <a:cxn ang="0">
                <a:pos x="csX1584" y="csY1584"/>
              </a:cxn>
              <a:cxn ang="0">
                <a:pos x="csX1585" y="csY1585"/>
              </a:cxn>
              <a:cxn ang="0">
                <a:pos x="csX1586" y="csY1586"/>
              </a:cxn>
              <a:cxn ang="0">
                <a:pos x="csX1587" y="csY1587"/>
              </a:cxn>
              <a:cxn ang="0">
                <a:pos x="csX1588" y="csY1588"/>
              </a:cxn>
              <a:cxn ang="0">
                <a:pos x="csX1589" y="csY1589"/>
              </a:cxn>
              <a:cxn ang="0">
                <a:pos x="csX1590" y="csY1590"/>
              </a:cxn>
              <a:cxn ang="0">
                <a:pos x="csX1591" y="csY1591"/>
              </a:cxn>
              <a:cxn ang="0">
                <a:pos x="csX1592" y="csY1592"/>
              </a:cxn>
              <a:cxn ang="0">
                <a:pos x="csX1593" y="csY1593"/>
              </a:cxn>
              <a:cxn ang="0">
                <a:pos x="csX1594" y="csY1594"/>
              </a:cxn>
              <a:cxn ang="0">
                <a:pos x="csX1595" y="csY1595"/>
              </a:cxn>
              <a:cxn ang="0">
                <a:pos x="csX1596" y="csY1596"/>
              </a:cxn>
              <a:cxn ang="0">
                <a:pos x="csX1597" y="csY1597"/>
              </a:cxn>
              <a:cxn ang="0">
                <a:pos x="csX1598" y="csY1598"/>
              </a:cxn>
              <a:cxn ang="0">
                <a:pos x="csX1599" y="csY1599"/>
              </a:cxn>
              <a:cxn ang="0">
                <a:pos x="csX1600" y="csY1600"/>
              </a:cxn>
              <a:cxn ang="0">
                <a:pos x="csX1601" y="csY1601"/>
              </a:cxn>
              <a:cxn ang="0">
                <a:pos x="csX1602" y="csY1602"/>
              </a:cxn>
              <a:cxn ang="0">
                <a:pos x="csX1603" y="csY1603"/>
              </a:cxn>
              <a:cxn ang="0">
                <a:pos x="csX1604" y="csY1604"/>
              </a:cxn>
              <a:cxn ang="0">
                <a:pos x="csX1605" y="csY1605"/>
              </a:cxn>
              <a:cxn ang="0">
                <a:pos x="csX1606" y="csY1606"/>
              </a:cxn>
              <a:cxn ang="0">
                <a:pos x="csX1607" y="csY1607"/>
              </a:cxn>
              <a:cxn ang="0">
                <a:pos x="csX1608" y="csY1608"/>
              </a:cxn>
              <a:cxn ang="0">
                <a:pos x="csX1609" y="csY1609"/>
              </a:cxn>
              <a:cxn ang="0">
                <a:pos x="csX1610" y="csY1610"/>
              </a:cxn>
              <a:cxn ang="0">
                <a:pos x="csX1611" y="csY1611"/>
              </a:cxn>
              <a:cxn ang="0">
                <a:pos x="csX1612" y="csY1612"/>
              </a:cxn>
              <a:cxn ang="0">
                <a:pos x="csX1613" y="csY1613"/>
              </a:cxn>
              <a:cxn ang="0">
                <a:pos x="csX1614" y="csY1614"/>
              </a:cxn>
              <a:cxn ang="0">
                <a:pos x="csX1615" y="csY1615"/>
              </a:cxn>
              <a:cxn ang="0">
                <a:pos x="csX1616" y="csY1616"/>
              </a:cxn>
              <a:cxn ang="0">
                <a:pos x="csX1617" y="csY1617"/>
              </a:cxn>
              <a:cxn ang="0">
                <a:pos x="csX1618" y="csY1618"/>
              </a:cxn>
              <a:cxn ang="0">
                <a:pos x="csX1619" y="csY1619"/>
              </a:cxn>
              <a:cxn ang="0">
                <a:pos x="csX1620" y="csY1620"/>
              </a:cxn>
              <a:cxn ang="0">
                <a:pos x="csX1621" y="csY1621"/>
              </a:cxn>
              <a:cxn ang="0">
                <a:pos x="csX1622" y="csY1622"/>
              </a:cxn>
              <a:cxn ang="0">
                <a:pos x="csX1623" y="csY1623"/>
              </a:cxn>
              <a:cxn ang="0">
                <a:pos x="csX1624" y="csY1624"/>
              </a:cxn>
              <a:cxn ang="0">
                <a:pos x="csX1625" y="csY1625"/>
              </a:cxn>
              <a:cxn ang="0">
                <a:pos x="csX1626" y="csY1626"/>
              </a:cxn>
              <a:cxn ang="0">
                <a:pos x="csX1627" y="csY1627"/>
              </a:cxn>
              <a:cxn ang="0">
                <a:pos x="csX1628" y="csY1628"/>
              </a:cxn>
              <a:cxn ang="0">
                <a:pos x="csX1629" y="csY1629"/>
              </a:cxn>
              <a:cxn ang="0">
                <a:pos x="csX1630" y="csY1630"/>
              </a:cxn>
              <a:cxn ang="0">
                <a:pos x="csX1631" y="csY1631"/>
              </a:cxn>
              <a:cxn ang="0">
                <a:pos x="csX1632" y="csY1632"/>
              </a:cxn>
              <a:cxn ang="0">
                <a:pos x="csX1633" y="csY1633"/>
              </a:cxn>
              <a:cxn ang="0">
                <a:pos x="csX1634" y="csY1634"/>
              </a:cxn>
              <a:cxn ang="0">
                <a:pos x="csX1635" y="csY1635"/>
              </a:cxn>
              <a:cxn ang="0">
                <a:pos x="csX1636" y="csY1636"/>
              </a:cxn>
              <a:cxn ang="0">
                <a:pos x="csX1637" y="csY1637"/>
              </a:cxn>
              <a:cxn ang="0">
                <a:pos x="csX1638" y="csY1638"/>
              </a:cxn>
              <a:cxn ang="0">
                <a:pos x="csX1639" y="csY1639"/>
              </a:cxn>
              <a:cxn ang="0">
                <a:pos x="csX1640" y="csY1640"/>
              </a:cxn>
              <a:cxn ang="0">
                <a:pos x="csX1641" y="csY1641"/>
              </a:cxn>
              <a:cxn ang="0">
                <a:pos x="csX1642" y="csY1642"/>
              </a:cxn>
              <a:cxn ang="0">
                <a:pos x="csX1643" y="csY1643"/>
              </a:cxn>
              <a:cxn ang="0">
                <a:pos x="csX1644" y="csY1644"/>
              </a:cxn>
              <a:cxn ang="0">
                <a:pos x="csX1645" y="csY1645"/>
              </a:cxn>
              <a:cxn ang="0">
                <a:pos x="csX1646" y="csY1646"/>
              </a:cxn>
              <a:cxn ang="0">
                <a:pos x="csX1647" y="csY1647"/>
              </a:cxn>
              <a:cxn ang="0">
                <a:pos x="csX1648" y="csY1648"/>
              </a:cxn>
              <a:cxn ang="0">
                <a:pos x="csX1649" y="csY1649"/>
              </a:cxn>
              <a:cxn ang="0">
                <a:pos x="csX1650" y="csY1650"/>
              </a:cxn>
              <a:cxn ang="0">
                <a:pos x="csX1651" y="csY1651"/>
              </a:cxn>
              <a:cxn ang="0">
                <a:pos x="csX1652" y="csY1652"/>
              </a:cxn>
              <a:cxn ang="0">
                <a:pos x="csX1653" y="csY1653"/>
              </a:cxn>
              <a:cxn ang="0">
                <a:pos x="csX1654" y="csY1654"/>
              </a:cxn>
              <a:cxn ang="0">
                <a:pos x="csX1655" y="csY1655"/>
              </a:cxn>
              <a:cxn ang="0">
                <a:pos x="csX1656" y="csY1656"/>
              </a:cxn>
              <a:cxn ang="0">
                <a:pos x="csX1657" y="csY1657"/>
              </a:cxn>
              <a:cxn ang="0">
                <a:pos x="csX1658" y="csY1658"/>
              </a:cxn>
              <a:cxn ang="0">
                <a:pos x="csX1659" y="csY1659"/>
              </a:cxn>
              <a:cxn ang="0">
                <a:pos x="csX1660" y="csY1660"/>
              </a:cxn>
              <a:cxn ang="0">
                <a:pos x="csX1661" y="csY1661"/>
              </a:cxn>
              <a:cxn ang="0">
                <a:pos x="csX1662" y="csY1662"/>
              </a:cxn>
              <a:cxn ang="0">
                <a:pos x="csX1663" y="csY1663"/>
              </a:cxn>
              <a:cxn ang="0">
                <a:pos x="csX1664" y="csY1664"/>
              </a:cxn>
              <a:cxn ang="0">
                <a:pos x="csX1665" y="csY1665"/>
              </a:cxn>
              <a:cxn ang="0">
                <a:pos x="csX1666" y="csY1666"/>
              </a:cxn>
              <a:cxn ang="0">
                <a:pos x="csX1667" y="csY1667"/>
              </a:cxn>
              <a:cxn ang="0">
                <a:pos x="csX1668" y="csY1668"/>
              </a:cxn>
              <a:cxn ang="0">
                <a:pos x="csX1669" y="csY1669"/>
              </a:cxn>
              <a:cxn ang="0">
                <a:pos x="csX1670" y="csY1670"/>
              </a:cxn>
              <a:cxn ang="0">
                <a:pos x="csX1671" y="csY1671"/>
              </a:cxn>
              <a:cxn ang="0">
                <a:pos x="csX1672" y="csY1672"/>
              </a:cxn>
              <a:cxn ang="0">
                <a:pos x="csX1673" y="csY1673"/>
              </a:cxn>
              <a:cxn ang="0">
                <a:pos x="csX1674" y="csY1674"/>
              </a:cxn>
              <a:cxn ang="0">
                <a:pos x="csX1675" y="csY1675"/>
              </a:cxn>
              <a:cxn ang="0">
                <a:pos x="csX1676" y="csY1676"/>
              </a:cxn>
              <a:cxn ang="0">
                <a:pos x="csX1677" y="csY1677"/>
              </a:cxn>
              <a:cxn ang="0">
                <a:pos x="csX1678" y="csY1678"/>
              </a:cxn>
              <a:cxn ang="0">
                <a:pos x="csX1679" y="csY1679"/>
              </a:cxn>
              <a:cxn ang="0">
                <a:pos x="csX1680" y="csY1680"/>
              </a:cxn>
              <a:cxn ang="0">
                <a:pos x="csX1681" y="csY1681"/>
              </a:cxn>
              <a:cxn ang="0">
                <a:pos x="csX1682" y="csY1682"/>
              </a:cxn>
              <a:cxn ang="0">
                <a:pos x="csX1683" y="csY1683"/>
              </a:cxn>
              <a:cxn ang="0">
                <a:pos x="csX1684" y="csY1684"/>
              </a:cxn>
              <a:cxn ang="0">
                <a:pos x="csX1685" y="csY1685"/>
              </a:cxn>
              <a:cxn ang="0">
                <a:pos x="csX1686" y="csY1686"/>
              </a:cxn>
              <a:cxn ang="0">
                <a:pos x="csX1687" y="csY1687"/>
              </a:cxn>
              <a:cxn ang="0">
                <a:pos x="csX1688" y="csY1688"/>
              </a:cxn>
              <a:cxn ang="0">
                <a:pos x="csX1689" y="csY1689"/>
              </a:cxn>
              <a:cxn ang="0">
                <a:pos x="csX1690" y="csY1690"/>
              </a:cxn>
              <a:cxn ang="0">
                <a:pos x="csX1691" y="csY1691"/>
              </a:cxn>
              <a:cxn ang="0">
                <a:pos x="csX1692" y="csY1692"/>
              </a:cxn>
              <a:cxn ang="0">
                <a:pos x="csX1693" y="csY1693"/>
              </a:cxn>
              <a:cxn ang="0">
                <a:pos x="csX1694" y="csY1694"/>
              </a:cxn>
              <a:cxn ang="0">
                <a:pos x="csX1695" y="csY1695"/>
              </a:cxn>
              <a:cxn ang="0">
                <a:pos x="csX1696" y="csY1696"/>
              </a:cxn>
              <a:cxn ang="0">
                <a:pos x="csX1697" y="csY1697"/>
              </a:cxn>
              <a:cxn ang="0">
                <a:pos x="csX1698" y="csY1698"/>
              </a:cxn>
              <a:cxn ang="0">
                <a:pos x="csX1699" y="csY1699"/>
              </a:cxn>
              <a:cxn ang="0">
                <a:pos x="csX1700" y="csY1700"/>
              </a:cxn>
              <a:cxn ang="0">
                <a:pos x="csX1701" y="csY1701"/>
              </a:cxn>
              <a:cxn ang="0">
                <a:pos x="csX1702" y="csY1702"/>
              </a:cxn>
              <a:cxn ang="0">
                <a:pos x="csX1703" y="csY1703"/>
              </a:cxn>
              <a:cxn ang="0">
                <a:pos x="csX1704" y="csY1704"/>
              </a:cxn>
              <a:cxn ang="0">
                <a:pos x="csX1705" y="csY1705"/>
              </a:cxn>
              <a:cxn ang="0">
                <a:pos x="csX1706" y="csY1706"/>
              </a:cxn>
              <a:cxn ang="0">
                <a:pos x="csX1707" y="csY1707"/>
              </a:cxn>
              <a:cxn ang="0">
                <a:pos x="csX1708" y="csY1708"/>
              </a:cxn>
              <a:cxn ang="0">
                <a:pos x="csX1709" y="csY1709"/>
              </a:cxn>
              <a:cxn ang="0">
                <a:pos x="csX1710" y="csY1710"/>
              </a:cxn>
              <a:cxn ang="0">
                <a:pos x="csX1711" y="csY1711"/>
              </a:cxn>
              <a:cxn ang="0">
                <a:pos x="csX1712" y="csY1712"/>
              </a:cxn>
              <a:cxn ang="0">
                <a:pos x="csX1713" y="csY1713"/>
              </a:cxn>
              <a:cxn ang="0">
                <a:pos x="csX1714" y="csY1714"/>
              </a:cxn>
              <a:cxn ang="0">
                <a:pos x="csX1715" y="csY1715"/>
              </a:cxn>
              <a:cxn ang="0">
                <a:pos x="csX1716" y="csY1716"/>
              </a:cxn>
              <a:cxn ang="0">
                <a:pos x="csX1717" y="csY1717"/>
              </a:cxn>
              <a:cxn ang="0">
                <a:pos x="csX1718" y="csY1718"/>
              </a:cxn>
              <a:cxn ang="0">
                <a:pos x="csX1719" y="csY1719"/>
              </a:cxn>
              <a:cxn ang="0">
                <a:pos x="csX1720" y="csY1720"/>
              </a:cxn>
              <a:cxn ang="0">
                <a:pos x="csX1721" y="csY1721"/>
              </a:cxn>
              <a:cxn ang="0">
                <a:pos x="csX1722" y="csY1722"/>
              </a:cxn>
              <a:cxn ang="0">
                <a:pos x="csX1723" y="csY1723"/>
              </a:cxn>
              <a:cxn ang="0">
                <a:pos x="csX1724" y="csY1724"/>
              </a:cxn>
              <a:cxn ang="0">
                <a:pos x="csX1725" y="csY1725"/>
              </a:cxn>
              <a:cxn ang="0">
                <a:pos x="csX1726" y="csY1726"/>
              </a:cxn>
              <a:cxn ang="0">
                <a:pos x="csX1727" y="csY1727"/>
              </a:cxn>
              <a:cxn ang="0">
                <a:pos x="csX1728" y="csY1728"/>
              </a:cxn>
              <a:cxn ang="0">
                <a:pos x="csX1729" y="csY1729"/>
              </a:cxn>
              <a:cxn ang="0">
                <a:pos x="csX1730" y="csY1730"/>
              </a:cxn>
              <a:cxn ang="0">
                <a:pos x="csX1731" y="csY1731"/>
              </a:cxn>
              <a:cxn ang="0">
                <a:pos x="csX1732" y="csY1732"/>
              </a:cxn>
              <a:cxn ang="0">
                <a:pos x="csX1733" y="csY1733"/>
              </a:cxn>
              <a:cxn ang="0">
                <a:pos x="csX1734" y="csY1734"/>
              </a:cxn>
              <a:cxn ang="0">
                <a:pos x="csX1735" y="csY1735"/>
              </a:cxn>
              <a:cxn ang="0">
                <a:pos x="csX1736" y="csY1736"/>
              </a:cxn>
              <a:cxn ang="0">
                <a:pos x="csX1737" y="csY1737"/>
              </a:cxn>
              <a:cxn ang="0">
                <a:pos x="csX1738" y="csY1738"/>
              </a:cxn>
              <a:cxn ang="0">
                <a:pos x="csX1739" y="csY1739"/>
              </a:cxn>
              <a:cxn ang="0">
                <a:pos x="csX1740" y="csY1740"/>
              </a:cxn>
              <a:cxn ang="0">
                <a:pos x="csX1741" y="csY1741"/>
              </a:cxn>
              <a:cxn ang="0">
                <a:pos x="csX1742" y="csY1742"/>
              </a:cxn>
              <a:cxn ang="0">
                <a:pos x="csX1743" y="csY1743"/>
              </a:cxn>
              <a:cxn ang="0">
                <a:pos x="csX1744" y="csY1744"/>
              </a:cxn>
              <a:cxn ang="0">
                <a:pos x="csX1745" y="csY1745"/>
              </a:cxn>
              <a:cxn ang="0">
                <a:pos x="csX1746" y="csY1746"/>
              </a:cxn>
              <a:cxn ang="0">
                <a:pos x="csX1747" y="csY1747"/>
              </a:cxn>
              <a:cxn ang="0">
                <a:pos x="csX1748" y="csY1748"/>
              </a:cxn>
              <a:cxn ang="0">
                <a:pos x="csX1749" y="csY1749"/>
              </a:cxn>
              <a:cxn ang="0">
                <a:pos x="csX1750" y="csY1750"/>
              </a:cxn>
              <a:cxn ang="0">
                <a:pos x="csX1751" y="csY1751"/>
              </a:cxn>
              <a:cxn ang="0">
                <a:pos x="csX1752" y="csY1752"/>
              </a:cxn>
              <a:cxn ang="0">
                <a:pos x="csX1753" y="csY1753"/>
              </a:cxn>
              <a:cxn ang="0">
                <a:pos x="csX1754" y="csY1754"/>
              </a:cxn>
              <a:cxn ang="0">
                <a:pos x="csX1755" y="csY1755"/>
              </a:cxn>
              <a:cxn ang="0">
                <a:pos x="csX1756" y="csY1756"/>
              </a:cxn>
              <a:cxn ang="0">
                <a:pos x="csX1757" y="csY1757"/>
              </a:cxn>
              <a:cxn ang="0">
                <a:pos x="csX1758" y="csY1758"/>
              </a:cxn>
              <a:cxn ang="0">
                <a:pos x="csX1759" y="csY1759"/>
              </a:cxn>
              <a:cxn ang="0">
                <a:pos x="csX1760" y="csY1760"/>
              </a:cxn>
              <a:cxn ang="0">
                <a:pos x="csX1761" y="csY1761"/>
              </a:cxn>
              <a:cxn ang="0">
                <a:pos x="csX1762" y="csY1762"/>
              </a:cxn>
              <a:cxn ang="0">
                <a:pos x="csX1763" y="csY1763"/>
              </a:cxn>
              <a:cxn ang="0">
                <a:pos x="csX1764" y="csY1764"/>
              </a:cxn>
              <a:cxn ang="0">
                <a:pos x="csX1765" y="csY1765"/>
              </a:cxn>
              <a:cxn ang="0">
                <a:pos x="csX1766" y="csY1766"/>
              </a:cxn>
              <a:cxn ang="0">
                <a:pos x="csX1767" y="csY1767"/>
              </a:cxn>
              <a:cxn ang="0">
                <a:pos x="csX1768" y="csY1768"/>
              </a:cxn>
              <a:cxn ang="0">
                <a:pos x="csX1769" y="csY1769"/>
              </a:cxn>
              <a:cxn ang="0">
                <a:pos x="csX1770" y="csY1770"/>
              </a:cxn>
              <a:cxn ang="0">
                <a:pos x="csX1771" y="csY1771"/>
              </a:cxn>
              <a:cxn ang="0">
                <a:pos x="csX1772" y="csY1772"/>
              </a:cxn>
              <a:cxn ang="0">
                <a:pos x="csX1773" y="csY1773"/>
              </a:cxn>
              <a:cxn ang="0">
                <a:pos x="csX1774" y="csY1774"/>
              </a:cxn>
              <a:cxn ang="0">
                <a:pos x="csX1775" y="csY1775"/>
              </a:cxn>
              <a:cxn ang="0">
                <a:pos x="csX1776" y="csY1776"/>
              </a:cxn>
              <a:cxn ang="0">
                <a:pos x="csX1777" y="csY1777"/>
              </a:cxn>
              <a:cxn ang="0">
                <a:pos x="csX1778" y="csY1778"/>
              </a:cxn>
              <a:cxn ang="0">
                <a:pos x="csX1779" y="csY1779"/>
              </a:cxn>
              <a:cxn ang="0">
                <a:pos x="csX1780" y="csY1780"/>
              </a:cxn>
              <a:cxn ang="0">
                <a:pos x="csX1781" y="csY1781"/>
              </a:cxn>
              <a:cxn ang="0">
                <a:pos x="csX1782" y="csY1782"/>
              </a:cxn>
              <a:cxn ang="0">
                <a:pos x="csX1783" y="csY1783"/>
              </a:cxn>
              <a:cxn ang="0">
                <a:pos x="csX1784" y="csY1784"/>
              </a:cxn>
              <a:cxn ang="0">
                <a:pos x="csX1785" y="csY1785"/>
              </a:cxn>
              <a:cxn ang="0">
                <a:pos x="csX1786" y="csY1786"/>
              </a:cxn>
              <a:cxn ang="0">
                <a:pos x="csX1787" y="csY1787"/>
              </a:cxn>
              <a:cxn ang="0">
                <a:pos x="csX1788" y="csY1788"/>
              </a:cxn>
              <a:cxn ang="0">
                <a:pos x="csX1789" y="csY1789"/>
              </a:cxn>
              <a:cxn ang="0">
                <a:pos x="csX1790" y="csY1790"/>
              </a:cxn>
              <a:cxn ang="0">
                <a:pos x="csX1791" y="csY1791"/>
              </a:cxn>
              <a:cxn ang="0">
                <a:pos x="csX1792" y="csY1792"/>
              </a:cxn>
              <a:cxn ang="0">
                <a:pos x="csX1793" y="csY1793"/>
              </a:cxn>
              <a:cxn ang="0">
                <a:pos x="csX1794" y="csY1794"/>
              </a:cxn>
              <a:cxn ang="0">
                <a:pos x="csX1795" y="csY1795"/>
              </a:cxn>
              <a:cxn ang="0">
                <a:pos x="csX1796" y="csY1796"/>
              </a:cxn>
              <a:cxn ang="0">
                <a:pos x="csX1797" y="csY1797"/>
              </a:cxn>
              <a:cxn ang="0">
                <a:pos x="csX1798" y="csY1798"/>
              </a:cxn>
              <a:cxn ang="0">
                <a:pos x="csX1799" y="csY1799"/>
              </a:cxn>
              <a:cxn ang="0">
                <a:pos x="csX1800" y="csY1800"/>
              </a:cxn>
              <a:cxn ang="0">
                <a:pos x="csX1801" y="csY1801"/>
              </a:cxn>
              <a:cxn ang="0">
                <a:pos x="csX1802" y="csY1802"/>
              </a:cxn>
              <a:cxn ang="0">
                <a:pos x="csX1803" y="csY1803"/>
              </a:cxn>
              <a:cxn ang="0">
                <a:pos x="csX1804" y="csY1804"/>
              </a:cxn>
              <a:cxn ang="0">
                <a:pos x="csX1805" y="csY1805"/>
              </a:cxn>
              <a:cxn ang="0">
                <a:pos x="csX1806" y="csY1806"/>
              </a:cxn>
              <a:cxn ang="0">
                <a:pos x="csX1807" y="csY1807"/>
              </a:cxn>
              <a:cxn ang="0">
                <a:pos x="csX1808" y="csY1808"/>
              </a:cxn>
              <a:cxn ang="0">
                <a:pos x="csX1809" y="csY1809"/>
              </a:cxn>
              <a:cxn ang="0">
                <a:pos x="csX1810" y="csY1810"/>
              </a:cxn>
              <a:cxn ang="0">
                <a:pos x="csX1811" y="csY1811"/>
              </a:cxn>
              <a:cxn ang="0">
                <a:pos x="csX1812" y="csY1812"/>
              </a:cxn>
              <a:cxn ang="0">
                <a:pos x="csX1813" y="csY1813"/>
              </a:cxn>
              <a:cxn ang="0">
                <a:pos x="csX1814" y="csY1814"/>
              </a:cxn>
              <a:cxn ang="0">
                <a:pos x="csX1815" y="csY1815"/>
              </a:cxn>
              <a:cxn ang="0">
                <a:pos x="csX1816" y="csY1816"/>
              </a:cxn>
              <a:cxn ang="0">
                <a:pos x="csX1817" y="csY1817"/>
              </a:cxn>
              <a:cxn ang="0">
                <a:pos x="csX1818" y="csY1818"/>
              </a:cxn>
              <a:cxn ang="0">
                <a:pos x="csX1819" y="csY1819"/>
              </a:cxn>
              <a:cxn ang="0">
                <a:pos x="csX1820" y="csY1820"/>
              </a:cxn>
              <a:cxn ang="0">
                <a:pos x="csX1821" y="csY1821"/>
              </a:cxn>
              <a:cxn ang="0">
                <a:pos x="csX1822" y="csY1822"/>
              </a:cxn>
              <a:cxn ang="0">
                <a:pos x="csX1823" y="csY1823"/>
              </a:cxn>
              <a:cxn ang="0">
                <a:pos x="csX1824" y="csY1824"/>
              </a:cxn>
              <a:cxn ang="0">
                <a:pos x="csX1825" y="csY1825"/>
              </a:cxn>
              <a:cxn ang="0">
                <a:pos x="csX1826" y="csY1826"/>
              </a:cxn>
              <a:cxn ang="0">
                <a:pos x="csX1827" y="csY1827"/>
              </a:cxn>
              <a:cxn ang="0">
                <a:pos x="csX1828" y="csY1828"/>
              </a:cxn>
              <a:cxn ang="0">
                <a:pos x="csX1829" y="csY1829"/>
              </a:cxn>
              <a:cxn ang="0">
                <a:pos x="csX1830" y="csY1830"/>
              </a:cxn>
              <a:cxn ang="0">
                <a:pos x="csX1831" y="csY1831"/>
              </a:cxn>
              <a:cxn ang="0">
                <a:pos x="csX1832" y="csY1832"/>
              </a:cxn>
              <a:cxn ang="0">
                <a:pos x="csX1833" y="csY1833"/>
              </a:cxn>
              <a:cxn ang="0">
                <a:pos x="csX1834" y="csY1834"/>
              </a:cxn>
              <a:cxn ang="0">
                <a:pos x="csX1835" y="csY1835"/>
              </a:cxn>
              <a:cxn ang="0">
                <a:pos x="csX1836" y="csY1836"/>
              </a:cxn>
              <a:cxn ang="0">
                <a:pos x="csX1837" y="csY1837"/>
              </a:cxn>
              <a:cxn ang="0">
                <a:pos x="csX1838" y="csY1838"/>
              </a:cxn>
              <a:cxn ang="0">
                <a:pos x="csX1839" y="csY1839"/>
              </a:cxn>
              <a:cxn ang="0">
                <a:pos x="csX1840" y="csY1840"/>
              </a:cxn>
              <a:cxn ang="0">
                <a:pos x="csX1841" y="csY1841"/>
              </a:cxn>
              <a:cxn ang="0">
                <a:pos x="csX1842" y="csY1842"/>
              </a:cxn>
              <a:cxn ang="0">
                <a:pos x="csX1843" y="csY1843"/>
              </a:cxn>
              <a:cxn ang="0">
                <a:pos x="csX1844" y="csY1844"/>
              </a:cxn>
              <a:cxn ang="0">
                <a:pos x="csX1845" y="csY1845"/>
              </a:cxn>
              <a:cxn ang="0">
                <a:pos x="csX1846" y="csY1846"/>
              </a:cxn>
              <a:cxn ang="0">
                <a:pos x="csX1847" y="csY1847"/>
              </a:cxn>
              <a:cxn ang="0">
                <a:pos x="csX1848" y="csY1848"/>
              </a:cxn>
              <a:cxn ang="0">
                <a:pos x="csX1849" y="csY1849"/>
              </a:cxn>
              <a:cxn ang="0">
                <a:pos x="csX1850" y="csY1850"/>
              </a:cxn>
              <a:cxn ang="0">
                <a:pos x="csX1851" y="csY1851"/>
              </a:cxn>
              <a:cxn ang="0">
                <a:pos x="csX1852" y="csY1852"/>
              </a:cxn>
              <a:cxn ang="0">
                <a:pos x="csX1853" y="csY1853"/>
              </a:cxn>
              <a:cxn ang="0">
                <a:pos x="csX1854" y="csY1854"/>
              </a:cxn>
              <a:cxn ang="0">
                <a:pos x="csX1855" y="csY1855"/>
              </a:cxn>
              <a:cxn ang="0">
                <a:pos x="csX1856" y="csY1856"/>
              </a:cxn>
              <a:cxn ang="0">
                <a:pos x="csX1857" y="csY1857"/>
              </a:cxn>
              <a:cxn ang="0">
                <a:pos x="csX1858" y="csY1858"/>
              </a:cxn>
              <a:cxn ang="0">
                <a:pos x="csX1859" y="csY1859"/>
              </a:cxn>
              <a:cxn ang="0">
                <a:pos x="csX1860" y="csY1860"/>
              </a:cxn>
              <a:cxn ang="0">
                <a:pos x="csX1861" y="csY1861"/>
              </a:cxn>
              <a:cxn ang="0">
                <a:pos x="csX1862" y="csY1862"/>
              </a:cxn>
              <a:cxn ang="0">
                <a:pos x="csX1863" y="csY1863"/>
              </a:cxn>
              <a:cxn ang="0">
                <a:pos x="csX1864" y="csY1864"/>
              </a:cxn>
              <a:cxn ang="0">
                <a:pos x="csX1865" y="csY1865"/>
              </a:cxn>
              <a:cxn ang="0">
                <a:pos x="csX1866" y="csY1866"/>
              </a:cxn>
              <a:cxn ang="0">
                <a:pos x="csX1867" y="csY1867"/>
              </a:cxn>
              <a:cxn ang="0">
                <a:pos x="csX1868" y="csY1868"/>
              </a:cxn>
              <a:cxn ang="0">
                <a:pos x="csX1869" y="csY1869"/>
              </a:cxn>
              <a:cxn ang="0">
                <a:pos x="csX1870" y="csY1870"/>
              </a:cxn>
              <a:cxn ang="0">
                <a:pos x="csX1871" y="csY1871"/>
              </a:cxn>
              <a:cxn ang="0">
                <a:pos x="csX1872" y="csY1872"/>
              </a:cxn>
              <a:cxn ang="0">
                <a:pos x="csX1873" y="csY1873"/>
              </a:cxn>
              <a:cxn ang="0">
                <a:pos x="csX1874" y="csY1874"/>
              </a:cxn>
              <a:cxn ang="0">
                <a:pos x="csX1875" y="csY1875"/>
              </a:cxn>
              <a:cxn ang="0">
                <a:pos x="csX1876" y="csY1876"/>
              </a:cxn>
              <a:cxn ang="0">
                <a:pos x="csX1877" y="csY1877"/>
              </a:cxn>
              <a:cxn ang="0">
                <a:pos x="csX1878" y="csY1878"/>
              </a:cxn>
              <a:cxn ang="0">
                <a:pos x="csX1879" y="csY1879"/>
              </a:cxn>
              <a:cxn ang="0">
                <a:pos x="csX1880" y="csY1880"/>
              </a:cxn>
              <a:cxn ang="0">
                <a:pos x="csX1881" y="csY1881"/>
              </a:cxn>
              <a:cxn ang="0">
                <a:pos x="csX1882" y="csY1882"/>
              </a:cxn>
              <a:cxn ang="0">
                <a:pos x="csX1883" y="csY1883"/>
              </a:cxn>
              <a:cxn ang="0">
                <a:pos x="csX1884" y="csY1884"/>
              </a:cxn>
              <a:cxn ang="0">
                <a:pos x="csX1885" y="csY1885"/>
              </a:cxn>
              <a:cxn ang="0">
                <a:pos x="csX1886" y="csY1886"/>
              </a:cxn>
              <a:cxn ang="0">
                <a:pos x="csX1887" y="csY1887"/>
              </a:cxn>
              <a:cxn ang="0">
                <a:pos x="csX1888" y="csY1888"/>
              </a:cxn>
              <a:cxn ang="0">
                <a:pos x="csX1889" y="csY1889"/>
              </a:cxn>
              <a:cxn ang="0">
                <a:pos x="csX1890" y="csY1890"/>
              </a:cxn>
              <a:cxn ang="0">
                <a:pos x="csX1891" y="csY1891"/>
              </a:cxn>
              <a:cxn ang="0">
                <a:pos x="csX1892" y="csY1892"/>
              </a:cxn>
              <a:cxn ang="0">
                <a:pos x="csX1893" y="csY1893"/>
              </a:cxn>
              <a:cxn ang="0">
                <a:pos x="csX1894" y="csY1894"/>
              </a:cxn>
              <a:cxn ang="0">
                <a:pos x="csX1895" y="csY1895"/>
              </a:cxn>
              <a:cxn ang="0">
                <a:pos x="csX1896" y="csY1896"/>
              </a:cxn>
              <a:cxn ang="0">
                <a:pos x="csX1897" y="csY1897"/>
              </a:cxn>
              <a:cxn ang="0">
                <a:pos x="csX1898" y="csY1898"/>
              </a:cxn>
              <a:cxn ang="0">
                <a:pos x="csX1899" y="csY1899"/>
              </a:cxn>
              <a:cxn ang="0">
                <a:pos x="csX1900" y="csY1900"/>
              </a:cxn>
              <a:cxn ang="0">
                <a:pos x="csX1901" y="csY1901"/>
              </a:cxn>
              <a:cxn ang="0">
                <a:pos x="csX1902" y="csY1902"/>
              </a:cxn>
              <a:cxn ang="0">
                <a:pos x="csX1903" y="csY1903"/>
              </a:cxn>
              <a:cxn ang="0">
                <a:pos x="csX1904" y="csY1904"/>
              </a:cxn>
              <a:cxn ang="0">
                <a:pos x="csX1905" y="csY1905"/>
              </a:cxn>
              <a:cxn ang="0">
                <a:pos x="csX1906" y="csY1906"/>
              </a:cxn>
              <a:cxn ang="0">
                <a:pos x="csX1907" y="csY1907"/>
              </a:cxn>
              <a:cxn ang="0">
                <a:pos x="csX1908" y="csY1908"/>
              </a:cxn>
              <a:cxn ang="0">
                <a:pos x="csX1909" y="csY1909"/>
              </a:cxn>
              <a:cxn ang="0">
                <a:pos x="csX1910" y="csY1910"/>
              </a:cxn>
              <a:cxn ang="0">
                <a:pos x="csX1911" y="csY1911"/>
              </a:cxn>
              <a:cxn ang="0">
                <a:pos x="csX1912" y="csY1912"/>
              </a:cxn>
              <a:cxn ang="0">
                <a:pos x="csX1913" y="csY1913"/>
              </a:cxn>
              <a:cxn ang="0">
                <a:pos x="csX1914" y="csY1914"/>
              </a:cxn>
              <a:cxn ang="0">
                <a:pos x="csX1915" y="csY1915"/>
              </a:cxn>
              <a:cxn ang="0">
                <a:pos x="csX1916" y="csY1916"/>
              </a:cxn>
              <a:cxn ang="0">
                <a:pos x="csX1917" y="csY1917"/>
              </a:cxn>
              <a:cxn ang="0">
                <a:pos x="csX1918" y="csY1918"/>
              </a:cxn>
              <a:cxn ang="0">
                <a:pos x="csX1919" y="csY1919"/>
              </a:cxn>
              <a:cxn ang="0">
                <a:pos x="csX1920" y="csY1920"/>
              </a:cxn>
              <a:cxn ang="0">
                <a:pos x="csX1921" y="csY1921"/>
              </a:cxn>
              <a:cxn ang="0">
                <a:pos x="csX1922" y="csY1922"/>
              </a:cxn>
              <a:cxn ang="0">
                <a:pos x="csX1923" y="csY1923"/>
              </a:cxn>
              <a:cxn ang="0">
                <a:pos x="csX1924" y="csY1924"/>
              </a:cxn>
              <a:cxn ang="0">
                <a:pos x="csX1925" y="csY1925"/>
              </a:cxn>
              <a:cxn ang="0">
                <a:pos x="csX1926" y="csY1926"/>
              </a:cxn>
              <a:cxn ang="0">
                <a:pos x="csX1927" y="csY1927"/>
              </a:cxn>
              <a:cxn ang="0">
                <a:pos x="csX1928" y="csY1928"/>
              </a:cxn>
              <a:cxn ang="0">
                <a:pos x="csX1929" y="csY1929"/>
              </a:cxn>
              <a:cxn ang="0">
                <a:pos x="csX1930" y="csY1930"/>
              </a:cxn>
              <a:cxn ang="0">
                <a:pos x="csX1931" y="csY1931"/>
              </a:cxn>
              <a:cxn ang="0">
                <a:pos x="csX1932" y="csY1932"/>
              </a:cxn>
              <a:cxn ang="0">
                <a:pos x="csX1933" y="csY1933"/>
              </a:cxn>
              <a:cxn ang="0">
                <a:pos x="csX1934" y="csY1934"/>
              </a:cxn>
              <a:cxn ang="0">
                <a:pos x="csX1935" y="csY1935"/>
              </a:cxn>
              <a:cxn ang="0">
                <a:pos x="csX1936" y="csY1936"/>
              </a:cxn>
              <a:cxn ang="0">
                <a:pos x="csX1937" y="csY1937"/>
              </a:cxn>
              <a:cxn ang="0">
                <a:pos x="csX1938" y="csY1938"/>
              </a:cxn>
              <a:cxn ang="0">
                <a:pos x="csX1939" y="csY1939"/>
              </a:cxn>
              <a:cxn ang="0">
                <a:pos x="csX1940" y="csY1940"/>
              </a:cxn>
              <a:cxn ang="0">
                <a:pos x="csX1941" y="csY1941"/>
              </a:cxn>
              <a:cxn ang="0">
                <a:pos x="csX1942" y="csY1942"/>
              </a:cxn>
              <a:cxn ang="0">
                <a:pos x="csX1943" y="csY1943"/>
              </a:cxn>
              <a:cxn ang="0">
                <a:pos x="csX1944" y="csY1944"/>
              </a:cxn>
              <a:cxn ang="0">
                <a:pos x="csX1945" y="csY1945"/>
              </a:cxn>
              <a:cxn ang="0">
                <a:pos x="csX1946" y="csY1946"/>
              </a:cxn>
              <a:cxn ang="0">
                <a:pos x="csX1947" y="csY1947"/>
              </a:cxn>
              <a:cxn ang="0">
                <a:pos x="csX1948" y="csY1948"/>
              </a:cxn>
              <a:cxn ang="0">
                <a:pos x="csX1949" y="csY1949"/>
              </a:cxn>
              <a:cxn ang="0">
                <a:pos x="csX1950" y="csY1950"/>
              </a:cxn>
              <a:cxn ang="0">
                <a:pos x="csX1951" y="csY1951"/>
              </a:cxn>
              <a:cxn ang="0">
                <a:pos x="csX1952" y="csY1952"/>
              </a:cxn>
              <a:cxn ang="0">
                <a:pos x="csX1953" y="csY1953"/>
              </a:cxn>
              <a:cxn ang="0">
                <a:pos x="csX1954" y="csY1954"/>
              </a:cxn>
              <a:cxn ang="0">
                <a:pos x="csX1955" y="csY1955"/>
              </a:cxn>
              <a:cxn ang="0">
                <a:pos x="csX1956" y="csY1956"/>
              </a:cxn>
              <a:cxn ang="0">
                <a:pos x="csX1957" y="csY1957"/>
              </a:cxn>
              <a:cxn ang="0">
                <a:pos x="csX1958" y="csY1958"/>
              </a:cxn>
              <a:cxn ang="0">
                <a:pos x="csX1959" y="csY1959"/>
              </a:cxn>
              <a:cxn ang="0">
                <a:pos x="csX1960" y="csY1960"/>
              </a:cxn>
              <a:cxn ang="0">
                <a:pos x="csX1961" y="csY1961"/>
              </a:cxn>
              <a:cxn ang="0">
                <a:pos x="csX1962" y="csY1962"/>
              </a:cxn>
              <a:cxn ang="0">
                <a:pos x="csX1963" y="csY1963"/>
              </a:cxn>
              <a:cxn ang="0">
                <a:pos x="csX1964" y="csY1964"/>
              </a:cxn>
              <a:cxn ang="0">
                <a:pos x="csX1965" y="csY1965"/>
              </a:cxn>
              <a:cxn ang="0">
                <a:pos x="csX1966" y="csY1966"/>
              </a:cxn>
              <a:cxn ang="0">
                <a:pos x="csX1967" y="csY1967"/>
              </a:cxn>
              <a:cxn ang="0">
                <a:pos x="csX1968" y="csY1968"/>
              </a:cxn>
              <a:cxn ang="0">
                <a:pos x="csX1969" y="csY1969"/>
              </a:cxn>
              <a:cxn ang="0">
                <a:pos x="csX1970" y="csY1970"/>
              </a:cxn>
              <a:cxn ang="0">
                <a:pos x="csX1971" y="csY1971"/>
              </a:cxn>
              <a:cxn ang="0">
                <a:pos x="csX1972" y="csY1972"/>
              </a:cxn>
              <a:cxn ang="0">
                <a:pos x="csX1973" y="csY1973"/>
              </a:cxn>
              <a:cxn ang="0">
                <a:pos x="csX1974" y="csY1974"/>
              </a:cxn>
              <a:cxn ang="0">
                <a:pos x="csX1975" y="csY1975"/>
              </a:cxn>
              <a:cxn ang="0">
                <a:pos x="csX1976" y="csY1976"/>
              </a:cxn>
              <a:cxn ang="0">
                <a:pos x="csX1977" y="csY1977"/>
              </a:cxn>
              <a:cxn ang="0">
                <a:pos x="csX1978" y="csY1978"/>
              </a:cxn>
              <a:cxn ang="0">
                <a:pos x="csX1979" y="csY1979"/>
              </a:cxn>
              <a:cxn ang="0">
                <a:pos x="csX1980" y="csY1980"/>
              </a:cxn>
              <a:cxn ang="0">
                <a:pos x="csX1981" y="csY1981"/>
              </a:cxn>
              <a:cxn ang="0">
                <a:pos x="csX1982" y="csY1982"/>
              </a:cxn>
              <a:cxn ang="0">
                <a:pos x="csX1983" y="csY1983"/>
              </a:cxn>
              <a:cxn ang="0">
                <a:pos x="csX1984" y="csY1984"/>
              </a:cxn>
              <a:cxn ang="0">
                <a:pos x="csX1985" y="csY1985"/>
              </a:cxn>
              <a:cxn ang="0">
                <a:pos x="csX1986" y="csY1986"/>
              </a:cxn>
              <a:cxn ang="0">
                <a:pos x="csX1987" y="csY1987"/>
              </a:cxn>
              <a:cxn ang="0">
                <a:pos x="csX1988" y="csY1988"/>
              </a:cxn>
              <a:cxn ang="0">
                <a:pos x="csX1989" y="csY1989"/>
              </a:cxn>
              <a:cxn ang="0">
                <a:pos x="csX1990" y="csY1990"/>
              </a:cxn>
              <a:cxn ang="0">
                <a:pos x="csX1991" y="csY1991"/>
              </a:cxn>
              <a:cxn ang="0">
                <a:pos x="csX1992" y="csY1992"/>
              </a:cxn>
              <a:cxn ang="0">
                <a:pos x="csX1993" y="csY1993"/>
              </a:cxn>
              <a:cxn ang="0">
                <a:pos x="csX1994" y="csY1994"/>
              </a:cxn>
              <a:cxn ang="0">
                <a:pos x="csX1995" y="csY1995"/>
              </a:cxn>
              <a:cxn ang="0">
                <a:pos x="csX1996" y="csY1996"/>
              </a:cxn>
              <a:cxn ang="0">
                <a:pos x="csX1997" y="csY1997"/>
              </a:cxn>
              <a:cxn ang="0">
                <a:pos x="csX1998" y="csY1998"/>
              </a:cxn>
              <a:cxn ang="0">
                <a:pos x="csX1999" y="csY1999"/>
              </a:cxn>
              <a:cxn ang="0">
                <a:pos x="csX2000" y="csY2000"/>
              </a:cxn>
              <a:cxn ang="0">
                <a:pos x="csX2001" y="csY2001"/>
              </a:cxn>
              <a:cxn ang="0">
                <a:pos x="csX2002" y="csY2002"/>
              </a:cxn>
              <a:cxn ang="0">
                <a:pos x="csX2003" y="csY2003"/>
              </a:cxn>
              <a:cxn ang="0">
                <a:pos x="csX2004" y="csY2004"/>
              </a:cxn>
              <a:cxn ang="0">
                <a:pos x="csX2005" y="csY2005"/>
              </a:cxn>
              <a:cxn ang="0">
                <a:pos x="csX2006" y="csY2006"/>
              </a:cxn>
              <a:cxn ang="0">
                <a:pos x="csX2007" y="csY2007"/>
              </a:cxn>
              <a:cxn ang="0">
                <a:pos x="csX2008" y="csY2008"/>
              </a:cxn>
              <a:cxn ang="0">
                <a:pos x="csX2009" y="csY2009"/>
              </a:cxn>
              <a:cxn ang="0">
                <a:pos x="csX2010" y="csY2010"/>
              </a:cxn>
              <a:cxn ang="0">
                <a:pos x="csX2011" y="csY2011"/>
              </a:cxn>
              <a:cxn ang="0">
                <a:pos x="csX2012" y="csY2012"/>
              </a:cxn>
              <a:cxn ang="0">
                <a:pos x="csX2013" y="csY2013"/>
              </a:cxn>
              <a:cxn ang="0">
                <a:pos x="csX2014" y="csY2014"/>
              </a:cxn>
              <a:cxn ang="0">
                <a:pos x="csX2015" y="csY2015"/>
              </a:cxn>
              <a:cxn ang="0">
                <a:pos x="csX2016" y="csY2016"/>
              </a:cxn>
              <a:cxn ang="0">
                <a:pos x="csX2017" y="csY2017"/>
              </a:cxn>
              <a:cxn ang="0">
                <a:pos x="csX2018" y="csY2018"/>
              </a:cxn>
              <a:cxn ang="0">
                <a:pos x="csX2019" y="csY2019"/>
              </a:cxn>
              <a:cxn ang="0">
                <a:pos x="csX2020" y="csY2020"/>
              </a:cxn>
              <a:cxn ang="0">
                <a:pos x="csX2021" y="csY2021"/>
              </a:cxn>
              <a:cxn ang="0">
                <a:pos x="csX2022" y="csY2022"/>
              </a:cxn>
              <a:cxn ang="0">
                <a:pos x="csX2023" y="csY2023"/>
              </a:cxn>
              <a:cxn ang="0">
                <a:pos x="csX2024" y="csY2024"/>
              </a:cxn>
              <a:cxn ang="0">
                <a:pos x="csX2025" y="csY2025"/>
              </a:cxn>
              <a:cxn ang="0">
                <a:pos x="csX2026" y="csY2026"/>
              </a:cxn>
              <a:cxn ang="0">
                <a:pos x="csX2027" y="csY2027"/>
              </a:cxn>
              <a:cxn ang="0">
                <a:pos x="csX2028" y="csY2028"/>
              </a:cxn>
              <a:cxn ang="0">
                <a:pos x="csX2029" y="csY2029"/>
              </a:cxn>
              <a:cxn ang="0">
                <a:pos x="csX2030" y="csY2030"/>
              </a:cxn>
              <a:cxn ang="0">
                <a:pos x="csX2031" y="csY2031"/>
              </a:cxn>
              <a:cxn ang="0">
                <a:pos x="csX2032" y="csY2032"/>
              </a:cxn>
              <a:cxn ang="0">
                <a:pos x="csX2033" y="csY2033"/>
              </a:cxn>
              <a:cxn ang="0">
                <a:pos x="csX2034" y="csY2034"/>
              </a:cxn>
              <a:cxn ang="0">
                <a:pos x="csX2035" y="csY2035"/>
              </a:cxn>
              <a:cxn ang="0">
                <a:pos x="csX2036" y="csY2036"/>
              </a:cxn>
              <a:cxn ang="0">
                <a:pos x="csX2037" y="csY2037"/>
              </a:cxn>
              <a:cxn ang="0">
                <a:pos x="csX2038" y="csY2038"/>
              </a:cxn>
              <a:cxn ang="0">
                <a:pos x="csX2039" y="csY2039"/>
              </a:cxn>
              <a:cxn ang="0">
                <a:pos x="csX2040" y="csY2040"/>
              </a:cxn>
              <a:cxn ang="0">
                <a:pos x="csX2041" y="csY2041"/>
              </a:cxn>
              <a:cxn ang="0">
                <a:pos x="csX2042" y="csY2042"/>
              </a:cxn>
              <a:cxn ang="0">
                <a:pos x="csX2043" y="csY2043"/>
              </a:cxn>
              <a:cxn ang="0">
                <a:pos x="csX2044" y="csY2044"/>
              </a:cxn>
              <a:cxn ang="0">
                <a:pos x="csX2045" y="csY2045"/>
              </a:cxn>
              <a:cxn ang="0">
                <a:pos x="csX2046" y="csY2046"/>
              </a:cxn>
              <a:cxn ang="0">
                <a:pos x="csX2047" y="csY2047"/>
              </a:cxn>
              <a:cxn ang="0">
                <a:pos x="csX2048" y="csY2048"/>
              </a:cxn>
              <a:cxn ang="0">
                <a:pos x="csX2049" y="csY2049"/>
              </a:cxn>
              <a:cxn ang="0">
                <a:pos x="csX2050" y="csY2050"/>
              </a:cxn>
              <a:cxn ang="0">
                <a:pos x="csX2051" y="csY2051"/>
              </a:cxn>
              <a:cxn ang="0">
                <a:pos x="csX2052" y="csY2052"/>
              </a:cxn>
              <a:cxn ang="0">
                <a:pos x="csX2053" y="csY2053"/>
              </a:cxn>
              <a:cxn ang="0">
                <a:pos x="csX2054" y="csY2054"/>
              </a:cxn>
              <a:cxn ang="0">
                <a:pos x="csX2055" y="csY2055"/>
              </a:cxn>
              <a:cxn ang="0">
                <a:pos x="csX2056" y="csY2056"/>
              </a:cxn>
              <a:cxn ang="0">
                <a:pos x="csX2057" y="csY2057"/>
              </a:cxn>
              <a:cxn ang="0">
                <a:pos x="csX2058" y="csY2058"/>
              </a:cxn>
              <a:cxn ang="0">
                <a:pos x="csX2059" y="csY2059"/>
              </a:cxn>
              <a:cxn ang="0">
                <a:pos x="csX2060" y="csY2060"/>
              </a:cxn>
              <a:cxn ang="0">
                <a:pos x="csX2061" y="csY2061"/>
              </a:cxn>
              <a:cxn ang="0">
                <a:pos x="csX2062" y="csY2062"/>
              </a:cxn>
              <a:cxn ang="0">
                <a:pos x="csX2063" y="csY2063"/>
              </a:cxn>
              <a:cxn ang="0">
                <a:pos x="csX2064" y="csY2064"/>
              </a:cxn>
              <a:cxn ang="0">
                <a:pos x="csX2065" y="csY2065"/>
              </a:cxn>
              <a:cxn ang="0">
                <a:pos x="csX2066" y="csY2066"/>
              </a:cxn>
              <a:cxn ang="0">
                <a:pos x="csX2067" y="csY2067"/>
              </a:cxn>
              <a:cxn ang="0">
                <a:pos x="csX2068" y="csY2068"/>
              </a:cxn>
              <a:cxn ang="0">
                <a:pos x="csX2069" y="csY2069"/>
              </a:cxn>
              <a:cxn ang="0">
                <a:pos x="csX2070" y="csY2070"/>
              </a:cxn>
              <a:cxn ang="0">
                <a:pos x="csX2071" y="csY2071"/>
              </a:cxn>
              <a:cxn ang="0">
                <a:pos x="csX2072" y="csY2072"/>
              </a:cxn>
              <a:cxn ang="0">
                <a:pos x="csX2073" y="csY2073"/>
              </a:cxn>
              <a:cxn ang="0">
                <a:pos x="csX2074" y="csY2074"/>
              </a:cxn>
              <a:cxn ang="0">
                <a:pos x="csX2075" y="csY2075"/>
              </a:cxn>
              <a:cxn ang="0">
                <a:pos x="csX2076" y="csY2076"/>
              </a:cxn>
              <a:cxn ang="0">
                <a:pos x="csX2077" y="csY2077"/>
              </a:cxn>
              <a:cxn ang="0">
                <a:pos x="csX2078" y="csY2078"/>
              </a:cxn>
              <a:cxn ang="0">
                <a:pos x="csX2079" y="csY2079"/>
              </a:cxn>
              <a:cxn ang="0">
                <a:pos x="csX2080" y="csY2080"/>
              </a:cxn>
              <a:cxn ang="0">
                <a:pos x="csX2081" y="csY2081"/>
              </a:cxn>
              <a:cxn ang="0">
                <a:pos x="csX2082" y="csY2082"/>
              </a:cxn>
              <a:cxn ang="0">
                <a:pos x="csX2083" y="csY2083"/>
              </a:cxn>
              <a:cxn ang="0">
                <a:pos x="csX2084" y="csY2084"/>
              </a:cxn>
              <a:cxn ang="0">
                <a:pos x="csX2085" y="csY2085"/>
              </a:cxn>
              <a:cxn ang="0">
                <a:pos x="csX2086" y="csY2086"/>
              </a:cxn>
              <a:cxn ang="0">
                <a:pos x="csX2087" y="csY2087"/>
              </a:cxn>
              <a:cxn ang="0">
                <a:pos x="csX2088" y="csY2088"/>
              </a:cxn>
              <a:cxn ang="0">
                <a:pos x="csX2089" y="csY2089"/>
              </a:cxn>
              <a:cxn ang="0">
                <a:pos x="csX2090" y="csY2090"/>
              </a:cxn>
              <a:cxn ang="0">
                <a:pos x="csX2091" y="csY2091"/>
              </a:cxn>
              <a:cxn ang="0">
                <a:pos x="csX2092" y="csY2092"/>
              </a:cxn>
              <a:cxn ang="0">
                <a:pos x="csX2093" y="csY2093"/>
              </a:cxn>
              <a:cxn ang="0">
                <a:pos x="csX2094" y="csY2094"/>
              </a:cxn>
              <a:cxn ang="0">
                <a:pos x="csX2095" y="csY2095"/>
              </a:cxn>
              <a:cxn ang="0">
                <a:pos x="csX2096" y="csY2096"/>
              </a:cxn>
              <a:cxn ang="0">
                <a:pos x="csX2097" y="csY2097"/>
              </a:cxn>
              <a:cxn ang="0">
                <a:pos x="csX2098" y="csY2098"/>
              </a:cxn>
              <a:cxn ang="0">
                <a:pos x="csX2099" y="csY2099"/>
              </a:cxn>
              <a:cxn ang="0">
                <a:pos x="csX2100" y="csY2100"/>
              </a:cxn>
              <a:cxn ang="0">
                <a:pos x="csX2101" y="csY2101"/>
              </a:cxn>
              <a:cxn ang="0">
                <a:pos x="csX2102" y="csY2102"/>
              </a:cxn>
              <a:cxn ang="0">
                <a:pos x="csX2103" y="csY2103"/>
              </a:cxn>
              <a:cxn ang="0">
                <a:pos x="csX2104" y="csY2104"/>
              </a:cxn>
              <a:cxn ang="0">
                <a:pos x="csX2105" y="csY2105"/>
              </a:cxn>
              <a:cxn ang="0">
                <a:pos x="csX2106" y="csY2106"/>
              </a:cxn>
              <a:cxn ang="0">
                <a:pos x="csX2107" y="csY2107"/>
              </a:cxn>
              <a:cxn ang="0">
                <a:pos x="csX2108" y="csY2108"/>
              </a:cxn>
              <a:cxn ang="0">
                <a:pos x="csX2109" y="csY2109"/>
              </a:cxn>
              <a:cxn ang="0">
                <a:pos x="csX2110" y="csY2110"/>
              </a:cxn>
              <a:cxn ang="0">
                <a:pos x="csX2111" y="csY2111"/>
              </a:cxn>
              <a:cxn ang="0">
                <a:pos x="csX2112" y="csY2112"/>
              </a:cxn>
              <a:cxn ang="0">
                <a:pos x="csX2113" y="csY2113"/>
              </a:cxn>
              <a:cxn ang="0">
                <a:pos x="csX2114" y="csY2114"/>
              </a:cxn>
              <a:cxn ang="0">
                <a:pos x="csX2115" y="csY2115"/>
              </a:cxn>
              <a:cxn ang="0">
                <a:pos x="csX2116" y="csY2116"/>
              </a:cxn>
              <a:cxn ang="0">
                <a:pos x="csX2117" y="csY2117"/>
              </a:cxn>
              <a:cxn ang="0">
                <a:pos x="csX2118" y="csY2118"/>
              </a:cxn>
              <a:cxn ang="0">
                <a:pos x="csX2119" y="csY2119"/>
              </a:cxn>
              <a:cxn ang="0">
                <a:pos x="csX2120" y="csY2120"/>
              </a:cxn>
              <a:cxn ang="0">
                <a:pos x="csX2121" y="csY2121"/>
              </a:cxn>
              <a:cxn ang="0">
                <a:pos x="csX2122" y="csY2122"/>
              </a:cxn>
              <a:cxn ang="0">
                <a:pos x="csX2123" y="csY2123"/>
              </a:cxn>
              <a:cxn ang="0">
                <a:pos x="csX2124" y="csY2124"/>
              </a:cxn>
              <a:cxn ang="0">
                <a:pos x="csX2125" y="csY2125"/>
              </a:cxn>
              <a:cxn ang="0">
                <a:pos x="csX2126" y="csY2126"/>
              </a:cxn>
              <a:cxn ang="0">
                <a:pos x="csX2127" y="csY2127"/>
              </a:cxn>
              <a:cxn ang="0">
                <a:pos x="csX2128" y="csY2128"/>
              </a:cxn>
              <a:cxn ang="0">
                <a:pos x="csX2129" y="csY2129"/>
              </a:cxn>
              <a:cxn ang="0">
                <a:pos x="csX2130" y="csY2130"/>
              </a:cxn>
              <a:cxn ang="0">
                <a:pos x="csX2131" y="csY2131"/>
              </a:cxn>
              <a:cxn ang="0">
                <a:pos x="csX2132" y="csY2132"/>
              </a:cxn>
              <a:cxn ang="0">
                <a:pos x="csX2133" y="csY2133"/>
              </a:cxn>
              <a:cxn ang="0">
                <a:pos x="csX2134" y="csY2134"/>
              </a:cxn>
              <a:cxn ang="0">
                <a:pos x="csX2135" y="csY2135"/>
              </a:cxn>
              <a:cxn ang="0">
                <a:pos x="csX2136" y="csY2136"/>
              </a:cxn>
              <a:cxn ang="0">
                <a:pos x="csX2137" y="csY2137"/>
              </a:cxn>
              <a:cxn ang="0">
                <a:pos x="csX2138" y="csY2138"/>
              </a:cxn>
              <a:cxn ang="0">
                <a:pos x="csX2139" y="csY2139"/>
              </a:cxn>
              <a:cxn ang="0">
                <a:pos x="csX2140" y="csY2140"/>
              </a:cxn>
              <a:cxn ang="0">
                <a:pos x="csX2141" y="csY2141"/>
              </a:cxn>
              <a:cxn ang="0">
                <a:pos x="csX2142" y="csY2142"/>
              </a:cxn>
              <a:cxn ang="0">
                <a:pos x="csX2143" y="csY2143"/>
              </a:cxn>
              <a:cxn ang="0">
                <a:pos x="csX2144" y="csY2144"/>
              </a:cxn>
              <a:cxn ang="0">
                <a:pos x="csX2145" y="csY2145"/>
              </a:cxn>
              <a:cxn ang="0">
                <a:pos x="csX2146" y="csY2146"/>
              </a:cxn>
              <a:cxn ang="0">
                <a:pos x="csX2147" y="csY2147"/>
              </a:cxn>
              <a:cxn ang="0">
                <a:pos x="csX2148" y="csY2148"/>
              </a:cxn>
              <a:cxn ang="0">
                <a:pos x="csX2149" y="csY2149"/>
              </a:cxn>
              <a:cxn ang="0">
                <a:pos x="csX2150" y="csY2150"/>
              </a:cxn>
              <a:cxn ang="0">
                <a:pos x="csX2151" y="csY2151"/>
              </a:cxn>
              <a:cxn ang="0">
                <a:pos x="csX2152" y="csY2152"/>
              </a:cxn>
              <a:cxn ang="0">
                <a:pos x="csX2153" y="csY2153"/>
              </a:cxn>
              <a:cxn ang="0">
                <a:pos x="csX2154" y="csY2154"/>
              </a:cxn>
              <a:cxn ang="0">
                <a:pos x="csX2155" y="csY2155"/>
              </a:cxn>
              <a:cxn ang="0">
                <a:pos x="csX2156" y="csY2156"/>
              </a:cxn>
              <a:cxn ang="0">
                <a:pos x="csX2157" y="csY2157"/>
              </a:cxn>
              <a:cxn ang="0">
                <a:pos x="csX2158" y="csY2158"/>
              </a:cxn>
              <a:cxn ang="0">
                <a:pos x="csX2159" y="csY2159"/>
              </a:cxn>
              <a:cxn ang="0">
                <a:pos x="csX2160" y="csY2160"/>
              </a:cxn>
              <a:cxn ang="0">
                <a:pos x="csX2161" y="csY2161"/>
              </a:cxn>
              <a:cxn ang="0">
                <a:pos x="csX2162" y="csY2162"/>
              </a:cxn>
              <a:cxn ang="0">
                <a:pos x="csX2163" y="csY2163"/>
              </a:cxn>
              <a:cxn ang="0">
                <a:pos x="csX2164" y="csY2164"/>
              </a:cxn>
              <a:cxn ang="0">
                <a:pos x="csX2165" y="csY2165"/>
              </a:cxn>
              <a:cxn ang="0">
                <a:pos x="csX2166" y="csY2166"/>
              </a:cxn>
              <a:cxn ang="0">
                <a:pos x="csX2167" y="csY2167"/>
              </a:cxn>
              <a:cxn ang="0">
                <a:pos x="csX2168" y="csY2168"/>
              </a:cxn>
              <a:cxn ang="0">
                <a:pos x="csX2169" y="csY2169"/>
              </a:cxn>
              <a:cxn ang="0">
                <a:pos x="csX2170" y="csY2170"/>
              </a:cxn>
              <a:cxn ang="0">
                <a:pos x="csX2171" y="csY2171"/>
              </a:cxn>
              <a:cxn ang="0">
                <a:pos x="csX2172" y="csY2172"/>
              </a:cxn>
              <a:cxn ang="0">
                <a:pos x="csX2173" y="csY2173"/>
              </a:cxn>
              <a:cxn ang="0">
                <a:pos x="csX2174" y="csY2174"/>
              </a:cxn>
              <a:cxn ang="0">
                <a:pos x="csX2175" y="csY2175"/>
              </a:cxn>
              <a:cxn ang="0">
                <a:pos x="csX2176" y="csY2176"/>
              </a:cxn>
              <a:cxn ang="0">
                <a:pos x="csX2177" y="csY2177"/>
              </a:cxn>
              <a:cxn ang="0">
                <a:pos x="csX2178" y="csY2178"/>
              </a:cxn>
              <a:cxn ang="0">
                <a:pos x="csX2179" y="csY2179"/>
              </a:cxn>
              <a:cxn ang="0">
                <a:pos x="csX2180" y="csY2180"/>
              </a:cxn>
              <a:cxn ang="0">
                <a:pos x="csX2181" y="csY2181"/>
              </a:cxn>
              <a:cxn ang="0">
                <a:pos x="csX2182" y="csY2182"/>
              </a:cxn>
              <a:cxn ang="0">
                <a:pos x="csX2183" y="csY2183"/>
              </a:cxn>
              <a:cxn ang="0">
                <a:pos x="csX2184" y="csY2184"/>
              </a:cxn>
              <a:cxn ang="0">
                <a:pos x="csX2185" y="csY2185"/>
              </a:cxn>
              <a:cxn ang="0">
                <a:pos x="csX2186" y="csY2186"/>
              </a:cxn>
              <a:cxn ang="0">
                <a:pos x="csX2187" y="csY2187"/>
              </a:cxn>
              <a:cxn ang="0">
                <a:pos x="csX2188" y="csY2188"/>
              </a:cxn>
              <a:cxn ang="0">
                <a:pos x="csX2189" y="csY2189"/>
              </a:cxn>
              <a:cxn ang="0">
                <a:pos x="csX2190" y="csY2190"/>
              </a:cxn>
              <a:cxn ang="0">
                <a:pos x="csX2191" y="csY2191"/>
              </a:cxn>
              <a:cxn ang="0">
                <a:pos x="csX2192" y="csY2192"/>
              </a:cxn>
              <a:cxn ang="0">
                <a:pos x="csX2193" y="csY2193"/>
              </a:cxn>
              <a:cxn ang="0">
                <a:pos x="csX2194" y="csY2194"/>
              </a:cxn>
              <a:cxn ang="0">
                <a:pos x="csX2195" y="csY2195"/>
              </a:cxn>
              <a:cxn ang="0">
                <a:pos x="csX2196" y="csY2196"/>
              </a:cxn>
              <a:cxn ang="0">
                <a:pos x="csX2197" y="csY2197"/>
              </a:cxn>
              <a:cxn ang="0">
                <a:pos x="csX2198" y="csY2198"/>
              </a:cxn>
              <a:cxn ang="0">
                <a:pos x="csX2199" y="csY2199"/>
              </a:cxn>
              <a:cxn ang="0">
                <a:pos x="csX2200" y="csY2200"/>
              </a:cxn>
              <a:cxn ang="0">
                <a:pos x="csX2201" y="csY2201"/>
              </a:cxn>
              <a:cxn ang="0">
                <a:pos x="csX2202" y="csY2202"/>
              </a:cxn>
              <a:cxn ang="0">
                <a:pos x="csX2203" y="csY2203"/>
              </a:cxn>
              <a:cxn ang="0">
                <a:pos x="csX2204" y="csY2204"/>
              </a:cxn>
              <a:cxn ang="0">
                <a:pos x="csX2205" y="csY2205"/>
              </a:cxn>
              <a:cxn ang="0">
                <a:pos x="csX2206" y="csY2206"/>
              </a:cxn>
              <a:cxn ang="0">
                <a:pos x="csX2207" y="csY2207"/>
              </a:cxn>
              <a:cxn ang="0">
                <a:pos x="csX2208" y="csY2208"/>
              </a:cxn>
              <a:cxn ang="0">
                <a:pos x="csX2209" y="csY2209"/>
              </a:cxn>
              <a:cxn ang="0">
                <a:pos x="csX2210" y="csY2210"/>
              </a:cxn>
              <a:cxn ang="0">
                <a:pos x="csX2211" y="csY2211"/>
              </a:cxn>
              <a:cxn ang="0">
                <a:pos x="csX2212" y="csY2212"/>
              </a:cxn>
              <a:cxn ang="0">
                <a:pos x="csX2213" y="csY2213"/>
              </a:cxn>
              <a:cxn ang="0">
                <a:pos x="csX2214" y="csY2214"/>
              </a:cxn>
              <a:cxn ang="0">
                <a:pos x="csX2215" y="csY2215"/>
              </a:cxn>
              <a:cxn ang="0">
                <a:pos x="csX2216" y="csY2216"/>
              </a:cxn>
              <a:cxn ang="0">
                <a:pos x="csX2217" y="csY2217"/>
              </a:cxn>
              <a:cxn ang="0">
                <a:pos x="csX2218" y="csY2218"/>
              </a:cxn>
              <a:cxn ang="0">
                <a:pos x="csX2219" y="csY2219"/>
              </a:cxn>
              <a:cxn ang="0">
                <a:pos x="csX2220" y="csY2220"/>
              </a:cxn>
              <a:cxn ang="0">
                <a:pos x="csX2221" y="csY2221"/>
              </a:cxn>
              <a:cxn ang="0">
                <a:pos x="csX2222" y="csY2222"/>
              </a:cxn>
              <a:cxn ang="0">
                <a:pos x="csX2223" y="csY2223"/>
              </a:cxn>
              <a:cxn ang="0">
                <a:pos x="csX2224" y="csY2224"/>
              </a:cxn>
              <a:cxn ang="0">
                <a:pos x="csX2225" y="csY2225"/>
              </a:cxn>
              <a:cxn ang="0">
                <a:pos x="csX2226" y="csY2226"/>
              </a:cxn>
              <a:cxn ang="0">
                <a:pos x="csX2227" y="csY2227"/>
              </a:cxn>
              <a:cxn ang="0">
                <a:pos x="csX2228" y="csY2228"/>
              </a:cxn>
              <a:cxn ang="0">
                <a:pos x="csX2229" y="csY2229"/>
              </a:cxn>
              <a:cxn ang="0">
                <a:pos x="csX2230" y="csY2230"/>
              </a:cxn>
              <a:cxn ang="0">
                <a:pos x="csX2231" y="csY2231"/>
              </a:cxn>
              <a:cxn ang="0">
                <a:pos x="csX2232" y="csY2232"/>
              </a:cxn>
              <a:cxn ang="0">
                <a:pos x="csX2233" y="csY2233"/>
              </a:cxn>
              <a:cxn ang="0">
                <a:pos x="csX2234" y="csY2234"/>
              </a:cxn>
              <a:cxn ang="0">
                <a:pos x="csX2235" y="csY2235"/>
              </a:cxn>
              <a:cxn ang="0">
                <a:pos x="csX2236" y="csY2236"/>
              </a:cxn>
              <a:cxn ang="0">
                <a:pos x="csX2237" y="csY2237"/>
              </a:cxn>
              <a:cxn ang="0">
                <a:pos x="csX2238" y="csY2238"/>
              </a:cxn>
              <a:cxn ang="0">
                <a:pos x="csX2239" y="csY2239"/>
              </a:cxn>
              <a:cxn ang="0">
                <a:pos x="csX2240" y="csY2240"/>
              </a:cxn>
              <a:cxn ang="0">
                <a:pos x="csX2241" y="csY2241"/>
              </a:cxn>
              <a:cxn ang="0">
                <a:pos x="csX2242" y="csY2242"/>
              </a:cxn>
              <a:cxn ang="0">
                <a:pos x="csX2243" y="csY2243"/>
              </a:cxn>
              <a:cxn ang="0">
                <a:pos x="csX2244" y="csY2244"/>
              </a:cxn>
              <a:cxn ang="0">
                <a:pos x="csX2245" y="csY2245"/>
              </a:cxn>
              <a:cxn ang="0">
                <a:pos x="csX2246" y="csY2246"/>
              </a:cxn>
              <a:cxn ang="0">
                <a:pos x="csX2247" y="csY2247"/>
              </a:cxn>
              <a:cxn ang="0">
                <a:pos x="csX2248" y="csY2248"/>
              </a:cxn>
              <a:cxn ang="0">
                <a:pos x="csX2249" y="csY2249"/>
              </a:cxn>
              <a:cxn ang="0">
                <a:pos x="csX2250" y="csY2250"/>
              </a:cxn>
              <a:cxn ang="0">
                <a:pos x="csX2251" y="csY2251"/>
              </a:cxn>
              <a:cxn ang="0">
                <a:pos x="csX2252" y="csY2252"/>
              </a:cxn>
              <a:cxn ang="0">
                <a:pos x="csX2253" y="csY2253"/>
              </a:cxn>
              <a:cxn ang="0">
                <a:pos x="csX2254" y="csY2254"/>
              </a:cxn>
              <a:cxn ang="0">
                <a:pos x="csX2255" y="csY2255"/>
              </a:cxn>
              <a:cxn ang="0">
                <a:pos x="csX2256" y="csY2256"/>
              </a:cxn>
              <a:cxn ang="0">
                <a:pos x="csX2257" y="csY2257"/>
              </a:cxn>
              <a:cxn ang="0">
                <a:pos x="csX2258" y="csY2258"/>
              </a:cxn>
              <a:cxn ang="0">
                <a:pos x="csX2259" y="csY2259"/>
              </a:cxn>
              <a:cxn ang="0">
                <a:pos x="csX2260" y="csY2260"/>
              </a:cxn>
              <a:cxn ang="0">
                <a:pos x="csX2261" y="csY2261"/>
              </a:cxn>
              <a:cxn ang="0">
                <a:pos x="csX2262" y="csY2262"/>
              </a:cxn>
              <a:cxn ang="0">
                <a:pos x="csX2263" y="csY2263"/>
              </a:cxn>
              <a:cxn ang="0">
                <a:pos x="csX2264" y="csY2264"/>
              </a:cxn>
              <a:cxn ang="0">
                <a:pos x="csX2265" y="csY2265"/>
              </a:cxn>
              <a:cxn ang="0">
                <a:pos x="csX2266" y="csY2266"/>
              </a:cxn>
              <a:cxn ang="0">
                <a:pos x="csX2267" y="csY2267"/>
              </a:cxn>
              <a:cxn ang="0">
                <a:pos x="csX2268" y="csY2268"/>
              </a:cxn>
              <a:cxn ang="0">
                <a:pos x="csX2269" y="csY2269"/>
              </a:cxn>
              <a:cxn ang="0">
                <a:pos x="csX2270" y="csY2270"/>
              </a:cxn>
              <a:cxn ang="0">
                <a:pos x="csX2271" y="csY2271"/>
              </a:cxn>
              <a:cxn ang="0">
                <a:pos x="csX2272" y="csY2272"/>
              </a:cxn>
              <a:cxn ang="0">
                <a:pos x="csX2273" y="csY2273"/>
              </a:cxn>
              <a:cxn ang="0">
                <a:pos x="csX2274" y="csY2274"/>
              </a:cxn>
              <a:cxn ang="0">
                <a:pos x="csX2275" y="csY2275"/>
              </a:cxn>
              <a:cxn ang="0">
                <a:pos x="csX2276" y="csY2276"/>
              </a:cxn>
              <a:cxn ang="0">
                <a:pos x="csX2277" y="csY2277"/>
              </a:cxn>
              <a:cxn ang="0">
                <a:pos x="csX2278" y="csY2278"/>
              </a:cxn>
              <a:cxn ang="0">
                <a:pos x="csX2279" y="csY2279"/>
              </a:cxn>
              <a:cxn ang="0">
                <a:pos x="csX2280" y="csY2280"/>
              </a:cxn>
              <a:cxn ang="0">
                <a:pos x="csX2281" y="csY2281"/>
              </a:cxn>
              <a:cxn ang="0">
                <a:pos x="csX2282" y="csY2282"/>
              </a:cxn>
              <a:cxn ang="0">
                <a:pos x="csX2283" y="csY2283"/>
              </a:cxn>
              <a:cxn ang="0">
                <a:pos x="csX2284" y="csY2284"/>
              </a:cxn>
              <a:cxn ang="0">
                <a:pos x="csX2285" y="csY2285"/>
              </a:cxn>
              <a:cxn ang="0">
                <a:pos x="csX2286" y="csY2286"/>
              </a:cxn>
              <a:cxn ang="0">
                <a:pos x="csX2287" y="csY2287"/>
              </a:cxn>
              <a:cxn ang="0">
                <a:pos x="csX2288" y="csY2288"/>
              </a:cxn>
              <a:cxn ang="0">
                <a:pos x="csX2289" y="csY2289"/>
              </a:cxn>
              <a:cxn ang="0">
                <a:pos x="csX2290" y="csY2290"/>
              </a:cxn>
              <a:cxn ang="0">
                <a:pos x="csX2291" y="csY2291"/>
              </a:cxn>
              <a:cxn ang="0">
                <a:pos x="csX2292" y="csY2292"/>
              </a:cxn>
              <a:cxn ang="0">
                <a:pos x="csX2293" y="csY2293"/>
              </a:cxn>
              <a:cxn ang="0">
                <a:pos x="csX2294" y="csY2294"/>
              </a:cxn>
              <a:cxn ang="0">
                <a:pos x="csX2295" y="csY2295"/>
              </a:cxn>
              <a:cxn ang="0">
                <a:pos x="csX2296" y="csY2296"/>
              </a:cxn>
              <a:cxn ang="0">
                <a:pos x="csX2297" y="csY2297"/>
              </a:cxn>
              <a:cxn ang="0">
                <a:pos x="csX2298" y="csY2298"/>
              </a:cxn>
              <a:cxn ang="0">
                <a:pos x="csX2299" y="csY2299"/>
              </a:cxn>
              <a:cxn ang="0">
                <a:pos x="csX2300" y="csY2300"/>
              </a:cxn>
              <a:cxn ang="0">
                <a:pos x="csX2301" y="csY2301"/>
              </a:cxn>
              <a:cxn ang="0">
                <a:pos x="csX2302" y="csY2302"/>
              </a:cxn>
              <a:cxn ang="0">
                <a:pos x="csX2303" y="csY2303"/>
              </a:cxn>
              <a:cxn ang="0">
                <a:pos x="csX2304" y="csY2304"/>
              </a:cxn>
              <a:cxn ang="0">
                <a:pos x="csX2305" y="csY2305"/>
              </a:cxn>
              <a:cxn ang="0">
                <a:pos x="csX2306" y="csY2306"/>
              </a:cxn>
              <a:cxn ang="0">
                <a:pos x="csX2307" y="csY2307"/>
              </a:cxn>
              <a:cxn ang="0">
                <a:pos x="csX2308" y="csY2308"/>
              </a:cxn>
              <a:cxn ang="0">
                <a:pos x="csX2309" y="csY2309"/>
              </a:cxn>
              <a:cxn ang="0">
                <a:pos x="csX2310" y="csY2310"/>
              </a:cxn>
              <a:cxn ang="0">
                <a:pos x="csX2311" y="csY2311"/>
              </a:cxn>
              <a:cxn ang="0">
                <a:pos x="csX2312" y="csY2312"/>
              </a:cxn>
              <a:cxn ang="0">
                <a:pos x="csX2313" y="csY2313"/>
              </a:cxn>
              <a:cxn ang="0">
                <a:pos x="csX2314" y="csY2314"/>
              </a:cxn>
              <a:cxn ang="0">
                <a:pos x="csX2315" y="csY2315"/>
              </a:cxn>
              <a:cxn ang="0">
                <a:pos x="csX2316" y="csY2316"/>
              </a:cxn>
              <a:cxn ang="0">
                <a:pos x="csX2317" y="csY2317"/>
              </a:cxn>
              <a:cxn ang="0">
                <a:pos x="csX2318" y="csY2318"/>
              </a:cxn>
              <a:cxn ang="0">
                <a:pos x="csX2319" y="csY2319"/>
              </a:cxn>
              <a:cxn ang="0">
                <a:pos x="csX2320" y="csY2320"/>
              </a:cxn>
              <a:cxn ang="0">
                <a:pos x="csX2321" y="csY2321"/>
              </a:cxn>
              <a:cxn ang="0">
                <a:pos x="csX2322" y="csY2322"/>
              </a:cxn>
              <a:cxn ang="0">
                <a:pos x="csX2323" y="csY2323"/>
              </a:cxn>
              <a:cxn ang="0">
                <a:pos x="csX2324" y="csY2324"/>
              </a:cxn>
              <a:cxn ang="0">
                <a:pos x="csX2325" y="csY2325"/>
              </a:cxn>
              <a:cxn ang="0">
                <a:pos x="csX2326" y="csY2326"/>
              </a:cxn>
              <a:cxn ang="0">
                <a:pos x="csX2327" y="csY2327"/>
              </a:cxn>
              <a:cxn ang="0">
                <a:pos x="csX2328" y="csY2328"/>
              </a:cxn>
              <a:cxn ang="0">
                <a:pos x="csX2329" y="csY2329"/>
              </a:cxn>
              <a:cxn ang="0">
                <a:pos x="csX2330" y="csY2330"/>
              </a:cxn>
              <a:cxn ang="0">
                <a:pos x="csX2331" y="csY2331"/>
              </a:cxn>
              <a:cxn ang="0">
                <a:pos x="csX2332" y="csY2332"/>
              </a:cxn>
              <a:cxn ang="0">
                <a:pos x="csX2333" y="csY2333"/>
              </a:cxn>
              <a:cxn ang="0">
                <a:pos x="csX2334" y="csY2334"/>
              </a:cxn>
              <a:cxn ang="0">
                <a:pos x="csX2335" y="csY2335"/>
              </a:cxn>
              <a:cxn ang="0">
                <a:pos x="csX2336" y="csY2336"/>
              </a:cxn>
              <a:cxn ang="0">
                <a:pos x="csX2337" y="csY2337"/>
              </a:cxn>
              <a:cxn ang="0">
                <a:pos x="csX2338" y="csY2338"/>
              </a:cxn>
              <a:cxn ang="0">
                <a:pos x="csX2339" y="csY2339"/>
              </a:cxn>
              <a:cxn ang="0">
                <a:pos x="csX2340" y="csY2340"/>
              </a:cxn>
              <a:cxn ang="0">
                <a:pos x="csX2341" y="csY2341"/>
              </a:cxn>
              <a:cxn ang="0">
                <a:pos x="csX2342" y="csY2342"/>
              </a:cxn>
              <a:cxn ang="0">
                <a:pos x="csX2343" y="csY2343"/>
              </a:cxn>
              <a:cxn ang="0">
                <a:pos x="csX2344" y="csY2344"/>
              </a:cxn>
              <a:cxn ang="0">
                <a:pos x="csX2345" y="csY2345"/>
              </a:cxn>
              <a:cxn ang="0">
                <a:pos x="csX2346" y="csY2346"/>
              </a:cxn>
              <a:cxn ang="0">
                <a:pos x="csX2347" y="csY2347"/>
              </a:cxn>
              <a:cxn ang="0">
                <a:pos x="csX2348" y="csY2348"/>
              </a:cxn>
              <a:cxn ang="0">
                <a:pos x="csX2349" y="csY2349"/>
              </a:cxn>
              <a:cxn ang="0">
                <a:pos x="csX2350" y="csY2350"/>
              </a:cxn>
              <a:cxn ang="0">
                <a:pos x="csX2351" y="csY2351"/>
              </a:cxn>
              <a:cxn ang="0">
                <a:pos x="csX2352" y="csY2352"/>
              </a:cxn>
              <a:cxn ang="0">
                <a:pos x="csX2353" y="csY2353"/>
              </a:cxn>
              <a:cxn ang="0">
                <a:pos x="csX2354" y="csY2354"/>
              </a:cxn>
              <a:cxn ang="0">
                <a:pos x="csX2355" y="csY2355"/>
              </a:cxn>
              <a:cxn ang="0">
                <a:pos x="csX2356" y="csY2356"/>
              </a:cxn>
              <a:cxn ang="0">
                <a:pos x="csX2357" y="csY2357"/>
              </a:cxn>
              <a:cxn ang="0">
                <a:pos x="csX2358" y="csY2358"/>
              </a:cxn>
              <a:cxn ang="0">
                <a:pos x="csX2359" y="csY2359"/>
              </a:cxn>
              <a:cxn ang="0">
                <a:pos x="csX2360" y="csY2360"/>
              </a:cxn>
              <a:cxn ang="0">
                <a:pos x="csX2361" y="csY2361"/>
              </a:cxn>
              <a:cxn ang="0">
                <a:pos x="csX2362" y="csY2362"/>
              </a:cxn>
              <a:cxn ang="0">
                <a:pos x="csX2363" y="csY2363"/>
              </a:cxn>
              <a:cxn ang="0">
                <a:pos x="csX2364" y="csY2364"/>
              </a:cxn>
              <a:cxn ang="0">
                <a:pos x="csX2365" y="csY2365"/>
              </a:cxn>
              <a:cxn ang="0">
                <a:pos x="csX2366" y="csY2366"/>
              </a:cxn>
              <a:cxn ang="0">
                <a:pos x="csX2367" y="csY2367"/>
              </a:cxn>
              <a:cxn ang="0">
                <a:pos x="csX2368" y="csY2368"/>
              </a:cxn>
              <a:cxn ang="0">
                <a:pos x="csX2369" y="csY2369"/>
              </a:cxn>
              <a:cxn ang="0">
                <a:pos x="csX2370" y="csY2370"/>
              </a:cxn>
              <a:cxn ang="0">
                <a:pos x="csX2371" y="csY2371"/>
              </a:cxn>
              <a:cxn ang="0">
                <a:pos x="csX2372" y="csY2372"/>
              </a:cxn>
              <a:cxn ang="0">
                <a:pos x="csX2373" y="csY2373"/>
              </a:cxn>
              <a:cxn ang="0">
                <a:pos x="csX2374" y="csY2374"/>
              </a:cxn>
              <a:cxn ang="0">
                <a:pos x="csX2375" y="csY2375"/>
              </a:cxn>
              <a:cxn ang="0">
                <a:pos x="csX2376" y="csY2376"/>
              </a:cxn>
              <a:cxn ang="0">
                <a:pos x="csX2377" y="csY2377"/>
              </a:cxn>
              <a:cxn ang="0">
                <a:pos x="csX2378" y="csY2378"/>
              </a:cxn>
              <a:cxn ang="0">
                <a:pos x="csX2379" y="csY2379"/>
              </a:cxn>
              <a:cxn ang="0">
                <a:pos x="csX2380" y="csY2380"/>
              </a:cxn>
              <a:cxn ang="0">
                <a:pos x="csX2381" y="csY2381"/>
              </a:cxn>
              <a:cxn ang="0">
                <a:pos x="csX2382" y="csY2382"/>
              </a:cxn>
              <a:cxn ang="0">
                <a:pos x="csX2383" y="csY2383"/>
              </a:cxn>
              <a:cxn ang="0">
                <a:pos x="csX2384" y="csY2384"/>
              </a:cxn>
              <a:cxn ang="0">
                <a:pos x="csX2385" y="csY2385"/>
              </a:cxn>
              <a:cxn ang="0">
                <a:pos x="csX2386" y="csY2386"/>
              </a:cxn>
              <a:cxn ang="0">
                <a:pos x="csX2387" y="csY2387"/>
              </a:cxn>
              <a:cxn ang="0">
                <a:pos x="csX2388" y="csY2388"/>
              </a:cxn>
              <a:cxn ang="0">
                <a:pos x="csX2389" y="csY2389"/>
              </a:cxn>
              <a:cxn ang="0">
                <a:pos x="csX2390" y="csY2390"/>
              </a:cxn>
              <a:cxn ang="0">
                <a:pos x="csX2391" y="csY2391"/>
              </a:cxn>
              <a:cxn ang="0">
                <a:pos x="csX2392" y="csY2392"/>
              </a:cxn>
              <a:cxn ang="0">
                <a:pos x="csX2393" y="csY2393"/>
              </a:cxn>
              <a:cxn ang="0">
                <a:pos x="csX2394" y="csY2394"/>
              </a:cxn>
              <a:cxn ang="0">
                <a:pos x="csX2395" y="csY2395"/>
              </a:cxn>
              <a:cxn ang="0">
                <a:pos x="csX2396" y="csY2396"/>
              </a:cxn>
              <a:cxn ang="0">
                <a:pos x="csX2397" y="csY2397"/>
              </a:cxn>
              <a:cxn ang="0">
                <a:pos x="csX2398" y="csY2398"/>
              </a:cxn>
              <a:cxn ang="0">
                <a:pos x="csX2399" y="csY2399"/>
              </a:cxn>
              <a:cxn ang="0">
                <a:pos x="csX2400" y="csY2400"/>
              </a:cxn>
              <a:cxn ang="0">
                <a:pos x="csX2401" y="csY2401"/>
              </a:cxn>
              <a:cxn ang="0">
                <a:pos x="csX2402" y="csY2402"/>
              </a:cxn>
              <a:cxn ang="0">
                <a:pos x="csX2403" y="csY2403"/>
              </a:cxn>
              <a:cxn ang="0">
                <a:pos x="csX2404" y="csY2404"/>
              </a:cxn>
              <a:cxn ang="0">
                <a:pos x="csX2405" y="csY2405"/>
              </a:cxn>
              <a:cxn ang="0">
                <a:pos x="csX2406" y="csY2406"/>
              </a:cxn>
              <a:cxn ang="0">
                <a:pos x="csX2407" y="csY2407"/>
              </a:cxn>
              <a:cxn ang="0">
                <a:pos x="csX2408" y="csY2408"/>
              </a:cxn>
              <a:cxn ang="0">
                <a:pos x="csX2409" y="csY2409"/>
              </a:cxn>
              <a:cxn ang="0">
                <a:pos x="csX2410" y="csY2410"/>
              </a:cxn>
              <a:cxn ang="0">
                <a:pos x="csX2411" y="csY2411"/>
              </a:cxn>
              <a:cxn ang="0">
                <a:pos x="csX2412" y="csY2412"/>
              </a:cxn>
              <a:cxn ang="0">
                <a:pos x="csX2413" y="csY2413"/>
              </a:cxn>
              <a:cxn ang="0">
                <a:pos x="csX2414" y="csY2414"/>
              </a:cxn>
              <a:cxn ang="0">
                <a:pos x="csX2415" y="csY2415"/>
              </a:cxn>
              <a:cxn ang="0">
                <a:pos x="csX2416" y="csY2416"/>
              </a:cxn>
              <a:cxn ang="0">
                <a:pos x="csX2417" y="csY2417"/>
              </a:cxn>
              <a:cxn ang="0">
                <a:pos x="csX2418" y="csY2418"/>
              </a:cxn>
              <a:cxn ang="0">
                <a:pos x="csX2419" y="csY2419"/>
              </a:cxn>
              <a:cxn ang="0">
                <a:pos x="csX2420" y="csY2420"/>
              </a:cxn>
              <a:cxn ang="0">
                <a:pos x="csX2421" y="csY2421"/>
              </a:cxn>
              <a:cxn ang="0">
                <a:pos x="csX2422" y="csY2422"/>
              </a:cxn>
              <a:cxn ang="0">
                <a:pos x="csX2423" y="csY2423"/>
              </a:cxn>
              <a:cxn ang="0">
                <a:pos x="csX2424" y="csY2424"/>
              </a:cxn>
              <a:cxn ang="0">
                <a:pos x="csX2425" y="csY2425"/>
              </a:cxn>
              <a:cxn ang="0">
                <a:pos x="csX2426" y="csY2426"/>
              </a:cxn>
              <a:cxn ang="0">
                <a:pos x="csX2427" y="csY2427"/>
              </a:cxn>
              <a:cxn ang="0">
                <a:pos x="csX2428" y="csY2428"/>
              </a:cxn>
              <a:cxn ang="0">
                <a:pos x="csX2429" y="csY2429"/>
              </a:cxn>
              <a:cxn ang="0">
                <a:pos x="csX2430" y="csY2430"/>
              </a:cxn>
              <a:cxn ang="0">
                <a:pos x="csX2431" y="csY2431"/>
              </a:cxn>
              <a:cxn ang="0">
                <a:pos x="csX2432" y="csY2432"/>
              </a:cxn>
              <a:cxn ang="0">
                <a:pos x="csX2433" y="csY2433"/>
              </a:cxn>
              <a:cxn ang="0">
                <a:pos x="csX2434" y="csY2434"/>
              </a:cxn>
              <a:cxn ang="0">
                <a:pos x="csX2435" y="csY2435"/>
              </a:cxn>
              <a:cxn ang="0">
                <a:pos x="csX2436" y="csY2436"/>
              </a:cxn>
              <a:cxn ang="0">
                <a:pos x="csX2437" y="csY2437"/>
              </a:cxn>
              <a:cxn ang="0">
                <a:pos x="csX2438" y="csY2438"/>
              </a:cxn>
              <a:cxn ang="0">
                <a:pos x="csX2439" y="csY2439"/>
              </a:cxn>
              <a:cxn ang="0">
                <a:pos x="csX2440" y="csY2440"/>
              </a:cxn>
              <a:cxn ang="0">
                <a:pos x="csX2441" y="csY2441"/>
              </a:cxn>
              <a:cxn ang="0">
                <a:pos x="csX2442" y="csY2442"/>
              </a:cxn>
              <a:cxn ang="0">
                <a:pos x="csX2443" y="csY2443"/>
              </a:cxn>
              <a:cxn ang="0">
                <a:pos x="csX2444" y="csY2444"/>
              </a:cxn>
              <a:cxn ang="0">
                <a:pos x="csX2445" y="csY2445"/>
              </a:cxn>
              <a:cxn ang="0">
                <a:pos x="csX2446" y="csY2446"/>
              </a:cxn>
              <a:cxn ang="0">
                <a:pos x="csX2447" y="csY2447"/>
              </a:cxn>
              <a:cxn ang="0">
                <a:pos x="csX2448" y="csY2448"/>
              </a:cxn>
              <a:cxn ang="0">
                <a:pos x="csX2449" y="csY2449"/>
              </a:cxn>
              <a:cxn ang="0">
                <a:pos x="csX2450" y="csY2450"/>
              </a:cxn>
              <a:cxn ang="0">
                <a:pos x="csX2451" y="csY2451"/>
              </a:cxn>
              <a:cxn ang="0">
                <a:pos x="csX2452" y="csY2452"/>
              </a:cxn>
              <a:cxn ang="0">
                <a:pos x="csX2453" y="csY2453"/>
              </a:cxn>
              <a:cxn ang="0">
                <a:pos x="csX2454" y="csY2454"/>
              </a:cxn>
              <a:cxn ang="0">
                <a:pos x="csX2455" y="csY2455"/>
              </a:cxn>
              <a:cxn ang="0">
                <a:pos x="csX2456" y="csY2456"/>
              </a:cxn>
              <a:cxn ang="0">
                <a:pos x="csX2457" y="csY2457"/>
              </a:cxn>
              <a:cxn ang="0">
                <a:pos x="csX2458" y="csY2458"/>
              </a:cxn>
              <a:cxn ang="0">
                <a:pos x="csX2459" y="csY2459"/>
              </a:cxn>
              <a:cxn ang="0">
                <a:pos x="csX2460" y="csY2460"/>
              </a:cxn>
              <a:cxn ang="0">
                <a:pos x="csX2461" y="csY2461"/>
              </a:cxn>
              <a:cxn ang="0">
                <a:pos x="csX2462" y="csY2462"/>
              </a:cxn>
              <a:cxn ang="0">
                <a:pos x="csX2463" y="csY2463"/>
              </a:cxn>
              <a:cxn ang="0">
                <a:pos x="csX2464" y="csY2464"/>
              </a:cxn>
              <a:cxn ang="0">
                <a:pos x="csX2465" y="csY2465"/>
              </a:cxn>
              <a:cxn ang="0">
                <a:pos x="csX2466" y="csY2466"/>
              </a:cxn>
              <a:cxn ang="0">
                <a:pos x="csX2467" y="csY2467"/>
              </a:cxn>
              <a:cxn ang="0">
                <a:pos x="csX2468" y="csY2468"/>
              </a:cxn>
              <a:cxn ang="0">
                <a:pos x="csX2469" y="csY2469"/>
              </a:cxn>
              <a:cxn ang="0">
                <a:pos x="csX2470" y="csY2470"/>
              </a:cxn>
              <a:cxn ang="0">
                <a:pos x="csX2471" y="csY2471"/>
              </a:cxn>
              <a:cxn ang="0">
                <a:pos x="csX2472" y="csY2472"/>
              </a:cxn>
              <a:cxn ang="0">
                <a:pos x="csX2473" y="csY2473"/>
              </a:cxn>
              <a:cxn ang="0">
                <a:pos x="csX2474" y="csY2474"/>
              </a:cxn>
              <a:cxn ang="0">
                <a:pos x="csX2475" y="csY2475"/>
              </a:cxn>
              <a:cxn ang="0">
                <a:pos x="csX2476" y="csY2476"/>
              </a:cxn>
              <a:cxn ang="0">
                <a:pos x="csX2477" y="csY2477"/>
              </a:cxn>
              <a:cxn ang="0">
                <a:pos x="csX2478" y="csY2478"/>
              </a:cxn>
              <a:cxn ang="0">
                <a:pos x="csX2479" y="csY2479"/>
              </a:cxn>
              <a:cxn ang="0">
                <a:pos x="csX2480" y="csY2480"/>
              </a:cxn>
              <a:cxn ang="0">
                <a:pos x="csX2481" y="csY2481"/>
              </a:cxn>
              <a:cxn ang="0">
                <a:pos x="csX2482" y="csY2482"/>
              </a:cxn>
              <a:cxn ang="0">
                <a:pos x="csX2483" y="csY2483"/>
              </a:cxn>
              <a:cxn ang="0">
                <a:pos x="csX2484" y="csY2484"/>
              </a:cxn>
              <a:cxn ang="0">
                <a:pos x="csX2485" y="csY2485"/>
              </a:cxn>
              <a:cxn ang="0">
                <a:pos x="csX2486" y="csY2486"/>
              </a:cxn>
              <a:cxn ang="0">
                <a:pos x="csX2487" y="csY2487"/>
              </a:cxn>
              <a:cxn ang="0">
                <a:pos x="csX2488" y="csY2488"/>
              </a:cxn>
              <a:cxn ang="0">
                <a:pos x="csX2489" y="csY2489"/>
              </a:cxn>
              <a:cxn ang="0">
                <a:pos x="csX2490" y="csY2490"/>
              </a:cxn>
              <a:cxn ang="0">
                <a:pos x="csX2491" y="csY2491"/>
              </a:cxn>
              <a:cxn ang="0">
                <a:pos x="csX2492" y="csY2492"/>
              </a:cxn>
              <a:cxn ang="0">
                <a:pos x="csX2493" y="csY2493"/>
              </a:cxn>
              <a:cxn ang="0">
                <a:pos x="csX2494" y="csY2494"/>
              </a:cxn>
              <a:cxn ang="0">
                <a:pos x="csX2495" y="csY2495"/>
              </a:cxn>
              <a:cxn ang="0">
                <a:pos x="csX2496" y="csY2496"/>
              </a:cxn>
              <a:cxn ang="0">
                <a:pos x="csX2497" y="csY2497"/>
              </a:cxn>
              <a:cxn ang="0">
                <a:pos x="csX2498" y="csY2498"/>
              </a:cxn>
              <a:cxn ang="0">
                <a:pos x="csX2499" y="csY2499"/>
              </a:cxn>
              <a:cxn ang="0">
                <a:pos x="csX2500" y="csY2500"/>
              </a:cxn>
              <a:cxn ang="0">
                <a:pos x="csX2501" y="csY2501"/>
              </a:cxn>
              <a:cxn ang="0">
                <a:pos x="csX2502" y="csY2502"/>
              </a:cxn>
              <a:cxn ang="0">
                <a:pos x="csX2503" y="csY2503"/>
              </a:cxn>
              <a:cxn ang="0">
                <a:pos x="csX2504" y="csY2504"/>
              </a:cxn>
              <a:cxn ang="0">
                <a:pos x="csX2505" y="csY2505"/>
              </a:cxn>
              <a:cxn ang="0">
                <a:pos x="csX2506" y="csY2506"/>
              </a:cxn>
              <a:cxn ang="0">
                <a:pos x="csX2507" y="csY2507"/>
              </a:cxn>
              <a:cxn ang="0">
                <a:pos x="csX2508" y="csY2508"/>
              </a:cxn>
              <a:cxn ang="0">
                <a:pos x="csX2509" y="csY2509"/>
              </a:cxn>
              <a:cxn ang="0">
                <a:pos x="csX2510" y="csY2510"/>
              </a:cxn>
              <a:cxn ang="0">
                <a:pos x="csX2511" y="csY2511"/>
              </a:cxn>
              <a:cxn ang="0">
                <a:pos x="csX2512" y="csY2512"/>
              </a:cxn>
              <a:cxn ang="0">
                <a:pos x="csX2513" y="csY2513"/>
              </a:cxn>
              <a:cxn ang="0">
                <a:pos x="csX2514" y="csY2514"/>
              </a:cxn>
              <a:cxn ang="0">
                <a:pos x="csX2515" y="csY2515"/>
              </a:cxn>
              <a:cxn ang="0">
                <a:pos x="csX2516" y="csY2516"/>
              </a:cxn>
              <a:cxn ang="0">
                <a:pos x="csX2517" y="csY2517"/>
              </a:cxn>
              <a:cxn ang="0">
                <a:pos x="csX2518" y="csY2518"/>
              </a:cxn>
              <a:cxn ang="0">
                <a:pos x="csX2519" y="csY2519"/>
              </a:cxn>
              <a:cxn ang="0">
                <a:pos x="csX2520" y="csY2520"/>
              </a:cxn>
              <a:cxn ang="0">
                <a:pos x="csX2521" y="csY2521"/>
              </a:cxn>
              <a:cxn ang="0">
                <a:pos x="csX2522" y="csY2522"/>
              </a:cxn>
              <a:cxn ang="0">
                <a:pos x="csX2523" y="csY2523"/>
              </a:cxn>
              <a:cxn ang="0">
                <a:pos x="csX2524" y="csY2524"/>
              </a:cxn>
              <a:cxn ang="0">
                <a:pos x="csX2525" y="csY2525"/>
              </a:cxn>
              <a:cxn ang="0">
                <a:pos x="csX2526" y="csY2526"/>
              </a:cxn>
              <a:cxn ang="0">
                <a:pos x="csX2527" y="csY2527"/>
              </a:cxn>
              <a:cxn ang="0">
                <a:pos x="csX2528" y="csY2528"/>
              </a:cxn>
              <a:cxn ang="0">
                <a:pos x="csX2529" y="csY2529"/>
              </a:cxn>
              <a:cxn ang="0">
                <a:pos x="csX2530" y="csY2530"/>
              </a:cxn>
              <a:cxn ang="0">
                <a:pos x="csX2531" y="csY2531"/>
              </a:cxn>
              <a:cxn ang="0">
                <a:pos x="csX2532" y="csY2532"/>
              </a:cxn>
              <a:cxn ang="0">
                <a:pos x="csX2533" y="csY2533"/>
              </a:cxn>
              <a:cxn ang="0">
                <a:pos x="csX2534" y="csY2534"/>
              </a:cxn>
              <a:cxn ang="0">
                <a:pos x="csX2535" y="csY2535"/>
              </a:cxn>
              <a:cxn ang="0">
                <a:pos x="csX2536" y="csY2536"/>
              </a:cxn>
              <a:cxn ang="0">
                <a:pos x="csX2537" y="csY2537"/>
              </a:cxn>
              <a:cxn ang="0">
                <a:pos x="csX2538" y="csY2538"/>
              </a:cxn>
              <a:cxn ang="0">
                <a:pos x="csX2539" y="csY2539"/>
              </a:cxn>
              <a:cxn ang="0">
                <a:pos x="csX2540" y="csY2540"/>
              </a:cxn>
              <a:cxn ang="0">
                <a:pos x="csX2541" y="csY2541"/>
              </a:cxn>
              <a:cxn ang="0">
                <a:pos x="csX2542" y="csY2542"/>
              </a:cxn>
              <a:cxn ang="0">
                <a:pos x="csX2543" y="csY2543"/>
              </a:cxn>
              <a:cxn ang="0">
                <a:pos x="csX2544" y="csY2544"/>
              </a:cxn>
              <a:cxn ang="0">
                <a:pos x="csX2545" y="csY2545"/>
              </a:cxn>
              <a:cxn ang="0">
                <a:pos x="csX2546" y="csY2546"/>
              </a:cxn>
              <a:cxn ang="0">
                <a:pos x="csX2547" y="csY2547"/>
              </a:cxn>
              <a:cxn ang="0">
                <a:pos x="csX2548" y="csY2548"/>
              </a:cxn>
              <a:cxn ang="0">
                <a:pos x="csX2549" y="csY2549"/>
              </a:cxn>
              <a:cxn ang="0">
                <a:pos x="csX2550" y="csY2550"/>
              </a:cxn>
              <a:cxn ang="0">
                <a:pos x="csX2551" y="csY2551"/>
              </a:cxn>
              <a:cxn ang="0">
                <a:pos x="csX2552" y="csY2552"/>
              </a:cxn>
              <a:cxn ang="0">
                <a:pos x="csX2553" y="csY2553"/>
              </a:cxn>
              <a:cxn ang="0">
                <a:pos x="csX2554" y="csY2554"/>
              </a:cxn>
              <a:cxn ang="0">
                <a:pos x="csX2555" y="csY2555"/>
              </a:cxn>
              <a:cxn ang="0">
                <a:pos x="csX2556" y="csY2556"/>
              </a:cxn>
              <a:cxn ang="0">
                <a:pos x="csX2557" y="csY2557"/>
              </a:cxn>
              <a:cxn ang="0">
                <a:pos x="csX2558" y="csY2558"/>
              </a:cxn>
              <a:cxn ang="0">
                <a:pos x="csX2559" y="csY2559"/>
              </a:cxn>
              <a:cxn ang="0">
                <a:pos x="csX2560" y="csY2560"/>
              </a:cxn>
              <a:cxn ang="0">
                <a:pos x="csX2561" y="csY2561"/>
              </a:cxn>
              <a:cxn ang="0">
                <a:pos x="csX2562" y="csY2562"/>
              </a:cxn>
              <a:cxn ang="0">
                <a:pos x="csX2563" y="csY2563"/>
              </a:cxn>
              <a:cxn ang="0">
                <a:pos x="csX2564" y="csY2564"/>
              </a:cxn>
              <a:cxn ang="0">
                <a:pos x="csX2565" y="csY2565"/>
              </a:cxn>
              <a:cxn ang="0">
                <a:pos x="csX2566" y="csY2566"/>
              </a:cxn>
              <a:cxn ang="0">
                <a:pos x="csX2567" y="csY2567"/>
              </a:cxn>
              <a:cxn ang="0">
                <a:pos x="csX2568" y="csY2568"/>
              </a:cxn>
              <a:cxn ang="0">
                <a:pos x="csX2569" y="csY2569"/>
              </a:cxn>
              <a:cxn ang="0">
                <a:pos x="csX2570" y="csY2570"/>
              </a:cxn>
              <a:cxn ang="0">
                <a:pos x="csX2571" y="csY2571"/>
              </a:cxn>
              <a:cxn ang="0">
                <a:pos x="csX2572" y="csY2572"/>
              </a:cxn>
              <a:cxn ang="0">
                <a:pos x="csX2573" y="csY2573"/>
              </a:cxn>
              <a:cxn ang="0">
                <a:pos x="csX2574" y="csY2574"/>
              </a:cxn>
              <a:cxn ang="0">
                <a:pos x="csX2575" y="csY2575"/>
              </a:cxn>
              <a:cxn ang="0">
                <a:pos x="csX2576" y="csY2576"/>
              </a:cxn>
              <a:cxn ang="0">
                <a:pos x="csX2577" y="csY2577"/>
              </a:cxn>
              <a:cxn ang="0">
                <a:pos x="csX2578" y="csY2578"/>
              </a:cxn>
              <a:cxn ang="0">
                <a:pos x="csX2579" y="csY2579"/>
              </a:cxn>
              <a:cxn ang="0">
                <a:pos x="csX2580" y="csY2580"/>
              </a:cxn>
              <a:cxn ang="0">
                <a:pos x="csX2581" y="csY2581"/>
              </a:cxn>
              <a:cxn ang="0">
                <a:pos x="csX2582" y="csY2582"/>
              </a:cxn>
              <a:cxn ang="0">
                <a:pos x="csX2583" y="csY2583"/>
              </a:cxn>
              <a:cxn ang="0">
                <a:pos x="csX2584" y="csY2584"/>
              </a:cxn>
              <a:cxn ang="0">
                <a:pos x="csX2585" y="csY2585"/>
              </a:cxn>
              <a:cxn ang="0">
                <a:pos x="csX2586" y="csY2586"/>
              </a:cxn>
              <a:cxn ang="0">
                <a:pos x="csX2587" y="csY2587"/>
              </a:cxn>
              <a:cxn ang="0">
                <a:pos x="csX2588" y="csY2588"/>
              </a:cxn>
              <a:cxn ang="0">
                <a:pos x="csX2589" y="csY2589"/>
              </a:cxn>
              <a:cxn ang="0">
                <a:pos x="csX2590" y="csY2590"/>
              </a:cxn>
              <a:cxn ang="0">
                <a:pos x="csX2591" y="csY2591"/>
              </a:cxn>
              <a:cxn ang="0">
                <a:pos x="csX2592" y="csY2592"/>
              </a:cxn>
              <a:cxn ang="0">
                <a:pos x="csX2593" y="csY2593"/>
              </a:cxn>
              <a:cxn ang="0">
                <a:pos x="csX2594" y="csY2594"/>
              </a:cxn>
              <a:cxn ang="0">
                <a:pos x="csX2595" y="csY2595"/>
              </a:cxn>
              <a:cxn ang="0">
                <a:pos x="csX2596" y="csY2596"/>
              </a:cxn>
              <a:cxn ang="0">
                <a:pos x="csX2597" y="csY2597"/>
              </a:cxn>
              <a:cxn ang="0">
                <a:pos x="csX2598" y="csY2598"/>
              </a:cxn>
            </a:cxnLst>
            <a:rect l="l" t="t" r="r" b="b"/>
            <a:pathLst>
              <a:path w="1307377" h="1761532">
                <a:moveTo>
                  <a:pt x="197969" y="1541861"/>
                </a:moveTo>
                <a:lnTo>
                  <a:pt x="196732" y="1544947"/>
                </a:lnTo>
                <a:lnTo>
                  <a:pt x="195846" y="1545991"/>
                </a:lnTo>
                <a:lnTo>
                  <a:pt x="195504" y="1545307"/>
                </a:lnTo>
                <a:lnTo>
                  <a:pt x="195312" y="1544798"/>
                </a:lnTo>
                <a:lnTo>
                  <a:pt x="187243" y="1523182"/>
                </a:lnTo>
                <a:lnTo>
                  <a:pt x="187164" y="1522980"/>
                </a:lnTo>
                <a:lnTo>
                  <a:pt x="163023" y="1461419"/>
                </a:lnTo>
                <a:lnTo>
                  <a:pt x="156577" y="1382627"/>
                </a:lnTo>
                <a:lnTo>
                  <a:pt x="154358" y="1364931"/>
                </a:lnTo>
                <a:lnTo>
                  <a:pt x="151141" y="1344428"/>
                </a:lnTo>
                <a:lnTo>
                  <a:pt x="150921" y="1342946"/>
                </a:lnTo>
                <a:lnTo>
                  <a:pt x="150798" y="1342121"/>
                </a:lnTo>
                <a:lnTo>
                  <a:pt x="150482" y="1340298"/>
                </a:lnTo>
                <a:lnTo>
                  <a:pt x="150246" y="1338727"/>
                </a:lnTo>
                <a:lnTo>
                  <a:pt x="150000" y="1337096"/>
                </a:lnTo>
                <a:lnTo>
                  <a:pt x="149877" y="1336307"/>
                </a:lnTo>
                <a:lnTo>
                  <a:pt x="149702" y="1335343"/>
                </a:lnTo>
                <a:lnTo>
                  <a:pt x="149474" y="1333738"/>
                </a:lnTo>
                <a:lnTo>
                  <a:pt x="149290" y="1332510"/>
                </a:lnTo>
                <a:lnTo>
                  <a:pt x="148754" y="1329222"/>
                </a:lnTo>
                <a:lnTo>
                  <a:pt x="148317" y="1326512"/>
                </a:lnTo>
                <a:lnTo>
                  <a:pt x="148220" y="1325793"/>
                </a:lnTo>
                <a:lnTo>
                  <a:pt x="147896" y="1323609"/>
                </a:lnTo>
                <a:lnTo>
                  <a:pt x="147633" y="1321794"/>
                </a:lnTo>
                <a:lnTo>
                  <a:pt x="147484" y="1320952"/>
                </a:lnTo>
                <a:lnTo>
                  <a:pt x="147308" y="1319821"/>
                </a:lnTo>
                <a:lnTo>
                  <a:pt x="147018" y="1318049"/>
                </a:lnTo>
                <a:lnTo>
                  <a:pt x="146896" y="1317260"/>
                </a:lnTo>
                <a:lnTo>
                  <a:pt x="146641" y="1315542"/>
                </a:lnTo>
                <a:lnTo>
                  <a:pt x="146432" y="1314130"/>
                </a:lnTo>
                <a:lnTo>
                  <a:pt x="146246" y="1312919"/>
                </a:lnTo>
                <a:lnTo>
                  <a:pt x="146080" y="1311876"/>
                </a:lnTo>
                <a:lnTo>
                  <a:pt x="145975" y="1311087"/>
                </a:lnTo>
                <a:lnTo>
                  <a:pt x="145677" y="1309298"/>
                </a:lnTo>
                <a:lnTo>
                  <a:pt x="145589" y="1308693"/>
                </a:lnTo>
                <a:lnTo>
                  <a:pt x="145370" y="1307254"/>
                </a:lnTo>
                <a:lnTo>
                  <a:pt x="145054" y="1305325"/>
                </a:lnTo>
                <a:lnTo>
                  <a:pt x="144756" y="1303449"/>
                </a:lnTo>
                <a:lnTo>
                  <a:pt x="144616" y="1302405"/>
                </a:lnTo>
                <a:lnTo>
                  <a:pt x="144405" y="1301133"/>
                </a:lnTo>
                <a:lnTo>
                  <a:pt x="144256" y="1300230"/>
                </a:lnTo>
                <a:lnTo>
                  <a:pt x="144142" y="1299493"/>
                </a:lnTo>
                <a:lnTo>
                  <a:pt x="144037" y="1298661"/>
                </a:lnTo>
                <a:lnTo>
                  <a:pt x="143037" y="1297319"/>
                </a:lnTo>
                <a:lnTo>
                  <a:pt x="138784" y="1291452"/>
                </a:lnTo>
                <a:lnTo>
                  <a:pt x="133040" y="1283534"/>
                </a:lnTo>
                <a:lnTo>
                  <a:pt x="128567" y="1277413"/>
                </a:lnTo>
                <a:lnTo>
                  <a:pt x="121965" y="1268328"/>
                </a:lnTo>
                <a:lnTo>
                  <a:pt x="110845" y="1253051"/>
                </a:lnTo>
                <a:lnTo>
                  <a:pt x="87220" y="1220456"/>
                </a:lnTo>
                <a:lnTo>
                  <a:pt x="69673" y="1210310"/>
                </a:lnTo>
                <a:lnTo>
                  <a:pt x="68104" y="1210800"/>
                </a:lnTo>
                <a:lnTo>
                  <a:pt x="62096" y="1205837"/>
                </a:lnTo>
                <a:lnTo>
                  <a:pt x="55247" y="1200093"/>
                </a:lnTo>
                <a:lnTo>
                  <a:pt x="50555" y="1201461"/>
                </a:lnTo>
                <a:lnTo>
                  <a:pt x="38901" y="1198392"/>
                </a:lnTo>
                <a:lnTo>
                  <a:pt x="37121" y="1198041"/>
                </a:lnTo>
                <a:lnTo>
                  <a:pt x="36165" y="1196559"/>
                </a:lnTo>
                <a:lnTo>
                  <a:pt x="20547" y="1171926"/>
                </a:lnTo>
                <a:lnTo>
                  <a:pt x="19688" y="1170558"/>
                </a:lnTo>
                <a:lnTo>
                  <a:pt x="19442" y="1170146"/>
                </a:lnTo>
                <a:lnTo>
                  <a:pt x="18548" y="1169093"/>
                </a:lnTo>
                <a:lnTo>
                  <a:pt x="19074" y="1162972"/>
                </a:lnTo>
                <a:lnTo>
                  <a:pt x="20065" y="1151379"/>
                </a:lnTo>
                <a:lnTo>
                  <a:pt x="22406" y="1124274"/>
                </a:lnTo>
                <a:lnTo>
                  <a:pt x="22739" y="1119740"/>
                </a:lnTo>
                <a:lnTo>
                  <a:pt x="24494" y="1097606"/>
                </a:lnTo>
                <a:lnTo>
                  <a:pt x="25379" y="1086636"/>
                </a:lnTo>
                <a:lnTo>
                  <a:pt x="25906" y="1080155"/>
                </a:lnTo>
                <a:lnTo>
                  <a:pt x="26466" y="1073315"/>
                </a:lnTo>
                <a:lnTo>
                  <a:pt x="27089" y="1065712"/>
                </a:lnTo>
                <a:lnTo>
                  <a:pt x="15917" y="1025039"/>
                </a:lnTo>
                <a:lnTo>
                  <a:pt x="12277" y="1012254"/>
                </a:lnTo>
                <a:lnTo>
                  <a:pt x="11392" y="1012113"/>
                </a:lnTo>
                <a:lnTo>
                  <a:pt x="9541" y="1007799"/>
                </a:lnTo>
                <a:lnTo>
                  <a:pt x="9813" y="1005984"/>
                </a:lnTo>
                <a:lnTo>
                  <a:pt x="7402" y="1001003"/>
                </a:lnTo>
                <a:lnTo>
                  <a:pt x="6876" y="1000529"/>
                </a:lnTo>
                <a:lnTo>
                  <a:pt x="6744" y="1000047"/>
                </a:lnTo>
                <a:lnTo>
                  <a:pt x="6788" y="999696"/>
                </a:lnTo>
                <a:lnTo>
                  <a:pt x="6350" y="998258"/>
                </a:lnTo>
                <a:lnTo>
                  <a:pt x="5192" y="995338"/>
                </a:lnTo>
                <a:lnTo>
                  <a:pt x="4026" y="992497"/>
                </a:lnTo>
                <a:lnTo>
                  <a:pt x="2736" y="988489"/>
                </a:lnTo>
                <a:lnTo>
                  <a:pt x="0" y="981851"/>
                </a:lnTo>
                <a:lnTo>
                  <a:pt x="307" y="980745"/>
                </a:lnTo>
                <a:lnTo>
                  <a:pt x="1922" y="979245"/>
                </a:lnTo>
                <a:lnTo>
                  <a:pt x="3096" y="979745"/>
                </a:lnTo>
                <a:lnTo>
                  <a:pt x="3771" y="978843"/>
                </a:lnTo>
                <a:lnTo>
                  <a:pt x="3368" y="977097"/>
                </a:lnTo>
                <a:lnTo>
                  <a:pt x="2868" y="975448"/>
                </a:lnTo>
                <a:lnTo>
                  <a:pt x="2903" y="975098"/>
                </a:lnTo>
                <a:lnTo>
                  <a:pt x="3035" y="974388"/>
                </a:lnTo>
                <a:lnTo>
                  <a:pt x="5156" y="970608"/>
                </a:lnTo>
                <a:lnTo>
                  <a:pt x="16645" y="965031"/>
                </a:lnTo>
                <a:lnTo>
                  <a:pt x="19731" y="965478"/>
                </a:lnTo>
                <a:lnTo>
                  <a:pt x="33043" y="967574"/>
                </a:lnTo>
                <a:lnTo>
                  <a:pt x="33008" y="967416"/>
                </a:lnTo>
                <a:lnTo>
                  <a:pt x="30027" y="954771"/>
                </a:lnTo>
                <a:lnTo>
                  <a:pt x="29956" y="954473"/>
                </a:lnTo>
                <a:lnTo>
                  <a:pt x="29588" y="952912"/>
                </a:lnTo>
                <a:lnTo>
                  <a:pt x="30974" y="952420"/>
                </a:lnTo>
                <a:lnTo>
                  <a:pt x="31246" y="952324"/>
                </a:lnTo>
                <a:lnTo>
                  <a:pt x="39813" y="949264"/>
                </a:lnTo>
                <a:lnTo>
                  <a:pt x="46469" y="940161"/>
                </a:lnTo>
                <a:lnTo>
                  <a:pt x="46653" y="939889"/>
                </a:lnTo>
                <a:lnTo>
                  <a:pt x="46697" y="940099"/>
                </a:lnTo>
                <a:lnTo>
                  <a:pt x="55720" y="939425"/>
                </a:lnTo>
                <a:lnTo>
                  <a:pt x="64841" y="938687"/>
                </a:lnTo>
                <a:lnTo>
                  <a:pt x="83099" y="931760"/>
                </a:lnTo>
                <a:lnTo>
                  <a:pt x="86572" y="930488"/>
                </a:lnTo>
                <a:lnTo>
                  <a:pt x="85729" y="927919"/>
                </a:lnTo>
                <a:lnTo>
                  <a:pt x="81240" y="913327"/>
                </a:lnTo>
                <a:lnTo>
                  <a:pt x="81055" y="912810"/>
                </a:lnTo>
                <a:lnTo>
                  <a:pt x="81231" y="912046"/>
                </a:lnTo>
                <a:lnTo>
                  <a:pt x="82126" y="908266"/>
                </a:lnTo>
                <a:lnTo>
                  <a:pt x="82256" y="906645"/>
                </a:lnTo>
                <a:lnTo>
                  <a:pt x="82643" y="901488"/>
                </a:lnTo>
                <a:lnTo>
                  <a:pt x="83028" y="897499"/>
                </a:lnTo>
                <a:lnTo>
                  <a:pt x="83643" y="889641"/>
                </a:lnTo>
                <a:lnTo>
                  <a:pt x="85975" y="865017"/>
                </a:lnTo>
                <a:lnTo>
                  <a:pt x="86975" y="854696"/>
                </a:lnTo>
                <a:lnTo>
                  <a:pt x="87589" y="848609"/>
                </a:lnTo>
                <a:lnTo>
                  <a:pt x="88615" y="840629"/>
                </a:lnTo>
                <a:lnTo>
                  <a:pt x="89281" y="835876"/>
                </a:lnTo>
                <a:lnTo>
                  <a:pt x="91500" y="826493"/>
                </a:lnTo>
                <a:lnTo>
                  <a:pt x="91868" y="825248"/>
                </a:lnTo>
                <a:lnTo>
                  <a:pt x="92017" y="824257"/>
                </a:lnTo>
                <a:lnTo>
                  <a:pt x="92157" y="823924"/>
                </a:lnTo>
                <a:lnTo>
                  <a:pt x="91368" y="822932"/>
                </a:lnTo>
                <a:lnTo>
                  <a:pt x="91491" y="822871"/>
                </a:lnTo>
                <a:lnTo>
                  <a:pt x="93973" y="821135"/>
                </a:lnTo>
                <a:lnTo>
                  <a:pt x="97025" y="817776"/>
                </a:lnTo>
                <a:lnTo>
                  <a:pt x="105558" y="807410"/>
                </a:lnTo>
                <a:lnTo>
                  <a:pt x="106092" y="806762"/>
                </a:lnTo>
                <a:lnTo>
                  <a:pt x="107723" y="804841"/>
                </a:lnTo>
                <a:lnTo>
                  <a:pt x="112178" y="807341"/>
                </a:lnTo>
                <a:lnTo>
                  <a:pt x="116028" y="809515"/>
                </a:lnTo>
                <a:lnTo>
                  <a:pt x="119710" y="809437"/>
                </a:lnTo>
                <a:lnTo>
                  <a:pt x="121526" y="808147"/>
                </a:lnTo>
                <a:lnTo>
                  <a:pt x="121657" y="807130"/>
                </a:lnTo>
                <a:lnTo>
                  <a:pt x="123184" y="805429"/>
                </a:lnTo>
                <a:lnTo>
                  <a:pt x="126323" y="803921"/>
                </a:lnTo>
                <a:lnTo>
                  <a:pt x="129479" y="801930"/>
                </a:lnTo>
                <a:lnTo>
                  <a:pt x="130515" y="801281"/>
                </a:lnTo>
                <a:lnTo>
                  <a:pt x="135811" y="797773"/>
                </a:lnTo>
                <a:lnTo>
                  <a:pt x="138258" y="796273"/>
                </a:lnTo>
                <a:lnTo>
                  <a:pt x="140125" y="794608"/>
                </a:lnTo>
                <a:lnTo>
                  <a:pt x="141380" y="793353"/>
                </a:lnTo>
                <a:lnTo>
                  <a:pt x="141765" y="793204"/>
                </a:lnTo>
                <a:lnTo>
                  <a:pt x="142003" y="793116"/>
                </a:lnTo>
                <a:lnTo>
                  <a:pt x="142493" y="792932"/>
                </a:lnTo>
                <a:lnTo>
                  <a:pt x="143239" y="792608"/>
                </a:lnTo>
                <a:lnTo>
                  <a:pt x="143984" y="792064"/>
                </a:lnTo>
                <a:lnTo>
                  <a:pt x="144651" y="791582"/>
                </a:lnTo>
                <a:lnTo>
                  <a:pt x="145537" y="787601"/>
                </a:lnTo>
                <a:lnTo>
                  <a:pt x="146597" y="781033"/>
                </a:lnTo>
                <a:lnTo>
                  <a:pt x="147018" y="777525"/>
                </a:lnTo>
                <a:lnTo>
                  <a:pt x="147264" y="774981"/>
                </a:lnTo>
                <a:lnTo>
                  <a:pt x="147334" y="771641"/>
                </a:lnTo>
                <a:lnTo>
                  <a:pt x="147378" y="761477"/>
                </a:lnTo>
                <a:lnTo>
                  <a:pt x="147422" y="761293"/>
                </a:lnTo>
                <a:lnTo>
                  <a:pt x="147896" y="759451"/>
                </a:lnTo>
                <a:lnTo>
                  <a:pt x="146808" y="757294"/>
                </a:lnTo>
                <a:lnTo>
                  <a:pt x="146484" y="755645"/>
                </a:lnTo>
                <a:lnTo>
                  <a:pt x="146562" y="754874"/>
                </a:lnTo>
                <a:lnTo>
                  <a:pt x="146413" y="750594"/>
                </a:lnTo>
                <a:lnTo>
                  <a:pt x="140125" y="739948"/>
                </a:lnTo>
                <a:lnTo>
                  <a:pt x="140091" y="737283"/>
                </a:lnTo>
                <a:lnTo>
                  <a:pt x="140091" y="737134"/>
                </a:lnTo>
                <a:lnTo>
                  <a:pt x="139977" y="728653"/>
                </a:lnTo>
                <a:lnTo>
                  <a:pt x="141037" y="724953"/>
                </a:lnTo>
                <a:lnTo>
                  <a:pt x="140661" y="723068"/>
                </a:lnTo>
                <a:lnTo>
                  <a:pt x="140976" y="722734"/>
                </a:lnTo>
                <a:lnTo>
                  <a:pt x="142774" y="720778"/>
                </a:lnTo>
                <a:lnTo>
                  <a:pt x="141652" y="719313"/>
                </a:lnTo>
                <a:lnTo>
                  <a:pt x="140669" y="718121"/>
                </a:lnTo>
                <a:lnTo>
                  <a:pt x="140083" y="716665"/>
                </a:lnTo>
                <a:lnTo>
                  <a:pt x="138872" y="714579"/>
                </a:lnTo>
                <a:lnTo>
                  <a:pt x="138565" y="714052"/>
                </a:lnTo>
                <a:lnTo>
                  <a:pt x="135452" y="710518"/>
                </a:lnTo>
                <a:lnTo>
                  <a:pt x="135048" y="709247"/>
                </a:lnTo>
                <a:lnTo>
                  <a:pt x="134540" y="707651"/>
                </a:lnTo>
                <a:lnTo>
                  <a:pt x="134882" y="707081"/>
                </a:lnTo>
                <a:lnTo>
                  <a:pt x="134198" y="705607"/>
                </a:lnTo>
                <a:lnTo>
                  <a:pt x="133067" y="703099"/>
                </a:lnTo>
                <a:lnTo>
                  <a:pt x="131085" y="700758"/>
                </a:lnTo>
                <a:lnTo>
                  <a:pt x="130954" y="700504"/>
                </a:lnTo>
                <a:lnTo>
                  <a:pt x="129707" y="698092"/>
                </a:lnTo>
                <a:lnTo>
                  <a:pt x="129410" y="695523"/>
                </a:lnTo>
                <a:lnTo>
                  <a:pt x="127261" y="688340"/>
                </a:lnTo>
                <a:lnTo>
                  <a:pt x="127577" y="687376"/>
                </a:lnTo>
                <a:lnTo>
                  <a:pt x="127893" y="686411"/>
                </a:lnTo>
                <a:lnTo>
                  <a:pt x="127963" y="683062"/>
                </a:lnTo>
                <a:lnTo>
                  <a:pt x="127113" y="678817"/>
                </a:lnTo>
                <a:lnTo>
                  <a:pt x="127287" y="676406"/>
                </a:lnTo>
                <a:lnTo>
                  <a:pt x="127297" y="676344"/>
                </a:lnTo>
                <a:lnTo>
                  <a:pt x="127331" y="675897"/>
                </a:lnTo>
                <a:lnTo>
                  <a:pt x="131672" y="674134"/>
                </a:lnTo>
                <a:lnTo>
                  <a:pt x="133610" y="674187"/>
                </a:lnTo>
                <a:lnTo>
                  <a:pt x="133795" y="674187"/>
                </a:lnTo>
                <a:lnTo>
                  <a:pt x="133987" y="671100"/>
                </a:lnTo>
                <a:lnTo>
                  <a:pt x="133602" y="670697"/>
                </a:lnTo>
                <a:lnTo>
                  <a:pt x="131427" y="668425"/>
                </a:lnTo>
                <a:lnTo>
                  <a:pt x="131391" y="665996"/>
                </a:lnTo>
                <a:lnTo>
                  <a:pt x="131199" y="664120"/>
                </a:lnTo>
                <a:lnTo>
                  <a:pt x="133234" y="659147"/>
                </a:lnTo>
                <a:lnTo>
                  <a:pt x="133592" y="656447"/>
                </a:lnTo>
                <a:lnTo>
                  <a:pt x="134004" y="653334"/>
                </a:lnTo>
                <a:lnTo>
                  <a:pt x="134146" y="652246"/>
                </a:lnTo>
                <a:lnTo>
                  <a:pt x="135338" y="646748"/>
                </a:lnTo>
                <a:lnTo>
                  <a:pt x="135663" y="645257"/>
                </a:lnTo>
                <a:lnTo>
                  <a:pt x="138012" y="641486"/>
                </a:lnTo>
                <a:lnTo>
                  <a:pt x="139275" y="640522"/>
                </a:lnTo>
                <a:lnTo>
                  <a:pt x="136408" y="640442"/>
                </a:lnTo>
                <a:lnTo>
                  <a:pt x="131768" y="637286"/>
                </a:lnTo>
                <a:lnTo>
                  <a:pt x="122421" y="637934"/>
                </a:lnTo>
                <a:lnTo>
                  <a:pt x="117624" y="637172"/>
                </a:lnTo>
                <a:lnTo>
                  <a:pt x="116913" y="637005"/>
                </a:lnTo>
                <a:lnTo>
                  <a:pt x="115511" y="638232"/>
                </a:lnTo>
                <a:lnTo>
                  <a:pt x="112319" y="641039"/>
                </a:lnTo>
                <a:lnTo>
                  <a:pt x="106232" y="647405"/>
                </a:lnTo>
                <a:lnTo>
                  <a:pt x="105311" y="648501"/>
                </a:lnTo>
                <a:lnTo>
                  <a:pt x="105092" y="648765"/>
                </a:lnTo>
                <a:lnTo>
                  <a:pt x="101970" y="652474"/>
                </a:lnTo>
                <a:lnTo>
                  <a:pt x="95797" y="657017"/>
                </a:lnTo>
                <a:lnTo>
                  <a:pt x="94289" y="658525"/>
                </a:lnTo>
                <a:lnTo>
                  <a:pt x="78907" y="660200"/>
                </a:lnTo>
                <a:lnTo>
                  <a:pt x="75426" y="656832"/>
                </a:lnTo>
                <a:lnTo>
                  <a:pt x="70462" y="653623"/>
                </a:lnTo>
                <a:lnTo>
                  <a:pt x="70102" y="652430"/>
                </a:lnTo>
                <a:lnTo>
                  <a:pt x="69234" y="651325"/>
                </a:lnTo>
                <a:lnTo>
                  <a:pt x="66130" y="651299"/>
                </a:lnTo>
                <a:lnTo>
                  <a:pt x="65832" y="650413"/>
                </a:lnTo>
                <a:lnTo>
                  <a:pt x="65753" y="650159"/>
                </a:lnTo>
                <a:lnTo>
                  <a:pt x="64841" y="647133"/>
                </a:lnTo>
                <a:lnTo>
                  <a:pt x="64481" y="644073"/>
                </a:lnTo>
                <a:lnTo>
                  <a:pt x="65508" y="641924"/>
                </a:lnTo>
                <a:lnTo>
                  <a:pt x="69173" y="638741"/>
                </a:lnTo>
                <a:lnTo>
                  <a:pt x="70418" y="637636"/>
                </a:lnTo>
                <a:lnTo>
                  <a:pt x="70322" y="633831"/>
                </a:lnTo>
                <a:lnTo>
                  <a:pt x="68604" y="626929"/>
                </a:lnTo>
                <a:lnTo>
                  <a:pt x="67744" y="619309"/>
                </a:lnTo>
                <a:lnTo>
                  <a:pt x="67104" y="613196"/>
                </a:lnTo>
                <a:lnTo>
                  <a:pt x="67420" y="606926"/>
                </a:lnTo>
                <a:lnTo>
                  <a:pt x="66893" y="604295"/>
                </a:lnTo>
                <a:lnTo>
                  <a:pt x="66420" y="599350"/>
                </a:lnTo>
                <a:lnTo>
                  <a:pt x="66244" y="597385"/>
                </a:lnTo>
                <a:lnTo>
                  <a:pt x="64648" y="595149"/>
                </a:lnTo>
                <a:lnTo>
                  <a:pt x="67761" y="593299"/>
                </a:lnTo>
                <a:lnTo>
                  <a:pt x="70602" y="590843"/>
                </a:lnTo>
                <a:lnTo>
                  <a:pt x="72602" y="588774"/>
                </a:lnTo>
                <a:lnTo>
                  <a:pt x="73909" y="587721"/>
                </a:lnTo>
                <a:lnTo>
                  <a:pt x="75671" y="585362"/>
                </a:lnTo>
                <a:lnTo>
                  <a:pt x="76863" y="583126"/>
                </a:lnTo>
                <a:lnTo>
                  <a:pt x="77215" y="581899"/>
                </a:lnTo>
                <a:lnTo>
                  <a:pt x="78302" y="580232"/>
                </a:lnTo>
                <a:lnTo>
                  <a:pt x="80407" y="577522"/>
                </a:lnTo>
                <a:lnTo>
                  <a:pt x="80547" y="577443"/>
                </a:lnTo>
                <a:lnTo>
                  <a:pt x="81388" y="577137"/>
                </a:lnTo>
                <a:lnTo>
                  <a:pt x="81748" y="576882"/>
                </a:lnTo>
                <a:lnTo>
                  <a:pt x="82231" y="576251"/>
                </a:lnTo>
                <a:lnTo>
                  <a:pt x="84063" y="576242"/>
                </a:lnTo>
                <a:lnTo>
                  <a:pt x="85186" y="575725"/>
                </a:lnTo>
                <a:lnTo>
                  <a:pt x="85607" y="575356"/>
                </a:lnTo>
                <a:lnTo>
                  <a:pt x="85783" y="574699"/>
                </a:lnTo>
                <a:lnTo>
                  <a:pt x="85992" y="574541"/>
                </a:lnTo>
                <a:lnTo>
                  <a:pt x="86545" y="574348"/>
                </a:lnTo>
                <a:lnTo>
                  <a:pt x="87913" y="574322"/>
                </a:lnTo>
                <a:lnTo>
                  <a:pt x="88396" y="574313"/>
                </a:lnTo>
                <a:lnTo>
                  <a:pt x="90904" y="572594"/>
                </a:lnTo>
                <a:lnTo>
                  <a:pt x="91105" y="572375"/>
                </a:lnTo>
                <a:lnTo>
                  <a:pt x="91149" y="572226"/>
                </a:lnTo>
                <a:lnTo>
                  <a:pt x="93797" y="563649"/>
                </a:lnTo>
                <a:lnTo>
                  <a:pt x="94069" y="561632"/>
                </a:lnTo>
                <a:lnTo>
                  <a:pt x="99366" y="563632"/>
                </a:lnTo>
                <a:lnTo>
                  <a:pt x="101803" y="564833"/>
                </a:lnTo>
                <a:lnTo>
                  <a:pt x="102067" y="564456"/>
                </a:lnTo>
                <a:lnTo>
                  <a:pt x="102567" y="563421"/>
                </a:lnTo>
                <a:lnTo>
                  <a:pt x="100261" y="561992"/>
                </a:lnTo>
                <a:lnTo>
                  <a:pt x="98050" y="559466"/>
                </a:lnTo>
                <a:lnTo>
                  <a:pt x="98699" y="558879"/>
                </a:lnTo>
                <a:lnTo>
                  <a:pt x="99979" y="559361"/>
                </a:lnTo>
                <a:lnTo>
                  <a:pt x="99989" y="558072"/>
                </a:lnTo>
                <a:lnTo>
                  <a:pt x="101594" y="556888"/>
                </a:lnTo>
                <a:lnTo>
                  <a:pt x="102119" y="556450"/>
                </a:lnTo>
                <a:lnTo>
                  <a:pt x="101023" y="546348"/>
                </a:lnTo>
                <a:lnTo>
                  <a:pt x="98840" y="544094"/>
                </a:lnTo>
                <a:lnTo>
                  <a:pt x="97200" y="543199"/>
                </a:lnTo>
                <a:lnTo>
                  <a:pt x="97261" y="541209"/>
                </a:lnTo>
                <a:lnTo>
                  <a:pt x="97586" y="539577"/>
                </a:lnTo>
                <a:lnTo>
                  <a:pt x="96963" y="538025"/>
                </a:lnTo>
                <a:lnTo>
                  <a:pt x="96182" y="536999"/>
                </a:lnTo>
                <a:lnTo>
                  <a:pt x="95780" y="536526"/>
                </a:lnTo>
                <a:lnTo>
                  <a:pt x="95385" y="535956"/>
                </a:lnTo>
                <a:lnTo>
                  <a:pt x="92447" y="530791"/>
                </a:lnTo>
                <a:lnTo>
                  <a:pt x="89860" y="524003"/>
                </a:lnTo>
                <a:lnTo>
                  <a:pt x="93657" y="522434"/>
                </a:lnTo>
                <a:lnTo>
                  <a:pt x="97060" y="524196"/>
                </a:lnTo>
                <a:lnTo>
                  <a:pt x="98042" y="524687"/>
                </a:lnTo>
                <a:lnTo>
                  <a:pt x="98981" y="525169"/>
                </a:lnTo>
                <a:lnTo>
                  <a:pt x="99751" y="525555"/>
                </a:lnTo>
                <a:lnTo>
                  <a:pt x="101445" y="526265"/>
                </a:lnTo>
                <a:lnTo>
                  <a:pt x="103374" y="527073"/>
                </a:lnTo>
                <a:lnTo>
                  <a:pt x="103996" y="527397"/>
                </a:lnTo>
                <a:lnTo>
                  <a:pt x="104102" y="527449"/>
                </a:lnTo>
                <a:lnTo>
                  <a:pt x="104224" y="527519"/>
                </a:lnTo>
                <a:lnTo>
                  <a:pt x="105654" y="528309"/>
                </a:lnTo>
                <a:lnTo>
                  <a:pt x="108934" y="528993"/>
                </a:lnTo>
                <a:lnTo>
                  <a:pt x="111591" y="529440"/>
                </a:lnTo>
                <a:lnTo>
                  <a:pt x="113853" y="529773"/>
                </a:lnTo>
                <a:lnTo>
                  <a:pt x="119457" y="530598"/>
                </a:lnTo>
                <a:lnTo>
                  <a:pt x="121350" y="530896"/>
                </a:lnTo>
                <a:lnTo>
                  <a:pt x="122509" y="531063"/>
                </a:lnTo>
                <a:lnTo>
                  <a:pt x="125560" y="530949"/>
                </a:lnTo>
                <a:lnTo>
                  <a:pt x="129129" y="530712"/>
                </a:lnTo>
                <a:lnTo>
                  <a:pt x="131935" y="530554"/>
                </a:lnTo>
                <a:lnTo>
                  <a:pt x="134268" y="530142"/>
                </a:lnTo>
                <a:lnTo>
                  <a:pt x="136784" y="529659"/>
                </a:lnTo>
                <a:lnTo>
                  <a:pt x="137600" y="529791"/>
                </a:lnTo>
                <a:lnTo>
                  <a:pt x="138074" y="529870"/>
                </a:lnTo>
                <a:lnTo>
                  <a:pt x="138486" y="530624"/>
                </a:lnTo>
                <a:lnTo>
                  <a:pt x="139889" y="530580"/>
                </a:lnTo>
                <a:lnTo>
                  <a:pt x="139933" y="530273"/>
                </a:lnTo>
                <a:lnTo>
                  <a:pt x="141064" y="530598"/>
                </a:lnTo>
                <a:lnTo>
                  <a:pt x="141204" y="531369"/>
                </a:lnTo>
                <a:lnTo>
                  <a:pt x="140380" y="531913"/>
                </a:lnTo>
                <a:lnTo>
                  <a:pt x="140792" y="532966"/>
                </a:lnTo>
                <a:lnTo>
                  <a:pt x="142827" y="532852"/>
                </a:lnTo>
                <a:lnTo>
                  <a:pt x="144677" y="532825"/>
                </a:lnTo>
                <a:lnTo>
                  <a:pt x="145010" y="534737"/>
                </a:lnTo>
                <a:lnTo>
                  <a:pt x="147904" y="535166"/>
                </a:lnTo>
                <a:lnTo>
                  <a:pt x="150009" y="535438"/>
                </a:lnTo>
                <a:lnTo>
                  <a:pt x="150325" y="535474"/>
                </a:lnTo>
                <a:lnTo>
                  <a:pt x="150641" y="535508"/>
                </a:lnTo>
                <a:lnTo>
                  <a:pt x="152938" y="534842"/>
                </a:lnTo>
                <a:lnTo>
                  <a:pt x="156971" y="534842"/>
                </a:lnTo>
                <a:lnTo>
                  <a:pt x="158270" y="534570"/>
                </a:lnTo>
                <a:lnTo>
                  <a:pt x="160725" y="534088"/>
                </a:lnTo>
                <a:lnTo>
                  <a:pt x="161971" y="533878"/>
                </a:lnTo>
                <a:lnTo>
                  <a:pt x="163111" y="533658"/>
                </a:lnTo>
                <a:lnTo>
                  <a:pt x="164163" y="533097"/>
                </a:lnTo>
                <a:lnTo>
                  <a:pt x="165531" y="532378"/>
                </a:lnTo>
                <a:lnTo>
                  <a:pt x="166539" y="532273"/>
                </a:lnTo>
                <a:lnTo>
                  <a:pt x="167784" y="532974"/>
                </a:lnTo>
                <a:lnTo>
                  <a:pt x="168345" y="533325"/>
                </a:lnTo>
                <a:lnTo>
                  <a:pt x="169529" y="534000"/>
                </a:lnTo>
                <a:lnTo>
                  <a:pt x="170433" y="535035"/>
                </a:lnTo>
                <a:lnTo>
                  <a:pt x="171257" y="535991"/>
                </a:lnTo>
                <a:lnTo>
                  <a:pt x="172301" y="537376"/>
                </a:lnTo>
                <a:lnTo>
                  <a:pt x="173292" y="538674"/>
                </a:lnTo>
                <a:lnTo>
                  <a:pt x="174002" y="539253"/>
                </a:lnTo>
                <a:lnTo>
                  <a:pt x="174169" y="539244"/>
                </a:lnTo>
                <a:lnTo>
                  <a:pt x="174712" y="539104"/>
                </a:lnTo>
                <a:lnTo>
                  <a:pt x="175581" y="538893"/>
                </a:lnTo>
                <a:lnTo>
                  <a:pt x="176746" y="538630"/>
                </a:lnTo>
                <a:lnTo>
                  <a:pt x="178825" y="538148"/>
                </a:lnTo>
                <a:lnTo>
                  <a:pt x="179982" y="537850"/>
                </a:lnTo>
                <a:lnTo>
                  <a:pt x="180271" y="537648"/>
                </a:lnTo>
                <a:lnTo>
                  <a:pt x="180833" y="537210"/>
                </a:lnTo>
                <a:lnTo>
                  <a:pt x="180974" y="537105"/>
                </a:lnTo>
                <a:lnTo>
                  <a:pt x="181789" y="536508"/>
                </a:lnTo>
                <a:lnTo>
                  <a:pt x="183762" y="535035"/>
                </a:lnTo>
                <a:lnTo>
                  <a:pt x="184095" y="534790"/>
                </a:lnTo>
                <a:lnTo>
                  <a:pt x="185656" y="533632"/>
                </a:lnTo>
                <a:lnTo>
                  <a:pt x="189041" y="533737"/>
                </a:lnTo>
                <a:lnTo>
                  <a:pt x="189962" y="533220"/>
                </a:lnTo>
                <a:lnTo>
                  <a:pt x="191532" y="532343"/>
                </a:lnTo>
                <a:lnTo>
                  <a:pt x="192952" y="531141"/>
                </a:lnTo>
                <a:lnTo>
                  <a:pt x="193979" y="530282"/>
                </a:lnTo>
                <a:lnTo>
                  <a:pt x="195013" y="529484"/>
                </a:lnTo>
                <a:lnTo>
                  <a:pt x="195540" y="529072"/>
                </a:lnTo>
                <a:lnTo>
                  <a:pt x="196092" y="528633"/>
                </a:lnTo>
                <a:lnTo>
                  <a:pt x="197013" y="527941"/>
                </a:lnTo>
                <a:lnTo>
                  <a:pt x="198038" y="527204"/>
                </a:lnTo>
                <a:lnTo>
                  <a:pt x="198845" y="526617"/>
                </a:lnTo>
                <a:lnTo>
                  <a:pt x="199205" y="526327"/>
                </a:lnTo>
                <a:lnTo>
                  <a:pt x="199688" y="525424"/>
                </a:lnTo>
                <a:lnTo>
                  <a:pt x="199872" y="525292"/>
                </a:lnTo>
                <a:lnTo>
                  <a:pt x="200502" y="524836"/>
                </a:lnTo>
                <a:lnTo>
                  <a:pt x="201380" y="524871"/>
                </a:lnTo>
                <a:lnTo>
                  <a:pt x="202546" y="524380"/>
                </a:lnTo>
                <a:lnTo>
                  <a:pt x="203090" y="524135"/>
                </a:lnTo>
                <a:lnTo>
                  <a:pt x="203554" y="524082"/>
                </a:lnTo>
                <a:lnTo>
                  <a:pt x="204213" y="524196"/>
                </a:lnTo>
                <a:lnTo>
                  <a:pt x="206764" y="524880"/>
                </a:lnTo>
                <a:lnTo>
                  <a:pt x="207579" y="524328"/>
                </a:lnTo>
                <a:lnTo>
                  <a:pt x="208272" y="523863"/>
                </a:lnTo>
                <a:lnTo>
                  <a:pt x="208675" y="523582"/>
                </a:lnTo>
                <a:lnTo>
                  <a:pt x="209702" y="522907"/>
                </a:lnTo>
                <a:lnTo>
                  <a:pt x="210658" y="522258"/>
                </a:lnTo>
                <a:lnTo>
                  <a:pt x="211850" y="521512"/>
                </a:lnTo>
                <a:lnTo>
                  <a:pt x="213254" y="520583"/>
                </a:lnTo>
                <a:lnTo>
                  <a:pt x="213762" y="520794"/>
                </a:lnTo>
                <a:lnTo>
                  <a:pt x="215016" y="520574"/>
                </a:lnTo>
                <a:lnTo>
                  <a:pt x="215480" y="516479"/>
                </a:lnTo>
                <a:lnTo>
                  <a:pt x="214796" y="514261"/>
                </a:lnTo>
                <a:lnTo>
                  <a:pt x="213736" y="511586"/>
                </a:lnTo>
                <a:lnTo>
                  <a:pt x="214902" y="510446"/>
                </a:lnTo>
                <a:lnTo>
                  <a:pt x="214131" y="509894"/>
                </a:lnTo>
                <a:lnTo>
                  <a:pt x="214104" y="509508"/>
                </a:lnTo>
                <a:lnTo>
                  <a:pt x="214674" y="509218"/>
                </a:lnTo>
                <a:lnTo>
                  <a:pt x="214587" y="508130"/>
                </a:lnTo>
                <a:lnTo>
                  <a:pt x="213551" y="507859"/>
                </a:lnTo>
                <a:lnTo>
                  <a:pt x="213052" y="506771"/>
                </a:lnTo>
                <a:lnTo>
                  <a:pt x="212719" y="506219"/>
                </a:lnTo>
                <a:lnTo>
                  <a:pt x="212666" y="505360"/>
                </a:lnTo>
                <a:lnTo>
                  <a:pt x="213920" y="503685"/>
                </a:lnTo>
                <a:lnTo>
                  <a:pt x="213894" y="502133"/>
                </a:lnTo>
                <a:lnTo>
                  <a:pt x="214455" y="501343"/>
                </a:lnTo>
                <a:lnTo>
                  <a:pt x="215156" y="497090"/>
                </a:lnTo>
                <a:lnTo>
                  <a:pt x="216024" y="496178"/>
                </a:lnTo>
                <a:lnTo>
                  <a:pt x="215832" y="493749"/>
                </a:lnTo>
                <a:lnTo>
                  <a:pt x="216901" y="490864"/>
                </a:lnTo>
                <a:lnTo>
                  <a:pt x="216936" y="490767"/>
                </a:lnTo>
                <a:lnTo>
                  <a:pt x="216384" y="489821"/>
                </a:lnTo>
                <a:lnTo>
                  <a:pt x="216691" y="488645"/>
                </a:lnTo>
                <a:lnTo>
                  <a:pt x="217454" y="488075"/>
                </a:lnTo>
                <a:lnTo>
                  <a:pt x="217823" y="486997"/>
                </a:lnTo>
                <a:lnTo>
                  <a:pt x="218691" y="486584"/>
                </a:lnTo>
                <a:lnTo>
                  <a:pt x="220067" y="485032"/>
                </a:lnTo>
                <a:lnTo>
                  <a:pt x="223040" y="481884"/>
                </a:lnTo>
                <a:lnTo>
                  <a:pt x="227328" y="476447"/>
                </a:lnTo>
                <a:lnTo>
                  <a:pt x="227732" y="476184"/>
                </a:lnTo>
                <a:lnTo>
                  <a:pt x="230389" y="474456"/>
                </a:lnTo>
                <a:lnTo>
                  <a:pt x="231064" y="473641"/>
                </a:lnTo>
                <a:lnTo>
                  <a:pt x="232616" y="471808"/>
                </a:lnTo>
                <a:lnTo>
                  <a:pt x="234115" y="471308"/>
                </a:lnTo>
                <a:lnTo>
                  <a:pt x="234975" y="468450"/>
                </a:lnTo>
                <a:lnTo>
                  <a:pt x="236132" y="466687"/>
                </a:lnTo>
                <a:lnTo>
                  <a:pt x="238640" y="464425"/>
                </a:lnTo>
                <a:lnTo>
                  <a:pt x="239614" y="463074"/>
                </a:lnTo>
                <a:lnTo>
                  <a:pt x="240035" y="460706"/>
                </a:lnTo>
                <a:lnTo>
                  <a:pt x="241938" y="458198"/>
                </a:lnTo>
                <a:lnTo>
                  <a:pt x="241228" y="454208"/>
                </a:lnTo>
                <a:lnTo>
                  <a:pt x="242947" y="451130"/>
                </a:lnTo>
                <a:lnTo>
                  <a:pt x="245533" y="447903"/>
                </a:lnTo>
                <a:lnTo>
                  <a:pt x="245989" y="447263"/>
                </a:lnTo>
                <a:lnTo>
                  <a:pt x="243577" y="444080"/>
                </a:lnTo>
                <a:lnTo>
                  <a:pt x="243025" y="440817"/>
                </a:lnTo>
                <a:lnTo>
                  <a:pt x="242552" y="439826"/>
                </a:lnTo>
                <a:lnTo>
                  <a:pt x="242244" y="439186"/>
                </a:lnTo>
                <a:lnTo>
                  <a:pt x="239132" y="432890"/>
                </a:lnTo>
                <a:lnTo>
                  <a:pt x="237974" y="428672"/>
                </a:lnTo>
                <a:lnTo>
                  <a:pt x="239132" y="425234"/>
                </a:lnTo>
                <a:lnTo>
                  <a:pt x="238412" y="421937"/>
                </a:lnTo>
                <a:lnTo>
                  <a:pt x="240018" y="418876"/>
                </a:lnTo>
                <a:lnTo>
                  <a:pt x="241560" y="416079"/>
                </a:lnTo>
                <a:lnTo>
                  <a:pt x="241307" y="414001"/>
                </a:lnTo>
                <a:lnTo>
                  <a:pt x="242244" y="412887"/>
                </a:lnTo>
                <a:lnTo>
                  <a:pt x="244955" y="409765"/>
                </a:lnTo>
                <a:lnTo>
                  <a:pt x="246603" y="408239"/>
                </a:lnTo>
                <a:lnTo>
                  <a:pt x="249857" y="405302"/>
                </a:lnTo>
                <a:lnTo>
                  <a:pt x="252645" y="404030"/>
                </a:lnTo>
                <a:lnTo>
                  <a:pt x="257170" y="402030"/>
                </a:lnTo>
                <a:lnTo>
                  <a:pt x="260862" y="401171"/>
                </a:lnTo>
                <a:lnTo>
                  <a:pt x="263107" y="401425"/>
                </a:lnTo>
                <a:lnTo>
                  <a:pt x="266904" y="403460"/>
                </a:lnTo>
                <a:lnTo>
                  <a:pt x="267492" y="406222"/>
                </a:lnTo>
                <a:lnTo>
                  <a:pt x="272271" y="410370"/>
                </a:lnTo>
                <a:lnTo>
                  <a:pt x="274709" y="411975"/>
                </a:lnTo>
                <a:lnTo>
                  <a:pt x="276972" y="411747"/>
                </a:lnTo>
                <a:lnTo>
                  <a:pt x="282497" y="410914"/>
                </a:lnTo>
                <a:lnTo>
                  <a:pt x="282829" y="411738"/>
                </a:lnTo>
                <a:lnTo>
                  <a:pt x="286083" y="413474"/>
                </a:lnTo>
                <a:lnTo>
                  <a:pt x="288205" y="411983"/>
                </a:lnTo>
                <a:lnTo>
                  <a:pt x="291756" y="410326"/>
                </a:lnTo>
                <a:lnTo>
                  <a:pt x="294615" y="411142"/>
                </a:lnTo>
                <a:lnTo>
                  <a:pt x="296501" y="409502"/>
                </a:lnTo>
                <a:lnTo>
                  <a:pt x="299316" y="408160"/>
                </a:lnTo>
                <a:lnTo>
                  <a:pt x="302209" y="407546"/>
                </a:lnTo>
                <a:lnTo>
                  <a:pt x="303253" y="406205"/>
                </a:lnTo>
                <a:lnTo>
                  <a:pt x="304788" y="405810"/>
                </a:lnTo>
                <a:lnTo>
                  <a:pt x="306016" y="405854"/>
                </a:lnTo>
                <a:lnTo>
                  <a:pt x="306182" y="405740"/>
                </a:lnTo>
                <a:lnTo>
                  <a:pt x="306717" y="405459"/>
                </a:lnTo>
                <a:lnTo>
                  <a:pt x="306629" y="405433"/>
                </a:lnTo>
                <a:lnTo>
                  <a:pt x="306673" y="405284"/>
                </a:lnTo>
                <a:lnTo>
                  <a:pt x="307849" y="401539"/>
                </a:lnTo>
                <a:lnTo>
                  <a:pt x="308015" y="400540"/>
                </a:lnTo>
                <a:lnTo>
                  <a:pt x="308322" y="397725"/>
                </a:lnTo>
                <a:lnTo>
                  <a:pt x="303718" y="397742"/>
                </a:lnTo>
                <a:lnTo>
                  <a:pt x="300719" y="396962"/>
                </a:lnTo>
                <a:lnTo>
                  <a:pt x="300017" y="396813"/>
                </a:lnTo>
                <a:lnTo>
                  <a:pt x="298921" y="396716"/>
                </a:lnTo>
                <a:lnTo>
                  <a:pt x="294300" y="396777"/>
                </a:lnTo>
                <a:lnTo>
                  <a:pt x="291178" y="395637"/>
                </a:lnTo>
                <a:lnTo>
                  <a:pt x="288056" y="394392"/>
                </a:lnTo>
                <a:lnTo>
                  <a:pt x="285881" y="392218"/>
                </a:lnTo>
                <a:lnTo>
                  <a:pt x="284917" y="392016"/>
                </a:lnTo>
                <a:lnTo>
                  <a:pt x="283645" y="391779"/>
                </a:lnTo>
                <a:lnTo>
                  <a:pt x="280357" y="386973"/>
                </a:lnTo>
                <a:lnTo>
                  <a:pt x="278164" y="385141"/>
                </a:lnTo>
                <a:lnTo>
                  <a:pt x="272069" y="380309"/>
                </a:lnTo>
                <a:lnTo>
                  <a:pt x="274358" y="379397"/>
                </a:lnTo>
                <a:lnTo>
                  <a:pt x="277524" y="376231"/>
                </a:lnTo>
                <a:lnTo>
                  <a:pt x="279523" y="373863"/>
                </a:lnTo>
                <a:lnTo>
                  <a:pt x="278708" y="373495"/>
                </a:lnTo>
                <a:lnTo>
                  <a:pt x="282514" y="368812"/>
                </a:lnTo>
                <a:lnTo>
                  <a:pt x="281277" y="368409"/>
                </a:lnTo>
                <a:lnTo>
                  <a:pt x="280023" y="368207"/>
                </a:lnTo>
                <a:lnTo>
                  <a:pt x="278612" y="366909"/>
                </a:lnTo>
                <a:lnTo>
                  <a:pt x="275744" y="367856"/>
                </a:lnTo>
                <a:lnTo>
                  <a:pt x="273937" y="367567"/>
                </a:lnTo>
                <a:lnTo>
                  <a:pt x="273657" y="367304"/>
                </a:lnTo>
                <a:lnTo>
                  <a:pt x="272675" y="366436"/>
                </a:lnTo>
                <a:lnTo>
                  <a:pt x="273411" y="364690"/>
                </a:lnTo>
                <a:lnTo>
                  <a:pt x="273552" y="364366"/>
                </a:lnTo>
                <a:lnTo>
                  <a:pt x="274402" y="364173"/>
                </a:lnTo>
                <a:lnTo>
                  <a:pt x="274937" y="363700"/>
                </a:lnTo>
                <a:lnTo>
                  <a:pt x="275060" y="363454"/>
                </a:lnTo>
                <a:lnTo>
                  <a:pt x="275192" y="363288"/>
                </a:lnTo>
                <a:lnTo>
                  <a:pt x="276849" y="361744"/>
                </a:lnTo>
                <a:lnTo>
                  <a:pt x="277418" y="360902"/>
                </a:lnTo>
                <a:lnTo>
                  <a:pt x="278576" y="358569"/>
                </a:lnTo>
                <a:lnTo>
                  <a:pt x="278181" y="358596"/>
                </a:lnTo>
                <a:lnTo>
                  <a:pt x="279225" y="354018"/>
                </a:lnTo>
                <a:lnTo>
                  <a:pt x="277972" y="349055"/>
                </a:lnTo>
                <a:lnTo>
                  <a:pt x="283181" y="349090"/>
                </a:lnTo>
                <a:lnTo>
                  <a:pt x="284574" y="350379"/>
                </a:lnTo>
                <a:lnTo>
                  <a:pt x="285758" y="350300"/>
                </a:lnTo>
                <a:lnTo>
                  <a:pt x="286793" y="350230"/>
                </a:lnTo>
                <a:lnTo>
                  <a:pt x="288880" y="347792"/>
                </a:lnTo>
                <a:lnTo>
                  <a:pt x="290915" y="347187"/>
                </a:lnTo>
                <a:lnTo>
                  <a:pt x="295703" y="347406"/>
                </a:lnTo>
                <a:lnTo>
                  <a:pt x="296378" y="347511"/>
                </a:lnTo>
                <a:lnTo>
                  <a:pt x="297509" y="344127"/>
                </a:lnTo>
                <a:lnTo>
                  <a:pt x="297693" y="343986"/>
                </a:lnTo>
                <a:lnTo>
                  <a:pt x="298360" y="343828"/>
                </a:lnTo>
                <a:lnTo>
                  <a:pt x="299324" y="343969"/>
                </a:lnTo>
                <a:lnTo>
                  <a:pt x="295325" y="340092"/>
                </a:lnTo>
                <a:lnTo>
                  <a:pt x="295168" y="339952"/>
                </a:lnTo>
                <a:lnTo>
                  <a:pt x="294300" y="338049"/>
                </a:lnTo>
                <a:lnTo>
                  <a:pt x="294536" y="337234"/>
                </a:lnTo>
                <a:lnTo>
                  <a:pt x="293975" y="337400"/>
                </a:lnTo>
                <a:lnTo>
                  <a:pt x="292415" y="336962"/>
                </a:lnTo>
                <a:lnTo>
                  <a:pt x="290766" y="334840"/>
                </a:lnTo>
                <a:lnTo>
                  <a:pt x="290275" y="332542"/>
                </a:lnTo>
                <a:lnTo>
                  <a:pt x="291958" y="331429"/>
                </a:lnTo>
                <a:lnTo>
                  <a:pt x="291940" y="330490"/>
                </a:lnTo>
                <a:lnTo>
                  <a:pt x="292528" y="329780"/>
                </a:lnTo>
                <a:lnTo>
                  <a:pt x="293720" y="329850"/>
                </a:lnTo>
                <a:lnTo>
                  <a:pt x="293879" y="329604"/>
                </a:lnTo>
                <a:lnTo>
                  <a:pt x="293861" y="327754"/>
                </a:lnTo>
                <a:lnTo>
                  <a:pt x="294536" y="326307"/>
                </a:lnTo>
                <a:lnTo>
                  <a:pt x="295387" y="324922"/>
                </a:lnTo>
                <a:lnTo>
                  <a:pt x="295668" y="324150"/>
                </a:lnTo>
                <a:lnTo>
                  <a:pt x="296921" y="324299"/>
                </a:lnTo>
                <a:lnTo>
                  <a:pt x="300613" y="322782"/>
                </a:lnTo>
                <a:lnTo>
                  <a:pt x="303376" y="320905"/>
                </a:lnTo>
                <a:lnTo>
                  <a:pt x="305182" y="318783"/>
                </a:lnTo>
                <a:lnTo>
                  <a:pt x="308577" y="316801"/>
                </a:lnTo>
                <a:lnTo>
                  <a:pt x="310023" y="319905"/>
                </a:lnTo>
                <a:lnTo>
                  <a:pt x="311102" y="323948"/>
                </a:lnTo>
                <a:lnTo>
                  <a:pt x="311198" y="324246"/>
                </a:lnTo>
                <a:lnTo>
                  <a:pt x="314259" y="323746"/>
                </a:lnTo>
                <a:lnTo>
                  <a:pt x="316416" y="320099"/>
                </a:lnTo>
                <a:lnTo>
                  <a:pt x="316363" y="318537"/>
                </a:lnTo>
                <a:lnTo>
                  <a:pt x="314531" y="315398"/>
                </a:lnTo>
                <a:lnTo>
                  <a:pt x="312583" y="309716"/>
                </a:lnTo>
                <a:lnTo>
                  <a:pt x="311751" y="307821"/>
                </a:lnTo>
                <a:lnTo>
                  <a:pt x="306533" y="307295"/>
                </a:lnTo>
                <a:lnTo>
                  <a:pt x="302368" y="308769"/>
                </a:lnTo>
                <a:lnTo>
                  <a:pt x="300166" y="311084"/>
                </a:lnTo>
                <a:lnTo>
                  <a:pt x="298465" y="313767"/>
                </a:lnTo>
                <a:lnTo>
                  <a:pt x="297387" y="314416"/>
                </a:lnTo>
                <a:lnTo>
                  <a:pt x="289844" y="311916"/>
                </a:lnTo>
                <a:lnTo>
                  <a:pt x="287249" y="309926"/>
                </a:lnTo>
                <a:lnTo>
                  <a:pt x="285750" y="308339"/>
                </a:lnTo>
                <a:lnTo>
                  <a:pt x="285039" y="307207"/>
                </a:lnTo>
                <a:lnTo>
                  <a:pt x="284487" y="305761"/>
                </a:lnTo>
                <a:lnTo>
                  <a:pt x="278699" y="301341"/>
                </a:lnTo>
                <a:lnTo>
                  <a:pt x="278796" y="301043"/>
                </a:lnTo>
                <a:lnTo>
                  <a:pt x="278953" y="300552"/>
                </a:lnTo>
                <a:lnTo>
                  <a:pt x="281479" y="292396"/>
                </a:lnTo>
                <a:lnTo>
                  <a:pt x="283583" y="285714"/>
                </a:lnTo>
                <a:lnTo>
                  <a:pt x="285662" y="282978"/>
                </a:lnTo>
                <a:lnTo>
                  <a:pt x="287802" y="280207"/>
                </a:lnTo>
                <a:lnTo>
                  <a:pt x="291090" y="274235"/>
                </a:lnTo>
                <a:lnTo>
                  <a:pt x="304410" y="266816"/>
                </a:lnTo>
                <a:lnTo>
                  <a:pt x="304946" y="266614"/>
                </a:lnTo>
                <a:lnTo>
                  <a:pt x="312031" y="264843"/>
                </a:lnTo>
                <a:lnTo>
                  <a:pt x="312514" y="264790"/>
                </a:lnTo>
                <a:lnTo>
                  <a:pt x="318424" y="264220"/>
                </a:lnTo>
                <a:lnTo>
                  <a:pt x="321511" y="264071"/>
                </a:lnTo>
                <a:lnTo>
                  <a:pt x="324089" y="263957"/>
                </a:lnTo>
                <a:lnTo>
                  <a:pt x="331377" y="266185"/>
                </a:lnTo>
                <a:lnTo>
                  <a:pt x="333095" y="268465"/>
                </a:lnTo>
                <a:lnTo>
                  <a:pt x="334095" y="269517"/>
                </a:lnTo>
                <a:lnTo>
                  <a:pt x="340014" y="271762"/>
                </a:lnTo>
                <a:lnTo>
                  <a:pt x="339953" y="271630"/>
                </a:lnTo>
                <a:lnTo>
                  <a:pt x="338751" y="268999"/>
                </a:lnTo>
                <a:lnTo>
                  <a:pt x="338322" y="268061"/>
                </a:lnTo>
                <a:lnTo>
                  <a:pt x="337682" y="266105"/>
                </a:lnTo>
                <a:lnTo>
                  <a:pt x="337383" y="265071"/>
                </a:lnTo>
                <a:lnTo>
                  <a:pt x="337287" y="264720"/>
                </a:lnTo>
                <a:lnTo>
                  <a:pt x="337313" y="264466"/>
                </a:lnTo>
                <a:lnTo>
                  <a:pt x="336945" y="262887"/>
                </a:lnTo>
                <a:lnTo>
                  <a:pt x="336893" y="262878"/>
                </a:lnTo>
                <a:lnTo>
                  <a:pt x="335945" y="260318"/>
                </a:lnTo>
                <a:lnTo>
                  <a:pt x="335945" y="260116"/>
                </a:lnTo>
                <a:lnTo>
                  <a:pt x="336121" y="252689"/>
                </a:lnTo>
                <a:lnTo>
                  <a:pt x="336121" y="252337"/>
                </a:lnTo>
                <a:lnTo>
                  <a:pt x="335971" y="247322"/>
                </a:lnTo>
                <a:lnTo>
                  <a:pt x="334910" y="243770"/>
                </a:lnTo>
                <a:lnTo>
                  <a:pt x="333393" y="238737"/>
                </a:lnTo>
                <a:lnTo>
                  <a:pt x="331605" y="233054"/>
                </a:lnTo>
                <a:lnTo>
                  <a:pt x="328745" y="232966"/>
                </a:lnTo>
                <a:lnTo>
                  <a:pt x="328904" y="229704"/>
                </a:lnTo>
                <a:lnTo>
                  <a:pt x="329036" y="223916"/>
                </a:lnTo>
                <a:lnTo>
                  <a:pt x="329132" y="223574"/>
                </a:lnTo>
                <a:lnTo>
                  <a:pt x="331666" y="216261"/>
                </a:lnTo>
                <a:lnTo>
                  <a:pt x="332218" y="214735"/>
                </a:lnTo>
                <a:lnTo>
                  <a:pt x="332718" y="213463"/>
                </a:lnTo>
                <a:lnTo>
                  <a:pt x="334630" y="211499"/>
                </a:lnTo>
                <a:lnTo>
                  <a:pt x="338743" y="207368"/>
                </a:lnTo>
                <a:lnTo>
                  <a:pt x="340724" y="201546"/>
                </a:lnTo>
                <a:lnTo>
                  <a:pt x="342776" y="195960"/>
                </a:lnTo>
                <a:lnTo>
                  <a:pt x="343654" y="193539"/>
                </a:lnTo>
                <a:lnTo>
                  <a:pt x="346039" y="191566"/>
                </a:lnTo>
                <a:lnTo>
                  <a:pt x="349844" y="192312"/>
                </a:lnTo>
                <a:lnTo>
                  <a:pt x="352861" y="193311"/>
                </a:lnTo>
                <a:lnTo>
                  <a:pt x="355457" y="194241"/>
                </a:lnTo>
                <a:lnTo>
                  <a:pt x="359947" y="195574"/>
                </a:lnTo>
                <a:lnTo>
                  <a:pt x="365402" y="195284"/>
                </a:lnTo>
                <a:lnTo>
                  <a:pt x="370312" y="193828"/>
                </a:lnTo>
                <a:lnTo>
                  <a:pt x="375600" y="192829"/>
                </a:lnTo>
                <a:lnTo>
                  <a:pt x="383598" y="194802"/>
                </a:lnTo>
                <a:lnTo>
                  <a:pt x="387378" y="195240"/>
                </a:lnTo>
                <a:lnTo>
                  <a:pt x="390166" y="193750"/>
                </a:lnTo>
                <a:lnTo>
                  <a:pt x="390455" y="189093"/>
                </a:lnTo>
                <a:lnTo>
                  <a:pt x="389377" y="187593"/>
                </a:lnTo>
                <a:lnTo>
                  <a:pt x="386957" y="185314"/>
                </a:lnTo>
                <a:lnTo>
                  <a:pt x="384018" y="181026"/>
                </a:lnTo>
                <a:lnTo>
                  <a:pt x="387045" y="177693"/>
                </a:lnTo>
                <a:lnTo>
                  <a:pt x="387334" y="177386"/>
                </a:lnTo>
                <a:lnTo>
                  <a:pt x="388553" y="175097"/>
                </a:lnTo>
                <a:lnTo>
                  <a:pt x="388535" y="174825"/>
                </a:lnTo>
                <a:lnTo>
                  <a:pt x="388509" y="174413"/>
                </a:lnTo>
                <a:lnTo>
                  <a:pt x="388447" y="173299"/>
                </a:lnTo>
                <a:lnTo>
                  <a:pt x="388043" y="165960"/>
                </a:lnTo>
                <a:lnTo>
                  <a:pt x="386632" y="160040"/>
                </a:lnTo>
                <a:lnTo>
                  <a:pt x="386045" y="157787"/>
                </a:lnTo>
                <a:lnTo>
                  <a:pt x="386185" y="157498"/>
                </a:lnTo>
                <a:lnTo>
                  <a:pt x="387298" y="155454"/>
                </a:lnTo>
                <a:lnTo>
                  <a:pt x="387930" y="154480"/>
                </a:lnTo>
                <a:lnTo>
                  <a:pt x="389683" y="151771"/>
                </a:lnTo>
                <a:lnTo>
                  <a:pt x="391411" y="149509"/>
                </a:lnTo>
                <a:lnTo>
                  <a:pt x="398892" y="154042"/>
                </a:lnTo>
                <a:lnTo>
                  <a:pt x="403031" y="156734"/>
                </a:lnTo>
                <a:lnTo>
                  <a:pt x="403337" y="156936"/>
                </a:lnTo>
                <a:lnTo>
                  <a:pt x="403811" y="157226"/>
                </a:lnTo>
                <a:lnTo>
                  <a:pt x="405381" y="158111"/>
                </a:lnTo>
                <a:lnTo>
                  <a:pt x="406592" y="158743"/>
                </a:lnTo>
                <a:lnTo>
                  <a:pt x="407906" y="159339"/>
                </a:lnTo>
                <a:lnTo>
                  <a:pt x="408792" y="159742"/>
                </a:lnTo>
                <a:lnTo>
                  <a:pt x="414431" y="161812"/>
                </a:lnTo>
                <a:lnTo>
                  <a:pt x="416027" y="162408"/>
                </a:lnTo>
                <a:lnTo>
                  <a:pt x="417825" y="163083"/>
                </a:lnTo>
                <a:lnTo>
                  <a:pt x="420832" y="164215"/>
                </a:lnTo>
                <a:lnTo>
                  <a:pt x="423139" y="165030"/>
                </a:lnTo>
                <a:lnTo>
                  <a:pt x="428523" y="166696"/>
                </a:lnTo>
                <a:lnTo>
                  <a:pt x="430391" y="167249"/>
                </a:lnTo>
                <a:lnTo>
                  <a:pt x="430944" y="167372"/>
                </a:lnTo>
                <a:lnTo>
                  <a:pt x="434144" y="168100"/>
                </a:lnTo>
                <a:lnTo>
                  <a:pt x="436494" y="168117"/>
                </a:lnTo>
                <a:lnTo>
                  <a:pt x="436749" y="168117"/>
                </a:lnTo>
                <a:lnTo>
                  <a:pt x="438994" y="167722"/>
                </a:lnTo>
                <a:lnTo>
                  <a:pt x="441019" y="167433"/>
                </a:lnTo>
                <a:lnTo>
                  <a:pt x="441519" y="167372"/>
                </a:lnTo>
                <a:lnTo>
                  <a:pt x="441905" y="167416"/>
                </a:lnTo>
                <a:lnTo>
                  <a:pt x="443317" y="167582"/>
                </a:lnTo>
                <a:lnTo>
                  <a:pt x="445983" y="167906"/>
                </a:lnTo>
                <a:lnTo>
                  <a:pt x="449140" y="170502"/>
                </a:lnTo>
                <a:lnTo>
                  <a:pt x="449324" y="170581"/>
                </a:lnTo>
                <a:lnTo>
                  <a:pt x="449859" y="170809"/>
                </a:lnTo>
                <a:lnTo>
                  <a:pt x="451999" y="170406"/>
                </a:lnTo>
                <a:lnTo>
                  <a:pt x="454541" y="169152"/>
                </a:lnTo>
                <a:lnTo>
                  <a:pt x="455269" y="167906"/>
                </a:lnTo>
                <a:lnTo>
                  <a:pt x="455936" y="165942"/>
                </a:lnTo>
                <a:lnTo>
                  <a:pt x="460382" y="168494"/>
                </a:lnTo>
                <a:lnTo>
                  <a:pt x="460637" y="168748"/>
                </a:lnTo>
                <a:lnTo>
                  <a:pt x="458120" y="170581"/>
                </a:lnTo>
                <a:lnTo>
                  <a:pt x="455936" y="171712"/>
                </a:lnTo>
                <a:lnTo>
                  <a:pt x="458102" y="171116"/>
                </a:lnTo>
                <a:lnTo>
                  <a:pt x="460022" y="169652"/>
                </a:lnTo>
                <a:lnTo>
                  <a:pt x="463197" y="167178"/>
                </a:lnTo>
                <a:lnTo>
                  <a:pt x="467030" y="165995"/>
                </a:lnTo>
                <a:lnTo>
                  <a:pt x="471002" y="165337"/>
                </a:lnTo>
                <a:lnTo>
                  <a:pt x="475412" y="164223"/>
                </a:lnTo>
                <a:lnTo>
                  <a:pt x="479771" y="163785"/>
                </a:lnTo>
                <a:lnTo>
                  <a:pt x="486366" y="161619"/>
                </a:lnTo>
                <a:lnTo>
                  <a:pt x="488173" y="161347"/>
                </a:lnTo>
                <a:lnTo>
                  <a:pt x="491767" y="160102"/>
                </a:lnTo>
                <a:lnTo>
                  <a:pt x="493837" y="159698"/>
                </a:lnTo>
                <a:lnTo>
                  <a:pt x="494881" y="157594"/>
                </a:lnTo>
                <a:lnTo>
                  <a:pt x="494828" y="157348"/>
                </a:lnTo>
                <a:lnTo>
                  <a:pt x="494670" y="156778"/>
                </a:lnTo>
                <a:lnTo>
                  <a:pt x="496082" y="153113"/>
                </a:lnTo>
                <a:lnTo>
                  <a:pt x="496836" y="151911"/>
                </a:lnTo>
                <a:lnTo>
                  <a:pt x="500423" y="149956"/>
                </a:lnTo>
                <a:lnTo>
                  <a:pt x="502440" y="148369"/>
                </a:lnTo>
                <a:lnTo>
                  <a:pt x="502676" y="148079"/>
                </a:lnTo>
                <a:lnTo>
                  <a:pt x="503632" y="146860"/>
                </a:lnTo>
                <a:lnTo>
                  <a:pt x="506245" y="143151"/>
                </a:lnTo>
                <a:lnTo>
                  <a:pt x="506816" y="137468"/>
                </a:lnTo>
                <a:lnTo>
                  <a:pt x="506939" y="134679"/>
                </a:lnTo>
                <a:lnTo>
                  <a:pt x="505843" y="130882"/>
                </a:lnTo>
                <a:lnTo>
                  <a:pt x="506009" y="126918"/>
                </a:lnTo>
                <a:lnTo>
                  <a:pt x="506061" y="124831"/>
                </a:lnTo>
                <a:lnTo>
                  <a:pt x="506763" y="120754"/>
                </a:lnTo>
                <a:lnTo>
                  <a:pt x="506807" y="120491"/>
                </a:lnTo>
                <a:lnTo>
                  <a:pt x="504843" y="118676"/>
                </a:lnTo>
                <a:lnTo>
                  <a:pt x="504132" y="116728"/>
                </a:lnTo>
                <a:lnTo>
                  <a:pt x="502632" y="115852"/>
                </a:lnTo>
                <a:lnTo>
                  <a:pt x="501186" y="114352"/>
                </a:lnTo>
                <a:lnTo>
                  <a:pt x="501055" y="113931"/>
                </a:lnTo>
                <a:lnTo>
                  <a:pt x="501142" y="113116"/>
                </a:lnTo>
                <a:lnTo>
                  <a:pt x="501861" y="111459"/>
                </a:lnTo>
                <a:lnTo>
                  <a:pt x="501668" y="110783"/>
                </a:lnTo>
                <a:lnTo>
                  <a:pt x="501730" y="110178"/>
                </a:lnTo>
                <a:lnTo>
                  <a:pt x="501624" y="109933"/>
                </a:lnTo>
                <a:lnTo>
                  <a:pt x="500765" y="108205"/>
                </a:lnTo>
                <a:lnTo>
                  <a:pt x="500739" y="108170"/>
                </a:lnTo>
                <a:lnTo>
                  <a:pt x="497099" y="108257"/>
                </a:lnTo>
                <a:lnTo>
                  <a:pt x="496574" y="106644"/>
                </a:lnTo>
                <a:lnTo>
                  <a:pt x="496240" y="105530"/>
                </a:lnTo>
                <a:lnTo>
                  <a:pt x="493469" y="105618"/>
                </a:lnTo>
                <a:lnTo>
                  <a:pt x="493057" y="105565"/>
                </a:lnTo>
                <a:lnTo>
                  <a:pt x="493258" y="105425"/>
                </a:lnTo>
                <a:lnTo>
                  <a:pt x="492829" y="105048"/>
                </a:lnTo>
                <a:lnTo>
                  <a:pt x="492645" y="104986"/>
                </a:lnTo>
                <a:lnTo>
                  <a:pt x="493731" y="104241"/>
                </a:lnTo>
                <a:lnTo>
                  <a:pt x="494416" y="103171"/>
                </a:lnTo>
                <a:lnTo>
                  <a:pt x="494398" y="101934"/>
                </a:lnTo>
                <a:lnTo>
                  <a:pt x="494653" y="100374"/>
                </a:lnTo>
                <a:lnTo>
                  <a:pt x="495679" y="99585"/>
                </a:lnTo>
                <a:lnTo>
                  <a:pt x="498423" y="98252"/>
                </a:lnTo>
                <a:lnTo>
                  <a:pt x="499038" y="98375"/>
                </a:lnTo>
                <a:lnTo>
                  <a:pt x="500818" y="95603"/>
                </a:lnTo>
                <a:lnTo>
                  <a:pt x="501905" y="93367"/>
                </a:lnTo>
                <a:lnTo>
                  <a:pt x="502239" y="90789"/>
                </a:lnTo>
                <a:lnTo>
                  <a:pt x="503825" y="88877"/>
                </a:lnTo>
                <a:lnTo>
                  <a:pt x="506079" y="88693"/>
                </a:lnTo>
                <a:lnTo>
                  <a:pt x="507649" y="87351"/>
                </a:lnTo>
                <a:lnTo>
                  <a:pt x="507956" y="85764"/>
                </a:lnTo>
                <a:lnTo>
                  <a:pt x="508728" y="83449"/>
                </a:lnTo>
                <a:lnTo>
                  <a:pt x="509762" y="81853"/>
                </a:lnTo>
                <a:lnTo>
                  <a:pt x="510368" y="80608"/>
                </a:lnTo>
                <a:lnTo>
                  <a:pt x="510473" y="79012"/>
                </a:lnTo>
                <a:lnTo>
                  <a:pt x="510981" y="78486"/>
                </a:lnTo>
                <a:lnTo>
                  <a:pt x="512910" y="78047"/>
                </a:lnTo>
                <a:lnTo>
                  <a:pt x="518339" y="75206"/>
                </a:lnTo>
                <a:lnTo>
                  <a:pt x="520040" y="75381"/>
                </a:lnTo>
                <a:lnTo>
                  <a:pt x="521215" y="74522"/>
                </a:lnTo>
                <a:lnTo>
                  <a:pt x="522495" y="74022"/>
                </a:lnTo>
                <a:lnTo>
                  <a:pt x="524583" y="73461"/>
                </a:lnTo>
                <a:lnTo>
                  <a:pt x="533028" y="67997"/>
                </a:lnTo>
                <a:lnTo>
                  <a:pt x="541078" y="66822"/>
                </a:lnTo>
                <a:lnTo>
                  <a:pt x="547418" y="62236"/>
                </a:lnTo>
                <a:lnTo>
                  <a:pt x="551698" y="60184"/>
                </a:lnTo>
                <a:lnTo>
                  <a:pt x="566176" y="58649"/>
                </a:lnTo>
                <a:lnTo>
                  <a:pt x="571762" y="54896"/>
                </a:lnTo>
                <a:lnTo>
                  <a:pt x="577040" y="49722"/>
                </a:lnTo>
                <a:lnTo>
                  <a:pt x="576523" y="47495"/>
                </a:lnTo>
                <a:lnTo>
                  <a:pt x="578435" y="43829"/>
                </a:lnTo>
                <a:lnTo>
                  <a:pt x="579356" y="43285"/>
                </a:lnTo>
                <a:lnTo>
                  <a:pt x="574752" y="37015"/>
                </a:lnTo>
                <a:lnTo>
                  <a:pt x="577138" y="29763"/>
                </a:lnTo>
                <a:lnTo>
                  <a:pt x="577050" y="17056"/>
                </a:lnTo>
                <a:lnTo>
                  <a:pt x="576584" y="6367"/>
                </a:lnTo>
                <a:lnTo>
                  <a:pt x="576787" y="6498"/>
                </a:lnTo>
                <a:lnTo>
                  <a:pt x="578023" y="7287"/>
                </a:lnTo>
                <a:lnTo>
                  <a:pt x="579426" y="7313"/>
                </a:lnTo>
                <a:lnTo>
                  <a:pt x="581531" y="7647"/>
                </a:lnTo>
                <a:lnTo>
                  <a:pt x="582320" y="7656"/>
                </a:lnTo>
                <a:lnTo>
                  <a:pt x="583907" y="6726"/>
                </a:lnTo>
                <a:lnTo>
                  <a:pt x="586529" y="6051"/>
                </a:lnTo>
                <a:lnTo>
                  <a:pt x="587581" y="6279"/>
                </a:lnTo>
                <a:lnTo>
                  <a:pt x="589441" y="6323"/>
                </a:lnTo>
                <a:lnTo>
                  <a:pt x="590748" y="6103"/>
                </a:lnTo>
                <a:lnTo>
                  <a:pt x="592300" y="5341"/>
                </a:lnTo>
                <a:lnTo>
                  <a:pt x="593746" y="4463"/>
                </a:lnTo>
                <a:lnTo>
                  <a:pt x="596561" y="3692"/>
                </a:lnTo>
                <a:lnTo>
                  <a:pt x="599902" y="2797"/>
                </a:lnTo>
                <a:lnTo>
                  <a:pt x="601770" y="0"/>
                </a:lnTo>
                <a:lnTo>
                  <a:pt x="602139" y="666"/>
                </a:lnTo>
                <a:lnTo>
                  <a:pt x="603235" y="3078"/>
                </a:lnTo>
                <a:lnTo>
                  <a:pt x="603524" y="3745"/>
                </a:lnTo>
                <a:lnTo>
                  <a:pt x="603988" y="4341"/>
                </a:lnTo>
                <a:lnTo>
                  <a:pt x="605831" y="6489"/>
                </a:lnTo>
                <a:lnTo>
                  <a:pt x="606672" y="7647"/>
                </a:lnTo>
                <a:lnTo>
                  <a:pt x="607111" y="8366"/>
                </a:lnTo>
                <a:lnTo>
                  <a:pt x="607628" y="9164"/>
                </a:lnTo>
                <a:lnTo>
                  <a:pt x="609180" y="11628"/>
                </a:lnTo>
                <a:lnTo>
                  <a:pt x="610408" y="13452"/>
                </a:lnTo>
                <a:lnTo>
                  <a:pt x="610697" y="13934"/>
                </a:lnTo>
                <a:lnTo>
                  <a:pt x="610785" y="14057"/>
                </a:lnTo>
                <a:lnTo>
                  <a:pt x="611224" y="14461"/>
                </a:lnTo>
                <a:lnTo>
                  <a:pt x="612355" y="15557"/>
                </a:lnTo>
                <a:lnTo>
                  <a:pt x="613302" y="16469"/>
                </a:lnTo>
                <a:lnTo>
                  <a:pt x="615801" y="18828"/>
                </a:lnTo>
                <a:lnTo>
                  <a:pt x="618686" y="20590"/>
                </a:lnTo>
                <a:lnTo>
                  <a:pt x="619949" y="22862"/>
                </a:lnTo>
                <a:lnTo>
                  <a:pt x="622299" y="26010"/>
                </a:lnTo>
                <a:lnTo>
                  <a:pt x="623177" y="27544"/>
                </a:lnTo>
                <a:lnTo>
                  <a:pt x="625307" y="31780"/>
                </a:lnTo>
                <a:lnTo>
                  <a:pt x="625413" y="32192"/>
                </a:lnTo>
                <a:lnTo>
                  <a:pt x="625903" y="33551"/>
                </a:lnTo>
                <a:lnTo>
                  <a:pt x="625930" y="33604"/>
                </a:lnTo>
                <a:lnTo>
                  <a:pt x="627491" y="37261"/>
                </a:lnTo>
                <a:lnTo>
                  <a:pt x="626158" y="39471"/>
                </a:lnTo>
                <a:lnTo>
                  <a:pt x="625903" y="39795"/>
                </a:lnTo>
                <a:lnTo>
                  <a:pt x="621677" y="41865"/>
                </a:lnTo>
                <a:lnTo>
                  <a:pt x="620160" y="42645"/>
                </a:lnTo>
                <a:lnTo>
                  <a:pt x="617924" y="43338"/>
                </a:lnTo>
                <a:lnTo>
                  <a:pt x="617836" y="43224"/>
                </a:lnTo>
                <a:lnTo>
                  <a:pt x="615573" y="44750"/>
                </a:lnTo>
                <a:lnTo>
                  <a:pt x="614688" y="45609"/>
                </a:lnTo>
                <a:lnTo>
                  <a:pt x="613214" y="47565"/>
                </a:lnTo>
                <a:lnTo>
                  <a:pt x="610759" y="52748"/>
                </a:lnTo>
                <a:lnTo>
                  <a:pt x="609339" y="61008"/>
                </a:lnTo>
                <a:lnTo>
                  <a:pt x="609654" y="65130"/>
                </a:lnTo>
                <a:lnTo>
                  <a:pt x="608488" y="67989"/>
                </a:lnTo>
                <a:lnTo>
                  <a:pt x="608049" y="68962"/>
                </a:lnTo>
                <a:lnTo>
                  <a:pt x="606953" y="71172"/>
                </a:lnTo>
                <a:lnTo>
                  <a:pt x="604638" y="75881"/>
                </a:lnTo>
                <a:lnTo>
                  <a:pt x="601166" y="83484"/>
                </a:lnTo>
                <a:lnTo>
                  <a:pt x="599569" y="89394"/>
                </a:lnTo>
                <a:lnTo>
                  <a:pt x="596009" y="94104"/>
                </a:lnTo>
                <a:lnTo>
                  <a:pt x="590520" y="106583"/>
                </a:lnTo>
                <a:lnTo>
                  <a:pt x="591493" y="112028"/>
                </a:lnTo>
                <a:lnTo>
                  <a:pt x="593106" y="116343"/>
                </a:lnTo>
                <a:lnTo>
                  <a:pt x="595114" y="122201"/>
                </a:lnTo>
                <a:lnTo>
                  <a:pt x="596141" y="124261"/>
                </a:lnTo>
                <a:lnTo>
                  <a:pt x="600385" y="131803"/>
                </a:lnTo>
                <a:lnTo>
                  <a:pt x="599666" y="141712"/>
                </a:lnTo>
                <a:lnTo>
                  <a:pt x="602103" y="152280"/>
                </a:lnTo>
                <a:lnTo>
                  <a:pt x="601858" y="154779"/>
                </a:lnTo>
                <a:lnTo>
                  <a:pt x="601419" y="156875"/>
                </a:lnTo>
                <a:lnTo>
                  <a:pt x="599666" y="161663"/>
                </a:lnTo>
                <a:lnTo>
                  <a:pt x="599271" y="162811"/>
                </a:lnTo>
                <a:lnTo>
                  <a:pt x="598043" y="164750"/>
                </a:lnTo>
                <a:lnTo>
                  <a:pt x="596947" y="167406"/>
                </a:lnTo>
                <a:lnTo>
                  <a:pt x="596789" y="169968"/>
                </a:lnTo>
                <a:lnTo>
                  <a:pt x="598149" y="172598"/>
                </a:lnTo>
                <a:lnTo>
                  <a:pt x="598894" y="176395"/>
                </a:lnTo>
                <a:lnTo>
                  <a:pt x="598973" y="177711"/>
                </a:lnTo>
                <a:lnTo>
                  <a:pt x="599227" y="181832"/>
                </a:lnTo>
                <a:lnTo>
                  <a:pt x="598323" y="186339"/>
                </a:lnTo>
                <a:lnTo>
                  <a:pt x="598034" y="190198"/>
                </a:lnTo>
                <a:lnTo>
                  <a:pt x="599622" y="196082"/>
                </a:lnTo>
                <a:lnTo>
                  <a:pt x="600482" y="198625"/>
                </a:lnTo>
                <a:lnTo>
                  <a:pt x="600990" y="200134"/>
                </a:lnTo>
                <a:lnTo>
                  <a:pt x="600718" y="200844"/>
                </a:lnTo>
                <a:lnTo>
                  <a:pt x="599411" y="202431"/>
                </a:lnTo>
                <a:lnTo>
                  <a:pt x="598386" y="203677"/>
                </a:lnTo>
                <a:lnTo>
                  <a:pt x="598465" y="205466"/>
                </a:lnTo>
                <a:lnTo>
                  <a:pt x="599982" y="209263"/>
                </a:lnTo>
                <a:lnTo>
                  <a:pt x="600919" y="211052"/>
                </a:lnTo>
                <a:lnTo>
                  <a:pt x="601183" y="211262"/>
                </a:lnTo>
                <a:lnTo>
                  <a:pt x="603042" y="212981"/>
                </a:lnTo>
                <a:lnTo>
                  <a:pt x="604630" y="214454"/>
                </a:lnTo>
                <a:lnTo>
                  <a:pt x="606479" y="216199"/>
                </a:lnTo>
                <a:lnTo>
                  <a:pt x="607628" y="217629"/>
                </a:lnTo>
                <a:lnTo>
                  <a:pt x="609426" y="219435"/>
                </a:lnTo>
                <a:lnTo>
                  <a:pt x="610207" y="220663"/>
                </a:lnTo>
                <a:lnTo>
                  <a:pt x="610540" y="221216"/>
                </a:lnTo>
                <a:lnTo>
                  <a:pt x="611057" y="221961"/>
                </a:lnTo>
                <a:lnTo>
                  <a:pt x="611065" y="222215"/>
                </a:lnTo>
                <a:lnTo>
                  <a:pt x="611101" y="223294"/>
                </a:lnTo>
                <a:lnTo>
                  <a:pt x="611119" y="223934"/>
                </a:lnTo>
                <a:lnTo>
                  <a:pt x="611013" y="225565"/>
                </a:lnTo>
                <a:lnTo>
                  <a:pt x="610285" y="230493"/>
                </a:lnTo>
                <a:lnTo>
                  <a:pt x="609707" y="231300"/>
                </a:lnTo>
                <a:lnTo>
                  <a:pt x="609320" y="231738"/>
                </a:lnTo>
                <a:lnTo>
                  <a:pt x="607593" y="233554"/>
                </a:lnTo>
                <a:lnTo>
                  <a:pt x="607374" y="234334"/>
                </a:lnTo>
                <a:lnTo>
                  <a:pt x="605550" y="238482"/>
                </a:lnTo>
                <a:lnTo>
                  <a:pt x="605304" y="240394"/>
                </a:lnTo>
                <a:lnTo>
                  <a:pt x="603120" y="246260"/>
                </a:lnTo>
                <a:lnTo>
                  <a:pt x="602130" y="248497"/>
                </a:lnTo>
                <a:lnTo>
                  <a:pt x="599604" y="255828"/>
                </a:lnTo>
                <a:lnTo>
                  <a:pt x="599051" y="257222"/>
                </a:lnTo>
                <a:lnTo>
                  <a:pt x="598526" y="258669"/>
                </a:lnTo>
                <a:lnTo>
                  <a:pt x="597894" y="260256"/>
                </a:lnTo>
                <a:lnTo>
                  <a:pt x="597369" y="261747"/>
                </a:lnTo>
                <a:lnTo>
                  <a:pt x="596877" y="263326"/>
                </a:lnTo>
                <a:lnTo>
                  <a:pt x="596543" y="264834"/>
                </a:lnTo>
                <a:lnTo>
                  <a:pt x="596351" y="265597"/>
                </a:lnTo>
                <a:lnTo>
                  <a:pt x="596482" y="266439"/>
                </a:lnTo>
                <a:lnTo>
                  <a:pt x="596789" y="269578"/>
                </a:lnTo>
                <a:lnTo>
                  <a:pt x="596290" y="270999"/>
                </a:lnTo>
                <a:lnTo>
                  <a:pt x="591089" y="279400"/>
                </a:lnTo>
                <a:lnTo>
                  <a:pt x="591790" y="282767"/>
                </a:lnTo>
                <a:lnTo>
                  <a:pt x="591694" y="282846"/>
                </a:lnTo>
                <a:lnTo>
                  <a:pt x="591598" y="282890"/>
                </a:lnTo>
                <a:lnTo>
                  <a:pt x="591694" y="283864"/>
                </a:lnTo>
                <a:lnTo>
                  <a:pt x="591809" y="285644"/>
                </a:lnTo>
                <a:lnTo>
                  <a:pt x="591905" y="286117"/>
                </a:lnTo>
                <a:lnTo>
                  <a:pt x="592361" y="286740"/>
                </a:lnTo>
                <a:lnTo>
                  <a:pt x="593325" y="288064"/>
                </a:lnTo>
                <a:lnTo>
                  <a:pt x="593545" y="288327"/>
                </a:lnTo>
                <a:lnTo>
                  <a:pt x="597403" y="293554"/>
                </a:lnTo>
                <a:lnTo>
                  <a:pt x="599122" y="295904"/>
                </a:lnTo>
                <a:lnTo>
                  <a:pt x="601525" y="299087"/>
                </a:lnTo>
                <a:lnTo>
                  <a:pt x="602498" y="300017"/>
                </a:lnTo>
                <a:lnTo>
                  <a:pt x="611031" y="292501"/>
                </a:lnTo>
                <a:lnTo>
                  <a:pt x="611293" y="291809"/>
                </a:lnTo>
                <a:lnTo>
                  <a:pt x="611487" y="290020"/>
                </a:lnTo>
                <a:lnTo>
                  <a:pt x="617696" y="281575"/>
                </a:lnTo>
                <a:lnTo>
                  <a:pt x="619572" y="278979"/>
                </a:lnTo>
                <a:lnTo>
                  <a:pt x="621650" y="276164"/>
                </a:lnTo>
                <a:lnTo>
                  <a:pt x="625237" y="271271"/>
                </a:lnTo>
                <a:lnTo>
                  <a:pt x="625325" y="271323"/>
                </a:lnTo>
                <a:lnTo>
                  <a:pt x="625447" y="271385"/>
                </a:lnTo>
                <a:lnTo>
                  <a:pt x="625587" y="271253"/>
                </a:lnTo>
                <a:lnTo>
                  <a:pt x="627543" y="270157"/>
                </a:lnTo>
                <a:lnTo>
                  <a:pt x="629342" y="268982"/>
                </a:lnTo>
                <a:lnTo>
                  <a:pt x="635278" y="265421"/>
                </a:lnTo>
                <a:lnTo>
                  <a:pt x="640978" y="262230"/>
                </a:lnTo>
                <a:lnTo>
                  <a:pt x="646977" y="259046"/>
                </a:lnTo>
                <a:lnTo>
                  <a:pt x="652536" y="256073"/>
                </a:lnTo>
                <a:lnTo>
                  <a:pt x="652904" y="255881"/>
                </a:lnTo>
                <a:lnTo>
                  <a:pt x="653246" y="255784"/>
                </a:lnTo>
                <a:lnTo>
                  <a:pt x="668733" y="270262"/>
                </a:lnTo>
                <a:lnTo>
                  <a:pt x="672276" y="265843"/>
                </a:lnTo>
                <a:lnTo>
                  <a:pt x="673293" y="264501"/>
                </a:lnTo>
                <a:lnTo>
                  <a:pt x="675187" y="261993"/>
                </a:lnTo>
                <a:lnTo>
                  <a:pt x="681308" y="257345"/>
                </a:lnTo>
                <a:lnTo>
                  <a:pt x="686263" y="257214"/>
                </a:lnTo>
                <a:lnTo>
                  <a:pt x="694550" y="258468"/>
                </a:lnTo>
                <a:lnTo>
                  <a:pt x="701179" y="259502"/>
                </a:lnTo>
                <a:lnTo>
                  <a:pt x="726838" y="271726"/>
                </a:lnTo>
                <a:lnTo>
                  <a:pt x="737239" y="276550"/>
                </a:lnTo>
                <a:lnTo>
                  <a:pt x="742132" y="274296"/>
                </a:lnTo>
                <a:lnTo>
                  <a:pt x="746008" y="272920"/>
                </a:lnTo>
                <a:lnTo>
                  <a:pt x="747728" y="272910"/>
                </a:lnTo>
                <a:lnTo>
                  <a:pt x="749946" y="273498"/>
                </a:lnTo>
                <a:lnTo>
                  <a:pt x="758110" y="271262"/>
                </a:lnTo>
                <a:lnTo>
                  <a:pt x="757865" y="271446"/>
                </a:lnTo>
                <a:lnTo>
                  <a:pt x="754602" y="274060"/>
                </a:lnTo>
                <a:lnTo>
                  <a:pt x="752699" y="276427"/>
                </a:lnTo>
                <a:lnTo>
                  <a:pt x="751919" y="277401"/>
                </a:lnTo>
                <a:lnTo>
                  <a:pt x="750814" y="278777"/>
                </a:lnTo>
                <a:lnTo>
                  <a:pt x="753489" y="283302"/>
                </a:lnTo>
                <a:lnTo>
                  <a:pt x="753717" y="283679"/>
                </a:lnTo>
                <a:lnTo>
                  <a:pt x="753813" y="285126"/>
                </a:lnTo>
                <a:lnTo>
                  <a:pt x="754146" y="288476"/>
                </a:lnTo>
                <a:lnTo>
                  <a:pt x="752042" y="291440"/>
                </a:lnTo>
                <a:lnTo>
                  <a:pt x="752866" y="292738"/>
                </a:lnTo>
                <a:lnTo>
                  <a:pt x="756865" y="298640"/>
                </a:lnTo>
                <a:lnTo>
                  <a:pt x="757908" y="300034"/>
                </a:lnTo>
                <a:lnTo>
                  <a:pt x="758426" y="300727"/>
                </a:lnTo>
                <a:lnTo>
                  <a:pt x="762434" y="304296"/>
                </a:lnTo>
                <a:lnTo>
                  <a:pt x="762731" y="304524"/>
                </a:lnTo>
                <a:lnTo>
                  <a:pt x="763056" y="304831"/>
                </a:lnTo>
                <a:lnTo>
                  <a:pt x="763442" y="305199"/>
                </a:lnTo>
                <a:lnTo>
                  <a:pt x="764029" y="305725"/>
                </a:lnTo>
                <a:lnTo>
                  <a:pt x="764328" y="305927"/>
                </a:lnTo>
                <a:lnTo>
                  <a:pt x="765907" y="306979"/>
                </a:lnTo>
                <a:lnTo>
                  <a:pt x="767327" y="305506"/>
                </a:lnTo>
                <a:lnTo>
                  <a:pt x="768177" y="305121"/>
                </a:lnTo>
                <a:lnTo>
                  <a:pt x="768888" y="305077"/>
                </a:lnTo>
                <a:lnTo>
                  <a:pt x="770729" y="305121"/>
                </a:lnTo>
                <a:lnTo>
                  <a:pt x="772386" y="305138"/>
                </a:lnTo>
                <a:lnTo>
                  <a:pt x="773580" y="304796"/>
                </a:lnTo>
                <a:lnTo>
                  <a:pt x="777543" y="303568"/>
                </a:lnTo>
                <a:lnTo>
                  <a:pt x="778885" y="303595"/>
                </a:lnTo>
                <a:lnTo>
                  <a:pt x="782594" y="303410"/>
                </a:lnTo>
                <a:lnTo>
                  <a:pt x="784866" y="304015"/>
                </a:lnTo>
                <a:lnTo>
                  <a:pt x="785128" y="304156"/>
                </a:lnTo>
                <a:lnTo>
                  <a:pt x="786163" y="304708"/>
                </a:lnTo>
                <a:lnTo>
                  <a:pt x="788583" y="306173"/>
                </a:lnTo>
                <a:lnTo>
                  <a:pt x="789294" y="305831"/>
                </a:lnTo>
                <a:lnTo>
                  <a:pt x="789882" y="307032"/>
                </a:lnTo>
                <a:lnTo>
                  <a:pt x="790811" y="306927"/>
                </a:lnTo>
                <a:lnTo>
                  <a:pt x="792030" y="306997"/>
                </a:lnTo>
                <a:lnTo>
                  <a:pt x="794039" y="308067"/>
                </a:lnTo>
                <a:lnTo>
                  <a:pt x="795687" y="309470"/>
                </a:lnTo>
                <a:lnTo>
                  <a:pt x="796967" y="310671"/>
                </a:lnTo>
                <a:lnTo>
                  <a:pt x="797046" y="310759"/>
                </a:lnTo>
                <a:lnTo>
                  <a:pt x="797177" y="310899"/>
                </a:lnTo>
                <a:lnTo>
                  <a:pt x="796748" y="311978"/>
                </a:lnTo>
                <a:lnTo>
                  <a:pt x="795959" y="313890"/>
                </a:lnTo>
                <a:lnTo>
                  <a:pt x="796064" y="313969"/>
                </a:lnTo>
                <a:lnTo>
                  <a:pt x="796231" y="314092"/>
                </a:lnTo>
                <a:lnTo>
                  <a:pt x="796625" y="314372"/>
                </a:lnTo>
                <a:lnTo>
                  <a:pt x="796643" y="314381"/>
                </a:lnTo>
                <a:lnTo>
                  <a:pt x="796888" y="314539"/>
                </a:lnTo>
                <a:lnTo>
                  <a:pt x="797817" y="315232"/>
                </a:lnTo>
                <a:lnTo>
                  <a:pt x="798292" y="315582"/>
                </a:lnTo>
                <a:lnTo>
                  <a:pt x="798765" y="315915"/>
                </a:lnTo>
                <a:lnTo>
                  <a:pt x="801238" y="317678"/>
                </a:lnTo>
                <a:lnTo>
                  <a:pt x="805499" y="320888"/>
                </a:lnTo>
                <a:lnTo>
                  <a:pt x="805640" y="321773"/>
                </a:lnTo>
                <a:lnTo>
                  <a:pt x="806061" y="322633"/>
                </a:lnTo>
                <a:lnTo>
                  <a:pt x="806342" y="324010"/>
                </a:lnTo>
                <a:lnTo>
                  <a:pt x="806885" y="324202"/>
                </a:lnTo>
                <a:lnTo>
                  <a:pt x="808972" y="326816"/>
                </a:lnTo>
                <a:lnTo>
                  <a:pt x="809928" y="326886"/>
                </a:lnTo>
                <a:lnTo>
                  <a:pt x="811007" y="328070"/>
                </a:lnTo>
                <a:lnTo>
                  <a:pt x="811735" y="330104"/>
                </a:lnTo>
                <a:lnTo>
                  <a:pt x="813348" y="330762"/>
                </a:lnTo>
                <a:lnTo>
                  <a:pt x="816567" y="334471"/>
                </a:lnTo>
                <a:lnTo>
                  <a:pt x="817917" y="337918"/>
                </a:lnTo>
                <a:lnTo>
                  <a:pt x="819952" y="339180"/>
                </a:lnTo>
                <a:lnTo>
                  <a:pt x="821416" y="340338"/>
                </a:lnTo>
                <a:lnTo>
                  <a:pt x="823600" y="342881"/>
                </a:lnTo>
                <a:lnTo>
                  <a:pt x="826914" y="343925"/>
                </a:lnTo>
                <a:lnTo>
                  <a:pt x="827800" y="344723"/>
                </a:lnTo>
                <a:lnTo>
                  <a:pt x="828537" y="345100"/>
                </a:lnTo>
                <a:lnTo>
                  <a:pt x="831273" y="346494"/>
                </a:lnTo>
                <a:lnTo>
                  <a:pt x="832878" y="346783"/>
                </a:lnTo>
                <a:lnTo>
                  <a:pt x="834456" y="347319"/>
                </a:lnTo>
                <a:lnTo>
                  <a:pt x="836210" y="348713"/>
                </a:lnTo>
                <a:lnTo>
                  <a:pt x="838428" y="350686"/>
                </a:lnTo>
                <a:lnTo>
                  <a:pt x="838955" y="351150"/>
                </a:lnTo>
                <a:lnTo>
                  <a:pt x="841033" y="352650"/>
                </a:lnTo>
                <a:lnTo>
                  <a:pt x="843822" y="353913"/>
                </a:lnTo>
                <a:lnTo>
                  <a:pt x="845891" y="355351"/>
                </a:lnTo>
                <a:lnTo>
                  <a:pt x="847557" y="357079"/>
                </a:lnTo>
                <a:lnTo>
                  <a:pt x="848724" y="358324"/>
                </a:lnTo>
                <a:lnTo>
                  <a:pt x="851548" y="359438"/>
                </a:lnTo>
                <a:lnTo>
                  <a:pt x="852793" y="361428"/>
                </a:lnTo>
                <a:lnTo>
                  <a:pt x="853766" y="362244"/>
                </a:lnTo>
                <a:lnTo>
                  <a:pt x="857529" y="365427"/>
                </a:lnTo>
                <a:lnTo>
                  <a:pt x="860185" y="367690"/>
                </a:lnTo>
                <a:lnTo>
                  <a:pt x="864702" y="370663"/>
                </a:lnTo>
                <a:lnTo>
                  <a:pt x="871603" y="373407"/>
                </a:lnTo>
                <a:lnTo>
                  <a:pt x="876224" y="375547"/>
                </a:lnTo>
                <a:lnTo>
                  <a:pt x="876716" y="375836"/>
                </a:lnTo>
                <a:lnTo>
                  <a:pt x="878609" y="376652"/>
                </a:lnTo>
                <a:lnTo>
                  <a:pt x="878996" y="376801"/>
                </a:lnTo>
                <a:lnTo>
                  <a:pt x="885274" y="381721"/>
                </a:lnTo>
                <a:lnTo>
                  <a:pt x="888414" y="384632"/>
                </a:lnTo>
                <a:lnTo>
                  <a:pt x="892886" y="388490"/>
                </a:lnTo>
                <a:lnTo>
                  <a:pt x="892123" y="389324"/>
                </a:lnTo>
                <a:lnTo>
                  <a:pt x="893658" y="394866"/>
                </a:lnTo>
                <a:lnTo>
                  <a:pt x="896280" y="394208"/>
                </a:lnTo>
                <a:lnTo>
                  <a:pt x="896516" y="394971"/>
                </a:lnTo>
                <a:lnTo>
                  <a:pt x="896991" y="396427"/>
                </a:lnTo>
                <a:lnTo>
                  <a:pt x="898727" y="397619"/>
                </a:lnTo>
                <a:lnTo>
                  <a:pt x="898788" y="398023"/>
                </a:lnTo>
                <a:lnTo>
                  <a:pt x="893798" y="406134"/>
                </a:lnTo>
                <a:lnTo>
                  <a:pt x="890650" y="407336"/>
                </a:lnTo>
                <a:lnTo>
                  <a:pt x="889177" y="408371"/>
                </a:lnTo>
                <a:lnTo>
                  <a:pt x="887528" y="407169"/>
                </a:lnTo>
                <a:lnTo>
                  <a:pt x="885783" y="407169"/>
                </a:lnTo>
                <a:lnTo>
                  <a:pt x="884327" y="404696"/>
                </a:lnTo>
                <a:lnTo>
                  <a:pt x="878005" y="405486"/>
                </a:lnTo>
                <a:lnTo>
                  <a:pt x="874400" y="407704"/>
                </a:lnTo>
                <a:lnTo>
                  <a:pt x="870401" y="410177"/>
                </a:lnTo>
                <a:lnTo>
                  <a:pt x="865403" y="411896"/>
                </a:lnTo>
                <a:lnTo>
                  <a:pt x="864658" y="411729"/>
                </a:lnTo>
                <a:lnTo>
                  <a:pt x="862299" y="410151"/>
                </a:lnTo>
                <a:lnTo>
                  <a:pt x="861062" y="409317"/>
                </a:lnTo>
                <a:lnTo>
                  <a:pt x="860142" y="408318"/>
                </a:lnTo>
                <a:lnTo>
                  <a:pt x="850346" y="408116"/>
                </a:lnTo>
                <a:lnTo>
                  <a:pt x="845365" y="410537"/>
                </a:lnTo>
                <a:lnTo>
                  <a:pt x="843296" y="411545"/>
                </a:lnTo>
                <a:lnTo>
                  <a:pt x="839218" y="413457"/>
                </a:lnTo>
                <a:lnTo>
                  <a:pt x="836842" y="414676"/>
                </a:lnTo>
                <a:lnTo>
                  <a:pt x="835377" y="415658"/>
                </a:lnTo>
                <a:lnTo>
                  <a:pt x="835149" y="415816"/>
                </a:lnTo>
                <a:lnTo>
                  <a:pt x="830045" y="418999"/>
                </a:lnTo>
                <a:lnTo>
                  <a:pt x="827221" y="420455"/>
                </a:lnTo>
                <a:lnTo>
                  <a:pt x="827064" y="420560"/>
                </a:lnTo>
                <a:lnTo>
                  <a:pt x="821635" y="425857"/>
                </a:lnTo>
                <a:lnTo>
                  <a:pt x="816444" y="430627"/>
                </a:lnTo>
                <a:lnTo>
                  <a:pt x="801878" y="430215"/>
                </a:lnTo>
                <a:lnTo>
                  <a:pt x="782261" y="419701"/>
                </a:lnTo>
                <a:lnTo>
                  <a:pt x="781981" y="419595"/>
                </a:lnTo>
                <a:lnTo>
                  <a:pt x="780349" y="433126"/>
                </a:lnTo>
                <a:lnTo>
                  <a:pt x="779542" y="435933"/>
                </a:lnTo>
                <a:lnTo>
                  <a:pt x="780331" y="436266"/>
                </a:lnTo>
                <a:lnTo>
                  <a:pt x="780533" y="439502"/>
                </a:lnTo>
                <a:lnTo>
                  <a:pt x="779069" y="440659"/>
                </a:lnTo>
                <a:lnTo>
                  <a:pt x="779174" y="442299"/>
                </a:lnTo>
                <a:lnTo>
                  <a:pt x="778192" y="443483"/>
                </a:lnTo>
                <a:lnTo>
                  <a:pt x="777780" y="444430"/>
                </a:lnTo>
                <a:lnTo>
                  <a:pt x="777797" y="444650"/>
                </a:lnTo>
                <a:lnTo>
                  <a:pt x="779332" y="447578"/>
                </a:lnTo>
                <a:lnTo>
                  <a:pt x="780042" y="447324"/>
                </a:lnTo>
                <a:lnTo>
                  <a:pt x="780699" y="450455"/>
                </a:lnTo>
                <a:lnTo>
                  <a:pt x="780762" y="450762"/>
                </a:lnTo>
                <a:lnTo>
                  <a:pt x="781349" y="453533"/>
                </a:lnTo>
                <a:lnTo>
                  <a:pt x="781191" y="454682"/>
                </a:lnTo>
                <a:lnTo>
                  <a:pt x="780858" y="457181"/>
                </a:lnTo>
                <a:lnTo>
                  <a:pt x="779314" y="457496"/>
                </a:lnTo>
                <a:lnTo>
                  <a:pt x="779332" y="457698"/>
                </a:lnTo>
                <a:lnTo>
                  <a:pt x="778797" y="459005"/>
                </a:lnTo>
                <a:lnTo>
                  <a:pt x="778586" y="460013"/>
                </a:lnTo>
                <a:lnTo>
                  <a:pt x="778666" y="460741"/>
                </a:lnTo>
                <a:lnTo>
                  <a:pt x="778902" y="461285"/>
                </a:lnTo>
                <a:lnTo>
                  <a:pt x="779341" y="461749"/>
                </a:lnTo>
                <a:lnTo>
                  <a:pt x="779270" y="462863"/>
                </a:lnTo>
                <a:lnTo>
                  <a:pt x="779306" y="463889"/>
                </a:lnTo>
                <a:lnTo>
                  <a:pt x="779507" y="464073"/>
                </a:lnTo>
                <a:lnTo>
                  <a:pt x="779893" y="463959"/>
                </a:lnTo>
                <a:lnTo>
                  <a:pt x="780174" y="463959"/>
                </a:lnTo>
                <a:lnTo>
                  <a:pt x="780358" y="464039"/>
                </a:lnTo>
                <a:lnTo>
                  <a:pt x="780235" y="464486"/>
                </a:lnTo>
                <a:lnTo>
                  <a:pt x="780437" y="464705"/>
                </a:lnTo>
                <a:lnTo>
                  <a:pt x="780130" y="465407"/>
                </a:lnTo>
                <a:lnTo>
                  <a:pt x="780638" y="466476"/>
                </a:lnTo>
                <a:lnTo>
                  <a:pt x="780954" y="467300"/>
                </a:lnTo>
                <a:lnTo>
                  <a:pt x="781155" y="468432"/>
                </a:lnTo>
                <a:lnTo>
                  <a:pt x="780429" y="469300"/>
                </a:lnTo>
                <a:lnTo>
                  <a:pt x="780331" y="469580"/>
                </a:lnTo>
                <a:lnTo>
                  <a:pt x="780814" y="470466"/>
                </a:lnTo>
                <a:lnTo>
                  <a:pt x="781094" y="471133"/>
                </a:lnTo>
                <a:lnTo>
                  <a:pt x="781077" y="471370"/>
                </a:lnTo>
                <a:lnTo>
                  <a:pt x="780726" y="471896"/>
                </a:lnTo>
                <a:lnTo>
                  <a:pt x="780577" y="472483"/>
                </a:lnTo>
                <a:lnTo>
                  <a:pt x="781138" y="473430"/>
                </a:lnTo>
                <a:lnTo>
                  <a:pt x="781665" y="474237"/>
                </a:lnTo>
                <a:lnTo>
                  <a:pt x="782445" y="474281"/>
                </a:lnTo>
                <a:lnTo>
                  <a:pt x="782778" y="474842"/>
                </a:lnTo>
                <a:lnTo>
                  <a:pt x="782866" y="475386"/>
                </a:lnTo>
                <a:lnTo>
                  <a:pt x="782734" y="475886"/>
                </a:lnTo>
                <a:lnTo>
                  <a:pt x="781691" y="476140"/>
                </a:lnTo>
                <a:lnTo>
                  <a:pt x="781383" y="476579"/>
                </a:lnTo>
                <a:lnTo>
                  <a:pt x="781322" y="476833"/>
                </a:lnTo>
                <a:lnTo>
                  <a:pt x="781945" y="477596"/>
                </a:lnTo>
                <a:lnTo>
                  <a:pt x="782059" y="477877"/>
                </a:lnTo>
                <a:lnTo>
                  <a:pt x="782015" y="478034"/>
                </a:lnTo>
                <a:lnTo>
                  <a:pt x="780814" y="477911"/>
                </a:lnTo>
                <a:lnTo>
                  <a:pt x="780954" y="479332"/>
                </a:lnTo>
                <a:lnTo>
                  <a:pt x="780533" y="480086"/>
                </a:lnTo>
                <a:lnTo>
                  <a:pt x="781349" y="482577"/>
                </a:lnTo>
                <a:lnTo>
                  <a:pt x="780297" y="484927"/>
                </a:lnTo>
                <a:lnTo>
                  <a:pt x="780454" y="485418"/>
                </a:lnTo>
                <a:lnTo>
                  <a:pt x="779946" y="487531"/>
                </a:lnTo>
                <a:lnTo>
                  <a:pt x="776859" y="488855"/>
                </a:lnTo>
                <a:lnTo>
                  <a:pt x="775990" y="489478"/>
                </a:lnTo>
                <a:lnTo>
                  <a:pt x="774737" y="491337"/>
                </a:lnTo>
                <a:lnTo>
                  <a:pt x="774622" y="492241"/>
                </a:lnTo>
                <a:lnTo>
                  <a:pt x="774132" y="492846"/>
                </a:lnTo>
                <a:lnTo>
                  <a:pt x="773798" y="493766"/>
                </a:lnTo>
                <a:lnTo>
                  <a:pt x="772904" y="493836"/>
                </a:lnTo>
                <a:lnTo>
                  <a:pt x="770931" y="495871"/>
                </a:lnTo>
                <a:lnTo>
                  <a:pt x="765292" y="496546"/>
                </a:lnTo>
                <a:lnTo>
                  <a:pt x="761802" y="498879"/>
                </a:lnTo>
                <a:lnTo>
                  <a:pt x="758592" y="499651"/>
                </a:lnTo>
                <a:lnTo>
                  <a:pt x="752568" y="498765"/>
                </a:lnTo>
                <a:lnTo>
                  <a:pt x="751778" y="498660"/>
                </a:lnTo>
                <a:lnTo>
                  <a:pt x="750288" y="498449"/>
                </a:lnTo>
                <a:lnTo>
                  <a:pt x="747201" y="497722"/>
                </a:lnTo>
                <a:lnTo>
                  <a:pt x="745552" y="501361"/>
                </a:lnTo>
                <a:lnTo>
                  <a:pt x="745026" y="502492"/>
                </a:lnTo>
                <a:lnTo>
                  <a:pt x="745053" y="502975"/>
                </a:lnTo>
                <a:lnTo>
                  <a:pt x="745254" y="506315"/>
                </a:lnTo>
                <a:lnTo>
                  <a:pt x="745973" y="508280"/>
                </a:lnTo>
                <a:lnTo>
                  <a:pt x="747289" y="511858"/>
                </a:lnTo>
                <a:lnTo>
                  <a:pt x="748358" y="514997"/>
                </a:lnTo>
                <a:lnTo>
                  <a:pt x="748464" y="515304"/>
                </a:lnTo>
                <a:lnTo>
                  <a:pt x="749542" y="516435"/>
                </a:lnTo>
                <a:lnTo>
                  <a:pt x="752077" y="519092"/>
                </a:lnTo>
                <a:lnTo>
                  <a:pt x="753454" y="522767"/>
                </a:lnTo>
                <a:lnTo>
                  <a:pt x="751884" y="528511"/>
                </a:lnTo>
                <a:lnTo>
                  <a:pt x="753146" y="538464"/>
                </a:lnTo>
                <a:lnTo>
                  <a:pt x="753252" y="541682"/>
                </a:lnTo>
                <a:lnTo>
                  <a:pt x="748954" y="546707"/>
                </a:lnTo>
                <a:lnTo>
                  <a:pt x="749560" y="550794"/>
                </a:lnTo>
                <a:lnTo>
                  <a:pt x="748981" y="556161"/>
                </a:lnTo>
                <a:lnTo>
                  <a:pt x="749718" y="561554"/>
                </a:lnTo>
                <a:lnTo>
                  <a:pt x="748481" y="564781"/>
                </a:lnTo>
                <a:lnTo>
                  <a:pt x="747412" y="570279"/>
                </a:lnTo>
                <a:lnTo>
                  <a:pt x="746938" y="572682"/>
                </a:lnTo>
                <a:lnTo>
                  <a:pt x="746360" y="573769"/>
                </a:lnTo>
                <a:lnTo>
                  <a:pt x="744412" y="577408"/>
                </a:lnTo>
                <a:lnTo>
                  <a:pt x="743833" y="579995"/>
                </a:lnTo>
                <a:lnTo>
                  <a:pt x="745000" y="586108"/>
                </a:lnTo>
                <a:lnTo>
                  <a:pt x="745465" y="588554"/>
                </a:lnTo>
                <a:lnTo>
                  <a:pt x="746237" y="592606"/>
                </a:lnTo>
                <a:lnTo>
                  <a:pt x="746254" y="592720"/>
                </a:lnTo>
                <a:lnTo>
                  <a:pt x="746289" y="592895"/>
                </a:lnTo>
                <a:lnTo>
                  <a:pt x="746824" y="592939"/>
                </a:lnTo>
                <a:lnTo>
                  <a:pt x="749437" y="593149"/>
                </a:lnTo>
                <a:lnTo>
                  <a:pt x="751770" y="593333"/>
                </a:lnTo>
                <a:lnTo>
                  <a:pt x="753445" y="592159"/>
                </a:lnTo>
                <a:lnTo>
                  <a:pt x="756014" y="590396"/>
                </a:lnTo>
                <a:lnTo>
                  <a:pt x="756418" y="589633"/>
                </a:lnTo>
                <a:lnTo>
                  <a:pt x="756786" y="589431"/>
                </a:lnTo>
                <a:lnTo>
                  <a:pt x="757171" y="589422"/>
                </a:lnTo>
                <a:lnTo>
                  <a:pt x="757584" y="589729"/>
                </a:lnTo>
                <a:lnTo>
                  <a:pt x="757733" y="589984"/>
                </a:lnTo>
                <a:lnTo>
                  <a:pt x="759355" y="590966"/>
                </a:lnTo>
                <a:lnTo>
                  <a:pt x="759373" y="590957"/>
                </a:lnTo>
                <a:lnTo>
                  <a:pt x="759970" y="590799"/>
                </a:lnTo>
                <a:lnTo>
                  <a:pt x="760715" y="590966"/>
                </a:lnTo>
                <a:lnTo>
                  <a:pt x="763767" y="591325"/>
                </a:lnTo>
                <a:lnTo>
                  <a:pt x="763792" y="591343"/>
                </a:lnTo>
                <a:lnTo>
                  <a:pt x="765003" y="591334"/>
                </a:lnTo>
                <a:lnTo>
                  <a:pt x="765652" y="591545"/>
                </a:lnTo>
                <a:lnTo>
                  <a:pt x="765792" y="591711"/>
                </a:lnTo>
                <a:lnTo>
                  <a:pt x="766091" y="592149"/>
                </a:lnTo>
                <a:lnTo>
                  <a:pt x="766599" y="592562"/>
                </a:lnTo>
                <a:lnTo>
                  <a:pt x="767309" y="592807"/>
                </a:lnTo>
                <a:lnTo>
                  <a:pt x="768001" y="592729"/>
                </a:lnTo>
                <a:lnTo>
                  <a:pt x="768011" y="592737"/>
                </a:lnTo>
                <a:lnTo>
                  <a:pt x="771984" y="593351"/>
                </a:lnTo>
                <a:lnTo>
                  <a:pt x="772702" y="592729"/>
                </a:lnTo>
                <a:lnTo>
                  <a:pt x="773114" y="592071"/>
                </a:lnTo>
                <a:lnTo>
                  <a:pt x="773509" y="591887"/>
                </a:lnTo>
                <a:lnTo>
                  <a:pt x="774272" y="591659"/>
                </a:lnTo>
                <a:lnTo>
                  <a:pt x="775325" y="590834"/>
                </a:lnTo>
                <a:lnTo>
                  <a:pt x="775684" y="590422"/>
                </a:lnTo>
                <a:lnTo>
                  <a:pt x="776315" y="590063"/>
                </a:lnTo>
                <a:lnTo>
                  <a:pt x="777262" y="589852"/>
                </a:lnTo>
                <a:lnTo>
                  <a:pt x="777981" y="589493"/>
                </a:lnTo>
                <a:lnTo>
                  <a:pt x="778745" y="588721"/>
                </a:lnTo>
                <a:lnTo>
                  <a:pt x="779358" y="588616"/>
                </a:lnTo>
                <a:lnTo>
                  <a:pt x="779560" y="588607"/>
                </a:lnTo>
                <a:lnTo>
                  <a:pt x="780270" y="589046"/>
                </a:lnTo>
                <a:lnTo>
                  <a:pt x="782524" y="588721"/>
                </a:lnTo>
                <a:lnTo>
                  <a:pt x="783655" y="587774"/>
                </a:lnTo>
                <a:lnTo>
                  <a:pt x="784488" y="588028"/>
                </a:lnTo>
                <a:lnTo>
                  <a:pt x="784488" y="588020"/>
                </a:lnTo>
                <a:lnTo>
                  <a:pt x="785699" y="587554"/>
                </a:lnTo>
                <a:lnTo>
                  <a:pt x="786094" y="587142"/>
                </a:lnTo>
                <a:lnTo>
                  <a:pt x="788522" y="586406"/>
                </a:lnTo>
                <a:lnTo>
                  <a:pt x="789075" y="586064"/>
                </a:lnTo>
                <a:lnTo>
                  <a:pt x="789092" y="586292"/>
                </a:lnTo>
                <a:lnTo>
                  <a:pt x="793811" y="594307"/>
                </a:lnTo>
                <a:lnTo>
                  <a:pt x="800913" y="606058"/>
                </a:lnTo>
                <a:lnTo>
                  <a:pt x="801325" y="608505"/>
                </a:lnTo>
                <a:lnTo>
                  <a:pt x="801440" y="608549"/>
                </a:lnTo>
                <a:lnTo>
                  <a:pt x="801589" y="608610"/>
                </a:lnTo>
                <a:lnTo>
                  <a:pt x="802693" y="614678"/>
                </a:lnTo>
                <a:lnTo>
                  <a:pt x="802773" y="615099"/>
                </a:lnTo>
                <a:lnTo>
                  <a:pt x="803281" y="617879"/>
                </a:lnTo>
                <a:lnTo>
                  <a:pt x="803316" y="618203"/>
                </a:lnTo>
                <a:lnTo>
                  <a:pt x="803316" y="618344"/>
                </a:lnTo>
                <a:lnTo>
                  <a:pt x="795888" y="622369"/>
                </a:lnTo>
                <a:lnTo>
                  <a:pt x="794495" y="623123"/>
                </a:lnTo>
                <a:lnTo>
                  <a:pt x="799888" y="632375"/>
                </a:lnTo>
                <a:lnTo>
                  <a:pt x="802273" y="635111"/>
                </a:lnTo>
                <a:lnTo>
                  <a:pt x="800089" y="635540"/>
                </a:lnTo>
                <a:lnTo>
                  <a:pt x="799641" y="635453"/>
                </a:lnTo>
                <a:lnTo>
                  <a:pt x="796861" y="634146"/>
                </a:lnTo>
                <a:lnTo>
                  <a:pt x="794441" y="633646"/>
                </a:lnTo>
                <a:lnTo>
                  <a:pt x="795108" y="636996"/>
                </a:lnTo>
                <a:lnTo>
                  <a:pt x="795187" y="637277"/>
                </a:lnTo>
                <a:lnTo>
                  <a:pt x="795221" y="637619"/>
                </a:lnTo>
                <a:lnTo>
                  <a:pt x="796748" y="639022"/>
                </a:lnTo>
                <a:lnTo>
                  <a:pt x="797844" y="640030"/>
                </a:lnTo>
                <a:lnTo>
                  <a:pt x="797958" y="640390"/>
                </a:lnTo>
                <a:lnTo>
                  <a:pt x="799984" y="646529"/>
                </a:lnTo>
                <a:lnTo>
                  <a:pt x="800045" y="646774"/>
                </a:lnTo>
                <a:lnTo>
                  <a:pt x="801053" y="646958"/>
                </a:lnTo>
                <a:lnTo>
                  <a:pt x="800712" y="647423"/>
                </a:lnTo>
                <a:lnTo>
                  <a:pt x="803123" y="648651"/>
                </a:lnTo>
                <a:lnTo>
                  <a:pt x="803404" y="649457"/>
                </a:lnTo>
                <a:lnTo>
                  <a:pt x="803860" y="650106"/>
                </a:lnTo>
                <a:lnTo>
                  <a:pt x="804641" y="651404"/>
                </a:lnTo>
                <a:lnTo>
                  <a:pt x="806745" y="653132"/>
                </a:lnTo>
                <a:lnTo>
                  <a:pt x="807227" y="655841"/>
                </a:lnTo>
                <a:lnTo>
                  <a:pt x="806710" y="657674"/>
                </a:lnTo>
                <a:lnTo>
                  <a:pt x="807070" y="658262"/>
                </a:lnTo>
                <a:lnTo>
                  <a:pt x="807394" y="661375"/>
                </a:lnTo>
                <a:lnTo>
                  <a:pt x="807534" y="661962"/>
                </a:lnTo>
                <a:lnTo>
                  <a:pt x="807657" y="662427"/>
                </a:lnTo>
                <a:lnTo>
                  <a:pt x="807254" y="662568"/>
                </a:lnTo>
                <a:lnTo>
                  <a:pt x="804570" y="662725"/>
                </a:lnTo>
                <a:lnTo>
                  <a:pt x="804219" y="663655"/>
                </a:lnTo>
                <a:lnTo>
                  <a:pt x="803746" y="663637"/>
                </a:lnTo>
                <a:lnTo>
                  <a:pt x="803386" y="663760"/>
                </a:lnTo>
                <a:lnTo>
                  <a:pt x="802939" y="664172"/>
                </a:lnTo>
                <a:lnTo>
                  <a:pt x="802430" y="664646"/>
                </a:lnTo>
                <a:lnTo>
                  <a:pt x="801992" y="664830"/>
                </a:lnTo>
                <a:lnTo>
                  <a:pt x="801325" y="664926"/>
                </a:lnTo>
                <a:lnTo>
                  <a:pt x="800677" y="664436"/>
                </a:lnTo>
                <a:lnTo>
                  <a:pt x="800466" y="665470"/>
                </a:lnTo>
                <a:lnTo>
                  <a:pt x="799256" y="666032"/>
                </a:lnTo>
                <a:lnTo>
                  <a:pt x="796265" y="667426"/>
                </a:lnTo>
                <a:lnTo>
                  <a:pt x="795213" y="668697"/>
                </a:lnTo>
                <a:lnTo>
                  <a:pt x="791759" y="670574"/>
                </a:lnTo>
                <a:lnTo>
                  <a:pt x="785672" y="673223"/>
                </a:lnTo>
                <a:lnTo>
                  <a:pt x="782480" y="674950"/>
                </a:lnTo>
                <a:lnTo>
                  <a:pt x="781875" y="675187"/>
                </a:lnTo>
                <a:lnTo>
                  <a:pt x="779981" y="674889"/>
                </a:lnTo>
                <a:lnTo>
                  <a:pt x="776885" y="674967"/>
                </a:lnTo>
                <a:lnTo>
                  <a:pt x="777193" y="676081"/>
                </a:lnTo>
                <a:lnTo>
                  <a:pt x="774404" y="676651"/>
                </a:lnTo>
                <a:lnTo>
                  <a:pt x="772369" y="674696"/>
                </a:lnTo>
                <a:lnTo>
                  <a:pt x="771756" y="675283"/>
                </a:lnTo>
                <a:lnTo>
                  <a:pt x="769852" y="677125"/>
                </a:lnTo>
                <a:lnTo>
                  <a:pt x="768001" y="678563"/>
                </a:lnTo>
                <a:lnTo>
                  <a:pt x="768589" y="679826"/>
                </a:lnTo>
                <a:lnTo>
                  <a:pt x="768668" y="681123"/>
                </a:lnTo>
                <a:lnTo>
                  <a:pt x="768545" y="681343"/>
                </a:lnTo>
                <a:lnTo>
                  <a:pt x="766783" y="682158"/>
                </a:lnTo>
                <a:lnTo>
                  <a:pt x="766239" y="682719"/>
                </a:lnTo>
                <a:lnTo>
                  <a:pt x="764398" y="682807"/>
                </a:lnTo>
                <a:lnTo>
                  <a:pt x="764029" y="684062"/>
                </a:lnTo>
                <a:lnTo>
                  <a:pt x="763135" y="684315"/>
                </a:lnTo>
                <a:lnTo>
                  <a:pt x="762258" y="685122"/>
                </a:lnTo>
                <a:lnTo>
                  <a:pt x="762012" y="685280"/>
                </a:lnTo>
                <a:lnTo>
                  <a:pt x="761223" y="684868"/>
                </a:lnTo>
                <a:lnTo>
                  <a:pt x="760407" y="684815"/>
                </a:lnTo>
                <a:lnTo>
                  <a:pt x="758882" y="686280"/>
                </a:lnTo>
                <a:lnTo>
                  <a:pt x="756181" y="686516"/>
                </a:lnTo>
                <a:lnTo>
                  <a:pt x="756119" y="687656"/>
                </a:lnTo>
                <a:lnTo>
                  <a:pt x="754883" y="689068"/>
                </a:lnTo>
                <a:lnTo>
                  <a:pt x="753769" y="688796"/>
                </a:lnTo>
                <a:lnTo>
                  <a:pt x="753567" y="688832"/>
                </a:lnTo>
                <a:lnTo>
                  <a:pt x="753462" y="688955"/>
                </a:lnTo>
                <a:lnTo>
                  <a:pt x="752550" y="688867"/>
                </a:lnTo>
                <a:lnTo>
                  <a:pt x="751726" y="689165"/>
                </a:lnTo>
                <a:lnTo>
                  <a:pt x="750525" y="689595"/>
                </a:lnTo>
                <a:lnTo>
                  <a:pt x="749736" y="689489"/>
                </a:lnTo>
                <a:lnTo>
                  <a:pt x="749552" y="689936"/>
                </a:lnTo>
                <a:lnTo>
                  <a:pt x="748437" y="689595"/>
                </a:lnTo>
                <a:lnTo>
                  <a:pt x="748034" y="690911"/>
                </a:lnTo>
                <a:lnTo>
                  <a:pt x="747025" y="690884"/>
                </a:lnTo>
                <a:lnTo>
                  <a:pt x="746149" y="692191"/>
                </a:lnTo>
                <a:lnTo>
                  <a:pt x="744772" y="692848"/>
                </a:lnTo>
                <a:lnTo>
                  <a:pt x="743027" y="693664"/>
                </a:lnTo>
                <a:lnTo>
                  <a:pt x="741237" y="694681"/>
                </a:lnTo>
                <a:lnTo>
                  <a:pt x="741720" y="695576"/>
                </a:lnTo>
                <a:lnTo>
                  <a:pt x="740624" y="696066"/>
                </a:lnTo>
                <a:lnTo>
                  <a:pt x="738248" y="695996"/>
                </a:lnTo>
                <a:lnTo>
                  <a:pt x="738265" y="696304"/>
                </a:lnTo>
                <a:lnTo>
                  <a:pt x="736582" y="697934"/>
                </a:lnTo>
                <a:lnTo>
                  <a:pt x="736476" y="698040"/>
                </a:lnTo>
                <a:lnTo>
                  <a:pt x="736292" y="698224"/>
                </a:lnTo>
                <a:lnTo>
                  <a:pt x="734898" y="699749"/>
                </a:lnTo>
                <a:lnTo>
                  <a:pt x="733547" y="702197"/>
                </a:lnTo>
                <a:lnTo>
                  <a:pt x="731530" y="702494"/>
                </a:lnTo>
                <a:lnTo>
                  <a:pt x="731407" y="702214"/>
                </a:lnTo>
                <a:lnTo>
                  <a:pt x="730697" y="702521"/>
                </a:lnTo>
                <a:lnTo>
                  <a:pt x="728347" y="703529"/>
                </a:lnTo>
                <a:lnTo>
                  <a:pt x="727943" y="703810"/>
                </a:lnTo>
                <a:lnTo>
                  <a:pt x="727443" y="704749"/>
                </a:lnTo>
                <a:lnTo>
                  <a:pt x="727102" y="705389"/>
                </a:lnTo>
                <a:lnTo>
                  <a:pt x="726926" y="707159"/>
                </a:lnTo>
                <a:lnTo>
                  <a:pt x="725926" y="708054"/>
                </a:lnTo>
                <a:lnTo>
                  <a:pt x="725558" y="708274"/>
                </a:lnTo>
                <a:lnTo>
                  <a:pt x="724857" y="707642"/>
                </a:lnTo>
                <a:lnTo>
                  <a:pt x="724576" y="707818"/>
                </a:lnTo>
                <a:lnTo>
                  <a:pt x="723594" y="708431"/>
                </a:lnTo>
                <a:lnTo>
                  <a:pt x="722646" y="709194"/>
                </a:lnTo>
                <a:lnTo>
                  <a:pt x="722445" y="710088"/>
                </a:lnTo>
                <a:lnTo>
                  <a:pt x="721770" y="710588"/>
                </a:lnTo>
                <a:lnTo>
                  <a:pt x="718227" y="713833"/>
                </a:lnTo>
                <a:lnTo>
                  <a:pt x="717394" y="714368"/>
                </a:lnTo>
                <a:lnTo>
                  <a:pt x="716280" y="715079"/>
                </a:lnTo>
                <a:lnTo>
                  <a:pt x="715772" y="715640"/>
                </a:lnTo>
                <a:lnTo>
                  <a:pt x="715571" y="716122"/>
                </a:lnTo>
                <a:lnTo>
                  <a:pt x="715527" y="716481"/>
                </a:lnTo>
                <a:lnTo>
                  <a:pt x="713948" y="717665"/>
                </a:lnTo>
                <a:lnTo>
                  <a:pt x="713097" y="718779"/>
                </a:lnTo>
                <a:lnTo>
                  <a:pt x="712791" y="719191"/>
                </a:lnTo>
                <a:lnTo>
                  <a:pt x="710536" y="720796"/>
                </a:lnTo>
                <a:lnTo>
                  <a:pt x="708168" y="722620"/>
                </a:lnTo>
                <a:lnTo>
                  <a:pt x="708388" y="723041"/>
                </a:lnTo>
                <a:lnTo>
                  <a:pt x="706932" y="724216"/>
                </a:lnTo>
                <a:lnTo>
                  <a:pt x="706055" y="725014"/>
                </a:lnTo>
                <a:lnTo>
                  <a:pt x="704977" y="725812"/>
                </a:lnTo>
                <a:lnTo>
                  <a:pt x="703425" y="726496"/>
                </a:lnTo>
                <a:lnTo>
                  <a:pt x="702863" y="725041"/>
                </a:lnTo>
                <a:lnTo>
                  <a:pt x="702785" y="724681"/>
                </a:lnTo>
                <a:lnTo>
                  <a:pt x="701451" y="724874"/>
                </a:lnTo>
                <a:lnTo>
                  <a:pt x="701127" y="724926"/>
                </a:lnTo>
                <a:lnTo>
                  <a:pt x="700961" y="725032"/>
                </a:lnTo>
                <a:lnTo>
                  <a:pt x="700321" y="725725"/>
                </a:lnTo>
                <a:lnTo>
                  <a:pt x="698724" y="726487"/>
                </a:lnTo>
                <a:lnTo>
                  <a:pt x="697637" y="727189"/>
                </a:lnTo>
                <a:lnTo>
                  <a:pt x="696760" y="728486"/>
                </a:lnTo>
                <a:lnTo>
                  <a:pt x="696330" y="730135"/>
                </a:lnTo>
                <a:lnTo>
                  <a:pt x="695470" y="731837"/>
                </a:lnTo>
                <a:lnTo>
                  <a:pt x="695673" y="732573"/>
                </a:lnTo>
                <a:lnTo>
                  <a:pt x="696181" y="734651"/>
                </a:lnTo>
                <a:lnTo>
                  <a:pt x="696462" y="736580"/>
                </a:lnTo>
                <a:lnTo>
                  <a:pt x="696462" y="736791"/>
                </a:lnTo>
                <a:lnTo>
                  <a:pt x="696497" y="737080"/>
                </a:lnTo>
                <a:lnTo>
                  <a:pt x="698093" y="737967"/>
                </a:lnTo>
                <a:lnTo>
                  <a:pt x="702513" y="739922"/>
                </a:lnTo>
                <a:lnTo>
                  <a:pt x="703126" y="740194"/>
                </a:lnTo>
                <a:lnTo>
                  <a:pt x="704424" y="740772"/>
                </a:lnTo>
                <a:lnTo>
                  <a:pt x="705555" y="741833"/>
                </a:lnTo>
                <a:lnTo>
                  <a:pt x="709072" y="742324"/>
                </a:lnTo>
                <a:lnTo>
                  <a:pt x="712211" y="746078"/>
                </a:lnTo>
                <a:lnTo>
                  <a:pt x="714588" y="747455"/>
                </a:lnTo>
                <a:lnTo>
                  <a:pt x="714851" y="747604"/>
                </a:lnTo>
                <a:lnTo>
                  <a:pt x="717622" y="749086"/>
                </a:lnTo>
                <a:lnTo>
                  <a:pt x="720858" y="751936"/>
                </a:lnTo>
                <a:lnTo>
                  <a:pt x="721025" y="752094"/>
                </a:lnTo>
                <a:lnTo>
                  <a:pt x="729478" y="753891"/>
                </a:lnTo>
                <a:lnTo>
                  <a:pt x="729723" y="753953"/>
                </a:lnTo>
                <a:lnTo>
                  <a:pt x="736371" y="761231"/>
                </a:lnTo>
                <a:lnTo>
                  <a:pt x="736897" y="765484"/>
                </a:lnTo>
                <a:lnTo>
                  <a:pt x="736950" y="765896"/>
                </a:lnTo>
                <a:lnTo>
                  <a:pt x="736967" y="766124"/>
                </a:lnTo>
                <a:lnTo>
                  <a:pt x="737256" y="765835"/>
                </a:lnTo>
                <a:lnTo>
                  <a:pt x="738677" y="764379"/>
                </a:lnTo>
                <a:lnTo>
                  <a:pt x="739124" y="764116"/>
                </a:lnTo>
                <a:lnTo>
                  <a:pt x="740457" y="763844"/>
                </a:lnTo>
                <a:lnTo>
                  <a:pt x="741107" y="763591"/>
                </a:lnTo>
                <a:lnTo>
                  <a:pt x="741607" y="763714"/>
                </a:lnTo>
                <a:lnTo>
                  <a:pt x="755014" y="767291"/>
                </a:lnTo>
                <a:lnTo>
                  <a:pt x="759803" y="768843"/>
                </a:lnTo>
                <a:lnTo>
                  <a:pt x="763047" y="766958"/>
                </a:lnTo>
                <a:lnTo>
                  <a:pt x="762503" y="768808"/>
                </a:lnTo>
                <a:lnTo>
                  <a:pt x="759110" y="774105"/>
                </a:lnTo>
                <a:lnTo>
                  <a:pt x="758207" y="776498"/>
                </a:lnTo>
                <a:lnTo>
                  <a:pt x="757277" y="778569"/>
                </a:lnTo>
                <a:lnTo>
                  <a:pt x="756567" y="780822"/>
                </a:lnTo>
                <a:lnTo>
                  <a:pt x="756979" y="782234"/>
                </a:lnTo>
                <a:lnTo>
                  <a:pt x="757891" y="783715"/>
                </a:lnTo>
                <a:lnTo>
                  <a:pt x="758102" y="785286"/>
                </a:lnTo>
                <a:lnTo>
                  <a:pt x="758811" y="787592"/>
                </a:lnTo>
                <a:lnTo>
                  <a:pt x="759110" y="788863"/>
                </a:lnTo>
                <a:lnTo>
                  <a:pt x="759083" y="789547"/>
                </a:lnTo>
                <a:lnTo>
                  <a:pt x="758136" y="790749"/>
                </a:lnTo>
                <a:lnTo>
                  <a:pt x="757234" y="791626"/>
                </a:lnTo>
                <a:lnTo>
                  <a:pt x="756382" y="793468"/>
                </a:lnTo>
                <a:lnTo>
                  <a:pt x="755558" y="794528"/>
                </a:lnTo>
                <a:lnTo>
                  <a:pt x="754102" y="795459"/>
                </a:lnTo>
                <a:lnTo>
                  <a:pt x="755347" y="796869"/>
                </a:lnTo>
                <a:lnTo>
                  <a:pt x="755453" y="796729"/>
                </a:lnTo>
                <a:lnTo>
                  <a:pt x="756777" y="797055"/>
                </a:lnTo>
                <a:lnTo>
                  <a:pt x="757593" y="797098"/>
                </a:lnTo>
                <a:lnTo>
                  <a:pt x="758602" y="797729"/>
                </a:lnTo>
                <a:lnTo>
                  <a:pt x="759083" y="797379"/>
                </a:lnTo>
                <a:lnTo>
                  <a:pt x="759890" y="797501"/>
                </a:lnTo>
                <a:lnTo>
                  <a:pt x="760926" y="799036"/>
                </a:lnTo>
                <a:lnTo>
                  <a:pt x="761758" y="800702"/>
                </a:lnTo>
                <a:lnTo>
                  <a:pt x="762091" y="801746"/>
                </a:lnTo>
                <a:lnTo>
                  <a:pt x="762091" y="802649"/>
                </a:lnTo>
                <a:lnTo>
                  <a:pt x="762792" y="803385"/>
                </a:lnTo>
                <a:lnTo>
                  <a:pt x="764696" y="804754"/>
                </a:lnTo>
                <a:lnTo>
                  <a:pt x="764994" y="805236"/>
                </a:lnTo>
                <a:lnTo>
                  <a:pt x="765503" y="806525"/>
                </a:lnTo>
                <a:lnTo>
                  <a:pt x="763933" y="806613"/>
                </a:lnTo>
                <a:lnTo>
                  <a:pt x="761899" y="807165"/>
                </a:lnTo>
                <a:lnTo>
                  <a:pt x="761092" y="807262"/>
                </a:lnTo>
                <a:lnTo>
                  <a:pt x="757768" y="809155"/>
                </a:lnTo>
                <a:lnTo>
                  <a:pt x="758355" y="812725"/>
                </a:lnTo>
                <a:lnTo>
                  <a:pt x="758847" y="812585"/>
                </a:lnTo>
                <a:lnTo>
                  <a:pt x="762977" y="812856"/>
                </a:lnTo>
                <a:lnTo>
                  <a:pt x="765257" y="813803"/>
                </a:lnTo>
                <a:lnTo>
                  <a:pt x="773036" y="818679"/>
                </a:lnTo>
                <a:lnTo>
                  <a:pt x="773720" y="819012"/>
                </a:lnTo>
                <a:lnTo>
                  <a:pt x="774816" y="817522"/>
                </a:lnTo>
                <a:lnTo>
                  <a:pt x="776017" y="816154"/>
                </a:lnTo>
                <a:lnTo>
                  <a:pt x="778227" y="814391"/>
                </a:lnTo>
                <a:lnTo>
                  <a:pt x="780858" y="813847"/>
                </a:lnTo>
                <a:lnTo>
                  <a:pt x="782278" y="814084"/>
                </a:lnTo>
                <a:lnTo>
                  <a:pt x="783251" y="814312"/>
                </a:lnTo>
                <a:lnTo>
                  <a:pt x="784287" y="814242"/>
                </a:lnTo>
                <a:lnTo>
                  <a:pt x="784856" y="814408"/>
                </a:lnTo>
                <a:lnTo>
                  <a:pt x="785900" y="814286"/>
                </a:lnTo>
                <a:lnTo>
                  <a:pt x="786567" y="813944"/>
                </a:lnTo>
                <a:lnTo>
                  <a:pt x="788040" y="814251"/>
                </a:lnTo>
                <a:lnTo>
                  <a:pt x="789048" y="813690"/>
                </a:lnTo>
                <a:lnTo>
                  <a:pt x="789364" y="813391"/>
                </a:lnTo>
                <a:lnTo>
                  <a:pt x="789925" y="812866"/>
                </a:lnTo>
                <a:lnTo>
                  <a:pt x="790127" y="811541"/>
                </a:lnTo>
                <a:lnTo>
                  <a:pt x="790556" y="810682"/>
                </a:lnTo>
                <a:lnTo>
                  <a:pt x="792345" y="811120"/>
                </a:lnTo>
                <a:lnTo>
                  <a:pt x="793249" y="811348"/>
                </a:lnTo>
                <a:lnTo>
                  <a:pt x="792863" y="812672"/>
                </a:lnTo>
                <a:lnTo>
                  <a:pt x="793161" y="813681"/>
                </a:lnTo>
                <a:lnTo>
                  <a:pt x="793319" y="813812"/>
                </a:lnTo>
                <a:lnTo>
                  <a:pt x="794397" y="814856"/>
                </a:lnTo>
                <a:lnTo>
                  <a:pt x="795169" y="815812"/>
                </a:lnTo>
                <a:lnTo>
                  <a:pt x="795564" y="816303"/>
                </a:lnTo>
                <a:lnTo>
                  <a:pt x="795415" y="816426"/>
                </a:lnTo>
                <a:lnTo>
                  <a:pt x="797046" y="817847"/>
                </a:lnTo>
                <a:lnTo>
                  <a:pt x="797256" y="817083"/>
                </a:lnTo>
                <a:lnTo>
                  <a:pt x="797300" y="816916"/>
                </a:lnTo>
                <a:lnTo>
                  <a:pt x="797598" y="816391"/>
                </a:lnTo>
                <a:lnTo>
                  <a:pt x="797712" y="816276"/>
                </a:lnTo>
                <a:lnTo>
                  <a:pt x="798072" y="815926"/>
                </a:lnTo>
                <a:lnTo>
                  <a:pt x="798379" y="816022"/>
                </a:lnTo>
                <a:lnTo>
                  <a:pt x="798817" y="815234"/>
                </a:lnTo>
                <a:lnTo>
                  <a:pt x="799133" y="815048"/>
                </a:lnTo>
                <a:lnTo>
                  <a:pt x="800861" y="814278"/>
                </a:lnTo>
                <a:lnTo>
                  <a:pt x="800984" y="814462"/>
                </a:lnTo>
                <a:lnTo>
                  <a:pt x="802097" y="813286"/>
                </a:lnTo>
                <a:lnTo>
                  <a:pt x="803114" y="811287"/>
                </a:lnTo>
                <a:lnTo>
                  <a:pt x="803316" y="811498"/>
                </a:lnTo>
                <a:lnTo>
                  <a:pt x="804219" y="810638"/>
                </a:lnTo>
                <a:lnTo>
                  <a:pt x="804605" y="810059"/>
                </a:lnTo>
                <a:lnTo>
                  <a:pt x="804991" y="809594"/>
                </a:lnTo>
                <a:lnTo>
                  <a:pt x="805263" y="809094"/>
                </a:lnTo>
                <a:lnTo>
                  <a:pt x="805271" y="808770"/>
                </a:lnTo>
                <a:lnTo>
                  <a:pt x="805219" y="808542"/>
                </a:lnTo>
                <a:lnTo>
                  <a:pt x="805202" y="808349"/>
                </a:lnTo>
                <a:lnTo>
                  <a:pt x="805158" y="807814"/>
                </a:lnTo>
                <a:lnTo>
                  <a:pt x="804597" y="807446"/>
                </a:lnTo>
                <a:lnTo>
                  <a:pt x="804702" y="807270"/>
                </a:lnTo>
                <a:lnTo>
                  <a:pt x="805141" y="806017"/>
                </a:lnTo>
                <a:lnTo>
                  <a:pt x="805509" y="805446"/>
                </a:lnTo>
                <a:lnTo>
                  <a:pt x="806543" y="804490"/>
                </a:lnTo>
                <a:lnTo>
                  <a:pt x="807122" y="803061"/>
                </a:lnTo>
                <a:lnTo>
                  <a:pt x="807789" y="801456"/>
                </a:lnTo>
                <a:lnTo>
                  <a:pt x="808569" y="799597"/>
                </a:lnTo>
                <a:lnTo>
                  <a:pt x="808499" y="798063"/>
                </a:lnTo>
                <a:lnTo>
                  <a:pt x="808376" y="797808"/>
                </a:lnTo>
                <a:lnTo>
                  <a:pt x="808183" y="797011"/>
                </a:lnTo>
                <a:lnTo>
                  <a:pt x="808025" y="795809"/>
                </a:lnTo>
                <a:lnTo>
                  <a:pt x="808473" y="794397"/>
                </a:lnTo>
                <a:lnTo>
                  <a:pt x="808683" y="793625"/>
                </a:lnTo>
                <a:lnTo>
                  <a:pt x="808814" y="793091"/>
                </a:lnTo>
                <a:lnTo>
                  <a:pt x="808938" y="792591"/>
                </a:lnTo>
                <a:lnTo>
                  <a:pt x="809060" y="792099"/>
                </a:lnTo>
                <a:lnTo>
                  <a:pt x="808963" y="791144"/>
                </a:lnTo>
                <a:lnTo>
                  <a:pt x="808894" y="790986"/>
                </a:lnTo>
                <a:lnTo>
                  <a:pt x="808771" y="790740"/>
                </a:lnTo>
                <a:lnTo>
                  <a:pt x="808630" y="790442"/>
                </a:lnTo>
                <a:lnTo>
                  <a:pt x="807595" y="789836"/>
                </a:lnTo>
                <a:lnTo>
                  <a:pt x="807858" y="789740"/>
                </a:lnTo>
                <a:lnTo>
                  <a:pt x="808823" y="789382"/>
                </a:lnTo>
                <a:lnTo>
                  <a:pt x="808499" y="788487"/>
                </a:lnTo>
                <a:lnTo>
                  <a:pt x="808507" y="788259"/>
                </a:lnTo>
                <a:lnTo>
                  <a:pt x="808543" y="787451"/>
                </a:lnTo>
                <a:lnTo>
                  <a:pt x="808463" y="787101"/>
                </a:lnTo>
                <a:lnTo>
                  <a:pt x="808358" y="786847"/>
                </a:lnTo>
                <a:lnTo>
                  <a:pt x="808823" y="785181"/>
                </a:lnTo>
                <a:lnTo>
                  <a:pt x="808806" y="785075"/>
                </a:lnTo>
                <a:lnTo>
                  <a:pt x="809244" y="784847"/>
                </a:lnTo>
                <a:lnTo>
                  <a:pt x="809437" y="783426"/>
                </a:lnTo>
                <a:lnTo>
                  <a:pt x="808578" y="783357"/>
                </a:lnTo>
                <a:lnTo>
                  <a:pt x="807806" y="783269"/>
                </a:lnTo>
                <a:lnTo>
                  <a:pt x="807982" y="781673"/>
                </a:lnTo>
                <a:lnTo>
                  <a:pt x="807561" y="781129"/>
                </a:lnTo>
                <a:lnTo>
                  <a:pt x="808499" y="781190"/>
                </a:lnTo>
                <a:lnTo>
                  <a:pt x="809428" y="781393"/>
                </a:lnTo>
                <a:lnTo>
                  <a:pt x="809797" y="781383"/>
                </a:lnTo>
                <a:lnTo>
                  <a:pt x="810243" y="781427"/>
                </a:lnTo>
                <a:lnTo>
                  <a:pt x="809937" y="781725"/>
                </a:lnTo>
                <a:lnTo>
                  <a:pt x="809893" y="782383"/>
                </a:lnTo>
                <a:lnTo>
                  <a:pt x="810253" y="782383"/>
                </a:lnTo>
                <a:lnTo>
                  <a:pt x="810946" y="784259"/>
                </a:lnTo>
                <a:lnTo>
                  <a:pt x="812778" y="786391"/>
                </a:lnTo>
                <a:lnTo>
                  <a:pt x="813260" y="787101"/>
                </a:lnTo>
                <a:lnTo>
                  <a:pt x="813770" y="787855"/>
                </a:lnTo>
                <a:lnTo>
                  <a:pt x="815084" y="788838"/>
                </a:lnTo>
                <a:lnTo>
                  <a:pt x="815224" y="788916"/>
                </a:lnTo>
                <a:lnTo>
                  <a:pt x="816611" y="789714"/>
                </a:lnTo>
                <a:lnTo>
                  <a:pt x="816856" y="789899"/>
                </a:lnTo>
                <a:lnTo>
                  <a:pt x="816944" y="789960"/>
                </a:lnTo>
                <a:lnTo>
                  <a:pt x="819119" y="791564"/>
                </a:lnTo>
                <a:lnTo>
                  <a:pt x="819601" y="791801"/>
                </a:lnTo>
                <a:lnTo>
                  <a:pt x="820205" y="791986"/>
                </a:lnTo>
                <a:lnTo>
                  <a:pt x="822214" y="793432"/>
                </a:lnTo>
                <a:lnTo>
                  <a:pt x="822556" y="793731"/>
                </a:lnTo>
                <a:lnTo>
                  <a:pt x="822573" y="793687"/>
                </a:lnTo>
                <a:lnTo>
                  <a:pt x="825230" y="794984"/>
                </a:lnTo>
                <a:lnTo>
                  <a:pt x="825002" y="795625"/>
                </a:lnTo>
                <a:lnTo>
                  <a:pt x="825441" y="795871"/>
                </a:lnTo>
                <a:lnTo>
                  <a:pt x="826660" y="796107"/>
                </a:lnTo>
                <a:lnTo>
                  <a:pt x="826782" y="796248"/>
                </a:lnTo>
                <a:lnTo>
                  <a:pt x="827204" y="796721"/>
                </a:lnTo>
                <a:lnTo>
                  <a:pt x="827388" y="797589"/>
                </a:lnTo>
                <a:lnTo>
                  <a:pt x="828265" y="797949"/>
                </a:lnTo>
                <a:lnTo>
                  <a:pt x="829501" y="795949"/>
                </a:lnTo>
                <a:lnTo>
                  <a:pt x="830282" y="795327"/>
                </a:lnTo>
                <a:lnTo>
                  <a:pt x="830746" y="794651"/>
                </a:lnTo>
                <a:lnTo>
                  <a:pt x="830826" y="791311"/>
                </a:lnTo>
                <a:lnTo>
                  <a:pt x="831641" y="790635"/>
                </a:lnTo>
                <a:lnTo>
                  <a:pt x="832527" y="791311"/>
                </a:lnTo>
                <a:lnTo>
                  <a:pt x="833719" y="791767"/>
                </a:lnTo>
                <a:lnTo>
                  <a:pt x="834351" y="791854"/>
                </a:lnTo>
                <a:lnTo>
                  <a:pt x="836517" y="791512"/>
                </a:lnTo>
                <a:lnTo>
                  <a:pt x="836719" y="791302"/>
                </a:lnTo>
                <a:lnTo>
                  <a:pt x="837254" y="790714"/>
                </a:lnTo>
                <a:lnTo>
                  <a:pt x="837411" y="790416"/>
                </a:lnTo>
                <a:lnTo>
                  <a:pt x="837657" y="790328"/>
                </a:lnTo>
                <a:lnTo>
                  <a:pt x="839411" y="789758"/>
                </a:lnTo>
                <a:lnTo>
                  <a:pt x="839875" y="789846"/>
                </a:lnTo>
                <a:lnTo>
                  <a:pt x="840331" y="791039"/>
                </a:lnTo>
                <a:lnTo>
                  <a:pt x="840875" y="791091"/>
                </a:lnTo>
                <a:lnTo>
                  <a:pt x="840884" y="791652"/>
                </a:lnTo>
                <a:lnTo>
                  <a:pt x="840735" y="791968"/>
                </a:lnTo>
                <a:lnTo>
                  <a:pt x="840367" y="792459"/>
                </a:lnTo>
                <a:lnTo>
                  <a:pt x="840174" y="792836"/>
                </a:lnTo>
                <a:lnTo>
                  <a:pt x="839850" y="793099"/>
                </a:lnTo>
                <a:lnTo>
                  <a:pt x="839384" y="793529"/>
                </a:lnTo>
                <a:lnTo>
                  <a:pt x="838674" y="794406"/>
                </a:lnTo>
                <a:lnTo>
                  <a:pt x="838384" y="795221"/>
                </a:lnTo>
                <a:lnTo>
                  <a:pt x="838191" y="796352"/>
                </a:lnTo>
                <a:lnTo>
                  <a:pt x="838262" y="797291"/>
                </a:lnTo>
                <a:lnTo>
                  <a:pt x="838254" y="798097"/>
                </a:lnTo>
                <a:lnTo>
                  <a:pt x="838315" y="798256"/>
                </a:lnTo>
                <a:lnTo>
                  <a:pt x="838718" y="799545"/>
                </a:lnTo>
                <a:lnTo>
                  <a:pt x="838499" y="802369"/>
                </a:lnTo>
                <a:lnTo>
                  <a:pt x="838656" y="805271"/>
                </a:lnTo>
                <a:lnTo>
                  <a:pt x="838499" y="807569"/>
                </a:lnTo>
                <a:lnTo>
                  <a:pt x="838691" y="808130"/>
                </a:lnTo>
                <a:lnTo>
                  <a:pt x="838840" y="808586"/>
                </a:lnTo>
                <a:lnTo>
                  <a:pt x="839499" y="809209"/>
                </a:lnTo>
                <a:lnTo>
                  <a:pt x="840208" y="808902"/>
                </a:lnTo>
                <a:lnTo>
                  <a:pt x="840595" y="809594"/>
                </a:lnTo>
                <a:lnTo>
                  <a:pt x="841848" y="810278"/>
                </a:lnTo>
                <a:lnTo>
                  <a:pt x="842208" y="810638"/>
                </a:lnTo>
                <a:lnTo>
                  <a:pt x="843103" y="811585"/>
                </a:lnTo>
                <a:lnTo>
                  <a:pt x="843567" y="812094"/>
                </a:lnTo>
                <a:lnTo>
                  <a:pt x="843831" y="812366"/>
                </a:lnTo>
                <a:lnTo>
                  <a:pt x="844909" y="812716"/>
                </a:lnTo>
                <a:lnTo>
                  <a:pt x="846724" y="811979"/>
                </a:lnTo>
                <a:lnTo>
                  <a:pt x="850241" y="813303"/>
                </a:lnTo>
                <a:lnTo>
                  <a:pt x="850854" y="812997"/>
                </a:lnTo>
                <a:lnTo>
                  <a:pt x="851197" y="812786"/>
                </a:lnTo>
                <a:lnTo>
                  <a:pt x="852082" y="813918"/>
                </a:lnTo>
                <a:lnTo>
                  <a:pt x="852644" y="814374"/>
                </a:lnTo>
                <a:lnTo>
                  <a:pt x="853126" y="814759"/>
                </a:lnTo>
                <a:lnTo>
                  <a:pt x="854897" y="813303"/>
                </a:lnTo>
                <a:lnTo>
                  <a:pt x="855695" y="813488"/>
                </a:lnTo>
                <a:lnTo>
                  <a:pt x="856204" y="813847"/>
                </a:lnTo>
                <a:lnTo>
                  <a:pt x="857502" y="814768"/>
                </a:lnTo>
                <a:lnTo>
                  <a:pt x="858887" y="816680"/>
                </a:lnTo>
                <a:lnTo>
                  <a:pt x="859098" y="816891"/>
                </a:lnTo>
                <a:lnTo>
                  <a:pt x="859598" y="817347"/>
                </a:lnTo>
                <a:lnTo>
                  <a:pt x="860395" y="818092"/>
                </a:lnTo>
                <a:lnTo>
                  <a:pt x="861597" y="818968"/>
                </a:lnTo>
                <a:lnTo>
                  <a:pt x="862439" y="819337"/>
                </a:lnTo>
                <a:lnTo>
                  <a:pt x="865315" y="820249"/>
                </a:lnTo>
                <a:lnTo>
                  <a:pt x="868384" y="821767"/>
                </a:lnTo>
                <a:lnTo>
                  <a:pt x="868815" y="821976"/>
                </a:lnTo>
                <a:lnTo>
                  <a:pt x="870480" y="823265"/>
                </a:lnTo>
                <a:lnTo>
                  <a:pt x="870911" y="823292"/>
                </a:lnTo>
                <a:lnTo>
                  <a:pt x="871804" y="823740"/>
                </a:lnTo>
                <a:lnTo>
                  <a:pt x="872419" y="824090"/>
                </a:lnTo>
                <a:lnTo>
                  <a:pt x="872752" y="824283"/>
                </a:lnTo>
                <a:lnTo>
                  <a:pt x="876101" y="825046"/>
                </a:lnTo>
                <a:lnTo>
                  <a:pt x="878434" y="825344"/>
                </a:lnTo>
                <a:lnTo>
                  <a:pt x="881741" y="825608"/>
                </a:lnTo>
                <a:lnTo>
                  <a:pt x="884994" y="826195"/>
                </a:lnTo>
                <a:lnTo>
                  <a:pt x="889168" y="826537"/>
                </a:lnTo>
                <a:lnTo>
                  <a:pt x="892947" y="827028"/>
                </a:lnTo>
                <a:lnTo>
                  <a:pt x="894044" y="827378"/>
                </a:lnTo>
                <a:lnTo>
                  <a:pt x="895543" y="828396"/>
                </a:lnTo>
                <a:lnTo>
                  <a:pt x="896596" y="828878"/>
                </a:lnTo>
                <a:lnTo>
                  <a:pt x="897700" y="829386"/>
                </a:lnTo>
                <a:lnTo>
                  <a:pt x="897621" y="829545"/>
                </a:lnTo>
                <a:lnTo>
                  <a:pt x="901103" y="830764"/>
                </a:lnTo>
                <a:lnTo>
                  <a:pt x="903093" y="831246"/>
                </a:lnTo>
                <a:lnTo>
                  <a:pt x="903216" y="834034"/>
                </a:lnTo>
                <a:lnTo>
                  <a:pt x="903304" y="835683"/>
                </a:lnTo>
                <a:lnTo>
                  <a:pt x="903514" y="836332"/>
                </a:lnTo>
                <a:lnTo>
                  <a:pt x="904944" y="837007"/>
                </a:lnTo>
                <a:lnTo>
                  <a:pt x="905505" y="837428"/>
                </a:lnTo>
                <a:lnTo>
                  <a:pt x="907698" y="837840"/>
                </a:lnTo>
                <a:lnTo>
                  <a:pt x="909495" y="837990"/>
                </a:lnTo>
                <a:lnTo>
                  <a:pt x="910118" y="838121"/>
                </a:lnTo>
                <a:lnTo>
                  <a:pt x="913801" y="835595"/>
                </a:lnTo>
                <a:lnTo>
                  <a:pt x="914467" y="837446"/>
                </a:lnTo>
                <a:lnTo>
                  <a:pt x="916712" y="841155"/>
                </a:lnTo>
                <a:lnTo>
                  <a:pt x="918186" y="843874"/>
                </a:lnTo>
                <a:lnTo>
                  <a:pt x="919703" y="846023"/>
                </a:lnTo>
                <a:lnTo>
                  <a:pt x="921044" y="847644"/>
                </a:lnTo>
                <a:lnTo>
                  <a:pt x="922368" y="849056"/>
                </a:lnTo>
                <a:lnTo>
                  <a:pt x="924395" y="850985"/>
                </a:lnTo>
                <a:lnTo>
                  <a:pt x="925596" y="851889"/>
                </a:lnTo>
                <a:lnTo>
                  <a:pt x="930148" y="856598"/>
                </a:lnTo>
                <a:lnTo>
                  <a:pt x="930437" y="856888"/>
                </a:lnTo>
                <a:lnTo>
                  <a:pt x="931840" y="857913"/>
                </a:lnTo>
                <a:lnTo>
                  <a:pt x="934207" y="859194"/>
                </a:lnTo>
                <a:lnTo>
                  <a:pt x="941802" y="862482"/>
                </a:lnTo>
                <a:lnTo>
                  <a:pt x="944038" y="863166"/>
                </a:lnTo>
                <a:lnTo>
                  <a:pt x="945940" y="864420"/>
                </a:lnTo>
                <a:lnTo>
                  <a:pt x="949536" y="864718"/>
                </a:lnTo>
                <a:lnTo>
                  <a:pt x="952737" y="863622"/>
                </a:lnTo>
                <a:lnTo>
                  <a:pt x="953965" y="863859"/>
                </a:lnTo>
                <a:lnTo>
                  <a:pt x="955025" y="864183"/>
                </a:lnTo>
                <a:lnTo>
                  <a:pt x="955885" y="864561"/>
                </a:lnTo>
                <a:lnTo>
                  <a:pt x="956692" y="864955"/>
                </a:lnTo>
                <a:lnTo>
                  <a:pt x="956920" y="865026"/>
                </a:lnTo>
                <a:lnTo>
                  <a:pt x="957560" y="864832"/>
                </a:lnTo>
                <a:lnTo>
                  <a:pt x="958797" y="864999"/>
                </a:lnTo>
                <a:lnTo>
                  <a:pt x="959612" y="865026"/>
                </a:lnTo>
                <a:lnTo>
                  <a:pt x="959849" y="865026"/>
                </a:lnTo>
                <a:lnTo>
                  <a:pt x="960296" y="865007"/>
                </a:lnTo>
                <a:lnTo>
                  <a:pt x="960726" y="864990"/>
                </a:lnTo>
                <a:lnTo>
                  <a:pt x="961393" y="864973"/>
                </a:lnTo>
                <a:lnTo>
                  <a:pt x="962015" y="864973"/>
                </a:lnTo>
                <a:lnTo>
                  <a:pt x="962129" y="864982"/>
                </a:lnTo>
                <a:lnTo>
                  <a:pt x="962349" y="864982"/>
                </a:lnTo>
                <a:lnTo>
                  <a:pt x="962909" y="864973"/>
                </a:lnTo>
                <a:lnTo>
                  <a:pt x="965558" y="864903"/>
                </a:lnTo>
                <a:lnTo>
                  <a:pt x="966215" y="864885"/>
                </a:lnTo>
                <a:lnTo>
                  <a:pt x="966602" y="865359"/>
                </a:lnTo>
                <a:lnTo>
                  <a:pt x="967364" y="865043"/>
                </a:lnTo>
                <a:lnTo>
                  <a:pt x="967899" y="864823"/>
                </a:lnTo>
                <a:lnTo>
                  <a:pt x="971083" y="865051"/>
                </a:lnTo>
                <a:lnTo>
                  <a:pt x="971889" y="864561"/>
                </a:lnTo>
                <a:lnTo>
                  <a:pt x="972380" y="864262"/>
                </a:lnTo>
                <a:lnTo>
                  <a:pt x="968872" y="878311"/>
                </a:lnTo>
                <a:lnTo>
                  <a:pt x="966899" y="886081"/>
                </a:lnTo>
                <a:lnTo>
                  <a:pt x="965961" y="888598"/>
                </a:lnTo>
                <a:lnTo>
                  <a:pt x="964215" y="892114"/>
                </a:lnTo>
                <a:lnTo>
                  <a:pt x="963489" y="893482"/>
                </a:lnTo>
                <a:lnTo>
                  <a:pt x="962225" y="895727"/>
                </a:lnTo>
                <a:lnTo>
                  <a:pt x="962620" y="899875"/>
                </a:lnTo>
                <a:lnTo>
                  <a:pt x="962269" y="901900"/>
                </a:lnTo>
                <a:lnTo>
                  <a:pt x="967916" y="901453"/>
                </a:lnTo>
                <a:lnTo>
                  <a:pt x="970530" y="901585"/>
                </a:lnTo>
                <a:lnTo>
                  <a:pt x="971118" y="901611"/>
                </a:lnTo>
                <a:lnTo>
                  <a:pt x="978572" y="899585"/>
                </a:lnTo>
                <a:lnTo>
                  <a:pt x="989550" y="896323"/>
                </a:lnTo>
                <a:lnTo>
                  <a:pt x="993962" y="900024"/>
                </a:lnTo>
                <a:lnTo>
                  <a:pt x="1010614" y="907381"/>
                </a:lnTo>
                <a:lnTo>
                  <a:pt x="1010948" y="908337"/>
                </a:lnTo>
                <a:lnTo>
                  <a:pt x="1008702" y="912521"/>
                </a:lnTo>
                <a:lnTo>
                  <a:pt x="1006265" y="917054"/>
                </a:lnTo>
                <a:lnTo>
                  <a:pt x="1006142" y="917299"/>
                </a:lnTo>
                <a:lnTo>
                  <a:pt x="999880" y="928901"/>
                </a:lnTo>
                <a:lnTo>
                  <a:pt x="994550" y="947370"/>
                </a:lnTo>
                <a:lnTo>
                  <a:pt x="993119" y="949579"/>
                </a:lnTo>
                <a:lnTo>
                  <a:pt x="992655" y="955780"/>
                </a:lnTo>
                <a:lnTo>
                  <a:pt x="993637" y="958700"/>
                </a:lnTo>
                <a:lnTo>
                  <a:pt x="994663" y="961497"/>
                </a:lnTo>
                <a:lnTo>
                  <a:pt x="995505" y="963242"/>
                </a:lnTo>
                <a:lnTo>
                  <a:pt x="996636" y="964347"/>
                </a:lnTo>
                <a:lnTo>
                  <a:pt x="997250" y="964952"/>
                </a:lnTo>
                <a:lnTo>
                  <a:pt x="999504" y="966302"/>
                </a:lnTo>
                <a:lnTo>
                  <a:pt x="1001679" y="967170"/>
                </a:lnTo>
                <a:lnTo>
                  <a:pt x="1003441" y="969003"/>
                </a:lnTo>
                <a:lnTo>
                  <a:pt x="1004003" y="969863"/>
                </a:lnTo>
                <a:lnTo>
                  <a:pt x="1004757" y="971538"/>
                </a:lnTo>
                <a:lnTo>
                  <a:pt x="1004687" y="972231"/>
                </a:lnTo>
                <a:lnTo>
                  <a:pt x="1004687" y="972678"/>
                </a:lnTo>
                <a:lnTo>
                  <a:pt x="1005923" y="972687"/>
                </a:lnTo>
                <a:lnTo>
                  <a:pt x="1008062" y="974695"/>
                </a:lnTo>
                <a:lnTo>
                  <a:pt x="1009422" y="975984"/>
                </a:lnTo>
                <a:lnTo>
                  <a:pt x="1011395" y="977852"/>
                </a:lnTo>
                <a:lnTo>
                  <a:pt x="1014350" y="979588"/>
                </a:lnTo>
                <a:lnTo>
                  <a:pt x="1016647" y="979868"/>
                </a:lnTo>
                <a:lnTo>
                  <a:pt x="1019971" y="979404"/>
                </a:lnTo>
                <a:lnTo>
                  <a:pt x="1022822" y="979000"/>
                </a:lnTo>
                <a:lnTo>
                  <a:pt x="1023839" y="979123"/>
                </a:lnTo>
                <a:lnTo>
                  <a:pt x="1026487" y="979448"/>
                </a:lnTo>
                <a:lnTo>
                  <a:pt x="1031836" y="981026"/>
                </a:lnTo>
                <a:lnTo>
                  <a:pt x="1035186" y="981368"/>
                </a:lnTo>
                <a:lnTo>
                  <a:pt x="1055452" y="1004501"/>
                </a:lnTo>
                <a:lnTo>
                  <a:pt x="1058452" y="1007948"/>
                </a:lnTo>
                <a:lnTo>
                  <a:pt x="1060092" y="1009816"/>
                </a:lnTo>
                <a:lnTo>
                  <a:pt x="1064897" y="1014954"/>
                </a:lnTo>
                <a:lnTo>
                  <a:pt x="1068194" y="1018831"/>
                </a:lnTo>
                <a:lnTo>
                  <a:pt x="1072491" y="1023768"/>
                </a:lnTo>
                <a:lnTo>
                  <a:pt x="1074526" y="1026066"/>
                </a:lnTo>
                <a:lnTo>
                  <a:pt x="1074762" y="1026355"/>
                </a:lnTo>
                <a:lnTo>
                  <a:pt x="1076674" y="1028583"/>
                </a:lnTo>
                <a:lnTo>
                  <a:pt x="1078227" y="1030397"/>
                </a:lnTo>
                <a:lnTo>
                  <a:pt x="1083645" y="1036764"/>
                </a:lnTo>
                <a:lnTo>
                  <a:pt x="1090205" y="1044350"/>
                </a:lnTo>
                <a:lnTo>
                  <a:pt x="1093879" y="1048682"/>
                </a:lnTo>
                <a:lnTo>
                  <a:pt x="1094134" y="1048988"/>
                </a:lnTo>
                <a:lnTo>
                  <a:pt x="1094563" y="1049498"/>
                </a:lnTo>
                <a:lnTo>
                  <a:pt x="1095159" y="1050182"/>
                </a:lnTo>
                <a:lnTo>
                  <a:pt x="1098317" y="1053776"/>
                </a:lnTo>
                <a:lnTo>
                  <a:pt x="1103947" y="1060169"/>
                </a:lnTo>
                <a:lnTo>
                  <a:pt x="1106911" y="1063449"/>
                </a:lnTo>
                <a:lnTo>
                  <a:pt x="1108708" y="1065598"/>
                </a:lnTo>
                <a:lnTo>
                  <a:pt x="1110559" y="1067781"/>
                </a:lnTo>
                <a:lnTo>
                  <a:pt x="1112409" y="1069894"/>
                </a:lnTo>
                <a:lnTo>
                  <a:pt x="1114662" y="1072543"/>
                </a:lnTo>
                <a:lnTo>
                  <a:pt x="1117083" y="1075323"/>
                </a:lnTo>
                <a:lnTo>
                  <a:pt x="1117329" y="1075534"/>
                </a:lnTo>
                <a:lnTo>
                  <a:pt x="1120530" y="1078164"/>
                </a:lnTo>
                <a:lnTo>
                  <a:pt x="1128544" y="1087302"/>
                </a:lnTo>
                <a:lnTo>
                  <a:pt x="1128948" y="1087766"/>
                </a:lnTo>
                <a:lnTo>
                  <a:pt x="1134587" y="1094194"/>
                </a:lnTo>
                <a:lnTo>
                  <a:pt x="1148381" y="1109988"/>
                </a:lnTo>
                <a:lnTo>
                  <a:pt x="1152283" y="1114461"/>
                </a:lnTo>
                <a:lnTo>
                  <a:pt x="1152643" y="1114873"/>
                </a:lnTo>
                <a:lnTo>
                  <a:pt x="1153994" y="1116425"/>
                </a:lnTo>
                <a:lnTo>
                  <a:pt x="1155563" y="1118214"/>
                </a:lnTo>
                <a:lnTo>
                  <a:pt x="1157054" y="1119906"/>
                </a:lnTo>
                <a:lnTo>
                  <a:pt x="1158519" y="1121598"/>
                </a:lnTo>
                <a:lnTo>
                  <a:pt x="1159851" y="1123098"/>
                </a:lnTo>
                <a:lnTo>
                  <a:pt x="1160649" y="1123993"/>
                </a:lnTo>
                <a:lnTo>
                  <a:pt x="1162403" y="1125992"/>
                </a:lnTo>
                <a:lnTo>
                  <a:pt x="1166849" y="1131060"/>
                </a:lnTo>
                <a:lnTo>
                  <a:pt x="1167077" y="1131315"/>
                </a:lnTo>
                <a:lnTo>
                  <a:pt x="1172558" y="1137576"/>
                </a:lnTo>
                <a:lnTo>
                  <a:pt x="1178670" y="1144706"/>
                </a:lnTo>
                <a:lnTo>
                  <a:pt x="1178986" y="1145074"/>
                </a:lnTo>
                <a:lnTo>
                  <a:pt x="1179284" y="1145417"/>
                </a:lnTo>
                <a:lnTo>
                  <a:pt x="1179828" y="1145986"/>
                </a:lnTo>
                <a:lnTo>
                  <a:pt x="1180143" y="1146373"/>
                </a:lnTo>
                <a:lnTo>
                  <a:pt x="1180880" y="1147222"/>
                </a:lnTo>
                <a:lnTo>
                  <a:pt x="1181047" y="1147407"/>
                </a:lnTo>
                <a:lnTo>
                  <a:pt x="1181126" y="1147494"/>
                </a:lnTo>
                <a:lnTo>
                  <a:pt x="1181415" y="1147819"/>
                </a:lnTo>
                <a:lnTo>
                  <a:pt x="1182038" y="1148530"/>
                </a:lnTo>
                <a:lnTo>
                  <a:pt x="1184861" y="1151766"/>
                </a:lnTo>
                <a:lnTo>
                  <a:pt x="1185423" y="1152397"/>
                </a:lnTo>
                <a:lnTo>
                  <a:pt x="1185905" y="1152967"/>
                </a:lnTo>
                <a:lnTo>
                  <a:pt x="1186423" y="1153580"/>
                </a:lnTo>
                <a:lnTo>
                  <a:pt x="1186825" y="1154046"/>
                </a:lnTo>
                <a:lnTo>
                  <a:pt x="1187887" y="1155247"/>
                </a:lnTo>
                <a:lnTo>
                  <a:pt x="1188492" y="1155922"/>
                </a:lnTo>
                <a:lnTo>
                  <a:pt x="1188974" y="1156475"/>
                </a:lnTo>
                <a:lnTo>
                  <a:pt x="1189352" y="1156904"/>
                </a:lnTo>
                <a:lnTo>
                  <a:pt x="1189877" y="1157492"/>
                </a:lnTo>
                <a:lnTo>
                  <a:pt x="1190395" y="1158079"/>
                </a:lnTo>
                <a:lnTo>
                  <a:pt x="1190536" y="1158246"/>
                </a:lnTo>
                <a:lnTo>
                  <a:pt x="1190894" y="1158693"/>
                </a:lnTo>
                <a:lnTo>
                  <a:pt x="1191412" y="1159263"/>
                </a:lnTo>
                <a:lnTo>
                  <a:pt x="1191684" y="1159588"/>
                </a:lnTo>
                <a:lnTo>
                  <a:pt x="1191833" y="1159755"/>
                </a:lnTo>
                <a:lnTo>
                  <a:pt x="1191956" y="1159886"/>
                </a:lnTo>
                <a:lnTo>
                  <a:pt x="1192490" y="1160464"/>
                </a:lnTo>
                <a:lnTo>
                  <a:pt x="1193289" y="1161376"/>
                </a:lnTo>
                <a:lnTo>
                  <a:pt x="1193850" y="1162008"/>
                </a:lnTo>
                <a:lnTo>
                  <a:pt x="1194350" y="1162560"/>
                </a:lnTo>
                <a:lnTo>
                  <a:pt x="1194954" y="1163209"/>
                </a:lnTo>
                <a:lnTo>
                  <a:pt x="1195498" y="1163858"/>
                </a:lnTo>
                <a:lnTo>
                  <a:pt x="1196244" y="1164673"/>
                </a:lnTo>
                <a:lnTo>
                  <a:pt x="1196726" y="1165200"/>
                </a:lnTo>
                <a:lnTo>
                  <a:pt x="1197270" y="1165813"/>
                </a:lnTo>
                <a:lnTo>
                  <a:pt x="1197849" y="1166506"/>
                </a:lnTo>
                <a:lnTo>
                  <a:pt x="1198147" y="1166831"/>
                </a:lnTo>
                <a:lnTo>
                  <a:pt x="1198427" y="1167120"/>
                </a:lnTo>
                <a:lnTo>
                  <a:pt x="1198787" y="1167568"/>
                </a:lnTo>
                <a:lnTo>
                  <a:pt x="1199331" y="1168137"/>
                </a:lnTo>
                <a:lnTo>
                  <a:pt x="1199611" y="1168480"/>
                </a:lnTo>
                <a:lnTo>
                  <a:pt x="1199954" y="1168909"/>
                </a:lnTo>
                <a:lnTo>
                  <a:pt x="1200479" y="1169480"/>
                </a:lnTo>
                <a:lnTo>
                  <a:pt x="1200786" y="1169821"/>
                </a:lnTo>
                <a:lnTo>
                  <a:pt x="1201085" y="1170154"/>
                </a:lnTo>
                <a:lnTo>
                  <a:pt x="1201663" y="1170804"/>
                </a:lnTo>
                <a:lnTo>
                  <a:pt x="1202023" y="1171216"/>
                </a:lnTo>
                <a:lnTo>
                  <a:pt x="1202365" y="1171602"/>
                </a:lnTo>
                <a:lnTo>
                  <a:pt x="1203347" y="1172724"/>
                </a:lnTo>
                <a:lnTo>
                  <a:pt x="1203926" y="1173355"/>
                </a:lnTo>
                <a:lnTo>
                  <a:pt x="1206031" y="1175758"/>
                </a:lnTo>
                <a:lnTo>
                  <a:pt x="1206592" y="1176390"/>
                </a:lnTo>
                <a:lnTo>
                  <a:pt x="1209714" y="1179967"/>
                </a:lnTo>
                <a:lnTo>
                  <a:pt x="1210301" y="1180616"/>
                </a:lnTo>
                <a:lnTo>
                  <a:pt x="1210766" y="1181168"/>
                </a:lnTo>
                <a:lnTo>
                  <a:pt x="1211152" y="1181634"/>
                </a:lnTo>
                <a:lnTo>
                  <a:pt x="1211679" y="1182222"/>
                </a:lnTo>
                <a:lnTo>
                  <a:pt x="1212160" y="1182747"/>
                </a:lnTo>
                <a:lnTo>
                  <a:pt x="1212721" y="1183396"/>
                </a:lnTo>
                <a:lnTo>
                  <a:pt x="1213231" y="1183984"/>
                </a:lnTo>
                <a:lnTo>
                  <a:pt x="1213616" y="1184448"/>
                </a:lnTo>
                <a:lnTo>
                  <a:pt x="1214160" y="1185019"/>
                </a:lnTo>
                <a:lnTo>
                  <a:pt x="1214607" y="1185544"/>
                </a:lnTo>
                <a:lnTo>
                  <a:pt x="1214993" y="1185931"/>
                </a:lnTo>
                <a:lnTo>
                  <a:pt x="1215519" y="1186519"/>
                </a:lnTo>
                <a:lnTo>
                  <a:pt x="1216388" y="1187475"/>
                </a:lnTo>
                <a:lnTo>
                  <a:pt x="1217150" y="1188324"/>
                </a:lnTo>
                <a:lnTo>
                  <a:pt x="1217509" y="1188728"/>
                </a:lnTo>
                <a:lnTo>
                  <a:pt x="1217957" y="1189219"/>
                </a:lnTo>
                <a:lnTo>
                  <a:pt x="1218325" y="1189623"/>
                </a:lnTo>
                <a:lnTo>
                  <a:pt x="1218457" y="1189763"/>
                </a:lnTo>
                <a:lnTo>
                  <a:pt x="1218606" y="1189929"/>
                </a:lnTo>
                <a:lnTo>
                  <a:pt x="1218965" y="1190333"/>
                </a:lnTo>
                <a:lnTo>
                  <a:pt x="1220456" y="1191999"/>
                </a:lnTo>
                <a:lnTo>
                  <a:pt x="1220781" y="1192368"/>
                </a:lnTo>
                <a:lnTo>
                  <a:pt x="1221263" y="1192876"/>
                </a:lnTo>
                <a:lnTo>
                  <a:pt x="1221789" y="1193490"/>
                </a:lnTo>
                <a:lnTo>
                  <a:pt x="1222298" y="1194060"/>
                </a:lnTo>
                <a:lnTo>
                  <a:pt x="1222824" y="1194648"/>
                </a:lnTo>
                <a:lnTo>
                  <a:pt x="1223613" y="1195525"/>
                </a:lnTo>
                <a:lnTo>
                  <a:pt x="1224105" y="1196050"/>
                </a:lnTo>
                <a:lnTo>
                  <a:pt x="1224630" y="1196638"/>
                </a:lnTo>
                <a:lnTo>
                  <a:pt x="1225061" y="1197129"/>
                </a:lnTo>
                <a:lnTo>
                  <a:pt x="1225253" y="1197340"/>
                </a:lnTo>
                <a:lnTo>
                  <a:pt x="1225647" y="1197778"/>
                </a:lnTo>
                <a:lnTo>
                  <a:pt x="1226410" y="1198611"/>
                </a:lnTo>
                <a:lnTo>
                  <a:pt x="1226971" y="1199260"/>
                </a:lnTo>
                <a:lnTo>
                  <a:pt x="1227515" y="1199891"/>
                </a:lnTo>
                <a:lnTo>
                  <a:pt x="1228164" y="1200619"/>
                </a:lnTo>
                <a:lnTo>
                  <a:pt x="1228506" y="1200987"/>
                </a:lnTo>
                <a:lnTo>
                  <a:pt x="1228866" y="1201391"/>
                </a:lnTo>
                <a:lnTo>
                  <a:pt x="1229716" y="1202347"/>
                </a:lnTo>
                <a:lnTo>
                  <a:pt x="1230199" y="1202873"/>
                </a:lnTo>
                <a:lnTo>
                  <a:pt x="1230866" y="1203645"/>
                </a:lnTo>
                <a:lnTo>
                  <a:pt x="1231207" y="1203987"/>
                </a:lnTo>
                <a:lnTo>
                  <a:pt x="1231768" y="1204662"/>
                </a:lnTo>
                <a:lnTo>
                  <a:pt x="1232391" y="1205355"/>
                </a:lnTo>
                <a:lnTo>
                  <a:pt x="1233102" y="1206152"/>
                </a:lnTo>
                <a:lnTo>
                  <a:pt x="1233259" y="1206319"/>
                </a:lnTo>
                <a:lnTo>
                  <a:pt x="1233724" y="1206828"/>
                </a:lnTo>
                <a:lnTo>
                  <a:pt x="1233864" y="1206986"/>
                </a:lnTo>
                <a:lnTo>
                  <a:pt x="1236916" y="1210503"/>
                </a:lnTo>
                <a:lnTo>
                  <a:pt x="1237556" y="1211195"/>
                </a:lnTo>
                <a:lnTo>
                  <a:pt x="1238811" y="1212642"/>
                </a:lnTo>
                <a:lnTo>
                  <a:pt x="1238951" y="1212783"/>
                </a:lnTo>
                <a:lnTo>
                  <a:pt x="1241037" y="1215159"/>
                </a:lnTo>
                <a:lnTo>
                  <a:pt x="1242169" y="1216483"/>
                </a:lnTo>
                <a:lnTo>
                  <a:pt x="1242493" y="1216860"/>
                </a:lnTo>
                <a:lnTo>
                  <a:pt x="1243108" y="1217580"/>
                </a:lnTo>
                <a:lnTo>
                  <a:pt x="1249588" y="1224858"/>
                </a:lnTo>
                <a:lnTo>
                  <a:pt x="1254990" y="1231014"/>
                </a:lnTo>
                <a:lnTo>
                  <a:pt x="1254981" y="1231207"/>
                </a:lnTo>
                <a:lnTo>
                  <a:pt x="1254779" y="1234162"/>
                </a:lnTo>
                <a:lnTo>
                  <a:pt x="1254771" y="1235048"/>
                </a:lnTo>
                <a:lnTo>
                  <a:pt x="1254639" y="1236021"/>
                </a:lnTo>
                <a:lnTo>
                  <a:pt x="1254534" y="1236564"/>
                </a:lnTo>
                <a:lnTo>
                  <a:pt x="1254341" y="1237775"/>
                </a:lnTo>
                <a:lnTo>
                  <a:pt x="1254358" y="1239459"/>
                </a:lnTo>
                <a:lnTo>
                  <a:pt x="1254779" y="1240187"/>
                </a:lnTo>
                <a:lnTo>
                  <a:pt x="1254806" y="1241607"/>
                </a:lnTo>
                <a:lnTo>
                  <a:pt x="1254858" y="1244387"/>
                </a:lnTo>
                <a:lnTo>
                  <a:pt x="1254867" y="1244746"/>
                </a:lnTo>
                <a:lnTo>
                  <a:pt x="1254885" y="1245965"/>
                </a:lnTo>
                <a:lnTo>
                  <a:pt x="1254928" y="1247316"/>
                </a:lnTo>
                <a:lnTo>
                  <a:pt x="1254955" y="1248158"/>
                </a:lnTo>
                <a:lnTo>
                  <a:pt x="1255060" y="1250385"/>
                </a:lnTo>
                <a:lnTo>
                  <a:pt x="1255174" y="1252701"/>
                </a:lnTo>
                <a:lnTo>
                  <a:pt x="1255244" y="1254086"/>
                </a:lnTo>
                <a:lnTo>
                  <a:pt x="1254911" y="1255112"/>
                </a:lnTo>
                <a:lnTo>
                  <a:pt x="1254438" y="1256567"/>
                </a:lnTo>
                <a:lnTo>
                  <a:pt x="1254315" y="1258260"/>
                </a:lnTo>
                <a:lnTo>
                  <a:pt x="1254191" y="1259883"/>
                </a:lnTo>
                <a:lnTo>
                  <a:pt x="1254087" y="1261320"/>
                </a:lnTo>
                <a:lnTo>
                  <a:pt x="1253902" y="1263820"/>
                </a:lnTo>
                <a:lnTo>
                  <a:pt x="1253885" y="1264425"/>
                </a:lnTo>
                <a:lnTo>
                  <a:pt x="1253832" y="1265933"/>
                </a:lnTo>
                <a:lnTo>
                  <a:pt x="1253789" y="1267380"/>
                </a:lnTo>
                <a:lnTo>
                  <a:pt x="1253735" y="1268897"/>
                </a:lnTo>
                <a:lnTo>
                  <a:pt x="1253727" y="1269099"/>
                </a:lnTo>
                <a:lnTo>
                  <a:pt x="1253841" y="1271773"/>
                </a:lnTo>
                <a:lnTo>
                  <a:pt x="1253963" y="1274694"/>
                </a:lnTo>
                <a:lnTo>
                  <a:pt x="1253973" y="1274913"/>
                </a:lnTo>
                <a:lnTo>
                  <a:pt x="1254104" y="1277509"/>
                </a:lnTo>
                <a:lnTo>
                  <a:pt x="1254174" y="1278973"/>
                </a:lnTo>
                <a:lnTo>
                  <a:pt x="1254210" y="1279675"/>
                </a:lnTo>
                <a:lnTo>
                  <a:pt x="1254235" y="1280227"/>
                </a:lnTo>
                <a:lnTo>
                  <a:pt x="1254254" y="1280526"/>
                </a:lnTo>
                <a:lnTo>
                  <a:pt x="1254244" y="1280692"/>
                </a:lnTo>
                <a:lnTo>
                  <a:pt x="1254166" y="1283165"/>
                </a:lnTo>
                <a:lnTo>
                  <a:pt x="1254095" y="1285647"/>
                </a:lnTo>
                <a:lnTo>
                  <a:pt x="1254043" y="1287672"/>
                </a:lnTo>
                <a:lnTo>
                  <a:pt x="1253990" y="1289839"/>
                </a:lnTo>
                <a:lnTo>
                  <a:pt x="1253973" y="1290444"/>
                </a:lnTo>
                <a:lnTo>
                  <a:pt x="1254323" y="1291584"/>
                </a:lnTo>
                <a:lnTo>
                  <a:pt x="1254946" y="1293609"/>
                </a:lnTo>
                <a:lnTo>
                  <a:pt x="1255507" y="1295416"/>
                </a:lnTo>
                <a:lnTo>
                  <a:pt x="1256059" y="1297082"/>
                </a:lnTo>
                <a:lnTo>
                  <a:pt x="1256612" y="1298669"/>
                </a:lnTo>
                <a:lnTo>
                  <a:pt x="1257156" y="1300292"/>
                </a:lnTo>
                <a:lnTo>
                  <a:pt x="1257752" y="1302037"/>
                </a:lnTo>
                <a:lnTo>
                  <a:pt x="1257910" y="1302493"/>
                </a:lnTo>
                <a:lnTo>
                  <a:pt x="1258716" y="1304851"/>
                </a:lnTo>
                <a:lnTo>
                  <a:pt x="1259567" y="1307290"/>
                </a:lnTo>
                <a:lnTo>
                  <a:pt x="1259795" y="1307982"/>
                </a:lnTo>
                <a:lnTo>
                  <a:pt x="1260172" y="1309149"/>
                </a:lnTo>
                <a:lnTo>
                  <a:pt x="1260515" y="1310219"/>
                </a:lnTo>
                <a:lnTo>
                  <a:pt x="1261015" y="1311762"/>
                </a:lnTo>
                <a:lnTo>
                  <a:pt x="1261260" y="1313051"/>
                </a:lnTo>
                <a:lnTo>
                  <a:pt x="1261716" y="1315304"/>
                </a:lnTo>
                <a:lnTo>
                  <a:pt x="1262136" y="1317252"/>
                </a:lnTo>
                <a:lnTo>
                  <a:pt x="1262724" y="1319847"/>
                </a:lnTo>
                <a:lnTo>
                  <a:pt x="1263013" y="1321084"/>
                </a:lnTo>
                <a:lnTo>
                  <a:pt x="1263636" y="1323653"/>
                </a:lnTo>
                <a:lnTo>
                  <a:pt x="1264268" y="1326205"/>
                </a:lnTo>
                <a:lnTo>
                  <a:pt x="1264601" y="1327556"/>
                </a:lnTo>
                <a:lnTo>
                  <a:pt x="1264908" y="1328774"/>
                </a:lnTo>
                <a:lnTo>
                  <a:pt x="1265540" y="1331282"/>
                </a:lnTo>
                <a:lnTo>
                  <a:pt x="1265952" y="1332922"/>
                </a:lnTo>
                <a:lnTo>
                  <a:pt x="1266118" y="1333562"/>
                </a:lnTo>
                <a:lnTo>
                  <a:pt x="1266513" y="1334177"/>
                </a:lnTo>
                <a:lnTo>
                  <a:pt x="1267898" y="1336334"/>
                </a:lnTo>
                <a:lnTo>
                  <a:pt x="1269266" y="1338395"/>
                </a:lnTo>
                <a:lnTo>
                  <a:pt x="1270757" y="1340569"/>
                </a:lnTo>
                <a:lnTo>
                  <a:pt x="1271108" y="1341087"/>
                </a:lnTo>
                <a:lnTo>
                  <a:pt x="1271546" y="1341700"/>
                </a:lnTo>
                <a:lnTo>
                  <a:pt x="1272353" y="1342840"/>
                </a:lnTo>
                <a:lnTo>
                  <a:pt x="1273160" y="1343972"/>
                </a:lnTo>
                <a:lnTo>
                  <a:pt x="1275686" y="1347524"/>
                </a:lnTo>
                <a:lnTo>
                  <a:pt x="1275896" y="1347865"/>
                </a:lnTo>
                <a:lnTo>
                  <a:pt x="1277413" y="1350285"/>
                </a:lnTo>
                <a:lnTo>
                  <a:pt x="1278281" y="1351672"/>
                </a:lnTo>
                <a:lnTo>
                  <a:pt x="1278957" y="1352750"/>
                </a:lnTo>
                <a:lnTo>
                  <a:pt x="1279763" y="1354030"/>
                </a:lnTo>
                <a:lnTo>
                  <a:pt x="1280482" y="1355170"/>
                </a:lnTo>
                <a:lnTo>
                  <a:pt x="1281193" y="1356301"/>
                </a:lnTo>
                <a:lnTo>
                  <a:pt x="1282754" y="1358791"/>
                </a:lnTo>
                <a:lnTo>
                  <a:pt x="1283131" y="1359397"/>
                </a:lnTo>
                <a:lnTo>
                  <a:pt x="1283964" y="1361247"/>
                </a:lnTo>
                <a:lnTo>
                  <a:pt x="1284604" y="1362686"/>
                </a:lnTo>
                <a:lnTo>
                  <a:pt x="1285271" y="1364186"/>
                </a:lnTo>
                <a:lnTo>
                  <a:pt x="1285911" y="1365615"/>
                </a:lnTo>
                <a:lnTo>
                  <a:pt x="1286524" y="1366991"/>
                </a:lnTo>
                <a:lnTo>
                  <a:pt x="1287296" y="1368728"/>
                </a:lnTo>
                <a:lnTo>
                  <a:pt x="1288620" y="1370991"/>
                </a:lnTo>
                <a:lnTo>
                  <a:pt x="1296144" y="1383723"/>
                </a:lnTo>
                <a:lnTo>
                  <a:pt x="1297741" y="1391528"/>
                </a:lnTo>
                <a:lnTo>
                  <a:pt x="1297986" y="1393501"/>
                </a:lnTo>
                <a:lnTo>
                  <a:pt x="1297906" y="1395264"/>
                </a:lnTo>
                <a:lnTo>
                  <a:pt x="1297898" y="1395536"/>
                </a:lnTo>
                <a:lnTo>
                  <a:pt x="1297889" y="1395772"/>
                </a:lnTo>
                <a:lnTo>
                  <a:pt x="1297906" y="1397579"/>
                </a:lnTo>
                <a:lnTo>
                  <a:pt x="1297960" y="1404972"/>
                </a:lnTo>
                <a:lnTo>
                  <a:pt x="1298004" y="1406594"/>
                </a:lnTo>
                <a:lnTo>
                  <a:pt x="1299749" y="1416608"/>
                </a:lnTo>
                <a:lnTo>
                  <a:pt x="1300564" y="1418809"/>
                </a:lnTo>
                <a:lnTo>
                  <a:pt x="1302862" y="1424956"/>
                </a:lnTo>
                <a:lnTo>
                  <a:pt x="1303975" y="1426395"/>
                </a:lnTo>
                <a:lnTo>
                  <a:pt x="1304711" y="1427368"/>
                </a:lnTo>
                <a:lnTo>
                  <a:pt x="1305747" y="1428736"/>
                </a:lnTo>
                <a:lnTo>
                  <a:pt x="1306589" y="1432244"/>
                </a:lnTo>
                <a:lnTo>
                  <a:pt x="1307378" y="1436357"/>
                </a:lnTo>
                <a:lnTo>
                  <a:pt x="1300906" y="1449651"/>
                </a:lnTo>
                <a:lnTo>
                  <a:pt x="1291873" y="1468321"/>
                </a:lnTo>
                <a:lnTo>
                  <a:pt x="1277606" y="1497646"/>
                </a:lnTo>
                <a:lnTo>
                  <a:pt x="1270652" y="1511905"/>
                </a:lnTo>
                <a:lnTo>
                  <a:pt x="1245896" y="1561820"/>
                </a:lnTo>
                <a:lnTo>
                  <a:pt x="1236662" y="1580648"/>
                </a:lnTo>
                <a:lnTo>
                  <a:pt x="1223174" y="1608096"/>
                </a:lnTo>
                <a:lnTo>
                  <a:pt x="1219501" y="1615585"/>
                </a:lnTo>
                <a:lnTo>
                  <a:pt x="1212800" y="1629326"/>
                </a:lnTo>
                <a:lnTo>
                  <a:pt x="1207109" y="1640945"/>
                </a:lnTo>
                <a:lnTo>
                  <a:pt x="1201251" y="1652696"/>
                </a:lnTo>
                <a:lnTo>
                  <a:pt x="1192588" y="1670472"/>
                </a:lnTo>
                <a:lnTo>
                  <a:pt x="1188729" y="1678460"/>
                </a:lnTo>
                <a:lnTo>
                  <a:pt x="1188343" y="1679242"/>
                </a:lnTo>
                <a:lnTo>
                  <a:pt x="1188036" y="1679872"/>
                </a:lnTo>
                <a:lnTo>
                  <a:pt x="1187791" y="1680364"/>
                </a:lnTo>
                <a:lnTo>
                  <a:pt x="1187509" y="1680924"/>
                </a:lnTo>
                <a:lnTo>
                  <a:pt x="1187036" y="1681899"/>
                </a:lnTo>
                <a:lnTo>
                  <a:pt x="1186695" y="1682600"/>
                </a:lnTo>
                <a:lnTo>
                  <a:pt x="1186536" y="1682916"/>
                </a:lnTo>
                <a:lnTo>
                  <a:pt x="1186308" y="1683380"/>
                </a:lnTo>
                <a:lnTo>
                  <a:pt x="1186097" y="1683819"/>
                </a:lnTo>
                <a:lnTo>
                  <a:pt x="1185931" y="1684152"/>
                </a:lnTo>
                <a:lnTo>
                  <a:pt x="1185641" y="1684748"/>
                </a:lnTo>
                <a:lnTo>
                  <a:pt x="1185432" y="1685169"/>
                </a:lnTo>
                <a:lnTo>
                  <a:pt x="1185124" y="1685800"/>
                </a:lnTo>
                <a:lnTo>
                  <a:pt x="1184677" y="1686721"/>
                </a:lnTo>
                <a:lnTo>
                  <a:pt x="1184335" y="1687423"/>
                </a:lnTo>
                <a:lnTo>
                  <a:pt x="1182818" y="1690501"/>
                </a:lnTo>
                <a:lnTo>
                  <a:pt x="1181932" y="1692298"/>
                </a:lnTo>
                <a:lnTo>
                  <a:pt x="1181819" y="1692536"/>
                </a:lnTo>
                <a:lnTo>
                  <a:pt x="1180784" y="1694649"/>
                </a:lnTo>
                <a:lnTo>
                  <a:pt x="1180599" y="1695017"/>
                </a:lnTo>
                <a:lnTo>
                  <a:pt x="1179704" y="1696850"/>
                </a:lnTo>
                <a:lnTo>
                  <a:pt x="1177469" y="1701463"/>
                </a:lnTo>
                <a:lnTo>
                  <a:pt x="1176618" y="1703190"/>
                </a:lnTo>
                <a:lnTo>
                  <a:pt x="1174409" y="1707847"/>
                </a:lnTo>
                <a:lnTo>
                  <a:pt x="1172374" y="1712284"/>
                </a:lnTo>
                <a:lnTo>
                  <a:pt x="1172198" y="1712688"/>
                </a:lnTo>
                <a:lnTo>
                  <a:pt x="1166025" y="1727087"/>
                </a:lnTo>
                <a:lnTo>
                  <a:pt x="1165858" y="1727332"/>
                </a:lnTo>
                <a:lnTo>
                  <a:pt x="1165744" y="1728411"/>
                </a:lnTo>
                <a:lnTo>
                  <a:pt x="1165744" y="1728446"/>
                </a:lnTo>
                <a:lnTo>
                  <a:pt x="1164429" y="1741161"/>
                </a:lnTo>
                <a:lnTo>
                  <a:pt x="1163473" y="1754702"/>
                </a:lnTo>
                <a:lnTo>
                  <a:pt x="1161535" y="1756675"/>
                </a:lnTo>
                <a:lnTo>
                  <a:pt x="1161526" y="1756683"/>
                </a:lnTo>
                <a:lnTo>
                  <a:pt x="1159500" y="1758586"/>
                </a:lnTo>
                <a:lnTo>
                  <a:pt x="1159299" y="1760235"/>
                </a:lnTo>
                <a:lnTo>
                  <a:pt x="1156729" y="1760331"/>
                </a:lnTo>
                <a:lnTo>
                  <a:pt x="1154546" y="1760945"/>
                </a:lnTo>
                <a:lnTo>
                  <a:pt x="1153651" y="1761532"/>
                </a:lnTo>
                <a:lnTo>
                  <a:pt x="1148047" y="1755622"/>
                </a:lnTo>
                <a:lnTo>
                  <a:pt x="1145943" y="1752079"/>
                </a:lnTo>
                <a:lnTo>
                  <a:pt x="1145794" y="1748650"/>
                </a:lnTo>
                <a:lnTo>
                  <a:pt x="1145969" y="1745554"/>
                </a:lnTo>
                <a:lnTo>
                  <a:pt x="1146846" y="1741872"/>
                </a:lnTo>
                <a:lnTo>
                  <a:pt x="1147091" y="1739460"/>
                </a:lnTo>
                <a:lnTo>
                  <a:pt x="1146741" y="1737645"/>
                </a:lnTo>
                <a:lnTo>
                  <a:pt x="1145995" y="1736549"/>
                </a:lnTo>
                <a:lnTo>
                  <a:pt x="1142918" y="1734935"/>
                </a:lnTo>
                <a:lnTo>
                  <a:pt x="1133623" y="1729340"/>
                </a:lnTo>
                <a:lnTo>
                  <a:pt x="1130763" y="1727639"/>
                </a:lnTo>
                <a:lnTo>
                  <a:pt x="1125906" y="1724833"/>
                </a:lnTo>
                <a:lnTo>
                  <a:pt x="1122651" y="1721133"/>
                </a:lnTo>
                <a:lnTo>
                  <a:pt x="1120477" y="1717870"/>
                </a:lnTo>
                <a:lnTo>
                  <a:pt x="1119459" y="1713924"/>
                </a:lnTo>
                <a:lnTo>
                  <a:pt x="1118188" y="1709583"/>
                </a:lnTo>
                <a:lnTo>
                  <a:pt x="1117294" y="1708408"/>
                </a:lnTo>
                <a:lnTo>
                  <a:pt x="1112602" y="1705996"/>
                </a:lnTo>
                <a:lnTo>
                  <a:pt x="1108769" y="1704996"/>
                </a:lnTo>
                <a:lnTo>
                  <a:pt x="1105780" y="1703910"/>
                </a:lnTo>
                <a:lnTo>
                  <a:pt x="1102684" y="1703392"/>
                </a:lnTo>
                <a:lnTo>
                  <a:pt x="1100071" y="1705690"/>
                </a:lnTo>
                <a:lnTo>
                  <a:pt x="1098150" y="1708715"/>
                </a:lnTo>
                <a:lnTo>
                  <a:pt x="1095528" y="1714748"/>
                </a:lnTo>
                <a:lnTo>
                  <a:pt x="1092441" y="1717853"/>
                </a:lnTo>
                <a:lnTo>
                  <a:pt x="1089907" y="1719685"/>
                </a:lnTo>
                <a:lnTo>
                  <a:pt x="1086461" y="1720369"/>
                </a:lnTo>
                <a:lnTo>
                  <a:pt x="1085005" y="1719808"/>
                </a:lnTo>
                <a:lnTo>
                  <a:pt x="1083049" y="1717528"/>
                </a:lnTo>
                <a:lnTo>
                  <a:pt x="1080471" y="1714345"/>
                </a:lnTo>
                <a:lnTo>
                  <a:pt x="1077139" y="1712179"/>
                </a:lnTo>
                <a:lnTo>
                  <a:pt x="1072359" y="1710031"/>
                </a:lnTo>
                <a:lnTo>
                  <a:pt x="1069290" y="1708004"/>
                </a:lnTo>
                <a:lnTo>
                  <a:pt x="1064283" y="1705952"/>
                </a:lnTo>
                <a:lnTo>
                  <a:pt x="1060345" y="1704856"/>
                </a:lnTo>
                <a:lnTo>
                  <a:pt x="1056987" y="1706049"/>
                </a:lnTo>
                <a:lnTo>
                  <a:pt x="1051576" y="1708750"/>
                </a:lnTo>
                <a:lnTo>
                  <a:pt x="1045551" y="1711977"/>
                </a:lnTo>
                <a:lnTo>
                  <a:pt x="1039386" y="1715099"/>
                </a:lnTo>
                <a:lnTo>
                  <a:pt x="1038010" y="1718562"/>
                </a:lnTo>
                <a:lnTo>
                  <a:pt x="1037160" y="1718738"/>
                </a:lnTo>
                <a:lnTo>
                  <a:pt x="1035809" y="1718194"/>
                </a:lnTo>
                <a:lnTo>
                  <a:pt x="1033029" y="1717476"/>
                </a:lnTo>
                <a:lnTo>
                  <a:pt x="1030328" y="1716283"/>
                </a:lnTo>
                <a:lnTo>
                  <a:pt x="1028933" y="1712345"/>
                </a:lnTo>
                <a:lnTo>
                  <a:pt x="1028644" y="1709732"/>
                </a:lnTo>
                <a:lnTo>
                  <a:pt x="1028933" y="1704111"/>
                </a:lnTo>
                <a:lnTo>
                  <a:pt x="1029723" y="1700025"/>
                </a:lnTo>
                <a:lnTo>
                  <a:pt x="1031977" y="1697753"/>
                </a:lnTo>
                <a:lnTo>
                  <a:pt x="1034853" y="1695868"/>
                </a:lnTo>
                <a:lnTo>
                  <a:pt x="1037870" y="1694526"/>
                </a:lnTo>
                <a:lnTo>
                  <a:pt x="1042869" y="1692676"/>
                </a:lnTo>
                <a:lnTo>
                  <a:pt x="1048174" y="1690861"/>
                </a:lnTo>
                <a:lnTo>
                  <a:pt x="1051743" y="1688572"/>
                </a:lnTo>
                <a:lnTo>
                  <a:pt x="1053971" y="1686783"/>
                </a:lnTo>
                <a:lnTo>
                  <a:pt x="1056803" y="1681775"/>
                </a:lnTo>
                <a:lnTo>
                  <a:pt x="1056531" y="1679408"/>
                </a:lnTo>
                <a:lnTo>
                  <a:pt x="1054716" y="1678022"/>
                </a:lnTo>
                <a:lnTo>
                  <a:pt x="1050226" y="1676443"/>
                </a:lnTo>
                <a:lnTo>
                  <a:pt x="1047622" y="1673918"/>
                </a:lnTo>
                <a:lnTo>
                  <a:pt x="1045017" y="1672813"/>
                </a:lnTo>
                <a:lnTo>
                  <a:pt x="1041825" y="1673077"/>
                </a:lnTo>
                <a:lnTo>
                  <a:pt x="1037642" y="1678154"/>
                </a:lnTo>
                <a:lnTo>
                  <a:pt x="1031652" y="1681899"/>
                </a:lnTo>
                <a:lnTo>
                  <a:pt x="1027811" y="1682380"/>
                </a:lnTo>
                <a:lnTo>
                  <a:pt x="1022523" y="1683792"/>
                </a:lnTo>
                <a:lnTo>
                  <a:pt x="1019446" y="1685135"/>
                </a:lnTo>
                <a:lnTo>
                  <a:pt x="1014210" y="1689089"/>
                </a:lnTo>
                <a:lnTo>
                  <a:pt x="1011421" y="1693930"/>
                </a:lnTo>
                <a:lnTo>
                  <a:pt x="1002091" y="1707338"/>
                </a:lnTo>
                <a:lnTo>
                  <a:pt x="996935" y="1714634"/>
                </a:lnTo>
                <a:lnTo>
                  <a:pt x="989647" y="1725254"/>
                </a:lnTo>
                <a:lnTo>
                  <a:pt x="985666" y="1733462"/>
                </a:lnTo>
                <a:lnTo>
                  <a:pt x="981658" y="1737969"/>
                </a:lnTo>
                <a:lnTo>
                  <a:pt x="978528" y="1740320"/>
                </a:lnTo>
                <a:lnTo>
                  <a:pt x="976852" y="1741012"/>
                </a:lnTo>
                <a:lnTo>
                  <a:pt x="974844" y="1740688"/>
                </a:lnTo>
                <a:lnTo>
                  <a:pt x="973038" y="1739425"/>
                </a:lnTo>
                <a:lnTo>
                  <a:pt x="971942" y="1737513"/>
                </a:lnTo>
                <a:lnTo>
                  <a:pt x="972301" y="1736347"/>
                </a:lnTo>
                <a:lnTo>
                  <a:pt x="968785" y="1729858"/>
                </a:lnTo>
                <a:lnTo>
                  <a:pt x="964426" y="1724114"/>
                </a:lnTo>
                <a:lnTo>
                  <a:pt x="964401" y="1721886"/>
                </a:lnTo>
                <a:lnTo>
                  <a:pt x="966040" y="1720545"/>
                </a:lnTo>
                <a:lnTo>
                  <a:pt x="968232" y="1718378"/>
                </a:lnTo>
                <a:lnTo>
                  <a:pt x="970355" y="1714976"/>
                </a:lnTo>
                <a:lnTo>
                  <a:pt x="970214" y="1711311"/>
                </a:lnTo>
                <a:lnTo>
                  <a:pt x="967951" y="1707514"/>
                </a:lnTo>
                <a:lnTo>
                  <a:pt x="966811" y="1706031"/>
                </a:lnTo>
                <a:lnTo>
                  <a:pt x="964899" y="1704199"/>
                </a:lnTo>
                <a:lnTo>
                  <a:pt x="961769" y="1703998"/>
                </a:lnTo>
                <a:lnTo>
                  <a:pt x="959025" y="1704348"/>
                </a:lnTo>
                <a:lnTo>
                  <a:pt x="953991" y="1705672"/>
                </a:lnTo>
                <a:lnTo>
                  <a:pt x="952483" y="1705383"/>
                </a:lnTo>
                <a:lnTo>
                  <a:pt x="951571" y="1706452"/>
                </a:lnTo>
                <a:lnTo>
                  <a:pt x="949703" y="1708785"/>
                </a:lnTo>
                <a:lnTo>
                  <a:pt x="948133" y="1712836"/>
                </a:lnTo>
                <a:lnTo>
                  <a:pt x="946967" y="1715783"/>
                </a:lnTo>
                <a:lnTo>
                  <a:pt x="944467" y="1719290"/>
                </a:lnTo>
                <a:lnTo>
                  <a:pt x="941459" y="1719177"/>
                </a:lnTo>
                <a:lnTo>
                  <a:pt x="938601" y="1717142"/>
                </a:lnTo>
                <a:lnTo>
                  <a:pt x="936399" y="1712801"/>
                </a:lnTo>
                <a:lnTo>
                  <a:pt x="933173" y="1707627"/>
                </a:lnTo>
                <a:lnTo>
                  <a:pt x="932698" y="1705242"/>
                </a:lnTo>
                <a:lnTo>
                  <a:pt x="932892" y="1701419"/>
                </a:lnTo>
                <a:lnTo>
                  <a:pt x="934181" y="1697929"/>
                </a:lnTo>
                <a:lnTo>
                  <a:pt x="935953" y="1693737"/>
                </a:lnTo>
                <a:lnTo>
                  <a:pt x="936426" y="1691834"/>
                </a:lnTo>
                <a:lnTo>
                  <a:pt x="935953" y="1689668"/>
                </a:lnTo>
                <a:lnTo>
                  <a:pt x="933558" y="1688001"/>
                </a:lnTo>
                <a:lnTo>
                  <a:pt x="929884" y="1686625"/>
                </a:lnTo>
                <a:lnTo>
                  <a:pt x="922412" y="1685064"/>
                </a:lnTo>
                <a:lnTo>
                  <a:pt x="916651" y="1684625"/>
                </a:lnTo>
                <a:lnTo>
                  <a:pt x="910004" y="1684081"/>
                </a:lnTo>
                <a:lnTo>
                  <a:pt x="907118" y="1682284"/>
                </a:lnTo>
                <a:lnTo>
                  <a:pt x="905076" y="1678250"/>
                </a:lnTo>
                <a:lnTo>
                  <a:pt x="904208" y="1674866"/>
                </a:lnTo>
                <a:lnTo>
                  <a:pt x="904321" y="1672699"/>
                </a:lnTo>
                <a:lnTo>
                  <a:pt x="906216" y="1670279"/>
                </a:lnTo>
                <a:lnTo>
                  <a:pt x="909583" y="1667446"/>
                </a:lnTo>
                <a:lnTo>
                  <a:pt x="911714" y="1666245"/>
                </a:lnTo>
                <a:lnTo>
                  <a:pt x="914854" y="1665956"/>
                </a:lnTo>
                <a:lnTo>
                  <a:pt x="918730" y="1666341"/>
                </a:lnTo>
                <a:lnTo>
                  <a:pt x="922018" y="1666622"/>
                </a:lnTo>
                <a:lnTo>
                  <a:pt x="925815" y="1667596"/>
                </a:lnTo>
                <a:lnTo>
                  <a:pt x="928884" y="1668648"/>
                </a:lnTo>
                <a:lnTo>
                  <a:pt x="931690" y="1669270"/>
                </a:lnTo>
                <a:lnTo>
                  <a:pt x="934242" y="1668683"/>
                </a:lnTo>
                <a:lnTo>
                  <a:pt x="935926" y="1667420"/>
                </a:lnTo>
                <a:lnTo>
                  <a:pt x="937654" y="1666096"/>
                </a:lnTo>
                <a:lnTo>
                  <a:pt x="940503" y="1662877"/>
                </a:lnTo>
                <a:lnTo>
                  <a:pt x="941846" y="1661001"/>
                </a:lnTo>
                <a:lnTo>
                  <a:pt x="941898" y="1658432"/>
                </a:lnTo>
                <a:lnTo>
                  <a:pt x="940626" y="1653495"/>
                </a:lnTo>
                <a:lnTo>
                  <a:pt x="939697" y="1649039"/>
                </a:lnTo>
                <a:lnTo>
                  <a:pt x="937679" y="1644602"/>
                </a:lnTo>
                <a:lnTo>
                  <a:pt x="935470" y="1641945"/>
                </a:lnTo>
                <a:lnTo>
                  <a:pt x="933497" y="1640235"/>
                </a:lnTo>
                <a:lnTo>
                  <a:pt x="931085" y="1639472"/>
                </a:lnTo>
                <a:lnTo>
                  <a:pt x="928876" y="1639446"/>
                </a:lnTo>
                <a:lnTo>
                  <a:pt x="925964" y="1639849"/>
                </a:lnTo>
                <a:lnTo>
                  <a:pt x="923132" y="1640278"/>
                </a:lnTo>
                <a:lnTo>
                  <a:pt x="919642" y="1641690"/>
                </a:lnTo>
                <a:lnTo>
                  <a:pt x="913898" y="1646023"/>
                </a:lnTo>
                <a:lnTo>
                  <a:pt x="911179" y="1647970"/>
                </a:lnTo>
                <a:lnTo>
                  <a:pt x="907996" y="1649426"/>
                </a:lnTo>
                <a:lnTo>
                  <a:pt x="905348" y="1648987"/>
                </a:lnTo>
                <a:lnTo>
                  <a:pt x="903392" y="1647899"/>
                </a:lnTo>
                <a:lnTo>
                  <a:pt x="901884" y="1646190"/>
                </a:lnTo>
                <a:lnTo>
                  <a:pt x="900497" y="1644646"/>
                </a:lnTo>
                <a:lnTo>
                  <a:pt x="899007" y="1642857"/>
                </a:lnTo>
                <a:lnTo>
                  <a:pt x="898367" y="1641901"/>
                </a:lnTo>
                <a:lnTo>
                  <a:pt x="897192" y="1642480"/>
                </a:lnTo>
                <a:lnTo>
                  <a:pt x="896403" y="1642357"/>
                </a:lnTo>
                <a:lnTo>
                  <a:pt x="896140" y="1641893"/>
                </a:lnTo>
                <a:lnTo>
                  <a:pt x="896263" y="1641104"/>
                </a:lnTo>
                <a:lnTo>
                  <a:pt x="895245" y="1641077"/>
                </a:lnTo>
                <a:lnTo>
                  <a:pt x="894982" y="1641787"/>
                </a:lnTo>
                <a:lnTo>
                  <a:pt x="894579" y="1642006"/>
                </a:lnTo>
                <a:lnTo>
                  <a:pt x="893368" y="1641314"/>
                </a:lnTo>
                <a:lnTo>
                  <a:pt x="892351" y="1642059"/>
                </a:lnTo>
                <a:lnTo>
                  <a:pt x="893158" y="1642673"/>
                </a:lnTo>
                <a:lnTo>
                  <a:pt x="892746" y="1643401"/>
                </a:lnTo>
                <a:lnTo>
                  <a:pt x="893123" y="1643953"/>
                </a:lnTo>
                <a:lnTo>
                  <a:pt x="892351" y="1644673"/>
                </a:lnTo>
                <a:lnTo>
                  <a:pt x="891299" y="1644427"/>
                </a:lnTo>
                <a:lnTo>
                  <a:pt x="890729" y="1645093"/>
                </a:lnTo>
                <a:lnTo>
                  <a:pt x="891027" y="1645681"/>
                </a:lnTo>
                <a:lnTo>
                  <a:pt x="891334" y="1645602"/>
                </a:lnTo>
                <a:lnTo>
                  <a:pt x="892299" y="1646681"/>
                </a:lnTo>
                <a:lnTo>
                  <a:pt x="892535" y="1648163"/>
                </a:lnTo>
                <a:lnTo>
                  <a:pt x="892184" y="1648987"/>
                </a:lnTo>
                <a:lnTo>
                  <a:pt x="890562" y="1649767"/>
                </a:lnTo>
                <a:lnTo>
                  <a:pt x="890238" y="1649242"/>
                </a:lnTo>
                <a:lnTo>
                  <a:pt x="889931" y="1649460"/>
                </a:lnTo>
                <a:lnTo>
                  <a:pt x="889686" y="1649232"/>
                </a:lnTo>
                <a:lnTo>
                  <a:pt x="889975" y="1648847"/>
                </a:lnTo>
                <a:lnTo>
                  <a:pt x="889738" y="1648364"/>
                </a:lnTo>
                <a:lnTo>
                  <a:pt x="889194" y="1648119"/>
                </a:lnTo>
                <a:lnTo>
                  <a:pt x="888484" y="1648434"/>
                </a:lnTo>
                <a:lnTo>
                  <a:pt x="888299" y="1648654"/>
                </a:lnTo>
                <a:lnTo>
                  <a:pt x="888598" y="1649242"/>
                </a:lnTo>
                <a:lnTo>
                  <a:pt x="887195" y="1650004"/>
                </a:lnTo>
                <a:lnTo>
                  <a:pt x="886730" y="1649820"/>
                </a:lnTo>
                <a:lnTo>
                  <a:pt x="886239" y="1650363"/>
                </a:lnTo>
                <a:lnTo>
                  <a:pt x="885389" y="1650302"/>
                </a:lnTo>
                <a:lnTo>
                  <a:pt x="884766" y="1649487"/>
                </a:lnTo>
                <a:lnTo>
                  <a:pt x="884099" y="1649242"/>
                </a:lnTo>
                <a:lnTo>
                  <a:pt x="883038" y="1650451"/>
                </a:lnTo>
                <a:lnTo>
                  <a:pt x="883337" y="1651039"/>
                </a:lnTo>
                <a:lnTo>
                  <a:pt x="883766" y="1650741"/>
                </a:lnTo>
                <a:lnTo>
                  <a:pt x="883862" y="1650882"/>
                </a:lnTo>
                <a:lnTo>
                  <a:pt x="883582" y="1651179"/>
                </a:lnTo>
                <a:lnTo>
                  <a:pt x="883818" y="1651442"/>
                </a:lnTo>
                <a:lnTo>
                  <a:pt x="883713" y="1651566"/>
                </a:lnTo>
                <a:lnTo>
                  <a:pt x="883205" y="1651522"/>
                </a:lnTo>
                <a:lnTo>
                  <a:pt x="882881" y="1651863"/>
                </a:lnTo>
                <a:lnTo>
                  <a:pt x="882091" y="1651390"/>
                </a:lnTo>
                <a:lnTo>
                  <a:pt x="882030" y="1651355"/>
                </a:lnTo>
                <a:lnTo>
                  <a:pt x="878758" y="1646171"/>
                </a:lnTo>
                <a:lnTo>
                  <a:pt x="877496" y="1644173"/>
                </a:lnTo>
                <a:lnTo>
                  <a:pt x="875417" y="1642480"/>
                </a:lnTo>
                <a:lnTo>
                  <a:pt x="873997" y="1641717"/>
                </a:lnTo>
                <a:lnTo>
                  <a:pt x="870288" y="1639718"/>
                </a:lnTo>
                <a:lnTo>
                  <a:pt x="867087" y="1641822"/>
                </a:lnTo>
                <a:lnTo>
                  <a:pt x="865579" y="1643050"/>
                </a:lnTo>
                <a:lnTo>
                  <a:pt x="864903" y="1643638"/>
                </a:lnTo>
                <a:lnTo>
                  <a:pt x="862719" y="1645558"/>
                </a:lnTo>
                <a:lnTo>
                  <a:pt x="862544" y="1645715"/>
                </a:lnTo>
                <a:lnTo>
                  <a:pt x="861518" y="1645813"/>
                </a:lnTo>
                <a:lnTo>
                  <a:pt x="860317" y="1645926"/>
                </a:lnTo>
                <a:lnTo>
                  <a:pt x="859581" y="1646926"/>
                </a:lnTo>
                <a:lnTo>
                  <a:pt x="859037" y="1647312"/>
                </a:lnTo>
                <a:lnTo>
                  <a:pt x="858782" y="1647654"/>
                </a:lnTo>
                <a:lnTo>
                  <a:pt x="858379" y="1648198"/>
                </a:lnTo>
                <a:lnTo>
                  <a:pt x="858151" y="1648505"/>
                </a:lnTo>
                <a:lnTo>
                  <a:pt x="855809" y="1650338"/>
                </a:lnTo>
                <a:lnTo>
                  <a:pt x="853529" y="1652250"/>
                </a:lnTo>
                <a:lnTo>
                  <a:pt x="851372" y="1654073"/>
                </a:lnTo>
                <a:lnTo>
                  <a:pt x="850881" y="1653828"/>
                </a:lnTo>
                <a:lnTo>
                  <a:pt x="848417" y="1653091"/>
                </a:lnTo>
                <a:lnTo>
                  <a:pt x="846988" y="1652618"/>
                </a:lnTo>
                <a:lnTo>
                  <a:pt x="845155" y="1651880"/>
                </a:lnTo>
                <a:lnTo>
                  <a:pt x="844628" y="1651652"/>
                </a:lnTo>
                <a:lnTo>
                  <a:pt x="843488" y="1651486"/>
                </a:lnTo>
                <a:lnTo>
                  <a:pt x="842287" y="1651118"/>
                </a:lnTo>
                <a:lnTo>
                  <a:pt x="840051" y="1650057"/>
                </a:lnTo>
                <a:lnTo>
                  <a:pt x="838490" y="1648873"/>
                </a:lnTo>
                <a:lnTo>
                  <a:pt x="837902" y="1648347"/>
                </a:lnTo>
                <a:lnTo>
                  <a:pt x="837394" y="1647943"/>
                </a:lnTo>
                <a:lnTo>
                  <a:pt x="837131" y="1647750"/>
                </a:lnTo>
                <a:lnTo>
                  <a:pt x="836315" y="1647154"/>
                </a:lnTo>
                <a:lnTo>
                  <a:pt x="836201" y="1647075"/>
                </a:lnTo>
                <a:lnTo>
                  <a:pt x="835508" y="1646566"/>
                </a:lnTo>
                <a:lnTo>
                  <a:pt x="834842" y="1646085"/>
                </a:lnTo>
                <a:lnTo>
                  <a:pt x="833211" y="1644891"/>
                </a:lnTo>
                <a:lnTo>
                  <a:pt x="832369" y="1644278"/>
                </a:lnTo>
                <a:lnTo>
                  <a:pt x="832133" y="1644111"/>
                </a:lnTo>
                <a:lnTo>
                  <a:pt x="831238" y="1643462"/>
                </a:lnTo>
                <a:lnTo>
                  <a:pt x="829633" y="1642717"/>
                </a:lnTo>
                <a:lnTo>
                  <a:pt x="828169" y="1642042"/>
                </a:lnTo>
                <a:lnTo>
                  <a:pt x="828142" y="1642033"/>
                </a:lnTo>
                <a:lnTo>
                  <a:pt x="827422" y="1641884"/>
                </a:lnTo>
                <a:lnTo>
                  <a:pt x="825696" y="1642085"/>
                </a:lnTo>
                <a:lnTo>
                  <a:pt x="824950" y="1642278"/>
                </a:lnTo>
                <a:lnTo>
                  <a:pt x="824424" y="1642585"/>
                </a:lnTo>
                <a:lnTo>
                  <a:pt x="824012" y="1642945"/>
                </a:lnTo>
                <a:lnTo>
                  <a:pt x="822723" y="1644286"/>
                </a:lnTo>
                <a:lnTo>
                  <a:pt x="822205" y="1645383"/>
                </a:lnTo>
                <a:lnTo>
                  <a:pt x="820784" y="1646646"/>
                </a:lnTo>
                <a:lnTo>
                  <a:pt x="820241" y="1647146"/>
                </a:lnTo>
                <a:lnTo>
                  <a:pt x="818697" y="1647768"/>
                </a:lnTo>
                <a:lnTo>
                  <a:pt x="816830" y="1648102"/>
                </a:lnTo>
                <a:lnTo>
                  <a:pt x="815971" y="1648391"/>
                </a:lnTo>
                <a:lnTo>
                  <a:pt x="815523" y="1648610"/>
                </a:lnTo>
                <a:lnTo>
                  <a:pt x="815137" y="1648794"/>
                </a:lnTo>
                <a:lnTo>
                  <a:pt x="812182" y="1649329"/>
                </a:lnTo>
                <a:lnTo>
                  <a:pt x="809884" y="1649873"/>
                </a:lnTo>
                <a:lnTo>
                  <a:pt x="809270" y="1650022"/>
                </a:lnTo>
                <a:lnTo>
                  <a:pt x="808797" y="1650074"/>
                </a:lnTo>
                <a:lnTo>
                  <a:pt x="806455" y="1650215"/>
                </a:lnTo>
                <a:lnTo>
                  <a:pt x="805009" y="1650600"/>
                </a:lnTo>
                <a:lnTo>
                  <a:pt x="803729" y="1651135"/>
                </a:lnTo>
                <a:lnTo>
                  <a:pt x="801202" y="1652846"/>
                </a:lnTo>
                <a:lnTo>
                  <a:pt x="800062" y="1653100"/>
                </a:lnTo>
                <a:lnTo>
                  <a:pt x="799537" y="1653336"/>
                </a:lnTo>
                <a:lnTo>
                  <a:pt x="799484" y="1653363"/>
                </a:lnTo>
                <a:lnTo>
                  <a:pt x="798256" y="1653976"/>
                </a:lnTo>
                <a:lnTo>
                  <a:pt x="797836" y="1654108"/>
                </a:lnTo>
                <a:lnTo>
                  <a:pt x="795643" y="1654240"/>
                </a:lnTo>
                <a:lnTo>
                  <a:pt x="794889" y="1654020"/>
                </a:lnTo>
                <a:lnTo>
                  <a:pt x="794441" y="1653889"/>
                </a:lnTo>
                <a:lnTo>
                  <a:pt x="793108" y="1653074"/>
                </a:lnTo>
                <a:lnTo>
                  <a:pt x="793100" y="1653074"/>
                </a:lnTo>
                <a:lnTo>
                  <a:pt x="791899" y="1652170"/>
                </a:lnTo>
                <a:lnTo>
                  <a:pt x="791583" y="1651434"/>
                </a:lnTo>
                <a:lnTo>
                  <a:pt x="791530" y="1651196"/>
                </a:lnTo>
                <a:lnTo>
                  <a:pt x="791495" y="1651039"/>
                </a:lnTo>
                <a:lnTo>
                  <a:pt x="791433" y="1649338"/>
                </a:lnTo>
                <a:lnTo>
                  <a:pt x="791346" y="1647786"/>
                </a:lnTo>
                <a:lnTo>
                  <a:pt x="791249" y="1647365"/>
                </a:lnTo>
                <a:lnTo>
                  <a:pt x="791127" y="1646847"/>
                </a:lnTo>
                <a:lnTo>
                  <a:pt x="790723" y="1646023"/>
                </a:lnTo>
                <a:lnTo>
                  <a:pt x="790355" y="1645260"/>
                </a:lnTo>
                <a:lnTo>
                  <a:pt x="789443" y="1643813"/>
                </a:lnTo>
                <a:lnTo>
                  <a:pt x="789435" y="1643795"/>
                </a:lnTo>
                <a:lnTo>
                  <a:pt x="788504" y="1642112"/>
                </a:lnTo>
                <a:lnTo>
                  <a:pt x="788268" y="1641130"/>
                </a:lnTo>
                <a:lnTo>
                  <a:pt x="788188" y="1640200"/>
                </a:lnTo>
                <a:lnTo>
                  <a:pt x="788066" y="1639832"/>
                </a:lnTo>
                <a:lnTo>
                  <a:pt x="787899" y="1639490"/>
                </a:lnTo>
                <a:lnTo>
                  <a:pt x="787023" y="1638314"/>
                </a:lnTo>
                <a:lnTo>
                  <a:pt x="786400" y="1637490"/>
                </a:lnTo>
                <a:lnTo>
                  <a:pt x="785891" y="1636859"/>
                </a:lnTo>
                <a:lnTo>
                  <a:pt x="783998" y="1634220"/>
                </a:lnTo>
                <a:lnTo>
                  <a:pt x="786278" y="1632465"/>
                </a:lnTo>
                <a:lnTo>
                  <a:pt x="790197" y="1629545"/>
                </a:lnTo>
                <a:lnTo>
                  <a:pt x="794976" y="1626222"/>
                </a:lnTo>
                <a:lnTo>
                  <a:pt x="797493" y="1624231"/>
                </a:lnTo>
                <a:lnTo>
                  <a:pt x="803141" y="1620233"/>
                </a:lnTo>
                <a:lnTo>
                  <a:pt x="807245" y="1617154"/>
                </a:lnTo>
                <a:lnTo>
                  <a:pt x="809113" y="1615926"/>
                </a:lnTo>
                <a:lnTo>
                  <a:pt x="810875" y="1614340"/>
                </a:lnTo>
                <a:lnTo>
                  <a:pt x="811866" y="1613717"/>
                </a:lnTo>
                <a:lnTo>
                  <a:pt x="810384" y="1611104"/>
                </a:lnTo>
                <a:lnTo>
                  <a:pt x="808858" y="1607999"/>
                </a:lnTo>
                <a:lnTo>
                  <a:pt x="806701" y="1606315"/>
                </a:lnTo>
                <a:lnTo>
                  <a:pt x="803106" y="1603790"/>
                </a:lnTo>
                <a:lnTo>
                  <a:pt x="802773" y="1603579"/>
                </a:lnTo>
                <a:lnTo>
                  <a:pt x="802676" y="1603518"/>
                </a:lnTo>
                <a:lnTo>
                  <a:pt x="801342" y="1602694"/>
                </a:lnTo>
                <a:lnTo>
                  <a:pt x="798914" y="1601124"/>
                </a:lnTo>
                <a:lnTo>
                  <a:pt x="797502" y="1600046"/>
                </a:lnTo>
                <a:lnTo>
                  <a:pt x="791943" y="1593503"/>
                </a:lnTo>
                <a:lnTo>
                  <a:pt x="791530" y="1592846"/>
                </a:lnTo>
                <a:lnTo>
                  <a:pt x="788136" y="1589934"/>
                </a:lnTo>
                <a:lnTo>
                  <a:pt x="785435" y="1585892"/>
                </a:lnTo>
                <a:lnTo>
                  <a:pt x="785234" y="1585585"/>
                </a:lnTo>
                <a:lnTo>
                  <a:pt x="782655" y="1581901"/>
                </a:lnTo>
                <a:lnTo>
                  <a:pt x="781358" y="1579823"/>
                </a:lnTo>
                <a:lnTo>
                  <a:pt x="780182" y="1576543"/>
                </a:lnTo>
                <a:lnTo>
                  <a:pt x="778894" y="1571799"/>
                </a:lnTo>
                <a:lnTo>
                  <a:pt x="778823" y="1571238"/>
                </a:lnTo>
                <a:lnTo>
                  <a:pt x="777920" y="1570922"/>
                </a:lnTo>
                <a:lnTo>
                  <a:pt x="773720" y="1569861"/>
                </a:lnTo>
                <a:lnTo>
                  <a:pt x="773553" y="1569818"/>
                </a:lnTo>
                <a:lnTo>
                  <a:pt x="769852" y="1564775"/>
                </a:lnTo>
                <a:lnTo>
                  <a:pt x="769475" y="1564266"/>
                </a:lnTo>
                <a:lnTo>
                  <a:pt x="769001" y="1563749"/>
                </a:lnTo>
                <a:lnTo>
                  <a:pt x="767204" y="1562469"/>
                </a:lnTo>
                <a:lnTo>
                  <a:pt x="766178" y="1561434"/>
                </a:lnTo>
                <a:lnTo>
                  <a:pt x="764432" y="1560381"/>
                </a:lnTo>
                <a:lnTo>
                  <a:pt x="763091" y="1559461"/>
                </a:lnTo>
                <a:lnTo>
                  <a:pt x="762214" y="1558873"/>
                </a:lnTo>
                <a:lnTo>
                  <a:pt x="760154" y="1557724"/>
                </a:lnTo>
                <a:lnTo>
                  <a:pt x="759276" y="1557339"/>
                </a:lnTo>
                <a:lnTo>
                  <a:pt x="758180" y="1557523"/>
                </a:lnTo>
                <a:lnTo>
                  <a:pt x="756681" y="1557348"/>
                </a:lnTo>
                <a:lnTo>
                  <a:pt x="754681" y="1555917"/>
                </a:lnTo>
                <a:lnTo>
                  <a:pt x="753857" y="1554804"/>
                </a:lnTo>
                <a:lnTo>
                  <a:pt x="753541" y="1554287"/>
                </a:lnTo>
                <a:lnTo>
                  <a:pt x="752498" y="1553085"/>
                </a:lnTo>
                <a:lnTo>
                  <a:pt x="751691" y="1551367"/>
                </a:lnTo>
                <a:lnTo>
                  <a:pt x="751261" y="1551156"/>
                </a:lnTo>
                <a:lnTo>
                  <a:pt x="748683" y="1551060"/>
                </a:lnTo>
                <a:lnTo>
                  <a:pt x="742281" y="1550867"/>
                </a:lnTo>
                <a:lnTo>
                  <a:pt x="741737" y="1550840"/>
                </a:lnTo>
                <a:lnTo>
                  <a:pt x="741387" y="1550832"/>
                </a:lnTo>
                <a:lnTo>
                  <a:pt x="741281" y="1550823"/>
                </a:lnTo>
                <a:lnTo>
                  <a:pt x="739800" y="1550752"/>
                </a:lnTo>
                <a:lnTo>
                  <a:pt x="732135" y="1549867"/>
                </a:lnTo>
                <a:lnTo>
                  <a:pt x="731741" y="1550209"/>
                </a:lnTo>
                <a:lnTo>
                  <a:pt x="731302" y="1550595"/>
                </a:lnTo>
                <a:lnTo>
                  <a:pt x="729698" y="1552647"/>
                </a:lnTo>
                <a:lnTo>
                  <a:pt x="728865" y="1553603"/>
                </a:lnTo>
                <a:lnTo>
                  <a:pt x="727575" y="1554875"/>
                </a:lnTo>
                <a:lnTo>
                  <a:pt x="726058" y="1556751"/>
                </a:lnTo>
                <a:lnTo>
                  <a:pt x="725261" y="1557567"/>
                </a:lnTo>
                <a:lnTo>
                  <a:pt x="724857" y="1557970"/>
                </a:lnTo>
                <a:lnTo>
                  <a:pt x="721244" y="1558873"/>
                </a:lnTo>
                <a:lnTo>
                  <a:pt x="713703" y="1560241"/>
                </a:lnTo>
                <a:lnTo>
                  <a:pt x="709914" y="1563425"/>
                </a:lnTo>
                <a:lnTo>
                  <a:pt x="709072" y="1564749"/>
                </a:lnTo>
                <a:lnTo>
                  <a:pt x="708791" y="1565257"/>
                </a:lnTo>
                <a:lnTo>
                  <a:pt x="707248" y="1562126"/>
                </a:lnTo>
                <a:lnTo>
                  <a:pt x="706073" y="1559189"/>
                </a:lnTo>
                <a:lnTo>
                  <a:pt x="705327" y="1558961"/>
                </a:lnTo>
                <a:lnTo>
                  <a:pt x="700215" y="1557373"/>
                </a:lnTo>
                <a:lnTo>
                  <a:pt x="684334" y="1545535"/>
                </a:lnTo>
                <a:lnTo>
                  <a:pt x="682063" y="1543922"/>
                </a:lnTo>
                <a:lnTo>
                  <a:pt x="678099" y="1541834"/>
                </a:lnTo>
                <a:lnTo>
                  <a:pt x="674801" y="1540028"/>
                </a:lnTo>
                <a:lnTo>
                  <a:pt x="668716" y="1531662"/>
                </a:lnTo>
                <a:lnTo>
                  <a:pt x="662393" y="1522804"/>
                </a:lnTo>
                <a:lnTo>
                  <a:pt x="655763" y="1513746"/>
                </a:lnTo>
                <a:lnTo>
                  <a:pt x="654956" y="1506687"/>
                </a:lnTo>
                <a:lnTo>
                  <a:pt x="654071" y="1506652"/>
                </a:lnTo>
                <a:lnTo>
                  <a:pt x="651282" y="1506634"/>
                </a:lnTo>
                <a:lnTo>
                  <a:pt x="649063" y="1506424"/>
                </a:lnTo>
                <a:lnTo>
                  <a:pt x="647310" y="1506871"/>
                </a:lnTo>
                <a:lnTo>
                  <a:pt x="645337" y="1506889"/>
                </a:lnTo>
                <a:lnTo>
                  <a:pt x="644100" y="1506415"/>
                </a:lnTo>
                <a:lnTo>
                  <a:pt x="641636" y="1504012"/>
                </a:lnTo>
                <a:lnTo>
                  <a:pt x="639925" y="1502188"/>
                </a:lnTo>
                <a:lnTo>
                  <a:pt x="638847" y="1500224"/>
                </a:lnTo>
                <a:lnTo>
                  <a:pt x="637067" y="1495672"/>
                </a:lnTo>
                <a:lnTo>
                  <a:pt x="633717" y="1497067"/>
                </a:lnTo>
                <a:lnTo>
                  <a:pt x="631762" y="1497549"/>
                </a:lnTo>
                <a:lnTo>
                  <a:pt x="628386" y="1499882"/>
                </a:lnTo>
                <a:lnTo>
                  <a:pt x="627070" y="1500171"/>
                </a:lnTo>
                <a:lnTo>
                  <a:pt x="625509" y="1499803"/>
                </a:lnTo>
                <a:lnTo>
                  <a:pt x="624439" y="1500004"/>
                </a:lnTo>
                <a:lnTo>
                  <a:pt x="619274" y="1498198"/>
                </a:lnTo>
                <a:lnTo>
                  <a:pt x="617757" y="1498724"/>
                </a:lnTo>
                <a:lnTo>
                  <a:pt x="615626" y="1498795"/>
                </a:lnTo>
                <a:lnTo>
                  <a:pt x="615152" y="1498829"/>
                </a:lnTo>
                <a:lnTo>
                  <a:pt x="614328" y="1502171"/>
                </a:lnTo>
                <a:lnTo>
                  <a:pt x="609628" y="1500663"/>
                </a:lnTo>
                <a:lnTo>
                  <a:pt x="609312" y="1500548"/>
                </a:lnTo>
                <a:lnTo>
                  <a:pt x="607427" y="1500688"/>
                </a:lnTo>
                <a:lnTo>
                  <a:pt x="605804" y="1500163"/>
                </a:lnTo>
                <a:lnTo>
                  <a:pt x="605787" y="1499452"/>
                </a:lnTo>
                <a:lnTo>
                  <a:pt x="604611" y="1498987"/>
                </a:lnTo>
                <a:lnTo>
                  <a:pt x="604103" y="1498111"/>
                </a:lnTo>
                <a:lnTo>
                  <a:pt x="602902" y="1497356"/>
                </a:lnTo>
                <a:lnTo>
                  <a:pt x="602375" y="1495734"/>
                </a:lnTo>
                <a:lnTo>
                  <a:pt x="600710" y="1493507"/>
                </a:lnTo>
                <a:lnTo>
                  <a:pt x="596605" y="1487210"/>
                </a:lnTo>
                <a:lnTo>
                  <a:pt x="597210" y="1484667"/>
                </a:lnTo>
                <a:lnTo>
                  <a:pt x="597693" y="1483264"/>
                </a:lnTo>
                <a:lnTo>
                  <a:pt x="598281" y="1481616"/>
                </a:lnTo>
                <a:lnTo>
                  <a:pt x="598578" y="1478476"/>
                </a:lnTo>
                <a:lnTo>
                  <a:pt x="599289" y="1476652"/>
                </a:lnTo>
                <a:lnTo>
                  <a:pt x="595501" y="1470847"/>
                </a:lnTo>
                <a:lnTo>
                  <a:pt x="592387" y="1460770"/>
                </a:lnTo>
                <a:lnTo>
                  <a:pt x="581899" y="1465067"/>
                </a:lnTo>
                <a:lnTo>
                  <a:pt x="581425" y="1465261"/>
                </a:lnTo>
                <a:lnTo>
                  <a:pt x="560748" y="1473819"/>
                </a:lnTo>
                <a:lnTo>
                  <a:pt x="560545" y="1473907"/>
                </a:lnTo>
                <a:lnTo>
                  <a:pt x="550504" y="1478064"/>
                </a:lnTo>
                <a:lnTo>
                  <a:pt x="547322" y="1479397"/>
                </a:lnTo>
                <a:lnTo>
                  <a:pt x="545979" y="1479949"/>
                </a:lnTo>
                <a:lnTo>
                  <a:pt x="543217" y="1481124"/>
                </a:lnTo>
                <a:lnTo>
                  <a:pt x="541849" y="1481660"/>
                </a:lnTo>
                <a:lnTo>
                  <a:pt x="540885" y="1482089"/>
                </a:lnTo>
                <a:lnTo>
                  <a:pt x="540008" y="1482457"/>
                </a:lnTo>
                <a:lnTo>
                  <a:pt x="538921" y="1482905"/>
                </a:lnTo>
                <a:lnTo>
                  <a:pt x="537842" y="1483369"/>
                </a:lnTo>
                <a:lnTo>
                  <a:pt x="536676" y="1483860"/>
                </a:lnTo>
                <a:lnTo>
                  <a:pt x="535580" y="1484308"/>
                </a:lnTo>
                <a:lnTo>
                  <a:pt x="534431" y="1484798"/>
                </a:lnTo>
                <a:lnTo>
                  <a:pt x="533387" y="1485246"/>
                </a:lnTo>
                <a:lnTo>
                  <a:pt x="532448" y="1485632"/>
                </a:lnTo>
                <a:lnTo>
                  <a:pt x="532256" y="1485719"/>
                </a:lnTo>
                <a:lnTo>
                  <a:pt x="531773" y="1485930"/>
                </a:lnTo>
                <a:lnTo>
                  <a:pt x="530861" y="1486316"/>
                </a:lnTo>
                <a:lnTo>
                  <a:pt x="528187" y="1487447"/>
                </a:lnTo>
                <a:lnTo>
                  <a:pt x="525976" y="1488359"/>
                </a:lnTo>
                <a:lnTo>
                  <a:pt x="525135" y="1488693"/>
                </a:lnTo>
                <a:lnTo>
                  <a:pt x="523986" y="1489210"/>
                </a:lnTo>
                <a:lnTo>
                  <a:pt x="522715" y="1489735"/>
                </a:lnTo>
                <a:lnTo>
                  <a:pt x="519610" y="1491078"/>
                </a:lnTo>
                <a:lnTo>
                  <a:pt x="517585" y="1491928"/>
                </a:lnTo>
                <a:lnTo>
                  <a:pt x="516471" y="1492349"/>
                </a:lnTo>
                <a:lnTo>
                  <a:pt x="512761" y="1493945"/>
                </a:lnTo>
                <a:lnTo>
                  <a:pt x="511613" y="1494444"/>
                </a:lnTo>
                <a:lnTo>
                  <a:pt x="510437" y="1494971"/>
                </a:lnTo>
                <a:lnTo>
                  <a:pt x="506360" y="1496681"/>
                </a:lnTo>
                <a:lnTo>
                  <a:pt x="505325" y="1497137"/>
                </a:lnTo>
                <a:lnTo>
                  <a:pt x="504247" y="1497575"/>
                </a:lnTo>
                <a:lnTo>
                  <a:pt x="500318" y="1499136"/>
                </a:lnTo>
                <a:lnTo>
                  <a:pt x="499432" y="1499487"/>
                </a:lnTo>
                <a:lnTo>
                  <a:pt x="498406" y="1499908"/>
                </a:lnTo>
                <a:lnTo>
                  <a:pt x="496696" y="1500575"/>
                </a:lnTo>
                <a:lnTo>
                  <a:pt x="495547" y="1501083"/>
                </a:lnTo>
                <a:lnTo>
                  <a:pt x="489365" y="1503565"/>
                </a:lnTo>
                <a:lnTo>
                  <a:pt x="487585" y="1504267"/>
                </a:lnTo>
                <a:lnTo>
                  <a:pt x="486646" y="1504679"/>
                </a:lnTo>
                <a:lnTo>
                  <a:pt x="483656" y="1505266"/>
                </a:lnTo>
                <a:lnTo>
                  <a:pt x="465363" y="1508888"/>
                </a:lnTo>
                <a:lnTo>
                  <a:pt x="455972" y="1510861"/>
                </a:lnTo>
                <a:lnTo>
                  <a:pt x="450175" y="1512062"/>
                </a:lnTo>
                <a:lnTo>
                  <a:pt x="442686" y="1513614"/>
                </a:lnTo>
                <a:lnTo>
                  <a:pt x="435258" y="1515079"/>
                </a:lnTo>
                <a:lnTo>
                  <a:pt x="426594" y="1516894"/>
                </a:lnTo>
                <a:lnTo>
                  <a:pt x="414598" y="1519306"/>
                </a:lnTo>
                <a:lnTo>
                  <a:pt x="403837" y="1521472"/>
                </a:lnTo>
                <a:lnTo>
                  <a:pt x="403268" y="1521568"/>
                </a:lnTo>
                <a:lnTo>
                  <a:pt x="403013" y="1521630"/>
                </a:lnTo>
                <a:lnTo>
                  <a:pt x="388974" y="1521183"/>
                </a:lnTo>
                <a:lnTo>
                  <a:pt x="388394" y="1521156"/>
                </a:lnTo>
                <a:lnTo>
                  <a:pt x="377363" y="1520727"/>
                </a:lnTo>
                <a:lnTo>
                  <a:pt x="375487" y="1520656"/>
                </a:lnTo>
                <a:lnTo>
                  <a:pt x="374899" y="1520200"/>
                </a:lnTo>
                <a:lnTo>
                  <a:pt x="370883" y="1516771"/>
                </a:lnTo>
                <a:lnTo>
                  <a:pt x="364156" y="1511045"/>
                </a:lnTo>
                <a:lnTo>
                  <a:pt x="362753" y="1509826"/>
                </a:lnTo>
                <a:lnTo>
                  <a:pt x="351133" y="1499899"/>
                </a:lnTo>
                <a:lnTo>
                  <a:pt x="341418" y="1491059"/>
                </a:lnTo>
                <a:lnTo>
                  <a:pt x="341023" y="1490683"/>
                </a:lnTo>
                <a:lnTo>
                  <a:pt x="331096" y="1481729"/>
                </a:lnTo>
                <a:lnTo>
                  <a:pt x="330500" y="1481124"/>
                </a:lnTo>
                <a:lnTo>
                  <a:pt x="327580" y="1478397"/>
                </a:lnTo>
                <a:lnTo>
                  <a:pt x="327518" y="1478265"/>
                </a:lnTo>
                <a:lnTo>
                  <a:pt x="326509" y="1478581"/>
                </a:lnTo>
                <a:lnTo>
                  <a:pt x="322817" y="1479221"/>
                </a:lnTo>
                <a:lnTo>
                  <a:pt x="318599" y="1479861"/>
                </a:lnTo>
                <a:lnTo>
                  <a:pt x="313039" y="1480993"/>
                </a:lnTo>
                <a:lnTo>
                  <a:pt x="311821" y="1481826"/>
                </a:lnTo>
                <a:lnTo>
                  <a:pt x="310426" y="1483817"/>
                </a:lnTo>
                <a:lnTo>
                  <a:pt x="309751" y="1485404"/>
                </a:lnTo>
                <a:lnTo>
                  <a:pt x="308383" y="1485886"/>
                </a:lnTo>
                <a:lnTo>
                  <a:pt x="305954" y="1485982"/>
                </a:lnTo>
                <a:lnTo>
                  <a:pt x="302420" y="1487281"/>
                </a:lnTo>
                <a:lnTo>
                  <a:pt x="299070" y="1488183"/>
                </a:lnTo>
                <a:lnTo>
                  <a:pt x="293720" y="1488605"/>
                </a:lnTo>
                <a:lnTo>
                  <a:pt x="291607" y="1489254"/>
                </a:lnTo>
                <a:lnTo>
                  <a:pt x="289643" y="1490762"/>
                </a:lnTo>
                <a:lnTo>
                  <a:pt x="288319" y="1492936"/>
                </a:lnTo>
                <a:lnTo>
                  <a:pt x="285714" y="1495523"/>
                </a:lnTo>
                <a:lnTo>
                  <a:pt x="284171" y="1498233"/>
                </a:lnTo>
                <a:lnTo>
                  <a:pt x="282514" y="1500408"/>
                </a:lnTo>
                <a:lnTo>
                  <a:pt x="281347" y="1501021"/>
                </a:lnTo>
                <a:lnTo>
                  <a:pt x="278014" y="1501977"/>
                </a:lnTo>
                <a:lnTo>
                  <a:pt x="273815" y="1505389"/>
                </a:lnTo>
                <a:lnTo>
                  <a:pt x="272192" y="1505547"/>
                </a:lnTo>
                <a:lnTo>
                  <a:pt x="271859" y="1505477"/>
                </a:lnTo>
                <a:lnTo>
                  <a:pt x="269588" y="1505021"/>
                </a:lnTo>
                <a:lnTo>
                  <a:pt x="268343" y="1505766"/>
                </a:lnTo>
                <a:lnTo>
                  <a:pt x="266711" y="1509081"/>
                </a:lnTo>
                <a:lnTo>
                  <a:pt x="265282" y="1511887"/>
                </a:lnTo>
                <a:lnTo>
                  <a:pt x="263862" y="1513264"/>
                </a:lnTo>
                <a:lnTo>
                  <a:pt x="263580" y="1513535"/>
                </a:lnTo>
                <a:lnTo>
                  <a:pt x="260379" y="1514947"/>
                </a:lnTo>
                <a:lnTo>
                  <a:pt x="257599" y="1516955"/>
                </a:lnTo>
                <a:lnTo>
                  <a:pt x="255417" y="1517762"/>
                </a:lnTo>
                <a:lnTo>
                  <a:pt x="252909" y="1517087"/>
                </a:lnTo>
                <a:lnTo>
                  <a:pt x="252444" y="1516965"/>
                </a:lnTo>
                <a:lnTo>
                  <a:pt x="250418" y="1516658"/>
                </a:lnTo>
                <a:lnTo>
                  <a:pt x="248734" y="1517052"/>
                </a:lnTo>
                <a:lnTo>
                  <a:pt x="246060" y="1518192"/>
                </a:lnTo>
                <a:lnTo>
                  <a:pt x="243157" y="1518929"/>
                </a:lnTo>
                <a:lnTo>
                  <a:pt x="240236" y="1517833"/>
                </a:lnTo>
                <a:lnTo>
                  <a:pt x="239439" y="1516947"/>
                </a:lnTo>
                <a:lnTo>
                  <a:pt x="237044" y="1515219"/>
                </a:lnTo>
                <a:lnTo>
                  <a:pt x="231757" y="1513851"/>
                </a:lnTo>
                <a:lnTo>
                  <a:pt x="223496" y="1511694"/>
                </a:lnTo>
                <a:lnTo>
                  <a:pt x="221979" y="1510800"/>
                </a:lnTo>
                <a:lnTo>
                  <a:pt x="219909" y="1510054"/>
                </a:lnTo>
                <a:lnTo>
                  <a:pt x="218129" y="1511045"/>
                </a:lnTo>
                <a:lnTo>
                  <a:pt x="216840" y="1513650"/>
                </a:lnTo>
                <a:lnTo>
                  <a:pt x="215376" y="1515666"/>
                </a:lnTo>
                <a:lnTo>
                  <a:pt x="212202" y="1520183"/>
                </a:lnTo>
                <a:lnTo>
                  <a:pt x="211543" y="1521147"/>
                </a:lnTo>
                <a:lnTo>
                  <a:pt x="210158" y="1523173"/>
                </a:lnTo>
                <a:lnTo>
                  <a:pt x="209378" y="1524313"/>
                </a:lnTo>
                <a:lnTo>
                  <a:pt x="208991" y="1524875"/>
                </a:lnTo>
                <a:lnTo>
                  <a:pt x="207133" y="1528295"/>
                </a:lnTo>
                <a:lnTo>
                  <a:pt x="206650" y="1531337"/>
                </a:lnTo>
                <a:lnTo>
                  <a:pt x="204554" y="1534222"/>
                </a:lnTo>
                <a:lnTo>
                  <a:pt x="201029" y="1536933"/>
                </a:lnTo>
                <a:lnTo>
                  <a:pt x="198801" y="1539519"/>
                </a:lnTo>
                <a:lnTo>
                  <a:pt x="197793" y="1541834"/>
                </a:lnTo>
                <a:close/>
              </a:path>
            </a:pathLst>
          </a:custGeom>
          <a:solidFill>
            <a:srgbClr val="FFE181"/>
          </a:solidFill>
          <a:ln w="12700" cap="flat">
            <a:solidFill>
              <a:srgbClr val="000000"/>
            </a:solidFill>
            <a:prstDash val="solid"/>
            <a:round/>
          </a:ln>
        </p:spPr>
        <p:txBody>
          <a:bodyPr/>
          <a:lstStyle/>
          <a:p>
            <a:endParaRPr lang="sl-SI"/>
          </a:p>
        </p:txBody>
      </p:sp>
      <p:sp>
        <p:nvSpPr>
          <p:cNvPr id="24" name="Prostoročno: oblika 23">
            <a:extLst>
              <a:ext uri="{FF2B5EF4-FFF2-40B4-BE49-F238E27FC236}">
                <a16:creationId xmlns:a16="http://schemas.microsoft.com/office/drawing/2014/main" id="{5EC0DE17-5F5E-C3F4-B87D-7924A2F9A614}"/>
              </a:ext>
            </a:extLst>
          </p:cNvPr>
          <p:cNvSpPr/>
          <p:nvPr/>
        </p:nvSpPr>
        <p:spPr>
          <a:xfrm>
            <a:off x="3597778" y="3338206"/>
            <a:ext cx="2104010" cy="1769775"/>
          </a:xfrm>
          <a:custGeom>
            <a:avLst/>
            <a:gdLst>
              <a:gd name="csX0" fmla="*/ 1459911 w 2104010"/>
              <a:gd name="csY0" fmla="*/ 1343419 h 1769775"/>
              <a:gd name="csX1" fmla="*/ 1456324 w 2104010"/>
              <a:gd name="csY1" fmla="*/ 1344980 h 1769775"/>
              <a:gd name="csX2" fmla="*/ 1453904 w 2104010"/>
              <a:gd name="csY2" fmla="*/ 1346120 h 1769775"/>
              <a:gd name="csX3" fmla="*/ 1451291 w 2104010"/>
              <a:gd name="csY3" fmla="*/ 1347234 h 1769775"/>
              <a:gd name="csX4" fmla="*/ 1449335 w 2104010"/>
              <a:gd name="csY4" fmla="*/ 1348040 h 1769775"/>
              <a:gd name="csX5" fmla="*/ 1447134 w 2104010"/>
              <a:gd name="csY5" fmla="*/ 1349058 h 1769775"/>
              <a:gd name="csX6" fmla="*/ 1442293 w 2104010"/>
              <a:gd name="csY6" fmla="*/ 1351294 h 1769775"/>
              <a:gd name="csX7" fmla="*/ 1439944 w 2104010"/>
              <a:gd name="csY7" fmla="*/ 1352381 h 1769775"/>
              <a:gd name="csX8" fmla="*/ 1438557 w 2104010"/>
              <a:gd name="csY8" fmla="*/ 1353083 h 1769775"/>
              <a:gd name="csX9" fmla="*/ 1434051 w 2104010"/>
              <a:gd name="csY9" fmla="*/ 1355117 h 1769775"/>
              <a:gd name="csX10" fmla="*/ 1433700 w 2104010"/>
              <a:gd name="csY10" fmla="*/ 1355232 h 1769775"/>
              <a:gd name="csX11" fmla="*/ 1430262 w 2104010"/>
              <a:gd name="csY11" fmla="*/ 1356819 h 1769775"/>
              <a:gd name="csX12" fmla="*/ 1427605 w 2104010"/>
              <a:gd name="csY12" fmla="*/ 1358037 h 1769775"/>
              <a:gd name="csX13" fmla="*/ 1422194 w 2104010"/>
              <a:gd name="csY13" fmla="*/ 1360537 h 1769775"/>
              <a:gd name="csX14" fmla="*/ 1421659 w 2104010"/>
              <a:gd name="csY14" fmla="*/ 1360782 h 1769775"/>
              <a:gd name="csX15" fmla="*/ 1418125 w 2104010"/>
              <a:gd name="csY15" fmla="*/ 1362474 h 1769775"/>
              <a:gd name="csX16" fmla="*/ 1416968 w 2104010"/>
              <a:gd name="csY16" fmla="*/ 1363018 h 1769775"/>
              <a:gd name="csX17" fmla="*/ 1414977 w 2104010"/>
              <a:gd name="csY17" fmla="*/ 1364001 h 1769775"/>
              <a:gd name="csX18" fmla="*/ 1414661 w 2104010"/>
              <a:gd name="csY18" fmla="*/ 1364133 h 1769775"/>
              <a:gd name="csX19" fmla="*/ 1414504 w 2104010"/>
              <a:gd name="csY19" fmla="*/ 1364202 h 1769775"/>
              <a:gd name="csX20" fmla="*/ 1413495 w 2104010"/>
              <a:gd name="csY20" fmla="*/ 1364711 h 1769775"/>
              <a:gd name="csX21" fmla="*/ 1411092 w 2104010"/>
              <a:gd name="csY21" fmla="*/ 1365982 h 1769775"/>
              <a:gd name="csX22" fmla="*/ 1409084 w 2104010"/>
              <a:gd name="csY22" fmla="*/ 1367079 h 1769775"/>
              <a:gd name="csX23" fmla="*/ 1408514 w 2104010"/>
              <a:gd name="csY23" fmla="*/ 1367210 h 1769775"/>
              <a:gd name="csX24" fmla="*/ 1407971 w 2104010"/>
              <a:gd name="csY24" fmla="*/ 1367325 h 1769775"/>
              <a:gd name="csX25" fmla="*/ 1407427 w 2104010"/>
              <a:gd name="csY25" fmla="*/ 1367683 h 1769775"/>
              <a:gd name="csX26" fmla="*/ 1407392 w 2104010"/>
              <a:gd name="csY26" fmla="*/ 1367702 h 1769775"/>
              <a:gd name="csX27" fmla="*/ 1407138 w 2104010"/>
              <a:gd name="csY27" fmla="*/ 1367894 h 1769775"/>
              <a:gd name="csX28" fmla="*/ 1405856 w 2104010"/>
              <a:gd name="csY28" fmla="*/ 1368710 h 1769775"/>
              <a:gd name="csX29" fmla="*/ 1404314 w 2104010"/>
              <a:gd name="csY29" fmla="*/ 1369683 h 1769775"/>
              <a:gd name="csX30" fmla="*/ 1403892 w 2104010"/>
              <a:gd name="csY30" fmla="*/ 1369955 h 1769775"/>
              <a:gd name="csX31" fmla="*/ 1403139 w 2104010"/>
              <a:gd name="csY31" fmla="*/ 1370446 h 1769775"/>
              <a:gd name="csX32" fmla="*/ 1402147 w 2104010"/>
              <a:gd name="csY32" fmla="*/ 1371095 h 1769775"/>
              <a:gd name="csX33" fmla="*/ 1401235 w 2104010"/>
              <a:gd name="csY33" fmla="*/ 1371639 h 1769775"/>
              <a:gd name="csX34" fmla="*/ 1401130 w 2104010"/>
              <a:gd name="csY34" fmla="*/ 1371735 h 1769775"/>
              <a:gd name="csX35" fmla="*/ 1400561 w 2104010"/>
              <a:gd name="csY35" fmla="*/ 1372095 h 1769775"/>
              <a:gd name="csX36" fmla="*/ 1397298 w 2104010"/>
              <a:gd name="csY36" fmla="*/ 1374252 h 1769775"/>
              <a:gd name="csX37" fmla="*/ 1394457 w 2104010"/>
              <a:gd name="csY37" fmla="*/ 1376120 h 1769775"/>
              <a:gd name="csX38" fmla="*/ 1392484 w 2104010"/>
              <a:gd name="csY38" fmla="*/ 1377409 h 1769775"/>
              <a:gd name="csX39" fmla="*/ 1390905 w 2104010"/>
              <a:gd name="csY39" fmla="*/ 1378435 h 1769775"/>
              <a:gd name="csX40" fmla="*/ 1389642 w 2104010"/>
              <a:gd name="csY40" fmla="*/ 1379242 h 1769775"/>
              <a:gd name="csX41" fmla="*/ 1386547 w 2104010"/>
              <a:gd name="csY41" fmla="*/ 1381215 h 1769775"/>
              <a:gd name="csX42" fmla="*/ 1384512 w 2104010"/>
              <a:gd name="csY42" fmla="*/ 1382495 h 1769775"/>
              <a:gd name="csX43" fmla="*/ 1381654 w 2104010"/>
              <a:gd name="csY43" fmla="*/ 1384345 h 1769775"/>
              <a:gd name="csX44" fmla="*/ 1378251 w 2104010"/>
              <a:gd name="csY44" fmla="*/ 1385626 h 1769775"/>
              <a:gd name="csX45" fmla="*/ 1374094 w 2104010"/>
              <a:gd name="csY45" fmla="*/ 1387205 h 1769775"/>
              <a:gd name="csX46" fmla="*/ 1371630 w 2104010"/>
              <a:gd name="csY46" fmla="*/ 1388152 h 1769775"/>
              <a:gd name="csX47" fmla="*/ 1371341 w 2104010"/>
              <a:gd name="csY47" fmla="*/ 1388265 h 1769775"/>
              <a:gd name="csX48" fmla="*/ 1368509 w 2104010"/>
              <a:gd name="csY48" fmla="*/ 1389353 h 1769775"/>
              <a:gd name="csX49" fmla="*/ 1365668 w 2104010"/>
              <a:gd name="csY49" fmla="*/ 1390441 h 1769775"/>
              <a:gd name="csX50" fmla="*/ 1364974 w 2104010"/>
              <a:gd name="csY50" fmla="*/ 1390738 h 1769775"/>
              <a:gd name="csX51" fmla="*/ 1364185 w 2104010"/>
              <a:gd name="csY51" fmla="*/ 1391072 h 1769775"/>
              <a:gd name="csX52" fmla="*/ 1363624 w 2104010"/>
              <a:gd name="csY52" fmla="*/ 1391309 h 1769775"/>
              <a:gd name="csX53" fmla="*/ 1362580 w 2104010"/>
              <a:gd name="csY53" fmla="*/ 1391729 h 1769775"/>
              <a:gd name="csX54" fmla="*/ 1361151 w 2104010"/>
              <a:gd name="csY54" fmla="*/ 1392282 h 1769775"/>
              <a:gd name="csX55" fmla="*/ 1357810 w 2104010"/>
              <a:gd name="csY55" fmla="*/ 1393579 h 1769775"/>
              <a:gd name="csX56" fmla="*/ 1356976 w 2104010"/>
              <a:gd name="csY56" fmla="*/ 1393905 h 1769775"/>
              <a:gd name="csX57" fmla="*/ 1355784 w 2104010"/>
              <a:gd name="csY57" fmla="*/ 1393229 h 1769775"/>
              <a:gd name="csX58" fmla="*/ 1354880 w 2104010"/>
              <a:gd name="csY58" fmla="*/ 1391975 h 1769775"/>
              <a:gd name="csX59" fmla="*/ 1354671 w 2104010"/>
              <a:gd name="csY59" fmla="*/ 1392168 h 1769775"/>
              <a:gd name="csX60" fmla="*/ 1354091 w 2104010"/>
              <a:gd name="csY60" fmla="*/ 1392711 h 1769775"/>
              <a:gd name="csX61" fmla="*/ 1353838 w 2104010"/>
              <a:gd name="csY61" fmla="*/ 1392949 h 1769775"/>
              <a:gd name="csX62" fmla="*/ 1352803 w 2104010"/>
              <a:gd name="csY62" fmla="*/ 1393799 h 1769775"/>
              <a:gd name="csX63" fmla="*/ 1351891 w 2104010"/>
              <a:gd name="csY63" fmla="*/ 1394597 h 1769775"/>
              <a:gd name="csX64" fmla="*/ 1350847 w 2104010"/>
              <a:gd name="csY64" fmla="*/ 1395403 h 1769775"/>
              <a:gd name="csX65" fmla="*/ 1349830 w 2104010"/>
              <a:gd name="csY65" fmla="*/ 1396263 h 1769775"/>
              <a:gd name="csX66" fmla="*/ 1348085 w 2104010"/>
              <a:gd name="csY66" fmla="*/ 1397736 h 1769775"/>
              <a:gd name="csX67" fmla="*/ 1347857 w 2104010"/>
              <a:gd name="csY67" fmla="*/ 1397947 h 1769775"/>
              <a:gd name="csX68" fmla="*/ 1347207 w 2104010"/>
              <a:gd name="csY68" fmla="*/ 1398271 h 1769775"/>
              <a:gd name="csX69" fmla="*/ 1343788 w 2104010"/>
              <a:gd name="csY69" fmla="*/ 1400174 h 1769775"/>
              <a:gd name="csX70" fmla="*/ 1341165 w 2104010"/>
              <a:gd name="csY70" fmla="*/ 1401630 h 1769775"/>
              <a:gd name="csX71" fmla="*/ 1340157 w 2104010"/>
              <a:gd name="csY71" fmla="*/ 1402227 h 1769775"/>
              <a:gd name="csX72" fmla="*/ 1337325 w 2104010"/>
              <a:gd name="csY72" fmla="*/ 1403936 h 1769775"/>
              <a:gd name="csX73" fmla="*/ 1337105 w 2104010"/>
              <a:gd name="csY73" fmla="*/ 1404059 h 1769775"/>
              <a:gd name="csX74" fmla="*/ 1335352 w 2104010"/>
              <a:gd name="csY74" fmla="*/ 1405172 h 1769775"/>
              <a:gd name="csX75" fmla="*/ 1333097 w 2104010"/>
              <a:gd name="csY75" fmla="*/ 1406699 h 1769775"/>
              <a:gd name="csX76" fmla="*/ 1332089 w 2104010"/>
              <a:gd name="csY76" fmla="*/ 1407383 h 1769775"/>
              <a:gd name="csX77" fmla="*/ 1328783 w 2104010"/>
              <a:gd name="csY77" fmla="*/ 1409716 h 1769775"/>
              <a:gd name="csX78" fmla="*/ 1329704 w 2104010"/>
              <a:gd name="csY78" fmla="*/ 1408356 h 1769775"/>
              <a:gd name="csX79" fmla="*/ 1329520 w 2104010"/>
              <a:gd name="csY79" fmla="*/ 1407103 h 1769775"/>
              <a:gd name="csX80" fmla="*/ 1328695 w 2104010"/>
              <a:gd name="csY80" fmla="*/ 1405532 h 1769775"/>
              <a:gd name="csX81" fmla="*/ 1326451 w 2104010"/>
              <a:gd name="csY81" fmla="*/ 1403787 h 1769775"/>
              <a:gd name="csX82" fmla="*/ 1324838 w 2104010"/>
              <a:gd name="csY82" fmla="*/ 1403402 h 1769775"/>
              <a:gd name="csX83" fmla="*/ 1322899 w 2104010"/>
              <a:gd name="csY83" fmla="*/ 1404664 h 1769775"/>
              <a:gd name="csX84" fmla="*/ 1321382 w 2104010"/>
              <a:gd name="csY84" fmla="*/ 1406103 h 1769775"/>
              <a:gd name="csX85" fmla="*/ 1320181 w 2104010"/>
              <a:gd name="csY85" fmla="*/ 1407883 h 1769775"/>
              <a:gd name="csX86" fmla="*/ 1320075 w 2104010"/>
              <a:gd name="csY86" fmla="*/ 1410153 h 1769775"/>
              <a:gd name="csX87" fmla="*/ 1318839 w 2104010"/>
              <a:gd name="csY87" fmla="*/ 1411671 h 1769775"/>
              <a:gd name="csX88" fmla="*/ 1318479 w 2104010"/>
              <a:gd name="csY88" fmla="*/ 1413494 h 1769775"/>
              <a:gd name="csX89" fmla="*/ 1319006 w 2104010"/>
              <a:gd name="csY89" fmla="*/ 1416249 h 1769775"/>
              <a:gd name="csX90" fmla="*/ 1319041 w 2104010"/>
              <a:gd name="csY90" fmla="*/ 1416590 h 1769775"/>
              <a:gd name="csX91" fmla="*/ 1320313 w 2104010"/>
              <a:gd name="csY91" fmla="*/ 1418642 h 1769775"/>
              <a:gd name="csX92" fmla="*/ 1321865 w 2104010"/>
              <a:gd name="csY92" fmla="*/ 1420405 h 1769775"/>
              <a:gd name="csX93" fmla="*/ 1319857 w 2104010"/>
              <a:gd name="csY93" fmla="*/ 1421177 h 1769775"/>
              <a:gd name="csX94" fmla="*/ 1318050 w 2104010"/>
              <a:gd name="csY94" fmla="*/ 1421247 h 1769775"/>
              <a:gd name="csX95" fmla="*/ 1318014 w 2104010"/>
              <a:gd name="csY95" fmla="*/ 1421299 h 1769775"/>
              <a:gd name="csX96" fmla="*/ 1315445 w 2104010"/>
              <a:gd name="csY96" fmla="*/ 1423010 h 1769775"/>
              <a:gd name="csX97" fmla="*/ 1313674 w 2104010"/>
              <a:gd name="csY97" fmla="*/ 1423615 h 1769775"/>
              <a:gd name="csX98" fmla="*/ 1311271 w 2104010"/>
              <a:gd name="csY98" fmla="*/ 1425009 h 1769775"/>
              <a:gd name="csX99" fmla="*/ 1310087 w 2104010"/>
              <a:gd name="csY99" fmla="*/ 1422992 h 1769775"/>
              <a:gd name="csX100" fmla="*/ 1308483 w 2104010"/>
              <a:gd name="csY100" fmla="*/ 1423571 h 1769775"/>
              <a:gd name="csX101" fmla="*/ 1307299 w 2104010"/>
              <a:gd name="csY101" fmla="*/ 1424079 h 1769775"/>
              <a:gd name="csX102" fmla="*/ 1305720 w 2104010"/>
              <a:gd name="csY102" fmla="*/ 1422729 h 1769775"/>
              <a:gd name="csX103" fmla="*/ 1303887 w 2104010"/>
              <a:gd name="csY103" fmla="*/ 1421221 h 1769775"/>
              <a:gd name="csX104" fmla="*/ 1302931 w 2104010"/>
              <a:gd name="csY104" fmla="*/ 1420527 h 1769775"/>
              <a:gd name="csX105" fmla="*/ 1302291 w 2104010"/>
              <a:gd name="csY105" fmla="*/ 1420177 h 1769775"/>
              <a:gd name="csX106" fmla="*/ 1300984 w 2104010"/>
              <a:gd name="csY106" fmla="*/ 1419529 h 1769775"/>
              <a:gd name="csX107" fmla="*/ 1299336 w 2104010"/>
              <a:gd name="csY107" fmla="*/ 1418888 h 1769775"/>
              <a:gd name="csX108" fmla="*/ 1295907 w 2104010"/>
              <a:gd name="csY108" fmla="*/ 1419975 h 1769775"/>
              <a:gd name="csX109" fmla="*/ 1294503 w 2104010"/>
              <a:gd name="csY109" fmla="*/ 1421502 h 1769775"/>
              <a:gd name="csX110" fmla="*/ 1294407 w 2104010"/>
              <a:gd name="csY110" fmla="*/ 1421650 h 1769775"/>
              <a:gd name="csX111" fmla="*/ 1294197 w 2104010"/>
              <a:gd name="csY111" fmla="*/ 1422054 h 1769775"/>
              <a:gd name="csX112" fmla="*/ 1293592 w 2104010"/>
              <a:gd name="csY112" fmla="*/ 1423211 h 1769775"/>
              <a:gd name="csX113" fmla="*/ 1293539 w 2104010"/>
              <a:gd name="csY113" fmla="*/ 1424983 h 1769775"/>
              <a:gd name="csX114" fmla="*/ 1293530 w 2104010"/>
              <a:gd name="csY114" fmla="*/ 1426491 h 1769775"/>
              <a:gd name="csX115" fmla="*/ 1293443 w 2104010"/>
              <a:gd name="csY115" fmla="*/ 1427518 h 1769775"/>
              <a:gd name="csX116" fmla="*/ 1293171 w 2104010"/>
              <a:gd name="csY116" fmla="*/ 1427438 h 1769775"/>
              <a:gd name="csX117" fmla="*/ 1292654 w 2104010"/>
              <a:gd name="csY117" fmla="*/ 1428491 h 1769775"/>
              <a:gd name="csX118" fmla="*/ 1292671 w 2104010"/>
              <a:gd name="csY118" fmla="*/ 1429236 h 1769775"/>
              <a:gd name="csX119" fmla="*/ 1293451 w 2104010"/>
              <a:gd name="csY119" fmla="*/ 1430762 h 1769775"/>
              <a:gd name="csX120" fmla="*/ 1293802 w 2104010"/>
              <a:gd name="csY120" fmla="*/ 1432147 h 1769775"/>
              <a:gd name="csX121" fmla="*/ 1294285 w 2104010"/>
              <a:gd name="csY121" fmla="*/ 1433909 h 1769775"/>
              <a:gd name="csX122" fmla="*/ 1293329 w 2104010"/>
              <a:gd name="csY122" fmla="*/ 1436120 h 1769775"/>
              <a:gd name="csX123" fmla="*/ 1293022 w 2104010"/>
              <a:gd name="csY123" fmla="*/ 1436471 h 1769775"/>
              <a:gd name="csX124" fmla="*/ 1292821 w 2104010"/>
              <a:gd name="csY124" fmla="*/ 1436708 h 1769775"/>
              <a:gd name="csX125" fmla="*/ 1292610 w 2104010"/>
              <a:gd name="csY125" fmla="*/ 1437426 h 1769775"/>
              <a:gd name="csX126" fmla="*/ 1290260 w 2104010"/>
              <a:gd name="csY126" fmla="*/ 1439760 h 1769775"/>
              <a:gd name="csX127" fmla="*/ 1287840 w 2104010"/>
              <a:gd name="csY127" fmla="*/ 1440672 h 1769775"/>
              <a:gd name="csX128" fmla="*/ 1287489 w 2104010"/>
              <a:gd name="csY128" fmla="*/ 1440733 h 1769775"/>
              <a:gd name="csX129" fmla="*/ 1284542 w 2104010"/>
              <a:gd name="csY129" fmla="*/ 1440925 h 1769775"/>
              <a:gd name="csX130" fmla="*/ 1284524 w 2104010"/>
              <a:gd name="csY130" fmla="*/ 1440540 h 1769775"/>
              <a:gd name="csX131" fmla="*/ 1283998 w 2104010"/>
              <a:gd name="csY131" fmla="*/ 1439469 h 1769775"/>
              <a:gd name="csX132" fmla="*/ 1283051 w 2104010"/>
              <a:gd name="csY132" fmla="*/ 1438917 h 1769775"/>
              <a:gd name="csX133" fmla="*/ 1282841 w 2104010"/>
              <a:gd name="csY133" fmla="*/ 1438742 h 1769775"/>
              <a:gd name="csX134" fmla="*/ 1282148 w 2104010"/>
              <a:gd name="csY134" fmla="*/ 1438750 h 1769775"/>
              <a:gd name="csX135" fmla="*/ 1280604 w 2104010"/>
              <a:gd name="csY135" fmla="*/ 1439408 h 1769775"/>
              <a:gd name="csX136" fmla="*/ 1280271 w 2104010"/>
              <a:gd name="csY136" fmla="*/ 1439532 h 1769775"/>
              <a:gd name="csX137" fmla="*/ 1281121 w 2104010"/>
              <a:gd name="csY137" fmla="*/ 1442364 h 1769775"/>
              <a:gd name="csX138" fmla="*/ 1281437 w 2104010"/>
              <a:gd name="csY138" fmla="*/ 1443416 h 1769775"/>
              <a:gd name="csX139" fmla="*/ 1281621 w 2104010"/>
              <a:gd name="csY139" fmla="*/ 1445459 h 1769775"/>
              <a:gd name="csX140" fmla="*/ 1281903 w 2104010"/>
              <a:gd name="csY140" fmla="*/ 1446985 h 1769775"/>
              <a:gd name="csX141" fmla="*/ 1282025 w 2104010"/>
              <a:gd name="csY141" fmla="*/ 1447678 h 1769775"/>
              <a:gd name="csX142" fmla="*/ 1282552 w 2104010"/>
              <a:gd name="csY142" fmla="*/ 1448703 h 1769775"/>
              <a:gd name="csX143" fmla="*/ 1282928 w 2104010"/>
              <a:gd name="csY143" fmla="*/ 1449537 h 1769775"/>
              <a:gd name="csX144" fmla="*/ 1282446 w 2104010"/>
              <a:gd name="csY144" fmla="*/ 1449712 h 1769775"/>
              <a:gd name="csX145" fmla="*/ 1281964 w 2104010"/>
              <a:gd name="csY145" fmla="*/ 1449615 h 1769775"/>
              <a:gd name="csX146" fmla="*/ 1281359 w 2104010"/>
              <a:gd name="csY146" fmla="*/ 1449493 h 1769775"/>
              <a:gd name="csX147" fmla="*/ 1281016 w 2104010"/>
              <a:gd name="csY147" fmla="*/ 1449502 h 1769775"/>
              <a:gd name="csX148" fmla="*/ 1279000 w 2104010"/>
              <a:gd name="csY148" fmla="*/ 1449519 h 1769775"/>
              <a:gd name="csX149" fmla="*/ 1277658 w 2104010"/>
              <a:gd name="csY149" fmla="*/ 1449642 h 1769775"/>
              <a:gd name="csX150" fmla="*/ 1276948 w 2104010"/>
              <a:gd name="csY150" fmla="*/ 1450063 h 1769775"/>
              <a:gd name="csX151" fmla="*/ 1276737 w 2104010"/>
              <a:gd name="csY151" fmla="*/ 1450186 h 1769775"/>
              <a:gd name="csX152" fmla="*/ 1276150 w 2104010"/>
              <a:gd name="csY152" fmla="*/ 1450774 h 1769775"/>
              <a:gd name="csX153" fmla="*/ 1274659 w 2104010"/>
              <a:gd name="csY153" fmla="*/ 1452194 h 1769775"/>
              <a:gd name="csX154" fmla="*/ 1273738 w 2104010"/>
              <a:gd name="csY154" fmla="*/ 1452203 h 1769775"/>
              <a:gd name="csX155" fmla="*/ 1272730 w 2104010"/>
              <a:gd name="csY155" fmla="*/ 1451676 h 1769775"/>
              <a:gd name="csX156" fmla="*/ 1272159 w 2104010"/>
              <a:gd name="csY156" fmla="*/ 1451563 h 1769775"/>
              <a:gd name="csX157" fmla="*/ 1270678 w 2104010"/>
              <a:gd name="csY157" fmla="*/ 1451580 h 1769775"/>
              <a:gd name="csX158" fmla="*/ 1270213 w 2104010"/>
              <a:gd name="csY158" fmla="*/ 1451274 h 1769775"/>
              <a:gd name="csX159" fmla="*/ 1269757 w 2104010"/>
              <a:gd name="csY159" fmla="*/ 1450195 h 1769775"/>
              <a:gd name="csX160" fmla="*/ 1269371 w 2104010"/>
              <a:gd name="csY160" fmla="*/ 1448458 h 1769775"/>
              <a:gd name="csX161" fmla="*/ 1265126 w 2104010"/>
              <a:gd name="csY161" fmla="*/ 1447485 h 1769775"/>
              <a:gd name="csX162" fmla="*/ 1264451 w 2104010"/>
              <a:gd name="csY162" fmla="*/ 1446257 h 1769775"/>
              <a:gd name="csX163" fmla="*/ 1263189 w 2104010"/>
              <a:gd name="csY163" fmla="*/ 1445065 h 1769775"/>
              <a:gd name="csX164" fmla="*/ 1260725 w 2104010"/>
              <a:gd name="csY164" fmla="*/ 1442732 h 1769775"/>
              <a:gd name="csX165" fmla="*/ 1259400 w 2104010"/>
              <a:gd name="csY165" fmla="*/ 1441496 h 1769775"/>
              <a:gd name="csX166" fmla="*/ 1258102 w 2104010"/>
              <a:gd name="csY166" fmla="*/ 1442951 h 1769775"/>
              <a:gd name="csX167" fmla="*/ 1257585 w 2104010"/>
              <a:gd name="csY167" fmla="*/ 1443179 h 1769775"/>
              <a:gd name="csX168" fmla="*/ 1257041 w 2104010"/>
              <a:gd name="csY168" fmla="*/ 1443653 h 1769775"/>
              <a:gd name="csX169" fmla="*/ 1256761 w 2104010"/>
              <a:gd name="csY169" fmla="*/ 1443898 h 1769775"/>
              <a:gd name="csX170" fmla="*/ 1256489 w 2104010"/>
              <a:gd name="csY170" fmla="*/ 1444144 h 1769775"/>
              <a:gd name="csX171" fmla="*/ 1256181 w 2104010"/>
              <a:gd name="csY171" fmla="*/ 1444398 h 1769775"/>
              <a:gd name="csX172" fmla="*/ 1255411 w 2104010"/>
              <a:gd name="csY172" fmla="*/ 1445327 h 1769775"/>
              <a:gd name="csX173" fmla="*/ 1254928 w 2104010"/>
              <a:gd name="csY173" fmla="*/ 1445775 h 1769775"/>
              <a:gd name="csX174" fmla="*/ 1254691 w 2104010"/>
              <a:gd name="csY174" fmla="*/ 1446257 h 1769775"/>
              <a:gd name="csX175" fmla="*/ 1254271 w 2104010"/>
              <a:gd name="csY175" fmla="*/ 1446959 h 1769775"/>
              <a:gd name="csX176" fmla="*/ 1254087 w 2104010"/>
              <a:gd name="csY176" fmla="*/ 1447011 h 1769775"/>
              <a:gd name="csX177" fmla="*/ 1253332 w 2104010"/>
              <a:gd name="csY177" fmla="*/ 1447476 h 1769775"/>
              <a:gd name="csX178" fmla="*/ 1252472 w 2104010"/>
              <a:gd name="csY178" fmla="*/ 1447958 h 1769775"/>
              <a:gd name="csX179" fmla="*/ 1251867 w 2104010"/>
              <a:gd name="csY179" fmla="*/ 1448309 h 1769775"/>
              <a:gd name="csX180" fmla="*/ 1250096 w 2104010"/>
              <a:gd name="csY180" fmla="*/ 1448475 h 1769775"/>
              <a:gd name="csX181" fmla="*/ 1248974 w 2104010"/>
              <a:gd name="csY181" fmla="*/ 1448494 h 1769775"/>
              <a:gd name="csX182" fmla="*/ 1247115 w 2104010"/>
              <a:gd name="csY182" fmla="*/ 1448546 h 1769775"/>
              <a:gd name="csX183" fmla="*/ 1246843 w 2104010"/>
              <a:gd name="csY183" fmla="*/ 1448353 h 1769775"/>
              <a:gd name="csX184" fmla="*/ 1246185 w 2104010"/>
              <a:gd name="csY184" fmla="*/ 1448046 h 1769775"/>
              <a:gd name="csX185" fmla="*/ 1246018 w 2104010"/>
              <a:gd name="csY185" fmla="*/ 1447889 h 1769775"/>
              <a:gd name="csX186" fmla="*/ 1245887 w 2104010"/>
              <a:gd name="csY186" fmla="*/ 1447730 h 1769775"/>
              <a:gd name="csX187" fmla="*/ 1245527 w 2104010"/>
              <a:gd name="csY187" fmla="*/ 1447853 h 1769775"/>
              <a:gd name="csX188" fmla="*/ 1244352 w 2104010"/>
              <a:gd name="csY188" fmla="*/ 1449186 h 1769775"/>
              <a:gd name="csX189" fmla="*/ 1244142 w 2104010"/>
              <a:gd name="csY189" fmla="*/ 1449441 h 1769775"/>
              <a:gd name="csX190" fmla="*/ 1244071 w 2104010"/>
              <a:gd name="csY190" fmla="*/ 1449572 h 1769775"/>
              <a:gd name="csX191" fmla="*/ 1243809 w 2104010"/>
              <a:gd name="csY191" fmla="*/ 1449484 h 1769775"/>
              <a:gd name="csX192" fmla="*/ 1243563 w 2104010"/>
              <a:gd name="csY192" fmla="*/ 1449441 h 1769775"/>
              <a:gd name="csX193" fmla="*/ 1243299 w 2104010"/>
              <a:gd name="csY193" fmla="*/ 1449984 h 1769775"/>
              <a:gd name="csX194" fmla="*/ 1243177 w 2104010"/>
              <a:gd name="csY194" fmla="*/ 1450282 h 1769775"/>
              <a:gd name="csX195" fmla="*/ 1242993 w 2104010"/>
              <a:gd name="csY195" fmla="*/ 1450755 h 1769775"/>
              <a:gd name="csX196" fmla="*/ 1242870 w 2104010"/>
              <a:gd name="csY196" fmla="*/ 1451299 h 1769775"/>
              <a:gd name="csX197" fmla="*/ 1242659 w 2104010"/>
              <a:gd name="csY197" fmla="*/ 1452088 h 1769775"/>
              <a:gd name="csX198" fmla="*/ 1242949 w 2104010"/>
              <a:gd name="csY198" fmla="*/ 1452510 h 1769775"/>
              <a:gd name="csX199" fmla="*/ 1242519 w 2104010"/>
              <a:gd name="csY199" fmla="*/ 1453159 h 1769775"/>
              <a:gd name="csX200" fmla="*/ 1242257 w 2104010"/>
              <a:gd name="csY200" fmla="*/ 1454860 h 1769775"/>
              <a:gd name="csX201" fmla="*/ 1242046 w 2104010"/>
              <a:gd name="csY201" fmla="*/ 1456324 h 1769775"/>
              <a:gd name="csX202" fmla="*/ 1241019 w 2104010"/>
              <a:gd name="csY202" fmla="*/ 1456711 h 1769775"/>
              <a:gd name="csX203" fmla="*/ 1240757 w 2104010"/>
              <a:gd name="csY203" fmla="*/ 1456815 h 1769775"/>
              <a:gd name="csX204" fmla="*/ 1239205 w 2104010"/>
              <a:gd name="csY204" fmla="*/ 1457000 h 1769775"/>
              <a:gd name="csX205" fmla="*/ 1237170 w 2104010"/>
              <a:gd name="csY205" fmla="*/ 1456815 h 1769775"/>
              <a:gd name="csX206" fmla="*/ 1234846 w 2104010"/>
              <a:gd name="csY206" fmla="*/ 1456175 h 1769775"/>
              <a:gd name="csX207" fmla="*/ 1234048 w 2104010"/>
              <a:gd name="csY207" fmla="*/ 1454746 h 1769775"/>
              <a:gd name="csX208" fmla="*/ 1233952 w 2104010"/>
              <a:gd name="csY208" fmla="*/ 1455123 h 1769775"/>
              <a:gd name="csX209" fmla="*/ 1232241 w 2104010"/>
              <a:gd name="csY209" fmla="*/ 1461455 h 1769775"/>
              <a:gd name="csX210" fmla="*/ 1230645 w 2104010"/>
              <a:gd name="csY210" fmla="*/ 1467541 h 1769775"/>
              <a:gd name="csX211" fmla="*/ 1228716 w 2104010"/>
              <a:gd name="csY211" fmla="*/ 1474749 h 1769775"/>
              <a:gd name="csX212" fmla="*/ 1227953 w 2104010"/>
              <a:gd name="csY212" fmla="*/ 1477626 h 1769775"/>
              <a:gd name="csX213" fmla="*/ 1227883 w 2104010"/>
              <a:gd name="csY213" fmla="*/ 1477879 h 1769775"/>
              <a:gd name="csX214" fmla="*/ 1227760 w 2104010"/>
              <a:gd name="csY214" fmla="*/ 1478327 h 1769775"/>
              <a:gd name="csX215" fmla="*/ 1228216 w 2104010"/>
              <a:gd name="csY215" fmla="*/ 1478388 h 1769775"/>
              <a:gd name="csX216" fmla="*/ 1231672 w 2104010"/>
              <a:gd name="csY216" fmla="*/ 1478844 h 1769775"/>
              <a:gd name="csX217" fmla="*/ 1234434 w 2104010"/>
              <a:gd name="csY217" fmla="*/ 1480054 h 1769775"/>
              <a:gd name="csX218" fmla="*/ 1235469 w 2104010"/>
              <a:gd name="csY218" fmla="*/ 1480659 h 1769775"/>
              <a:gd name="csX219" fmla="*/ 1235889 w 2104010"/>
              <a:gd name="csY219" fmla="*/ 1480896 h 1769775"/>
              <a:gd name="csX220" fmla="*/ 1236100 w 2104010"/>
              <a:gd name="csY220" fmla="*/ 1480904 h 1769775"/>
              <a:gd name="csX221" fmla="*/ 1237942 w 2104010"/>
              <a:gd name="csY221" fmla="*/ 1481186 h 1769775"/>
              <a:gd name="csX222" fmla="*/ 1238257 w 2104010"/>
              <a:gd name="csY222" fmla="*/ 1483194 h 1769775"/>
              <a:gd name="csX223" fmla="*/ 1236906 w 2104010"/>
              <a:gd name="csY223" fmla="*/ 1485588 h 1769775"/>
              <a:gd name="csX224" fmla="*/ 1236109 w 2104010"/>
              <a:gd name="csY224" fmla="*/ 1485956 h 1769775"/>
              <a:gd name="csX225" fmla="*/ 1233434 w 2104010"/>
              <a:gd name="csY225" fmla="*/ 1485833 h 1769775"/>
              <a:gd name="csX226" fmla="*/ 1231023 w 2104010"/>
              <a:gd name="csY226" fmla="*/ 1485824 h 1769775"/>
              <a:gd name="csX227" fmla="*/ 1230076 w 2104010"/>
              <a:gd name="csY227" fmla="*/ 1485824 h 1769775"/>
              <a:gd name="csX228" fmla="*/ 1227085 w 2104010"/>
              <a:gd name="csY228" fmla="*/ 1486157 h 1769775"/>
              <a:gd name="csX229" fmla="*/ 1224955 w 2104010"/>
              <a:gd name="csY229" fmla="*/ 1486368 h 1769775"/>
              <a:gd name="csX230" fmla="*/ 1222526 w 2104010"/>
              <a:gd name="csY230" fmla="*/ 1486113 h 1769775"/>
              <a:gd name="csX231" fmla="*/ 1223235 w 2104010"/>
              <a:gd name="csY231" fmla="*/ 1486947 h 1769775"/>
              <a:gd name="csX232" fmla="*/ 1224314 w 2104010"/>
              <a:gd name="csY232" fmla="*/ 1487272 h 1769775"/>
              <a:gd name="csX233" fmla="*/ 1224296 w 2104010"/>
              <a:gd name="csY233" fmla="*/ 1487561 h 1769775"/>
              <a:gd name="csX234" fmla="*/ 1222104 w 2104010"/>
              <a:gd name="csY234" fmla="*/ 1491586 h 1769775"/>
              <a:gd name="csX235" fmla="*/ 1218150 w 2104010"/>
              <a:gd name="csY235" fmla="*/ 1500127 h 1769775"/>
              <a:gd name="csX236" fmla="*/ 1218018 w 2104010"/>
              <a:gd name="csY236" fmla="*/ 1500469 h 1769775"/>
              <a:gd name="csX237" fmla="*/ 1216974 w 2104010"/>
              <a:gd name="csY237" fmla="*/ 1502697 h 1769775"/>
              <a:gd name="csX238" fmla="*/ 1215799 w 2104010"/>
              <a:gd name="csY238" fmla="*/ 1505204 h 1769775"/>
              <a:gd name="csX239" fmla="*/ 1214895 w 2104010"/>
              <a:gd name="csY239" fmla="*/ 1507143 h 1769775"/>
              <a:gd name="csX240" fmla="*/ 1214817 w 2104010"/>
              <a:gd name="csY240" fmla="*/ 1507318 h 1769775"/>
              <a:gd name="csX241" fmla="*/ 1208977 w 2104010"/>
              <a:gd name="csY241" fmla="*/ 1513553 h 1769775"/>
              <a:gd name="csX242" fmla="*/ 1208196 w 2104010"/>
              <a:gd name="csY242" fmla="*/ 1514333 h 1769775"/>
              <a:gd name="csX243" fmla="*/ 1207933 w 2104010"/>
              <a:gd name="csY243" fmla="*/ 1514597 h 1769775"/>
              <a:gd name="csX244" fmla="*/ 1205758 w 2104010"/>
              <a:gd name="csY244" fmla="*/ 1516754 h 1769775"/>
              <a:gd name="csX245" fmla="*/ 1203285 w 2104010"/>
              <a:gd name="csY245" fmla="*/ 1519226 h 1769775"/>
              <a:gd name="csX246" fmla="*/ 1200716 w 2104010"/>
              <a:gd name="csY246" fmla="*/ 1521778 h 1769775"/>
              <a:gd name="csX247" fmla="*/ 1200391 w 2104010"/>
              <a:gd name="csY247" fmla="*/ 1522103 h 1769775"/>
              <a:gd name="csX248" fmla="*/ 1196630 w 2104010"/>
              <a:gd name="csY248" fmla="*/ 1525839 h 1769775"/>
              <a:gd name="csX249" fmla="*/ 1196446 w 2104010"/>
              <a:gd name="csY249" fmla="*/ 1526050 h 1769775"/>
              <a:gd name="csX250" fmla="*/ 1195384 w 2104010"/>
              <a:gd name="csY250" fmla="*/ 1527067 h 1769775"/>
              <a:gd name="csX251" fmla="*/ 1193271 w 2104010"/>
              <a:gd name="csY251" fmla="*/ 1529198 h 1769775"/>
              <a:gd name="csX252" fmla="*/ 1188360 w 2104010"/>
              <a:gd name="csY252" fmla="*/ 1534012 h 1769775"/>
              <a:gd name="csX253" fmla="*/ 1188185 w 2104010"/>
              <a:gd name="csY253" fmla="*/ 1534223 h 1769775"/>
              <a:gd name="csX254" fmla="*/ 1186308 w 2104010"/>
              <a:gd name="csY254" fmla="*/ 1536143 h 1769775"/>
              <a:gd name="csX255" fmla="*/ 1184466 w 2104010"/>
              <a:gd name="csY255" fmla="*/ 1537967 h 1769775"/>
              <a:gd name="csX256" fmla="*/ 1184247 w 2104010"/>
              <a:gd name="csY256" fmla="*/ 1538177 h 1769775"/>
              <a:gd name="csX257" fmla="*/ 1177161 w 2104010"/>
              <a:gd name="csY257" fmla="*/ 1545220 h 1769775"/>
              <a:gd name="csX258" fmla="*/ 1176477 w 2104010"/>
              <a:gd name="csY258" fmla="*/ 1545885 h 1769775"/>
              <a:gd name="csX259" fmla="*/ 1175276 w 2104010"/>
              <a:gd name="csY259" fmla="*/ 1547052 h 1769775"/>
              <a:gd name="csX260" fmla="*/ 1171795 w 2104010"/>
              <a:gd name="csY260" fmla="*/ 1550542 h 1769775"/>
              <a:gd name="csX261" fmla="*/ 1169682 w 2104010"/>
              <a:gd name="csY261" fmla="*/ 1552665 h 1769775"/>
              <a:gd name="csX262" fmla="*/ 1168287 w 2104010"/>
              <a:gd name="csY262" fmla="*/ 1554041 h 1769775"/>
              <a:gd name="csX263" fmla="*/ 1165279 w 2104010"/>
              <a:gd name="csY263" fmla="*/ 1552542 h 1769775"/>
              <a:gd name="csX264" fmla="*/ 1164385 w 2104010"/>
              <a:gd name="csY264" fmla="*/ 1552050 h 1769775"/>
              <a:gd name="csX265" fmla="*/ 1162771 w 2104010"/>
              <a:gd name="csY265" fmla="*/ 1551287 h 1769775"/>
              <a:gd name="csX266" fmla="*/ 1161368 w 2104010"/>
              <a:gd name="csY266" fmla="*/ 1550551 h 1769775"/>
              <a:gd name="csX267" fmla="*/ 1159474 w 2104010"/>
              <a:gd name="csY267" fmla="*/ 1549595 h 1769775"/>
              <a:gd name="csX268" fmla="*/ 1158141 w 2104010"/>
              <a:gd name="csY268" fmla="*/ 1548946 h 1769775"/>
              <a:gd name="csX269" fmla="*/ 1157185 w 2104010"/>
              <a:gd name="csY269" fmla="*/ 1548420 h 1769775"/>
              <a:gd name="csX270" fmla="*/ 1155844 w 2104010"/>
              <a:gd name="csY270" fmla="*/ 1547762 h 1769775"/>
              <a:gd name="csX271" fmla="*/ 1155562 w 2104010"/>
              <a:gd name="csY271" fmla="*/ 1547605 h 1769775"/>
              <a:gd name="csX272" fmla="*/ 1154160 w 2104010"/>
              <a:gd name="csY272" fmla="*/ 1546902 h 1769775"/>
              <a:gd name="csX273" fmla="*/ 1154405 w 2104010"/>
              <a:gd name="csY273" fmla="*/ 1543001 h 1769775"/>
              <a:gd name="csX274" fmla="*/ 1154168 w 2104010"/>
              <a:gd name="csY274" fmla="*/ 1542597 h 1769775"/>
              <a:gd name="csX275" fmla="*/ 1153756 w 2104010"/>
              <a:gd name="csY275" fmla="*/ 1541896 h 1769775"/>
              <a:gd name="csX276" fmla="*/ 1154352 w 2104010"/>
              <a:gd name="csY276" fmla="*/ 1540195 h 1769775"/>
              <a:gd name="csX277" fmla="*/ 1154519 w 2104010"/>
              <a:gd name="csY277" fmla="*/ 1534503 h 1769775"/>
              <a:gd name="csX278" fmla="*/ 1154160 w 2104010"/>
              <a:gd name="csY278" fmla="*/ 1531574 h 1769775"/>
              <a:gd name="csX279" fmla="*/ 1153791 w 2104010"/>
              <a:gd name="csY279" fmla="*/ 1530416 h 1769775"/>
              <a:gd name="csX280" fmla="*/ 1153624 w 2104010"/>
              <a:gd name="csY280" fmla="*/ 1528058 h 1769775"/>
              <a:gd name="csX281" fmla="*/ 1153028 w 2104010"/>
              <a:gd name="csY281" fmla="*/ 1525673 h 1769775"/>
              <a:gd name="csX282" fmla="*/ 1152712 w 2104010"/>
              <a:gd name="csY282" fmla="*/ 1524690 h 1769775"/>
              <a:gd name="csX283" fmla="*/ 1152967 w 2104010"/>
              <a:gd name="csY283" fmla="*/ 1524094 h 1769775"/>
              <a:gd name="csX284" fmla="*/ 1151905 w 2104010"/>
              <a:gd name="csY284" fmla="*/ 1523401 h 1769775"/>
              <a:gd name="csX285" fmla="*/ 1151072 w 2104010"/>
              <a:gd name="csY285" fmla="*/ 1523146 h 1769775"/>
              <a:gd name="csX286" fmla="*/ 1149731 w 2104010"/>
              <a:gd name="csY286" fmla="*/ 1522761 h 1769775"/>
              <a:gd name="csX287" fmla="*/ 1148968 w 2104010"/>
              <a:gd name="csY287" fmla="*/ 1522471 h 1769775"/>
              <a:gd name="csX288" fmla="*/ 1146924 w 2104010"/>
              <a:gd name="csY288" fmla="*/ 1521638 h 1769775"/>
              <a:gd name="csX289" fmla="*/ 1145390 w 2104010"/>
              <a:gd name="csY289" fmla="*/ 1520744 h 1769775"/>
              <a:gd name="csX290" fmla="*/ 1142207 w 2104010"/>
              <a:gd name="csY290" fmla="*/ 1519920 h 1769775"/>
              <a:gd name="csX291" fmla="*/ 1141707 w 2104010"/>
              <a:gd name="csY291" fmla="*/ 1519797 h 1769775"/>
              <a:gd name="csX292" fmla="*/ 1137577 w 2104010"/>
              <a:gd name="csY292" fmla="*/ 1519577 h 1769775"/>
              <a:gd name="csX293" fmla="*/ 1136981 w 2104010"/>
              <a:gd name="csY293" fmla="*/ 1519516 h 1769775"/>
              <a:gd name="csX294" fmla="*/ 1136375 w 2104010"/>
              <a:gd name="csY294" fmla="*/ 1519481 h 1769775"/>
              <a:gd name="csX295" fmla="*/ 1135691 w 2104010"/>
              <a:gd name="csY295" fmla="*/ 1519420 h 1769775"/>
              <a:gd name="csX296" fmla="*/ 1135025 w 2104010"/>
              <a:gd name="csY296" fmla="*/ 1519368 h 1769775"/>
              <a:gd name="csX297" fmla="*/ 1133762 w 2104010"/>
              <a:gd name="csY297" fmla="*/ 1519270 h 1769775"/>
              <a:gd name="csX298" fmla="*/ 1133148 w 2104010"/>
              <a:gd name="csY298" fmla="*/ 1519253 h 1769775"/>
              <a:gd name="csX299" fmla="*/ 1132473 w 2104010"/>
              <a:gd name="csY299" fmla="*/ 1519410 h 1769775"/>
              <a:gd name="csX300" fmla="*/ 1132025 w 2104010"/>
              <a:gd name="csY300" fmla="*/ 1519534 h 1769775"/>
              <a:gd name="csX301" fmla="*/ 1131368 w 2104010"/>
              <a:gd name="csY301" fmla="*/ 1519937 h 1769775"/>
              <a:gd name="csX302" fmla="*/ 1130710 w 2104010"/>
              <a:gd name="csY302" fmla="*/ 1520323 h 1769775"/>
              <a:gd name="csX303" fmla="*/ 1129894 w 2104010"/>
              <a:gd name="csY303" fmla="*/ 1520533 h 1769775"/>
              <a:gd name="csX304" fmla="*/ 1129114 w 2104010"/>
              <a:gd name="csY304" fmla="*/ 1520779 h 1769775"/>
              <a:gd name="csX305" fmla="*/ 1122668 w 2104010"/>
              <a:gd name="csY305" fmla="*/ 1523611 h 1769775"/>
              <a:gd name="csX306" fmla="*/ 1122440 w 2104010"/>
              <a:gd name="csY306" fmla="*/ 1523077 h 1769775"/>
              <a:gd name="csX307" fmla="*/ 1121143 w 2104010"/>
              <a:gd name="csY307" fmla="*/ 1523515 h 1769775"/>
              <a:gd name="csX308" fmla="*/ 1121528 w 2104010"/>
              <a:gd name="csY308" fmla="*/ 1524339 h 1769775"/>
              <a:gd name="csX309" fmla="*/ 1121300 w 2104010"/>
              <a:gd name="csY309" fmla="*/ 1524435 h 1769775"/>
              <a:gd name="csX310" fmla="*/ 1120888 w 2104010"/>
              <a:gd name="csY310" fmla="*/ 1523594 h 1769775"/>
              <a:gd name="csX311" fmla="*/ 1111102 w 2104010"/>
              <a:gd name="csY311" fmla="*/ 1526953 h 1769775"/>
              <a:gd name="csX312" fmla="*/ 1112269 w 2104010"/>
              <a:gd name="csY312" fmla="*/ 1530846 h 1769775"/>
              <a:gd name="csX313" fmla="*/ 1112110 w 2104010"/>
              <a:gd name="csY313" fmla="*/ 1531259 h 1769775"/>
              <a:gd name="csX314" fmla="*/ 1122476 w 2104010"/>
              <a:gd name="csY314" fmla="*/ 1547710 h 1769775"/>
              <a:gd name="csX315" fmla="*/ 1122625 w 2104010"/>
              <a:gd name="csY315" fmla="*/ 1547946 h 1769775"/>
              <a:gd name="csX316" fmla="*/ 1123747 w 2104010"/>
              <a:gd name="csY316" fmla="*/ 1549753 h 1769775"/>
              <a:gd name="csX317" fmla="*/ 1125281 w 2104010"/>
              <a:gd name="csY317" fmla="*/ 1552173 h 1769775"/>
              <a:gd name="csX318" fmla="*/ 1126790 w 2104010"/>
              <a:gd name="csY318" fmla="*/ 1554594 h 1769775"/>
              <a:gd name="csX319" fmla="*/ 1128027 w 2104010"/>
              <a:gd name="csY319" fmla="*/ 1556514 h 1769775"/>
              <a:gd name="csX320" fmla="*/ 1129456 w 2104010"/>
              <a:gd name="csY320" fmla="*/ 1558759 h 1769775"/>
              <a:gd name="csX321" fmla="*/ 1130377 w 2104010"/>
              <a:gd name="csY321" fmla="*/ 1560197 h 1769775"/>
              <a:gd name="csX322" fmla="*/ 1131174 w 2104010"/>
              <a:gd name="csY322" fmla="*/ 1561451 h 1769775"/>
              <a:gd name="csX323" fmla="*/ 1131622 w 2104010"/>
              <a:gd name="csY323" fmla="*/ 1562161 h 1769775"/>
              <a:gd name="csX324" fmla="*/ 1132902 w 2104010"/>
              <a:gd name="csY324" fmla="*/ 1564117 h 1769775"/>
              <a:gd name="csX325" fmla="*/ 1133998 w 2104010"/>
              <a:gd name="csY325" fmla="*/ 1565880 h 1769775"/>
              <a:gd name="csX326" fmla="*/ 1135657 w 2104010"/>
              <a:gd name="csY326" fmla="*/ 1567695 h 1769775"/>
              <a:gd name="csX327" fmla="*/ 1136050 w 2104010"/>
              <a:gd name="csY327" fmla="*/ 1569133 h 1769775"/>
              <a:gd name="csX328" fmla="*/ 1136901 w 2104010"/>
              <a:gd name="csY328" fmla="*/ 1570484 h 1769775"/>
              <a:gd name="csX329" fmla="*/ 1137586 w 2104010"/>
              <a:gd name="csY329" fmla="*/ 1571597 h 1769775"/>
              <a:gd name="csX330" fmla="*/ 1138173 w 2104010"/>
              <a:gd name="csY330" fmla="*/ 1572501 h 1769775"/>
              <a:gd name="csX331" fmla="*/ 1138357 w 2104010"/>
              <a:gd name="csY331" fmla="*/ 1572834 h 1769775"/>
              <a:gd name="csX332" fmla="*/ 1138954 w 2104010"/>
              <a:gd name="csY332" fmla="*/ 1573807 h 1769775"/>
              <a:gd name="csX333" fmla="*/ 1139707 w 2104010"/>
              <a:gd name="csY333" fmla="*/ 1574991 h 1769775"/>
              <a:gd name="csX334" fmla="*/ 1139822 w 2104010"/>
              <a:gd name="csY334" fmla="*/ 1575175 h 1769775"/>
              <a:gd name="csX335" fmla="*/ 1139910 w 2104010"/>
              <a:gd name="csY335" fmla="*/ 1575306 h 1769775"/>
              <a:gd name="csX336" fmla="*/ 1141268 w 2104010"/>
              <a:gd name="csY336" fmla="*/ 1577499 h 1769775"/>
              <a:gd name="csX337" fmla="*/ 1142295 w 2104010"/>
              <a:gd name="csY337" fmla="*/ 1579095 h 1769775"/>
              <a:gd name="csX338" fmla="*/ 1142540 w 2104010"/>
              <a:gd name="csY338" fmla="*/ 1579507 h 1769775"/>
              <a:gd name="csX339" fmla="*/ 1141111 w 2104010"/>
              <a:gd name="csY339" fmla="*/ 1580156 h 1769775"/>
              <a:gd name="csX340" fmla="*/ 1140313 w 2104010"/>
              <a:gd name="csY340" fmla="*/ 1580630 h 1769775"/>
              <a:gd name="csX341" fmla="*/ 1137305 w 2104010"/>
              <a:gd name="csY341" fmla="*/ 1580612 h 1769775"/>
              <a:gd name="csX342" fmla="*/ 1136086 w 2104010"/>
              <a:gd name="csY342" fmla="*/ 1580937 h 1769775"/>
              <a:gd name="csX343" fmla="*/ 1134682 w 2104010"/>
              <a:gd name="csY343" fmla="*/ 1581165 h 1769775"/>
              <a:gd name="csX344" fmla="*/ 1133701 w 2104010"/>
              <a:gd name="csY344" fmla="*/ 1581551 h 1769775"/>
              <a:gd name="csX345" fmla="*/ 1132613 w 2104010"/>
              <a:gd name="csY345" fmla="*/ 1582033 h 1769775"/>
              <a:gd name="csX346" fmla="*/ 1132105 w 2104010"/>
              <a:gd name="csY346" fmla="*/ 1582270 h 1769775"/>
              <a:gd name="csX347" fmla="*/ 1131438 w 2104010"/>
              <a:gd name="csY347" fmla="*/ 1582726 h 1769775"/>
              <a:gd name="csX348" fmla="*/ 1131228 w 2104010"/>
              <a:gd name="csY348" fmla="*/ 1583042 h 1769775"/>
              <a:gd name="csX349" fmla="*/ 1130596 w 2104010"/>
              <a:gd name="csY349" fmla="*/ 1583743 h 1769775"/>
              <a:gd name="csX350" fmla="*/ 1130316 w 2104010"/>
              <a:gd name="csY350" fmla="*/ 1584032 h 1769775"/>
              <a:gd name="csX351" fmla="*/ 1129720 w 2104010"/>
              <a:gd name="csY351" fmla="*/ 1584462 h 1769775"/>
              <a:gd name="csX352" fmla="*/ 1129141 w 2104010"/>
              <a:gd name="csY352" fmla="*/ 1584787 h 1769775"/>
              <a:gd name="csX353" fmla="*/ 1127983 w 2104010"/>
              <a:gd name="csY353" fmla="*/ 1585040 h 1769775"/>
              <a:gd name="csX354" fmla="*/ 1126501 w 2104010"/>
              <a:gd name="csY354" fmla="*/ 1585812 h 1769775"/>
              <a:gd name="csX355" fmla="*/ 1125869 w 2104010"/>
              <a:gd name="csY355" fmla="*/ 1586821 h 1769775"/>
              <a:gd name="csX356" fmla="*/ 1125668 w 2104010"/>
              <a:gd name="csY356" fmla="*/ 1587531 h 1769775"/>
              <a:gd name="csX357" fmla="*/ 1125685 w 2104010"/>
              <a:gd name="csY357" fmla="*/ 1588364 h 1769775"/>
              <a:gd name="csX358" fmla="*/ 1125615 w 2104010"/>
              <a:gd name="csY358" fmla="*/ 1589224 h 1769775"/>
              <a:gd name="csX359" fmla="*/ 1125344 w 2104010"/>
              <a:gd name="csY359" fmla="*/ 1589899 h 1769775"/>
              <a:gd name="csX360" fmla="*/ 1124835 w 2104010"/>
              <a:gd name="csY360" fmla="*/ 1590987 h 1769775"/>
              <a:gd name="csX361" fmla="*/ 1124528 w 2104010"/>
              <a:gd name="csY361" fmla="*/ 1591627 h 1769775"/>
              <a:gd name="csX362" fmla="*/ 1126299 w 2104010"/>
              <a:gd name="csY362" fmla="*/ 1592617 h 1769775"/>
              <a:gd name="csX363" fmla="*/ 1128702 w 2104010"/>
              <a:gd name="csY363" fmla="*/ 1593451 h 1769775"/>
              <a:gd name="csX364" fmla="*/ 1129860 w 2104010"/>
              <a:gd name="csY364" fmla="*/ 1593521 h 1769775"/>
              <a:gd name="csX365" fmla="*/ 1130263 w 2104010"/>
              <a:gd name="csY365" fmla="*/ 1594091 h 1769775"/>
              <a:gd name="csX366" fmla="*/ 1131026 w 2104010"/>
              <a:gd name="csY366" fmla="*/ 1594380 h 1769775"/>
              <a:gd name="csX367" fmla="*/ 1128772 w 2104010"/>
              <a:gd name="csY367" fmla="*/ 1596809 h 1769775"/>
              <a:gd name="csX368" fmla="*/ 1127308 w 2104010"/>
              <a:gd name="csY368" fmla="*/ 1598230 h 1769775"/>
              <a:gd name="csX369" fmla="*/ 1124861 w 2104010"/>
              <a:gd name="csY369" fmla="*/ 1600773 h 1769775"/>
              <a:gd name="csX370" fmla="*/ 1124783 w 2104010"/>
              <a:gd name="csY370" fmla="*/ 1600843 h 1769775"/>
              <a:gd name="csX371" fmla="*/ 1124641 w 2104010"/>
              <a:gd name="csY371" fmla="*/ 1601036 h 1769775"/>
              <a:gd name="csX372" fmla="*/ 1123361 w 2104010"/>
              <a:gd name="csY372" fmla="*/ 1602386 h 1769775"/>
              <a:gd name="csX373" fmla="*/ 1121143 w 2104010"/>
              <a:gd name="csY373" fmla="*/ 1604763 h 1769775"/>
              <a:gd name="csX374" fmla="*/ 1121055 w 2104010"/>
              <a:gd name="csY374" fmla="*/ 1605403 h 1769775"/>
              <a:gd name="csX375" fmla="*/ 1121028 w 2104010"/>
              <a:gd name="csY375" fmla="*/ 1605693 h 1769775"/>
              <a:gd name="csX376" fmla="*/ 1120967 w 2104010"/>
              <a:gd name="csY376" fmla="*/ 1606298 h 1769775"/>
              <a:gd name="csX377" fmla="*/ 1120924 w 2104010"/>
              <a:gd name="csY377" fmla="*/ 1606727 h 1769775"/>
              <a:gd name="csX378" fmla="*/ 1120819 w 2104010"/>
              <a:gd name="csY378" fmla="*/ 1607271 h 1769775"/>
              <a:gd name="csX379" fmla="*/ 1120511 w 2104010"/>
              <a:gd name="csY379" fmla="*/ 1607385 h 1769775"/>
              <a:gd name="csX380" fmla="*/ 1120398 w 2104010"/>
              <a:gd name="csY380" fmla="*/ 1607438 h 1769775"/>
              <a:gd name="csX381" fmla="*/ 1119845 w 2104010"/>
              <a:gd name="csY381" fmla="*/ 1607718 h 1769775"/>
              <a:gd name="csX382" fmla="*/ 1119187 w 2104010"/>
              <a:gd name="csY382" fmla="*/ 1606789 h 1769775"/>
              <a:gd name="csX383" fmla="*/ 1117978 w 2104010"/>
              <a:gd name="csY383" fmla="*/ 1606158 h 1769775"/>
              <a:gd name="csX384" fmla="*/ 1117564 w 2104010"/>
              <a:gd name="csY384" fmla="*/ 1606026 h 1769775"/>
              <a:gd name="csX385" fmla="*/ 1116451 w 2104010"/>
              <a:gd name="csY385" fmla="*/ 1605683 h 1769775"/>
              <a:gd name="csX386" fmla="*/ 1114960 w 2104010"/>
              <a:gd name="csY386" fmla="*/ 1605359 h 1769775"/>
              <a:gd name="csX387" fmla="*/ 1114951 w 2104010"/>
              <a:gd name="csY387" fmla="*/ 1605430 h 1769775"/>
              <a:gd name="csX388" fmla="*/ 1114882 w 2104010"/>
              <a:gd name="csY388" fmla="*/ 1606078 h 1769775"/>
              <a:gd name="csX389" fmla="*/ 1112952 w 2104010"/>
              <a:gd name="csY389" fmla="*/ 1605333 h 1769775"/>
              <a:gd name="csX390" fmla="*/ 1110225 w 2104010"/>
              <a:gd name="csY390" fmla="*/ 1605806 h 1769775"/>
              <a:gd name="csX391" fmla="*/ 1107989 w 2104010"/>
              <a:gd name="csY391" fmla="*/ 1606193 h 1769775"/>
              <a:gd name="csX392" fmla="*/ 1106025 w 2104010"/>
              <a:gd name="csY392" fmla="*/ 1606947 h 1769775"/>
              <a:gd name="csX393" fmla="*/ 1104490 w 2104010"/>
              <a:gd name="csY393" fmla="*/ 1607613 h 1769775"/>
              <a:gd name="csX394" fmla="*/ 1103393 w 2104010"/>
              <a:gd name="csY394" fmla="*/ 1608630 h 1769775"/>
              <a:gd name="csX395" fmla="*/ 1102297 w 2104010"/>
              <a:gd name="csY395" fmla="*/ 1609446 h 1769775"/>
              <a:gd name="csX396" fmla="*/ 1102044 w 2104010"/>
              <a:gd name="csY396" fmla="*/ 1609578 h 1769775"/>
              <a:gd name="csX397" fmla="*/ 1101745 w 2104010"/>
              <a:gd name="csY397" fmla="*/ 1609735 h 1769775"/>
              <a:gd name="csX398" fmla="*/ 1101596 w 2104010"/>
              <a:gd name="csY398" fmla="*/ 1609814 h 1769775"/>
              <a:gd name="csX399" fmla="*/ 1101254 w 2104010"/>
              <a:gd name="csY399" fmla="*/ 1610796 h 1769775"/>
              <a:gd name="csX400" fmla="*/ 1100728 w 2104010"/>
              <a:gd name="csY400" fmla="*/ 1611200 h 1769775"/>
              <a:gd name="csX401" fmla="*/ 1100517 w 2104010"/>
              <a:gd name="csY401" fmla="*/ 1611848 h 1769775"/>
              <a:gd name="csX402" fmla="*/ 1099895 w 2104010"/>
              <a:gd name="csY402" fmla="*/ 1612296 h 1769775"/>
              <a:gd name="csX403" fmla="*/ 1099351 w 2104010"/>
              <a:gd name="csY403" fmla="*/ 1615023 h 1769775"/>
              <a:gd name="csX404" fmla="*/ 1099623 w 2104010"/>
              <a:gd name="csY404" fmla="*/ 1615812 h 1769775"/>
              <a:gd name="csX405" fmla="*/ 1100675 w 2104010"/>
              <a:gd name="csY405" fmla="*/ 1616304 h 1769775"/>
              <a:gd name="csX406" fmla="*/ 1101473 w 2104010"/>
              <a:gd name="csY406" fmla="*/ 1616295 h 1769775"/>
              <a:gd name="csX407" fmla="*/ 1102701 w 2104010"/>
              <a:gd name="csY407" fmla="*/ 1615699 h 1769775"/>
              <a:gd name="csX408" fmla="*/ 1104552 w 2104010"/>
              <a:gd name="csY408" fmla="*/ 1616268 h 1769775"/>
              <a:gd name="csX409" fmla="*/ 1105849 w 2104010"/>
              <a:gd name="csY409" fmla="*/ 1615540 h 1769775"/>
              <a:gd name="csX410" fmla="*/ 1106209 w 2104010"/>
              <a:gd name="csY410" fmla="*/ 1614453 h 1769775"/>
              <a:gd name="csX411" fmla="*/ 1107980 w 2104010"/>
              <a:gd name="csY411" fmla="*/ 1613147 h 1769775"/>
              <a:gd name="csX412" fmla="*/ 1108699 w 2104010"/>
              <a:gd name="csY412" fmla="*/ 1612173 h 1769775"/>
              <a:gd name="csX413" fmla="*/ 1110067 w 2104010"/>
              <a:gd name="csY413" fmla="*/ 1611532 h 1769775"/>
              <a:gd name="csX414" fmla="*/ 1110304 w 2104010"/>
              <a:gd name="csY414" fmla="*/ 1611532 h 1769775"/>
              <a:gd name="csX415" fmla="*/ 1111023 w 2104010"/>
              <a:gd name="csY415" fmla="*/ 1611586 h 1769775"/>
              <a:gd name="csX416" fmla="*/ 1110882 w 2104010"/>
              <a:gd name="csY416" fmla="*/ 1612155 h 1769775"/>
              <a:gd name="csX417" fmla="*/ 1110523 w 2104010"/>
              <a:gd name="csY417" fmla="*/ 1613216 h 1769775"/>
              <a:gd name="csX418" fmla="*/ 1110795 w 2104010"/>
              <a:gd name="csY418" fmla="*/ 1614620 h 1769775"/>
              <a:gd name="csX419" fmla="*/ 1110813 w 2104010"/>
              <a:gd name="csY419" fmla="*/ 1615059 h 1769775"/>
              <a:gd name="csX420" fmla="*/ 1110269 w 2104010"/>
              <a:gd name="csY420" fmla="*/ 1615567 h 1769775"/>
              <a:gd name="csX421" fmla="*/ 1108953 w 2104010"/>
              <a:gd name="csY421" fmla="*/ 1616839 h 1769775"/>
              <a:gd name="csX422" fmla="*/ 1106796 w 2104010"/>
              <a:gd name="csY422" fmla="*/ 1618908 h 1769775"/>
              <a:gd name="csX423" fmla="*/ 1105586 w 2104010"/>
              <a:gd name="csY423" fmla="*/ 1620092 h 1769775"/>
              <a:gd name="csX424" fmla="*/ 1104885 w 2104010"/>
              <a:gd name="csY424" fmla="*/ 1620802 h 1769775"/>
              <a:gd name="csX425" fmla="*/ 1103236 w 2104010"/>
              <a:gd name="csY425" fmla="*/ 1622328 h 1769775"/>
              <a:gd name="csX426" fmla="*/ 1100211 w 2104010"/>
              <a:gd name="csY426" fmla="*/ 1625353 h 1769775"/>
              <a:gd name="csX427" fmla="*/ 1099929 w 2104010"/>
              <a:gd name="csY427" fmla="*/ 1625642 h 1769775"/>
              <a:gd name="csX428" fmla="*/ 1096501 w 2104010"/>
              <a:gd name="csY428" fmla="*/ 1629027 h 1769775"/>
              <a:gd name="csX429" fmla="*/ 1090074 w 2104010"/>
              <a:gd name="csY429" fmla="*/ 1635271 h 1769775"/>
              <a:gd name="csX430" fmla="*/ 1085873 w 2104010"/>
              <a:gd name="csY430" fmla="*/ 1639411 h 1769775"/>
              <a:gd name="csX431" fmla="*/ 1085723 w 2104010"/>
              <a:gd name="csY431" fmla="*/ 1639560 h 1769775"/>
              <a:gd name="csX432" fmla="*/ 1084627 w 2104010"/>
              <a:gd name="csY432" fmla="*/ 1640656 h 1769775"/>
              <a:gd name="csX433" fmla="*/ 1083470 w 2104010"/>
              <a:gd name="csY433" fmla="*/ 1641848 h 1769775"/>
              <a:gd name="csX434" fmla="*/ 1082838 w 2104010"/>
              <a:gd name="csY434" fmla="*/ 1642576 h 1769775"/>
              <a:gd name="csX435" fmla="*/ 1082453 w 2104010"/>
              <a:gd name="csY435" fmla="*/ 1642804 h 1769775"/>
              <a:gd name="csX436" fmla="*/ 1078392 w 2104010"/>
              <a:gd name="csY436" fmla="*/ 1646680 h 1769775"/>
              <a:gd name="csX437" fmla="*/ 1072763 w 2104010"/>
              <a:gd name="csY437" fmla="*/ 1652197 h 1769775"/>
              <a:gd name="csX438" fmla="*/ 1070263 w 2104010"/>
              <a:gd name="csY438" fmla="*/ 1654678 h 1769775"/>
              <a:gd name="csX439" fmla="*/ 1068834 w 2104010"/>
              <a:gd name="csY439" fmla="*/ 1656073 h 1769775"/>
              <a:gd name="csX440" fmla="*/ 1068650 w 2104010"/>
              <a:gd name="csY440" fmla="*/ 1656247 h 1769775"/>
              <a:gd name="csX441" fmla="*/ 1067956 w 2104010"/>
              <a:gd name="csY441" fmla="*/ 1656923 h 1769775"/>
              <a:gd name="csX442" fmla="*/ 1065922 w 2104010"/>
              <a:gd name="csY442" fmla="*/ 1658931 h 1769775"/>
              <a:gd name="csX443" fmla="*/ 1064528 w 2104010"/>
              <a:gd name="csY443" fmla="*/ 1660299 h 1769775"/>
              <a:gd name="csX444" fmla="*/ 1063344 w 2104010"/>
              <a:gd name="csY444" fmla="*/ 1661650 h 1769775"/>
              <a:gd name="csX445" fmla="*/ 1062046 w 2104010"/>
              <a:gd name="csY445" fmla="*/ 1662640 h 1769775"/>
              <a:gd name="csX446" fmla="*/ 1057311 w 2104010"/>
              <a:gd name="csY446" fmla="*/ 1667324 h 1769775"/>
              <a:gd name="csX447" fmla="*/ 1054417 w 2104010"/>
              <a:gd name="csY447" fmla="*/ 1670603 h 1769775"/>
              <a:gd name="csX448" fmla="*/ 1054057 w 2104010"/>
              <a:gd name="csY448" fmla="*/ 1670989 h 1769775"/>
              <a:gd name="csX449" fmla="*/ 1053733 w 2104010"/>
              <a:gd name="csY449" fmla="*/ 1671313 h 1769775"/>
              <a:gd name="csX450" fmla="*/ 1052478 w 2104010"/>
              <a:gd name="csY450" fmla="*/ 1672217 h 1769775"/>
              <a:gd name="csX451" fmla="*/ 1049646 w 2104010"/>
              <a:gd name="csY451" fmla="*/ 1674252 h 1769775"/>
              <a:gd name="csX452" fmla="*/ 1049436 w 2104010"/>
              <a:gd name="csY452" fmla="*/ 1674480 h 1769775"/>
              <a:gd name="csX453" fmla="*/ 1047244 w 2104010"/>
              <a:gd name="csY453" fmla="*/ 1676496 h 1769775"/>
              <a:gd name="csX454" fmla="*/ 1045796 w 2104010"/>
              <a:gd name="csY454" fmla="*/ 1677996 h 1769775"/>
              <a:gd name="csX455" fmla="*/ 1045656 w 2104010"/>
              <a:gd name="csY455" fmla="*/ 1678145 h 1769775"/>
              <a:gd name="csX456" fmla="*/ 1045499 w 2104010"/>
              <a:gd name="csY456" fmla="*/ 1678321 h 1769775"/>
              <a:gd name="csX457" fmla="*/ 1043797 w 2104010"/>
              <a:gd name="csY457" fmla="*/ 1680189 h 1769775"/>
              <a:gd name="csX458" fmla="*/ 1043543 w 2104010"/>
              <a:gd name="csY458" fmla="*/ 1680442 h 1769775"/>
              <a:gd name="csX459" fmla="*/ 1039054 w 2104010"/>
              <a:gd name="csY459" fmla="*/ 1684985 h 1769775"/>
              <a:gd name="csX460" fmla="*/ 1036931 w 2104010"/>
              <a:gd name="csY460" fmla="*/ 1687124 h 1769775"/>
              <a:gd name="csX461" fmla="*/ 1036554 w 2104010"/>
              <a:gd name="csY461" fmla="*/ 1687519 h 1769775"/>
              <a:gd name="csX462" fmla="*/ 1031783 w 2104010"/>
              <a:gd name="csY462" fmla="*/ 1692184 h 1769775"/>
              <a:gd name="csX463" fmla="*/ 1031178 w 2104010"/>
              <a:gd name="csY463" fmla="*/ 1692790 h 1769775"/>
              <a:gd name="csX464" fmla="*/ 1026180 w 2104010"/>
              <a:gd name="csY464" fmla="*/ 1697692 h 1769775"/>
              <a:gd name="csX465" fmla="*/ 1025768 w 2104010"/>
              <a:gd name="csY465" fmla="*/ 1698095 h 1769775"/>
              <a:gd name="csX466" fmla="*/ 1023093 w 2104010"/>
              <a:gd name="csY466" fmla="*/ 1700761 h 1769775"/>
              <a:gd name="csX467" fmla="*/ 1022557 w 2104010"/>
              <a:gd name="csY467" fmla="*/ 1701244 h 1769775"/>
              <a:gd name="csX468" fmla="*/ 1017761 w 2104010"/>
              <a:gd name="csY468" fmla="*/ 1705750 h 1769775"/>
              <a:gd name="csX469" fmla="*/ 1017252 w 2104010"/>
              <a:gd name="csY469" fmla="*/ 1706189 h 1769775"/>
              <a:gd name="csX470" fmla="*/ 1016770 w 2104010"/>
              <a:gd name="csY470" fmla="*/ 1706627 h 1769775"/>
              <a:gd name="csX471" fmla="*/ 1016455 w 2104010"/>
              <a:gd name="csY471" fmla="*/ 1706926 h 1769775"/>
              <a:gd name="csX472" fmla="*/ 1016252 w 2104010"/>
              <a:gd name="csY472" fmla="*/ 1707145 h 1769775"/>
              <a:gd name="csX473" fmla="*/ 1014674 w 2104010"/>
              <a:gd name="csY473" fmla="*/ 1708601 h 1769775"/>
              <a:gd name="csX474" fmla="*/ 1014279 w 2104010"/>
              <a:gd name="csY474" fmla="*/ 1708978 h 1769775"/>
              <a:gd name="csX475" fmla="*/ 1008790 w 2104010"/>
              <a:gd name="csY475" fmla="*/ 1714380 h 1769775"/>
              <a:gd name="csX476" fmla="*/ 1008589 w 2104010"/>
              <a:gd name="csY476" fmla="*/ 1714599 h 1769775"/>
              <a:gd name="csX477" fmla="*/ 1007826 w 2104010"/>
              <a:gd name="csY477" fmla="*/ 1715415 h 1769775"/>
              <a:gd name="csX478" fmla="*/ 1007098 w 2104010"/>
              <a:gd name="csY478" fmla="*/ 1716099 h 1769775"/>
              <a:gd name="csX479" fmla="*/ 1006790 w 2104010"/>
              <a:gd name="csY479" fmla="*/ 1716432 h 1769775"/>
              <a:gd name="csX480" fmla="*/ 1005125 w 2104010"/>
              <a:gd name="csY480" fmla="*/ 1717975 h 1769775"/>
              <a:gd name="csX481" fmla="*/ 1002283 w 2104010"/>
              <a:gd name="csY481" fmla="*/ 1720720 h 1769775"/>
              <a:gd name="csX482" fmla="*/ 1001599 w 2104010"/>
              <a:gd name="csY482" fmla="*/ 1721360 h 1769775"/>
              <a:gd name="csX483" fmla="*/ 999591 w 2104010"/>
              <a:gd name="csY483" fmla="*/ 1723298 h 1769775"/>
              <a:gd name="csX484" fmla="*/ 996320 w 2104010"/>
              <a:gd name="csY484" fmla="*/ 1726552 h 1769775"/>
              <a:gd name="csX485" fmla="*/ 992891 w 2104010"/>
              <a:gd name="csY485" fmla="*/ 1730068 h 1769775"/>
              <a:gd name="csX486" fmla="*/ 990419 w 2104010"/>
              <a:gd name="csY486" fmla="*/ 1732330 h 1769775"/>
              <a:gd name="csX487" fmla="*/ 989357 w 2104010"/>
              <a:gd name="csY487" fmla="*/ 1733295 h 1769775"/>
              <a:gd name="csX488" fmla="*/ 989103 w 2104010"/>
              <a:gd name="csY488" fmla="*/ 1733541 h 1769775"/>
              <a:gd name="csX489" fmla="*/ 988015 w 2104010"/>
              <a:gd name="csY489" fmla="*/ 1734585 h 1769775"/>
              <a:gd name="csX490" fmla="*/ 987559 w 2104010"/>
              <a:gd name="csY490" fmla="*/ 1735058 h 1769775"/>
              <a:gd name="csX491" fmla="*/ 987200 w 2104010"/>
              <a:gd name="csY491" fmla="*/ 1735435 h 1769775"/>
              <a:gd name="csX492" fmla="*/ 986595 w 2104010"/>
              <a:gd name="csY492" fmla="*/ 1736066 h 1769775"/>
              <a:gd name="csX493" fmla="*/ 986279 w 2104010"/>
              <a:gd name="csY493" fmla="*/ 1736355 h 1769775"/>
              <a:gd name="csX494" fmla="*/ 985823 w 2104010"/>
              <a:gd name="csY494" fmla="*/ 1736811 h 1769775"/>
              <a:gd name="csX495" fmla="*/ 984902 w 2104010"/>
              <a:gd name="csY495" fmla="*/ 1737689 h 1769775"/>
              <a:gd name="csX496" fmla="*/ 984262 w 2104010"/>
              <a:gd name="csY496" fmla="*/ 1738276 h 1769775"/>
              <a:gd name="csX497" fmla="*/ 983254 w 2104010"/>
              <a:gd name="csY497" fmla="*/ 1739206 h 1769775"/>
              <a:gd name="csX498" fmla="*/ 982333 w 2104010"/>
              <a:gd name="csY498" fmla="*/ 1740179 h 1769775"/>
              <a:gd name="csX499" fmla="*/ 981754 w 2104010"/>
              <a:gd name="csY499" fmla="*/ 1740740 h 1769775"/>
              <a:gd name="csX500" fmla="*/ 980877 w 2104010"/>
              <a:gd name="csY500" fmla="*/ 1741591 h 1769775"/>
              <a:gd name="csX501" fmla="*/ 980062 w 2104010"/>
              <a:gd name="csY501" fmla="*/ 1742398 h 1769775"/>
              <a:gd name="csX502" fmla="*/ 978281 w 2104010"/>
              <a:gd name="csY502" fmla="*/ 1744160 h 1769775"/>
              <a:gd name="csX503" fmla="*/ 977483 w 2104010"/>
              <a:gd name="csY503" fmla="*/ 1744950 h 1769775"/>
              <a:gd name="csX504" fmla="*/ 976642 w 2104010"/>
              <a:gd name="csY504" fmla="*/ 1745748 h 1769775"/>
              <a:gd name="csX505" fmla="*/ 975826 w 2104010"/>
              <a:gd name="csY505" fmla="*/ 1746520 h 1769775"/>
              <a:gd name="csX506" fmla="*/ 974510 w 2104010"/>
              <a:gd name="csY506" fmla="*/ 1747825 h 1769775"/>
              <a:gd name="csX507" fmla="*/ 973774 w 2104010"/>
              <a:gd name="csY507" fmla="*/ 1748563 h 1769775"/>
              <a:gd name="csX508" fmla="*/ 973196 w 2104010"/>
              <a:gd name="csY508" fmla="*/ 1749107 h 1769775"/>
              <a:gd name="csX509" fmla="*/ 972468 w 2104010"/>
              <a:gd name="csY509" fmla="*/ 1749791 h 1769775"/>
              <a:gd name="csX510" fmla="*/ 971862 w 2104010"/>
              <a:gd name="csY510" fmla="*/ 1750378 h 1769775"/>
              <a:gd name="csX511" fmla="*/ 971485 w 2104010"/>
              <a:gd name="csY511" fmla="*/ 1750746 h 1769775"/>
              <a:gd name="csX512" fmla="*/ 970468 w 2104010"/>
              <a:gd name="csY512" fmla="*/ 1751702 h 1769775"/>
              <a:gd name="csX513" fmla="*/ 969301 w 2104010"/>
              <a:gd name="csY513" fmla="*/ 1752807 h 1769775"/>
              <a:gd name="csX514" fmla="*/ 969179 w 2104010"/>
              <a:gd name="csY514" fmla="*/ 1752921 h 1769775"/>
              <a:gd name="csX515" fmla="*/ 969021 w 2104010"/>
              <a:gd name="csY515" fmla="*/ 1753070 h 1769775"/>
              <a:gd name="csX516" fmla="*/ 968653 w 2104010"/>
              <a:gd name="csY516" fmla="*/ 1753412 h 1769775"/>
              <a:gd name="csX517" fmla="*/ 966837 w 2104010"/>
              <a:gd name="csY517" fmla="*/ 1755096 h 1769775"/>
              <a:gd name="csX518" fmla="*/ 966600 w 2104010"/>
              <a:gd name="csY518" fmla="*/ 1755341 h 1769775"/>
              <a:gd name="csX519" fmla="*/ 966075 w 2104010"/>
              <a:gd name="csY519" fmla="*/ 1755868 h 1769775"/>
              <a:gd name="csX520" fmla="*/ 965189 w 2104010"/>
              <a:gd name="csY520" fmla="*/ 1756745 h 1769775"/>
              <a:gd name="csX521" fmla="*/ 964601 w 2104010"/>
              <a:gd name="csY521" fmla="*/ 1757314 h 1769775"/>
              <a:gd name="csX522" fmla="*/ 964111 w 2104010"/>
              <a:gd name="csY522" fmla="*/ 1757797 h 1769775"/>
              <a:gd name="csX523" fmla="*/ 963479 w 2104010"/>
              <a:gd name="csY523" fmla="*/ 1758410 h 1769775"/>
              <a:gd name="csX524" fmla="*/ 962883 w 2104010"/>
              <a:gd name="csY524" fmla="*/ 1758989 h 1769775"/>
              <a:gd name="csX525" fmla="*/ 962444 w 2104010"/>
              <a:gd name="csY525" fmla="*/ 1759410 h 1769775"/>
              <a:gd name="csX526" fmla="*/ 961120 w 2104010"/>
              <a:gd name="csY526" fmla="*/ 1760655 h 1769775"/>
              <a:gd name="csX527" fmla="*/ 960664 w 2104010"/>
              <a:gd name="csY527" fmla="*/ 1761085 h 1769775"/>
              <a:gd name="csX528" fmla="*/ 959287 w 2104010"/>
              <a:gd name="csY528" fmla="*/ 1762366 h 1769775"/>
              <a:gd name="csX529" fmla="*/ 958848 w 2104010"/>
              <a:gd name="csY529" fmla="*/ 1762769 h 1769775"/>
              <a:gd name="csX530" fmla="*/ 956875 w 2104010"/>
              <a:gd name="csY530" fmla="*/ 1764918 h 1769775"/>
              <a:gd name="csX531" fmla="*/ 956498 w 2104010"/>
              <a:gd name="csY531" fmla="*/ 1765330 h 1769775"/>
              <a:gd name="csX532" fmla="*/ 956016 w 2104010"/>
              <a:gd name="csY532" fmla="*/ 1765918 h 1769775"/>
              <a:gd name="csX533" fmla="*/ 955227 w 2104010"/>
              <a:gd name="csY533" fmla="*/ 1766627 h 1769775"/>
              <a:gd name="csX534" fmla="*/ 954867 w 2104010"/>
              <a:gd name="csY534" fmla="*/ 1766952 h 1769775"/>
              <a:gd name="csX535" fmla="*/ 953815 w 2104010"/>
              <a:gd name="csY535" fmla="*/ 1768162 h 1769775"/>
              <a:gd name="csX536" fmla="*/ 952482 w 2104010"/>
              <a:gd name="csY536" fmla="*/ 1769591 h 1769775"/>
              <a:gd name="csX537" fmla="*/ 952245 w 2104010"/>
              <a:gd name="csY537" fmla="*/ 1769776 h 1769775"/>
              <a:gd name="csX538" fmla="*/ 952087 w 2104010"/>
              <a:gd name="csY538" fmla="*/ 1769522 h 1769775"/>
              <a:gd name="csX539" fmla="*/ 950114 w 2104010"/>
              <a:gd name="csY539" fmla="*/ 1766636 h 1769775"/>
              <a:gd name="csX540" fmla="*/ 949518 w 2104010"/>
              <a:gd name="csY540" fmla="*/ 1765654 h 1769775"/>
              <a:gd name="csX541" fmla="*/ 948352 w 2104010"/>
              <a:gd name="csY541" fmla="*/ 1763725 h 1769775"/>
              <a:gd name="csX542" fmla="*/ 945984 w 2104010"/>
              <a:gd name="csY542" fmla="*/ 1761805 h 1769775"/>
              <a:gd name="csX543" fmla="*/ 940705 w 2104010"/>
              <a:gd name="csY543" fmla="*/ 1756025 h 1769775"/>
              <a:gd name="csX544" fmla="*/ 939249 w 2104010"/>
              <a:gd name="csY544" fmla="*/ 1753473 h 1769775"/>
              <a:gd name="csX545" fmla="*/ 938609 w 2104010"/>
              <a:gd name="csY545" fmla="*/ 1751720 h 1769775"/>
              <a:gd name="csX546" fmla="*/ 937460 w 2104010"/>
              <a:gd name="csY546" fmla="*/ 1748589 h 1769775"/>
              <a:gd name="csX547" fmla="*/ 935847 w 2104010"/>
              <a:gd name="csY547" fmla="*/ 1745212 h 1769775"/>
              <a:gd name="csX548" fmla="*/ 935460 w 2104010"/>
              <a:gd name="csY548" fmla="*/ 1744459 h 1769775"/>
              <a:gd name="csX549" fmla="*/ 934742 w 2104010"/>
              <a:gd name="csY549" fmla="*/ 1743038 h 1769775"/>
              <a:gd name="csX550" fmla="*/ 933146 w 2104010"/>
              <a:gd name="csY550" fmla="*/ 1739758 h 1769775"/>
              <a:gd name="csX551" fmla="*/ 931462 w 2104010"/>
              <a:gd name="csY551" fmla="*/ 1736022 h 1769775"/>
              <a:gd name="csX552" fmla="*/ 930594 w 2104010"/>
              <a:gd name="csY552" fmla="*/ 1734198 h 1769775"/>
              <a:gd name="csX553" fmla="*/ 929849 w 2104010"/>
              <a:gd name="csY553" fmla="*/ 1732629 h 1769775"/>
              <a:gd name="csX554" fmla="*/ 929638 w 2104010"/>
              <a:gd name="csY554" fmla="*/ 1732252 h 1769775"/>
              <a:gd name="csX555" fmla="*/ 929393 w 2104010"/>
              <a:gd name="csY555" fmla="*/ 1731690 h 1769775"/>
              <a:gd name="csX556" fmla="*/ 927077 w 2104010"/>
              <a:gd name="csY556" fmla="*/ 1729525 h 1769775"/>
              <a:gd name="csX557" fmla="*/ 924639 w 2104010"/>
              <a:gd name="csY557" fmla="*/ 1725981 h 1769775"/>
              <a:gd name="csX558" fmla="*/ 920457 w 2104010"/>
              <a:gd name="csY558" fmla="*/ 1722649 h 1769775"/>
              <a:gd name="csX559" fmla="*/ 917957 w 2104010"/>
              <a:gd name="csY559" fmla="*/ 1719957 h 1769775"/>
              <a:gd name="csX560" fmla="*/ 915229 w 2104010"/>
              <a:gd name="csY560" fmla="*/ 1716634 h 1769775"/>
              <a:gd name="csX561" fmla="*/ 910828 w 2104010"/>
              <a:gd name="csY561" fmla="*/ 1712380 h 1769775"/>
              <a:gd name="csX562" fmla="*/ 907732 w 2104010"/>
              <a:gd name="csY562" fmla="*/ 1708679 h 1769775"/>
              <a:gd name="csX563" fmla="*/ 905715 w 2104010"/>
              <a:gd name="csY563" fmla="*/ 1706470 h 1769775"/>
              <a:gd name="csX564" fmla="*/ 903207 w 2104010"/>
              <a:gd name="csY564" fmla="*/ 1703725 h 1769775"/>
              <a:gd name="csX565" fmla="*/ 901234 w 2104010"/>
              <a:gd name="csY565" fmla="*/ 1702936 h 1769775"/>
              <a:gd name="csX566" fmla="*/ 900892 w 2104010"/>
              <a:gd name="csY566" fmla="*/ 1702830 h 1769775"/>
              <a:gd name="csX567" fmla="*/ 897420 w 2104010"/>
              <a:gd name="csY567" fmla="*/ 1701016 h 1769775"/>
              <a:gd name="csX568" fmla="*/ 896665 w 2104010"/>
              <a:gd name="csY568" fmla="*/ 1701006 h 1769775"/>
              <a:gd name="csX569" fmla="*/ 895841 w 2104010"/>
              <a:gd name="csY569" fmla="*/ 1701024 h 1769775"/>
              <a:gd name="csX570" fmla="*/ 895025 w 2104010"/>
              <a:gd name="csY570" fmla="*/ 1701041 h 1769775"/>
              <a:gd name="csX571" fmla="*/ 893350 w 2104010"/>
              <a:gd name="csY571" fmla="*/ 1701060 h 1769775"/>
              <a:gd name="csX572" fmla="*/ 891657 w 2104010"/>
              <a:gd name="csY572" fmla="*/ 1701060 h 1769775"/>
              <a:gd name="csX573" fmla="*/ 891071 w 2104010"/>
              <a:gd name="csY573" fmla="*/ 1701060 h 1769775"/>
              <a:gd name="csX574" fmla="*/ 890281 w 2104010"/>
              <a:gd name="csY574" fmla="*/ 1701060 h 1769775"/>
              <a:gd name="csX575" fmla="*/ 890000 w 2104010"/>
              <a:gd name="csY575" fmla="*/ 1701050 h 1769775"/>
              <a:gd name="csX576" fmla="*/ 888773 w 2104010"/>
              <a:gd name="csY576" fmla="*/ 1701024 h 1769775"/>
              <a:gd name="csX577" fmla="*/ 888475 w 2104010"/>
              <a:gd name="csY577" fmla="*/ 1701024 h 1769775"/>
              <a:gd name="csX578" fmla="*/ 887931 w 2104010"/>
              <a:gd name="csY578" fmla="*/ 1701024 h 1769775"/>
              <a:gd name="csX579" fmla="*/ 887028 w 2104010"/>
              <a:gd name="csY579" fmla="*/ 1701024 h 1769775"/>
              <a:gd name="csX580" fmla="*/ 885949 w 2104010"/>
              <a:gd name="csY580" fmla="*/ 1701016 h 1769775"/>
              <a:gd name="csX581" fmla="*/ 885730 w 2104010"/>
              <a:gd name="csY581" fmla="*/ 1701033 h 1769775"/>
              <a:gd name="csX582" fmla="*/ 884915 w 2104010"/>
              <a:gd name="csY582" fmla="*/ 1701656 h 1769775"/>
              <a:gd name="csX583" fmla="*/ 884835 w 2104010"/>
              <a:gd name="csY583" fmla="*/ 1701717 h 1769775"/>
              <a:gd name="csX584" fmla="*/ 884222 w 2104010"/>
              <a:gd name="csY584" fmla="*/ 1702173 h 1769775"/>
              <a:gd name="csX585" fmla="*/ 883976 w 2104010"/>
              <a:gd name="csY585" fmla="*/ 1702348 h 1769775"/>
              <a:gd name="csX586" fmla="*/ 883344 w 2104010"/>
              <a:gd name="csY586" fmla="*/ 1702804 h 1769775"/>
              <a:gd name="csX587" fmla="*/ 882739 w 2104010"/>
              <a:gd name="csY587" fmla="*/ 1703242 h 1769775"/>
              <a:gd name="csX588" fmla="*/ 882371 w 2104010"/>
              <a:gd name="csY588" fmla="*/ 1703532 h 1769775"/>
              <a:gd name="csX589" fmla="*/ 881898 w 2104010"/>
              <a:gd name="csY589" fmla="*/ 1703901 h 1769775"/>
              <a:gd name="csX590" fmla="*/ 881170 w 2104010"/>
              <a:gd name="csY590" fmla="*/ 1704426 h 1769775"/>
              <a:gd name="csX591" fmla="*/ 880977 w 2104010"/>
              <a:gd name="csY591" fmla="*/ 1704566 h 1769775"/>
              <a:gd name="csX592" fmla="*/ 880547 w 2104010"/>
              <a:gd name="csY592" fmla="*/ 1704882 h 1769775"/>
              <a:gd name="csX593" fmla="*/ 879942 w 2104010"/>
              <a:gd name="csY593" fmla="*/ 1705321 h 1769775"/>
              <a:gd name="csX594" fmla="*/ 879723 w 2104010"/>
              <a:gd name="csY594" fmla="*/ 1705488 h 1769775"/>
              <a:gd name="csX595" fmla="*/ 879126 w 2104010"/>
              <a:gd name="csY595" fmla="*/ 1705935 h 1769775"/>
              <a:gd name="csX596" fmla="*/ 878969 w 2104010"/>
              <a:gd name="csY596" fmla="*/ 1706049 h 1769775"/>
              <a:gd name="csX597" fmla="*/ 878557 w 2104010"/>
              <a:gd name="csY597" fmla="*/ 1706014 h 1769775"/>
              <a:gd name="csX598" fmla="*/ 877285 w 2104010"/>
              <a:gd name="csY598" fmla="*/ 1705926 h 1769775"/>
              <a:gd name="csX599" fmla="*/ 876593 w 2104010"/>
              <a:gd name="csY599" fmla="*/ 1705935 h 1769775"/>
              <a:gd name="csX600" fmla="*/ 875478 w 2104010"/>
              <a:gd name="csY600" fmla="*/ 1705944 h 1769775"/>
              <a:gd name="csX601" fmla="*/ 873435 w 2104010"/>
              <a:gd name="csY601" fmla="*/ 1705961 h 1769775"/>
              <a:gd name="csX602" fmla="*/ 872918 w 2104010"/>
              <a:gd name="csY602" fmla="*/ 1705593 h 1769775"/>
              <a:gd name="csX603" fmla="*/ 861483 w 2104010"/>
              <a:gd name="csY603" fmla="*/ 1697393 h 1769775"/>
              <a:gd name="csX604" fmla="*/ 860193 w 2104010"/>
              <a:gd name="csY604" fmla="*/ 1696429 h 1769775"/>
              <a:gd name="csX605" fmla="*/ 858992 w 2104010"/>
              <a:gd name="csY605" fmla="*/ 1695272 h 1769775"/>
              <a:gd name="csX606" fmla="*/ 857352 w 2104010"/>
              <a:gd name="csY606" fmla="*/ 1694000 h 1769775"/>
              <a:gd name="csX607" fmla="*/ 855852 w 2104010"/>
              <a:gd name="csY607" fmla="*/ 1692991 h 1769775"/>
              <a:gd name="csX608" fmla="*/ 854590 w 2104010"/>
              <a:gd name="csY608" fmla="*/ 1691974 h 1769775"/>
              <a:gd name="csX609" fmla="*/ 853923 w 2104010"/>
              <a:gd name="csY609" fmla="*/ 1691475 h 1769775"/>
              <a:gd name="csX610" fmla="*/ 853555 w 2104010"/>
              <a:gd name="csY610" fmla="*/ 1691141 h 1769775"/>
              <a:gd name="csX611" fmla="*/ 853082 w 2104010"/>
              <a:gd name="csY611" fmla="*/ 1690703 h 1769775"/>
              <a:gd name="csX612" fmla="*/ 851802 w 2104010"/>
              <a:gd name="csY612" fmla="*/ 1689588 h 1769775"/>
              <a:gd name="csX613" fmla="*/ 851565 w 2104010"/>
              <a:gd name="csY613" fmla="*/ 1689335 h 1769775"/>
              <a:gd name="csX614" fmla="*/ 850459 w 2104010"/>
              <a:gd name="csY614" fmla="*/ 1688431 h 1769775"/>
              <a:gd name="csX615" fmla="*/ 849969 w 2104010"/>
              <a:gd name="csY615" fmla="*/ 1688080 h 1769775"/>
              <a:gd name="csX616" fmla="*/ 848732 w 2104010"/>
              <a:gd name="csY616" fmla="*/ 1687186 h 1769775"/>
              <a:gd name="csX617" fmla="*/ 847583 w 2104010"/>
              <a:gd name="csY617" fmla="*/ 1686099 h 1769775"/>
              <a:gd name="csX618" fmla="*/ 846285 w 2104010"/>
              <a:gd name="csY618" fmla="*/ 1685134 h 1769775"/>
              <a:gd name="csX619" fmla="*/ 844847 w 2104010"/>
              <a:gd name="csY619" fmla="*/ 1684178 h 1769775"/>
              <a:gd name="csX620" fmla="*/ 844005 w 2104010"/>
              <a:gd name="csY620" fmla="*/ 1683565 h 1769775"/>
              <a:gd name="csX621" fmla="*/ 842882 w 2104010"/>
              <a:gd name="csY621" fmla="*/ 1682494 h 1769775"/>
              <a:gd name="csX622" fmla="*/ 841041 w 2104010"/>
              <a:gd name="csY622" fmla="*/ 1680749 h 1769775"/>
              <a:gd name="csX623" fmla="*/ 839725 w 2104010"/>
              <a:gd name="csY623" fmla="*/ 1679898 h 1769775"/>
              <a:gd name="csX624" fmla="*/ 839121 w 2104010"/>
              <a:gd name="csY624" fmla="*/ 1679417 h 1769775"/>
              <a:gd name="csX625" fmla="*/ 837972 w 2104010"/>
              <a:gd name="csY625" fmla="*/ 1678329 h 1769775"/>
              <a:gd name="csX626" fmla="*/ 836832 w 2104010"/>
              <a:gd name="csY626" fmla="*/ 1677321 h 1769775"/>
              <a:gd name="csX627" fmla="*/ 835525 w 2104010"/>
              <a:gd name="csY627" fmla="*/ 1676286 h 1769775"/>
              <a:gd name="csX628" fmla="*/ 834289 w 2104010"/>
              <a:gd name="csY628" fmla="*/ 1675260 h 1769775"/>
              <a:gd name="csX629" fmla="*/ 832211 w 2104010"/>
              <a:gd name="csY629" fmla="*/ 1673453 h 1769775"/>
              <a:gd name="csX630" fmla="*/ 830738 w 2104010"/>
              <a:gd name="csY630" fmla="*/ 1672103 h 1769775"/>
              <a:gd name="csX631" fmla="*/ 829851 w 2104010"/>
              <a:gd name="csY631" fmla="*/ 1671524 h 1769775"/>
              <a:gd name="csX632" fmla="*/ 829290 w 2104010"/>
              <a:gd name="csY632" fmla="*/ 1671051 h 1769775"/>
              <a:gd name="csX633" fmla="*/ 827914 w 2104010"/>
              <a:gd name="csY633" fmla="*/ 1670104 h 1769775"/>
              <a:gd name="csX634" fmla="*/ 825993 w 2104010"/>
              <a:gd name="csY634" fmla="*/ 1668481 h 1769775"/>
              <a:gd name="csX635" fmla="*/ 824151 w 2104010"/>
              <a:gd name="csY635" fmla="*/ 1666999 h 1769775"/>
              <a:gd name="csX636" fmla="*/ 822906 w 2104010"/>
              <a:gd name="csY636" fmla="*/ 1665973 h 1769775"/>
              <a:gd name="csX637" fmla="*/ 821653 w 2104010"/>
              <a:gd name="csY637" fmla="*/ 1665070 h 1769775"/>
              <a:gd name="csX638" fmla="*/ 820530 w 2104010"/>
              <a:gd name="csY638" fmla="*/ 1663930 h 1769775"/>
              <a:gd name="csX639" fmla="*/ 819329 w 2104010"/>
              <a:gd name="csY639" fmla="*/ 1662878 h 1769775"/>
              <a:gd name="csX640" fmla="*/ 818057 w 2104010"/>
              <a:gd name="csY640" fmla="*/ 1661860 h 1769775"/>
              <a:gd name="csX641" fmla="*/ 816733 w 2104010"/>
              <a:gd name="csY641" fmla="*/ 1660834 h 1769775"/>
              <a:gd name="csX642" fmla="*/ 815549 w 2104010"/>
              <a:gd name="csY642" fmla="*/ 1659834 h 1769775"/>
              <a:gd name="csX643" fmla="*/ 814917 w 2104010"/>
              <a:gd name="csY643" fmla="*/ 1659361 h 1769775"/>
              <a:gd name="csX644" fmla="*/ 813751 w 2104010"/>
              <a:gd name="csY644" fmla="*/ 1658379 h 1769775"/>
              <a:gd name="csX645" fmla="*/ 812646 w 2104010"/>
              <a:gd name="csY645" fmla="*/ 1657343 h 1769775"/>
              <a:gd name="csX646" fmla="*/ 811445 w 2104010"/>
              <a:gd name="csY646" fmla="*/ 1656335 h 1769775"/>
              <a:gd name="csX647" fmla="*/ 810243 w 2104010"/>
              <a:gd name="csY647" fmla="*/ 1655345 h 1769775"/>
              <a:gd name="csX648" fmla="*/ 809769 w 2104010"/>
              <a:gd name="csY648" fmla="*/ 1654854 h 1769775"/>
              <a:gd name="csX649" fmla="*/ 809173 w 2104010"/>
              <a:gd name="csY649" fmla="*/ 1654389 h 1769775"/>
              <a:gd name="csX650" fmla="*/ 807840 w 2104010"/>
              <a:gd name="csY650" fmla="*/ 1653362 h 1769775"/>
              <a:gd name="csX651" fmla="*/ 806675 w 2104010"/>
              <a:gd name="csY651" fmla="*/ 1652503 h 1769775"/>
              <a:gd name="csX652" fmla="*/ 805841 w 2104010"/>
              <a:gd name="csY652" fmla="*/ 1651732 h 1769775"/>
              <a:gd name="csX653" fmla="*/ 804683 w 2104010"/>
              <a:gd name="csY653" fmla="*/ 1650670 h 1769775"/>
              <a:gd name="csX654" fmla="*/ 803491 w 2104010"/>
              <a:gd name="csY654" fmla="*/ 1649697 h 1769775"/>
              <a:gd name="csX655" fmla="*/ 801623 w 2104010"/>
              <a:gd name="csY655" fmla="*/ 1648285 h 1769775"/>
              <a:gd name="csX656" fmla="*/ 800676 w 2104010"/>
              <a:gd name="csY656" fmla="*/ 1647610 h 1769775"/>
              <a:gd name="csX657" fmla="*/ 799579 w 2104010"/>
              <a:gd name="csY657" fmla="*/ 1646794 h 1769775"/>
              <a:gd name="csX658" fmla="*/ 798089 w 2104010"/>
              <a:gd name="csY658" fmla="*/ 1645681 h 1769775"/>
              <a:gd name="csX659" fmla="*/ 796958 w 2104010"/>
              <a:gd name="csY659" fmla="*/ 1644620 h 1769775"/>
              <a:gd name="csX660" fmla="*/ 796475 w 2104010"/>
              <a:gd name="csY660" fmla="*/ 1644199 h 1769775"/>
              <a:gd name="csX661" fmla="*/ 796344 w 2104010"/>
              <a:gd name="csY661" fmla="*/ 1644383 h 1769775"/>
              <a:gd name="csX662" fmla="*/ 795590 w 2104010"/>
              <a:gd name="csY662" fmla="*/ 1643760 h 1769775"/>
              <a:gd name="csX663" fmla="*/ 794353 w 2104010"/>
              <a:gd name="csY663" fmla="*/ 1642752 h 1769775"/>
              <a:gd name="csX664" fmla="*/ 789285 w 2104010"/>
              <a:gd name="csY664" fmla="*/ 1638648 h 1769775"/>
              <a:gd name="csX665" fmla="*/ 785005 w 2104010"/>
              <a:gd name="csY665" fmla="*/ 1635148 h 1769775"/>
              <a:gd name="csX666" fmla="*/ 783961 w 2104010"/>
              <a:gd name="csY666" fmla="*/ 1634298 h 1769775"/>
              <a:gd name="csX667" fmla="*/ 783348 w 2104010"/>
              <a:gd name="csY667" fmla="*/ 1633772 h 1769775"/>
              <a:gd name="csX668" fmla="*/ 782839 w 2104010"/>
              <a:gd name="csY668" fmla="*/ 1633325 h 1769775"/>
              <a:gd name="csX669" fmla="*/ 782339 w 2104010"/>
              <a:gd name="csY669" fmla="*/ 1632886 h 1769775"/>
              <a:gd name="csX670" fmla="*/ 781682 w 2104010"/>
              <a:gd name="csY670" fmla="*/ 1632325 h 1769775"/>
              <a:gd name="csX671" fmla="*/ 781401 w 2104010"/>
              <a:gd name="csY671" fmla="*/ 1632097 h 1769775"/>
              <a:gd name="csX672" fmla="*/ 780884 w 2104010"/>
              <a:gd name="csY672" fmla="*/ 1631641 h 1769775"/>
              <a:gd name="csX673" fmla="*/ 780252 w 2104010"/>
              <a:gd name="csY673" fmla="*/ 1631123 h 1769775"/>
              <a:gd name="csX674" fmla="*/ 779831 w 2104010"/>
              <a:gd name="csY674" fmla="*/ 1630738 h 1769775"/>
              <a:gd name="csX675" fmla="*/ 779077 w 2104010"/>
              <a:gd name="csY675" fmla="*/ 1630081 h 1769775"/>
              <a:gd name="csX676" fmla="*/ 778314 w 2104010"/>
              <a:gd name="csY676" fmla="*/ 1629309 h 1769775"/>
              <a:gd name="csX677" fmla="*/ 777814 w 2104010"/>
              <a:gd name="csY677" fmla="*/ 1628809 h 1769775"/>
              <a:gd name="csX678" fmla="*/ 777306 w 2104010"/>
              <a:gd name="csY678" fmla="*/ 1628441 h 1769775"/>
              <a:gd name="csX679" fmla="*/ 776631 w 2104010"/>
              <a:gd name="csY679" fmla="*/ 1627888 h 1769775"/>
              <a:gd name="csX680" fmla="*/ 776078 w 2104010"/>
              <a:gd name="csY680" fmla="*/ 1627441 h 1769775"/>
              <a:gd name="csX681" fmla="*/ 775447 w 2104010"/>
              <a:gd name="csY681" fmla="*/ 1626949 h 1769775"/>
              <a:gd name="csX682" fmla="*/ 774736 w 2104010"/>
              <a:gd name="csY682" fmla="*/ 1626379 h 1769775"/>
              <a:gd name="csX683" fmla="*/ 774131 w 2104010"/>
              <a:gd name="csY683" fmla="*/ 1625889 h 1769775"/>
              <a:gd name="csX684" fmla="*/ 773509 w 2104010"/>
              <a:gd name="csY684" fmla="*/ 1625380 h 1769775"/>
              <a:gd name="csX685" fmla="*/ 772763 w 2104010"/>
              <a:gd name="csY685" fmla="*/ 1624766 h 1769775"/>
              <a:gd name="csX686" fmla="*/ 772079 w 2104010"/>
              <a:gd name="csY686" fmla="*/ 1624205 h 1769775"/>
              <a:gd name="csX687" fmla="*/ 771035 w 2104010"/>
              <a:gd name="csY687" fmla="*/ 1623380 h 1769775"/>
              <a:gd name="csX688" fmla="*/ 770386 w 2104010"/>
              <a:gd name="csY688" fmla="*/ 1622881 h 1769775"/>
              <a:gd name="csX689" fmla="*/ 769246 w 2104010"/>
              <a:gd name="csY689" fmla="*/ 1621960 h 1769775"/>
              <a:gd name="csX690" fmla="*/ 768518 w 2104010"/>
              <a:gd name="csY690" fmla="*/ 1621372 h 1769775"/>
              <a:gd name="csX691" fmla="*/ 767853 w 2104010"/>
              <a:gd name="csY691" fmla="*/ 1620872 h 1769775"/>
              <a:gd name="csX692" fmla="*/ 766844 w 2104010"/>
              <a:gd name="csY692" fmla="*/ 1620004 h 1769775"/>
              <a:gd name="csX693" fmla="*/ 766213 w 2104010"/>
              <a:gd name="csY693" fmla="*/ 1619478 h 1769775"/>
              <a:gd name="csX694" fmla="*/ 765520 w 2104010"/>
              <a:gd name="csY694" fmla="*/ 1618925 h 1769775"/>
              <a:gd name="csX695" fmla="*/ 764512 w 2104010"/>
              <a:gd name="csY695" fmla="*/ 1618145 h 1769775"/>
              <a:gd name="csX696" fmla="*/ 763818 w 2104010"/>
              <a:gd name="csY696" fmla="*/ 1617567 h 1769775"/>
              <a:gd name="csX697" fmla="*/ 763038 w 2104010"/>
              <a:gd name="csY697" fmla="*/ 1616969 h 1769775"/>
              <a:gd name="csX698" fmla="*/ 762380 w 2104010"/>
              <a:gd name="csY698" fmla="*/ 1616417 h 1769775"/>
              <a:gd name="csX699" fmla="*/ 761688 w 2104010"/>
              <a:gd name="csY699" fmla="*/ 1615865 h 1769775"/>
              <a:gd name="csX700" fmla="*/ 761196 w 2104010"/>
              <a:gd name="csY700" fmla="*/ 1615321 h 1769775"/>
              <a:gd name="csX701" fmla="*/ 760416 w 2104010"/>
              <a:gd name="csY701" fmla="*/ 1614436 h 1769775"/>
              <a:gd name="csX702" fmla="*/ 759881 w 2104010"/>
              <a:gd name="csY702" fmla="*/ 1613856 h 1769775"/>
              <a:gd name="csX703" fmla="*/ 759267 w 2104010"/>
              <a:gd name="csY703" fmla="*/ 1613199 h 1769775"/>
              <a:gd name="csX704" fmla="*/ 758171 w 2104010"/>
              <a:gd name="csY704" fmla="*/ 1611988 h 1769775"/>
              <a:gd name="csX705" fmla="*/ 757707 w 2104010"/>
              <a:gd name="csY705" fmla="*/ 1611480 h 1769775"/>
              <a:gd name="csX706" fmla="*/ 756575 w 2104010"/>
              <a:gd name="csY706" fmla="*/ 1610262 h 1769775"/>
              <a:gd name="csX707" fmla="*/ 754952 w 2104010"/>
              <a:gd name="csY707" fmla="*/ 1608490 h 1769775"/>
              <a:gd name="csX708" fmla="*/ 753435 w 2104010"/>
              <a:gd name="csY708" fmla="*/ 1606762 h 1769775"/>
              <a:gd name="csX709" fmla="*/ 751831 w 2104010"/>
              <a:gd name="csY709" fmla="*/ 1604999 h 1769775"/>
              <a:gd name="csX710" fmla="*/ 751427 w 2104010"/>
              <a:gd name="csY710" fmla="*/ 1604562 h 1769775"/>
              <a:gd name="csX711" fmla="*/ 750787 w 2104010"/>
              <a:gd name="csY711" fmla="*/ 1603834 h 1769775"/>
              <a:gd name="csX712" fmla="*/ 749665 w 2104010"/>
              <a:gd name="csY712" fmla="*/ 1602614 h 1769775"/>
              <a:gd name="csX713" fmla="*/ 748139 w 2104010"/>
              <a:gd name="csY713" fmla="*/ 1600905 h 1769775"/>
              <a:gd name="csX714" fmla="*/ 747375 w 2104010"/>
              <a:gd name="csY714" fmla="*/ 1600089 h 1769775"/>
              <a:gd name="csX715" fmla="*/ 746561 w 2104010"/>
              <a:gd name="csY715" fmla="*/ 1599177 h 1769775"/>
              <a:gd name="csX716" fmla="*/ 745026 w 2104010"/>
              <a:gd name="csY716" fmla="*/ 1597458 h 1769775"/>
              <a:gd name="csX717" fmla="*/ 743526 w 2104010"/>
              <a:gd name="csY717" fmla="*/ 1595801 h 1769775"/>
              <a:gd name="csX718" fmla="*/ 742413 w 2104010"/>
              <a:gd name="csY718" fmla="*/ 1594590 h 1769775"/>
              <a:gd name="csX719" fmla="*/ 741308 w 2104010"/>
              <a:gd name="csY719" fmla="*/ 1593345 h 1769775"/>
              <a:gd name="csX720" fmla="*/ 740448 w 2104010"/>
              <a:gd name="csY720" fmla="*/ 1592372 h 1769775"/>
              <a:gd name="csX721" fmla="*/ 739685 w 2104010"/>
              <a:gd name="csY721" fmla="*/ 1591548 h 1769775"/>
              <a:gd name="csX722" fmla="*/ 738089 w 2104010"/>
              <a:gd name="csY722" fmla="*/ 1589776 h 1769775"/>
              <a:gd name="csX723" fmla="*/ 736625 w 2104010"/>
              <a:gd name="csY723" fmla="*/ 1588171 h 1769775"/>
              <a:gd name="csX724" fmla="*/ 735967 w 2104010"/>
              <a:gd name="csY724" fmla="*/ 1587452 h 1769775"/>
              <a:gd name="csX725" fmla="*/ 734836 w 2104010"/>
              <a:gd name="csY725" fmla="*/ 1586207 h 1769775"/>
              <a:gd name="csX726" fmla="*/ 733617 w 2104010"/>
              <a:gd name="csY726" fmla="*/ 1584830 h 1769775"/>
              <a:gd name="csX727" fmla="*/ 732880 w 2104010"/>
              <a:gd name="csY727" fmla="*/ 1584059 h 1769775"/>
              <a:gd name="csX728" fmla="*/ 731995 w 2104010"/>
              <a:gd name="csY728" fmla="*/ 1583042 h 1769775"/>
              <a:gd name="csX729" fmla="*/ 730320 w 2104010"/>
              <a:gd name="csY729" fmla="*/ 1581199 h 1769775"/>
              <a:gd name="csX730" fmla="*/ 729136 w 2104010"/>
              <a:gd name="csY730" fmla="*/ 1579946 h 1769775"/>
              <a:gd name="csX731" fmla="*/ 726768 w 2104010"/>
              <a:gd name="csY731" fmla="*/ 1577306 h 1769775"/>
              <a:gd name="csX732" fmla="*/ 726224 w 2104010"/>
              <a:gd name="csY732" fmla="*/ 1576701 h 1769775"/>
              <a:gd name="csX733" fmla="*/ 725391 w 2104010"/>
              <a:gd name="csY733" fmla="*/ 1575771 h 1769775"/>
              <a:gd name="csX734" fmla="*/ 723866 w 2104010"/>
              <a:gd name="csY734" fmla="*/ 1574149 h 1769775"/>
              <a:gd name="csX735" fmla="*/ 721358 w 2104010"/>
              <a:gd name="csY735" fmla="*/ 1571361 h 1769775"/>
              <a:gd name="csX736" fmla="*/ 719841 w 2104010"/>
              <a:gd name="csY736" fmla="*/ 1569721 h 1769775"/>
              <a:gd name="csX737" fmla="*/ 719297 w 2104010"/>
              <a:gd name="csY737" fmla="*/ 1569177 h 1769775"/>
              <a:gd name="csX738" fmla="*/ 718885 w 2104010"/>
              <a:gd name="csY738" fmla="*/ 1568668 h 1769775"/>
              <a:gd name="csX739" fmla="*/ 717333 w 2104010"/>
              <a:gd name="csY739" fmla="*/ 1566783 h 1769775"/>
              <a:gd name="csX740" fmla="*/ 716078 w 2104010"/>
              <a:gd name="csY740" fmla="*/ 1565240 h 1769775"/>
              <a:gd name="csX741" fmla="*/ 715850 w 2104010"/>
              <a:gd name="csY741" fmla="*/ 1564889 h 1769775"/>
              <a:gd name="csX742" fmla="*/ 715482 w 2104010"/>
              <a:gd name="csY742" fmla="*/ 1564512 h 1769775"/>
              <a:gd name="csX743" fmla="*/ 714781 w 2104010"/>
              <a:gd name="csY743" fmla="*/ 1563740 h 1769775"/>
              <a:gd name="csX744" fmla="*/ 712982 w 2104010"/>
              <a:gd name="csY744" fmla="*/ 1561960 h 1769775"/>
              <a:gd name="csX745" fmla="*/ 711080 w 2104010"/>
              <a:gd name="csY745" fmla="*/ 1560066 h 1769775"/>
              <a:gd name="csX746" fmla="*/ 709913 w 2104010"/>
              <a:gd name="csY746" fmla="*/ 1558916 h 1769775"/>
              <a:gd name="csX747" fmla="*/ 709510 w 2104010"/>
              <a:gd name="csY747" fmla="*/ 1558399 h 1769775"/>
              <a:gd name="csX748" fmla="*/ 708107 w 2104010"/>
              <a:gd name="csY748" fmla="*/ 1556724 h 1769775"/>
              <a:gd name="csX749" fmla="*/ 707888 w 2104010"/>
              <a:gd name="csY749" fmla="*/ 1556479 h 1769775"/>
              <a:gd name="csX750" fmla="*/ 707765 w 2104010"/>
              <a:gd name="csY750" fmla="*/ 1556347 h 1769775"/>
              <a:gd name="csX751" fmla="*/ 707327 w 2104010"/>
              <a:gd name="csY751" fmla="*/ 1556312 h 1769775"/>
              <a:gd name="csX752" fmla="*/ 706493 w 2104010"/>
              <a:gd name="csY752" fmla="*/ 1555909 h 1769775"/>
              <a:gd name="csX753" fmla="*/ 705739 w 2104010"/>
              <a:gd name="csY753" fmla="*/ 1555374 h 1769775"/>
              <a:gd name="csX754" fmla="*/ 705160 w 2104010"/>
              <a:gd name="csY754" fmla="*/ 1554778 h 1769775"/>
              <a:gd name="csX755" fmla="*/ 704757 w 2104010"/>
              <a:gd name="csY755" fmla="*/ 1554243 h 1769775"/>
              <a:gd name="csX756" fmla="*/ 704319 w 2104010"/>
              <a:gd name="csY756" fmla="*/ 1553489 h 1769775"/>
              <a:gd name="csX757" fmla="*/ 704240 w 2104010"/>
              <a:gd name="csY757" fmla="*/ 1553217 h 1769775"/>
              <a:gd name="csX758" fmla="*/ 704388 w 2104010"/>
              <a:gd name="csY758" fmla="*/ 1552743 h 1769775"/>
              <a:gd name="csX759" fmla="*/ 704397 w 2104010"/>
              <a:gd name="csY759" fmla="*/ 1552726 h 1769775"/>
              <a:gd name="csX760" fmla="*/ 701731 w 2104010"/>
              <a:gd name="csY760" fmla="*/ 1549709 h 1769775"/>
              <a:gd name="csX761" fmla="*/ 698794 w 2104010"/>
              <a:gd name="csY761" fmla="*/ 1546385 h 1769775"/>
              <a:gd name="csX762" fmla="*/ 697882 w 2104010"/>
              <a:gd name="csY762" fmla="*/ 1545360 h 1769775"/>
              <a:gd name="csX763" fmla="*/ 696443 w 2104010"/>
              <a:gd name="csY763" fmla="*/ 1543808 h 1769775"/>
              <a:gd name="csX764" fmla="*/ 695347 w 2104010"/>
              <a:gd name="csY764" fmla="*/ 1542641 h 1769775"/>
              <a:gd name="csX765" fmla="*/ 693453 w 2104010"/>
              <a:gd name="csY765" fmla="*/ 1540563 h 1769775"/>
              <a:gd name="csX766" fmla="*/ 690726 w 2104010"/>
              <a:gd name="csY766" fmla="*/ 1537589 h 1769775"/>
              <a:gd name="csX767" fmla="*/ 689305 w 2104010"/>
              <a:gd name="csY767" fmla="*/ 1536064 h 1769775"/>
              <a:gd name="csX768" fmla="*/ 686736 w 2104010"/>
              <a:gd name="csY768" fmla="*/ 1533267 h 1769775"/>
              <a:gd name="csX769" fmla="*/ 685421 w 2104010"/>
              <a:gd name="csY769" fmla="*/ 1531811 h 1769775"/>
              <a:gd name="csX770" fmla="*/ 683886 w 2104010"/>
              <a:gd name="csY770" fmla="*/ 1530179 h 1769775"/>
              <a:gd name="csX771" fmla="*/ 681983 w 2104010"/>
              <a:gd name="csY771" fmla="*/ 1528110 h 1769775"/>
              <a:gd name="csX772" fmla="*/ 681746 w 2104010"/>
              <a:gd name="csY772" fmla="*/ 1527855 h 1769775"/>
              <a:gd name="csX773" fmla="*/ 681676 w 2104010"/>
              <a:gd name="csY773" fmla="*/ 1527777 h 1769775"/>
              <a:gd name="csX774" fmla="*/ 681440 w 2104010"/>
              <a:gd name="csY774" fmla="*/ 1527523 h 1769775"/>
              <a:gd name="csX775" fmla="*/ 680484 w 2104010"/>
              <a:gd name="csY775" fmla="*/ 1526462 h 1769775"/>
              <a:gd name="csX776" fmla="*/ 672468 w 2104010"/>
              <a:gd name="csY776" fmla="*/ 1518218 h 1769775"/>
              <a:gd name="csX777" fmla="*/ 669811 w 2104010"/>
              <a:gd name="csY777" fmla="*/ 1515473 h 1769775"/>
              <a:gd name="csX778" fmla="*/ 668934 w 2104010"/>
              <a:gd name="csY778" fmla="*/ 1514333 h 1769775"/>
              <a:gd name="csX779" fmla="*/ 667495 w 2104010"/>
              <a:gd name="csY779" fmla="*/ 1512448 h 1769775"/>
              <a:gd name="csX780" fmla="*/ 664576 w 2104010"/>
              <a:gd name="csY780" fmla="*/ 1508624 h 1769775"/>
              <a:gd name="csX781" fmla="*/ 663480 w 2104010"/>
              <a:gd name="csY781" fmla="*/ 1507195 h 1769775"/>
              <a:gd name="csX782" fmla="*/ 662568 w 2104010"/>
              <a:gd name="csY782" fmla="*/ 1506256 h 1769775"/>
              <a:gd name="csX783" fmla="*/ 661313 w 2104010"/>
              <a:gd name="csY783" fmla="*/ 1504968 h 1769775"/>
              <a:gd name="csX784" fmla="*/ 660322 w 2104010"/>
              <a:gd name="csY784" fmla="*/ 1503828 h 1769775"/>
              <a:gd name="csX785" fmla="*/ 659148 w 2104010"/>
              <a:gd name="csY785" fmla="*/ 1502478 h 1769775"/>
              <a:gd name="csX786" fmla="*/ 657824 w 2104010"/>
              <a:gd name="csY786" fmla="*/ 1500961 h 1769775"/>
              <a:gd name="csX787" fmla="*/ 656078 w 2104010"/>
              <a:gd name="csY787" fmla="*/ 1499066 h 1769775"/>
              <a:gd name="csX788" fmla="*/ 652939 w 2104010"/>
              <a:gd name="csY788" fmla="*/ 1495664 h 1769775"/>
              <a:gd name="csX789" fmla="*/ 652465 w 2104010"/>
              <a:gd name="csY789" fmla="*/ 1495155 h 1769775"/>
              <a:gd name="csX790" fmla="*/ 651843 w 2104010"/>
              <a:gd name="csY790" fmla="*/ 1494392 h 1769775"/>
              <a:gd name="csX791" fmla="*/ 651369 w 2104010"/>
              <a:gd name="csY791" fmla="*/ 1493857 h 1769775"/>
              <a:gd name="csX792" fmla="*/ 650825 w 2104010"/>
              <a:gd name="csY792" fmla="*/ 1493244 h 1769775"/>
              <a:gd name="csX793" fmla="*/ 648283 w 2104010"/>
              <a:gd name="csY793" fmla="*/ 1490402 h 1769775"/>
              <a:gd name="csX794" fmla="*/ 647414 w 2104010"/>
              <a:gd name="csY794" fmla="*/ 1489429 h 1769775"/>
              <a:gd name="csX795" fmla="*/ 647266 w 2104010"/>
              <a:gd name="csY795" fmla="*/ 1489262 h 1769775"/>
              <a:gd name="csX796" fmla="*/ 646204 w 2104010"/>
              <a:gd name="csY796" fmla="*/ 1488113 h 1769775"/>
              <a:gd name="csX797" fmla="*/ 646187 w 2104010"/>
              <a:gd name="csY797" fmla="*/ 1488096 h 1769775"/>
              <a:gd name="csX798" fmla="*/ 644634 w 2104010"/>
              <a:gd name="csY798" fmla="*/ 1486447 h 1769775"/>
              <a:gd name="csX799" fmla="*/ 641451 w 2104010"/>
              <a:gd name="csY799" fmla="*/ 1483106 h 1769775"/>
              <a:gd name="csX800" fmla="*/ 640986 w 2104010"/>
              <a:gd name="csY800" fmla="*/ 1482632 h 1769775"/>
              <a:gd name="csX801" fmla="*/ 638277 w 2104010"/>
              <a:gd name="csY801" fmla="*/ 1479826 h 1769775"/>
              <a:gd name="csX802" fmla="*/ 638066 w 2104010"/>
              <a:gd name="csY802" fmla="*/ 1479598 h 1769775"/>
              <a:gd name="csX803" fmla="*/ 634901 w 2104010"/>
              <a:gd name="csY803" fmla="*/ 1476151 h 1769775"/>
              <a:gd name="csX804" fmla="*/ 632761 w 2104010"/>
              <a:gd name="csY804" fmla="*/ 1473810 h 1769775"/>
              <a:gd name="csX805" fmla="*/ 632585 w 2104010"/>
              <a:gd name="csY805" fmla="*/ 1473618 h 1769775"/>
              <a:gd name="csX806" fmla="*/ 630112 w 2104010"/>
              <a:gd name="csY806" fmla="*/ 1470908 h 1769775"/>
              <a:gd name="csX807" fmla="*/ 629349 w 2104010"/>
              <a:gd name="csY807" fmla="*/ 1470030 h 1769775"/>
              <a:gd name="csX808" fmla="*/ 628648 w 2104010"/>
              <a:gd name="csY808" fmla="*/ 1469233 h 1769775"/>
              <a:gd name="csX809" fmla="*/ 627937 w 2104010"/>
              <a:gd name="csY809" fmla="*/ 1468470 h 1769775"/>
              <a:gd name="csX810" fmla="*/ 626438 w 2104010"/>
              <a:gd name="csY810" fmla="*/ 1466865 h 1769775"/>
              <a:gd name="csX811" fmla="*/ 624772 w 2104010"/>
              <a:gd name="csY811" fmla="*/ 1465093 h 1769775"/>
              <a:gd name="csX812" fmla="*/ 623307 w 2104010"/>
              <a:gd name="csY812" fmla="*/ 1463524 h 1769775"/>
              <a:gd name="csX813" fmla="*/ 621536 w 2104010"/>
              <a:gd name="csY813" fmla="*/ 1461629 h 1769775"/>
              <a:gd name="csX814" fmla="*/ 619510 w 2104010"/>
              <a:gd name="csY814" fmla="*/ 1459464 h 1769775"/>
              <a:gd name="csX815" fmla="*/ 618195 w 2104010"/>
              <a:gd name="csY815" fmla="*/ 1458096 h 1769775"/>
              <a:gd name="csX816" fmla="*/ 614845 w 2104010"/>
              <a:gd name="csY816" fmla="*/ 1454632 h 1769775"/>
              <a:gd name="csX817" fmla="*/ 613003 w 2104010"/>
              <a:gd name="csY817" fmla="*/ 1452729 h 1769775"/>
              <a:gd name="csX818" fmla="*/ 611538 w 2104010"/>
              <a:gd name="csY818" fmla="*/ 1451124 h 1769775"/>
              <a:gd name="csX819" fmla="*/ 610170 w 2104010"/>
              <a:gd name="csY819" fmla="*/ 1449634 h 1769775"/>
              <a:gd name="csX820" fmla="*/ 607882 w 2104010"/>
              <a:gd name="csY820" fmla="*/ 1447117 h 1769775"/>
              <a:gd name="csX821" fmla="*/ 603112 w 2104010"/>
              <a:gd name="csY821" fmla="*/ 1441873 h 1769775"/>
              <a:gd name="csX822" fmla="*/ 603032 w 2104010"/>
              <a:gd name="csY822" fmla="*/ 1441785 h 1769775"/>
              <a:gd name="csX823" fmla="*/ 601769 w 2104010"/>
              <a:gd name="csY823" fmla="*/ 1440162 h 1769775"/>
              <a:gd name="csX824" fmla="*/ 601664 w 2104010"/>
              <a:gd name="csY824" fmla="*/ 1440022 h 1769775"/>
              <a:gd name="csX825" fmla="*/ 599472 w 2104010"/>
              <a:gd name="csY825" fmla="*/ 1438207 h 1769775"/>
              <a:gd name="csX826" fmla="*/ 597096 w 2104010"/>
              <a:gd name="csY826" fmla="*/ 1435927 h 1769775"/>
              <a:gd name="csX827" fmla="*/ 593974 w 2104010"/>
              <a:gd name="csY827" fmla="*/ 1432980 h 1769775"/>
              <a:gd name="csX828" fmla="*/ 592974 w 2104010"/>
              <a:gd name="csY828" fmla="*/ 1431893 h 1769775"/>
              <a:gd name="csX829" fmla="*/ 593781 w 2104010"/>
              <a:gd name="csY829" fmla="*/ 1428780 h 1769775"/>
              <a:gd name="csX830" fmla="*/ 593694 w 2104010"/>
              <a:gd name="csY830" fmla="*/ 1427938 h 1769775"/>
              <a:gd name="csX831" fmla="*/ 594422 w 2104010"/>
              <a:gd name="csY831" fmla="*/ 1427026 h 1769775"/>
              <a:gd name="csX832" fmla="*/ 595114 w 2104010"/>
              <a:gd name="csY832" fmla="*/ 1424571 h 1769775"/>
              <a:gd name="csX833" fmla="*/ 595456 w 2104010"/>
              <a:gd name="csY833" fmla="*/ 1422615 h 1769775"/>
              <a:gd name="csX834" fmla="*/ 595482 w 2104010"/>
              <a:gd name="csY834" fmla="*/ 1422422 h 1769775"/>
              <a:gd name="csX835" fmla="*/ 595508 w 2104010"/>
              <a:gd name="csY835" fmla="*/ 1422255 h 1769775"/>
              <a:gd name="csX836" fmla="*/ 595439 w 2104010"/>
              <a:gd name="csY836" fmla="*/ 1421027 h 1769775"/>
              <a:gd name="csX837" fmla="*/ 595246 w 2104010"/>
              <a:gd name="csY837" fmla="*/ 1419563 h 1769775"/>
              <a:gd name="csX838" fmla="*/ 594956 w 2104010"/>
              <a:gd name="csY838" fmla="*/ 1419659 h 1769775"/>
              <a:gd name="csX839" fmla="*/ 585906 w 2104010"/>
              <a:gd name="csY839" fmla="*/ 1422711 h 1769775"/>
              <a:gd name="csX840" fmla="*/ 576751 w 2104010"/>
              <a:gd name="csY840" fmla="*/ 1425772 h 1769775"/>
              <a:gd name="csX841" fmla="*/ 567017 w 2104010"/>
              <a:gd name="csY841" fmla="*/ 1429052 h 1769775"/>
              <a:gd name="csX842" fmla="*/ 555284 w 2104010"/>
              <a:gd name="csY842" fmla="*/ 1432901 h 1769775"/>
              <a:gd name="csX843" fmla="*/ 546839 w 2104010"/>
              <a:gd name="csY843" fmla="*/ 1435699 h 1769775"/>
              <a:gd name="csX844" fmla="*/ 546287 w 2104010"/>
              <a:gd name="csY844" fmla="*/ 1435234 h 1769775"/>
              <a:gd name="csX845" fmla="*/ 545953 w 2104010"/>
              <a:gd name="csY845" fmla="*/ 1434953 h 1769775"/>
              <a:gd name="csX846" fmla="*/ 545540 w 2104010"/>
              <a:gd name="csY846" fmla="*/ 1434603 h 1769775"/>
              <a:gd name="csX847" fmla="*/ 545128 w 2104010"/>
              <a:gd name="csY847" fmla="*/ 1434252 h 1769775"/>
              <a:gd name="csX848" fmla="*/ 544734 w 2104010"/>
              <a:gd name="csY848" fmla="*/ 1433919 h 1769775"/>
              <a:gd name="csX849" fmla="*/ 544410 w 2104010"/>
              <a:gd name="csY849" fmla="*/ 1433647 h 1769775"/>
              <a:gd name="csX850" fmla="*/ 544059 w 2104010"/>
              <a:gd name="csY850" fmla="*/ 1433348 h 1769775"/>
              <a:gd name="csX851" fmla="*/ 543682 w 2104010"/>
              <a:gd name="csY851" fmla="*/ 1433024 h 1769775"/>
              <a:gd name="csX852" fmla="*/ 543410 w 2104010"/>
              <a:gd name="csY852" fmla="*/ 1432796 h 1769775"/>
              <a:gd name="csX853" fmla="*/ 543111 w 2104010"/>
              <a:gd name="csY853" fmla="*/ 1432542 h 1769775"/>
              <a:gd name="csX854" fmla="*/ 542779 w 2104010"/>
              <a:gd name="csY854" fmla="*/ 1432252 h 1769775"/>
              <a:gd name="csX855" fmla="*/ 542436 w 2104010"/>
              <a:gd name="csY855" fmla="*/ 1431955 h 1769775"/>
              <a:gd name="csX856" fmla="*/ 542103 w 2104010"/>
              <a:gd name="csY856" fmla="*/ 1431674 h 1769775"/>
              <a:gd name="csX857" fmla="*/ 541762 w 2104010"/>
              <a:gd name="csY857" fmla="*/ 1431376 h 1769775"/>
              <a:gd name="csX858" fmla="*/ 541367 w 2104010"/>
              <a:gd name="csY858" fmla="*/ 1431043 h 1769775"/>
              <a:gd name="csX859" fmla="*/ 541078 w 2104010"/>
              <a:gd name="csY859" fmla="*/ 1430796 h 1769775"/>
              <a:gd name="csX860" fmla="*/ 540358 w 2104010"/>
              <a:gd name="csY860" fmla="*/ 1430183 h 1769775"/>
              <a:gd name="csX861" fmla="*/ 539700 w 2104010"/>
              <a:gd name="csY861" fmla="*/ 1429622 h 1769775"/>
              <a:gd name="csX862" fmla="*/ 538902 w 2104010"/>
              <a:gd name="csY862" fmla="*/ 1428947 h 1769775"/>
              <a:gd name="csX863" fmla="*/ 538271 w 2104010"/>
              <a:gd name="csY863" fmla="*/ 1428411 h 1769775"/>
              <a:gd name="csX864" fmla="*/ 537551 w 2104010"/>
              <a:gd name="csY864" fmla="*/ 1427798 h 1769775"/>
              <a:gd name="csX865" fmla="*/ 536763 w 2104010"/>
              <a:gd name="csY865" fmla="*/ 1427123 h 1769775"/>
              <a:gd name="csX866" fmla="*/ 536009 w 2104010"/>
              <a:gd name="csY866" fmla="*/ 1426482 h 1769775"/>
              <a:gd name="csX867" fmla="*/ 535386 w 2104010"/>
              <a:gd name="csY867" fmla="*/ 1425947 h 1769775"/>
              <a:gd name="csX868" fmla="*/ 534675 w 2104010"/>
              <a:gd name="csY868" fmla="*/ 1425334 h 1769775"/>
              <a:gd name="csX869" fmla="*/ 533790 w 2104010"/>
              <a:gd name="csY869" fmla="*/ 1424571 h 1769775"/>
              <a:gd name="csX870" fmla="*/ 532957 w 2104010"/>
              <a:gd name="csY870" fmla="*/ 1423851 h 1769775"/>
              <a:gd name="csX871" fmla="*/ 532141 w 2104010"/>
              <a:gd name="csY871" fmla="*/ 1423150 h 1769775"/>
              <a:gd name="csX872" fmla="*/ 531369 w 2104010"/>
              <a:gd name="csY872" fmla="*/ 1422492 h 1769775"/>
              <a:gd name="csX873" fmla="*/ 530562 w 2104010"/>
              <a:gd name="csY873" fmla="*/ 1421799 h 1769775"/>
              <a:gd name="csX874" fmla="*/ 529537 w 2104010"/>
              <a:gd name="csY874" fmla="*/ 1420922 h 1769775"/>
              <a:gd name="csX875" fmla="*/ 528817 w 2104010"/>
              <a:gd name="csY875" fmla="*/ 1420299 h 1769775"/>
              <a:gd name="csX876" fmla="*/ 527757 w 2104010"/>
              <a:gd name="csY876" fmla="*/ 1419397 h 1769775"/>
              <a:gd name="csX877" fmla="*/ 526924 w 2104010"/>
              <a:gd name="csY877" fmla="*/ 1418686 h 1769775"/>
              <a:gd name="csX878" fmla="*/ 525968 w 2104010"/>
              <a:gd name="csY878" fmla="*/ 1417870 h 1769775"/>
              <a:gd name="csX879" fmla="*/ 524968 w 2104010"/>
              <a:gd name="csY879" fmla="*/ 1417011 h 1769775"/>
              <a:gd name="csX880" fmla="*/ 523941 w 2104010"/>
              <a:gd name="csY880" fmla="*/ 1416134 h 1769775"/>
              <a:gd name="csX881" fmla="*/ 522968 w 2104010"/>
              <a:gd name="csY881" fmla="*/ 1415293 h 1769775"/>
              <a:gd name="csX882" fmla="*/ 521969 w 2104010"/>
              <a:gd name="csY882" fmla="*/ 1414433 h 1769775"/>
              <a:gd name="csX883" fmla="*/ 520891 w 2104010"/>
              <a:gd name="csY883" fmla="*/ 1413494 h 1769775"/>
              <a:gd name="csX884" fmla="*/ 513542 w 2104010"/>
              <a:gd name="csY884" fmla="*/ 1407067 h 1769775"/>
              <a:gd name="csX885" fmla="*/ 507455 w 2104010"/>
              <a:gd name="csY885" fmla="*/ 1401893 h 1769775"/>
              <a:gd name="csX886" fmla="*/ 502089 w 2104010"/>
              <a:gd name="csY886" fmla="*/ 1397280 h 1769775"/>
              <a:gd name="csX887" fmla="*/ 500326 w 2104010"/>
              <a:gd name="csY887" fmla="*/ 1389046 h 1769775"/>
              <a:gd name="csX888" fmla="*/ 498695 w 2104010"/>
              <a:gd name="csY888" fmla="*/ 1381715 h 1769775"/>
              <a:gd name="csX889" fmla="*/ 496248 w 2104010"/>
              <a:gd name="csY889" fmla="*/ 1369867 h 1769775"/>
              <a:gd name="csX890" fmla="*/ 495495 w 2104010"/>
              <a:gd name="csY890" fmla="*/ 1366185 h 1769775"/>
              <a:gd name="csX891" fmla="*/ 495012 w 2104010"/>
              <a:gd name="csY891" fmla="*/ 1363510 h 1769775"/>
              <a:gd name="csX892" fmla="*/ 493784 w 2104010"/>
              <a:gd name="csY892" fmla="*/ 1357721 h 1769775"/>
              <a:gd name="csX893" fmla="*/ 493407 w 2104010"/>
              <a:gd name="csY893" fmla="*/ 1355679 h 1769775"/>
              <a:gd name="csX894" fmla="*/ 492696 w 2104010"/>
              <a:gd name="csY894" fmla="*/ 1351908 h 1769775"/>
              <a:gd name="csX895" fmla="*/ 491548 w 2104010"/>
              <a:gd name="csY895" fmla="*/ 1346611 h 1769775"/>
              <a:gd name="csX896" fmla="*/ 490434 w 2104010"/>
              <a:gd name="csY896" fmla="*/ 1341481 h 1769775"/>
              <a:gd name="csX897" fmla="*/ 489417 w 2104010"/>
              <a:gd name="csY897" fmla="*/ 1336772 h 1769775"/>
              <a:gd name="csX898" fmla="*/ 489154 w 2104010"/>
              <a:gd name="csY898" fmla="*/ 1335614 h 1769775"/>
              <a:gd name="csX899" fmla="*/ 488891 w 2104010"/>
              <a:gd name="csY899" fmla="*/ 1334474 h 1769775"/>
              <a:gd name="csX900" fmla="*/ 488496 w 2104010"/>
              <a:gd name="csY900" fmla="*/ 1332492 h 1769775"/>
              <a:gd name="csX901" fmla="*/ 488075 w 2104010"/>
              <a:gd name="csY901" fmla="*/ 1330388 h 1769775"/>
              <a:gd name="csX902" fmla="*/ 487225 w 2104010"/>
              <a:gd name="csY902" fmla="*/ 1326152 h 1769775"/>
              <a:gd name="csX903" fmla="*/ 486803 w 2104010"/>
              <a:gd name="csY903" fmla="*/ 1324030 h 1769775"/>
              <a:gd name="csX904" fmla="*/ 485795 w 2104010"/>
              <a:gd name="csY904" fmla="*/ 1319505 h 1769775"/>
              <a:gd name="csX905" fmla="*/ 485619 w 2104010"/>
              <a:gd name="csY905" fmla="*/ 1318654 h 1769775"/>
              <a:gd name="csX906" fmla="*/ 475666 w 2104010"/>
              <a:gd name="csY906" fmla="*/ 1270178 h 1769775"/>
              <a:gd name="csX907" fmla="*/ 475404 w 2104010"/>
              <a:gd name="csY907" fmla="*/ 1268354 h 1769775"/>
              <a:gd name="csX908" fmla="*/ 474676 w 2104010"/>
              <a:gd name="csY908" fmla="*/ 1264925 h 1769775"/>
              <a:gd name="csX909" fmla="*/ 474053 w 2104010"/>
              <a:gd name="csY909" fmla="*/ 1261733 h 1769775"/>
              <a:gd name="csX910" fmla="*/ 472343 w 2104010"/>
              <a:gd name="csY910" fmla="*/ 1250920 h 1769775"/>
              <a:gd name="csX911" fmla="*/ 472291 w 2104010"/>
              <a:gd name="csY911" fmla="*/ 1250579 h 1769775"/>
              <a:gd name="csX912" fmla="*/ 470388 w 2104010"/>
              <a:gd name="csY912" fmla="*/ 1251148 h 1769775"/>
              <a:gd name="csX913" fmla="*/ 469835 w 2104010"/>
              <a:gd name="csY913" fmla="*/ 1251315 h 1769775"/>
              <a:gd name="csX914" fmla="*/ 465530 w 2104010"/>
              <a:gd name="csY914" fmla="*/ 1252464 h 1769775"/>
              <a:gd name="csX915" fmla="*/ 461250 w 2104010"/>
              <a:gd name="csY915" fmla="*/ 1253629 h 1769775"/>
              <a:gd name="csX916" fmla="*/ 459014 w 2104010"/>
              <a:gd name="csY916" fmla="*/ 1254270 h 1769775"/>
              <a:gd name="csX917" fmla="*/ 452314 w 2104010"/>
              <a:gd name="csY917" fmla="*/ 1254647 h 1769775"/>
              <a:gd name="csX918" fmla="*/ 446816 w 2104010"/>
              <a:gd name="csY918" fmla="*/ 1254813 h 1769775"/>
              <a:gd name="csX919" fmla="*/ 439721 w 2104010"/>
              <a:gd name="csY919" fmla="*/ 1254708 h 1769775"/>
              <a:gd name="csX920" fmla="*/ 434415 w 2104010"/>
              <a:gd name="csY920" fmla="*/ 1254954 h 1769775"/>
              <a:gd name="csX921" fmla="*/ 431425 w 2104010"/>
              <a:gd name="csY921" fmla="*/ 1254963 h 1769775"/>
              <a:gd name="csX922" fmla="*/ 431233 w 2104010"/>
              <a:gd name="csY922" fmla="*/ 1254910 h 1769775"/>
              <a:gd name="csX923" fmla="*/ 430267 w 2104010"/>
              <a:gd name="csY923" fmla="*/ 1254901 h 1769775"/>
              <a:gd name="csX924" fmla="*/ 429417 w 2104010"/>
              <a:gd name="csY924" fmla="*/ 1254884 h 1769775"/>
              <a:gd name="csX925" fmla="*/ 428338 w 2104010"/>
              <a:gd name="csY925" fmla="*/ 1254928 h 1769775"/>
              <a:gd name="csX926" fmla="*/ 427620 w 2104010"/>
              <a:gd name="csY926" fmla="*/ 1255050 h 1769775"/>
              <a:gd name="csX927" fmla="*/ 426637 w 2104010"/>
              <a:gd name="csY927" fmla="*/ 1255129 h 1769775"/>
              <a:gd name="csX928" fmla="*/ 425813 w 2104010"/>
              <a:gd name="csY928" fmla="*/ 1255244 h 1769775"/>
              <a:gd name="csX929" fmla="*/ 425761 w 2104010"/>
              <a:gd name="csY929" fmla="*/ 1255393 h 1769775"/>
              <a:gd name="csX930" fmla="*/ 425646 w 2104010"/>
              <a:gd name="csY930" fmla="*/ 1255480 h 1769775"/>
              <a:gd name="csX931" fmla="*/ 425470 w 2104010"/>
              <a:gd name="csY931" fmla="*/ 1255296 h 1769775"/>
              <a:gd name="csX932" fmla="*/ 425138 w 2104010"/>
              <a:gd name="csY932" fmla="*/ 1255322 h 1769775"/>
              <a:gd name="csX933" fmla="*/ 425024 w 2104010"/>
              <a:gd name="csY933" fmla="*/ 1255331 h 1769775"/>
              <a:gd name="csX934" fmla="*/ 424156 w 2104010"/>
              <a:gd name="csY934" fmla="*/ 1255428 h 1769775"/>
              <a:gd name="csX935" fmla="*/ 423050 w 2104010"/>
              <a:gd name="csY935" fmla="*/ 1255550 h 1769775"/>
              <a:gd name="csX936" fmla="*/ 422086 w 2104010"/>
              <a:gd name="csY936" fmla="*/ 1255673 h 1769775"/>
              <a:gd name="csX937" fmla="*/ 421209 w 2104010"/>
              <a:gd name="csY937" fmla="*/ 1255778 h 1769775"/>
              <a:gd name="csX938" fmla="*/ 419893 w 2104010"/>
              <a:gd name="csY938" fmla="*/ 1255928 h 1769775"/>
              <a:gd name="csX939" fmla="*/ 418543 w 2104010"/>
              <a:gd name="csY939" fmla="*/ 1256094 h 1769775"/>
              <a:gd name="csX940" fmla="*/ 417289 w 2104010"/>
              <a:gd name="csY940" fmla="*/ 1256244 h 1769775"/>
              <a:gd name="csX941" fmla="*/ 416035 w 2104010"/>
              <a:gd name="csY941" fmla="*/ 1256401 h 1769775"/>
              <a:gd name="csX942" fmla="*/ 414746 w 2104010"/>
              <a:gd name="csY942" fmla="*/ 1256568 h 1769775"/>
              <a:gd name="csX943" fmla="*/ 413676 w 2104010"/>
              <a:gd name="csY943" fmla="*/ 1256700 h 1769775"/>
              <a:gd name="csX944" fmla="*/ 412747 w 2104010"/>
              <a:gd name="csY944" fmla="*/ 1256813 h 1769775"/>
              <a:gd name="csX945" fmla="*/ 411440 w 2104010"/>
              <a:gd name="csY945" fmla="*/ 1257120 h 1769775"/>
              <a:gd name="csX946" fmla="*/ 410826 w 2104010"/>
              <a:gd name="csY946" fmla="*/ 1257217 h 1769775"/>
              <a:gd name="csX947" fmla="*/ 410072 w 2104010"/>
              <a:gd name="csY947" fmla="*/ 1257348 h 1769775"/>
              <a:gd name="csX948" fmla="*/ 409300 w 2104010"/>
              <a:gd name="csY948" fmla="*/ 1257480 h 1769775"/>
              <a:gd name="csX949" fmla="*/ 408291 w 2104010"/>
              <a:gd name="csY949" fmla="*/ 1257497 h 1769775"/>
              <a:gd name="csX950" fmla="*/ 407538 w 2104010"/>
              <a:gd name="csY950" fmla="*/ 1257392 h 1769775"/>
              <a:gd name="csX951" fmla="*/ 406634 w 2104010"/>
              <a:gd name="csY951" fmla="*/ 1257470 h 1769775"/>
              <a:gd name="csX952" fmla="*/ 405854 w 2104010"/>
              <a:gd name="csY952" fmla="*/ 1257524 h 1769775"/>
              <a:gd name="csX953" fmla="*/ 404889 w 2104010"/>
              <a:gd name="csY953" fmla="*/ 1257593 h 1769775"/>
              <a:gd name="csX954" fmla="*/ 404021 w 2104010"/>
              <a:gd name="csY954" fmla="*/ 1257664 h 1769775"/>
              <a:gd name="csX955" fmla="*/ 403390 w 2104010"/>
              <a:gd name="csY955" fmla="*/ 1257708 h 1769775"/>
              <a:gd name="csX956" fmla="*/ 402442 w 2104010"/>
              <a:gd name="csY956" fmla="*/ 1257786 h 1769775"/>
              <a:gd name="csX957" fmla="*/ 401258 w 2104010"/>
              <a:gd name="csY957" fmla="*/ 1257882 h 1769775"/>
              <a:gd name="csX958" fmla="*/ 400277 w 2104010"/>
              <a:gd name="csY958" fmla="*/ 1257953 h 1769775"/>
              <a:gd name="csX959" fmla="*/ 399294 w 2104010"/>
              <a:gd name="csY959" fmla="*/ 1258024 h 1769775"/>
              <a:gd name="csX960" fmla="*/ 398032 w 2104010"/>
              <a:gd name="csY960" fmla="*/ 1258120 h 1769775"/>
              <a:gd name="csX961" fmla="*/ 396997 w 2104010"/>
              <a:gd name="csY961" fmla="*/ 1258198 h 1769775"/>
              <a:gd name="csX962" fmla="*/ 395629 w 2104010"/>
              <a:gd name="csY962" fmla="*/ 1258304 h 1769775"/>
              <a:gd name="csX963" fmla="*/ 394681 w 2104010"/>
              <a:gd name="csY963" fmla="*/ 1258382 h 1769775"/>
              <a:gd name="csX964" fmla="*/ 393875 w 2104010"/>
              <a:gd name="csY964" fmla="*/ 1258436 h 1769775"/>
              <a:gd name="csX965" fmla="*/ 392367 w 2104010"/>
              <a:gd name="csY965" fmla="*/ 1258558 h 1769775"/>
              <a:gd name="csX966" fmla="*/ 391428 w 2104010"/>
              <a:gd name="csY966" fmla="*/ 1258646 h 1769775"/>
              <a:gd name="csX967" fmla="*/ 390780 w 2104010"/>
              <a:gd name="csY967" fmla="*/ 1258716 h 1769775"/>
              <a:gd name="csX968" fmla="*/ 389972 w 2104010"/>
              <a:gd name="csY968" fmla="*/ 1258769 h 1769775"/>
              <a:gd name="csX969" fmla="*/ 389060 w 2104010"/>
              <a:gd name="csY969" fmla="*/ 1258874 h 1769775"/>
              <a:gd name="csX970" fmla="*/ 388087 w 2104010"/>
              <a:gd name="csY970" fmla="*/ 1258953 h 1769775"/>
              <a:gd name="csX971" fmla="*/ 387307 w 2104010"/>
              <a:gd name="csY971" fmla="*/ 1259032 h 1769775"/>
              <a:gd name="csX972" fmla="*/ 385780 w 2104010"/>
              <a:gd name="csY972" fmla="*/ 1259154 h 1769775"/>
              <a:gd name="csX973" fmla="*/ 385010 w 2104010"/>
              <a:gd name="csY973" fmla="*/ 1259216 h 1769775"/>
              <a:gd name="csX974" fmla="*/ 384054 w 2104010"/>
              <a:gd name="csY974" fmla="*/ 1259294 h 1769775"/>
              <a:gd name="csX975" fmla="*/ 382983 w 2104010"/>
              <a:gd name="csY975" fmla="*/ 1259374 h 1769775"/>
              <a:gd name="csX976" fmla="*/ 381870 w 2104010"/>
              <a:gd name="csY976" fmla="*/ 1259470 h 1769775"/>
              <a:gd name="csX977" fmla="*/ 381133 w 2104010"/>
              <a:gd name="csY977" fmla="*/ 1259541 h 1769775"/>
              <a:gd name="csX978" fmla="*/ 380265 w 2104010"/>
              <a:gd name="csY978" fmla="*/ 1259610 h 1769775"/>
              <a:gd name="csX979" fmla="*/ 379213 w 2104010"/>
              <a:gd name="csY979" fmla="*/ 1259689 h 1769775"/>
              <a:gd name="csX980" fmla="*/ 378607 w 2104010"/>
              <a:gd name="csY980" fmla="*/ 1259750 h 1769775"/>
              <a:gd name="csX981" fmla="*/ 376634 w 2104010"/>
              <a:gd name="csY981" fmla="*/ 1260321 h 1769775"/>
              <a:gd name="csX982" fmla="*/ 372417 w 2104010"/>
              <a:gd name="csY982" fmla="*/ 1260706 h 1769775"/>
              <a:gd name="csX983" fmla="*/ 371584 w 2104010"/>
              <a:gd name="csY983" fmla="*/ 1260786 h 1769775"/>
              <a:gd name="csX984" fmla="*/ 370759 w 2104010"/>
              <a:gd name="csY984" fmla="*/ 1260865 h 1769775"/>
              <a:gd name="csX985" fmla="*/ 369610 w 2104010"/>
              <a:gd name="csY985" fmla="*/ 1260987 h 1769775"/>
              <a:gd name="csX986" fmla="*/ 368873 w 2104010"/>
              <a:gd name="csY986" fmla="*/ 1261040 h 1769775"/>
              <a:gd name="csX987" fmla="*/ 367287 w 2104010"/>
              <a:gd name="csY987" fmla="*/ 1261189 h 1769775"/>
              <a:gd name="csX988" fmla="*/ 366049 w 2104010"/>
              <a:gd name="csY988" fmla="*/ 1261303 h 1769775"/>
              <a:gd name="csX989" fmla="*/ 365112 w 2104010"/>
              <a:gd name="csY989" fmla="*/ 1261434 h 1769775"/>
              <a:gd name="csX990" fmla="*/ 362524 w 2104010"/>
              <a:gd name="csY990" fmla="*/ 1261689 h 1769775"/>
              <a:gd name="csX991" fmla="*/ 361472 w 2104010"/>
              <a:gd name="csY991" fmla="*/ 1261803 h 1769775"/>
              <a:gd name="csX992" fmla="*/ 360534 w 2104010"/>
              <a:gd name="csY992" fmla="*/ 1261873 h 1769775"/>
              <a:gd name="csX993" fmla="*/ 359543 w 2104010"/>
              <a:gd name="csY993" fmla="*/ 1261978 h 1769775"/>
              <a:gd name="csX994" fmla="*/ 358158 w 2104010"/>
              <a:gd name="csY994" fmla="*/ 1262127 h 1769775"/>
              <a:gd name="csX995" fmla="*/ 357465 w 2104010"/>
              <a:gd name="csY995" fmla="*/ 1262180 h 1769775"/>
              <a:gd name="csX996" fmla="*/ 356834 w 2104010"/>
              <a:gd name="csY996" fmla="*/ 1262233 h 1769775"/>
              <a:gd name="csX997" fmla="*/ 356106 w 2104010"/>
              <a:gd name="csY997" fmla="*/ 1262311 h 1769775"/>
              <a:gd name="csX998" fmla="*/ 355150 w 2104010"/>
              <a:gd name="csY998" fmla="*/ 1262399 h 1769775"/>
              <a:gd name="csX999" fmla="*/ 353974 w 2104010"/>
              <a:gd name="csY999" fmla="*/ 1262495 h 1769775"/>
              <a:gd name="csX1000" fmla="*/ 352887 w 2104010"/>
              <a:gd name="csY1000" fmla="*/ 1262610 h 1769775"/>
              <a:gd name="csX1001" fmla="*/ 351791 w 2104010"/>
              <a:gd name="csY1001" fmla="*/ 1262706 h 1769775"/>
              <a:gd name="csX1002" fmla="*/ 350669 w 2104010"/>
              <a:gd name="csY1002" fmla="*/ 1262785 h 1769775"/>
              <a:gd name="csX1003" fmla="*/ 349695 w 2104010"/>
              <a:gd name="csY1003" fmla="*/ 1262758 h 1769775"/>
              <a:gd name="csX1004" fmla="*/ 348792 w 2104010"/>
              <a:gd name="csY1004" fmla="*/ 1262777 h 1769775"/>
              <a:gd name="csX1005" fmla="*/ 348081 w 2104010"/>
              <a:gd name="csY1005" fmla="*/ 1262777 h 1769775"/>
              <a:gd name="csX1006" fmla="*/ 347196 w 2104010"/>
              <a:gd name="csY1006" fmla="*/ 1262777 h 1769775"/>
              <a:gd name="csX1007" fmla="*/ 346494 w 2104010"/>
              <a:gd name="csY1007" fmla="*/ 1262829 h 1769775"/>
              <a:gd name="csX1008" fmla="*/ 345784 w 2104010"/>
              <a:gd name="csY1008" fmla="*/ 1262882 h 1769775"/>
              <a:gd name="csX1009" fmla="*/ 344898 w 2104010"/>
              <a:gd name="csY1009" fmla="*/ 1262925 h 1769775"/>
              <a:gd name="csX1010" fmla="*/ 343952 w 2104010"/>
              <a:gd name="csY1010" fmla="*/ 1262969 h 1769775"/>
              <a:gd name="csX1011" fmla="*/ 342881 w 2104010"/>
              <a:gd name="csY1011" fmla="*/ 1263005 h 1769775"/>
              <a:gd name="csX1012" fmla="*/ 341645 w 2104010"/>
              <a:gd name="csY1012" fmla="*/ 1263030 h 1769775"/>
              <a:gd name="csX1013" fmla="*/ 340873 w 2104010"/>
              <a:gd name="csY1013" fmla="*/ 1263049 h 1769775"/>
              <a:gd name="csX1014" fmla="*/ 339856 w 2104010"/>
              <a:gd name="csY1014" fmla="*/ 1263101 h 1769775"/>
              <a:gd name="csX1015" fmla="*/ 339373 w 2104010"/>
              <a:gd name="csY1015" fmla="*/ 1263118 h 1769775"/>
              <a:gd name="csX1016" fmla="*/ 335796 w 2104010"/>
              <a:gd name="csY1016" fmla="*/ 1263223 h 1769775"/>
              <a:gd name="csX1017" fmla="*/ 334858 w 2104010"/>
              <a:gd name="csY1017" fmla="*/ 1263250 h 1769775"/>
              <a:gd name="csX1018" fmla="*/ 333682 w 2104010"/>
              <a:gd name="csY1018" fmla="*/ 1263277 h 1769775"/>
              <a:gd name="csX1019" fmla="*/ 331938 w 2104010"/>
              <a:gd name="csY1019" fmla="*/ 1263329 h 1769775"/>
              <a:gd name="csX1020" fmla="*/ 329666 w 2104010"/>
              <a:gd name="csY1020" fmla="*/ 1262934 h 1769775"/>
              <a:gd name="csX1021" fmla="*/ 329043 w 2104010"/>
              <a:gd name="csY1021" fmla="*/ 1262811 h 1769775"/>
              <a:gd name="csX1022" fmla="*/ 328333 w 2104010"/>
              <a:gd name="csY1022" fmla="*/ 1262706 h 1769775"/>
              <a:gd name="csX1023" fmla="*/ 327658 w 2104010"/>
              <a:gd name="csY1023" fmla="*/ 1262574 h 1769775"/>
              <a:gd name="csX1024" fmla="*/ 325097 w 2104010"/>
              <a:gd name="csY1024" fmla="*/ 1262137 h 1769775"/>
              <a:gd name="csX1025" fmla="*/ 324133 w 2104010"/>
              <a:gd name="csY1025" fmla="*/ 1261970 h 1769775"/>
              <a:gd name="csX1026" fmla="*/ 323527 w 2104010"/>
              <a:gd name="csY1026" fmla="*/ 1261882 h 1769775"/>
              <a:gd name="csX1027" fmla="*/ 322843 w 2104010"/>
              <a:gd name="csY1027" fmla="*/ 1261724 h 1769775"/>
              <a:gd name="csX1028" fmla="*/ 322221 w 2104010"/>
              <a:gd name="csY1028" fmla="*/ 1261637 h 1769775"/>
              <a:gd name="csX1029" fmla="*/ 321317 w 2104010"/>
              <a:gd name="csY1029" fmla="*/ 1261478 h 1769775"/>
              <a:gd name="csX1030" fmla="*/ 320318 w 2104010"/>
              <a:gd name="csY1030" fmla="*/ 1261303 h 1769775"/>
              <a:gd name="csX1031" fmla="*/ 319336 w 2104010"/>
              <a:gd name="csY1031" fmla="*/ 1261127 h 1769775"/>
              <a:gd name="csX1032" fmla="*/ 318389 w 2104010"/>
              <a:gd name="csY1032" fmla="*/ 1260934 h 1769775"/>
              <a:gd name="csX1033" fmla="*/ 317600 w 2104010"/>
              <a:gd name="csY1033" fmla="*/ 1260794 h 1769775"/>
              <a:gd name="csX1034" fmla="*/ 315854 w 2104010"/>
              <a:gd name="csY1034" fmla="*/ 1260478 h 1769775"/>
              <a:gd name="csX1035" fmla="*/ 314986 w 2104010"/>
              <a:gd name="csY1035" fmla="*/ 1260347 h 1769775"/>
              <a:gd name="csX1036" fmla="*/ 314144 w 2104010"/>
              <a:gd name="csY1036" fmla="*/ 1260181 h 1769775"/>
              <a:gd name="csX1037" fmla="*/ 313347 w 2104010"/>
              <a:gd name="csY1037" fmla="*/ 1260041 h 1769775"/>
              <a:gd name="csX1038" fmla="*/ 311627 w 2104010"/>
              <a:gd name="csY1038" fmla="*/ 1259742 h 1769775"/>
              <a:gd name="csX1039" fmla="*/ 310031 w 2104010"/>
              <a:gd name="csY1039" fmla="*/ 1259470 h 1769775"/>
              <a:gd name="csX1040" fmla="*/ 309268 w 2104010"/>
              <a:gd name="csY1040" fmla="*/ 1259260 h 1769775"/>
              <a:gd name="csX1041" fmla="*/ 309102 w 2104010"/>
              <a:gd name="csY1041" fmla="*/ 1259216 h 1769775"/>
              <a:gd name="csX1042" fmla="*/ 307322 w 2104010"/>
              <a:gd name="csY1042" fmla="*/ 1258874 h 1769775"/>
              <a:gd name="csX1043" fmla="*/ 306760 w 2104010"/>
              <a:gd name="csY1043" fmla="*/ 1258769 h 1769775"/>
              <a:gd name="csX1044" fmla="*/ 305506 w 2104010"/>
              <a:gd name="csY1044" fmla="*/ 1258523 h 1769775"/>
              <a:gd name="csX1045" fmla="*/ 304384 w 2104010"/>
              <a:gd name="csY1045" fmla="*/ 1258295 h 1769775"/>
              <a:gd name="csX1046" fmla="*/ 303235 w 2104010"/>
              <a:gd name="csY1046" fmla="*/ 1258058 h 1769775"/>
              <a:gd name="csX1047" fmla="*/ 301551 w 2104010"/>
              <a:gd name="csY1047" fmla="*/ 1257690 h 1769775"/>
              <a:gd name="csX1048" fmla="*/ 300359 w 2104010"/>
              <a:gd name="csY1048" fmla="*/ 1257470 h 1769775"/>
              <a:gd name="csX1049" fmla="*/ 299683 w 2104010"/>
              <a:gd name="csY1049" fmla="*/ 1257330 h 1769775"/>
              <a:gd name="csX1050" fmla="*/ 297973 w 2104010"/>
              <a:gd name="csY1050" fmla="*/ 1256980 h 1769775"/>
              <a:gd name="csX1051" fmla="*/ 296316 w 2104010"/>
              <a:gd name="csY1051" fmla="*/ 1256656 h 1769775"/>
              <a:gd name="csX1052" fmla="*/ 294509 w 2104010"/>
              <a:gd name="csY1052" fmla="*/ 1256305 h 1769775"/>
              <a:gd name="csX1053" fmla="*/ 293484 w 2104010"/>
              <a:gd name="csY1053" fmla="*/ 1256094 h 1769775"/>
              <a:gd name="csX1054" fmla="*/ 292317 w 2104010"/>
              <a:gd name="csY1054" fmla="*/ 1255866 h 1769775"/>
              <a:gd name="csX1055" fmla="*/ 291001 w 2104010"/>
              <a:gd name="csY1055" fmla="*/ 1255603 h 1769775"/>
              <a:gd name="csX1056" fmla="*/ 289897 w 2104010"/>
              <a:gd name="csY1056" fmla="*/ 1255384 h 1769775"/>
              <a:gd name="csX1057" fmla="*/ 289037 w 2104010"/>
              <a:gd name="csY1057" fmla="*/ 1255226 h 1769775"/>
              <a:gd name="csX1058" fmla="*/ 288196 w 2104010"/>
              <a:gd name="csY1058" fmla="*/ 1255050 h 1769775"/>
              <a:gd name="csX1059" fmla="*/ 287740 w 2104010"/>
              <a:gd name="csY1059" fmla="*/ 1254972 h 1769775"/>
              <a:gd name="csX1060" fmla="*/ 286801 w 2104010"/>
              <a:gd name="csY1060" fmla="*/ 1254778 h 1769775"/>
              <a:gd name="csX1061" fmla="*/ 286003 w 2104010"/>
              <a:gd name="csY1061" fmla="*/ 1254638 h 1769775"/>
              <a:gd name="csX1062" fmla="*/ 285030 w 2104010"/>
              <a:gd name="csY1062" fmla="*/ 1254445 h 1769775"/>
              <a:gd name="csX1063" fmla="*/ 284118 w 2104010"/>
              <a:gd name="csY1063" fmla="*/ 1254279 h 1769775"/>
              <a:gd name="csX1064" fmla="*/ 283671 w 2104010"/>
              <a:gd name="csY1064" fmla="*/ 1254173 h 1769775"/>
              <a:gd name="csX1065" fmla="*/ 282943 w 2104010"/>
              <a:gd name="csY1065" fmla="*/ 1254033 h 1769775"/>
              <a:gd name="csX1066" fmla="*/ 281811 w 2104010"/>
              <a:gd name="csY1066" fmla="*/ 1253823 h 1769775"/>
              <a:gd name="csX1067" fmla="*/ 281224 w 2104010"/>
              <a:gd name="csY1067" fmla="*/ 1253700 h 1769775"/>
              <a:gd name="csX1068" fmla="*/ 280426 w 2104010"/>
              <a:gd name="csY1068" fmla="*/ 1253551 h 1769775"/>
              <a:gd name="csX1069" fmla="*/ 279646 w 2104010"/>
              <a:gd name="csY1069" fmla="*/ 1253401 h 1769775"/>
              <a:gd name="csX1070" fmla="*/ 279084 w 2104010"/>
              <a:gd name="csY1070" fmla="*/ 1253297 h 1769775"/>
              <a:gd name="csX1071" fmla="*/ 278269 w 2104010"/>
              <a:gd name="csY1071" fmla="*/ 1253121 h 1769775"/>
              <a:gd name="csX1072" fmla="*/ 277339 w 2104010"/>
              <a:gd name="csY1072" fmla="*/ 1252945 h 1769775"/>
              <a:gd name="csX1073" fmla="*/ 275191 w 2104010"/>
              <a:gd name="csY1073" fmla="*/ 1252508 h 1769775"/>
              <a:gd name="csX1074" fmla="*/ 275086 w 2104010"/>
              <a:gd name="csY1074" fmla="*/ 1252481 h 1769775"/>
              <a:gd name="csX1075" fmla="*/ 274427 w 2104010"/>
              <a:gd name="csY1075" fmla="*/ 1252323 h 1769775"/>
              <a:gd name="csX1076" fmla="*/ 273726 w 2104010"/>
              <a:gd name="csY1076" fmla="*/ 1251533 h 1769775"/>
              <a:gd name="csX1077" fmla="*/ 273709 w 2104010"/>
              <a:gd name="csY1077" fmla="*/ 1251516 h 1769775"/>
              <a:gd name="csX1078" fmla="*/ 273157 w 2104010"/>
              <a:gd name="csY1078" fmla="*/ 1250929 h 1769775"/>
              <a:gd name="csX1079" fmla="*/ 272770 w 2104010"/>
              <a:gd name="csY1079" fmla="*/ 1250499 h 1769775"/>
              <a:gd name="csX1080" fmla="*/ 272297 w 2104010"/>
              <a:gd name="csY1080" fmla="*/ 1249981 h 1769775"/>
              <a:gd name="csX1081" fmla="*/ 271998 w 2104010"/>
              <a:gd name="csY1081" fmla="*/ 1249657 h 1769775"/>
              <a:gd name="csX1082" fmla="*/ 271745 w 2104010"/>
              <a:gd name="csY1082" fmla="*/ 1249376 h 1769775"/>
              <a:gd name="csX1083" fmla="*/ 271183 w 2104010"/>
              <a:gd name="csY1083" fmla="*/ 1248754 h 1769775"/>
              <a:gd name="csX1084" fmla="*/ 270902 w 2104010"/>
              <a:gd name="csY1084" fmla="*/ 1248447 h 1769775"/>
              <a:gd name="csX1085" fmla="*/ 270877 w 2104010"/>
              <a:gd name="csY1085" fmla="*/ 1248412 h 1769775"/>
              <a:gd name="csX1086" fmla="*/ 270508 w 2104010"/>
              <a:gd name="csY1086" fmla="*/ 1248008 h 1769775"/>
              <a:gd name="csX1087" fmla="*/ 270140 w 2104010"/>
              <a:gd name="csY1087" fmla="*/ 1247605 h 1769775"/>
              <a:gd name="csX1088" fmla="*/ 269718 w 2104010"/>
              <a:gd name="csY1088" fmla="*/ 1247140 h 1769775"/>
              <a:gd name="csX1089" fmla="*/ 269438 w 2104010"/>
              <a:gd name="csY1089" fmla="*/ 1246834 h 1769775"/>
              <a:gd name="csX1090" fmla="*/ 269218 w 2104010"/>
              <a:gd name="csY1090" fmla="*/ 1246588 h 1769775"/>
              <a:gd name="csX1091" fmla="*/ 269044 w 2104010"/>
              <a:gd name="csY1091" fmla="*/ 1246395 h 1769775"/>
              <a:gd name="csX1092" fmla="*/ 268140 w 2104010"/>
              <a:gd name="csY1092" fmla="*/ 1245404 h 1769775"/>
              <a:gd name="csX1093" fmla="*/ 268034 w 2104010"/>
              <a:gd name="csY1093" fmla="*/ 1245282 h 1769775"/>
              <a:gd name="csX1094" fmla="*/ 267298 w 2104010"/>
              <a:gd name="csY1094" fmla="*/ 1244448 h 1769775"/>
              <a:gd name="csX1095" fmla="*/ 267114 w 2104010"/>
              <a:gd name="csY1095" fmla="*/ 1244238 h 1769775"/>
              <a:gd name="csX1096" fmla="*/ 267061 w 2104010"/>
              <a:gd name="csY1096" fmla="*/ 1244186 h 1769775"/>
              <a:gd name="csX1097" fmla="*/ 266333 w 2104010"/>
              <a:gd name="csY1097" fmla="*/ 1243404 h 1769775"/>
              <a:gd name="csX1098" fmla="*/ 266237 w 2104010"/>
              <a:gd name="csY1098" fmla="*/ 1243299 h 1769775"/>
              <a:gd name="csX1099" fmla="*/ 266044 w 2104010"/>
              <a:gd name="csY1099" fmla="*/ 1243090 h 1769775"/>
              <a:gd name="csX1100" fmla="*/ 265176 w 2104010"/>
              <a:gd name="csY1100" fmla="*/ 1242134 h 1769775"/>
              <a:gd name="csX1101" fmla="*/ 264106 w 2104010"/>
              <a:gd name="csY1101" fmla="*/ 1240941 h 1769775"/>
              <a:gd name="csX1102" fmla="*/ 263028 w 2104010"/>
              <a:gd name="csY1102" fmla="*/ 1239783 h 1769775"/>
              <a:gd name="csX1103" fmla="*/ 263010 w 2104010"/>
              <a:gd name="csY1103" fmla="*/ 1239766 h 1769775"/>
              <a:gd name="csX1104" fmla="*/ 262641 w 2104010"/>
              <a:gd name="csY1104" fmla="*/ 1239291 h 1769775"/>
              <a:gd name="csX1105" fmla="*/ 262501 w 2104010"/>
              <a:gd name="csY1105" fmla="*/ 1239143 h 1769775"/>
              <a:gd name="csX1106" fmla="*/ 262045 w 2104010"/>
              <a:gd name="csY1106" fmla="*/ 1238651 h 1769775"/>
              <a:gd name="csX1107" fmla="*/ 261765 w 2104010"/>
              <a:gd name="csY1107" fmla="*/ 1238354 h 1769775"/>
              <a:gd name="csX1108" fmla="*/ 261327 w 2104010"/>
              <a:gd name="csY1108" fmla="*/ 1237889 h 1769775"/>
              <a:gd name="csX1109" fmla="*/ 261116 w 2104010"/>
              <a:gd name="csY1109" fmla="*/ 1237661 h 1769775"/>
              <a:gd name="csX1110" fmla="*/ 260476 w 2104010"/>
              <a:gd name="csY1110" fmla="*/ 1236933 h 1769775"/>
              <a:gd name="csX1111" fmla="*/ 259844 w 2104010"/>
              <a:gd name="csY1111" fmla="*/ 1236258 h 1769775"/>
              <a:gd name="csX1112" fmla="*/ 259353 w 2104010"/>
              <a:gd name="csY1112" fmla="*/ 1235723 h 1769775"/>
              <a:gd name="csX1113" fmla="*/ 259187 w 2104010"/>
              <a:gd name="csY1113" fmla="*/ 1235547 h 1769775"/>
              <a:gd name="csX1114" fmla="*/ 258792 w 2104010"/>
              <a:gd name="csY1114" fmla="*/ 1235135 h 1769775"/>
              <a:gd name="csX1115" fmla="*/ 258511 w 2104010"/>
              <a:gd name="csY1115" fmla="*/ 1234837 h 1769775"/>
              <a:gd name="csX1116" fmla="*/ 258327 w 2104010"/>
              <a:gd name="csY1116" fmla="*/ 1234626 h 1769775"/>
              <a:gd name="csX1117" fmla="*/ 258073 w 2104010"/>
              <a:gd name="csY1117" fmla="*/ 1234337 h 1769775"/>
              <a:gd name="csX1118" fmla="*/ 257784 w 2104010"/>
              <a:gd name="csY1118" fmla="*/ 1234013 h 1769775"/>
              <a:gd name="csX1119" fmla="*/ 257556 w 2104010"/>
              <a:gd name="csY1119" fmla="*/ 1233758 h 1769775"/>
              <a:gd name="csX1120" fmla="*/ 257030 w 2104010"/>
              <a:gd name="csY1120" fmla="*/ 1233197 h 1769775"/>
              <a:gd name="csX1121" fmla="*/ 256336 w 2104010"/>
              <a:gd name="csY1121" fmla="*/ 1232425 h 1769775"/>
              <a:gd name="csX1122" fmla="*/ 256108 w 2104010"/>
              <a:gd name="csY1122" fmla="*/ 1232172 h 1769775"/>
              <a:gd name="csX1123" fmla="*/ 255127 w 2104010"/>
              <a:gd name="csY1123" fmla="*/ 1231101 h 1769775"/>
              <a:gd name="csX1124" fmla="*/ 254750 w 2104010"/>
              <a:gd name="csY1124" fmla="*/ 1230681 h 1769775"/>
              <a:gd name="csX1125" fmla="*/ 254566 w 2104010"/>
              <a:gd name="csY1125" fmla="*/ 1230470 h 1769775"/>
              <a:gd name="csX1126" fmla="*/ 254215 w 2104010"/>
              <a:gd name="csY1126" fmla="*/ 1230084 h 1769775"/>
              <a:gd name="csX1127" fmla="*/ 253706 w 2104010"/>
              <a:gd name="csY1127" fmla="*/ 1229532 h 1769775"/>
              <a:gd name="csX1128" fmla="*/ 253679 w 2104010"/>
              <a:gd name="csY1128" fmla="*/ 1229505 h 1769775"/>
              <a:gd name="csX1129" fmla="*/ 252926 w 2104010"/>
              <a:gd name="csY1129" fmla="*/ 1228698 h 1769775"/>
              <a:gd name="csX1130" fmla="*/ 252531 w 2104010"/>
              <a:gd name="csY1130" fmla="*/ 1228269 h 1769775"/>
              <a:gd name="csX1131" fmla="*/ 252101 w 2104010"/>
              <a:gd name="csY1131" fmla="*/ 1227804 h 1769775"/>
              <a:gd name="csX1132" fmla="*/ 252092 w 2104010"/>
              <a:gd name="csY1132" fmla="*/ 1227787 h 1769775"/>
              <a:gd name="csX1133" fmla="*/ 251619 w 2104010"/>
              <a:gd name="csY1133" fmla="*/ 1227269 h 1769775"/>
              <a:gd name="csX1134" fmla="*/ 251294 w 2104010"/>
              <a:gd name="csY1134" fmla="*/ 1226909 h 1769775"/>
              <a:gd name="csX1135" fmla="*/ 250347 w 2104010"/>
              <a:gd name="csY1135" fmla="*/ 1225875 h 1769775"/>
              <a:gd name="csX1136" fmla="*/ 249628 w 2104010"/>
              <a:gd name="csY1136" fmla="*/ 1225077 h 1769775"/>
              <a:gd name="csX1137" fmla="*/ 249479 w 2104010"/>
              <a:gd name="csY1137" fmla="*/ 1224911 h 1769775"/>
              <a:gd name="csX1138" fmla="*/ 249215 w 2104010"/>
              <a:gd name="csY1138" fmla="*/ 1224621 h 1769775"/>
              <a:gd name="csX1139" fmla="*/ 248830 w 2104010"/>
              <a:gd name="csY1139" fmla="*/ 1224208 h 1769775"/>
              <a:gd name="csX1140" fmla="*/ 248558 w 2104010"/>
              <a:gd name="csY1140" fmla="*/ 1223919 h 1769775"/>
              <a:gd name="csX1141" fmla="*/ 248391 w 2104010"/>
              <a:gd name="csY1141" fmla="*/ 1223735 h 1769775"/>
              <a:gd name="csX1142" fmla="*/ 248067 w 2104010"/>
              <a:gd name="csY1142" fmla="*/ 1223376 h 1769775"/>
              <a:gd name="csX1143" fmla="*/ 247707 w 2104010"/>
              <a:gd name="csY1143" fmla="*/ 1222981 h 1769775"/>
              <a:gd name="csX1144" fmla="*/ 247663 w 2104010"/>
              <a:gd name="csY1144" fmla="*/ 1222928 h 1769775"/>
              <a:gd name="csX1145" fmla="*/ 247207 w 2104010"/>
              <a:gd name="csY1145" fmla="*/ 1222420 h 1769775"/>
              <a:gd name="csX1146" fmla="*/ 246690 w 2104010"/>
              <a:gd name="csY1146" fmla="*/ 1221850 h 1769775"/>
              <a:gd name="csX1147" fmla="*/ 246331 w 2104010"/>
              <a:gd name="csY1147" fmla="*/ 1221455 h 1769775"/>
              <a:gd name="csX1148" fmla="*/ 245542 w 2104010"/>
              <a:gd name="csY1148" fmla="*/ 1220587 h 1769775"/>
              <a:gd name="csX1149" fmla="*/ 244726 w 2104010"/>
              <a:gd name="csY1149" fmla="*/ 1219692 h 1769775"/>
              <a:gd name="csX1150" fmla="*/ 244156 w 2104010"/>
              <a:gd name="csY1150" fmla="*/ 1219070 h 1769775"/>
              <a:gd name="csX1151" fmla="*/ 243613 w 2104010"/>
              <a:gd name="csY1151" fmla="*/ 1218464 h 1769775"/>
              <a:gd name="csX1152" fmla="*/ 242762 w 2104010"/>
              <a:gd name="csY1152" fmla="*/ 1217527 h 1769775"/>
              <a:gd name="csX1153" fmla="*/ 242218 w 2104010"/>
              <a:gd name="csY1153" fmla="*/ 1216930 h 1769775"/>
              <a:gd name="csX1154" fmla="*/ 241858 w 2104010"/>
              <a:gd name="csY1154" fmla="*/ 1216535 h 1769775"/>
              <a:gd name="csX1155" fmla="*/ 241341 w 2104010"/>
              <a:gd name="csY1155" fmla="*/ 1215966 h 1769775"/>
              <a:gd name="csX1156" fmla="*/ 240806 w 2104010"/>
              <a:gd name="csY1156" fmla="*/ 1215370 h 1769775"/>
              <a:gd name="csX1157" fmla="*/ 240350 w 2104010"/>
              <a:gd name="csY1157" fmla="*/ 1214870 h 1769775"/>
              <a:gd name="csX1158" fmla="*/ 239728 w 2104010"/>
              <a:gd name="csY1158" fmla="*/ 1214186 h 1769775"/>
              <a:gd name="csX1159" fmla="*/ 239263 w 2104010"/>
              <a:gd name="csY1159" fmla="*/ 1213677 h 1769775"/>
              <a:gd name="csX1160" fmla="*/ 235509 w 2104010"/>
              <a:gd name="csY1160" fmla="*/ 1209555 h 1769775"/>
              <a:gd name="csX1161" fmla="*/ 234896 w 2104010"/>
              <a:gd name="csY1161" fmla="*/ 1208871 h 1769775"/>
              <a:gd name="csX1162" fmla="*/ 234299 w 2104010"/>
              <a:gd name="csY1162" fmla="*/ 1208205 h 1769775"/>
              <a:gd name="csX1163" fmla="*/ 233484 w 2104010"/>
              <a:gd name="csY1163" fmla="*/ 1207354 h 1769775"/>
              <a:gd name="csX1164" fmla="*/ 232896 w 2104010"/>
              <a:gd name="csY1164" fmla="*/ 1206697 h 1769775"/>
              <a:gd name="csX1165" fmla="*/ 232835 w 2104010"/>
              <a:gd name="csY1165" fmla="*/ 1206626 h 1769775"/>
              <a:gd name="csX1166" fmla="*/ 232361 w 2104010"/>
              <a:gd name="csY1166" fmla="*/ 1206117 h 1769775"/>
              <a:gd name="csX1167" fmla="*/ 231774 w 2104010"/>
              <a:gd name="csY1167" fmla="*/ 1205460 h 1769775"/>
              <a:gd name="csX1168" fmla="*/ 231335 w 2104010"/>
              <a:gd name="csY1168" fmla="*/ 1204977 h 1769775"/>
              <a:gd name="csX1169" fmla="*/ 230844 w 2104010"/>
              <a:gd name="csY1169" fmla="*/ 1204442 h 1769775"/>
              <a:gd name="csX1170" fmla="*/ 230274 w 2104010"/>
              <a:gd name="csY1170" fmla="*/ 1203837 h 1769775"/>
              <a:gd name="csX1171" fmla="*/ 229731 w 2104010"/>
              <a:gd name="csY1171" fmla="*/ 1203224 h 1769775"/>
              <a:gd name="csX1172" fmla="*/ 229143 w 2104010"/>
              <a:gd name="csY1172" fmla="*/ 1202601 h 1769775"/>
              <a:gd name="csX1173" fmla="*/ 228091 w 2104010"/>
              <a:gd name="csY1173" fmla="*/ 1201435 h 1769775"/>
              <a:gd name="csX1174" fmla="*/ 227327 w 2104010"/>
              <a:gd name="csY1174" fmla="*/ 1200611 h 1769775"/>
              <a:gd name="csX1175" fmla="*/ 226758 w 2104010"/>
              <a:gd name="csY1175" fmla="*/ 1200005 h 1769775"/>
              <a:gd name="csX1176" fmla="*/ 226179 w 2104010"/>
              <a:gd name="csY1176" fmla="*/ 1199383 h 1769775"/>
              <a:gd name="csX1177" fmla="*/ 225714 w 2104010"/>
              <a:gd name="csY1177" fmla="*/ 1198865 h 1769775"/>
              <a:gd name="csX1178" fmla="*/ 225372 w 2104010"/>
              <a:gd name="csY1178" fmla="*/ 1198488 h 1769775"/>
              <a:gd name="csX1179" fmla="*/ 225214 w 2104010"/>
              <a:gd name="csY1179" fmla="*/ 1198313 h 1769775"/>
              <a:gd name="csX1180" fmla="*/ 224609 w 2104010"/>
              <a:gd name="csY1180" fmla="*/ 1197647 h 1769775"/>
              <a:gd name="csX1181" fmla="*/ 223635 w 2104010"/>
              <a:gd name="csY1181" fmla="*/ 1196576 h 1769775"/>
              <a:gd name="csX1182" fmla="*/ 223127 w 2104010"/>
              <a:gd name="csY1182" fmla="*/ 1196015 h 1769775"/>
              <a:gd name="csX1183" fmla="*/ 222654 w 2104010"/>
              <a:gd name="csY1183" fmla="*/ 1195498 h 1769775"/>
              <a:gd name="csX1184" fmla="*/ 221943 w 2104010"/>
              <a:gd name="csY1184" fmla="*/ 1194717 h 1769775"/>
              <a:gd name="csX1185" fmla="*/ 221698 w 2104010"/>
              <a:gd name="csY1185" fmla="*/ 1194436 h 1769775"/>
              <a:gd name="csX1186" fmla="*/ 221303 w 2104010"/>
              <a:gd name="csY1186" fmla="*/ 1193990 h 1769775"/>
              <a:gd name="csX1187" fmla="*/ 220207 w 2104010"/>
              <a:gd name="csY1187" fmla="*/ 1192771 h 1769775"/>
              <a:gd name="csX1188" fmla="*/ 218673 w 2104010"/>
              <a:gd name="csY1188" fmla="*/ 1191631 h 1769775"/>
              <a:gd name="csX1189" fmla="*/ 218217 w 2104010"/>
              <a:gd name="csY1189" fmla="*/ 1191114 h 1769775"/>
              <a:gd name="csX1190" fmla="*/ 217366 w 2104010"/>
              <a:gd name="csY1190" fmla="*/ 1190148 h 1769775"/>
              <a:gd name="csX1191" fmla="*/ 216901 w 2104010"/>
              <a:gd name="csY1191" fmla="*/ 1189640 h 1769775"/>
              <a:gd name="csX1192" fmla="*/ 216445 w 2104010"/>
              <a:gd name="csY1192" fmla="*/ 1189140 h 1769775"/>
              <a:gd name="csX1193" fmla="*/ 215357 w 2104010"/>
              <a:gd name="csY1193" fmla="*/ 1187895 h 1769775"/>
              <a:gd name="csX1194" fmla="*/ 214989 w 2104010"/>
              <a:gd name="csY1194" fmla="*/ 1187509 h 1769775"/>
              <a:gd name="csX1195" fmla="*/ 214366 w 2104010"/>
              <a:gd name="csY1195" fmla="*/ 1186842 h 1769775"/>
              <a:gd name="csX1196" fmla="*/ 213508 w 2104010"/>
              <a:gd name="csY1196" fmla="*/ 1185913 h 1769775"/>
              <a:gd name="csX1197" fmla="*/ 213121 w 2104010"/>
              <a:gd name="csY1197" fmla="*/ 1185510 h 1769775"/>
              <a:gd name="csX1198" fmla="*/ 212771 w 2104010"/>
              <a:gd name="csY1198" fmla="*/ 1185133 h 1769775"/>
              <a:gd name="csX1199" fmla="*/ 212368 w 2104010"/>
              <a:gd name="csY1199" fmla="*/ 1184667 h 1769775"/>
              <a:gd name="csX1200" fmla="*/ 211902 w 2104010"/>
              <a:gd name="csY1200" fmla="*/ 1184159 h 1769775"/>
              <a:gd name="csX1201" fmla="*/ 211455 w 2104010"/>
              <a:gd name="csY1201" fmla="*/ 1183633 h 1769775"/>
              <a:gd name="csX1202" fmla="*/ 210973 w 2104010"/>
              <a:gd name="csY1202" fmla="*/ 1183125 h 1769775"/>
              <a:gd name="csX1203" fmla="*/ 210640 w 2104010"/>
              <a:gd name="csY1203" fmla="*/ 1182774 h 1769775"/>
              <a:gd name="csX1204" fmla="*/ 210140 w 2104010"/>
              <a:gd name="csY1204" fmla="*/ 1182213 h 1769775"/>
              <a:gd name="csX1205" fmla="*/ 209736 w 2104010"/>
              <a:gd name="csY1205" fmla="*/ 1181757 h 1769775"/>
              <a:gd name="csX1206" fmla="*/ 209351 w 2104010"/>
              <a:gd name="csY1206" fmla="*/ 1181318 h 1769775"/>
              <a:gd name="csX1207" fmla="*/ 208211 w 2104010"/>
              <a:gd name="csY1207" fmla="*/ 1180117 h 1769775"/>
              <a:gd name="csX1208" fmla="*/ 207799 w 2104010"/>
              <a:gd name="csY1208" fmla="*/ 1179661 h 1769775"/>
              <a:gd name="csX1209" fmla="*/ 207387 w 2104010"/>
              <a:gd name="csY1209" fmla="*/ 1179178 h 1769775"/>
              <a:gd name="csX1210" fmla="*/ 207263 w 2104010"/>
              <a:gd name="csY1210" fmla="*/ 1179046 h 1769775"/>
              <a:gd name="csX1211" fmla="*/ 207193 w 2104010"/>
              <a:gd name="csY1211" fmla="*/ 1178968 h 1769775"/>
              <a:gd name="csX1212" fmla="*/ 206693 w 2104010"/>
              <a:gd name="csY1212" fmla="*/ 1178433 h 1769775"/>
              <a:gd name="csX1213" fmla="*/ 206211 w 2104010"/>
              <a:gd name="csY1213" fmla="*/ 1177924 h 1769775"/>
              <a:gd name="csX1214" fmla="*/ 204870 w 2104010"/>
              <a:gd name="csY1214" fmla="*/ 1176442 h 1769775"/>
              <a:gd name="csX1215" fmla="*/ 204387 w 2104010"/>
              <a:gd name="csY1215" fmla="*/ 1175881 h 1769775"/>
              <a:gd name="csX1216" fmla="*/ 203492 w 2104010"/>
              <a:gd name="csY1216" fmla="*/ 1174908 h 1769775"/>
              <a:gd name="csX1217" fmla="*/ 203264 w 2104010"/>
              <a:gd name="csY1217" fmla="*/ 1174661 h 1769775"/>
              <a:gd name="csX1218" fmla="*/ 202326 w 2104010"/>
              <a:gd name="csY1218" fmla="*/ 1173680 h 1769775"/>
              <a:gd name="csX1219" fmla="*/ 201906 w 2104010"/>
              <a:gd name="csY1219" fmla="*/ 1173197 h 1769775"/>
              <a:gd name="csX1220" fmla="*/ 201063 w 2104010"/>
              <a:gd name="csY1220" fmla="*/ 1172285 h 1769775"/>
              <a:gd name="csX1221" fmla="*/ 200774 w 2104010"/>
              <a:gd name="csY1221" fmla="*/ 1171969 h 1769775"/>
              <a:gd name="csX1222" fmla="*/ 200248 w 2104010"/>
              <a:gd name="csY1222" fmla="*/ 1171417 h 1769775"/>
              <a:gd name="csX1223" fmla="*/ 200116 w 2104010"/>
              <a:gd name="csY1223" fmla="*/ 1171268 h 1769775"/>
              <a:gd name="csX1224" fmla="*/ 199748 w 2104010"/>
              <a:gd name="csY1224" fmla="*/ 1170864 h 1769775"/>
              <a:gd name="csX1225" fmla="*/ 199231 w 2104010"/>
              <a:gd name="csY1225" fmla="*/ 1170286 h 1769775"/>
              <a:gd name="csX1226" fmla="*/ 198739 w 2104010"/>
              <a:gd name="csY1226" fmla="*/ 1169768 h 1769775"/>
              <a:gd name="csX1227" fmla="*/ 198258 w 2104010"/>
              <a:gd name="csY1227" fmla="*/ 1169260 h 1769775"/>
              <a:gd name="csX1228" fmla="*/ 197898 w 2104010"/>
              <a:gd name="csY1228" fmla="*/ 1168874 h 1769775"/>
              <a:gd name="csX1229" fmla="*/ 197565 w 2104010"/>
              <a:gd name="csY1229" fmla="*/ 1168462 h 1769775"/>
              <a:gd name="csX1230" fmla="*/ 196810 w 2104010"/>
              <a:gd name="csY1230" fmla="*/ 1167647 h 1769775"/>
              <a:gd name="csX1231" fmla="*/ 196486 w 2104010"/>
              <a:gd name="csY1231" fmla="*/ 1167296 h 1769775"/>
              <a:gd name="csX1232" fmla="*/ 196030 w 2104010"/>
              <a:gd name="csY1232" fmla="*/ 1166804 h 1769775"/>
              <a:gd name="csX1233" fmla="*/ 195618 w 2104010"/>
              <a:gd name="csY1233" fmla="*/ 1166358 h 1769775"/>
              <a:gd name="csX1234" fmla="*/ 195319 w 2104010"/>
              <a:gd name="csY1234" fmla="*/ 1165998 h 1769775"/>
              <a:gd name="csX1235" fmla="*/ 194986 w 2104010"/>
              <a:gd name="csY1235" fmla="*/ 1165682 h 1769775"/>
              <a:gd name="csX1236" fmla="*/ 194601 w 2104010"/>
              <a:gd name="csY1236" fmla="*/ 1165235 h 1769775"/>
              <a:gd name="csX1237" fmla="*/ 194206 w 2104010"/>
              <a:gd name="csY1237" fmla="*/ 1164814 h 1769775"/>
              <a:gd name="csX1238" fmla="*/ 193838 w 2104010"/>
              <a:gd name="csY1238" fmla="*/ 1164393 h 1769775"/>
              <a:gd name="csX1239" fmla="*/ 193522 w 2104010"/>
              <a:gd name="csY1239" fmla="*/ 1164059 h 1769775"/>
              <a:gd name="csX1240" fmla="*/ 193110 w 2104010"/>
              <a:gd name="csY1240" fmla="*/ 1163612 h 1769775"/>
              <a:gd name="csX1241" fmla="*/ 192645 w 2104010"/>
              <a:gd name="csY1241" fmla="*/ 1163095 h 1769775"/>
              <a:gd name="csX1242" fmla="*/ 192294 w 2104010"/>
              <a:gd name="csY1242" fmla="*/ 1162727 h 1769775"/>
              <a:gd name="csX1243" fmla="*/ 192277 w 2104010"/>
              <a:gd name="csY1243" fmla="*/ 1162710 h 1769775"/>
              <a:gd name="csX1244" fmla="*/ 192022 w 2104010"/>
              <a:gd name="csY1244" fmla="*/ 1162420 h 1769775"/>
              <a:gd name="csX1245" fmla="*/ 191716 w 2104010"/>
              <a:gd name="csY1245" fmla="*/ 1162069 h 1769775"/>
              <a:gd name="csX1246" fmla="*/ 191373 w 2104010"/>
              <a:gd name="csY1246" fmla="*/ 1161692 h 1769775"/>
              <a:gd name="csX1247" fmla="*/ 191084 w 2104010"/>
              <a:gd name="csY1247" fmla="*/ 1161367 h 1769775"/>
              <a:gd name="csX1248" fmla="*/ 190821 w 2104010"/>
              <a:gd name="csY1248" fmla="*/ 1161087 h 1769775"/>
              <a:gd name="csX1249" fmla="*/ 190304 w 2104010"/>
              <a:gd name="csY1249" fmla="*/ 1160517 h 1769775"/>
              <a:gd name="csX1250" fmla="*/ 189856 w 2104010"/>
              <a:gd name="csY1250" fmla="*/ 1160078 h 1769775"/>
              <a:gd name="csX1251" fmla="*/ 189602 w 2104010"/>
              <a:gd name="csY1251" fmla="*/ 1159763 h 1769775"/>
              <a:gd name="csX1252" fmla="*/ 189164 w 2104010"/>
              <a:gd name="csY1252" fmla="*/ 1159263 h 1769775"/>
              <a:gd name="csX1253" fmla="*/ 188892 w 2104010"/>
              <a:gd name="csY1253" fmla="*/ 1158965 h 1769775"/>
              <a:gd name="csX1254" fmla="*/ 188611 w 2104010"/>
              <a:gd name="csY1254" fmla="*/ 1158649 h 1769775"/>
              <a:gd name="csX1255" fmla="*/ 188296 w 2104010"/>
              <a:gd name="csY1255" fmla="*/ 1158325 h 1769775"/>
              <a:gd name="csX1256" fmla="*/ 187962 w 2104010"/>
              <a:gd name="csY1256" fmla="*/ 1157947 h 1769775"/>
              <a:gd name="csX1257" fmla="*/ 187585 w 2104010"/>
              <a:gd name="csY1257" fmla="*/ 1157509 h 1769775"/>
              <a:gd name="csX1258" fmla="*/ 187200 w 2104010"/>
              <a:gd name="csY1258" fmla="*/ 1157079 h 1769775"/>
              <a:gd name="csX1259" fmla="*/ 186831 w 2104010"/>
              <a:gd name="csY1259" fmla="*/ 1156685 h 1769775"/>
              <a:gd name="csX1260" fmla="*/ 186541 w 2104010"/>
              <a:gd name="csY1260" fmla="*/ 1156342 h 1769775"/>
              <a:gd name="csX1261" fmla="*/ 186225 w 2104010"/>
              <a:gd name="csY1261" fmla="*/ 1156036 h 1769775"/>
              <a:gd name="csX1262" fmla="*/ 185822 w 2104010"/>
              <a:gd name="csY1262" fmla="*/ 1155580 h 1769775"/>
              <a:gd name="csX1263" fmla="*/ 185463 w 2104010"/>
              <a:gd name="csY1263" fmla="*/ 1155168 h 1769775"/>
              <a:gd name="csX1264" fmla="*/ 185077 w 2104010"/>
              <a:gd name="csY1264" fmla="*/ 1154746 h 1769775"/>
              <a:gd name="csX1265" fmla="*/ 184840 w 2104010"/>
              <a:gd name="csY1265" fmla="*/ 1154474 h 1769775"/>
              <a:gd name="csX1266" fmla="*/ 184314 w 2104010"/>
              <a:gd name="csY1266" fmla="*/ 1153896 h 1769775"/>
              <a:gd name="csX1267" fmla="*/ 183815 w 2104010"/>
              <a:gd name="csY1267" fmla="*/ 1153361 h 1769775"/>
              <a:gd name="csX1268" fmla="*/ 183401 w 2104010"/>
              <a:gd name="csY1268" fmla="*/ 1152897 h 1769775"/>
              <a:gd name="csX1269" fmla="*/ 182928 w 2104010"/>
              <a:gd name="csY1269" fmla="*/ 1152370 h 1769775"/>
              <a:gd name="csX1270" fmla="*/ 182447 w 2104010"/>
              <a:gd name="csY1270" fmla="*/ 1151870 h 1769775"/>
              <a:gd name="csX1271" fmla="*/ 181972 w 2104010"/>
              <a:gd name="csY1271" fmla="*/ 1151344 h 1769775"/>
              <a:gd name="csX1272" fmla="*/ 181464 w 2104010"/>
              <a:gd name="csY1272" fmla="*/ 1150783 h 1769775"/>
              <a:gd name="csX1273" fmla="*/ 180999 w 2104010"/>
              <a:gd name="csY1273" fmla="*/ 1150274 h 1769775"/>
              <a:gd name="csX1274" fmla="*/ 180535 w 2104010"/>
              <a:gd name="csY1274" fmla="*/ 1149765 h 1769775"/>
              <a:gd name="csX1275" fmla="*/ 180104 w 2104010"/>
              <a:gd name="csY1275" fmla="*/ 1149265 h 1769775"/>
              <a:gd name="csX1276" fmla="*/ 179623 w 2104010"/>
              <a:gd name="csY1276" fmla="*/ 1148748 h 1769775"/>
              <a:gd name="csX1277" fmla="*/ 179202 w 2104010"/>
              <a:gd name="csY1277" fmla="*/ 1148257 h 1769775"/>
              <a:gd name="csX1278" fmla="*/ 178719 w 2104010"/>
              <a:gd name="csY1278" fmla="*/ 1147713 h 1769775"/>
              <a:gd name="csX1279" fmla="*/ 178272 w 2104010"/>
              <a:gd name="csY1279" fmla="*/ 1147223 h 1769775"/>
              <a:gd name="csX1280" fmla="*/ 177799 w 2104010"/>
              <a:gd name="csY1280" fmla="*/ 1146723 h 1769775"/>
              <a:gd name="csX1281" fmla="*/ 176404 w 2104010"/>
              <a:gd name="csY1281" fmla="*/ 1145161 h 1769775"/>
              <a:gd name="csX1282" fmla="*/ 175019 w 2104010"/>
              <a:gd name="csY1282" fmla="*/ 1143653 h 1769775"/>
              <a:gd name="csX1283" fmla="*/ 159480 w 2104010"/>
              <a:gd name="csY1283" fmla="*/ 1126071 h 1769775"/>
              <a:gd name="csX1284" fmla="*/ 142677 w 2104010"/>
              <a:gd name="csY1284" fmla="*/ 1107173 h 1769775"/>
              <a:gd name="csX1285" fmla="*/ 125016 w 2104010"/>
              <a:gd name="csY1285" fmla="*/ 1087854 h 1769775"/>
              <a:gd name="csX1286" fmla="*/ 124762 w 2104010"/>
              <a:gd name="csY1286" fmla="*/ 1087556 h 1769775"/>
              <a:gd name="csX1287" fmla="*/ 109100 w 2104010"/>
              <a:gd name="csY1287" fmla="*/ 1070649 h 1769775"/>
              <a:gd name="csX1288" fmla="*/ 126936 w 2104010"/>
              <a:gd name="csY1288" fmla="*/ 1057091 h 1769775"/>
              <a:gd name="csX1289" fmla="*/ 128524 w 2104010"/>
              <a:gd name="csY1289" fmla="*/ 1055819 h 1769775"/>
              <a:gd name="csX1290" fmla="*/ 133741 w 2104010"/>
              <a:gd name="csY1290" fmla="*/ 1050620 h 1769775"/>
              <a:gd name="csX1291" fmla="*/ 134487 w 2104010"/>
              <a:gd name="csY1291" fmla="*/ 1049901 h 1769775"/>
              <a:gd name="csX1292" fmla="*/ 134232 w 2104010"/>
              <a:gd name="csY1292" fmla="*/ 1049558 h 1769775"/>
              <a:gd name="csX1293" fmla="*/ 133022 w 2104010"/>
              <a:gd name="csY1293" fmla="*/ 1047953 h 1769775"/>
              <a:gd name="csX1294" fmla="*/ 132628 w 2104010"/>
              <a:gd name="csY1294" fmla="*/ 1047428 h 1769775"/>
              <a:gd name="csX1295" fmla="*/ 130777 w 2104010"/>
              <a:gd name="csY1295" fmla="*/ 1044981 h 1769775"/>
              <a:gd name="csX1296" fmla="*/ 130724 w 2104010"/>
              <a:gd name="csY1296" fmla="*/ 1044174 h 1769775"/>
              <a:gd name="csX1297" fmla="*/ 130392 w 2104010"/>
              <a:gd name="csY1297" fmla="*/ 1039228 h 1769775"/>
              <a:gd name="csX1298" fmla="*/ 128419 w 2104010"/>
              <a:gd name="csY1298" fmla="*/ 1039158 h 1769775"/>
              <a:gd name="csX1299" fmla="*/ 126314 w 2104010"/>
              <a:gd name="csY1299" fmla="*/ 1039079 h 1769775"/>
              <a:gd name="csX1300" fmla="*/ 125700 w 2104010"/>
              <a:gd name="csY1300" fmla="*/ 1035870 h 1769775"/>
              <a:gd name="csX1301" fmla="*/ 124823 w 2104010"/>
              <a:gd name="csY1301" fmla="*/ 1035326 h 1769775"/>
              <a:gd name="csX1302" fmla="*/ 122139 w 2104010"/>
              <a:gd name="csY1302" fmla="*/ 1033659 h 1769775"/>
              <a:gd name="csX1303" fmla="*/ 122114 w 2104010"/>
              <a:gd name="csY1303" fmla="*/ 1033634 h 1769775"/>
              <a:gd name="csX1304" fmla="*/ 121061 w 2104010"/>
              <a:gd name="csY1304" fmla="*/ 1032414 h 1769775"/>
              <a:gd name="csX1305" fmla="*/ 117790 w 2104010"/>
              <a:gd name="csY1305" fmla="*/ 1028565 h 1769775"/>
              <a:gd name="csX1306" fmla="*/ 114931 w 2104010"/>
              <a:gd name="csY1306" fmla="*/ 1025224 h 1769775"/>
              <a:gd name="csX1307" fmla="*/ 111801 w 2104010"/>
              <a:gd name="csY1307" fmla="*/ 1021436 h 1769775"/>
              <a:gd name="csX1308" fmla="*/ 108872 w 2104010"/>
              <a:gd name="csY1308" fmla="*/ 1017989 h 1769775"/>
              <a:gd name="csX1309" fmla="*/ 106697 w 2104010"/>
              <a:gd name="csY1309" fmla="*/ 1015359 h 1769775"/>
              <a:gd name="csX1310" fmla="*/ 103663 w 2104010"/>
              <a:gd name="csY1310" fmla="*/ 1011788 h 1769775"/>
              <a:gd name="csX1311" fmla="*/ 100865 w 2104010"/>
              <a:gd name="csY1311" fmla="*/ 1008412 h 1769775"/>
              <a:gd name="csX1312" fmla="*/ 97848 w 2104010"/>
              <a:gd name="csY1312" fmla="*/ 1004835 h 1769775"/>
              <a:gd name="csX1313" fmla="*/ 94919 w 2104010"/>
              <a:gd name="csY1313" fmla="*/ 1001335 h 1769775"/>
              <a:gd name="csX1314" fmla="*/ 91946 w 2104010"/>
              <a:gd name="csY1314" fmla="*/ 997766 h 1769775"/>
              <a:gd name="csX1315" fmla="*/ 88913 w 2104010"/>
              <a:gd name="csY1315" fmla="*/ 993978 h 1769775"/>
              <a:gd name="csX1316" fmla="*/ 87851 w 2104010"/>
              <a:gd name="csY1316" fmla="*/ 992680 h 1769775"/>
              <a:gd name="csX1317" fmla="*/ 85413 w 2104010"/>
              <a:gd name="csY1317" fmla="*/ 989647 h 1769775"/>
              <a:gd name="csX1318" fmla="*/ 85010 w 2104010"/>
              <a:gd name="csY1318" fmla="*/ 989093 h 1769775"/>
              <a:gd name="csX1319" fmla="*/ 82213 w 2104010"/>
              <a:gd name="csY1319" fmla="*/ 985647 h 1769775"/>
              <a:gd name="csX1320" fmla="*/ 80748 w 2104010"/>
              <a:gd name="csY1320" fmla="*/ 983779 h 1769775"/>
              <a:gd name="csX1321" fmla="*/ 79696 w 2104010"/>
              <a:gd name="csY1321" fmla="*/ 982516 h 1769775"/>
              <a:gd name="csX1322" fmla="*/ 79424 w 2104010"/>
              <a:gd name="csY1322" fmla="*/ 982122 h 1769775"/>
              <a:gd name="csX1323" fmla="*/ 76548 w 2104010"/>
              <a:gd name="csY1323" fmla="*/ 978588 h 1769775"/>
              <a:gd name="csX1324" fmla="*/ 73952 w 2104010"/>
              <a:gd name="csY1324" fmla="*/ 975353 h 1769775"/>
              <a:gd name="csX1325" fmla="*/ 73671 w 2104010"/>
              <a:gd name="csY1325" fmla="*/ 974949 h 1769775"/>
              <a:gd name="csX1326" fmla="*/ 72224 w 2104010"/>
              <a:gd name="csY1326" fmla="*/ 973213 h 1769775"/>
              <a:gd name="csX1327" fmla="*/ 70970 w 2104010"/>
              <a:gd name="csY1327" fmla="*/ 971625 h 1769775"/>
              <a:gd name="csX1328" fmla="*/ 69962 w 2104010"/>
              <a:gd name="csY1328" fmla="*/ 970424 h 1769775"/>
              <a:gd name="csX1329" fmla="*/ 69760 w 2104010"/>
              <a:gd name="csY1329" fmla="*/ 970126 h 1769775"/>
              <a:gd name="csX1330" fmla="*/ 68059 w 2104010"/>
              <a:gd name="csY1330" fmla="*/ 968030 h 1769775"/>
              <a:gd name="csX1331" fmla="*/ 65657 w 2104010"/>
              <a:gd name="csY1331" fmla="*/ 964987 h 1769775"/>
              <a:gd name="csX1332" fmla="*/ 62692 w 2104010"/>
              <a:gd name="csY1332" fmla="*/ 961312 h 1769775"/>
              <a:gd name="csX1333" fmla="*/ 60289 w 2104010"/>
              <a:gd name="csY1333" fmla="*/ 958314 h 1769775"/>
              <a:gd name="csX1334" fmla="*/ 59693 w 2104010"/>
              <a:gd name="csY1334" fmla="*/ 957559 h 1769775"/>
              <a:gd name="csX1335" fmla="*/ 58965 w 2104010"/>
              <a:gd name="csY1335" fmla="*/ 956630 h 1769775"/>
              <a:gd name="csX1336" fmla="*/ 58070 w 2104010"/>
              <a:gd name="csY1336" fmla="*/ 955499 h 1769775"/>
              <a:gd name="csX1337" fmla="*/ 56659 w 2104010"/>
              <a:gd name="csY1337" fmla="*/ 953771 h 1769775"/>
              <a:gd name="csX1338" fmla="*/ 53888 w 2104010"/>
              <a:gd name="csY1338" fmla="*/ 950290 h 1769775"/>
              <a:gd name="csX1339" fmla="*/ 51406 w 2104010"/>
              <a:gd name="csY1339" fmla="*/ 947185 h 1769775"/>
              <a:gd name="csX1340" fmla="*/ 50397 w 2104010"/>
              <a:gd name="csY1340" fmla="*/ 945922 h 1769775"/>
              <a:gd name="csX1341" fmla="*/ 49398 w 2104010"/>
              <a:gd name="csY1341" fmla="*/ 944686 h 1769775"/>
              <a:gd name="csX1342" fmla="*/ 47564 w 2104010"/>
              <a:gd name="csY1342" fmla="*/ 942380 h 1769775"/>
              <a:gd name="csX1343" fmla="*/ 45548 w 2104010"/>
              <a:gd name="csY1343" fmla="*/ 939854 h 1769775"/>
              <a:gd name="csX1344" fmla="*/ 44610 w 2104010"/>
              <a:gd name="csY1344" fmla="*/ 938416 h 1769775"/>
              <a:gd name="csX1345" fmla="*/ 43575 w 2104010"/>
              <a:gd name="csY1345" fmla="*/ 937117 h 1769775"/>
              <a:gd name="csX1346" fmla="*/ 41470 w 2104010"/>
              <a:gd name="csY1346" fmla="*/ 934513 h 1769775"/>
              <a:gd name="csX1347" fmla="*/ 39594 w 2104010"/>
              <a:gd name="csY1347" fmla="*/ 932190 h 1769775"/>
              <a:gd name="csX1348" fmla="*/ 37375 w 2104010"/>
              <a:gd name="csY1348" fmla="*/ 929436 h 1769775"/>
              <a:gd name="csX1349" fmla="*/ 35341 w 2104010"/>
              <a:gd name="csY1349" fmla="*/ 926884 h 1769775"/>
              <a:gd name="csX1350" fmla="*/ 33209 w 2104010"/>
              <a:gd name="csY1350" fmla="*/ 924191 h 1769775"/>
              <a:gd name="csX1351" fmla="*/ 31245 w 2104010"/>
              <a:gd name="csY1351" fmla="*/ 921693 h 1769775"/>
              <a:gd name="csX1352" fmla="*/ 28965 w 2104010"/>
              <a:gd name="csY1352" fmla="*/ 918790 h 1769775"/>
              <a:gd name="csX1353" fmla="*/ 26965 w 2104010"/>
              <a:gd name="csY1353" fmla="*/ 916265 h 1769775"/>
              <a:gd name="csX1354" fmla="*/ 24800 w 2104010"/>
              <a:gd name="csY1354" fmla="*/ 913502 h 1769775"/>
              <a:gd name="csX1355" fmla="*/ 22896 w 2104010"/>
              <a:gd name="csY1355" fmla="*/ 911081 h 1769775"/>
              <a:gd name="csX1356" fmla="*/ 20766 w 2104010"/>
              <a:gd name="csY1356" fmla="*/ 908416 h 1769775"/>
              <a:gd name="csX1357" fmla="*/ 18582 w 2104010"/>
              <a:gd name="csY1357" fmla="*/ 905627 h 1769775"/>
              <a:gd name="csX1358" fmla="*/ 16451 w 2104010"/>
              <a:gd name="csY1358" fmla="*/ 902900 h 1769775"/>
              <a:gd name="csX1359" fmla="*/ 14443 w 2104010"/>
              <a:gd name="csY1359" fmla="*/ 900357 h 1769775"/>
              <a:gd name="csX1360" fmla="*/ 12742 w 2104010"/>
              <a:gd name="csY1360" fmla="*/ 898165 h 1769775"/>
              <a:gd name="csX1361" fmla="*/ 10821 w 2104010"/>
              <a:gd name="csY1361" fmla="*/ 895709 h 1769775"/>
              <a:gd name="csX1362" fmla="*/ 8621 w 2104010"/>
              <a:gd name="csY1362" fmla="*/ 892912 h 1769775"/>
              <a:gd name="csX1363" fmla="*/ 6464 w 2104010"/>
              <a:gd name="csY1363" fmla="*/ 890176 h 1769775"/>
              <a:gd name="csX1364" fmla="*/ 4376 w 2104010"/>
              <a:gd name="csY1364" fmla="*/ 887545 h 1769775"/>
              <a:gd name="csX1365" fmla="*/ 2341 w 2104010"/>
              <a:gd name="csY1365" fmla="*/ 884940 h 1769775"/>
              <a:gd name="csX1366" fmla="*/ 1061 w 2104010"/>
              <a:gd name="csY1366" fmla="*/ 883256 h 1769775"/>
              <a:gd name="csX1367" fmla="*/ 912 w 2104010"/>
              <a:gd name="csY1367" fmla="*/ 883028 h 1769775"/>
              <a:gd name="csX1368" fmla="*/ 0 w 2104010"/>
              <a:gd name="csY1368" fmla="*/ 881871 h 1769775"/>
              <a:gd name="csX1369" fmla="*/ 341 w 2104010"/>
              <a:gd name="csY1369" fmla="*/ 881880 h 1769775"/>
              <a:gd name="csX1370" fmla="*/ 868 w 2104010"/>
              <a:gd name="csY1370" fmla="*/ 877451 h 1769775"/>
              <a:gd name="csX1371" fmla="*/ 1069 w 2104010"/>
              <a:gd name="csY1371" fmla="*/ 876162 h 1769775"/>
              <a:gd name="csX1372" fmla="*/ 1236 w 2104010"/>
              <a:gd name="csY1372" fmla="*/ 875171 h 1769775"/>
              <a:gd name="csX1373" fmla="*/ 1307 w 2104010"/>
              <a:gd name="csY1373" fmla="*/ 874627 h 1769775"/>
              <a:gd name="csX1374" fmla="*/ 535 w 2104010"/>
              <a:gd name="csY1374" fmla="*/ 874627 h 1769775"/>
              <a:gd name="csX1375" fmla="*/ 605 w 2104010"/>
              <a:gd name="csY1375" fmla="*/ 874338 h 1769775"/>
              <a:gd name="csX1376" fmla="*/ 772 w 2104010"/>
              <a:gd name="csY1376" fmla="*/ 873627 h 1769775"/>
              <a:gd name="csX1377" fmla="*/ 1341 w 2104010"/>
              <a:gd name="csY1377" fmla="*/ 871629 h 1769775"/>
              <a:gd name="csX1378" fmla="*/ 2437 w 2104010"/>
              <a:gd name="csY1378" fmla="*/ 868358 h 1769775"/>
              <a:gd name="csX1379" fmla="*/ 4902 w 2104010"/>
              <a:gd name="csY1379" fmla="*/ 867498 h 1769775"/>
              <a:gd name="csX1380" fmla="*/ 8313 w 2104010"/>
              <a:gd name="csY1380" fmla="*/ 866542 h 1769775"/>
              <a:gd name="csX1381" fmla="*/ 11023 w 2104010"/>
              <a:gd name="csY1381" fmla="*/ 866516 h 1769775"/>
              <a:gd name="csX1382" fmla="*/ 14137 w 2104010"/>
              <a:gd name="csY1382" fmla="*/ 867489 h 1769775"/>
              <a:gd name="csX1383" fmla="*/ 14250 w 2104010"/>
              <a:gd name="csY1383" fmla="*/ 867419 h 1769775"/>
              <a:gd name="csX1384" fmla="*/ 14566 w 2104010"/>
              <a:gd name="csY1384" fmla="*/ 867217 h 1769775"/>
              <a:gd name="csX1385" fmla="*/ 15092 w 2104010"/>
              <a:gd name="csY1385" fmla="*/ 866876 h 1769775"/>
              <a:gd name="csX1386" fmla="*/ 15461 w 2104010"/>
              <a:gd name="csY1386" fmla="*/ 866182 h 1769775"/>
              <a:gd name="csX1387" fmla="*/ 15758 w 2104010"/>
              <a:gd name="csY1387" fmla="*/ 866437 h 1769775"/>
              <a:gd name="csX1388" fmla="*/ 15943 w 2104010"/>
              <a:gd name="csY1388" fmla="*/ 867042 h 1769775"/>
              <a:gd name="csX1389" fmla="*/ 16363 w 2104010"/>
              <a:gd name="csY1389" fmla="*/ 868006 h 1769775"/>
              <a:gd name="csX1390" fmla="*/ 17442 w 2104010"/>
              <a:gd name="csY1390" fmla="*/ 868901 h 1769775"/>
              <a:gd name="csX1391" fmla="*/ 20003 w 2104010"/>
              <a:gd name="csY1391" fmla="*/ 869471 h 1769775"/>
              <a:gd name="csX1392" fmla="*/ 21292 w 2104010"/>
              <a:gd name="csY1392" fmla="*/ 868918 h 1769775"/>
              <a:gd name="csX1393" fmla="*/ 22090 w 2104010"/>
              <a:gd name="csY1393" fmla="*/ 868515 h 1769775"/>
              <a:gd name="csX1394" fmla="*/ 24808 w 2104010"/>
              <a:gd name="csY1394" fmla="*/ 867525 h 1769775"/>
              <a:gd name="csX1395" fmla="*/ 27492 w 2104010"/>
              <a:gd name="csY1395" fmla="*/ 867656 h 1769775"/>
              <a:gd name="csX1396" fmla="*/ 30228 w 2104010"/>
              <a:gd name="csY1396" fmla="*/ 867463 h 1769775"/>
              <a:gd name="csX1397" fmla="*/ 31596 w 2104010"/>
              <a:gd name="csY1397" fmla="*/ 867341 h 1769775"/>
              <a:gd name="csX1398" fmla="*/ 33498 w 2104010"/>
              <a:gd name="csY1398" fmla="*/ 867673 h 1769775"/>
              <a:gd name="csX1399" fmla="*/ 36761 w 2104010"/>
              <a:gd name="csY1399" fmla="*/ 867770 h 1769775"/>
              <a:gd name="csX1400" fmla="*/ 39997 w 2104010"/>
              <a:gd name="csY1400" fmla="*/ 866910 h 1769775"/>
              <a:gd name="csX1401" fmla="*/ 40900 w 2104010"/>
              <a:gd name="csY1401" fmla="*/ 866472 h 1769775"/>
              <a:gd name="csX1402" fmla="*/ 44803 w 2104010"/>
              <a:gd name="csY1402" fmla="*/ 863569 h 1769775"/>
              <a:gd name="csX1403" fmla="*/ 46635 w 2104010"/>
              <a:gd name="csY1403" fmla="*/ 862184 h 1769775"/>
              <a:gd name="csX1404" fmla="*/ 47468 w 2104010"/>
              <a:gd name="csY1404" fmla="*/ 860956 h 1769775"/>
              <a:gd name="csX1405" fmla="*/ 48100 w 2104010"/>
              <a:gd name="csY1405" fmla="*/ 860316 h 1769775"/>
              <a:gd name="csX1406" fmla="*/ 49056 w 2104010"/>
              <a:gd name="csY1406" fmla="*/ 859483 h 1769775"/>
              <a:gd name="csX1407" fmla="*/ 50476 w 2104010"/>
              <a:gd name="csY1407" fmla="*/ 858440 h 1769775"/>
              <a:gd name="csX1408" fmla="*/ 51275 w 2104010"/>
              <a:gd name="csY1408" fmla="*/ 857835 h 1769775"/>
              <a:gd name="csX1409" fmla="*/ 52756 w 2104010"/>
              <a:gd name="csY1409" fmla="*/ 856308 h 1769775"/>
              <a:gd name="csX1410" fmla="*/ 52800 w 2104010"/>
              <a:gd name="csY1410" fmla="*/ 856107 h 1769775"/>
              <a:gd name="csX1411" fmla="*/ 53555 w 2104010"/>
              <a:gd name="csY1411" fmla="*/ 854222 h 1769775"/>
              <a:gd name="csX1412" fmla="*/ 54388 w 2104010"/>
              <a:gd name="csY1412" fmla="*/ 852959 h 1769775"/>
              <a:gd name="csX1413" fmla="*/ 54764 w 2104010"/>
              <a:gd name="csY1413" fmla="*/ 852388 h 1769775"/>
              <a:gd name="csX1414" fmla="*/ 55992 w 2104010"/>
              <a:gd name="csY1414" fmla="*/ 851231 h 1769775"/>
              <a:gd name="csX1415" fmla="*/ 60588 w 2104010"/>
              <a:gd name="csY1415" fmla="*/ 849065 h 1769775"/>
              <a:gd name="csX1416" fmla="*/ 65157 w 2104010"/>
              <a:gd name="csY1416" fmla="*/ 847135 h 1769775"/>
              <a:gd name="csX1417" fmla="*/ 66586 w 2104010"/>
              <a:gd name="csY1417" fmla="*/ 846574 h 1769775"/>
              <a:gd name="csX1418" fmla="*/ 70199 w 2104010"/>
              <a:gd name="csY1418" fmla="*/ 843654 h 1769775"/>
              <a:gd name="csX1419" fmla="*/ 73627 w 2104010"/>
              <a:gd name="csY1419" fmla="*/ 841383 h 1769775"/>
              <a:gd name="csX1420" fmla="*/ 77021 w 2104010"/>
              <a:gd name="csY1420" fmla="*/ 839112 h 1769775"/>
              <a:gd name="csX1421" fmla="*/ 79161 w 2104010"/>
              <a:gd name="csY1421" fmla="*/ 837717 h 1769775"/>
              <a:gd name="csX1422" fmla="*/ 80003 w 2104010"/>
              <a:gd name="csY1422" fmla="*/ 835174 h 1769775"/>
              <a:gd name="csX1423" fmla="*/ 81134 w 2104010"/>
              <a:gd name="csY1423" fmla="*/ 833701 h 1769775"/>
              <a:gd name="csX1424" fmla="*/ 82309 w 2104010"/>
              <a:gd name="csY1424" fmla="*/ 833192 h 1769775"/>
              <a:gd name="csX1425" fmla="*/ 83361 w 2104010"/>
              <a:gd name="csY1425" fmla="*/ 832508 h 1769775"/>
              <a:gd name="csX1426" fmla="*/ 84273 w 2104010"/>
              <a:gd name="csY1426" fmla="*/ 831657 h 1769775"/>
              <a:gd name="csX1427" fmla="*/ 85457 w 2104010"/>
              <a:gd name="csY1427" fmla="*/ 830343 h 1769775"/>
              <a:gd name="csX1428" fmla="*/ 86256 w 2104010"/>
              <a:gd name="csY1428" fmla="*/ 829071 h 1769775"/>
              <a:gd name="csX1429" fmla="*/ 87229 w 2104010"/>
              <a:gd name="csY1429" fmla="*/ 827957 h 1769775"/>
              <a:gd name="csX1430" fmla="*/ 88290 w 2104010"/>
              <a:gd name="csY1430" fmla="*/ 827063 h 1769775"/>
              <a:gd name="csX1431" fmla="*/ 89289 w 2104010"/>
              <a:gd name="csY1431" fmla="*/ 824538 h 1769775"/>
              <a:gd name="csX1432" fmla="*/ 89166 w 2104010"/>
              <a:gd name="csY1432" fmla="*/ 822854 h 1769775"/>
              <a:gd name="csX1433" fmla="*/ 90026 w 2104010"/>
              <a:gd name="csY1433" fmla="*/ 820179 h 1769775"/>
              <a:gd name="csX1434" fmla="*/ 91727 w 2104010"/>
              <a:gd name="csY1434" fmla="*/ 818346 h 1769775"/>
              <a:gd name="csX1435" fmla="*/ 92982 w 2104010"/>
              <a:gd name="csY1435" fmla="*/ 817214 h 1769775"/>
              <a:gd name="csX1436" fmla="*/ 94288 w 2104010"/>
              <a:gd name="csY1436" fmla="*/ 816285 h 1769775"/>
              <a:gd name="csX1437" fmla="*/ 95078 w 2104010"/>
              <a:gd name="csY1437" fmla="*/ 815365 h 1769775"/>
              <a:gd name="csX1438" fmla="*/ 95007 w 2104010"/>
              <a:gd name="csY1438" fmla="*/ 813689 h 1769775"/>
              <a:gd name="csX1439" fmla="*/ 94612 w 2104010"/>
              <a:gd name="csY1439" fmla="*/ 813426 h 1769775"/>
              <a:gd name="csX1440" fmla="*/ 94007 w 2104010"/>
              <a:gd name="csY1440" fmla="*/ 812137 h 1769775"/>
              <a:gd name="csX1441" fmla="*/ 92218 w 2104010"/>
              <a:gd name="csY1441" fmla="*/ 809051 h 1769775"/>
              <a:gd name="csX1442" fmla="*/ 92017 w 2104010"/>
              <a:gd name="csY1442" fmla="*/ 808183 h 1769775"/>
              <a:gd name="csX1443" fmla="*/ 91965 w 2104010"/>
              <a:gd name="csY1443" fmla="*/ 807445 h 1769775"/>
              <a:gd name="csX1444" fmla="*/ 92087 w 2104010"/>
              <a:gd name="csY1444" fmla="*/ 806981 h 1769775"/>
              <a:gd name="csX1445" fmla="*/ 93191 w 2104010"/>
              <a:gd name="csY1445" fmla="*/ 805472 h 1769775"/>
              <a:gd name="csX1446" fmla="*/ 94191 w 2104010"/>
              <a:gd name="csY1446" fmla="*/ 803929 h 1769775"/>
              <a:gd name="csX1447" fmla="*/ 94612 w 2104010"/>
              <a:gd name="csY1447" fmla="*/ 801000 h 1769775"/>
              <a:gd name="csX1448" fmla="*/ 94350 w 2104010"/>
              <a:gd name="csY1448" fmla="*/ 798598 h 1769775"/>
              <a:gd name="csX1449" fmla="*/ 93779 w 2104010"/>
              <a:gd name="csY1449" fmla="*/ 796309 h 1769775"/>
              <a:gd name="csX1450" fmla="*/ 93858 w 2104010"/>
              <a:gd name="csY1450" fmla="*/ 795862 h 1769775"/>
              <a:gd name="csX1451" fmla="*/ 94218 w 2104010"/>
              <a:gd name="csY1451" fmla="*/ 794353 h 1769775"/>
              <a:gd name="csX1452" fmla="*/ 94516 w 2104010"/>
              <a:gd name="csY1452" fmla="*/ 793362 h 1769775"/>
              <a:gd name="csX1453" fmla="*/ 95051 w 2104010"/>
              <a:gd name="csY1453" fmla="*/ 792318 h 1769775"/>
              <a:gd name="csX1454" fmla="*/ 95735 w 2104010"/>
              <a:gd name="csY1454" fmla="*/ 791293 h 1769775"/>
              <a:gd name="csX1455" fmla="*/ 96358 w 2104010"/>
              <a:gd name="csY1455" fmla="*/ 790258 h 1769775"/>
              <a:gd name="csX1456" fmla="*/ 96480 w 2104010"/>
              <a:gd name="csY1456" fmla="*/ 788960 h 1769775"/>
              <a:gd name="csX1457" fmla="*/ 96507 w 2104010"/>
              <a:gd name="csY1457" fmla="*/ 785672 h 1769775"/>
              <a:gd name="csX1458" fmla="*/ 97068 w 2104010"/>
              <a:gd name="csY1458" fmla="*/ 784488 h 1769775"/>
              <a:gd name="csX1459" fmla="*/ 97787 w 2104010"/>
              <a:gd name="csY1459" fmla="*/ 783102 h 1769775"/>
              <a:gd name="csX1460" fmla="*/ 99400 w 2104010"/>
              <a:gd name="csY1460" fmla="*/ 780409 h 1769775"/>
              <a:gd name="csX1461" fmla="*/ 99690 w 2104010"/>
              <a:gd name="csY1461" fmla="*/ 779279 h 1769775"/>
              <a:gd name="csX1462" fmla="*/ 99594 w 2104010"/>
              <a:gd name="csY1462" fmla="*/ 778647 h 1769775"/>
              <a:gd name="csX1463" fmla="*/ 99479 w 2104010"/>
              <a:gd name="csY1463" fmla="*/ 778296 h 1769775"/>
              <a:gd name="csX1464" fmla="*/ 99164 w 2104010"/>
              <a:gd name="csY1464" fmla="*/ 777814 h 1769775"/>
              <a:gd name="csX1465" fmla="*/ 97726 w 2104010"/>
              <a:gd name="csY1465" fmla="*/ 775815 h 1769775"/>
              <a:gd name="csX1466" fmla="*/ 97182 w 2104010"/>
              <a:gd name="csY1466" fmla="*/ 774850 h 1769775"/>
              <a:gd name="csX1467" fmla="*/ 96761 w 2104010"/>
              <a:gd name="csY1467" fmla="*/ 773886 h 1769775"/>
              <a:gd name="csX1468" fmla="*/ 96358 w 2104010"/>
              <a:gd name="csY1468" fmla="*/ 772623 h 1769775"/>
              <a:gd name="csX1469" fmla="*/ 95559 w 2104010"/>
              <a:gd name="csY1469" fmla="*/ 768878 h 1769775"/>
              <a:gd name="csX1470" fmla="*/ 95279 w 2104010"/>
              <a:gd name="csY1470" fmla="*/ 766809 h 1769775"/>
              <a:gd name="csX1471" fmla="*/ 95743 w 2104010"/>
              <a:gd name="csY1471" fmla="*/ 764695 h 1769775"/>
              <a:gd name="csX1472" fmla="*/ 96349 w 2104010"/>
              <a:gd name="csY1472" fmla="*/ 763012 h 1769775"/>
              <a:gd name="csX1473" fmla="*/ 95902 w 2104010"/>
              <a:gd name="csY1473" fmla="*/ 761328 h 1769775"/>
              <a:gd name="csX1474" fmla="*/ 94358 w 2104010"/>
              <a:gd name="csY1474" fmla="*/ 756803 h 1769775"/>
              <a:gd name="csX1475" fmla="*/ 93218 w 2104010"/>
              <a:gd name="csY1475" fmla="*/ 754251 h 1769775"/>
              <a:gd name="csX1476" fmla="*/ 91595 w 2104010"/>
              <a:gd name="csY1476" fmla="*/ 751339 h 1769775"/>
              <a:gd name="csX1477" fmla="*/ 90561 w 2104010"/>
              <a:gd name="csY1477" fmla="*/ 749717 h 1769775"/>
              <a:gd name="csX1478" fmla="*/ 89675 w 2104010"/>
              <a:gd name="csY1478" fmla="*/ 748831 h 1769775"/>
              <a:gd name="csX1479" fmla="*/ 88369 w 2104010"/>
              <a:gd name="csY1479" fmla="*/ 747568 h 1769775"/>
              <a:gd name="csX1480" fmla="*/ 88088 w 2104010"/>
              <a:gd name="csY1480" fmla="*/ 747156 h 1769775"/>
              <a:gd name="csX1481" fmla="*/ 87992 w 2104010"/>
              <a:gd name="csY1481" fmla="*/ 746639 h 1769775"/>
              <a:gd name="csX1482" fmla="*/ 87974 w 2104010"/>
              <a:gd name="csY1482" fmla="*/ 746007 h 1769775"/>
              <a:gd name="csX1483" fmla="*/ 88360 w 2104010"/>
              <a:gd name="csY1483" fmla="*/ 745051 h 1769775"/>
              <a:gd name="csX1484" fmla="*/ 88833 w 2104010"/>
              <a:gd name="csY1484" fmla="*/ 744131 h 1769775"/>
              <a:gd name="csX1485" fmla="*/ 89430 w 2104010"/>
              <a:gd name="csY1485" fmla="*/ 743359 h 1769775"/>
              <a:gd name="csX1486" fmla="*/ 92411 w 2104010"/>
              <a:gd name="csY1486" fmla="*/ 740220 h 1769775"/>
              <a:gd name="csX1487" fmla="*/ 92710 w 2104010"/>
              <a:gd name="csY1487" fmla="*/ 739905 h 1769775"/>
              <a:gd name="csX1488" fmla="*/ 93051 w 2104010"/>
              <a:gd name="csY1488" fmla="*/ 739536 h 1769775"/>
              <a:gd name="csX1489" fmla="*/ 93507 w 2104010"/>
              <a:gd name="csY1489" fmla="*/ 739018 h 1769775"/>
              <a:gd name="csX1490" fmla="*/ 94858 w 2104010"/>
              <a:gd name="csY1490" fmla="*/ 736809 h 1769775"/>
              <a:gd name="csX1491" fmla="*/ 96270 w 2104010"/>
              <a:gd name="csY1491" fmla="*/ 735265 h 1769775"/>
              <a:gd name="csX1492" fmla="*/ 97120 w 2104010"/>
              <a:gd name="csY1492" fmla="*/ 732774 h 1769775"/>
              <a:gd name="csX1493" fmla="*/ 97471 w 2104010"/>
              <a:gd name="csY1493" fmla="*/ 731977 h 1769775"/>
              <a:gd name="csX1494" fmla="*/ 99032 w 2104010"/>
              <a:gd name="csY1494" fmla="*/ 729320 h 1769775"/>
              <a:gd name="csX1495" fmla="*/ 102014 w 2104010"/>
              <a:gd name="csY1495" fmla="*/ 724277 h 1769775"/>
              <a:gd name="csX1496" fmla="*/ 102295 w 2104010"/>
              <a:gd name="csY1496" fmla="*/ 722567 h 1769775"/>
              <a:gd name="csX1497" fmla="*/ 102513 w 2104010"/>
              <a:gd name="csY1497" fmla="*/ 721216 h 1769775"/>
              <a:gd name="csX1498" fmla="*/ 102548 w 2104010"/>
              <a:gd name="csY1498" fmla="*/ 720963 h 1769775"/>
              <a:gd name="csX1499" fmla="*/ 103776 w 2104010"/>
              <a:gd name="csY1499" fmla="*/ 717727 h 1769775"/>
              <a:gd name="csX1500" fmla="*/ 104347 w 2104010"/>
              <a:gd name="csY1500" fmla="*/ 716139 h 1769775"/>
              <a:gd name="csX1501" fmla="*/ 105644 w 2104010"/>
              <a:gd name="csY1501" fmla="*/ 714622 h 1769775"/>
              <a:gd name="csX1502" fmla="*/ 106776 w 2104010"/>
              <a:gd name="csY1502" fmla="*/ 713921 h 1769775"/>
              <a:gd name="csX1503" fmla="*/ 107337 w 2104010"/>
              <a:gd name="csY1503" fmla="*/ 713570 h 1769775"/>
              <a:gd name="csX1504" fmla="*/ 107828 w 2104010"/>
              <a:gd name="csY1504" fmla="*/ 713263 h 1769775"/>
              <a:gd name="csX1505" fmla="*/ 110186 w 2104010"/>
              <a:gd name="csY1505" fmla="*/ 711798 h 1769775"/>
              <a:gd name="csX1506" fmla="*/ 114782 w 2104010"/>
              <a:gd name="csY1506" fmla="*/ 708300 h 1769775"/>
              <a:gd name="csX1507" fmla="*/ 117045 w 2104010"/>
              <a:gd name="csY1507" fmla="*/ 701924 h 1769775"/>
              <a:gd name="csX1508" fmla="*/ 117685 w 2104010"/>
              <a:gd name="csY1508" fmla="*/ 700811 h 1769775"/>
              <a:gd name="csX1509" fmla="*/ 118141 w 2104010"/>
              <a:gd name="csY1509" fmla="*/ 700293 h 1769775"/>
              <a:gd name="csX1510" fmla="*/ 119254 w 2104010"/>
              <a:gd name="csY1510" fmla="*/ 698890 h 1769775"/>
              <a:gd name="csX1511" fmla="*/ 119597 w 2104010"/>
              <a:gd name="csY1511" fmla="*/ 698434 h 1769775"/>
              <a:gd name="csX1512" fmla="*/ 120639 w 2104010"/>
              <a:gd name="csY1512" fmla="*/ 696408 h 1769775"/>
              <a:gd name="csX1513" fmla="*/ 121114 w 2104010"/>
              <a:gd name="csY1513" fmla="*/ 694926 h 1769775"/>
              <a:gd name="csX1514" fmla="*/ 122016 w 2104010"/>
              <a:gd name="csY1514" fmla="*/ 691138 h 1769775"/>
              <a:gd name="csX1515" fmla="*/ 122490 w 2104010"/>
              <a:gd name="csY1515" fmla="*/ 689919 h 1769775"/>
              <a:gd name="csX1516" fmla="*/ 123016 w 2104010"/>
              <a:gd name="csY1516" fmla="*/ 689446 h 1769775"/>
              <a:gd name="csX1517" fmla="*/ 124892 w 2104010"/>
              <a:gd name="csY1517" fmla="*/ 688191 h 1769775"/>
              <a:gd name="csX1518" fmla="*/ 126015 w 2104010"/>
              <a:gd name="csY1518" fmla="*/ 687113 h 1769775"/>
              <a:gd name="csX1519" fmla="*/ 126147 w 2104010"/>
              <a:gd name="csY1519" fmla="*/ 684912 h 1769775"/>
              <a:gd name="csX1520" fmla="*/ 125902 w 2104010"/>
              <a:gd name="csY1520" fmla="*/ 683210 h 1769775"/>
              <a:gd name="csX1521" fmla="*/ 126384 w 2104010"/>
              <a:gd name="csY1521" fmla="*/ 681710 h 1769775"/>
              <a:gd name="csX1522" fmla="*/ 126963 w 2104010"/>
              <a:gd name="csY1522" fmla="*/ 680886 h 1769775"/>
              <a:gd name="csX1523" fmla="*/ 127138 w 2104010"/>
              <a:gd name="csY1523" fmla="*/ 680562 h 1769775"/>
              <a:gd name="csX1524" fmla="*/ 127839 w 2104010"/>
              <a:gd name="csY1524" fmla="*/ 680193 h 1769775"/>
              <a:gd name="csX1525" fmla="*/ 130365 w 2104010"/>
              <a:gd name="csY1525" fmla="*/ 679606 h 1769775"/>
              <a:gd name="csX1526" fmla="*/ 134109 w 2104010"/>
              <a:gd name="csY1526" fmla="*/ 679589 h 1769775"/>
              <a:gd name="csX1527" fmla="*/ 135653 w 2104010"/>
              <a:gd name="csY1527" fmla="*/ 679957 h 1769775"/>
              <a:gd name="csX1528" fmla="*/ 137021 w 2104010"/>
              <a:gd name="csY1528" fmla="*/ 680764 h 1769775"/>
              <a:gd name="csX1529" fmla="*/ 137609 w 2104010"/>
              <a:gd name="csY1529" fmla="*/ 681325 h 1769775"/>
              <a:gd name="csX1530" fmla="*/ 137757 w 2104010"/>
              <a:gd name="csY1530" fmla="*/ 680676 h 1769775"/>
              <a:gd name="csX1531" fmla="*/ 137153 w 2104010"/>
              <a:gd name="csY1531" fmla="*/ 678887 h 1769775"/>
              <a:gd name="csX1532" fmla="*/ 136793 w 2104010"/>
              <a:gd name="csY1532" fmla="*/ 676853 h 1769775"/>
              <a:gd name="csX1533" fmla="*/ 136460 w 2104010"/>
              <a:gd name="csY1533" fmla="*/ 674415 h 1769775"/>
              <a:gd name="csX1534" fmla="*/ 136205 w 2104010"/>
              <a:gd name="csY1534" fmla="*/ 672539 h 1769775"/>
              <a:gd name="csX1535" fmla="*/ 136109 w 2104010"/>
              <a:gd name="csY1535" fmla="*/ 671845 h 1769775"/>
              <a:gd name="csX1536" fmla="*/ 136074 w 2104010"/>
              <a:gd name="csY1536" fmla="*/ 671583 h 1769775"/>
              <a:gd name="csX1537" fmla="*/ 135372 w 2104010"/>
              <a:gd name="csY1537" fmla="*/ 667276 h 1769775"/>
              <a:gd name="csX1538" fmla="*/ 134829 w 2104010"/>
              <a:gd name="csY1538" fmla="*/ 666286 h 1769775"/>
              <a:gd name="csX1539" fmla="*/ 133592 w 2104010"/>
              <a:gd name="csY1539" fmla="*/ 660655 h 1769775"/>
              <a:gd name="csX1540" fmla="*/ 133785 w 2104010"/>
              <a:gd name="csY1540" fmla="*/ 660471 h 1769775"/>
              <a:gd name="csX1541" fmla="*/ 133820 w 2104010"/>
              <a:gd name="csY1541" fmla="*/ 660437 h 1769775"/>
              <a:gd name="csX1542" fmla="*/ 134145 w 2104010"/>
              <a:gd name="csY1542" fmla="*/ 660173 h 1769775"/>
              <a:gd name="csX1543" fmla="*/ 134162 w 2104010"/>
              <a:gd name="csY1543" fmla="*/ 660156 h 1769775"/>
              <a:gd name="csX1544" fmla="*/ 134416 w 2104010"/>
              <a:gd name="csY1544" fmla="*/ 659954 h 1769775"/>
              <a:gd name="csX1545" fmla="*/ 134540 w 2104010"/>
              <a:gd name="csY1545" fmla="*/ 659849 h 1769775"/>
              <a:gd name="csX1546" fmla="*/ 134916 w 2104010"/>
              <a:gd name="csY1546" fmla="*/ 659525 h 1769775"/>
              <a:gd name="csX1547" fmla="*/ 137722 w 2104010"/>
              <a:gd name="csY1547" fmla="*/ 657113 h 1769775"/>
              <a:gd name="csX1548" fmla="*/ 138240 w 2104010"/>
              <a:gd name="csY1548" fmla="*/ 656726 h 1769775"/>
              <a:gd name="csX1549" fmla="*/ 138372 w 2104010"/>
              <a:gd name="csY1549" fmla="*/ 656701 h 1769775"/>
              <a:gd name="csX1550" fmla="*/ 138933 w 2104010"/>
              <a:gd name="csY1550" fmla="*/ 656113 h 1769775"/>
              <a:gd name="csX1551" fmla="*/ 143633 w 2104010"/>
              <a:gd name="csY1551" fmla="*/ 651018 h 1769775"/>
              <a:gd name="csX1552" fmla="*/ 147632 w 2104010"/>
              <a:gd name="csY1552" fmla="*/ 637145 h 1769775"/>
              <a:gd name="csX1553" fmla="*/ 145667 w 2104010"/>
              <a:gd name="csY1553" fmla="*/ 632673 h 1769775"/>
              <a:gd name="csX1554" fmla="*/ 145150 w 2104010"/>
              <a:gd name="csY1554" fmla="*/ 631454 h 1769775"/>
              <a:gd name="csX1555" fmla="*/ 144711 w 2104010"/>
              <a:gd name="csY1555" fmla="*/ 630849 h 1769775"/>
              <a:gd name="csX1556" fmla="*/ 143791 w 2104010"/>
              <a:gd name="csY1556" fmla="*/ 629507 h 1769775"/>
              <a:gd name="csX1557" fmla="*/ 143625 w 2104010"/>
              <a:gd name="csY1557" fmla="*/ 629165 h 1769775"/>
              <a:gd name="csX1558" fmla="*/ 143431 w 2104010"/>
              <a:gd name="csY1558" fmla="*/ 628770 h 1769775"/>
              <a:gd name="csX1559" fmla="*/ 142037 w 2104010"/>
              <a:gd name="csY1559" fmla="*/ 625850 h 1769775"/>
              <a:gd name="csX1560" fmla="*/ 139924 w 2104010"/>
              <a:gd name="csY1560" fmla="*/ 621255 h 1769775"/>
              <a:gd name="csX1561" fmla="*/ 139634 w 2104010"/>
              <a:gd name="csY1561" fmla="*/ 620396 h 1769775"/>
              <a:gd name="csX1562" fmla="*/ 137994 w 2104010"/>
              <a:gd name="csY1562" fmla="*/ 615555 h 1769775"/>
              <a:gd name="csX1563" fmla="*/ 139362 w 2104010"/>
              <a:gd name="csY1563" fmla="*/ 610829 h 1769775"/>
              <a:gd name="csX1564" fmla="*/ 140976 w 2104010"/>
              <a:gd name="csY1564" fmla="*/ 608267 h 1769775"/>
              <a:gd name="csX1565" fmla="*/ 143853 w 2104010"/>
              <a:gd name="csY1565" fmla="*/ 605479 h 1769775"/>
              <a:gd name="csX1566" fmla="*/ 144054 w 2104010"/>
              <a:gd name="csY1566" fmla="*/ 605286 h 1769775"/>
              <a:gd name="csX1567" fmla="*/ 144993 w 2104010"/>
              <a:gd name="csY1567" fmla="*/ 605338 h 1769775"/>
              <a:gd name="csX1568" fmla="*/ 150271 w 2104010"/>
              <a:gd name="csY1568" fmla="*/ 601454 h 1769775"/>
              <a:gd name="csX1569" fmla="*/ 150508 w 2104010"/>
              <a:gd name="csY1569" fmla="*/ 601094 h 1769775"/>
              <a:gd name="csX1570" fmla="*/ 150868 w 2104010"/>
              <a:gd name="csY1570" fmla="*/ 600560 h 1769775"/>
              <a:gd name="csX1571" fmla="*/ 150227 w 2104010"/>
              <a:gd name="csY1571" fmla="*/ 599945 h 1769775"/>
              <a:gd name="csX1572" fmla="*/ 150868 w 2104010"/>
              <a:gd name="csY1572" fmla="*/ 598131 h 1769775"/>
              <a:gd name="csX1573" fmla="*/ 151324 w 2104010"/>
              <a:gd name="csY1573" fmla="*/ 596771 h 1769775"/>
              <a:gd name="csX1574" fmla="*/ 151236 w 2104010"/>
              <a:gd name="csY1574" fmla="*/ 595044 h 1769775"/>
              <a:gd name="csX1575" fmla="*/ 151227 w 2104010"/>
              <a:gd name="csY1575" fmla="*/ 594772 h 1769775"/>
              <a:gd name="csX1576" fmla="*/ 151148 w 2104010"/>
              <a:gd name="csY1576" fmla="*/ 593439 h 1769775"/>
              <a:gd name="csX1577" fmla="*/ 150166 w 2104010"/>
              <a:gd name="csY1577" fmla="*/ 589730 h 1769775"/>
              <a:gd name="csX1578" fmla="*/ 149614 w 2104010"/>
              <a:gd name="csY1578" fmla="*/ 587923 h 1769775"/>
              <a:gd name="csX1579" fmla="*/ 150062 w 2104010"/>
              <a:gd name="csY1579" fmla="*/ 583590 h 1769775"/>
              <a:gd name="csX1580" fmla="*/ 149982 w 2104010"/>
              <a:gd name="csY1580" fmla="*/ 583038 h 1769775"/>
              <a:gd name="csX1581" fmla="*/ 149526 w 2104010"/>
              <a:gd name="csY1581" fmla="*/ 580732 h 1769775"/>
              <a:gd name="csX1582" fmla="*/ 149167 w 2104010"/>
              <a:gd name="csY1582" fmla="*/ 578566 h 1769775"/>
              <a:gd name="csX1583" fmla="*/ 149079 w 2104010"/>
              <a:gd name="csY1583" fmla="*/ 578022 h 1769775"/>
              <a:gd name="csX1584" fmla="*/ 149079 w 2104010"/>
              <a:gd name="csY1584" fmla="*/ 577908 h 1769775"/>
              <a:gd name="csX1585" fmla="*/ 149079 w 2104010"/>
              <a:gd name="csY1585" fmla="*/ 577724 h 1769775"/>
              <a:gd name="csX1586" fmla="*/ 149070 w 2104010"/>
              <a:gd name="csY1586" fmla="*/ 576470 h 1769775"/>
              <a:gd name="csX1587" fmla="*/ 149070 w 2104010"/>
              <a:gd name="csY1587" fmla="*/ 575856 h 1769775"/>
              <a:gd name="csX1588" fmla="*/ 149070 w 2104010"/>
              <a:gd name="csY1588" fmla="*/ 574602 h 1769775"/>
              <a:gd name="csX1589" fmla="*/ 151631 w 2104010"/>
              <a:gd name="csY1589" fmla="*/ 571769 h 1769775"/>
              <a:gd name="csX1590" fmla="*/ 153621 w 2104010"/>
              <a:gd name="csY1590" fmla="*/ 569612 h 1769775"/>
              <a:gd name="csX1591" fmla="*/ 156305 w 2104010"/>
              <a:gd name="csY1591" fmla="*/ 566657 h 1769775"/>
              <a:gd name="csX1592" fmla="*/ 157007 w 2104010"/>
              <a:gd name="csY1592" fmla="*/ 565289 h 1769775"/>
              <a:gd name="csX1593" fmla="*/ 157892 w 2104010"/>
              <a:gd name="csY1593" fmla="*/ 564106 h 1769775"/>
              <a:gd name="csX1594" fmla="*/ 158971 w 2104010"/>
              <a:gd name="csY1594" fmla="*/ 563106 h 1769775"/>
              <a:gd name="csX1595" fmla="*/ 160593 w 2104010"/>
              <a:gd name="csY1595" fmla="*/ 560501 h 1769775"/>
              <a:gd name="csX1596" fmla="*/ 161057 w 2104010"/>
              <a:gd name="csY1596" fmla="*/ 560475 h 1769775"/>
              <a:gd name="csX1597" fmla="*/ 165197 w 2104010"/>
              <a:gd name="csY1597" fmla="*/ 560361 h 1769775"/>
              <a:gd name="csX1598" fmla="*/ 174203 w 2104010"/>
              <a:gd name="csY1598" fmla="*/ 560343 h 1769775"/>
              <a:gd name="csX1599" fmla="*/ 176983 w 2104010"/>
              <a:gd name="csY1599" fmla="*/ 564403 h 1769775"/>
              <a:gd name="csX1600" fmla="*/ 177676 w 2104010"/>
              <a:gd name="csY1600" fmla="*/ 565702 h 1769775"/>
              <a:gd name="csX1601" fmla="*/ 181481 w 2104010"/>
              <a:gd name="csY1601" fmla="*/ 565526 h 1769775"/>
              <a:gd name="csX1602" fmla="*/ 182183 w 2104010"/>
              <a:gd name="csY1602" fmla="*/ 565236 h 1769775"/>
              <a:gd name="csX1603" fmla="*/ 181964 w 2104010"/>
              <a:gd name="csY1603" fmla="*/ 564736 h 1769775"/>
              <a:gd name="csX1604" fmla="*/ 181209 w 2104010"/>
              <a:gd name="csY1604" fmla="*/ 563010 h 1769775"/>
              <a:gd name="csX1605" fmla="*/ 180727 w 2104010"/>
              <a:gd name="csY1605" fmla="*/ 561904 h 1769775"/>
              <a:gd name="csX1606" fmla="*/ 180552 w 2104010"/>
              <a:gd name="csY1606" fmla="*/ 561527 h 1769775"/>
              <a:gd name="csX1607" fmla="*/ 180938 w 2104010"/>
              <a:gd name="csY1607" fmla="*/ 561457 h 1769775"/>
              <a:gd name="csX1608" fmla="*/ 181472 w 2104010"/>
              <a:gd name="csY1608" fmla="*/ 561326 h 1769775"/>
              <a:gd name="csX1609" fmla="*/ 181175 w 2104010"/>
              <a:gd name="csY1609" fmla="*/ 560694 h 1769775"/>
              <a:gd name="csX1610" fmla="*/ 181025 w 2104010"/>
              <a:gd name="csY1610" fmla="*/ 560405 h 1769775"/>
              <a:gd name="csX1611" fmla="*/ 179973 w 2104010"/>
              <a:gd name="csY1611" fmla="*/ 558607 h 1769775"/>
              <a:gd name="csX1612" fmla="*/ 179596 w 2104010"/>
              <a:gd name="csY1612" fmla="*/ 558098 h 1769775"/>
              <a:gd name="csX1613" fmla="*/ 178280 w 2104010"/>
              <a:gd name="csY1613" fmla="*/ 556494 h 1769775"/>
              <a:gd name="csX1614" fmla="*/ 178518 w 2104010"/>
              <a:gd name="csY1614" fmla="*/ 556345 h 1769775"/>
              <a:gd name="csX1615" fmla="*/ 178535 w 2104010"/>
              <a:gd name="csY1615" fmla="*/ 556107 h 1769775"/>
              <a:gd name="csX1616" fmla="*/ 178544 w 2104010"/>
              <a:gd name="csY1616" fmla="*/ 555774 h 1769775"/>
              <a:gd name="csX1617" fmla="*/ 178684 w 2104010"/>
              <a:gd name="csY1617" fmla="*/ 553134 h 1769775"/>
              <a:gd name="csX1618" fmla="*/ 178930 w 2104010"/>
              <a:gd name="csY1618" fmla="*/ 552933 h 1769775"/>
              <a:gd name="csX1619" fmla="*/ 178939 w 2104010"/>
              <a:gd name="csY1619" fmla="*/ 551881 h 1769775"/>
              <a:gd name="csX1620" fmla="*/ 178106 w 2104010"/>
              <a:gd name="csY1620" fmla="*/ 549057 h 1769775"/>
              <a:gd name="csX1621" fmla="*/ 177991 w 2104010"/>
              <a:gd name="csY1621" fmla="*/ 548785 h 1769775"/>
              <a:gd name="csX1622" fmla="*/ 177368 w 2104010"/>
              <a:gd name="csY1622" fmla="*/ 547680 h 1769775"/>
              <a:gd name="csX1623" fmla="*/ 177018 w 2104010"/>
              <a:gd name="csY1623" fmla="*/ 546952 h 1769775"/>
              <a:gd name="csX1624" fmla="*/ 176466 w 2104010"/>
              <a:gd name="csY1624" fmla="*/ 545593 h 1769775"/>
              <a:gd name="csX1625" fmla="*/ 175720 w 2104010"/>
              <a:gd name="csY1625" fmla="*/ 544515 h 1769775"/>
              <a:gd name="csX1626" fmla="*/ 174589 w 2104010"/>
              <a:gd name="csY1626" fmla="*/ 543164 h 1769775"/>
              <a:gd name="csX1627" fmla="*/ 173914 w 2104010"/>
              <a:gd name="csY1627" fmla="*/ 542401 h 1769775"/>
              <a:gd name="csX1628" fmla="*/ 174554 w 2104010"/>
              <a:gd name="csY1628" fmla="*/ 541533 h 1769775"/>
              <a:gd name="csX1629" fmla="*/ 179052 w 2104010"/>
              <a:gd name="csY1629" fmla="*/ 540411 h 1769775"/>
              <a:gd name="csX1630" fmla="*/ 180210 w 2104010"/>
              <a:gd name="csY1630" fmla="*/ 539656 h 1769775"/>
              <a:gd name="csX1631" fmla="*/ 180271 w 2104010"/>
              <a:gd name="csY1631" fmla="*/ 538384 h 1769775"/>
              <a:gd name="csX1632" fmla="*/ 180351 w 2104010"/>
              <a:gd name="csY1632" fmla="*/ 536788 h 1769775"/>
              <a:gd name="csX1633" fmla="*/ 180087 w 2104010"/>
              <a:gd name="csY1633" fmla="*/ 533702 h 1769775"/>
              <a:gd name="csX1634" fmla="*/ 179123 w 2104010"/>
              <a:gd name="csY1634" fmla="*/ 529896 h 1769775"/>
              <a:gd name="csX1635" fmla="*/ 180157 w 2104010"/>
              <a:gd name="csY1635" fmla="*/ 525914 h 1769775"/>
              <a:gd name="csX1636" fmla="*/ 179876 w 2104010"/>
              <a:gd name="csY1636" fmla="*/ 521960 h 1769775"/>
              <a:gd name="csX1637" fmla="*/ 179964 w 2104010"/>
              <a:gd name="csY1637" fmla="*/ 521837 h 1769775"/>
              <a:gd name="csX1638" fmla="*/ 180727 w 2104010"/>
              <a:gd name="csY1638" fmla="*/ 520802 h 1769775"/>
              <a:gd name="csX1639" fmla="*/ 182613 w 2104010"/>
              <a:gd name="csY1639" fmla="*/ 519583 h 1769775"/>
              <a:gd name="csX1640" fmla="*/ 183236 w 2104010"/>
              <a:gd name="csY1640" fmla="*/ 519145 h 1769775"/>
              <a:gd name="csX1641" fmla="*/ 184367 w 2104010"/>
              <a:gd name="csY1641" fmla="*/ 515549 h 1769775"/>
              <a:gd name="csX1642" fmla="*/ 184411 w 2104010"/>
              <a:gd name="csY1642" fmla="*/ 513919 h 1769775"/>
              <a:gd name="csX1643" fmla="*/ 184472 w 2104010"/>
              <a:gd name="csY1643" fmla="*/ 511595 h 1769775"/>
              <a:gd name="csX1644" fmla="*/ 184577 w 2104010"/>
              <a:gd name="csY1644" fmla="*/ 511015 h 1769775"/>
              <a:gd name="csX1645" fmla="*/ 182999 w 2104010"/>
              <a:gd name="csY1645" fmla="*/ 509060 h 1769775"/>
              <a:gd name="csX1646" fmla="*/ 181297 w 2104010"/>
              <a:gd name="csY1646" fmla="*/ 509210 h 1769775"/>
              <a:gd name="csX1647" fmla="*/ 179886 w 2104010"/>
              <a:gd name="csY1647" fmla="*/ 508622 h 1769775"/>
              <a:gd name="csX1648" fmla="*/ 179938 w 2104010"/>
              <a:gd name="csY1648" fmla="*/ 508419 h 1769775"/>
              <a:gd name="csX1649" fmla="*/ 183928 w 2104010"/>
              <a:gd name="csY1649" fmla="*/ 508551 h 1769775"/>
              <a:gd name="csX1650" fmla="*/ 187515 w 2104010"/>
              <a:gd name="csY1650" fmla="*/ 508771 h 1769775"/>
              <a:gd name="csX1651" fmla="*/ 189032 w 2104010"/>
              <a:gd name="csY1651" fmla="*/ 507762 h 1769775"/>
              <a:gd name="csX1652" fmla="*/ 191478 w 2104010"/>
              <a:gd name="csY1652" fmla="*/ 504877 h 1769775"/>
              <a:gd name="csX1653" fmla="*/ 192934 w 2104010"/>
              <a:gd name="csY1653" fmla="*/ 501229 h 1769775"/>
              <a:gd name="csX1654" fmla="*/ 193206 w 2104010"/>
              <a:gd name="csY1654" fmla="*/ 496696 h 1769775"/>
              <a:gd name="csX1655" fmla="*/ 191557 w 2104010"/>
              <a:gd name="csY1655" fmla="*/ 491644 h 1769775"/>
              <a:gd name="csX1656" fmla="*/ 187646 w 2104010"/>
              <a:gd name="csY1656" fmla="*/ 482007 h 1769775"/>
              <a:gd name="csX1657" fmla="*/ 187164 w 2104010"/>
              <a:gd name="csY1657" fmla="*/ 478113 h 1769775"/>
              <a:gd name="csX1658" fmla="*/ 188620 w 2104010"/>
              <a:gd name="csY1658" fmla="*/ 475710 h 1769775"/>
              <a:gd name="csX1659" fmla="*/ 190549 w 2104010"/>
              <a:gd name="csY1659" fmla="*/ 474351 h 1769775"/>
              <a:gd name="csX1660" fmla="*/ 192996 w 2104010"/>
              <a:gd name="csY1660" fmla="*/ 473869 h 1769775"/>
              <a:gd name="csX1661" fmla="*/ 196091 w 2104010"/>
              <a:gd name="csY1661" fmla="*/ 474166 h 1769775"/>
              <a:gd name="csX1662" fmla="*/ 200704 w 2104010"/>
              <a:gd name="csY1662" fmla="*/ 476017 h 1769775"/>
              <a:gd name="csX1663" fmla="*/ 202423 w 2104010"/>
              <a:gd name="csY1663" fmla="*/ 477499 h 1769775"/>
              <a:gd name="csX1664" fmla="*/ 206597 w 2104010"/>
              <a:gd name="csY1664" fmla="*/ 480157 h 1769775"/>
              <a:gd name="csX1665" fmla="*/ 210684 w 2104010"/>
              <a:gd name="csY1665" fmla="*/ 480577 h 1769775"/>
              <a:gd name="csX1666" fmla="*/ 216602 w 2104010"/>
              <a:gd name="csY1666" fmla="*/ 479507 h 1769775"/>
              <a:gd name="csX1667" fmla="*/ 218365 w 2104010"/>
              <a:gd name="csY1667" fmla="*/ 477674 h 1769775"/>
              <a:gd name="csX1668" fmla="*/ 220198 w 2104010"/>
              <a:gd name="csY1668" fmla="*/ 473649 h 1769775"/>
              <a:gd name="csX1669" fmla="*/ 219857 w 2104010"/>
              <a:gd name="csY1669" fmla="*/ 471273 h 1769775"/>
              <a:gd name="csX1670" fmla="*/ 218470 w 2104010"/>
              <a:gd name="csY1670" fmla="*/ 469195 h 1769775"/>
              <a:gd name="csX1671" fmla="*/ 215182 w 2104010"/>
              <a:gd name="csY1671" fmla="*/ 465853 h 1769775"/>
              <a:gd name="csX1672" fmla="*/ 213920 w 2104010"/>
              <a:gd name="csY1672" fmla="*/ 463889 h 1769775"/>
              <a:gd name="csX1673" fmla="*/ 212393 w 2104010"/>
              <a:gd name="csY1673" fmla="*/ 459338 h 1769775"/>
              <a:gd name="csX1674" fmla="*/ 212016 w 2104010"/>
              <a:gd name="csY1674" fmla="*/ 457734 h 1769775"/>
              <a:gd name="csX1675" fmla="*/ 210192 w 2104010"/>
              <a:gd name="csY1675" fmla="*/ 454366 h 1769775"/>
              <a:gd name="csX1676" fmla="*/ 208360 w 2104010"/>
              <a:gd name="csY1676" fmla="*/ 450762 h 1769775"/>
              <a:gd name="csX1677" fmla="*/ 207368 w 2104010"/>
              <a:gd name="csY1677" fmla="*/ 449841 h 1769775"/>
              <a:gd name="csX1678" fmla="*/ 199423 w 2104010"/>
              <a:gd name="csY1678" fmla="*/ 446316 h 1769775"/>
              <a:gd name="csX1679" fmla="*/ 195065 w 2104010"/>
              <a:gd name="csY1679" fmla="*/ 445649 h 1769775"/>
              <a:gd name="csX1680" fmla="*/ 192241 w 2104010"/>
              <a:gd name="csY1680" fmla="*/ 444895 h 1769775"/>
              <a:gd name="csX1681" fmla="*/ 190532 w 2104010"/>
              <a:gd name="csY1681" fmla="*/ 443685 h 1769775"/>
              <a:gd name="csX1682" fmla="*/ 188848 w 2104010"/>
              <a:gd name="csY1682" fmla="*/ 442369 h 1769775"/>
              <a:gd name="csX1683" fmla="*/ 187243 w 2104010"/>
              <a:gd name="csY1683" fmla="*/ 441229 h 1769775"/>
              <a:gd name="csX1684" fmla="*/ 185200 w 2104010"/>
              <a:gd name="csY1684" fmla="*/ 440055 h 1769775"/>
              <a:gd name="csX1685" fmla="*/ 183507 w 2104010"/>
              <a:gd name="csY1685" fmla="*/ 438923 h 1769775"/>
              <a:gd name="csX1686" fmla="*/ 175598 w 2104010"/>
              <a:gd name="csY1686" fmla="*/ 432197 h 1769775"/>
              <a:gd name="csX1687" fmla="*/ 175387 w 2104010"/>
              <a:gd name="csY1687" fmla="*/ 431978 h 1769775"/>
              <a:gd name="csX1688" fmla="*/ 176282 w 2104010"/>
              <a:gd name="csY1688" fmla="*/ 431390 h 1769775"/>
              <a:gd name="csX1689" fmla="*/ 178464 w 2104010"/>
              <a:gd name="csY1689" fmla="*/ 430776 h 1769775"/>
              <a:gd name="csX1690" fmla="*/ 181035 w 2104010"/>
              <a:gd name="csY1690" fmla="*/ 430679 h 1769775"/>
              <a:gd name="csX1691" fmla="*/ 181236 w 2104010"/>
              <a:gd name="csY1691" fmla="*/ 429031 h 1769775"/>
              <a:gd name="csX1692" fmla="*/ 183261 w 2104010"/>
              <a:gd name="csY1692" fmla="*/ 427129 h 1769775"/>
              <a:gd name="csX1693" fmla="*/ 183271 w 2104010"/>
              <a:gd name="csY1693" fmla="*/ 427119 h 1769775"/>
              <a:gd name="csX1694" fmla="*/ 185208 w 2104010"/>
              <a:gd name="csY1694" fmla="*/ 425146 h 1769775"/>
              <a:gd name="csX1695" fmla="*/ 186164 w 2104010"/>
              <a:gd name="csY1695" fmla="*/ 411607 h 1769775"/>
              <a:gd name="csX1696" fmla="*/ 187480 w 2104010"/>
              <a:gd name="csY1696" fmla="*/ 398891 h 1769775"/>
              <a:gd name="csX1697" fmla="*/ 187480 w 2104010"/>
              <a:gd name="csY1697" fmla="*/ 398856 h 1769775"/>
              <a:gd name="csX1698" fmla="*/ 187593 w 2104010"/>
              <a:gd name="csY1698" fmla="*/ 397777 h 1769775"/>
              <a:gd name="csX1699" fmla="*/ 187760 w 2104010"/>
              <a:gd name="csY1699" fmla="*/ 397532 h 1769775"/>
              <a:gd name="csX1700" fmla="*/ 193934 w 2104010"/>
              <a:gd name="csY1700" fmla="*/ 383132 h 1769775"/>
              <a:gd name="csX1701" fmla="*/ 194109 w 2104010"/>
              <a:gd name="csY1701" fmla="*/ 382728 h 1769775"/>
              <a:gd name="csX1702" fmla="*/ 196143 w 2104010"/>
              <a:gd name="csY1702" fmla="*/ 378291 h 1769775"/>
              <a:gd name="csX1703" fmla="*/ 198354 w 2104010"/>
              <a:gd name="csY1703" fmla="*/ 373635 h 1769775"/>
              <a:gd name="csX1704" fmla="*/ 199204 w 2104010"/>
              <a:gd name="csY1704" fmla="*/ 371908 h 1769775"/>
              <a:gd name="csX1705" fmla="*/ 201440 w 2104010"/>
              <a:gd name="csY1705" fmla="*/ 367295 h 1769775"/>
              <a:gd name="csX1706" fmla="*/ 202335 w 2104010"/>
              <a:gd name="csY1706" fmla="*/ 365462 h 1769775"/>
              <a:gd name="csX1707" fmla="*/ 202519 w 2104010"/>
              <a:gd name="csY1707" fmla="*/ 365093 h 1769775"/>
              <a:gd name="csX1708" fmla="*/ 203554 w 2104010"/>
              <a:gd name="csY1708" fmla="*/ 362980 h 1769775"/>
              <a:gd name="csX1709" fmla="*/ 203668 w 2104010"/>
              <a:gd name="csY1709" fmla="*/ 362744 h 1769775"/>
              <a:gd name="csX1710" fmla="*/ 204554 w 2104010"/>
              <a:gd name="csY1710" fmla="*/ 360946 h 1769775"/>
              <a:gd name="csX1711" fmla="*/ 206071 w 2104010"/>
              <a:gd name="csY1711" fmla="*/ 357868 h 1769775"/>
              <a:gd name="csX1712" fmla="*/ 206412 w 2104010"/>
              <a:gd name="csY1712" fmla="*/ 357167 h 1769775"/>
              <a:gd name="csX1713" fmla="*/ 206860 w 2104010"/>
              <a:gd name="csY1713" fmla="*/ 356246 h 1769775"/>
              <a:gd name="csX1714" fmla="*/ 207167 w 2104010"/>
              <a:gd name="csY1714" fmla="*/ 355614 h 1769775"/>
              <a:gd name="csX1715" fmla="*/ 207377 w 2104010"/>
              <a:gd name="csY1715" fmla="*/ 355194 h 1769775"/>
              <a:gd name="csX1716" fmla="*/ 207667 w 2104010"/>
              <a:gd name="csY1716" fmla="*/ 354596 h 1769775"/>
              <a:gd name="csX1717" fmla="*/ 207833 w 2104010"/>
              <a:gd name="csY1717" fmla="*/ 354263 h 1769775"/>
              <a:gd name="csX1718" fmla="*/ 208044 w 2104010"/>
              <a:gd name="csY1718" fmla="*/ 353826 h 1769775"/>
              <a:gd name="csX1719" fmla="*/ 208272 w 2104010"/>
              <a:gd name="csY1719" fmla="*/ 353360 h 1769775"/>
              <a:gd name="csX1720" fmla="*/ 208429 w 2104010"/>
              <a:gd name="csY1720" fmla="*/ 353045 h 1769775"/>
              <a:gd name="csX1721" fmla="*/ 208772 w 2104010"/>
              <a:gd name="csY1721" fmla="*/ 352343 h 1769775"/>
              <a:gd name="csX1722" fmla="*/ 209245 w 2104010"/>
              <a:gd name="csY1722" fmla="*/ 351370 h 1769775"/>
              <a:gd name="csX1723" fmla="*/ 209525 w 2104010"/>
              <a:gd name="csY1723" fmla="*/ 350809 h 1769775"/>
              <a:gd name="csX1724" fmla="*/ 209772 w 2104010"/>
              <a:gd name="csY1724" fmla="*/ 350318 h 1769775"/>
              <a:gd name="csX1725" fmla="*/ 210079 w 2104010"/>
              <a:gd name="csY1725" fmla="*/ 349686 h 1769775"/>
              <a:gd name="csX1726" fmla="*/ 210464 w 2104010"/>
              <a:gd name="csY1726" fmla="*/ 348906 h 1769775"/>
              <a:gd name="csX1727" fmla="*/ 214322 w 2104010"/>
              <a:gd name="csY1727" fmla="*/ 340917 h 1769775"/>
              <a:gd name="csX1728" fmla="*/ 222987 w 2104010"/>
              <a:gd name="csY1728" fmla="*/ 323141 h 1769775"/>
              <a:gd name="csX1729" fmla="*/ 228844 w 2104010"/>
              <a:gd name="csY1729" fmla="*/ 311391 h 1769775"/>
              <a:gd name="csX1730" fmla="*/ 234536 w 2104010"/>
              <a:gd name="csY1730" fmla="*/ 299771 h 1769775"/>
              <a:gd name="csX1731" fmla="*/ 241236 w 2104010"/>
              <a:gd name="csY1731" fmla="*/ 286029 h 1769775"/>
              <a:gd name="csX1732" fmla="*/ 244910 w 2104010"/>
              <a:gd name="csY1732" fmla="*/ 278540 h 1769775"/>
              <a:gd name="csX1733" fmla="*/ 258397 w 2104010"/>
              <a:gd name="csY1733" fmla="*/ 251092 h 1769775"/>
              <a:gd name="csX1734" fmla="*/ 267632 w 2104010"/>
              <a:gd name="csY1734" fmla="*/ 232264 h 1769775"/>
              <a:gd name="csX1735" fmla="*/ 292388 w 2104010"/>
              <a:gd name="csY1735" fmla="*/ 182349 h 1769775"/>
              <a:gd name="csX1736" fmla="*/ 299342 w 2104010"/>
              <a:gd name="csY1736" fmla="*/ 168090 h 1769775"/>
              <a:gd name="csX1737" fmla="*/ 313609 w 2104010"/>
              <a:gd name="csY1737" fmla="*/ 138766 h 1769775"/>
              <a:gd name="csX1738" fmla="*/ 322642 w 2104010"/>
              <a:gd name="csY1738" fmla="*/ 120096 h 1769775"/>
              <a:gd name="csX1739" fmla="*/ 329114 w 2104010"/>
              <a:gd name="csY1739" fmla="*/ 106801 h 1769775"/>
              <a:gd name="csX1740" fmla="*/ 328324 w 2104010"/>
              <a:gd name="csY1740" fmla="*/ 102689 h 1769775"/>
              <a:gd name="csX1741" fmla="*/ 327482 w 2104010"/>
              <a:gd name="csY1741" fmla="*/ 99181 h 1769775"/>
              <a:gd name="csX1742" fmla="*/ 326447 w 2104010"/>
              <a:gd name="csY1742" fmla="*/ 97813 h 1769775"/>
              <a:gd name="csX1743" fmla="*/ 325711 w 2104010"/>
              <a:gd name="csY1743" fmla="*/ 96840 h 1769775"/>
              <a:gd name="csX1744" fmla="*/ 324597 w 2104010"/>
              <a:gd name="csY1744" fmla="*/ 95402 h 1769775"/>
              <a:gd name="csX1745" fmla="*/ 322300 w 2104010"/>
              <a:gd name="csY1745" fmla="*/ 89254 h 1769775"/>
              <a:gd name="csX1746" fmla="*/ 321484 w 2104010"/>
              <a:gd name="csY1746" fmla="*/ 87053 h 1769775"/>
              <a:gd name="csX1747" fmla="*/ 319739 w 2104010"/>
              <a:gd name="csY1747" fmla="*/ 77039 h 1769775"/>
              <a:gd name="csX1748" fmla="*/ 319696 w 2104010"/>
              <a:gd name="csY1748" fmla="*/ 75416 h 1769775"/>
              <a:gd name="csX1749" fmla="*/ 319642 w 2104010"/>
              <a:gd name="csY1749" fmla="*/ 68023 h 1769775"/>
              <a:gd name="csX1750" fmla="*/ 319625 w 2104010"/>
              <a:gd name="csY1750" fmla="*/ 66218 h 1769775"/>
              <a:gd name="csX1751" fmla="*/ 322431 w 2104010"/>
              <a:gd name="csY1751" fmla="*/ 63191 h 1769775"/>
              <a:gd name="csX1752" fmla="*/ 323562 w 2104010"/>
              <a:gd name="csY1752" fmla="*/ 63034 h 1769775"/>
              <a:gd name="csX1753" fmla="*/ 325298 w 2104010"/>
              <a:gd name="csY1753" fmla="*/ 61429 h 1769775"/>
              <a:gd name="csX1754" fmla="*/ 326834 w 2104010"/>
              <a:gd name="csY1754" fmla="*/ 61113 h 1769775"/>
              <a:gd name="csX1755" fmla="*/ 329543 w 2104010"/>
              <a:gd name="csY1755" fmla="*/ 58018 h 1769775"/>
              <a:gd name="csX1756" fmla="*/ 331534 w 2104010"/>
              <a:gd name="csY1756" fmla="*/ 54756 h 1769775"/>
              <a:gd name="csX1757" fmla="*/ 332524 w 2104010"/>
              <a:gd name="csY1757" fmla="*/ 52695 h 1769775"/>
              <a:gd name="csX1758" fmla="*/ 333542 w 2104010"/>
              <a:gd name="csY1758" fmla="*/ 51652 h 1769775"/>
              <a:gd name="csX1759" fmla="*/ 334348 w 2104010"/>
              <a:gd name="csY1759" fmla="*/ 52221 h 1769775"/>
              <a:gd name="csX1760" fmla="*/ 336234 w 2104010"/>
              <a:gd name="csY1760" fmla="*/ 53037 h 1769775"/>
              <a:gd name="csX1761" fmla="*/ 337076 w 2104010"/>
              <a:gd name="csY1761" fmla="*/ 53844 h 1769775"/>
              <a:gd name="csX1762" fmla="*/ 337751 w 2104010"/>
              <a:gd name="csY1762" fmla="*/ 55141 h 1769775"/>
              <a:gd name="csX1763" fmla="*/ 338760 w 2104010"/>
              <a:gd name="csY1763" fmla="*/ 55790 h 1769775"/>
              <a:gd name="csX1764" fmla="*/ 341180 w 2104010"/>
              <a:gd name="csY1764" fmla="*/ 54265 h 1769775"/>
              <a:gd name="csX1765" fmla="*/ 343653 w 2104010"/>
              <a:gd name="csY1765" fmla="*/ 50687 h 1769775"/>
              <a:gd name="csX1766" fmla="*/ 345906 w 2104010"/>
              <a:gd name="csY1766" fmla="*/ 50774 h 1769775"/>
              <a:gd name="csX1767" fmla="*/ 348169 w 2104010"/>
              <a:gd name="csY1767" fmla="*/ 51116 h 1769775"/>
              <a:gd name="csX1768" fmla="*/ 350598 w 2104010"/>
              <a:gd name="csY1768" fmla="*/ 49880 h 1769775"/>
              <a:gd name="csX1769" fmla="*/ 351063 w 2104010"/>
              <a:gd name="csY1769" fmla="*/ 49135 h 1769775"/>
              <a:gd name="csX1770" fmla="*/ 351738 w 2104010"/>
              <a:gd name="csY1770" fmla="*/ 47083 h 1769775"/>
              <a:gd name="csX1771" fmla="*/ 352150 w 2104010"/>
              <a:gd name="csY1771" fmla="*/ 45521 h 1769775"/>
              <a:gd name="csX1772" fmla="*/ 353018 w 2104010"/>
              <a:gd name="csY1772" fmla="*/ 44513 h 1769775"/>
              <a:gd name="csX1773" fmla="*/ 354439 w 2104010"/>
              <a:gd name="csY1773" fmla="*/ 44180 h 1769775"/>
              <a:gd name="csX1774" fmla="*/ 355974 w 2104010"/>
              <a:gd name="csY1774" fmla="*/ 43399 h 1769775"/>
              <a:gd name="csX1775" fmla="*/ 356842 w 2104010"/>
              <a:gd name="csY1775" fmla="*/ 42163 h 1769775"/>
              <a:gd name="csX1776" fmla="*/ 358666 w 2104010"/>
              <a:gd name="csY1776" fmla="*/ 39584 h 1769775"/>
              <a:gd name="csX1777" fmla="*/ 358736 w 2104010"/>
              <a:gd name="csY1777" fmla="*/ 39488 h 1769775"/>
              <a:gd name="csX1778" fmla="*/ 360788 w 2104010"/>
              <a:gd name="csY1778" fmla="*/ 37295 h 1769775"/>
              <a:gd name="csX1779" fmla="*/ 361437 w 2104010"/>
              <a:gd name="csY1779" fmla="*/ 36603 h 1769775"/>
              <a:gd name="csX1780" fmla="*/ 362490 w 2104010"/>
              <a:gd name="csY1780" fmla="*/ 36235 h 1769775"/>
              <a:gd name="csX1781" fmla="*/ 364919 w 2104010"/>
              <a:gd name="csY1781" fmla="*/ 35385 h 1769775"/>
              <a:gd name="csX1782" fmla="*/ 365156 w 2104010"/>
              <a:gd name="csY1782" fmla="*/ 35182 h 1769775"/>
              <a:gd name="csX1783" fmla="*/ 366559 w 2104010"/>
              <a:gd name="csY1783" fmla="*/ 33981 h 1769775"/>
              <a:gd name="csX1784" fmla="*/ 367892 w 2104010"/>
              <a:gd name="csY1784" fmla="*/ 33314 h 1769775"/>
              <a:gd name="csX1785" fmla="*/ 368137 w 2104010"/>
              <a:gd name="csY1785" fmla="*/ 33192 h 1769775"/>
              <a:gd name="csX1786" fmla="*/ 368961 w 2104010"/>
              <a:gd name="csY1786" fmla="*/ 31280 h 1769775"/>
              <a:gd name="csX1787" fmla="*/ 370478 w 2104010"/>
              <a:gd name="csY1787" fmla="*/ 29061 h 1769775"/>
              <a:gd name="csX1788" fmla="*/ 370531 w 2104010"/>
              <a:gd name="csY1788" fmla="*/ 28053 h 1769775"/>
              <a:gd name="csX1789" fmla="*/ 371672 w 2104010"/>
              <a:gd name="csY1789" fmla="*/ 27308 h 1769775"/>
              <a:gd name="csX1790" fmla="*/ 372109 w 2104010"/>
              <a:gd name="csY1790" fmla="*/ 27377 h 1769775"/>
              <a:gd name="csX1791" fmla="*/ 373364 w 2104010"/>
              <a:gd name="csY1791" fmla="*/ 27570 h 1769775"/>
              <a:gd name="csX1792" fmla="*/ 374372 w 2104010"/>
              <a:gd name="csY1792" fmla="*/ 23607 h 1769775"/>
              <a:gd name="csX1793" fmla="*/ 376801 w 2104010"/>
              <a:gd name="csY1793" fmla="*/ 21028 h 1769775"/>
              <a:gd name="csX1794" fmla="*/ 378353 w 2104010"/>
              <a:gd name="csY1794" fmla="*/ 19388 h 1769775"/>
              <a:gd name="csX1795" fmla="*/ 378669 w 2104010"/>
              <a:gd name="csY1795" fmla="*/ 19056 h 1769775"/>
              <a:gd name="csX1796" fmla="*/ 379414 w 2104010"/>
              <a:gd name="csY1796" fmla="*/ 18442 h 1769775"/>
              <a:gd name="csX1797" fmla="*/ 380862 w 2104010"/>
              <a:gd name="csY1797" fmla="*/ 17249 h 1769775"/>
              <a:gd name="csX1798" fmla="*/ 382264 w 2104010"/>
              <a:gd name="csY1798" fmla="*/ 16091 h 1769775"/>
              <a:gd name="csX1799" fmla="*/ 384404 w 2104010"/>
              <a:gd name="csY1799" fmla="*/ 13820 h 1769775"/>
              <a:gd name="csX1800" fmla="*/ 385903 w 2104010"/>
              <a:gd name="csY1800" fmla="*/ 12996 h 1769775"/>
              <a:gd name="csX1801" fmla="*/ 386219 w 2104010"/>
              <a:gd name="csY1801" fmla="*/ 12830 h 1769775"/>
              <a:gd name="csX1802" fmla="*/ 388543 w 2104010"/>
              <a:gd name="csY1802" fmla="*/ 10531 h 1769775"/>
              <a:gd name="csX1803" fmla="*/ 390183 w 2104010"/>
              <a:gd name="csY1803" fmla="*/ 9462 h 1769775"/>
              <a:gd name="csX1804" fmla="*/ 391192 w 2104010"/>
              <a:gd name="csY1804" fmla="*/ 8786 h 1769775"/>
              <a:gd name="csX1805" fmla="*/ 394129 w 2104010"/>
              <a:gd name="csY1805" fmla="*/ 9435 h 1769775"/>
              <a:gd name="csX1806" fmla="*/ 394647 w 2104010"/>
              <a:gd name="csY1806" fmla="*/ 9550 h 1769775"/>
              <a:gd name="csX1807" fmla="*/ 395208 w 2104010"/>
              <a:gd name="csY1807" fmla="*/ 9953 h 1769775"/>
              <a:gd name="csX1808" fmla="*/ 395796 w 2104010"/>
              <a:gd name="csY1808" fmla="*/ 11970 h 1769775"/>
              <a:gd name="csX1809" fmla="*/ 396471 w 2104010"/>
              <a:gd name="csY1809" fmla="*/ 13330 h 1769775"/>
              <a:gd name="csX1810" fmla="*/ 396786 w 2104010"/>
              <a:gd name="csY1810" fmla="*/ 13583 h 1769775"/>
              <a:gd name="csX1811" fmla="*/ 399505 w 2104010"/>
              <a:gd name="csY1811" fmla="*/ 15811 h 1769775"/>
              <a:gd name="csX1812" fmla="*/ 400777 w 2104010"/>
              <a:gd name="csY1812" fmla="*/ 16012 h 1769775"/>
              <a:gd name="csX1813" fmla="*/ 402364 w 2104010"/>
              <a:gd name="csY1813" fmla="*/ 16267 h 1769775"/>
              <a:gd name="csX1814" fmla="*/ 402986 w 2104010"/>
              <a:gd name="csY1814" fmla="*/ 16135 h 1769775"/>
              <a:gd name="csX1815" fmla="*/ 404785 w 2104010"/>
              <a:gd name="csY1815" fmla="*/ 15750 h 1769775"/>
              <a:gd name="csX1816" fmla="*/ 406845 w 2104010"/>
              <a:gd name="csY1816" fmla="*/ 15311 h 1769775"/>
              <a:gd name="csX1817" fmla="*/ 407704 w 2104010"/>
              <a:gd name="csY1817" fmla="*/ 14004 h 1769775"/>
              <a:gd name="csX1818" fmla="*/ 408800 w 2104010"/>
              <a:gd name="csY1818" fmla="*/ 13970 h 1769775"/>
              <a:gd name="csX1819" fmla="*/ 409063 w 2104010"/>
              <a:gd name="csY1819" fmla="*/ 14031 h 1769775"/>
              <a:gd name="csX1820" fmla="*/ 411291 w 2104010"/>
              <a:gd name="csY1820" fmla="*/ 14531 h 1769775"/>
              <a:gd name="csX1821" fmla="*/ 412676 w 2104010"/>
              <a:gd name="csY1821" fmla="*/ 14039 h 1769775"/>
              <a:gd name="csX1822" fmla="*/ 413966 w 2104010"/>
              <a:gd name="csY1822" fmla="*/ 14039 h 1769775"/>
              <a:gd name="csX1823" fmla="*/ 415307 w 2104010"/>
              <a:gd name="csY1823" fmla="*/ 13732 h 1769775"/>
              <a:gd name="csX1824" fmla="*/ 417535 w 2104010"/>
              <a:gd name="csY1824" fmla="*/ 13548 h 1769775"/>
              <a:gd name="csX1825" fmla="*/ 419972 w 2104010"/>
              <a:gd name="csY1825" fmla="*/ 12452 h 1769775"/>
              <a:gd name="csX1826" fmla="*/ 421367 w 2104010"/>
              <a:gd name="csY1826" fmla="*/ 11023 h 1769775"/>
              <a:gd name="csX1827" fmla="*/ 422498 w 2104010"/>
              <a:gd name="csY1827" fmla="*/ 9866 h 1769775"/>
              <a:gd name="csX1828" fmla="*/ 425033 w 2104010"/>
              <a:gd name="csY1828" fmla="*/ 6278 h 1769775"/>
              <a:gd name="csX1829" fmla="*/ 425550 w 2104010"/>
              <a:gd name="csY1829" fmla="*/ 5841 h 1769775"/>
              <a:gd name="csX1830" fmla="*/ 426944 w 2104010"/>
              <a:gd name="csY1830" fmla="*/ 4682 h 1769775"/>
              <a:gd name="csX1831" fmla="*/ 427891 w 2104010"/>
              <a:gd name="csY1831" fmla="*/ 3454 h 1769775"/>
              <a:gd name="csX1832" fmla="*/ 428154 w 2104010"/>
              <a:gd name="csY1832" fmla="*/ 3209 h 1769775"/>
              <a:gd name="csX1833" fmla="*/ 429242 w 2104010"/>
              <a:gd name="csY1833" fmla="*/ 2192 h 1769775"/>
              <a:gd name="csX1834" fmla="*/ 432925 w 2104010"/>
              <a:gd name="csY1834" fmla="*/ 0 h 1769775"/>
              <a:gd name="csX1835" fmla="*/ 436248 w 2104010"/>
              <a:gd name="csY1835" fmla="*/ 2069 h 1769775"/>
              <a:gd name="csX1836" fmla="*/ 438528 w 2104010"/>
              <a:gd name="csY1836" fmla="*/ 3096 h 1769775"/>
              <a:gd name="csX1837" fmla="*/ 439143 w 2104010"/>
              <a:gd name="csY1837" fmla="*/ 3376 h 1769775"/>
              <a:gd name="csX1838" fmla="*/ 443465 w 2104010"/>
              <a:gd name="csY1838" fmla="*/ 6261 h 1769775"/>
              <a:gd name="csX1839" fmla="*/ 444816 w 2104010"/>
              <a:gd name="csY1839" fmla="*/ 5937 h 1769775"/>
              <a:gd name="csX1840" fmla="*/ 446517 w 2104010"/>
              <a:gd name="csY1840" fmla="*/ 6410 h 1769775"/>
              <a:gd name="csX1841" fmla="*/ 447438 w 2104010"/>
              <a:gd name="csY1841" fmla="*/ 6709 h 1769775"/>
              <a:gd name="csX1842" fmla="*/ 449858 w 2104010"/>
              <a:gd name="csY1842" fmla="*/ 8462 h 1769775"/>
              <a:gd name="csX1843" fmla="*/ 451937 w 2104010"/>
              <a:gd name="csY1843" fmla="*/ 11242 h 1769775"/>
              <a:gd name="csX1844" fmla="*/ 454094 w 2104010"/>
              <a:gd name="csY1844" fmla="*/ 11619 h 1769775"/>
              <a:gd name="csX1845" fmla="*/ 456006 w 2104010"/>
              <a:gd name="csY1845" fmla="*/ 11979 h 1769775"/>
              <a:gd name="csX1846" fmla="*/ 457619 w 2104010"/>
              <a:gd name="csY1846" fmla="*/ 11996 h 1769775"/>
              <a:gd name="csX1847" fmla="*/ 462934 w 2104010"/>
              <a:gd name="csY1847" fmla="*/ 10278 h 1769775"/>
              <a:gd name="csX1848" fmla="*/ 466494 w 2104010"/>
              <a:gd name="csY1848" fmla="*/ 10593 h 1769775"/>
              <a:gd name="csX1849" fmla="*/ 468274 w 2104010"/>
              <a:gd name="csY1849" fmla="*/ 10759 h 1769775"/>
              <a:gd name="csX1850" fmla="*/ 470896 w 2104010"/>
              <a:gd name="csY1850" fmla="*/ 10769 h 1769775"/>
              <a:gd name="csX1851" fmla="*/ 472756 w 2104010"/>
              <a:gd name="csY1851" fmla="*/ 11058 h 1769775"/>
              <a:gd name="csX1852" fmla="*/ 473097 w 2104010"/>
              <a:gd name="csY1852" fmla="*/ 11049 h 1769775"/>
              <a:gd name="csX1853" fmla="*/ 474605 w 2104010"/>
              <a:gd name="csY1853" fmla="*/ 11023 h 1769775"/>
              <a:gd name="csX1854" fmla="*/ 477026 w 2104010"/>
              <a:gd name="csY1854" fmla="*/ 11479 h 1769775"/>
              <a:gd name="csX1855" fmla="*/ 479280 w 2104010"/>
              <a:gd name="csY1855" fmla="*/ 12742 h 1769775"/>
              <a:gd name="csX1856" fmla="*/ 480245 w 2104010"/>
              <a:gd name="csY1856" fmla="*/ 13558 h 1769775"/>
              <a:gd name="csX1857" fmla="*/ 481279 w 2104010"/>
              <a:gd name="csY1857" fmla="*/ 15662 h 1769775"/>
              <a:gd name="csX1858" fmla="*/ 482287 w 2104010"/>
              <a:gd name="csY1858" fmla="*/ 19424 h 1769775"/>
              <a:gd name="csX1859" fmla="*/ 483121 w 2104010"/>
              <a:gd name="csY1859" fmla="*/ 20555 h 1769775"/>
              <a:gd name="csX1860" fmla="*/ 484489 w 2104010"/>
              <a:gd name="csY1860" fmla="*/ 21484 h 1769775"/>
              <a:gd name="csX1861" fmla="*/ 486611 w 2104010"/>
              <a:gd name="csY1861" fmla="*/ 23598 h 1769775"/>
              <a:gd name="csX1862" fmla="*/ 491075 w 2104010"/>
              <a:gd name="csY1862" fmla="*/ 28053 h 1769775"/>
              <a:gd name="csX1863" fmla="*/ 498212 w 2104010"/>
              <a:gd name="csY1863" fmla="*/ 35174 h 1769775"/>
              <a:gd name="csX1864" fmla="*/ 500256 w 2104010"/>
              <a:gd name="csY1864" fmla="*/ 37243 h 1769775"/>
              <a:gd name="csX1865" fmla="*/ 503220 w 2104010"/>
              <a:gd name="csY1865" fmla="*/ 40883 h 1769775"/>
              <a:gd name="csX1866" fmla="*/ 503649 w 2104010"/>
              <a:gd name="csY1866" fmla="*/ 41400 h 1769775"/>
              <a:gd name="csX1867" fmla="*/ 507509 w 2104010"/>
              <a:gd name="csY1867" fmla="*/ 46039 h 1769775"/>
              <a:gd name="csX1868" fmla="*/ 509586 w 2104010"/>
              <a:gd name="csY1868" fmla="*/ 48539 h 1769775"/>
              <a:gd name="csX1869" fmla="*/ 510437 w 2104010"/>
              <a:gd name="csY1869" fmla="*/ 49547 h 1769775"/>
              <a:gd name="csX1870" fmla="*/ 513427 w 2104010"/>
              <a:gd name="csY1870" fmla="*/ 53107 h 1769775"/>
              <a:gd name="csX1871" fmla="*/ 513787 w 2104010"/>
              <a:gd name="csY1871" fmla="*/ 53537 h 1769775"/>
              <a:gd name="csX1872" fmla="*/ 514111 w 2104010"/>
              <a:gd name="csY1872" fmla="*/ 53922 h 1769775"/>
              <a:gd name="csX1873" fmla="*/ 518111 w 2104010"/>
              <a:gd name="csY1873" fmla="*/ 58825 h 1769775"/>
              <a:gd name="csX1874" fmla="*/ 519952 w 2104010"/>
              <a:gd name="csY1874" fmla="*/ 61051 h 1769775"/>
              <a:gd name="csX1875" fmla="*/ 520715 w 2104010"/>
              <a:gd name="csY1875" fmla="*/ 61990 h 1769775"/>
              <a:gd name="csX1876" fmla="*/ 521504 w 2104010"/>
              <a:gd name="csY1876" fmla="*/ 62955 h 1769775"/>
              <a:gd name="csX1877" fmla="*/ 523065 w 2104010"/>
              <a:gd name="csY1877" fmla="*/ 64902 h 1769775"/>
              <a:gd name="csX1878" fmla="*/ 524669 w 2104010"/>
              <a:gd name="csY1878" fmla="*/ 66726 h 1769775"/>
              <a:gd name="csX1879" fmla="*/ 526108 w 2104010"/>
              <a:gd name="csY1879" fmla="*/ 68594 h 1769775"/>
              <a:gd name="csX1880" fmla="*/ 527432 w 2104010"/>
              <a:gd name="csY1880" fmla="*/ 70180 h 1769775"/>
              <a:gd name="csX1881" fmla="*/ 528888 w 2104010"/>
              <a:gd name="csY1881" fmla="*/ 71952 h 1769775"/>
              <a:gd name="csX1882" fmla="*/ 530142 w 2104010"/>
              <a:gd name="csY1882" fmla="*/ 73487 h 1769775"/>
              <a:gd name="csX1883" fmla="*/ 531352 w 2104010"/>
              <a:gd name="csY1883" fmla="*/ 75539 h 1769775"/>
              <a:gd name="csX1884" fmla="*/ 532685 w 2104010"/>
              <a:gd name="csY1884" fmla="*/ 77029 h 1769775"/>
              <a:gd name="csX1885" fmla="*/ 533492 w 2104010"/>
              <a:gd name="csY1885" fmla="*/ 78082 h 1769775"/>
              <a:gd name="csX1886" fmla="*/ 534290 w 2104010"/>
              <a:gd name="csY1886" fmla="*/ 79081 h 1769775"/>
              <a:gd name="csX1887" fmla="*/ 534816 w 2104010"/>
              <a:gd name="csY1887" fmla="*/ 79740 h 1769775"/>
              <a:gd name="csX1888" fmla="*/ 535903 w 2104010"/>
              <a:gd name="csY1888" fmla="*/ 80949 h 1769775"/>
              <a:gd name="csX1889" fmla="*/ 536675 w 2104010"/>
              <a:gd name="csY1889" fmla="*/ 81914 h 1769775"/>
              <a:gd name="csX1890" fmla="*/ 537683 w 2104010"/>
              <a:gd name="csY1890" fmla="*/ 83125 h 1769775"/>
              <a:gd name="csX1891" fmla="*/ 538166 w 2104010"/>
              <a:gd name="csY1891" fmla="*/ 83773 h 1769775"/>
              <a:gd name="csX1892" fmla="*/ 540103 w 2104010"/>
              <a:gd name="csY1892" fmla="*/ 86071 h 1769775"/>
              <a:gd name="csX1893" fmla="*/ 541323 w 2104010"/>
              <a:gd name="csY1893" fmla="*/ 87526 h 1769775"/>
              <a:gd name="csX1894" fmla="*/ 541971 w 2104010"/>
              <a:gd name="csY1894" fmla="*/ 88334 h 1769775"/>
              <a:gd name="csX1895" fmla="*/ 542858 w 2104010"/>
              <a:gd name="csY1895" fmla="*/ 89342 h 1769775"/>
              <a:gd name="csX1896" fmla="*/ 543708 w 2104010"/>
              <a:gd name="csY1896" fmla="*/ 90350 h 1769775"/>
              <a:gd name="csX1897" fmla="*/ 544331 w 2104010"/>
              <a:gd name="csY1897" fmla="*/ 91104 h 1769775"/>
              <a:gd name="csX1898" fmla="*/ 544839 w 2104010"/>
              <a:gd name="csY1898" fmla="*/ 91718 h 1769775"/>
              <a:gd name="csX1899" fmla="*/ 545734 w 2104010"/>
              <a:gd name="csY1899" fmla="*/ 92806 h 1769775"/>
              <a:gd name="csX1900" fmla="*/ 546093 w 2104010"/>
              <a:gd name="csY1900" fmla="*/ 93218 h 1769775"/>
              <a:gd name="csX1901" fmla="*/ 546821 w 2104010"/>
              <a:gd name="csY1901" fmla="*/ 94060 h 1769775"/>
              <a:gd name="csX1902" fmla="*/ 547593 w 2104010"/>
              <a:gd name="csY1902" fmla="*/ 94990 h 1769775"/>
              <a:gd name="csX1903" fmla="*/ 548697 w 2104010"/>
              <a:gd name="csY1903" fmla="*/ 96357 h 1769775"/>
              <a:gd name="csX1904" fmla="*/ 549952 w 2104010"/>
              <a:gd name="csY1904" fmla="*/ 97813 h 1769775"/>
              <a:gd name="csX1905" fmla="*/ 550653 w 2104010"/>
              <a:gd name="csY1905" fmla="*/ 98664 h 1769775"/>
              <a:gd name="csX1906" fmla="*/ 551285 w 2104010"/>
              <a:gd name="csY1906" fmla="*/ 99427 h 1769775"/>
              <a:gd name="csX1907" fmla="*/ 552460 w 2104010"/>
              <a:gd name="csY1907" fmla="*/ 100839 h 1769775"/>
              <a:gd name="csX1908" fmla="*/ 553345 w 2104010"/>
              <a:gd name="csY1908" fmla="*/ 101847 h 1769775"/>
              <a:gd name="csX1909" fmla="*/ 554082 w 2104010"/>
              <a:gd name="csY1909" fmla="*/ 102697 h 1769775"/>
              <a:gd name="csX1910" fmla="*/ 555196 w 2104010"/>
              <a:gd name="csY1910" fmla="*/ 103987 h 1769775"/>
              <a:gd name="csX1911" fmla="*/ 555608 w 2104010"/>
              <a:gd name="csY1911" fmla="*/ 104469 h 1769775"/>
              <a:gd name="csX1912" fmla="*/ 556792 w 2104010"/>
              <a:gd name="csY1912" fmla="*/ 105837 h 1769775"/>
              <a:gd name="csX1913" fmla="*/ 557388 w 2104010"/>
              <a:gd name="csY1913" fmla="*/ 106530 h 1769775"/>
              <a:gd name="csX1914" fmla="*/ 558818 w 2104010"/>
              <a:gd name="csY1914" fmla="*/ 108274 h 1769775"/>
              <a:gd name="csX1915" fmla="*/ 559537 w 2104010"/>
              <a:gd name="csY1915" fmla="*/ 109249 h 1769775"/>
              <a:gd name="csX1916" fmla="*/ 560168 w 2104010"/>
              <a:gd name="csY1916" fmla="*/ 109976 h 1769775"/>
              <a:gd name="csX1917" fmla="*/ 560861 w 2104010"/>
              <a:gd name="csY1917" fmla="*/ 110932 h 1769775"/>
              <a:gd name="csX1918" fmla="*/ 561098 w 2104010"/>
              <a:gd name="csY1918" fmla="*/ 111221 h 1769775"/>
              <a:gd name="csX1919" fmla="*/ 562255 w 2104010"/>
              <a:gd name="csY1919" fmla="*/ 112571 h 1769775"/>
              <a:gd name="csX1920" fmla="*/ 563307 w 2104010"/>
              <a:gd name="csY1920" fmla="*/ 113949 h 1769775"/>
              <a:gd name="csX1921" fmla="*/ 564097 w 2104010"/>
              <a:gd name="csY1921" fmla="*/ 114931 h 1769775"/>
              <a:gd name="csX1922" fmla="*/ 565131 w 2104010"/>
              <a:gd name="csY1922" fmla="*/ 116202 h 1769775"/>
              <a:gd name="csX1923" fmla="*/ 566552 w 2104010"/>
              <a:gd name="csY1923" fmla="*/ 117922 h 1769775"/>
              <a:gd name="csX1924" fmla="*/ 567183 w 2104010"/>
              <a:gd name="csY1924" fmla="*/ 118736 h 1769775"/>
              <a:gd name="csX1925" fmla="*/ 567631 w 2104010"/>
              <a:gd name="csY1925" fmla="*/ 119333 h 1769775"/>
              <a:gd name="csX1926" fmla="*/ 567823 w 2104010"/>
              <a:gd name="csY1926" fmla="*/ 119596 h 1769775"/>
              <a:gd name="csX1927" fmla="*/ 568455 w 2104010"/>
              <a:gd name="csY1927" fmla="*/ 120298 h 1769775"/>
              <a:gd name="csX1928" fmla="*/ 569166 w 2104010"/>
              <a:gd name="csY1928" fmla="*/ 121236 h 1769775"/>
              <a:gd name="csX1929" fmla="*/ 569963 w 2104010"/>
              <a:gd name="csY1929" fmla="*/ 122262 h 1769775"/>
              <a:gd name="csX1930" fmla="*/ 570516 w 2104010"/>
              <a:gd name="csY1930" fmla="*/ 122955 h 1769775"/>
              <a:gd name="csX1931" fmla="*/ 571191 w 2104010"/>
              <a:gd name="csY1931" fmla="*/ 123771 h 1769775"/>
              <a:gd name="csX1932" fmla="*/ 571911 w 2104010"/>
              <a:gd name="csY1932" fmla="*/ 124586 h 1769775"/>
              <a:gd name="csX1933" fmla="*/ 572664 w 2104010"/>
              <a:gd name="csY1933" fmla="*/ 125489 h 1769775"/>
              <a:gd name="csX1934" fmla="*/ 573497 w 2104010"/>
              <a:gd name="csY1934" fmla="*/ 126532 h 1769775"/>
              <a:gd name="csX1935" fmla="*/ 575084 w 2104010"/>
              <a:gd name="csY1935" fmla="*/ 128515 h 1769775"/>
              <a:gd name="csX1936" fmla="*/ 575559 w 2104010"/>
              <a:gd name="csY1936" fmla="*/ 129164 h 1769775"/>
              <a:gd name="csX1937" fmla="*/ 576392 w 2104010"/>
              <a:gd name="csY1937" fmla="*/ 130145 h 1769775"/>
              <a:gd name="csX1938" fmla="*/ 576795 w 2104010"/>
              <a:gd name="csY1938" fmla="*/ 130663 h 1769775"/>
              <a:gd name="csX1939" fmla="*/ 578338 w 2104010"/>
              <a:gd name="csY1939" fmla="*/ 132636 h 1769775"/>
              <a:gd name="csX1940" fmla="*/ 580127 w 2104010"/>
              <a:gd name="csY1940" fmla="*/ 134881 h 1769775"/>
              <a:gd name="csX1941" fmla="*/ 581040 w 2104010"/>
              <a:gd name="csY1941" fmla="*/ 136065 h 1769775"/>
              <a:gd name="csX1942" fmla="*/ 582433 w 2104010"/>
              <a:gd name="csY1942" fmla="*/ 137740 h 1769775"/>
              <a:gd name="csX1943" fmla="*/ 583197 w 2104010"/>
              <a:gd name="csY1943" fmla="*/ 138713 h 1769775"/>
              <a:gd name="csX1944" fmla="*/ 583425 w 2104010"/>
              <a:gd name="csY1944" fmla="*/ 138565 h 1769775"/>
              <a:gd name="csX1945" fmla="*/ 588625 w 2104010"/>
              <a:gd name="csY1945" fmla="*/ 135582 h 1769775"/>
              <a:gd name="csX1946" fmla="*/ 591439 w 2104010"/>
              <a:gd name="csY1946" fmla="*/ 133952 h 1769775"/>
              <a:gd name="csX1947" fmla="*/ 593422 w 2104010"/>
              <a:gd name="csY1947" fmla="*/ 132802 h 1769775"/>
              <a:gd name="csX1948" fmla="*/ 595018 w 2104010"/>
              <a:gd name="csY1948" fmla="*/ 131890 h 1769775"/>
              <a:gd name="csX1949" fmla="*/ 597298 w 2104010"/>
              <a:gd name="csY1949" fmla="*/ 130584 h 1769775"/>
              <a:gd name="csX1950" fmla="*/ 599920 w 2104010"/>
              <a:gd name="csY1950" fmla="*/ 129084 h 1769775"/>
              <a:gd name="csX1951" fmla="*/ 602112 w 2104010"/>
              <a:gd name="csY1951" fmla="*/ 127865 h 1769775"/>
              <a:gd name="csX1952" fmla="*/ 602664 w 2104010"/>
              <a:gd name="csY1952" fmla="*/ 127532 h 1769775"/>
              <a:gd name="csX1953" fmla="*/ 604997 w 2104010"/>
              <a:gd name="csY1953" fmla="*/ 126139 h 1769775"/>
              <a:gd name="csX1954" fmla="*/ 605356 w 2104010"/>
              <a:gd name="csY1954" fmla="*/ 125928 h 1769775"/>
              <a:gd name="csX1955" fmla="*/ 607382 w 2104010"/>
              <a:gd name="csY1955" fmla="*/ 124761 h 1769775"/>
              <a:gd name="csX1956" fmla="*/ 609873 w 2104010"/>
              <a:gd name="csY1956" fmla="*/ 123323 h 1769775"/>
              <a:gd name="csX1957" fmla="*/ 614494 w 2104010"/>
              <a:gd name="csY1957" fmla="*/ 120604 h 1769775"/>
              <a:gd name="csX1958" fmla="*/ 617090 w 2104010"/>
              <a:gd name="csY1958" fmla="*/ 119148 h 1769775"/>
              <a:gd name="csX1959" fmla="*/ 620124 w 2104010"/>
              <a:gd name="csY1959" fmla="*/ 117378 h 1769775"/>
              <a:gd name="csX1960" fmla="*/ 622615 w 2104010"/>
              <a:gd name="csY1960" fmla="*/ 115922 h 1769775"/>
              <a:gd name="csX1961" fmla="*/ 630691 w 2104010"/>
              <a:gd name="csY1961" fmla="*/ 111265 h 1769775"/>
              <a:gd name="csX1962" fmla="*/ 631840 w 2104010"/>
              <a:gd name="csY1962" fmla="*/ 109213 h 1769775"/>
              <a:gd name="csX1963" fmla="*/ 633401 w 2104010"/>
              <a:gd name="csY1963" fmla="*/ 106450 h 1769775"/>
              <a:gd name="csX1964" fmla="*/ 631016 w 2104010"/>
              <a:gd name="csY1964" fmla="*/ 103197 h 1769775"/>
              <a:gd name="csX1965" fmla="*/ 630007 w 2104010"/>
              <a:gd name="csY1965" fmla="*/ 101672 h 1769775"/>
              <a:gd name="csX1966" fmla="*/ 629700 w 2104010"/>
              <a:gd name="csY1966" fmla="*/ 101207 h 1769775"/>
              <a:gd name="csX1967" fmla="*/ 629384 w 2104010"/>
              <a:gd name="csY1967" fmla="*/ 100724 h 1769775"/>
              <a:gd name="csX1968" fmla="*/ 627937 w 2104010"/>
              <a:gd name="csY1968" fmla="*/ 99488 h 1769775"/>
              <a:gd name="csX1969" fmla="*/ 628253 w 2104010"/>
              <a:gd name="csY1969" fmla="*/ 96507 h 1769775"/>
              <a:gd name="csX1970" fmla="*/ 628717 w 2104010"/>
              <a:gd name="csY1970" fmla="*/ 94262 h 1769775"/>
              <a:gd name="csX1971" fmla="*/ 630761 w 2104010"/>
              <a:gd name="csY1971" fmla="*/ 91394 h 1769775"/>
              <a:gd name="csX1972" fmla="*/ 632261 w 2104010"/>
              <a:gd name="csY1972" fmla="*/ 91385 h 1769775"/>
              <a:gd name="csX1973" fmla="*/ 633480 w 2104010"/>
              <a:gd name="csY1973" fmla="*/ 91332 h 1769775"/>
              <a:gd name="csX1974" fmla="*/ 634654 w 2104010"/>
              <a:gd name="csY1974" fmla="*/ 91604 h 1769775"/>
              <a:gd name="csX1975" fmla="*/ 635698 w 2104010"/>
              <a:gd name="csY1975" fmla="*/ 92095 h 1769775"/>
              <a:gd name="csX1976" fmla="*/ 637250 w 2104010"/>
              <a:gd name="csY1976" fmla="*/ 92262 h 1769775"/>
              <a:gd name="csX1977" fmla="*/ 639566 w 2104010"/>
              <a:gd name="csY1977" fmla="*/ 93708 h 1769775"/>
              <a:gd name="csX1978" fmla="*/ 641354 w 2104010"/>
              <a:gd name="csY1978" fmla="*/ 92244 h 1769775"/>
              <a:gd name="csX1979" fmla="*/ 642714 w 2104010"/>
              <a:gd name="csY1979" fmla="*/ 91622 h 1769775"/>
              <a:gd name="csX1980" fmla="*/ 643012 w 2104010"/>
              <a:gd name="csY1980" fmla="*/ 92060 h 1769775"/>
              <a:gd name="csX1981" fmla="*/ 643161 w 2104010"/>
              <a:gd name="csY1981" fmla="*/ 92771 h 1769775"/>
              <a:gd name="csX1982" fmla="*/ 644994 w 2104010"/>
              <a:gd name="csY1982" fmla="*/ 94823 h 1769775"/>
              <a:gd name="csX1983" fmla="*/ 646204 w 2104010"/>
              <a:gd name="csY1983" fmla="*/ 96507 h 1769775"/>
              <a:gd name="csX1984" fmla="*/ 647107 w 2104010"/>
              <a:gd name="csY1984" fmla="*/ 97962 h 1769775"/>
              <a:gd name="csX1985" fmla="*/ 647406 w 2104010"/>
              <a:gd name="csY1985" fmla="*/ 99233 h 1769775"/>
              <a:gd name="csX1986" fmla="*/ 648826 w 2104010"/>
              <a:gd name="csY1986" fmla="*/ 100557 h 1769775"/>
              <a:gd name="csX1987" fmla="*/ 649975 w 2104010"/>
              <a:gd name="csY1987" fmla="*/ 103557 h 1769775"/>
              <a:gd name="csX1988" fmla="*/ 651615 w 2104010"/>
              <a:gd name="csY1988" fmla="*/ 108328 h 1769775"/>
              <a:gd name="csX1989" fmla="*/ 652492 w 2104010"/>
              <a:gd name="csY1989" fmla="*/ 109230 h 1769775"/>
              <a:gd name="csX1990" fmla="*/ 654219 w 2104010"/>
              <a:gd name="csY1990" fmla="*/ 110617 h 1769775"/>
              <a:gd name="csX1991" fmla="*/ 655280 w 2104010"/>
              <a:gd name="csY1991" fmla="*/ 111370 h 1769775"/>
              <a:gd name="csX1992" fmla="*/ 656946 w 2104010"/>
              <a:gd name="csY1992" fmla="*/ 114001 h 1769775"/>
              <a:gd name="csX1993" fmla="*/ 658472 w 2104010"/>
              <a:gd name="csY1993" fmla="*/ 115422 h 1769775"/>
              <a:gd name="csX1994" fmla="*/ 659674 w 2104010"/>
              <a:gd name="csY1994" fmla="*/ 116974 h 1769775"/>
              <a:gd name="csX1995" fmla="*/ 660717 w 2104010"/>
              <a:gd name="csY1995" fmla="*/ 118754 h 1769775"/>
              <a:gd name="csX1996" fmla="*/ 660910 w 2104010"/>
              <a:gd name="csY1996" fmla="*/ 121200 h 1769775"/>
              <a:gd name="csX1997" fmla="*/ 661173 w 2104010"/>
              <a:gd name="csY1997" fmla="*/ 122543 h 1769775"/>
              <a:gd name="csX1998" fmla="*/ 661568 w 2104010"/>
              <a:gd name="csY1998" fmla="*/ 123876 h 1769775"/>
              <a:gd name="csX1999" fmla="*/ 663085 w 2104010"/>
              <a:gd name="csY1999" fmla="*/ 126497 h 1769775"/>
              <a:gd name="csX2000" fmla="*/ 664795 w 2104010"/>
              <a:gd name="csY2000" fmla="*/ 127235 h 1769775"/>
              <a:gd name="csX2001" fmla="*/ 665269 w 2104010"/>
              <a:gd name="csY2001" fmla="*/ 127708 h 1769775"/>
              <a:gd name="csX2002" fmla="*/ 664462 w 2104010"/>
              <a:gd name="csY2002" fmla="*/ 129979 h 1769775"/>
              <a:gd name="csX2003" fmla="*/ 665549 w 2104010"/>
              <a:gd name="csY2003" fmla="*/ 130672 h 1769775"/>
              <a:gd name="csX2004" fmla="*/ 666786 w 2104010"/>
              <a:gd name="csY2004" fmla="*/ 131777 h 1769775"/>
              <a:gd name="csX2005" fmla="*/ 668154 w 2104010"/>
              <a:gd name="csY2005" fmla="*/ 132557 h 1769775"/>
              <a:gd name="csX2006" fmla="*/ 669259 w 2104010"/>
              <a:gd name="csY2006" fmla="*/ 132812 h 1769775"/>
              <a:gd name="csX2007" fmla="*/ 669443 w 2104010"/>
              <a:gd name="csY2007" fmla="*/ 132873 h 1769775"/>
              <a:gd name="csX2008" fmla="*/ 669635 w 2104010"/>
              <a:gd name="csY2008" fmla="*/ 132908 h 1769775"/>
              <a:gd name="csX2009" fmla="*/ 669566 w 2104010"/>
              <a:gd name="csY2009" fmla="*/ 133381 h 1769775"/>
              <a:gd name="csX2010" fmla="*/ 669417 w 2104010"/>
              <a:gd name="csY2010" fmla="*/ 135582 h 1769775"/>
              <a:gd name="csX2011" fmla="*/ 669127 w 2104010"/>
              <a:gd name="csY2011" fmla="*/ 137503 h 1769775"/>
              <a:gd name="csX2012" fmla="*/ 669741 w 2104010"/>
              <a:gd name="csY2012" fmla="*/ 140985 h 1769775"/>
              <a:gd name="csX2013" fmla="*/ 669057 w 2104010"/>
              <a:gd name="csY2013" fmla="*/ 142615 h 1769775"/>
              <a:gd name="csX2014" fmla="*/ 669530 w 2104010"/>
              <a:gd name="csY2014" fmla="*/ 144492 h 1769775"/>
              <a:gd name="csX2015" fmla="*/ 669627 w 2104010"/>
              <a:gd name="csY2015" fmla="*/ 144851 h 1769775"/>
              <a:gd name="csX2016" fmla="*/ 669654 w 2104010"/>
              <a:gd name="csY2016" fmla="*/ 145492 h 1769775"/>
              <a:gd name="csX2017" fmla="*/ 670916 w 2104010"/>
              <a:gd name="csY2017" fmla="*/ 148736 h 1769775"/>
              <a:gd name="csX2018" fmla="*/ 670469 w 2104010"/>
              <a:gd name="csY2018" fmla="*/ 150069 h 1769775"/>
              <a:gd name="csX2019" fmla="*/ 671539 w 2104010"/>
              <a:gd name="csY2019" fmla="*/ 152349 h 1769775"/>
              <a:gd name="csX2020" fmla="*/ 671978 w 2104010"/>
              <a:gd name="csY2020" fmla="*/ 154428 h 1769775"/>
              <a:gd name="csX2021" fmla="*/ 673074 w 2104010"/>
              <a:gd name="csY2021" fmla="*/ 155559 h 1769775"/>
              <a:gd name="csX2022" fmla="*/ 676344 w 2104010"/>
              <a:gd name="csY2022" fmla="*/ 161487 h 1769775"/>
              <a:gd name="csX2023" fmla="*/ 675862 w 2104010"/>
              <a:gd name="csY2023" fmla="*/ 174098 h 1769775"/>
              <a:gd name="csX2024" fmla="*/ 676976 w 2104010"/>
              <a:gd name="csY2024" fmla="*/ 184200 h 1769775"/>
              <a:gd name="csX2025" fmla="*/ 678712 w 2104010"/>
              <a:gd name="csY2025" fmla="*/ 188742 h 1769775"/>
              <a:gd name="csX2026" fmla="*/ 679116 w 2104010"/>
              <a:gd name="csY2026" fmla="*/ 191645 h 1769775"/>
              <a:gd name="csX2027" fmla="*/ 678379 w 2104010"/>
              <a:gd name="csY2027" fmla="*/ 199362 h 1769775"/>
              <a:gd name="csX2028" fmla="*/ 678300 w 2104010"/>
              <a:gd name="csY2028" fmla="*/ 201764 h 1769775"/>
              <a:gd name="csX2029" fmla="*/ 677020 w 2104010"/>
              <a:gd name="csY2029" fmla="*/ 204869 h 1769775"/>
              <a:gd name="csX2030" fmla="*/ 676616 w 2104010"/>
              <a:gd name="csY2030" fmla="*/ 207517 h 1769775"/>
              <a:gd name="csX2031" fmla="*/ 673888 w 2104010"/>
              <a:gd name="csY2031" fmla="*/ 209201 h 1769775"/>
              <a:gd name="csX2032" fmla="*/ 670127 w 2104010"/>
              <a:gd name="csY2032" fmla="*/ 209359 h 1769775"/>
              <a:gd name="csX2033" fmla="*/ 666014 w 2104010"/>
              <a:gd name="csY2033" fmla="*/ 211192 h 1769775"/>
              <a:gd name="csX2034" fmla="*/ 666321 w 2104010"/>
              <a:gd name="csY2034" fmla="*/ 211481 h 1769775"/>
              <a:gd name="csX2035" fmla="*/ 670916 w 2104010"/>
              <a:gd name="csY2035" fmla="*/ 212402 h 1769775"/>
              <a:gd name="csX2036" fmla="*/ 674564 w 2104010"/>
              <a:gd name="csY2036" fmla="*/ 214603 h 1769775"/>
              <a:gd name="csX2037" fmla="*/ 678572 w 2104010"/>
              <a:gd name="csY2037" fmla="*/ 215217 h 1769775"/>
              <a:gd name="csX2038" fmla="*/ 678703 w 2104010"/>
              <a:gd name="csY2038" fmla="*/ 214690 h 1769775"/>
              <a:gd name="csX2039" fmla="*/ 682500 w 2104010"/>
              <a:gd name="csY2039" fmla="*/ 216778 h 1769775"/>
              <a:gd name="csX2040" fmla="*/ 683070 w 2104010"/>
              <a:gd name="csY2040" fmla="*/ 217935 h 1769775"/>
              <a:gd name="csX2041" fmla="*/ 683938 w 2104010"/>
              <a:gd name="csY2041" fmla="*/ 218259 h 1769775"/>
              <a:gd name="csX2042" fmla="*/ 687174 w 2104010"/>
              <a:gd name="csY2042" fmla="*/ 219470 h 1769775"/>
              <a:gd name="csX2043" fmla="*/ 689349 w 2104010"/>
              <a:gd name="csY2043" fmla="*/ 220286 h 1769775"/>
              <a:gd name="csX2044" fmla="*/ 690165 w 2104010"/>
              <a:gd name="csY2044" fmla="*/ 220566 h 1769775"/>
              <a:gd name="csX2045" fmla="*/ 692251 w 2104010"/>
              <a:gd name="csY2045" fmla="*/ 221286 h 1769775"/>
              <a:gd name="csX2046" fmla="*/ 693269 w 2104010"/>
              <a:gd name="csY2046" fmla="*/ 221978 h 1769775"/>
              <a:gd name="csX2047" fmla="*/ 694050 w 2104010"/>
              <a:gd name="csY2047" fmla="*/ 222513 h 1769775"/>
              <a:gd name="csX2048" fmla="*/ 695006 w 2104010"/>
              <a:gd name="csY2048" fmla="*/ 222899 h 1769775"/>
              <a:gd name="csX2049" fmla="*/ 696365 w 2104010"/>
              <a:gd name="csY2049" fmla="*/ 223451 h 1769775"/>
              <a:gd name="csX2050" fmla="*/ 696663 w 2104010"/>
              <a:gd name="csY2050" fmla="*/ 223574 h 1769775"/>
              <a:gd name="csX2051" fmla="*/ 699846 w 2104010"/>
              <a:gd name="csY2051" fmla="*/ 225416 h 1769775"/>
              <a:gd name="csX2052" fmla="*/ 700986 w 2104010"/>
              <a:gd name="csY2052" fmla="*/ 226074 h 1769775"/>
              <a:gd name="csX2053" fmla="*/ 702319 w 2104010"/>
              <a:gd name="csY2053" fmla="*/ 225670 h 1769775"/>
              <a:gd name="csX2054" fmla="*/ 703652 w 2104010"/>
              <a:gd name="csY2054" fmla="*/ 225258 h 1769775"/>
              <a:gd name="csX2055" fmla="*/ 705125 w 2104010"/>
              <a:gd name="csY2055" fmla="*/ 225231 h 1769775"/>
              <a:gd name="csX2056" fmla="*/ 707327 w 2104010"/>
              <a:gd name="csY2056" fmla="*/ 225206 h 1769775"/>
              <a:gd name="csX2057" fmla="*/ 706589 w 2104010"/>
              <a:gd name="csY2057" fmla="*/ 229441 h 1769775"/>
              <a:gd name="csX2058" fmla="*/ 708677 w 2104010"/>
              <a:gd name="csY2058" fmla="*/ 229432 h 1769775"/>
              <a:gd name="csX2059" fmla="*/ 710685 w 2104010"/>
              <a:gd name="csY2059" fmla="*/ 229423 h 1769775"/>
              <a:gd name="csX2060" fmla="*/ 712614 w 2104010"/>
              <a:gd name="csY2060" fmla="*/ 229415 h 1769775"/>
              <a:gd name="csX2061" fmla="*/ 712869 w 2104010"/>
              <a:gd name="csY2061" fmla="*/ 228547 h 1769775"/>
              <a:gd name="csX2062" fmla="*/ 714447 w 2104010"/>
              <a:gd name="csY2062" fmla="*/ 227932 h 1769775"/>
              <a:gd name="csX2063" fmla="*/ 716017 w 2104010"/>
              <a:gd name="csY2063" fmla="*/ 227345 h 1769775"/>
              <a:gd name="csX2064" fmla="*/ 716429 w 2104010"/>
              <a:gd name="csY2064" fmla="*/ 227187 h 1769775"/>
              <a:gd name="csX2065" fmla="*/ 716254 w 2104010"/>
              <a:gd name="csY2065" fmla="*/ 224311 h 1769775"/>
              <a:gd name="csX2066" fmla="*/ 718569 w 2104010"/>
              <a:gd name="csY2066" fmla="*/ 224091 h 1769775"/>
              <a:gd name="csX2067" fmla="*/ 720937 w 2104010"/>
              <a:gd name="csY2067" fmla="*/ 223872 h 1769775"/>
              <a:gd name="csX2068" fmla="*/ 720489 w 2104010"/>
              <a:gd name="csY2068" fmla="*/ 221715 h 1769775"/>
              <a:gd name="csX2069" fmla="*/ 719525 w 2104010"/>
              <a:gd name="csY2069" fmla="*/ 216717 h 1769775"/>
              <a:gd name="csX2070" fmla="*/ 720279 w 2104010"/>
              <a:gd name="csY2070" fmla="*/ 216682 h 1769775"/>
              <a:gd name="csX2071" fmla="*/ 721024 w 2104010"/>
              <a:gd name="csY2071" fmla="*/ 218365 h 1769775"/>
              <a:gd name="csX2072" fmla="*/ 721726 w 2104010"/>
              <a:gd name="csY2072" fmla="*/ 218795 h 1769775"/>
              <a:gd name="csX2073" fmla="*/ 722550 w 2104010"/>
              <a:gd name="csY2073" fmla="*/ 221478 h 1769775"/>
              <a:gd name="csX2074" fmla="*/ 723602 w 2104010"/>
              <a:gd name="csY2074" fmla="*/ 224819 h 1769775"/>
              <a:gd name="csX2075" fmla="*/ 723971 w 2104010"/>
              <a:gd name="csY2075" fmla="*/ 224758 h 1769775"/>
              <a:gd name="csX2076" fmla="*/ 724663 w 2104010"/>
              <a:gd name="csY2076" fmla="*/ 224635 h 1769775"/>
              <a:gd name="csX2077" fmla="*/ 724724 w 2104010"/>
              <a:gd name="csY2077" fmla="*/ 223872 h 1769775"/>
              <a:gd name="csX2078" fmla="*/ 727548 w 2104010"/>
              <a:gd name="csY2078" fmla="*/ 224030 h 1769775"/>
              <a:gd name="csX2079" fmla="*/ 727294 w 2104010"/>
              <a:gd name="csY2079" fmla="*/ 222574 h 1769775"/>
              <a:gd name="csX2080" fmla="*/ 728741 w 2104010"/>
              <a:gd name="csY2080" fmla="*/ 222276 h 1769775"/>
              <a:gd name="csX2081" fmla="*/ 729618 w 2104010"/>
              <a:gd name="csY2081" fmla="*/ 220558 h 1769775"/>
              <a:gd name="csX2082" fmla="*/ 730153 w 2104010"/>
              <a:gd name="csY2082" fmla="*/ 219514 h 1769775"/>
              <a:gd name="csX2083" fmla="*/ 731240 w 2104010"/>
              <a:gd name="csY2083" fmla="*/ 217383 h 1769775"/>
              <a:gd name="csX2084" fmla="*/ 734564 w 2104010"/>
              <a:gd name="csY2084" fmla="*/ 218330 h 1769775"/>
              <a:gd name="csX2085" fmla="*/ 737616 w 2104010"/>
              <a:gd name="csY2085" fmla="*/ 218874 h 1769775"/>
              <a:gd name="csX2086" fmla="*/ 737932 w 2104010"/>
              <a:gd name="csY2086" fmla="*/ 219067 h 1769775"/>
              <a:gd name="csX2087" fmla="*/ 738106 w 2104010"/>
              <a:gd name="csY2087" fmla="*/ 219171 h 1769775"/>
              <a:gd name="csX2088" fmla="*/ 738273 w 2104010"/>
              <a:gd name="csY2088" fmla="*/ 219277 h 1769775"/>
              <a:gd name="csX2089" fmla="*/ 739466 w 2104010"/>
              <a:gd name="csY2089" fmla="*/ 216971 h 1769775"/>
              <a:gd name="csX2090" fmla="*/ 739466 w 2104010"/>
              <a:gd name="csY2090" fmla="*/ 216427 h 1769775"/>
              <a:gd name="csX2091" fmla="*/ 742957 w 2104010"/>
              <a:gd name="csY2091" fmla="*/ 210272 h 1769775"/>
              <a:gd name="csX2092" fmla="*/ 755592 w 2104010"/>
              <a:gd name="csY2092" fmla="*/ 187839 h 1769775"/>
              <a:gd name="csX2093" fmla="*/ 772938 w 2104010"/>
              <a:gd name="csY2093" fmla="*/ 157068 h 1769775"/>
              <a:gd name="csX2094" fmla="*/ 773166 w 2104010"/>
              <a:gd name="csY2094" fmla="*/ 156831 h 1769775"/>
              <a:gd name="csX2095" fmla="*/ 782252 w 2104010"/>
              <a:gd name="csY2095" fmla="*/ 158049 h 1769775"/>
              <a:gd name="csX2096" fmla="*/ 782821 w 2104010"/>
              <a:gd name="csY2096" fmla="*/ 158129 h 1769775"/>
              <a:gd name="csX2097" fmla="*/ 783041 w 2104010"/>
              <a:gd name="csY2097" fmla="*/ 158146 h 1769775"/>
              <a:gd name="csX2098" fmla="*/ 783147 w 2104010"/>
              <a:gd name="csY2098" fmla="*/ 158164 h 1769775"/>
              <a:gd name="csX2099" fmla="*/ 783603 w 2104010"/>
              <a:gd name="csY2099" fmla="*/ 158733 h 1769775"/>
              <a:gd name="csX2100" fmla="*/ 784032 w 2104010"/>
              <a:gd name="csY2100" fmla="*/ 159444 h 1769775"/>
              <a:gd name="csX2101" fmla="*/ 785207 w 2104010"/>
              <a:gd name="csY2101" fmla="*/ 162478 h 1769775"/>
              <a:gd name="csX2102" fmla="*/ 785672 w 2104010"/>
              <a:gd name="csY2102" fmla="*/ 162873 h 1769775"/>
              <a:gd name="csX2103" fmla="*/ 787119 w 2104010"/>
              <a:gd name="csY2103" fmla="*/ 163294 h 1769775"/>
              <a:gd name="csX2104" fmla="*/ 787873 w 2104010"/>
              <a:gd name="csY2104" fmla="*/ 163662 h 1769775"/>
              <a:gd name="csX2105" fmla="*/ 788802 w 2104010"/>
              <a:gd name="csY2105" fmla="*/ 163758 h 1769775"/>
              <a:gd name="csX2106" fmla="*/ 789846 w 2104010"/>
              <a:gd name="csY2106" fmla="*/ 163917 h 1769775"/>
              <a:gd name="csX2107" fmla="*/ 790942 w 2104010"/>
              <a:gd name="csY2107" fmla="*/ 164022 h 1769775"/>
              <a:gd name="csX2108" fmla="*/ 791784 w 2104010"/>
              <a:gd name="csY2108" fmla="*/ 164258 h 1769775"/>
              <a:gd name="csX2109" fmla="*/ 792546 w 2104010"/>
              <a:gd name="csY2109" fmla="*/ 164601 h 1769775"/>
              <a:gd name="csX2110" fmla="*/ 793740 w 2104010"/>
              <a:gd name="csY2110" fmla="*/ 165293 h 1769775"/>
              <a:gd name="csX2111" fmla="*/ 794704 w 2104010"/>
              <a:gd name="csY2111" fmla="*/ 165915 h 1769775"/>
              <a:gd name="csX2112" fmla="*/ 796301 w 2104010"/>
              <a:gd name="csY2112" fmla="*/ 167161 h 1769775"/>
              <a:gd name="csX2113" fmla="*/ 797071 w 2104010"/>
              <a:gd name="csY2113" fmla="*/ 167793 h 1769775"/>
              <a:gd name="csX2114" fmla="*/ 797993 w 2104010"/>
              <a:gd name="csY2114" fmla="*/ 168651 h 1769775"/>
              <a:gd name="csX2115" fmla="*/ 799106 w 2104010"/>
              <a:gd name="csY2115" fmla="*/ 169626 h 1769775"/>
              <a:gd name="csX2116" fmla="*/ 799729 w 2104010"/>
              <a:gd name="csY2116" fmla="*/ 170291 h 1769775"/>
              <a:gd name="csX2117" fmla="*/ 801123 w 2104010"/>
              <a:gd name="csY2117" fmla="*/ 171239 h 1769775"/>
              <a:gd name="csX2118" fmla="*/ 802351 w 2104010"/>
              <a:gd name="csY2118" fmla="*/ 172695 h 1769775"/>
              <a:gd name="csX2119" fmla="*/ 803535 w 2104010"/>
              <a:gd name="csY2119" fmla="*/ 174001 h 1769775"/>
              <a:gd name="csX2120" fmla="*/ 804516 w 2104010"/>
              <a:gd name="csY2120" fmla="*/ 175185 h 1769775"/>
              <a:gd name="csX2121" fmla="*/ 805595 w 2104010"/>
              <a:gd name="csY2121" fmla="*/ 176421 h 1769775"/>
              <a:gd name="csX2122" fmla="*/ 806139 w 2104010"/>
              <a:gd name="csY2122" fmla="*/ 177071 h 1769775"/>
              <a:gd name="csX2123" fmla="*/ 806560 w 2104010"/>
              <a:gd name="csY2123" fmla="*/ 177745 h 1769775"/>
              <a:gd name="csX2124" fmla="*/ 806911 w 2104010"/>
              <a:gd name="csY2124" fmla="*/ 178096 h 1769775"/>
              <a:gd name="csX2125" fmla="*/ 807472 w 2104010"/>
              <a:gd name="csY2125" fmla="*/ 178508 h 1769775"/>
              <a:gd name="csX2126" fmla="*/ 808673 w 2104010"/>
              <a:gd name="csY2126" fmla="*/ 179219 h 1769775"/>
              <a:gd name="csX2127" fmla="*/ 810191 w 2104010"/>
              <a:gd name="csY2127" fmla="*/ 180104 h 1769775"/>
              <a:gd name="csX2128" fmla="*/ 810831 w 2104010"/>
              <a:gd name="csY2128" fmla="*/ 180613 h 1769775"/>
              <a:gd name="csX2129" fmla="*/ 811365 w 2104010"/>
              <a:gd name="csY2129" fmla="*/ 181577 h 1769775"/>
              <a:gd name="csX2130" fmla="*/ 811568 w 2104010"/>
              <a:gd name="csY2130" fmla="*/ 182069 h 1769775"/>
              <a:gd name="csX2131" fmla="*/ 812085 w 2104010"/>
              <a:gd name="csY2131" fmla="*/ 182472 h 1769775"/>
              <a:gd name="csX2132" fmla="*/ 812549 w 2104010"/>
              <a:gd name="csY2132" fmla="*/ 183112 h 1769775"/>
              <a:gd name="csX2133" fmla="*/ 813005 w 2104010"/>
              <a:gd name="csY2133" fmla="*/ 184173 h 1769775"/>
              <a:gd name="csX2134" fmla="*/ 813444 w 2104010"/>
              <a:gd name="csY2134" fmla="*/ 184998 h 1769775"/>
              <a:gd name="csX2135" fmla="*/ 814268 w 2104010"/>
              <a:gd name="csY2135" fmla="*/ 186041 h 1769775"/>
              <a:gd name="csX2136" fmla="*/ 815250 w 2104010"/>
              <a:gd name="csY2136" fmla="*/ 186550 h 1769775"/>
              <a:gd name="csX2137" fmla="*/ 815838 w 2104010"/>
              <a:gd name="csY2137" fmla="*/ 186480 h 1769775"/>
              <a:gd name="csX2138" fmla="*/ 816777 w 2104010"/>
              <a:gd name="csY2138" fmla="*/ 186182 h 1769775"/>
              <a:gd name="csX2139" fmla="*/ 817258 w 2104010"/>
              <a:gd name="csY2139" fmla="*/ 186252 h 1769775"/>
              <a:gd name="csX2140" fmla="*/ 817645 w 2104010"/>
              <a:gd name="csY2140" fmla="*/ 187033 h 1769775"/>
              <a:gd name="csX2141" fmla="*/ 817969 w 2104010"/>
              <a:gd name="csY2141" fmla="*/ 188014 h 1769775"/>
              <a:gd name="csX2142" fmla="*/ 818583 w 2104010"/>
              <a:gd name="csY2142" fmla="*/ 189058 h 1769775"/>
              <a:gd name="csX2143" fmla="*/ 820285 w 2104010"/>
              <a:gd name="csY2143" fmla="*/ 190970 h 1769775"/>
              <a:gd name="csX2144" fmla="*/ 820670 w 2104010"/>
              <a:gd name="csY2144" fmla="*/ 192635 h 1769775"/>
              <a:gd name="csX2145" fmla="*/ 820091 w 2104010"/>
              <a:gd name="csY2145" fmla="*/ 197003 h 1769775"/>
              <a:gd name="csX2146" fmla="*/ 819898 w 2104010"/>
              <a:gd name="csY2146" fmla="*/ 198442 h 1769775"/>
              <a:gd name="csX2147" fmla="*/ 819854 w 2104010"/>
              <a:gd name="csY2147" fmla="*/ 199879 h 1769775"/>
              <a:gd name="csX2148" fmla="*/ 819898 w 2104010"/>
              <a:gd name="csY2148" fmla="*/ 201046 h 1769775"/>
              <a:gd name="csX2149" fmla="*/ 820635 w 2104010"/>
              <a:gd name="csY2149" fmla="*/ 202536 h 1769775"/>
              <a:gd name="csX2150" fmla="*/ 821758 w 2104010"/>
              <a:gd name="csY2150" fmla="*/ 204027 h 1769775"/>
              <a:gd name="csX2151" fmla="*/ 823477 w 2104010"/>
              <a:gd name="csY2151" fmla="*/ 204843 h 1769775"/>
              <a:gd name="csX2152" fmla="*/ 824335 w 2104010"/>
              <a:gd name="csY2152" fmla="*/ 205948 h 1769775"/>
              <a:gd name="csX2153" fmla="*/ 824870 w 2104010"/>
              <a:gd name="csY2153" fmla="*/ 208736 h 1769775"/>
              <a:gd name="csX2154" fmla="*/ 824985 w 2104010"/>
              <a:gd name="csY2154" fmla="*/ 211042 h 1769775"/>
              <a:gd name="csX2155" fmla="*/ 825265 w 2104010"/>
              <a:gd name="csY2155" fmla="*/ 212454 h 1769775"/>
              <a:gd name="csX2156" fmla="*/ 826554 w 2104010"/>
              <a:gd name="csY2156" fmla="*/ 213849 h 1769775"/>
              <a:gd name="csX2157" fmla="*/ 826686 w 2104010"/>
              <a:gd name="csY2157" fmla="*/ 215313 h 1769775"/>
              <a:gd name="csX2158" fmla="*/ 827071 w 2104010"/>
              <a:gd name="csY2158" fmla="*/ 216638 h 1769775"/>
              <a:gd name="csX2159" fmla="*/ 826642 w 2104010"/>
              <a:gd name="csY2159" fmla="*/ 217945 h 1769775"/>
              <a:gd name="csX2160" fmla="*/ 826686 w 2104010"/>
              <a:gd name="csY2160" fmla="*/ 219085 h 1769775"/>
              <a:gd name="csX2161" fmla="*/ 826554 w 2104010"/>
              <a:gd name="csY2161" fmla="*/ 220855 h 1769775"/>
              <a:gd name="csX2162" fmla="*/ 828536 w 2104010"/>
              <a:gd name="csY2162" fmla="*/ 223171 h 1769775"/>
              <a:gd name="csX2163" fmla="*/ 829422 w 2104010"/>
              <a:gd name="csY2163" fmla="*/ 224118 h 1769775"/>
              <a:gd name="csX2164" fmla="*/ 830948 w 2104010"/>
              <a:gd name="csY2164" fmla="*/ 225390 h 1769775"/>
              <a:gd name="csX2165" fmla="*/ 831360 w 2104010"/>
              <a:gd name="csY2165" fmla="*/ 227888 h 1769775"/>
              <a:gd name="csX2166" fmla="*/ 831878 w 2104010"/>
              <a:gd name="csY2166" fmla="*/ 228441 h 1769775"/>
              <a:gd name="csX2167" fmla="*/ 834499 w 2104010"/>
              <a:gd name="csY2167" fmla="*/ 229318 h 1769775"/>
              <a:gd name="csX2168" fmla="*/ 836227 w 2104010"/>
              <a:gd name="csY2168" fmla="*/ 229792 h 1769775"/>
              <a:gd name="csX2169" fmla="*/ 836288 w 2104010"/>
              <a:gd name="csY2169" fmla="*/ 230739 h 1769775"/>
              <a:gd name="csX2170" fmla="*/ 837060 w 2104010"/>
              <a:gd name="csY2170" fmla="*/ 231160 h 1769775"/>
              <a:gd name="csX2171" fmla="*/ 838051 w 2104010"/>
              <a:gd name="csY2171" fmla="*/ 231089 h 1769775"/>
              <a:gd name="csX2172" fmla="*/ 839147 w 2104010"/>
              <a:gd name="csY2172" fmla="*/ 231185 h 1769775"/>
              <a:gd name="csX2173" fmla="*/ 842830 w 2104010"/>
              <a:gd name="csY2173" fmla="*/ 230896 h 1769775"/>
              <a:gd name="csX2174" fmla="*/ 844742 w 2104010"/>
              <a:gd name="csY2174" fmla="*/ 231905 h 1769775"/>
              <a:gd name="csX2175" fmla="*/ 845601 w 2104010"/>
              <a:gd name="csY2175" fmla="*/ 231185 h 1769775"/>
              <a:gd name="csX2176" fmla="*/ 846461 w 2104010"/>
              <a:gd name="csY2176" fmla="*/ 230116 h 1769775"/>
              <a:gd name="csX2177" fmla="*/ 847057 w 2104010"/>
              <a:gd name="csY2177" fmla="*/ 229976 h 1769775"/>
              <a:gd name="csX2178" fmla="*/ 847794 w 2104010"/>
              <a:gd name="csY2178" fmla="*/ 230089 h 1769775"/>
              <a:gd name="csX2179" fmla="*/ 848417 w 2104010"/>
              <a:gd name="csY2179" fmla="*/ 230660 h 1769775"/>
              <a:gd name="csX2180" fmla="*/ 847443 w 2104010"/>
              <a:gd name="csY2180" fmla="*/ 232124 h 1769775"/>
              <a:gd name="csX2181" fmla="*/ 846899 w 2104010"/>
              <a:gd name="csY2181" fmla="*/ 233343 h 1769775"/>
              <a:gd name="csX2182" fmla="*/ 847434 w 2104010"/>
              <a:gd name="csY2182" fmla="*/ 234921 h 1769775"/>
              <a:gd name="csX2183" fmla="*/ 848417 w 2104010"/>
              <a:gd name="csY2183" fmla="*/ 236000 h 1769775"/>
              <a:gd name="csX2184" fmla="*/ 848689 w 2104010"/>
              <a:gd name="csY2184" fmla="*/ 237526 h 1769775"/>
              <a:gd name="csX2185" fmla="*/ 849459 w 2104010"/>
              <a:gd name="csY2185" fmla="*/ 237684 h 1769775"/>
              <a:gd name="csX2186" fmla="*/ 850371 w 2104010"/>
              <a:gd name="csY2186" fmla="*/ 236921 h 1769775"/>
              <a:gd name="csX2187" fmla="*/ 851775 w 2104010"/>
              <a:gd name="csY2187" fmla="*/ 237245 h 1769775"/>
              <a:gd name="csX2188" fmla="*/ 852959 w 2104010"/>
              <a:gd name="csY2188" fmla="*/ 237781 h 1769775"/>
              <a:gd name="csX2189" fmla="*/ 853529 w 2104010"/>
              <a:gd name="csY2189" fmla="*/ 239017 h 1769775"/>
              <a:gd name="csX2190" fmla="*/ 854450 w 2104010"/>
              <a:gd name="csY2190" fmla="*/ 243270 h 1769775"/>
              <a:gd name="csX2191" fmla="*/ 855344 w 2104010"/>
              <a:gd name="csY2191" fmla="*/ 242841 h 1769775"/>
              <a:gd name="csX2192" fmla="*/ 856870 w 2104010"/>
              <a:gd name="csY2192" fmla="*/ 243410 h 1769775"/>
              <a:gd name="csX2193" fmla="*/ 856624 w 2104010"/>
              <a:gd name="csY2193" fmla="*/ 244937 h 1769775"/>
              <a:gd name="csX2194" fmla="*/ 856590 w 2104010"/>
              <a:gd name="csY2194" fmla="*/ 246033 h 1769775"/>
              <a:gd name="csX2195" fmla="*/ 855099 w 2104010"/>
              <a:gd name="csY2195" fmla="*/ 246033 h 1769775"/>
              <a:gd name="csX2196" fmla="*/ 855011 w 2104010"/>
              <a:gd name="csY2196" fmla="*/ 246935 h 1769775"/>
              <a:gd name="csX2197" fmla="*/ 855555 w 2104010"/>
              <a:gd name="csY2197" fmla="*/ 247830 h 1769775"/>
              <a:gd name="csX2198" fmla="*/ 856896 w 2104010"/>
              <a:gd name="csY2198" fmla="*/ 249146 h 1769775"/>
              <a:gd name="csX2199" fmla="*/ 857186 w 2104010"/>
              <a:gd name="csY2199" fmla="*/ 250742 h 1769775"/>
              <a:gd name="csX2200" fmla="*/ 857686 w 2104010"/>
              <a:gd name="csY2200" fmla="*/ 251847 h 1769775"/>
              <a:gd name="csX2201" fmla="*/ 857992 w 2104010"/>
              <a:gd name="csY2201" fmla="*/ 252198 h 1769775"/>
              <a:gd name="csX2202" fmla="*/ 859834 w 2104010"/>
              <a:gd name="csY2202" fmla="*/ 253951 h 1769775"/>
              <a:gd name="csX2203" fmla="*/ 861140 w 2104010"/>
              <a:gd name="csY2203" fmla="*/ 255477 h 1769775"/>
              <a:gd name="csX2204" fmla="*/ 861737 w 2104010"/>
              <a:gd name="csY2204" fmla="*/ 258704 h 1769775"/>
              <a:gd name="csX2205" fmla="*/ 862816 w 2104010"/>
              <a:gd name="csY2205" fmla="*/ 259844 h 1769775"/>
              <a:gd name="csX2206" fmla="*/ 864289 w 2104010"/>
              <a:gd name="csY2206" fmla="*/ 260283 h 1769775"/>
              <a:gd name="csX2207" fmla="*/ 864937 w 2104010"/>
              <a:gd name="csY2207" fmla="*/ 260712 h 1769775"/>
              <a:gd name="csX2208" fmla="*/ 865385 w 2104010"/>
              <a:gd name="csY2208" fmla="*/ 261089 h 1769775"/>
              <a:gd name="csX2209" fmla="*/ 865683 w 2104010"/>
              <a:gd name="csY2209" fmla="*/ 261642 h 1769775"/>
              <a:gd name="csX2210" fmla="*/ 866429 w 2104010"/>
              <a:gd name="csY2210" fmla="*/ 263729 h 1769775"/>
              <a:gd name="csX2211" fmla="*/ 866621 w 2104010"/>
              <a:gd name="csY2211" fmla="*/ 263930 h 1769775"/>
              <a:gd name="csX2212" fmla="*/ 867481 w 2104010"/>
              <a:gd name="csY2212" fmla="*/ 263484 h 1769775"/>
              <a:gd name="csX2213" fmla="*/ 868665 w 2104010"/>
              <a:gd name="csY2213" fmla="*/ 262746 h 1769775"/>
              <a:gd name="csX2214" fmla="*/ 869182 w 2104010"/>
              <a:gd name="csY2214" fmla="*/ 262650 h 1769775"/>
              <a:gd name="csX2215" fmla="*/ 870050 w 2104010"/>
              <a:gd name="csY2215" fmla="*/ 263510 h 1769775"/>
              <a:gd name="csX2216" fmla="*/ 871436 w 2104010"/>
              <a:gd name="csY2216" fmla="*/ 263720 h 1769775"/>
              <a:gd name="csX2217" fmla="*/ 872690 w 2104010"/>
              <a:gd name="csY2217" fmla="*/ 262729 h 1769775"/>
              <a:gd name="csX2218" fmla="*/ 875083 w 2104010"/>
              <a:gd name="csY2218" fmla="*/ 263325 h 1769775"/>
              <a:gd name="csX2219" fmla="*/ 875750 w 2104010"/>
              <a:gd name="csY2219" fmla="*/ 263396 h 1769775"/>
              <a:gd name="csX2220" fmla="*/ 876417 w 2104010"/>
              <a:gd name="csY2220" fmla="*/ 263212 h 1769775"/>
              <a:gd name="csX2221" fmla="*/ 877329 w 2104010"/>
              <a:gd name="csY2221" fmla="*/ 262098 h 1769775"/>
              <a:gd name="csX2222" fmla="*/ 877548 w 2104010"/>
              <a:gd name="csY2222" fmla="*/ 262054 h 1769775"/>
              <a:gd name="csX2223" fmla="*/ 879328 w 2104010"/>
              <a:gd name="csY2223" fmla="*/ 261800 h 1769775"/>
              <a:gd name="csX2224" fmla="*/ 880758 w 2104010"/>
              <a:gd name="csY2224" fmla="*/ 261352 h 1769775"/>
              <a:gd name="csX2225" fmla="*/ 883222 w 2104010"/>
              <a:gd name="csY2225" fmla="*/ 261545 h 1769775"/>
              <a:gd name="csX2226" fmla="*/ 886580 w 2104010"/>
              <a:gd name="csY2226" fmla="*/ 260598 h 1769775"/>
              <a:gd name="csX2227" fmla="*/ 887589 w 2104010"/>
              <a:gd name="csY2227" fmla="*/ 261870 h 1769775"/>
              <a:gd name="csX2228" fmla="*/ 887957 w 2104010"/>
              <a:gd name="csY2228" fmla="*/ 262072 h 1769775"/>
              <a:gd name="csX2229" fmla="*/ 888737 w 2104010"/>
              <a:gd name="csY2229" fmla="*/ 261800 h 1769775"/>
              <a:gd name="csX2230" fmla="*/ 889360 w 2104010"/>
              <a:gd name="csY2230" fmla="*/ 261457 h 1769775"/>
              <a:gd name="csX2231" fmla="*/ 890009 w 2104010"/>
              <a:gd name="csY2231" fmla="*/ 261168 h 1769775"/>
              <a:gd name="csX2232" fmla="*/ 892237 w 2104010"/>
              <a:gd name="csY2232" fmla="*/ 261826 h 1769775"/>
              <a:gd name="csX2233" fmla="*/ 892298 w 2104010"/>
              <a:gd name="csY2233" fmla="*/ 262616 h 1769775"/>
              <a:gd name="csX2234" fmla="*/ 893438 w 2104010"/>
              <a:gd name="csY2234" fmla="*/ 262949 h 1769775"/>
              <a:gd name="csX2235" fmla="*/ 894052 w 2104010"/>
              <a:gd name="csY2235" fmla="*/ 264106 h 1769775"/>
              <a:gd name="csX2236" fmla="*/ 896270 w 2104010"/>
              <a:gd name="csY2236" fmla="*/ 264536 h 1769775"/>
              <a:gd name="csX2237" fmla="*/ 897788 w 2104010"/>
              <a:gd name="csY2237" fmla="*/ 264948 h 1769775"/>
              <a:gd name="csX2238" fmla="*/ 898086 w 2104010"/>
              <a:gd name="csY2238" fmla="*/ 265045 h 1769775"/>
              <a:gd name="csX2239" fmla="*/ 899418 w 2104010"/>
              <a:gd name="csY2239" fmla="*/ 265938 h 1769775"/>
              <a:gd name="csX2240" fmla="*/ 898647 w 2104010"/>
              <a:gd name="csY2240" fmla="*/ 267088 h 1769775"/>
              <a:gd name="csX2241" fmla="*/ 898796 w 2104010"/>
              <a:gd name="csY2241" fmla="*/ 269078 h 1769775"/>
              <a:gd name="csX2242" fmla="*/ 899646 w 2104010"/>
              <a:gd name="csY2242" fmla="*/ 270105 h 1769775"/>
              <a:gd name="csX2243" fmla="*/ 900383 w 2104010"/>
              <a:gd name="csY2243" fmla="*/ 271744 h 1769775"/>
              <a:gd name="csX2244" fmla="*/ 903006 w 2104010"/>
              <a:gd name="csY2244" fmla="*/ 272341 h 1769775"/>
              <a:gd name="csX2245" fmla="*/ 903119 w 2104010"/>
              <a:gd name="csY2245" fmla="*/ 272498 h 1769775"/>
              <a:gd name="csX2246" fmla="*/ 902909 w 2104010"/>
              <a:gd name="csY2246" fmla="*/ 275462 h 1769775"/>
              <a:gd name="csX2247" fmla="*/ 903690 w 2104010"/>
              <a:gd name="csY2247" fmla="*/ 276726 h 1769775"/>
              <a:gd name="csX2248" fmla="*/ 904514 w 2104010"/>
              <a:gd name="csY2248" fmla="*/ 275971 h 1769775"/>
              <a:gd name="csX2249" fmla="*/ 905145 w 2104010"/>
              <a:gd name="csY2249" fmla="*/ 276094 h 1769775"/>
              <a:gd name="csX2250" fmla="*/ 905391 w 2104010"/>
              <a:gd name="csY2250" fmla="*/ 277646 h 1769775"/>
              <a:gd name="csX2251" fmla="*/ 904891 w 2104010"/>
              <a:gd name="csY2251" fmla="*/ 278303 h 1769775"/>
              <a:gd name="csX2252" fmla="*/ 904549 w 2104010"/>
              <a:gd name="csY2252" fmla="*/ 279163 h 1769775"/>
              <a:gd name="csX2253" fmla="*/ 904654 w 2104010"/>
              <a:gd name="csY2253" fmla="*/ 281872 h 1769775"/>
              <a:gd name="csX2254" fmla="*/ 904680 w 2104010"/>
              <a:gd name="csY2254" fmla="*/ 282767 h 1769775"/>
              <a:gd name="csX2255" fmla="*/ 905242 w 2104010"/>
              <a:gd name="csY2255" fmla="*/ 284179 h 1769775"/>
              <a:gd name="csX2256" fmla="*/ 904978 w 2104010"/>
              <a:gd name="csY2256" fmla="*/ 286029 h 1769775"/>
              <a:gd name="csX2257" fmla="*/ 905645 w 2104010"/>
              <a:gd name="csY2257" fmla="*/ 286959 h 1769775"/>
              <a:gd name="csX2258" fmla="*/ 905496 w 2104010"/>
              <a:gd name="csY2258" fmla="*/ 288284 h 1769775"/>
              <a:gd name="csX2259" fmla="*/ 906215 w 2104010"/>
              <a:gd name="csY2259" fmla="*/ 290125 h 1769775"/>
              <a:gd name="csX2260" fmla="*/ 905505 w 2104010"/>
              <a:gd name="csY2260" fmla="*/ 293106 h 1769775"/>
              <a:gd name="csX2261" fmla="*/ 905330 w 2104010"/>
              <a:gd name="csY2261" fmla="*/ 293738 h 1769775"/>
              <a:gd name="csX2262" fmla="*/ 905899 w 2104010"/>
              <a:gd name="csY2262" fmla="*/ 294457 h 1769775"/>
              <a:gd name="csX2263" fmla="*/ 907987 w 2104010"/>
              <a:gd name="csY2263" fmla="*/ 294798 h 1769775"/>
              <a:gd name="csX2264" fmla="*/ 908696 w 2104010"/>
              <a:gd name="csY2264" fmla="*/ 297026 h 1769775"/>
              <a:gd name="csX2265" fmla="*/ 907820 w 2104010"/>
              <a:gd name="csY2265" fmla="*/ 298499 h 1769775"/>
              <a:gd name="csX2266" fmla="*/ 907583 w 2104010"/>
              <a:gd name="csY2266" fmla="*/ 301402 h 1769775"/>
              <a:gd name="csX2267" fmla="*/ 905830 w 2104010"/>
              <a:gd name="csY2267" fmla="*/ 302034 h 1769775"/>
              <a:gd name="csX2268" fmla="*/ 905645 w 2104010"/>
              <a:gd name="csY2268" fmla="*/ 302384 h 1769775"/>
              <a:gd name="csX2269" fmla="*/ 906014 w 2104010"/>
              <a:gd name="csY2269" fmla="*/ 303007 h 1769775"/>
              <a:gd name="csX2270" fmla="*/ 906075 w 2104010"/>
              <a:gd name="csY2270" fmla="*/ 303787 h 1769775"/>
              <a:gd name="csX2271" fmla="*/ 906136 w 2104010"/>
              <a:gd name="csY2271" fmla="*/ 305208 h 1769775"/>
              <a:gd name="csX2272" fmla="*/ 905908 w 2104010"/>
              <a:gd name="csY2272" fmla="*/ 306778 h 1769775"/>
              <a:gd name="csX2273" fmla="*/ 905066 w 2104010"/>
              <a:gd name="csY2273" fmla="*/ 309084 h 1769775"/>
              <a:gd name="csX2274" fmla="*/ 903962 w 2104010"/>
              <a:gd name="csY2274" fmla="*/ 310461 h 1769775"/>
              <a:gd name="csX2275" fmla="*/ 902865 w 2104010"/>
              <a:gd name="csY2275" fmla="*/ 311996 h 1769775"/>
              <a:gd name="csX2276" fmla="*/ 902313 w 2104010"/>
              <a:gd name="csY2276" fmla="*/ 312881 h 1769775"/>
              <a:gd name="csX2277" fmla="*/ 903181 w 2104010"/>
              <a:gd name="csY2277" fmla="*/ 314793 h 1769775"/>
              <a:gd name="csX2278" fmla="*/ 903698 w 2104010"/>
              <a:gd name="csY2278" fmla="*/ 315232 h 1769775"/>
              <a:gd name="csX2279" fmla="*/ 903278 w 2104010"/>
              <a:gd name="csY2279" fmla="*/ 315862 h 1769775"/>
              <a:gd name="csX2280" fmla="*/ 902839 w 2104010"/>
              <a:gd name="csY2280" fmla="*/ 317152 h 1769775"/>
              <a:gd name="csX2281" fmla="*/ 903382 w 2104010"/>
              <a:gd name="csY2281" fmla="*/ 318257 h 1769775"/>
              <a:gd name="csX2282" fmla="*/ 905127 w 2104010"/>
              <a:gd name="csY2282" fmla="*/ 320247 h 1769775"/>
              <a:gd name="csX2283" fmla="*/ 905847 w 2104010"/>
              <a:gd name="csY2283" fmla="*/ 321422 h 1769775"/>
              <a:gd name="csX2284" fmla="*/ 906014 w 2104010"/>
              <a:gd name="csY2284" fmla="*/ 322395 h 1769775"/>
              <a:gd name="csX2285" fmla="*/ 904689 w 2104010"/>
              <a:gd name="csY2285" fmla="*/ 323685 h 1769775"/>
              <a:gd name="csX2286" fmla="*/ 904374 w 2104010"/>
              <a:gd name="csY2286" fmla="*/ 325123 h 1769775"/>
              <a:gd name="csX2287" fmla="*/ 907750 w 2104010"/>
              <a:gd name="csY2287" fmla="*/ 325763 h 1769775"/>
              <a:gd name="csX2288" fmla="*/ 911810 w 2104010"/>
              <a:gd name="csY2288" fmla="*/ 326000 h 1769775"/>
              <a:gd name="csX2289" fmla="*/ 913309 w 2104010"/>
              <a:gd name="csY2289" fmla="*/ 327666 h 1769775"/>
              <a:gd name="csX2290" fmla="*/ 915704 w 2104010"/>
              <a:gd name="csY2290" fmla="*/ 329158 h 1769775"/>
              <a:gd name="csX2291" fmla="*/ 916589 w 2104010"/>
              <a:gd name="csY2291" fmla="*/ 330744 h 1769775"/>
              <a:gd name="csX2292" fmla="*/ 918492 w 2104010"/>
              <a:gd name="csY2292" fmla="*/ 330911 h 1769775"/>
              <a:gd name="csX2293" fmla="*/ 921710 w 2104010"/>
              <a:gd name="csY2293" fmla="*/ 330771 h 1769775"/>
              <a:gd name="csX2294" fmla="*/ 922578 w 2104010"/>
              <a:gd name="csY2294" fmla="*/ 330771 h 1769775"/>
              <a:gd name="csX2295" fmla="*/ 924280 w 2104010"/>
              <a:gd name="csY2295" fmla="*/ 331139 h 1769775"/>
              <a:gd name="csX2296" fmla="*/ 928611 w 2104010"/>
              <a:gd name="csY2296" fmla="*/ 329859 h 1769775"/>
              <a:gd name="csX2297" fmla="*/ 931515 w 2104010"/>
              <a:gd name="csY2297" fmla="*/ 329850 h 1769775"/>
              <a:gd name="csX2298" fmla="*/ 932812 w 2104010"/>
              <a:gd name="csY2298" fmla="*/ 329236 h 1769775"/>
              <a:gd name="csX2299" fmla="*/ 933646 w 2104010"/>
              <a:gd name="csY2299" fmla="*/ 329254 h 1769775"/>
              <a:gd name="csX2300" fmla="*/ 934320 w 2104010"/>
              <a:gd name="csY2300" fmla="*/ 329543 h 1769775"/>
              <a:gd name="csX2301" fmla="*/ 935540 w 2104010"/>
              <a:gd name="csY2301" fmla="*/ 329955 h 1769775"/>
              <a:gd name="csX2302" fmla="*/ 936899 w 2104010"/>
              <a:gd name="csY2302" fmla="*/ 330525 h 1769775"/>
              <a:gd name="csX2303" fmla="*/ 938232 w 2104010"/>
              <a:gd name="csY2303" fmla="*/ 331095 h 1769775"/>
              <a:gd name="csX2304" fmla="*/ 939171 w 2104010"/>
              <a:gd name="csY2304" fmla="*/ 331543 h 1769775"/>
              <a:gd name="csX2305" fmla="*/ 939495 w 2104010"/>
              <a:gd name="csY2305" fmla="*/ 332103 h 1769775"/>
              <a:gd name="csX2306" fmla="*/ 940915 w 2104010"/>
              <a:gd name="csY2306" fmla="*/ 334507 h 1769775"/>
              <a:gd name="csX2307" fmla="*/ 941424 w 2104010"/>
              <a:gd name="csY2307" fmla="*/ 335252 h 1769775"/>
              <a:gd name="csX2308" fmla="*/ 943923 w 2104010"/>
              <a:gd name="csY2308" fmla="*/ 336497 h 1769775"/>
              <a:gd name="csX2309" fmla="*/ 945440 w 2104010"/>
              <a:gd name="csY2309" fmla="*/ 338768 h 1769775"/>
              <a:gd name="csX2310" fmla="*/ 946940 w 2104010"/>
              <a:gd name="csY2310" fmla="*/ 340075 h 1769775"/>
              <a:gd name="csX2311" fmla="*/ 948018 w 2104010"/>
              <a:gd name="csY2311" fmla="*/ 341732 h 1769775"/>
              <a:gd name="csX2312" fmla="*/ 949764 w 2104010"/>
              <a:gd name="csY2312" fmla="*/ 342293 h 1769775"/>
              <a:gd name="csX2313" fmla="*/ 952325 w 2104010"/>
              <a:gd name="csY2313" fmla="*/ 342320 h 1769775"/>
              <a:gd name="csX2314" fmla="*/ 953043 w 2104010"/>
              <a:gd name="csY2314" fmla="*/ 343136 h 1769775"/>
              <a:gd name="csX2315" fmla="*/ 954105 w 2104010"/>
              <a:gd name="csY2315" fmla="*/ 343828 h 1769775"/>
              <a:gd name="csX2316" fmla="*/ 954691 w 2104010"/>
              <a:gd name="csY2316" fmla="*/ 344197 h 1769775"/>
              <a:gd name="csX2317" fmla="*/ 954806 w 2104010"/>
              <a:gd name="csY2317" fmla="*/ 343872 h 1769775"/>
              <a:gd name="csX2318" fmla="*/ 955157 w 2104010"/>
              <a:gd name="csY2318" fmla="*/ 342986 h 1769775"/>
              <a:gd name="csX2319" fmla="*/ 955894 w 2104010"/>
              <a:gd name="csY2319" fmla="*/ 341066 h 1769775"/>
              <a:gd name="csX2320" fmla="*/ 956630 w 2104010"/>
              <a:gd name="csY2320" fmla="*/ 339163 h 1769775"/>
              <a:gd name="csX2321" fmla="*/ 957367 w 2104010"/>
              <a:gd name="csY2321" fmla="*/ 337181 h 1769775"/>
              <a:gd name="csX2322" fmla="*/ 958121 w 2104010"/>
              <a:gd name="csY2322" fmla="*/ 335181 h 1769775"/>
              <a:gd name="csX2323" fmla="*/ 958892 w 2104010"/>
              <a:gd name="csY2323" fmla="*/ 333200 h 1769775"/>
              <a:gd name="csX2324" fmla="*/ 959910 w 2104010"/>
              <a:gd name="csY2324" fmla="*/ 330490 h 1769775"/>
              <a:gd name="csX2325" fmla="*/ 960628 w 2104010"/>
              <a:gd name="csY2325" fmla="*/ 328658 h 1769775"/>
              <a:gd name="csX2326" fmla="*/ 960962 w 2104010"/>
              <a:gd name="csY2326" fmla="*/ 327605 h 1769775"/>
              <a:gd name="csX2327" fmla="*/ 961724 w 2104010"/>
              <a:gd name="csY2327" fmla="*/ 325544 h 1769775"/>
              <a:gd name="csX2328" fmla="*/ 962312 w 2104010"/>
              <a:gd name="csY2328" fmla="*/ 323895 h 1769775"/>
              <a:gd name="csX2329" fmla="*/ 962927 w 2104010"/>
              <a:gd name="csY2329" fmla="*/ 322098 h 1769775"/>
              <a:gd name="csX2330" fmla="*/ 963470 w 2104010"/>
              <a:gd name="csY2330" fmla="*/ 320502 h 1769775"/>
              <a:gd name="csX2331" fmla="*/ 964136 w 2104010"/>
              <a:gd name="csY2331" fmla="*/ 319169 h 1769775"/>
              <a:gd name="csX2332" fmla="*/ 964628 w 2104010"/>
              <a:gd name="csY2332" fmla="*/ 318318 h 1769775"/>
              <a:gd name="csX2333" fmla="*/ 964979 w 2104010"/>
              <a:gd name="csY2333" fmla="*/ 317870 h 1769775"/>
              <a:gd name="csX2334" fmla="*/ 965873 w 2104010"/>
              <a:gd name="csY2334" fmla="*/ 316845 h 1769775"/>
              <a:gd name="csX2335" fmla="*/ 967127 w 2104010"/>
              <a:gd name="csY2335" fmla="*/ 315240 h 1769775"/>
              <a:gd name="csX2336" fmla="*/ 969582 w 2104010"/>
              <a:gd name="csY2336" fmla="*/ 311934 h 1769775"/>
              <a:gd name="csX2337" fmla="*/ 970091 w 2104010"/>
              <a:gd name="csY2337" fmla="*/ 311250 h 1769775"/>
              <a:gd name="csX2338" fmla="*/ 972485 w 2104010"/>
              <a:gd name="csY2338" fmla="*/ 308023 h 1769775"/>
              <a:gd name="csX2339" fmla="*/ 974020 w 2104010"/>
              <a:gd name="csY2339" fmla="*/ 304901 h 1769775"/>
              <a:gd name="csX2340" fmla="*/ 975028 w 2104010"/>
              <a:gd name="csY2340" fmla="*/ 301350 h 1769775"/>
              <a:gd name="csX2341" fmla="*/ 975606 w 2104010"/>
              <a:gd name="csY2341" fmla="*/ 299403 h 1769775"/>
              <a:gd name="csX2342" fmla="*/ 975704 w 2104010"/>
              <a:gd name="csY2342" fmla="*/ 296438 h 1769775"/>
              <a:gd name="csX2343" fmla="*/ 976229 w 2104010"/>
              <a:gd name="csY2343" fmla="*/ 293246 h 1769775"/>
              <a:gd name="csX2344" fmla="*/ 976756 w 2104010"/>
              <a:gd name="csY2344" fmla="*/ 290545 h 1769775"/>
              <a:gd name="csX2345" fmla="*/ 978053 w 2104010"/>
              <a:gd name="csY2345" fmla="*/ 288748 h 1769775"/>
              <a:gd name="csX2346" fmla="*/ 980053 w 2104010"/>
              <a:gd name="csY2346" fmla="*/ 286284 h 1769775"/>
              <a:gd name="csX2347" fmla="*/ 982061 w 2104010"/>
              <a:gd name="csY2347" fmla="*/ 283837 h 1769775"/>
              <a:gd name="csX2348" fmla="*/ 983447 w 2104010"/>
              <a:gd name="csY2348" fmla="*/ 281627 h 1769775"/>
              <a:gd name="csX2349" fmla="*/ 984245 w 2104010"/>
              <a:gd name="csY2349" fmla="*/ 279330 h 1769775"/>
              <a:gd name="csX2350" fmla="*/ 984516 w 2104010"/>
              <a:gd name="csY2350" fmla="*/ 278663 h 1769775"/>
              <a:gd name="csX2351" fmla="*/ 985183 w 2104010"/>
              <a:gd name="csY2351" fmla="*/ 276479 h 1769775"/>
              <a:gd name="csX2352" fmla="*/ 986166 w 2104010"/>
              <a:gd name="csY2352" fmla="*/ 275339 h 1769775"/>
              <a:gd name="csX2353" fmla="*/ 987375 w 2104010"/>
              <a:gd name="csY2353" fmla="*/ 273568 h 1769775"/>
              <a:gd name="csX2354" fmla="*/ 989085 w 2104010"/>
              <a:gd name="csY2354" fmla="*/ 270463 h 1769775"/>
              <a:gd name="csX2355" fmla="*/ 990225 w 2104010"/>
              <a:gd name="csY2355" fmla="*/ 268394 h 1769775"/>
              <a:gd name="csX2356" fmla="*/ 991032 w 2104010"/>
              <a:gd name="csY2356" fmla="*/ 264176 h 1769775"/>
              <a:gd name="csX2357" fmla="*/ 991146 w 2104010"/>
              <a:gd name="csY2357" fmla="*/ 262782 h 1769775"/>
              <a:gd name="csX2358" fmla="*/ 992084 w 2104010"/>
              <a:gd name="csY2358" fmla="*/ 260186 h 1769775"/>
              <a:gd name="csX2359" fmla="*/ 992917 w 2104010"/>
              <a:gd name="csY2359" fmla="*/ 257432 h 1769775"/>
              <a:gd name="csX2360" fmla="*/ 994943 w 2104010"/>
              <a:gd name="csY2360" fmla="*/ 250803 h 1769775"/>
              <a:gd name="csX2361" fmla="*/ 997118 w 2104010"/>
              <a:gd name="csY2361" fmla="*/ 244630 h 1769775"/>
              <a:gd name="csX2362" fmla="*/ 997486 w 2104010"/>
              <a:gd name="csY2362" fmla="*/ 243797 h 1769775"/>
              <a:gd name="csX2363" fmla="*/ 999004 w 2104010"/>
              <a:gd name="csY2363" fmla="*/ 240105 h 1769775"/>
              <a:gd name="csX2364" fmla="*/ 1000740 w 2104010"/>
              <a:gd name="csY2364" fmla="*/ 236430 h 1769775"/>
              <a:gd name="csX2365" fmla="*/ 1001686 w 2104010"/>
              <a:gd name="csY2365" fmla="*/ 234790 h 1769775"/>
              <a:gd name="csX2366" fmla="*/ 1002125 w 2104010"/>
              <a:gd name="csY2366" fmla="*/ 233878 h 1769775"/>
              <a:gd name="csX2367" fmla="*/ 1003967 w 2104010"/>
              <a:gd name="csY2367" fmla="*/ 229748 h 1769775"/>
              <a:gd name="csX2368" fmla="*/ 1005414 w 2104010"/>
              <a:gd name="csY2368" fmla="*/ 226179 h 1769775"/>
              <a:gd name="csX2369" fmla="*/ 1006782 w 2104010"/>
              <a:gd name="csY2369" fmla="*/ 223232 h 1769775"/>
              <a:gd name="csX2370" fmla="*/ 1007974 w 2104010"/>
              <a:gd name="csY2370" fmla="*/ 220689 h 1769775"/>
              <a:gd name="csX2371" fmla="*/ 1009781 w 2104010"/>
              <a:gd name="csY2371" fmla="*/ 216655 h 1769775"/>
              <a:gd name="csX2372" fmla="*/ 1010518 w 2104010"/>
              <a:gd name="csY2372" fmla="*/ 213656 h 1769775"/>
              <a:gd name="csX2373" fmla="*/ 1011702 w 2104010"/>
              <a:gd name="csY2373" fmla="*/ 211490 h 1769775"/>
              <a:gd name="csX2374" fmla="*/ 1012658 w 2104010"/>
              <a:gd name="csY2374" fmla="*/ 210122 h 1769775"/>
              <a:gd name="csX2375" fmla="*/ 1014359 w 2104010"/>
              <a:gd name="csY2375" fmla="*/ 206745 h 1769775"/>
              <a:gd name="csX2376" fmla="*/ 1015621 w 2104010"/>
              <a:gd name="csY2376" fmla="*/ 203448 h 1769775"/>
              <a:gd name="csX2377" fmla="*/ 1016077 w 2104010"/>
              <a:gd name="csY2377" fmla="*/ 202536 h 1769775"/>
              <a:gd name="csX2378" fmla="*/ 1016262 w 2104010"/>
              <a:gd name="csY2378" fmla="*/ 202247 h 1769775"/>
              <a:gd name="csX2379" fmla="*/ 1022804 w 2104010"/>
              <a:gd name="csY2379" fmla="*/ 204369 h 1769775"/>
              <a:gd name="csX2380" fmla="*/ 1025513 w 2104010"/>
              <a:gd name="csY2380" fmla="*/ 205404 h 1769775"/>
              <a:gd name="csX2381" fmla="*/ 1031222 w 2104010"/>
              <a:gd name="csY2381" fmla="*/ 207605 h 1769775"/>
              <a:gd name="csX2382" fmla="*/ 1034142 w 2104010"/>
              <a:gd name="csY2382" fmla="*/ 208929 h 1769775"/>
              <a:gd name="csX2383" fmla="*/ 1037299 w 2104010"/>
              <a:gd name="csY2383" fmla="*/ 210236 h 1769775"/>
              <a:gd name="csX2384" fmla="*/ 1038983 w 2104010"/>
              <a:gd name="csY2384" fmla="*/ 210814 h 1769775"/>
              <a:gd name="csX2385" fmla="*/ 1041938 w 2104010"/>
              <a:gd name="csY2385" fmla="*/ 211464 h 1769775"/>
              <a:gd name="csX2386" fmla="*/ 1042807 w 2104010"/>
              <a:gd name="csY2386" fmla="*/ 211560 h 1769775"/>
              <a:gd name="csX2387" fmla="*/ 1047112 w 2104010"/>
              <a:gd name="csY2387" fmla="*/ 212034 h 1769775"/>
              <a:gd name="csX2388" fmla="*/ 1047875 w 2104010"/>
              <a:gd name="csY2388" fmla="*/ 212130 h 1769775"/>
              <a:gd name="csX2389" fmla="*/ 1049865 w 2104010"/>
              <a:gd name="csY2389" fmla="*/ 212393 h 1769775"/>
              <a:gd name="csX2390" fmla="*/ 1051610 w 2104010"/>
              <a:gd name="csY2390" fmla="*/ 212542 h 1769775"/>
              <a:gd name="csX2391" fmla="*/ 1055171 w 2104010"/>
              <a:gd name="csY2391" fmla="*/ 212726 h 1769775"/>
              <a:gd name="csX2392" fmla="*/ 1057697 w 2104010"/>
              <a:gd name="csY2392" fmla="*/ 212516 h 1769775"/>
              <a:gd name="csX2393" fmla="*/ 1059371 w 2104010"/>
              <a:gd name="csY2393" fmla="*/ 212201 h 1769775"/>
              <a:gd name="csX2394" fmla="*/ 1062686 w 2104010"/>
              <a:gd name="csY2394" fmla="*/ 211560 h 1769775"/>
              <a:gd name="csX2395" fmla="*/ 1066492 w 2104010"/>
              <a:gd name="csY2395" fmla="*/ 211788 h 1769775"/>
              <a:gd name="csX2396" fmla="*/ 1070535 w 2104010"/>
              <a:gd name="csY2396" fmla="*/ 211446 h 1769775"/>
              <a:gd name="csX2397" fmla="*/ 1073815 w 2104010"/>
              <a:gd name="csY2397" fmla="*/ 211253 h 1769775"/>
              <a:gd name="csX2398" fmla="*/ 1076384 w 2104010"/>
              <a:gd name="csY2398" fmla="*/ 211096 h 1769775"/>
              <a:gd name="csX2399" fmla="*/ 1076507 w 2104010"/>
              <a:gd name="csY2399" fmla="*/ 211148 h 1769775"/>
              <a:gd name="csX2400" fmla="*/ 1076866 w 2104010"/>
              <a:gd name="csY2400" fmla="*/ 211314 h 1769775"/>
              <a:gd name="csX2401" fmla="*/ 1077682 w 2104010"/>
              <a:gd name="csY2401" fmla="*/ 211630 h 1769775"/>
              <a:gd name="csX2402" fmla="*/ 1080050 w 2104010"/>
              <a:gd name="csY2402" fmla="*/ 212788 h 1769775"/>
              <a:gd name="csX2403" fmla="*/ 1081286 w 2104010"/>
              <a:gd name="csY2403" fmla="*/ 213384 h 1769775"/>
              <a:gd name="csX2404" fmla="*/ 1081576 w 2104010"/>
              <a:gd name="csY2404" fmla="*/ 213691 h 1769775"/>
              <a:gd name="csX2405" fmla="*/ 1081663 w 2104010"/>
              <a:gd name="csY2405" fmla="*/ 214787 h 1769775"/>
              <a:gd name="csX2406" fmla="*/ 1081874 w 2104010"/>
              <a:gd name="csY2406" fmla="*/ 217445 h 1769775"/>
              <a:gd name="csX2407" fmla="*/ 1082049 w 2104010"/>
              <a:gd name="csY2407" fmla="*/ 217839 h 1769775"/>
              <a:gd name="csX2408" fmla="*/ 1083566 w 2104010"/>
              <a:gd name="csY2408" fmla="*/ 221320 h 1769775"/>
              <a:gd name="csX2409" fmla="*/ 1083821 w 2104010"/>
              <a:gd name="csY2409" fmla="*/ 221917 h 1769775"/>
              <a:gd name="csX2410" fmla="*/ 1085179 w 2104010"/>
              <a:gd name="csY2410" fmla="*/ 223294 h 1769775"/>
              <a:gd name="csX2411" fmla="*/ 1086758 w 2104010"/>
              <a:gd name="csY2411" fmla="*/ 224618 h 1769775"/>
              <a:gd name="csX2412" fmla="*/ 1087363 w 2104010"/>
              <a:gd name="csY2412" fmla="*/ 226170 h 1769775"/>
              <a:gd name="csX2413" fmla="*/ 1088959 w 2104010"/>
              <a:gd name="csY2413" fmla="*/ 226564 h 1769775"/>
              <a:gd name="csX2414" fmla="*/ 1088363 w 2104010"/>
              <a:gd name="csY2414" fmla="*/ 228300 h 1769775"/>
              <a:gd name="csX2415" fmla="*/ 1089986 w 2104010"/>
              <a:gd name="csY2415" fmla="*/ 229721 h 1769775"/>
              <a:gd name="csX2416" fmla="*/ 1091204 w 2104010"/>
              <a:gd name="csY2416" fmla="*/ 231195 h 1769775"/>
              <a:gd name="csX2417" fmla="*/ 1092187 w 2104010"/>
              <a:gd name="csY2417" fmla="*/ 232467 h 1769775"/>
              <a:gd name="csX2418" fmla="*/ 1093616 w 2104010"/>
              <a:gd name="csY2418" fmla="*/ 235421 h 1769775"/>
              <a:gd name="csX2419" fmla="*/ 1094914 w 2104010"/>
              <a:gd name="csY2419" fmla="*/ 236869 h 1769775"/>
              <a:gd name="csX2420" fmla="*/ 1095159 w 2104010"/>
              <a:gd name="csY2420" fmla="*/ 238578 h 1769775"/>
              <a:gd name="csX2421" fmla="*/ 1095484 w 2104010"/>
              <a:gd name="csY2421" fmla="*/ 240605 h 1769775"/>
              <a:gd name="csX2422" fmla="*/ 1096694 w 2104010"/>
              <a:gd name="csY2422" fmla="*/ 243077 h 1769775"/>
              <a:gd name="csX2423" fmla="*/ 1097500 w 2104010"/>
              <a:gd name="csY2423" fmla="*/ 243743 h 1769775"/>
              <a:gd name="csX2424" fmla="*/ 1097605 w 2104010"/>
              <a:gd name="csY2424" fmla="*/ 244980 h 1769775"/>
              <a:gd name="csX2425" fmla="*/ 1098115 w 2104010"/>
              <a:gd name="csY2425" fmla="*/ 245805 h 1769775"/>
              <a:gd name="csX2426" fmla="*/ 1099000 w 2104010"/>
              <a:gd name="csY2426" fmla="*/ 247251 h 1769775"/>
              <a:gd name="csX2427" fmla="*/ 1098325 w 2104010"/>
              <a:gd name="csY2427" fmla="*/ 248041 h 1769775"/>
              <a:gd name="csX2428" fmla="*/ 1098833 w 2104010"/>
              <a:gd name="csY2428" fmla="*/ 249680 h 1769775"/>
              <a:gd name="csX2429" fmla="*/ 1100491 w 2104010"/>
              <a:gd name="csY2429" fmla="*/ 250452 h 1769775"/>
              <a:gd name="csX2430" fmla="*/ 1104341 w 2104010"/>
              <a:gd name="csY2430" fmla="*/ 249830 h 1769775"/>
              <a:gd name="csX2431" fmla="*/ 1105910 w 2104010"/>
              <a:gd name="csY2431" fmla="*/ 250014 h 1769775"/>
              <a:gd name="csX2432" fmla="*/ 1107200 w 2104010"/>
              <a:gd name="csY2432" fmla="*/ 251303 h 1769775"/>
              <a:gd name="csX2433" fmla="*/ 1108322 w 2104010"/>
              <a:gd name="csY2433" fmla="*/ 252899 h 1769775"/>
              <a:gd name="csX2434" fmla="*/ 1108234 w 2104010"/>
              <a:gd name="csY2434" fmla="*/ 255416 h 1769775"/>
              <a:gd name="csX2435" fmla="*/ 1110435 w 2104010"/>
              <a:gd name="csY2435" fmla="*/ 261773 h 1769775"/>
              <a:gd name="csX2436" fmla="*/ 1110734 w 2104010"/>
              <a:gd name="csY2436" fmla="*/ 264124 h 1769775"/>
              <a:gd name="csX2437" fmla="*/ 1112075 w 2104010"/>
              <a:gd name="csY2437" fmla="*/ 266544 h 1769775"/>
              <a:gd name="csX2438" fmla="*/ 1113330 w 2104010"/>
              <a:gd name="csY2438" fmla="*/ 267430 h 1769775"/>
              <a:gd name="csX2439" fmla="*/ 1115426 w 2104010"/>
              <a:gd name="csY2439" fmla="*/ 268219 h 1769775"/>
              <a:gd name="csX2440" fmla="*/ 1116311 w 2104010"/>
              <a:gd name="csY2440" fmla="*/ 268885 h 1769775"/>
              <a:gd name="csX2441" fmla="*/ 1116828 w 2104010"/>
              <a:gd name="csY2441" fmla="*/ 269850 h 1769775"/>
              <a:gd name="csX2442" fmla="*/ 1117723 w 2104010"/>
              <a:gd name="csY2442" fmla="*/ 272226 h 1769775"/>
              <a:gd name="csX2443" fmla="*/ 1118495 w 2104010"/>
              <a:gd name="csY2443" fmla="*/ 273551 h 1769775"/>
              <a:gd name="csX2444" fmla="*/ 1118302 w 2104010"/>
              <a:gd name="csY2444" fmla="*/ 275295 h 1769775"/>
              <a:gd name="csX2445" fmla="*/ 1118643 w 2104010"/>
              <a:gd name="csY2445" fmla="*/ 277006 h 1769775"/>
              <a:gd name="csX2446" fmla="*/ 1118775 w 2104010"/>
              <a:gd name="csY2446" fmla="*/ 277330 h 1769775"/>
              <a:gd name="csX2447" fmla="*/ 1120283 w 2104010"/>
              <a:gd name="csY2447" fmla="*/ 278400 h 1769775"/>
              <a:gd name="csX2448" fmla="*/ 1121476 w 2104010"/>
              <a:gd name="csY2448" fmla="*/ 279926 h 1769775"/>
              <a:gd name="csX2449" fmla="*/ 1123020 w 2104010"/>
              <a:gd name="csY2449" fmla="*/ 282416 h 1769775"/>
              <a:gd name="csX2450" fmla="*/ 1124388 w 2104010"/>
              <a:gd name="csY2450" fmla="*/ 283372 h 1769775"/>
              <a:gd name="csX2451" fmla="*/ 1126212 w 2104010"/>
              <a:gd name="csY2451" fmla="*/ 283364 h 1769775"/>
              <a:gd name="csX2452" fmla="*/ 1127343 w 2104010"/>
              <a:gd name="csY2452" fmla="*/ 283075 h 1769775"/>
              <a:gd name="csX2453" fmla="*/ 1128211 w 2104010"/>
              <a:gd name="csY2453" fmla="*/ 283784 h 1769775"/>
              <a:gd name="csX2454" fmla="*/ 1128886 w 2104010"/>
              <a:gd name="csY2454" fmla="*/ 284837 h 1769775"/>
              <a:gd name="csX2455" fmla="*/ 1129921 w 2104010"/>
              <a:gd name="csY2455" fmla="*/ 285941 h 1769775"/>
              <a:gd name="csX2456" fmla="*/ 1131000 w 2104010"/>
              <a:gd name="csY2456" fmla="*/ 287556 h 1769775"/>
              <a:gd name="csX2457" fmla="*/ 1132552 w 2104010"/>
              <a:gd name="csY2457" fmla="*/ 289081 h 1769775"/>
              <a:gd name="csX2458" fmla="*/ 1134498 w 2104010"/>
              <a:gd name="csY2458" fmla="*/ 289564 h 1769775"/>
              <a:gd name="csX2459" fmla="*/ 1135989 w 2104010"/>
              <a:gd name="csY2459" fmla="*/ 290238 h 1769775"/>
              <a:gd name="csX2460" fmla="*/ 1137349 w 2104010"/>
              <a:gd name="csY2460" fmla="*/ 291432 h 1769775"/>
              <a:gd name="csX2461" fmla="*/ 1138164 w 2104010"/>
              <a:gd name="csY2461" fmla="*/ 292729 h 1769775"/>
              <a:gd name="csX2462" fmla="*/ 1138594 w 2104010"/>
              <a:gd name="csY2462" fmla="*/ 295009 h 1769775"/>
              <a:gd name="csX2463" fmla="*/ 1136910 w 2104010"/>
              <a:gd name="csY2463" fmla="*/ 300016 h 1769775"/>
              <a:gd name="csX2464" fmla="*/ 1136963 w 2104010"/>
              <a:gd name="csY2464" fmla="*/ 301603 h 1769775"/>
              <a:gd name="csX2465" fmla="*/ 1137594 w 2104010"/>
              <a:gd name="csY2465" fmla="*/ 302235 h 1769775"/>
              <a:gd name="csX2466" fmla="*/ 1138629 w 2104010"/>
              <a:gd name="csY2466" fmla="*/ 302568 h 1769775"/>
              <a:gd name="csX2467" fmla="*/ 1139339 w 2104010"/>
              <a:gd name="csY2467" fmla="*/ 303068 h 1769775"/>
              <a:gd name="csX2468" fmla="*/ 1139541 w 2104010"/>
              <a:gd name="csY2468" fmla="*/ 303875 h 1769775"/>
              <a:gd name="csX2469" fmla="*/ 1140111 w 2104010"/>
              <a:gd name="csY2469" fmla="*/ 303963 h 1769775"/>
              <a:gd name="csX2470" fmla="*/ 1140786 w 2104010"/>
              <a:gd name="csY2470" fmla="*/ 303515 h 1769775"/>
              <a:gd name="csX2471" fmla="*/ 1141751 w 2104010"/>
              <a:gd name="csY2471" fmla="*/ 303419 h 1769775"/>
              <a:gd name="csX2472" fmla="*/ 1144522 w 2104010"/>
              <a:gd name="csY2472" fmla="*/ 304331 h 1769775"/>
              <a:gd name="csX2473" fmla="*/ 1148039 w 2104010"/>
              <a:gd name="csY2473" fmla="*/ 308023 h 1769775"/>
              <a:gd name="csX2474" fmla="*/ 1149819 w 2104010"/>
              <a:gd name="csY2474" fmla="*/ 310276 h 1769775"/>
              <a:gd name="csX2475" fmla="*/ 1151589 w 2104010"/>
              <a:gd name="csY2475" fmla="*/ 311241 h 1769775"/>
              <a:gd name="csX2476" fmla="*/ 1151932 w 2104010"/>
              <a:gd name="csY2476" fmla="*/ 311803 h 1769775"/>
              <a:gd name="csX2477" fmla="*/ 1151967 w 2104010"/>
              <a:gd name="csY2477" fmla="*/ 313355 h 1769775"/>
              <a:gd name="csX2478" fmla="*/ 1155518 w 2104010"/>
              <a:gd name="csY2478" fmla="*/ 315678 h 1769775"/>
              <a:gd name="csX2479" fmla="*/ 1156220 w 2104010"/>
              <a:gd name="csY2479" fmla="*/ 316336 h 1769775"/>
              <a:gd name="csX2480" fmla="*/ 1156422 w 2104010"/>
              <a:gd name="csY2480" fmla="*/ 317161 h 1769775"/>
              <a:gd name="csX2481" fmla="*/ 1156614 w 2104010"/>
              <a:gd name="csY2481" fmla="*/ 320519 h 1769775"/>
              <a:gd name="csX2482" fmla="*/ 1156896 w 2104010"/>
              <a:gd name="csY2482" fmla="*/ 322642 h 1769775"/>
              <a:gd name="csX2483" fmla="*/ 1157710 w 2104010"/>
              <a:gd name="csY2483" fmla="*/ 324158 h 1769775"/>
              <a:gd name="csX2484" fmla="*/ 1159166 w 2104010"/>
              <a:gd name="csY2484" fmla="*/ 325614 h 1769775"/>
              <a:gd name="csX2485" fmla="*/ 1160781 w 2104010"/>
              <a:gd name="csY2485" fmla="*/ 326535 h 1769775"/>
              <a:gd name="csX2486" fmla="*/ 1162061 w 2104010"/>
              <a:gd name="csY2486" fmla="*/ 327815 h 1769775"/>
              <a:gd name="csX2487" fmla="*/ 1162806 w 2104010"/>
              <a:gd name="csY2487" fmla="*/ 327824 h 1769775"/>
              <a:gd name="csX2488" fmla="*/ 1163613 w 2104010"/>
              <a:gd name="csY2488" fmla="*/ 327192 h 1769775"/>
              <a:gd name="csX2489" fmla="*/ 1164437 w 2104010"/>
              <a:gd name="csY2489" fmla="*/ 326982 h 1769775"/>
              <a:gd name="csX2490" fmla="*/ 1165454 w 2104010"/>
              <a:gd name="csY2490" fmla="*/ 327491 h 1769775"/>
              <a:gd name="csX2491" fmla="*/ 1165954 w 2104010"/>
              <a:gd name="csY2491" fmla="*/ 327447 h 1769775"/>
              <a:gd name="csX2492" fmla="*/ 1166383 w 2104010"/>
              <a:gd name="csY2492" fmla="*/ 327236 h 1769775"/>
              <a:gd name="csX2493" fmla="*/ 1167980 w 2104010"/>
              <a:gd name="csY2493" fmla="*/ 325518 h 1769775"/>
              <a:gd name="csX2494" fmla="*/ 1168550 w 2104010"/>
              <a:gd name="csY2494" fmla="*/ 325272 h 1769775"/>
              <a:gd name="csX2495" fmla="*/ 1169952 w 2104010"/>
              <a:gd name="csY2495" fmla="*/ 325737 h 1769775"/>
              <a:gd name="csX2496" fmla="*/ 1170751 w 2104010"/>
              <a:gd name="csY2496" fmla="*/ 325623 h 1769775"/>
              <a:gd name="csX2497" fmla="*/ 1172715 w 2104010"/>
              <a:gd name="csY2497" fmla="*/ 326211 h 1769775"/>
              <a:gd name="csX2498" fmla="*/ 1173575 w 2104010"/>
              <a:gd name="csY2498" fmla="*/ 325570 h 1769775"/>
              <a:gd name="csX2499" fmla="*/ 1174268 w 2104010"/>
              <a:gd name="csY2499" fmla="*/ 325526 h 1769775"/>
              <a:gd name="csX2500" fmla="*/ 1177293 w 2104010"/>
              <a:gd name="csY2500" fmla="*/ 326158 h 1769775"/>
              <a:gd name="csX2501" fmla="*/ 1183194 w 2104010"/>
              <a:gd name="csY2501" fmla="*/ 324667 h 1769775"/>
              <a:gd name="csX2502" fmla="*/ 1185545 w 2104010"/>
              <a:gd name="csY2502" fmla="*/ 324719 h 1769775"/>
              <a:gd name="csX2503" fmla="*/ 1186842 w 2104010"/>
              <a:gd name="csY2503" fmla="*/ 326087 h 1769775"/>
              <a:gd name="csX2504" fmla="*/ 1189447 w 2104010"/>
              <a:gd name="csY2504" fmla="*/ 326815 h 1769775"/>
              <a:gd name="csX2505" fmla="*/ 1193700 w 2104010"/>
              <a:gd name="csY2505" fmla="*/ 326026 h 1769775"/>
              <a:gd name="csX2506" fmla="*/ 1194893 w 2104010"/>
              <a:gd name="csY2506" fmla="*/ 324851 h 1769775"/>
              <a:gd name="csX2507" fmla="*/ 1195428 w 2104010"/>
              <a:gd name="csY2507" fmla="*/ 324729 h 1769775"/>
              <a:gd name="csX2508" fmla="*/ 1196402 w 2104010"/>
              <a:gd name="csY2508" fmla="*/ 325000 h 1769775"/>
              <a:gd name="csX2509" fmla="*/ 1197348 w 2104010"/>
              <a:gd name="csY2509" fmla="*/ 324667 h 1769775"/>
              <a:gd name="csX2510" fmla="*/ 1198436 w 2104010"/>
              <a:gd name="csY2510" fmla="*/ 322518 h 1769775"/>
              <a:gd name="csX2511" fmla="*/ 1199865 w 2104010"/>
              <a:gd name="csY2511" fmla="*/ 321897 h 1769775"/>
              <a:gd name="csX2512" fmla="*/ 1200216 w 2104010"/>
              <a:gd name="csY2512" fmla="*/ 320922 h 1769775"/>
              <a:gd name="csX2513" fmla="*/ 1202329 w 2104010"/>
              <a:gd name="csY2513" fmla="*/ 320414 h 1769775"/>
              <a:gd name="csX2514" fmla="*/ 1202908 w 2104010"/>
              <a:gd name="csY2514" fmla="*/ 319897 h 1769775"/>
              <a:gd name="csX2515" fmla="*/ 1204452 w 2104010"/>
              <a:gd name="csY2515" fmla="*/ 317458 h 1769775"/>
              <a:gd name="csX2516" fmla="*/ 1206408 w 2104010"/>
              <a:gd name="csY2516" fmla="*/ 315757 h 1769775"/>
              <a:gd name="csX2517" fmla="*/ 1207407 w 2104010"/>
              <a:gd name="csY2517" fmla="*/ 314179 h 1769775"/>
              <a:gd name="csX2518" fmla="*/ 1207573 w 2104010"/>
              <a:gd name="csY2518" fmla="*/ 313188 h 1769775"/>
              <a:gd name="csX2519" fmla="*/ 1207854 w 2104010"/>
              <a:gd name="csY2519" fmla="*/ 312872 h 1769775"/>
              <a:gd name="csX2520" fmla="*/ 1208933 w 2104010"/>
              <a:gd name="csY2520" fmla="*/ 313021 h 1769775"/>
              <a:gd name="csX2521" fmla="*/ 1209933 w 2104010"/>
              <a:gd name="csY2521" fmla="*/ 312600 h 1769775"/>
              <a:gd name="csX2522" fmla="*/ 1210836 w 2104010"/>
              <a:gd name="csY2522" fmla="*/ 312767 h 1769775"/>
              <a:gd name="csX2523" fmla="*/ 1211546 w 2104010"/>
              <a:gd name="csY2523" fmla="*/ 312583 h 1769775"/>
              <a:gd name="csX2524" fmla="*/ 1212072 w 2104010"/>
              <a:gd name="csY2524" fmla="*/ 312215 h 1769775"/>
              <a:gd name="csX2525" fmla="*/ 1213878 w 2104010"/>
              <a:gd name="csY2525" fmla="*/ 312153 h 1769775"/>
              <a:gd name="csX2526" fmla="*/ 1214615 w 2104010"/>
              <a:gd name="csY2526" fmla="*/ 311908 h 1769775"/>
              <a:gd name="csX2527" fmla="*/ 1216079 w 2104010"/>
              <a:gd name="csY2527" fmla="*/ 311987 h 1769775"/>
              <a:gd name="csX2528" fmla="*/ 1216641 w 2104010"/>
              <a:gd name="csY2528" fmla="*/ 311206 h 1769775"/>
              <a:gd name="csX2529" fmla="*/ 1216843 w 2104010"/>
              <a:gd name="csY2529" fmla="*/ 309540 h 1769775"/>
              <a:gd name="csX2530" fmla="*/ 1218491 w 2104010"/>
              <a:gd name="csY2530" fmla="*/ 308996 h 1769775"/>
              <a:gd name="csX2531" fmla="*/ 1221411 w 2104010"/>
              <a:gd name="csY2531" fmla="*/ 309900 h 1769775"/>
              <a:gd name="csX2532" fmla="*/ 1221359 w 2104010"/>
              <a:gd name="csY2532" fmla="*/ 310671 h 1769775"/>
              <a:gd name="csX2533" fmla="*/ 1221464 w 2104010"/>
              <a:gd name="csY2533" fmla="*/ 310689 h 1769775"/>
              <a:gd name="csX2534" fmla="*/ 1222779 w 2104010"/>
              <a:gd name="csY2534" fmla="*/ 309969 h 1769775"/>
              <a:gd name="csX2535" fmla="*/ 1223587 w 2104010"/>
              <a:gd name="csY2535" fmla="*/ 309444 h 1769775"/>
              <a:gd name="csX2536" fmla="*/ 1223700 w 2104010"/>
              <a:gd name="csY2536" fmla="*/ 309373 h 1769775"/>
              <a:gd name="csX2537" fmla="*/ 1224779 w 2104010"/>
              <a:gd name="csY2537" fmla="*/ 308655 h 1769775"/>
              <a:gd name="csX2538" fmla="*/ 1225121 w 2104010"/>
              <a:gd name="csY2538" fmla="*/ 308427 h 1769775"/>
              <a:gd name="csX2539" fmla="*/ 1229400 w 2104010"/>
              <a:gd name="csY2539" fmla="*/ 305085 h 1769775"/>
              <a:gd name="csX2540" fmla="*/ 1230584 w 2104010"/>
              <a:gd name="csY2540" fmla="*/ 304507 h 1769775"/>
              <a:gd name="csX2541" fmla="*/ 1231023 w 2104010"/>
              <a:gd name="csY2541" fmla="*/ 304147 h 1769775"/>
              <a:gd name="csX2542" fmla="*/ 1231566 w 2104010"/>
              <a:gd name="csY2542" fmla="*/ 304138 h 1769775"/>
              <a:gd name="csX2543" fmla="*/ 1232329 w 2104010"/>
              <a:gd name="csY2543" fmla="*/ 304629 h 1769775"/>
              <a:gd name="csX2544" fmla="*/ 1234065 w 2104010"/>
              <a:gd name="csY2544" fmla="*/ 304427 h 1769775"/>
              <a:gd name="csX2545" fmla="*/ 1235372 w 2104010"/>
              <a:gd name="csY2545" fmla="*/ 303875 h 1769775"/>
              <a:gd name="csX2546" fmla="*/ 1236065 w 2104010"/>
              <a:gd name="csY2546" fmla="*/ 303884 h 1769775"/>
              <a:gd name="csX2547" fmla="*/ 1237126 w 2104010"/>
              <a:gd name="csY2547" fmla="*/ 304130 h 1769775"/>
              <a:gd name="csX2548" fmla="*/ 1237968 w 2104010"/>
              <a:gd name="csY2548" fmla="*/ 304094 h 1769775"/>
              <a:gd name="csX2549" fmla="*/ 1239415 w 2104010"/>
              <a:gd name="csY2549" fmla="*/ 303892 h 1769775"/>
              <a:gd name="csX2550" fmla="*/ 1239977 w 2104010"/>
              <a:gd name="csY2550" fmla="*/ 304120 h 1769775"/>
              <a:gd name="csX2551" fmla="*/ 1240835 w 2104010"/>
              <a:gd name="csY2551" fmla="*/ 305138 h 1769775"/>
              <a:gd name="csX2552" fmla="*/ 1241213 w 2104010"/>
              <a:gd name="csY2552" fmla="*/ 305322 h 1769775"/>
              <a:gd name="csX2553" fmla="*/ 1241730 w 2104010"/>
              <a:gd name="csY2553" fmla="*/ 305278 h 1769775"/>
              <a:gd name="csX2554" fmla="*/ 1242738 w 2104010"/>
              <a:gd name="csY2554" fmla="*/ 304796 h 1769775"/>
              <a:gd name="csX2555" fmla="*/ 1243668 w 2104010"/>
              <a:gd name="csY2555" fmla="*/ 304138 h 1769775"/>
              <a:gd name="csX2556" fmla="*/ 1248447 w 2104010"/>
              <a:gd name="csY2556" fmla="*/ 303682 h 1769775"/>
              <a:gd name="csX2557" fmla="*/ 1250473 w 2104010"/>
              <a:gd name="csY2557" fmla="*/ 303174 h 1769775"/>
              <a:gd name="csX2558" fmla="*/ 1251016 w 2104010"/>
              <a:gd name="csY2558" fmla="*/ 302762 h 1769775"/>
              <a:gd name="csX2559" fmla="*/ 1251236 w 2104010"/>
              <a:gd name="csY2559" fmla="*/ 302296 h 1769775"/>
              <a:gd name="csX2560" fmla="*/ 1251288 w 2104010"/>
              <a:gd name="csY2560" fmla="*/ 301578 h 1769775"/>
              <a:gd name="csX2561" fmla="*/ 1250807 w 2104010"/>
              <a:gd name="csY2561" fmla="*/ 299850 h 1769775"/>
              <a:gd name="csX2562" fmla="*/ 1250885 w 2104010"/>
              <a:gd name="csY2562" fmla="*/ 299254 h 1769775"/>
              <a:gd name="csX2563" fmla="*/ 1252288 w 2104010"/>
              <a:gd name="csY2563" fmla="*/ 297911 h 1769775"/>
              <a:gd name="csX2564" fmla="*/ 1253533 w 2104010"/>
              <a:gd name="csY2564" fmla="*/ 296947 h 1769775"/>
              <a:gd name="csX2565" fmla="*/ 1254217 w 2104010"/>
              <a:gd name="csY2565" fmla="*/ 296237 h 1769775"/>
              <a:gd name="csX2566" fmla="*/ 1255200 w 2104010"/>
              <a:gd name="csY2566" fmla="*/ 294633 h 1769775"/>
              <a:gd name="csX2567" fmla="*/ 1255717 w 2104010"/>
              <a:gd name="csY2567" fmla="*/ 293861 h 1769775"/>
              <a:gd name="csX2568" fmla="*/ 1256637 w 2104010"/>
              <a:gd name="csY2568" fmla="*/ 292808 h 1769775"/>
              <a:gd name="csX2569" fmla="*/ 1258681 w 2104010"/>
              <a:gd name="csY2569" fmla="*/ 290949 h 1769775"/>
              <a:gd name="csX2570" fmla="*/ 1258980 w 2104010"/>
              <a:gd name="csY2570" fmla="*/ 290204 h 1769775"/>
              <a:gd name="csX2571" fmla="*/ 1259014 w 2104010"/>
              <a:gd name="csY2571" fmla="*/ 288993 h 1769775"/>
              <a:gd name="csX2572" fmla="*/ 1258970 w 2104010"/>
              <a:gd name="csY2572" fmla="*/ 287845 h 1769775"/>
              <a:gd name="csX2573" fmla="*/ 1258927 w 2104010"/>
              <a:gd name="csY2573" fmla="*/ 286784 h 1769775"/>
              <a:gd name="csX2574" fmla="*/ 1258997 w 2104010"/>
              <a:gd name="csY2574" fmla="*/ 285617 h 1769775"/>
              <a:gd name="csX2575" fmla="*/ 1259120 w 2104010"/>
              <a:gd name="csY2575" fmla="*/ 285039 h 1769775"/>
              <a:gd name="csX2576" fmla="*/ 1259330 w 2104010"/>
              <a:gd name="csY2576" fmla="*/ 284705 h 1769775"/>
              <a:gd name="csX2577" fmla="*/ 1263118 w 2104010"/>
              <a:gd name="csY2577" fmla="*/ 280908 h 1769775"/>
              <a:gd name="csX2578" fmla="*/ 1264109 w 2104010"/>
              <a:gd name="csY2578" fmla="*/ 279707 h 1769775"/>
              <a:gd name="csX2579" fmla="*/ 1266197 w 2104010"/>
              <a:gd name="csY2579" fmla="*/ 276418 h 1769775"/>
              <a:gd name="csX2580" fmla="*/ 1266223 w 2104010"/>
              <a:gd name="csY2580" fmla="*/ 276348 h 1769775"/>
              <a:gd name="csX2581" fmla="*/ 1266670 w 2104010"/>
              <a:gd name="csY2581" fmla="*/ 274989 h 1769775"/>
              <a:gd name="csX2582" fmla="*/ 1266775 w 2104010"/>
              <a:gd name="csY2582" fmla="*/ 274174 h 1769775"/>
              <a:gd name="csX2583" fmla="*/ 1266731 w 2104010"/>
              <a:gd name="csY2583" fmla="*/ 272823 h 1769775"/>
              <a:gd name="csX2584" fmla="*/ 1266346 w 2104010"/>
              <a:gd name="csY2584" fmla="*/ 271937 h 1769775"/>
              <a:gd name="csX2585" fmla="*/ 1265653 w 2104010"/>
              <a:gd name="csY2585" fmla="*/ 271078 h 1769775"/>
              <a:gd name="csX2586" fmla="*/ 1264802 w 2104010"/>
              <a:gd name="csY2586" fmla="*/ 270245 h 1769775"/>
              <a:gd name="csX2587" fmla="*/ 1263197 w 2104010"/>
              <a:gd name="csY2587" fmla="*/ 269034 h 1769775"/>
              <a:gd name="csX2588" fmla="*/ 1262672 w 2104010"/>
              <a:gd name="csY2588" fmla="*/ 268325 h 1769775"/>
              <a:gd name="csX2589" fmla="*/ 1262733 w 2104010"/>
              <a:gd name="csY2589" fmla="*/ 267789 h 1769775"/>
              <a:gd name="csX2590" fmla="*/ 1262952 w 2104010"/>
              <a:gd name="csY2590" fmla="*/ 267473 h 1769775"/>
              <a:gd name="csX2591" fmla="*/ 1264285 w 2104010"/>
              <a:gd name="csY2591" fmla="*/ 265544 h 1769775"/>
              <a:gd name="csX2592" fmla="*/ 1267609 w 2104010"/>
              <a:gd name="csY2592" fmla="*/ 266360 h 1769775"/>
              <a:gd name="csX2593" fmla="*/ 1269117 w 2104010"/>
              <a:gd name="csY2593" fmla="*/ 263300 h 1769775"/>
              <a:gd name="csX2594" fmla="*/ 1271344 w 2104010"/>
              <a:gd name="csY2594" fmla="*/ 261089 h 1769775"/>
              <a:gd name="csX2595" fmla="*/ 1273843 w 2104010"/>
              <a:gd name="csY2595" fmla="*/ 259941 h 1769775"/>
              <a:gd name="csX2596" fmla="*/ 1276939 w 2104010"/>
              <a:gd name="csY2596" fmla="*/ 259265 h 1769775"/>
              <a:gd name="csX2597" fmla="*/ 1278596 w 2104010"/>
              <a:gd name="csY2597" fmla="*/ 258590 h 1769775"/>
              <a:gd name="csX2598" fmla="*/ 1281096 w 2104010"/>
              <a:gd name="csY2598" fmla="*/ 257556 h 1769775"/>
              <a:gd name="csX2599" fmla="*/ 1283481 w 2104010"/>
              <a:gd name="csY2599" fmla="*/ 256547 h 1769775"/>
              <a:gd name="csX2600" fmla="*/ 1285410 w 2104010"/>
              <a:gd name="csY2600" fmla="*/ 255731 h 1769775"/>
              <a:gd name="csX2601" fmla="*/ 1285094 w 2104010"/>
              <a:gd name="csY2601" fmla="*/ 250180 h 1769775"/>
              <a:gd name="csX2602" fmla="*/ 1285480 w 2104010"/>
              <a:gd name="csY2602" fmla="*/ 248926 h 1769775"/>
              <a:gd name="csX2603" fmla="*/ 1285708 w 2104010"/>
              <a:gd name="csY2603" fmla="*/ 248163 h 1769775"/>
              <a:gd name="csX2604" fmla="*/ 1292206 w 2104010"/>
              <a:gd name="csY2604" fmla="*/ 248146 h 1769775"/>
              <a:gd name="csX2605" fmla="*/ 1294750 w 2104010"/>
              <a:gd name="csY2605" fmla="*/ 245831 h 1769775"/>
              <a:gd name="csX2606" fmla="*/ 1302151 w 2104010"/>
              <a:gd name="csY2606" fmla="*/ 239087 h 1769775"/>
              <a:gd name="csX2607" fmla="*/ 1304098 w 2104010"/>
              <a:gd name="csY2607" fmla="*/ 234693 h 1769775"/>
              <a:gd name="csX2608" fmla="*/ 1305588 w 2104010"/>
              <a:gd name="csY2608" fmla="*/ 231712 h 1769775"/>
              <a:gd name="csX2609" fmla="*/ 1309438 w 2104010"/>
              <a:gd name="csY2609" fmla="*/ 226942 h 1769775"/>
              <a:gd name="csX2610" fmla="*/ 1311665 w 2104010"/>
              <a:gd name="csY2610" fmla="*/ 226056 h 1769775"/>
              <a:gd name="csX2611" fmla="*/ 1311929 w 2104010"/>
              <a:gd name="csY2611" fmla="*/ 225951 h 1769775"/>
              <a:gd name="csX2612" fmla="*/ 1313770 w 2104010"/>
              <a:gd name="csY2612" fmla="*/ 225214 h 1769775"/>
              <a:gd name="csX2613" fmla="*/ 1314112 w 2104010"/>
              <a:gd name="csY2613" fmla="*/ 223978 h 1769775"/>
              <a:gd name="csX2614" fmla="*/ 1315270 w 2104010"/>
              <a:gd name="csY2614" fmla="*/ 221522 h 1769775"/>
              <a:gd name="csX2615" fmla="*/ 1316883 w 2104010"/>
              <a:gd name="csY2615" fmla="*/ 219110 h 1769775"/>
              <a:gd name="csX2616" fmla="*/ 1318681 w 2104010"/>
              <a:gd name="csY2616" fmla="*/ 216436 h 1769775"/>
              <a:gd name="csX2617" fmla="*/ 1319277 w 2104010"/>
              <a:gd name="csY2617" fmla="*/ 212192 h 1769775"/>
              <a:gd name="csX2618" fmla="*/ 1324013 w 2104010"/>
              <a:gd name="csY2618" fmla="*/ 209464 h 1769775"/>
              <a:gd name="csX2619" fmla="*/ 1331168 w 2104010"/>
              <a:gd name="csY2619" fmla="*/ 204431 h 1769775"/>
              <a:gd name="csX2620" fmla="*/ 1336421 w 2104010"/>
              <a:gd name="csY2620" fmla="*/ 205816 h 1769775"/>
              <a:gd name="csX2621" fmla="*/ 1337851 w 2104010"/>
              <a:gd name="csY2621" fmla="*/ 210122 h 1769775"/>
              <a:gd name="csX2622" fmla="*/ 1339806 w 2104010"/>
              <a:gd name="csY2622" fmla="*/ 214875 h 1769775"/>
              <a:gd name="csX2623" fmla="*/ 1341542 w 2104010"/>
              <a:gd name="csY2623" fmla="*/ 215383 h 1769775"/>
              <a:gd name="csX2624" fmla="*/ 1343893 w 2104010"/>
              <a:gd name="csY2624" fmla="*/ 216077 h 1769775"/>
              <a:gd name="csX2625" fmla="*/ 1351514 w 2104010"/>
              <a:gd name="csY2625" fmla="*/ 211446 h 1769775"/>
              <a:gd name="csX2626" fmla="*/ 1357345 w 2104010"/>
              <a:gd name="csY2626" fmla="*/ 209078 h 1769775"/>
              <a:gd name="csX2627" fmla="*/ 1361055 w 2104010"/>
              <a:gd name="csY2627" fmla="*/ 209017 h 1769775"/>
              <a:gd name="csX2628" fmla="*/ 1363036 w 2104010"/>
              <a:gd name="csY2628" fmla="*/ 208535 h 1769775"/>
              <a:gd name="csX2629" fmla="*/ 1364913 w 2104010"/>
              <a:gd name="csY2629" fmla="*/ 209253 h 1769775"/>
              <a:gd name="csX2630" fmla="*/ 1369587 w 2104010"/>
              <a:gd name="csY2630" fmla="*/ 216646 h 1769775"/>
              <a:gd name="csX2631" fmla="*/ 1369982 w 2104010"/>
              <a:gd name="csY2631" fmla="*/ 217278 h 1769775"/>
              <a:gd name="csX2632" fmla="*/ 1376506 w 2104010"/>
              <a:gd name="csY2632" fmla="*/ 223882 h 1769775"/>
              <a:gd name="csX2633" fmla="*/ 1379040 w 2104010"/>
              <a:gd name="csY2633" fmla="*/ 230879 h 1769775"/>
              <a:gd name="csX2634" fmla="*/ 1384118 w 2104010"/>
              <a:gd name="csY2634" fmla="*/ 234668 h 1769775"/>
              <a:gd name="csX2635" fmla="*/ 1389572 w 2104010"/>
              <a:gd name="csY2635" fmla="*/ 241157 h 1769775"/>
              <a:gd name="csX2636" fmla="*/ 1390773 w 2104010"/>
              <a:gd name="csY2636" fmla="*/ 240955 h 1769775"/>
              <a:gd name="csX2637" fmla="*/ 1392106 w 2104010"/>
              <a:gd name="csY2637" fmla="*/ 239938 h 1769775"/>
              <a:gd name="csX2638" fmla="*/ 1393773 w 2104010"/>
              <a:gd name="csY2638" fmla="*/ 237982 h 1769775"/>
              <a:gd name="csX2639" fmla="*/ 1394992 w 2104010"/>
              <a:gd name="csY2639" fmla="*/ 236220 h 1769775"/>
              <a:gd name="csX2640" fmla="*/ 1398825 w 2104010"/>
              <a:gd name="csY2640" fmla="*/ 231081 h 1769775"/>
              <a:gd name="csX2641" fmla="*/ 1400569 w 2104010"/>
              <a:gd name="csY2641" fmla="*/ 228371 h 1769775"/>
              <a:gd name="csX2642" fmla="*/ 1400762 w 2104010"/>
              <a:gd name="csY2642" fmla="*/ 227643 h 1769775"/>
              <a:gd name="csX2643" fmla="*/ 1400718 w 2104010"/>
              <a:gd name="csY2643" fmla="*/ 227099 h 1769775"/>
              <a:gd name="csX2644" fmla="*/ 1400526 w 2104010"/>
              <a:gd name="csY2644" fmla="*/ 226432 h 1769775"/>
              <a:gd name="csX2645" fmla="*/ 1398929 w 2104010"/>
              <a:gd name="csY2645" fmla="*/ 223241 h 1769775"/>
              <a:gd name="csX2646" fmla="*/ 1398639 w 2104010"/>
              <a:gd name="csY2646" fmla="*/ 221662 h 1769775"/>
              <a:gd name="csX2647" fmla="*/ 1398534 w 2104010"/>
              <a:gd name="csY2647" fmla="*/ 218943 h 1769775"/>
              <a:gd name="csX2648" fmla="*/ 1398859 w 2104010"/>
              <a:gd name="csY2648" fmla="*/ 217199 h 1769775"/>
              <a:gd name="csX2649" fmla="*/ 1399649 w 2104010"/>
              <a:gd name="csY2649" fmla="*/ 216067 h 1769775"/>
              <a:gd name="csX2650" fmla="*/ 1400166 w 2104010"/>
              <a:gd name="csY2650" fmla="*/ 215068 h 1769775"/>
              <a:gd name="csX2651" fmla="*/ 1401350 w 2104010"/>
              <a:gd name="csY2651" fmla="*/ 214366 h 1769775"/>
              <a:gd name="csX2652" fmla="*/ 1402656 w 2104010"/>
              <a:gd name="csY2652" fmla="*/ 214094 h 1769775"/>
              <a:gd name="csX2653" fmla="*/ 1404708 w 2104010"/>
              <a:gd name="csY2653" fmla="*/ 213805 h 1769775"/>
              <a:gd name="csX2654" fmla="*/ 1405672 w 2104010"/>
              <a:gd name="csY2654" fmla="*/ 213569 h 1769775"/>
              <a:gd name="csX2655" fmla="*/ 1407479 w 2104010"/>
              <a:gd name="csY2655" fmla="*/ 213322 h 1769775"/>
              <a:gd name="csX2656" fmla="*/ 1409172 w 2104010"/>
              <a:gd name="csY2656" fmla="*/ 214016 h 1769775"/>
              <a:gd name="csX2657" fmla="*/ 1410347 w 2104010"/>
              <a:gd name="csY2657" fmla="*/ 214717 h 1769775"/>
              <a:gd name="csX2658" fmla="*/ 1413609 w 2104010"/>
              <a:gd name="csY2658" fmla="*/ 217909 h 1769775"/>
              <a:gd name="csX2659" fmla="*/ 1414556 w 2104010"/>
              <a:gd name="csY2659" fmla="*/ 217918 h 1769775"/>
              <a:gd name="csX2660" fmla="*/ 1414916 w 2104010"/>
              <a:gd name="csY2660" fmla="*/ 217690 h 1769775"/>
              <a:gd name="csX2661" fmla="*/ 1415407 w 2104010"/>
              <a:gd name="csY2661" fmla="*/ 217111 h 1769775"/>
              <a:gd name="csX2662" fmla="*/ 1419282 w 2104010"/>
              <a:gd name="csY2662" fmla="*/ 216866 h 1769775"/>
              <a:gd name="csX2663" fmla="*/ 1423071 w 2104010"/>
              <a:gd name="csY2663" fmla="*/ 216067 h 1769775"/>
              <a:gd name="csX2664" fmla="*/ 1424439 w 2104010"/>
              <a:gd name="csY2664" fmla="*/ 215839 h 1769775"/>
              <a:gd name="csX2665" fmla="*/ 1426351 w 2104010"/>
              <a:gd name="csY2665" fmla="*/ 215340 h 1769775"/>
              <a:gd name="csX2666" fmla="*/ 1431288 w 2104010"/>
              <a:gd name="csY2666" fmla="*/ 215085 h 1769775"/>
              <a:gd name="csX2667" fmla="*/ 1439417 w 2104010"/>
              <a:gd name="csY2667" fmla="*/ 207176 h 1769775"/>
              <a:gd name="csX2668" fmla="*/ 1447222 w 2104010"/>
              <a:gd name="csY2668" fmla="*/ 201607 h 1769775"/>
              <a:gd name="csX2669" fmla="*/ 1450169 w 2104010"/>
              <a:gd name="csY2669" fmla="*/ 199300 h 1769775"/>
              <a:gd name="csX2670" fmla="*/ 1453843 w 2104010"/>
              <a:gd name="csY2670" fmla="*/ 194118 h 1769775"/>
              <a:gd name="csX2671" fmla="*/ 1455447 w 2104010"/>
              <a:gd name="csY2671" fmla="*/ 192777 h 1769775"/>
              <a:gd name="csX2672" fmla="*/ 1459280 w 2104010"/>
              <a:gd name="csY2672" fmla="*/ 187997 h 1769775"/>
              <a:gd name="csX2673" fmla="*/ 1466646 w 2104010"/>
              <a:gd name="csY2673" fmla="*/ 185121 h 1769775"/>
              <a:gd name="csX2674" fmla="*/ 1468348 w 2104010"/>
              <a:gd name="csY2674" fmla="*/ 178824 h 1769775"/>
              <a:gd name="csX2675" fmla="*/ 1471224 w 2104010"/>
              <a:gd name="csY2675" fmla="*/ 172098 h 1769775"/>
              <a:gd name="csX2676" fmla="*/ 1476713 w 2104010"/>
              <a:gd name="csY2676" fmla="*/ 165714 h 1769775"/>
              <a:gd name="csX2677" fmla="*/ 1476494 w 2104010"/>
              <a:gd name="csY2677" fmla="*/ 164934 h 1769775"/>
              <a:gd name="csX2678" fmla="*/ 1475942 w 2104010"/>
              <a:gd name="csY2678" fmla="*/ 163005 h 1769775"/>
              <a:gd name="csX2679" fmla="*/ 1478213 w 2104010"/>
              <a:gd name="csY2679" fmla="*/ 158462 h 1769775"/>
              <a:gd name="csX2680" fmla="*/ 1480186 w 2104010"/>
              <a:gd name="csY2680" fmla="*/ 156085 h 1769775"/>
              <a:gd name="csX2681" fmla="*/ 1486219 w 2104010"/>
              <a:gd name="csY2681" fmla="*/ 157752 h 1769775"/>
              <a:gd name="csX2682" fmla="*/ 1490288 w 2104010"/>
              <a:gd name="csY2682" fmla="*/ 157024 h 1769775"/>
              <a:gd name="csX2683" fmla="*/ 1492735 w 2104010"/>
              <a:gd name="csY2683" fmla="*/ 156559 h 1769775"/>
              <a:gd name="csX2684" fmla="*/ 1496453 w 2104010"/>
              <a:gd name="csY2684" fmla="*/ 150972 h 1769775"/>
              <a:gd name="csX2685" fmla="*/ 1497769 w 2104010"/>
              <a:gd name="csY2685" fmla="*/ 151139 h 1769775"/>
              <a:gd name="csX2686" fmla="*/ 1501530 w 2104010"/>
              <a:gd name="csY2686" fmla="*/ 153893 h 1769775"/>
              <a:gd name="csX2687" fmla="*/ 1506266 w 2104010"/>
              <a:gd name="csY2687" fmla="*/ 149675 h 1769775"/>
              <a:gd name="csX2688" fmla="*/ 1514325 w 2104010"/>
              <a:gd name="csY2688" fmla="*/ 148395 h 1769775"/>
              <a:gd name="csX2689" fmla="*/ 1520183 w 2104010"/>
              <a:gd name="csY2689" fmla="*/ 140511 h 1769775"/>
              <a:gd name="csX2690" fmla="*/ 1520033 w 2104010"/>
              <a:gd name="csY2690" fmla="*/ 132557 h 1769775"/>
              <a:gd name="csX2691" fmla="*/ 1523445 w 2104010"/>
              <a:gd name="csY2691" fmla="*/ 126524 h 1769775"/>
              <a:gd name="csX2692" fmla="*/ 1524541 w 2104010"/>
              <a:gd name="csY2692" fmla="*/ 126120 h 1769775"/>
              <a:gd name="csX2693" fmla="*/ 1527751 w 2104010"/>
              <a:gd name="csY2693" fmla="*/ 127865 h 1769775"/>
              <a:gd name="csX2694" fmla="*/ 1528443 w 2104010"/>
              <a:gd name="csY2694" fmla="*/ 127971 h 1769775"/>
              <a:gd name="csX2695" fmla="*/ 1529531 w 2104010"/>
              <a:gd name="csY2695" fmla="*/ 128129 h 1769775"/>
              <a:gd name="csX2696" fmla="*/ 1529926 w 2104010"/>
              <a:gd name="csY2696" fmla="*/ 127927 h 1769775"/>
              <a:gd name="csX2697" fmla="*/ 1531469 w 2104010"/>
              <a:gd name="csY2697" fmla="*/ 125629 h 1769775"/>
              <a:gd name="csX2698" fmla="*/ 1532644 w 2104010"/>
              <a:gd name="csY2698" fmla="*/ 121876 h 1769775"/>
              <a:gd name="csX2699" fmla="*/ 1533012 w 2104010"/>
              <a:gd name="csY2699" fmla="*/ 120832 h 1769775"/>
              <a:gd name="csX2700" fmla="*/ 1534363 w 2104010"/>
              <a:gd name="csY2700" fmla="*/ 119920 h 1769775"/>
              <a:gd name="csX2701" fmla="*/ 1536678 w 2104010"/>
              <a:gd name="csY2701" fmla="*/ 120516 h 1769775"/>
              <a:gd name="csX2702" fmla="*/ 1539177 w 2104010"/>
              <a:gd name="csY2702" fmla="*/ 122183 h 1769775"/>
              <a:gd name="csX2703" fmla="*/ 1540528 w 2104010"/>
              <a:gd name="csY2703" fmla="*/ 122262 h 1769775"/>
              <a:gd name="csX2704" fmla="*/ 1540931 w 2104010"/>
              <a:gd name="csY2704" fmla="*/ 121911 h 1769775"/>
              <a:gd name="csX2705" fmla="*/ 1541282 w 2104010"/>
              <a:gd name="csY2705" fmla="*/ 120842 h 1769775"/>
              <a:gd name="csX2706" fmla="*/ 1541685 w 2104010"/>
              <a:gd name="csY2706" fmla="*/ 120570 h 1769775"/>
              <a:gd name="csX2707" fmla="*/ 1542773 w 2104010"/>
              <a:gd name="csY2707" fmla="*/ 119859 h 1769775"/>
              <a:gd name="csX2708" fmla="*/ 1542781 w 2104010"/>
              <a:gd name="csY2708" fmla="*/ 118675 h 1769775"/>
              <a:gd name="csX2709" fmla="*/ 1543948 w 2104010"/>
              <a:gd name="csY2709" fmla="*/ 119430 h 1769775"/>
              <a:gd name="csX2710" fmla="*/ 1544395 w 2104010"/>
              <a:gd name="csY2710" fmla="*/ 120008 h 1769775"/>
              <a:gd name="csX2711" fmla="*/ 1545027 w 2104010"/>
              <a:gd name="csY2711" fmla="*/ 122972 h 1769775"/>
              <a:gd name="csX2712" fmla="*/ 1546526 w 2104010"/>
              <a:gd name="csY2712" fmla="*/ 124463 h 1769775"/>
              <a:gd name="csX2713" fmla="*/ 1547289 w 2104010"/>
              <a:gd name="csY2713" fmla="*/ 125919 h 1769775"/>
              <a:gd name="csX2714" fmla="*/ 1546904 w 2104010"/>
              <a:gd name="csY2714" fmla="*/ 127488 h 1769775"/>
              <a:gd name="csX2715" fmla="*/ 1547912 w 2104010"/>
              <a:gd name="csY2715" fmla="*/ 129233 h 1769775"/>
              <a:gd name="csX2716" fmla="*/ 1552568 w 2104010"/>
              <a:gd name="csY2716" fmla="*/ 131969 h 1769775"/>
              <a:gd name="csX2717" fmla="*/ 1554305 w 2104010"/>
              <a:gd name="csY2717" fmla="*/ 133574 h 1769775"/>
              <a:gd name="csX2718" fmla="*/ 1555514 w 2104010"/>
              <a:gd name="csY2718" fmla="*/ 135697 h 1769775"/>
              <a:gd name="csX2719" fmla="*/ 1555243 w 2104010"/>
              <a:gd name="csY2719" fmla="*/ 139073 h 1769775"/>
              <a:gd name="csX2720" fmla="*/ 1554138 w 2104010"/>
              <a:gd name="csY2720" fmla="*/ 143483 h 1769775"/>
              <a:gd name="csX2721" fmla="*/ 1554234 w 2104010"/>
              <a:gd name="csY2721" fmla="*/ 147106 h 1769775"/>
              <a:gd name="csX2722" fmla="*/ 1556119 w 2104010"/>
              <a:gd name="csY2722" fmla="*/ 151359 h 1769775"/>
              <a:gd name="csX2723" fmla="*/ 1559171 w 2104010"/>
              <a:gd name="csY2723" fmla="*/ 152569 h 1769775"/>
              <a:gd name="csX2724" fmla="*/ 1560715 w 2104010"/>
              <a:gd name="csY2724" fmla="*/ 152148 h 1769775"/>
              <a:gd name="csX2725" fmla="*/ 1561899 w 2104010"/>
              <a:gd name="csY2725" fmla="*/ 152928 h 1769775"/>
              <a:gd name="csX2726" fmla="*/ 1563275 w 2104010"/>
              <a:gd name="csY2726" fmla="*/ 156436 h 1769775"/>
              <a:gd name="csX2727" fmla="*/ 1565056 w 2104010"/>
              <a:gd name="csY2727" fmla="*/ 158514 h 1769775"/>
              <a:gd name="csX2728" fmla="*/ 1567336 w 2104010"/>
              <a:gd name="csY2728" fmla="*/ 159821 h 1769775"/>
              <a:gd name="csX2729" fmla="*/ 1567756 w 2104010"/>
              <a:gd name="csY2729" fmla="*/ 159769 h 1769775"/>
              <a:gd name="csX2730" fmla="*/ 1570037 w 2104010"/>
              <a:gd name="csY2730" fmla="*/ 157848 h 1769775"/>
              <a:gd name="csX2731" fmla="*/ 1573992 w 2104010"/>
              <a:gd name="csY2731" fmla="*/ 153551 h 1769775"/>
              <a:gd name="csX2732" fmla="*/ 1574509 w 2104010"/>
              <a:gd name="csY2732" fmla="*/ 153533 h 1769775"/>
              <a:gd name="csX2733" fmla="*/ 1576509 w 2104010"/>
              <a:gd name="csY2733" fmla="*/ 156700 h 1769775"/>
              <a:gd name="csX2734" fmla="*/ 1580130 w 2104010"/>
              <a:gd name="csY2734" fmla="*/ 160645 h 1769775"/>
              <a:gd name="csX2735" fmla="*/ 1582734 w 2104010"/>
              <a:gd name="csY2735" fmla="*/ 171352 h 1769775"/>
              <a:gd name="csX2736" fmla="*/ 1584023 w 2104010"/>
              <a:gd name="csY2736" fmla="*/ 174404 h 1769775"/>
              <a:gd name="csX2737" fmla="*/ 1593152 w 2104010"/>
              <a:gd name="csY2737" fmla="*/ 180271 h 1769775"/>
              <a:gd name="csX2738" fmla="*/ 1594407 w 2104010"/>
              <a:gd name="csY2738" fmla="*/ 180140 h 1769775"/>
              <a:gd name="csX2739" fmla="*/ 1596240 w 2104010"/>
              <a:gd name="csY2739" fmla="*/ 178649 h 1769775"/>
              <a:gd name="csX2740" fmla="*/ 1601378 w 2104010"/>
              <a:gd name="csY2740" fmla="*/ 177237 h 1769775"/>
              <a:gd name="csX2741" fmla="*/ 1608139 w 2104010"/>
              <a:gd name="csY2741" fmla="*/ 180719 h 1769775"/>
              <a:gd name="csX2742" fmla="*/ 1608982 w 2104010"/>
              <a:gd name="csY2742" fmla="*/ 182665 h 1769775"/>
              <a:gd name="csX2743" fmla="*/ 1608245 w 2104010"/>
              <a:gd name="csY2743" fmla="*/ 186428 h 1769775"/>
              <a:gd name="csX2744" fmla="*/ 1598861 w 2104010"/>
              <a:gd name="csY2744" fmla="*/ 190321 h 1769775"/>
              <a:gd name="csX2745" fmla="*/ 1591907 w 2104010"/>
              <a:gd name="csY2745" fmla="*/ 200011 h 1769775"/>
              <a:gd name="csX2746" fmla="*/ 1595432 w 2104010"/>
              <a:gd name="csY2746" fmla="*/ 208368 h 1769775"/>
              <a:gd name="csX2747" fmla="*/ 1592671 w 2104010"/>
              <a:gd name="csY2747" fmla="*/ 222504 h 1769775"/>
              <a:gd name="csX2748" fmla="*/ 1593363 w 2104010"/>
              <a:gd name="csY2748" fmla="*/ 224267 h 1769775"/>
              <a:gd name="csX2749" fmla="*/ 1595204 w 2104010"/>
              <a:gd name="csY2749" fmla="*/ 225723 h 1769775"/>
              <a:gd name="csX2750" fmla="*/ 1597116 w 2104010"/>
              <a:gd name="csY2750" fmla="*/ 224294 h 1769775"/>
              <a:gd name="csX2751" fmla="*/ 1598870 w 2104010"/>
              <a:gd name="csY2751" fmla="*/ 222478 h 1769775"/>
              <a:gd name="csX2752" fmla="*/ 1602965 w 2104010"/>
              <a:gd name="csY2752" fmla="*/ 219443 h 1769775"/>
              <a:gd name="csX2753" fmla="*/ 1610542 w 2104010"/>
              <a:gd name="csY2753" fmla="*/ 221943 h 1769775"/>
              <a:gd name="csX2754" fmla="*/ 1613436 w 2104010"/>
              <a:gd name="csY2754" fmla="*/ 227441 h 1769775"/>
              <a:gd name="csX2755" fmla="*/ 1618067 w 2104010"/>
              <a:gd name="csY2755" fmla="*/ 230528 h 1769775"/>
              <a:gd name="csX2756" fmla="*/ 1620531 w 2104010"/>
              <a:gd name="csY2756" fmla="*/ 232720 h 1769775"/>
              <a:gd name="csX2757" fmla="*/ 1620619 w 2104010"/>
              <a:gd name="csY2757" fmla="*/ 234299 h 1769775"/>
              <a:gd name="csX2758" fmla="*/ 1617628 w 2104010"/>
              <a:gd name="csY2758" fmla="*/ 239464 h 1769775"/>
              <a:gd name="csX2759" fmla="*/ 1616593 w 2104010"/>
              <a:gd name="csY2759" fmla="*/ 244050 h 1769775"/>
              <a:gd name="csX2760" fmla="*/ 1616093 w 2104010"/>
              <a:gd name="csY2760" fmla="*/ 245594 h 1769775"/>
              <a:gd name="csX2761" fmla="*/ 1616180 w 2104010"/>
              <a:gd name="csY2761" fmla="*/ 247567 h 1769775"/>
              <a:gd name="csX2762" fmla="*/ 1616408 w 2104010"/>
              <a:gd name="csY2762" fmla="*/ 250768 h 1769775"/>
              <a:gd name="csX2763" fmla="*/ 1616874 w 2104010"/>
              <a:gd name="csY2763" fmla="*/ 253740 h 1769775"/>
              <a:gd name="csX2764" fmla="*/ 1618461 w 2104010"/>
              <a:gd name="csY2764" fmla="*/ 257187 h 1769775"/>
              <a:gd name="csX2765" fmla="*/ 1622284 w 2104010"/>
              <a:gd name="csY2765" fmla="*/ 259388 h 1769775"/>
              <a:gd name="csX2766" fmla="*/ 1622732 w 2104010"/>
              <a:gd name="csY2766" fmla="*/ 261748 h 1769775"/>
              <a:gd name="csX2767" fmla="*/ 1623100 w 2104010"/>
              <a:gd name="csY2767" fmla="*/ 262660 h 1769775"/>
              <a:gd name="csX2768" fmla="*/ 1623170 w 2104010"/>
              <a:gd name="csY2768" fmla="*/ 262834 h 1769775"/>
              <a:gd name="csX2769" fmla="*/ 1624232 w 2104010"/>
              <a:gd name="csY2769" fmla="*/ 265474 h 1769775"/>
              <a:gd name="csX2770" fmla="*/ 1624082 w 2104010"/>
              <a:gd name="csY2770" fmla="*/ 266781 h 1769775"/>
              <a:gd name="csX2771" fmla="*/ 1623048 w 2104010"/>
              <a:gd name="csY2771" fmla="*/ 269157 h 1769775"/>
              <a:gd name="csX2772" fmla="*/ 1621188 w 2104010"/>
              <a:gd name="csY2772" fmla="*/ 269693 h 1769775"/>
              <a:gd name="csX2773" fmla="*/ 1620487 w 2104010"/>
              <a:gd name="csY2773" fmla="*/ 270490 h 1769775"/>
              <a:gd name="csX2774" fmla="*/ 1618268 w 2104010"/>
              <a:gd name="csY2774" fmla="*/ 275130 h 1769775"/>
              <a:gd name="csX2775" fmla="*/ 1617312 w 2104010"/>
              <a:gd name="csY2775" fmla="*/ 276690 h 1769775"/>
              <a:gd name="csX2776" fmla="*/ 1617023 w 2104010"/>
              <a:gd name="csY2776" fmla="*/ 277182 h 1769775"/>
              <a:gd name="csX2777" fmla="*/ 1616812 w 2104010"/>
              <a:gd name="csY2777" fmla="*/ 277523 h 1769775"/>
              <a:gd name="csX2778" fmla="*/ 1616611 w 2104010"/>
              <a:gd name="csY2778" fmla="*/ 279759 h 1769775"/>
              <a:gd name="csX2779" fmla="*/ 1617136 w 2104010"/>
              <a:gd name="csY2779" fmla="*/ 283627 h 1769775"/>
              <a:gd name="csX2780" fmla="*/ 1617567 w 2104010"/>
              <a:gd name="csY2780" fmla="*/ 285398 h 1769775"/>
              <a:gd name="csX2781" fmla="*/ 1618715 w 2104010"/>
              <a:gd name="csY2781" fmla="*/ 288468 h 1769775"/>
              <a:gd name="csX2782" fmla="*/ 1619969 w 2104010"/>
              <a:gd name="csY2782" fmla="*/ 290642 h 1769775"/>
              <a:gd name="csX2783" fmla="*/ 1619329 w 2104010"/>
              <a:gd name="csY2783" fmla="*/ 292010 h 1769775"/>
              <a:gd name="csX2784" fmla="*/ 1616408 w 2104010"/>
              <a:gd name="csY2784" fmla="*/ 292422 h 1769775"/>
              <a:gd name="csX2785" fmla="*/ 1615559 w 2104010"/>
              <a:gd name="csY2785" fmla="*/ 293361 h 1769775"/>
              <a:gd name="csX2786" fmla="*/ 1615032 w 2104010"/>
              <a:gd name="csY2786" fmla="*/ 295132 h 1769775"/>
              <a:gd name="csX2787" fmla="*/ 1614576 w 2104010"/>
              <a:gd name="csY2787" fmla="*/ 295325 h 1769775"/>
              <a:gd name="csX2788" fmla="*/ 1613682 w 2104010"/>
              <a:gd name="csY2788" fmla="*/ 295298 h 1769775"/>
              <a:gd name="csX2789" fmla="*/ 1610884 w 2104010"/>
              <a:gd name="csY2789" fmla="*/ 295009 h 1769775"/>
              <a:gd name="csX2790" fmla="*/ 1610157 w 2104010"/>
              <a:gd name="csY2790" fmla="*/ 295360 h 1769775"/>
              <a:gd name="csX2791" fmla="*/ 1609446 w 2104010"/>
              <a:gd name="csY2791" fmla="*/ 296955 h 1769775"/>
              <a:gd name="csX2792" fmla="*/ 1609411 w 2104010"/>
              <a:gd name="csY2792" fmla="*/ 297850 h 1769775"/>
              <a:gd name="csX2793" fmla="*/ 1609130 w 2104010"/>
              <a:gd name="csY2793" fmla="*/ 305042 h 1769775"/>
              <a:gd name="csX2794" fmla="*/ 1609262 w 2104010"/>
              <a:gd name="csY2794" fmla="*/ 309172 h 1769775"/>
              <a:gd name="csX2795" fmla="*/ 1610595 w 2104010"/>
              <a:gd name="csY2795" fmla="*/ 311425 h 1769775"/>
              <a:gd name="csX2796" fmla="*/ 1611849 w 2104010"/>
              <a:gd name="csY2796" fmla="*/ 312680 h 1769775"/>
              <a:gd name="csX2797" fmla="*/ 1613682 w 2104010"/>
              <a:gd name="csY2797" fmla="*/ 313521 h 1769775"/>
              <a:gd name="csX2798" fmla="*/ 1613954 w 2104010"/>
              <a:gd name="csY2798" fmla="*/ 314240 h 1769775"/>
              <a:gd name="csX2799" fmla="*/ 1613611 w 2104010"/>
              <a:gd name="csY2799" fmla="*/ 316958 h 1769775"/>
              <a:gd name="csX2800" fmla="*/ 1612489 w 2104010"/>
              <a:gd name="csY2800" fmla="*/ 318941 h 1769775"/>
              <a:gd name="csX2801" fmla="*/ 1612015 w 2104010"/>
              <a:gd name="csY2801" fmla="*/ 319020 h 1769775"/>
              <a:gd name="csX2802" fmla="*/ 1606350 w 2104010"/>
              <a:gd name="csY2802" fmla="*/ 318336 h 1769775"/>
              <a:gd name="csX2803" fmla="*/ 1605237 w 2104010"/>
              <a:gd name="csY2803" fmla="*/ 318370 h 1769775"/>
              <a:gd name="csX2804" fmla="*/ 1603676 w 2104010"/>
              <a:gd name="csY2804" fmla="*/ 319985 h 1769775"/>
              <a:gd name="csX2805" fmla="*/ 1602562 w 2104010"/>
              <a:gd name="csY2805" fmla="*/ 322554 h 1769775"/>
              <a:gd name="csX2806" fmla="*/ 1601545 w 2104010"/>
              <a:gd name="csY2806" fmla="*/ 325711 h 1769775"/>
              <a:gd name="csX2807" fmla="*/ 1600256 w 2104010"/>
              <a:gd name="csY2807" fmla="*/ 328964 h 1769775"/>
              <a:gd name="csX2808" fmla="*/ 1598204 w 2104010"/>
              <a:gd name="csY2808" fmla="*/ 331007 h 1769775"/>
              <a:gd name="csX2809" fmla="*/ 1593898 w 2104010"/>
              <a:gd name="csY2809" fmla="*/ 329350 h 1769775"/>
              <a:gd name="csX2810" fmla="*/ 1586803 w 2104010"/>
              <a:gd name="csY2810" fmla="*/ 323115 h 1769775"/>
              <a:gd name="csX2811" fmla="*/ 1585085 w 2104010"/>
              <a:gd name="csY2811" fmla="*/ 323079 h 1769775"/>
              <a:gd name="csX2812" fmla="*/ 1583664 w 2104010"/>
              <a:gd name="csY2812" fmla="*/ 323869 h 1769775"/>
              <a:gd name="csX2813" fmla="*/ 1581366 w 2104010"/>
              <a:gd name="csY2813" fmla="*/ 325131 h 1769775"/>
              <a:gd name="csX2814" fmla="*/ 1577517 w 2104010"/>
              <a:gd name="csY2814" fmla="*/ 330516 h 1769775"/>
              <a:gd name="csX2815" fmla="*/ 1577385 w 2104010"/>
              <a:gd name="csY2815" fmla="*/ 331051 h 1769775"/>
              <a:gd name="csX2816" fmla="*/ 1577166 w 2104010"/>
              <a:gd name="csY2816" fmla="*/ 332323 h 1769775"/>
              <a:gd name="csX2817" fmla="*/ 1576184 w 2104010"/>
              <a:gd name="csY2817" fmla="*/ 335637 h 1769775"/>
              <a:gd name="csX2818" fmla="*/ 1574237 w 2104010"/>
              <a:gd name="csY2818" fmla="*/ 337873 h 1769775"/>
              <a:gd name="csX2819" fmla="*/ 1573045 w 2104010"/>
              <a:gd name="csY2819" fmla="*/ 339382 h 1769775"/>
              <a:gd name="csX2820" fmla="*/ 1572659 w 2104010"/>
              <a:gd name="csY2820" fmla="*/ 342776 h 1769775"/>
              <a:gd name="csX2821" fmla="*/ 1572843 w 2104010"/>
              <a:gd name="csY2821" fmla="*/ 345003 h 1769775"/>
              <a:gd name="csX2822" fmla="*/ 1575009 w 2104010"/>
              <a:gd name="csY2822" fmla="*/ 354939 h 1769775"/>
              <a:gd name="csX2823" fmla="*/ 1576789 w 2104010"/>
              <a:gd name="csY2823" fmla="*/ 357701 h 1769775"/>
              <a:gd name="csX2824" fmla="*/ 1588794 w 2104010"/>
              <a:gd name="csY2824" fmla="*/ 365365 h 1769775"/>
              <a:gd name="csX2825" fmla="*/ 1591206 w 2104010"/>
              <a:gd name="csY2825" fmla="*/ 370592 h 1769775"/>
              <a:gd name="csX2826" fmla="*/ 1590820 w 2104010"/>
              <a:gd name="csY2826" fmla="*/ 371417 h 1769775"/>
              <a:gd name="csX2827" fmla="*/ 1586225 w 2104010"/>
              <a:gd name="csY2827" fmla="*/ 375021 h 1769775"/>
              <a:gd name="csX2828" fmla="*/ 1583059 w 2104010"/>
              <a:gd name="csY2828" fmla="*/ 376651 h 1769775"/>
              <a:gd name="csX2829" fmla="*/ 1581174 w 2104010"/>
              <a:gd name="csY2829" fmla="*/ 379019 h 1769775"/>
              <a:gd name="csX2830" fmla="*/ 1580104 w 2104010"/>
              <a:gd name="csY2830" fmla="*/ 390727 h 1769775"/>
              <a:gd name="csX2831" fmla="*/ 1583182 w 2104010"/>
              <a:gd name="csY2831" fmla="*/ 396374 h 1769775"/>
              <a:gd name="csX2832" fmla="*/ 1584418 w 2104010"/>
              <a:gd name="csY2832" fmla="*/ 400723 h 1769775"/>
              <a:gd name="csX2833" fmla="*/ 1584471 w 2104010"/>
              <a:gd name="csY2833" fmla="*/ 403977 h 1769775"/>
              <a:gd name="csX2834" fmla="*/ 1585638 w 2104010"/>
              <a:gd name="csY2834" fmla="*/ 406301 h 1769775"/>
              <a:gd name="csX2835" fmla="*/ 1588102 w 2104010"/>
              <a:gd name="csY2835" fmla="*/ 408519 h 1769775"/>
              <a:gd name="csX2836" fmla="*/ 1589960 w 2104010"/>
              <a:gd name="csY2836" fmla="*/ 408335 h 1769775"/>
              <a:gd name="csX2837" fmla="*/ 1590899 w 2104010"/>
              <a:gd name="csY2837" fmla="*/ 407511 h 1769775"/>
              <a:gd name="csX2838" fmla="*/ 1592215 w 2104010"/>
              <a:gd name="csY2838" fmla="*/ 407231 h 1769775"/>
              <a:gd name="csX2839" fmla="*/ 1595179 w 2104010"/>
              <a:gd name="csY2839" fmla="*/ 410300 h 1769775"/>
              <a:gd name="csX2840" fmla="*/ 1600221 w 2104010"/>
              <a:gd name="csY2840" fmla="*/ 415544 h 1769775"/>
              <a:gd name="csX2841" fmla="*/ 1605737 w 2104010"/>
              <a:gd name="csY2841" fmla="*/ 414711 h 1769775"/>
              <a:gd name="csX2842" fmla="*/ 1607674 w 2104010"/>
              <a:gd name="csY2842" fmla="*/ 414720 h 1769775"/>
              <a:gd name="csX2843" fmla="*/ 1610990 w 2104010"/>
              <a:gd name="csY2843" fmla="*/ 414737 h 1769775"/>
              <a:gd name="csX2844" fmla="*/ 1613586 w 2104010"/>
              <a:gd name="csY2844" fmla="*/ 415613 h 1769775"/>
              <a:gd name="csX2845" fmla="*/ 1613971 w 2104010"/>
              <a:gd name="csY2845" fmla="*/ 416219 h 1769775"/>
              <a:gd name="csX2846" fmla="*/ 1611515 w 2104010"/>
              <a:gd name="csY2846" fmla="*/ 418832 h 1769775"/>
              <a:gd name="csX2847" fmla="*/ 1611375 w 2104010"/>
              <a:gd name="csY2847" fmla="*/ 422305 h 1769775"/>
              <a:gd name="csX2848" fmla="*/ 1612735 w 2104010"/>
              <a:gd name="csY2848" fmla="*/ 424480 h 1769775"/>
              <a:gd name="csX2849" fmla="*/ 1615190 w 2104010"/>
              <a:gd name="csY2849" fmla="*/ 426786 h 1769775"/>
              <a:gd name="csX2850" fmla="*/ 1616847 w 2104010"/>
              <a:gd name="csY2850" fmla="*/ 428127 h 1769775"/>
              <a:gd name="csX2851" fmla="*/ 1617987 w 2104010"/>
              <a:gd name="csY2851" fmla="*/ 430311 h 1769775"/>
              <a:gd name="csX2852" fmla="*/ 1621267 w 2104010"/>
              <a:gd name="csY2852" fmla="*/ 436459 h 1769775"/>
              <a:gd name="csX2853" fmla="*/ 1622907 w 2104010"/>
              <a:gd name="csY2853" fmla="*/ 438151 h 1769775"/>
              <a:gd name="csX2854" fmla="*/ 1625169 w 2104010"/>
              <a:gd name="csY2854" fmla="*/ 438888 h 1769775"/>
              <a:gd name="csX2855" fmla="*/ 1628966 w 2104010"/>
              <a:gd name="csY2855" fmla="*/ 439747 h 1769775"/>
              <a:gd name="csX2856" fmla="*/ 1633650 w 2104010"/>
              <a:gd name="csY2856" fmla="*/ 447561 h 1769775"/>
              <a:gd name="csX2857" fmla="*/ 1633237 w 2104010"/>
              <a:gd name="csY2857" fmla="*/ 449411 h 1769775"/>
              <a:gd name="csX2858" fmla="*/ 1632246 w 2104010"/>
              <a:gd name="csY2858" fmla="*/ 451130 h 1769775"/>
              <a:gd name="csX2859" fmla="*/ 1632395 w 2104010"/>
              <a:gd name="csY2859" fmla="*/ 453437 h 1769775"/>
              <a:gd name="csX2860" fmla="*/ 1632851 w 2104010"/>
              <a:gd name="csY2860" fmla="*/ 454594 h 1769775"/>
              <a:gd name="csX2861" fmla="*/ 1633386 w 2104010"/>
              <a:gd name="csY2861" fmla="*/ 455251 h 1769775"/>
              <a:gd name="csX2862" fmla="*/ 1638429 w 2104010"/>
              <a:gd name="csY2862" fmla="*/ 459224 h 1769775"/>
              <a:gd name="csX2863" fmla="*/ 1641718 w 2104010"/>
              <a:gd name="csY2863" fmla="*/ 460732 h 1769775"/>
              <a:gd name="csX2864" fmla="*/ 1643515 w 2104010"/>
              <a:gd name="csY2864" fmla="*/ 461311 h 1769775"/>
              <a:gd name="csX2865" fmla="*/ 1643910 w 2104010"/>
              <a:gd name="csY2865" fmla="*/ 461443 h 1769775"/>
              <a:gd name="csX2866" fmla="*/ 1644628 w 2104010"/>
              <a:gd name="csY2866" fmla="*/ 461671 h 1769775"/>
              <a:gd name="csX2867" fmla="*/ 1649548 w 2104010"/>
              <a:gd name="csY2867" fmla="*/ 462135 h 1769775"/>
              <a:gd name="csX2868" fmla="*/ 1649881 w 2104010"/>
              <a:gd name="csY2868" fmla="*/ 462311 h 1769775"/>
              <a:gd name="csX2869" fmla="*/ 1653548 w 2104010"/>
              <a:gd name="csY2869" fmla="*/ 464223 h 1769775"/>
              <a:gd name="csX2870" fmla="*/ 1653661 w 2104010"/>
              <a:gd name="csY2870" fmla="*/ 464591 h 1769775"/>
              <a:gd name="csX2871" fmla="*/ 1654608 w 2104010"/>
              <a:gd name="csY2871" fmla="*/ 467555 h 1769775"/>
              <a:gd name="csX2872" fmla="*/ 1654722 w 2104010"/>
              <a:gd name="csY2872" fmla="*/ 468239 h 1769775"/>
              <a:gd name="csX2873" fmla="*/ 1655318 w 2104010"/>
              <a:gd name="csY2873" fmla="*/ 471965 h 1769775"/>
              <a:gd name="csX2874" fmla="*/ 1655871 w 2104010"/>
              <a:gd name="csY2874" fmla="*/ 475394 h 1769775"/>
              <a:gd name="csX2875" fmla="*/ 1655853 w 2104010"/>
              <a:gd name="csY2875" fmla="*/ 475675 h 1769775"/>
              <a:gd name="csX2876" fmla="*/ 1655669 w 2104010"/>
              <a:gd name="csY2876" fmla="*/ 479517 h 1769775"/>
              <a:gd name="csX2877" fmla="*/ 1655485 w 2104010"/>
              <a:gd name="csY2877" fmla="*/ 480059 h 1769775"/>
              <a:gd name="csX2878" fmla="*/ 1655012 w 2104010"/>
              <a:gd name="csY2878" fmla="*/ 481419 h 1769775"/>
              <a:gd name="csX2879" fmla="*/ 1652381 w 2104010"/>
              <a:gd name="csY2879" fmla="*/ 484278 h 1769775"/>
              <a:gd name="csX2880" fmla="*/ 1648057 w 2104010"/>
              <a:gd name="csY2880" fmla="*/ 489250 h 1769775"/>
              <a:gd name="csX2881" fmla="*/ 1644953 w 2104010"/>
              <a:gd name="csY2881" fmla="*/ 492548 h 1769775"/>
              <a:gd name="csX2882" fmla="*/ 1642752 w 2104010"/>
              <a:gd name="csY2882" fmla="*/ 491828 h 1769775"/>
              <a:gd name="csX2883" fmla="*/ 1640139 w 2104010"/>
              <a:gd name="csY2883" fmla="*/ 487006 h 1769775"/>
              <a:gd name="csX2884" fmla="*/ 1637227 w 2104010"/>
              <a:gd name="csY2884" fmla="*/ 486190 h 1769775"/>
              <a:gd name="csX2885" fmla="*/ 1636867 w 2104010"/>
              <a:gd name="csY2885" fmla="*/ 486759 h 1769775"/>
              <a:gd name="csX2886" fmla="*/ 1636473 w 2104010"/>
              <a:gd name="csY2886" fmla="*/ 487014 h 1769775"/>
              <a:gd name="csX2887" fmla="*/ 1633334 w 2104010"/>
              <a:gd name="csY2887" fmla="*/ 489031 h 1769775"/>
              <a:gd name="csX2888" fmla="*/ 1632694 w 2104010"/>
              <a:gd name="csY2888" fmla="*/ 499896 h 1769775"/>
              <a:gd name="csX2889" fmla="*/ 1633869 w 2104010"/>
              <a:gd name="csY2889" fmla="*/ 504070 h 1769775"/>
              <a:gd name="csX2890" fmla="*/ 1635359 w 2104010"/>
              <a:gd name="csY2890" fmla="*/ 509384 h 1769775"/>
              <a:gd name="csX2891" fmla="*/ 1635719 w 2104010"/>
              <a:gd name="csY2891" fmla="*/ 510665 h 1769775"/>
              <a:gd name="csX2892" fmla="*/ 1636227 w 2104010"/>
              <a:gd name="csY2892" fmla="*/ 510340 h 1769775"/>
              <a:gd name="csX2893" fmla="*/ 1636973 w 2104010"/>
              <a:gd name="csY2893" fmla="*/ 512279 h 1769775"/>
              <a:gd name="csX2894" fmla="*/ 1644532 w 2104010"/>
              <a:gd name="csY2894" fmla="*/ 510735 h 1769775"/>
              <a:gd name="csX2895" fmla="*/ 1647461 w 2104010"/>
              <a:gd name="csY2895" fmla="*/ 511735 h 1769775"/>
              <a:gd name="csX2896" fmla="*/ 1650399 w 2104010"/>
              <a:gd name="csY2896" fmla="*/ 515961 h 1769775"/>
              <a:gd name="csX2897" fmla="*/ 1651574 w 2104010"/>
              <a:gd name="csY2897" fmla="*/ 516523 h 1769775"/>
              <a:gd name="csX2898" fmla="*/ 1657423 w 2104010"/>
              <a:gd name="csY2898" fmla="*/ 519469 h 1769775"/>
              <a:gd name="csX2899" fmla="*/ 1657458 w 2104010"/>
              <a:gd name="csY2899" fmla="*/ 526064 h 1769775"/>
              <a:gd name="csX2900" fmla="*/ 1658835 w 2104010"/>
              <a:gd name="csY2900" fmla="*/ 528221 h 1769775"/>
              <a:gd name="csX2901" fmla="*/ 1663219 w 2104010"/>
              <a:gd name="csY2901" fmla="*/ 528694 h 1769775"/>
              <a:gd name="csX2902" fmla="*/ 1663570 w 2104010"/>
              <a:gd name="csY2902" fmla="*/ 530326 h 1769775"/>
              <a:gd name="csX2903" fmla="*/ 1667587 w 2104010"/>
              <a:gd name="csY2903" fmla="*/ 529493 h 1769775"/>
              <a:gd name="csX2904" fmla="*/ 1669893 w 2104010"/>
              <a:gd name="csY2904" fmla="*/ 530062 h 1769775"/>
              <a:gd name="csX2905" fmla="*/ 1671121 w 2104010"/>
              <a:gd name="csY2905" fmla="*/ 542480 h 1769775"/>
              <a:gd name="csX2906" fmla="*/ 1670279 w 2104010"/>
              <a:gd name="csY2906" fmla="*/ 544233 h 1769775"/>
              <a:gd name="csX2907" fmla="*/ 1672156 w 2104010"/>
              <a:gd name="csY2907" fmla="*/ 545961 h 1769775"/>
              <a:gd name="csX2908" fmla="*/ 1674339 w 2104010"/>
              <a:gd name="csY2908" fmla="*/ 545979 h 1769775"/>
              <a:gd name="csX2909" fmla="*/ 1680908 w 2104010"/>
              <a:gd name="csY2909" fmla="*/ 545821 h 1769775"/>
              <a:gd name="csX2910" fmla="*/ 1681600 w 2104010"/>
              <a:gd name="csY2910" fmla="*/ 548259 h 1769775"/>
              <a:gd name="csX2911" fmla="*/ 1681758 w 2104010"/>
              <a:gd name="csY2911" fmla="*/ 548794 h 1769775"/>
              <a:gd name="csX2912" fmla="*/ 1683012 w 2104010"/>
              <a:gd name="csY2912" fmla="*/ 553178 h 1769775"/>
              <a:gd name="csX2913" fmla="*/ 1684240 w 2104010"/>
              <a:gd name="csY2913" fmla="*/ 557598 h 1769775"/>
              <a:gd name="csX2914" fmla="*/ 1684599 w 2104010"/>
              <a:gd name="csY2914" fmla="*/ 558818 h 1769775"/>
              <a:gd name="csX2915" fmla="*/ 1686073 w 2104010"/>
              <a:gd name="csY2915" fmla="*/ 563588 h 1769775"/>
              <a:gd name="csX2916" fmla="*/ 1689449 w 2104010"/>
              <a:gd name="csY2916" fmla="*/ 570700 h 1769775"/>
              <a:gd name="csX2917" fmla="*/ 1690571 w 2104010"/>
              <a:gd name="csY2917" fmla="*/ 572603 h 1769775"/>
              <a:gd name="csX2918" fmla="*/ 1692886 w 2104010"/>
              <a:gd name="csY2918" fmla="*/ 575189 h 1769775"/>
              <a:gd name="csX2919" fmla="*/ 1696710 w 2104010"/>
              <a:gd name="csY2919" fmla="*/ 579294 h 1769775"/>
              <a:gd name="csX2920" fmla="*/ 1698920 w 2104010"/>
              <a:gd name="csY2920" fmla="*/ 581670 h 1769775"/>
              <a:gd name="csX2921" fmla="*/ 1702164 w 2104010"/>
              <a:gd name="csY2921" fmla="*/ 584643 h 1769775"/>
              <a:gd name="csX2922" fmla="*/ 1704085 w 2104010"/>
              <a:gd name="csY2922" fmla="*/ 591132 h 1769775"/>
              <a:gd name="csX2923" fmla="*/ 1706698 w 2104010"/>
              <a:gd name="csY2923" fmla="*/ 592351 h 1769775"/>
              <a:gd name="csX2924" fmla="*/ 1709434 w 2104010"/>
              <a:gd name="csY2924" fmla="*/ 593623 h 1769775"/>
              <a:gd name="csX2925" fmla="*/ 1713511 w 2104010"/>
              <a:gd name="csY2925" fmla="*/ 592368 h 1769775"/>
              <a:gd name="csX2926" fmla="*/ 1715406 w 2104010"/>
              <a:gd name="csY2926" fmla="*/ 592807 h 1769775"/>
              <a:gd name="csX2927" fmla="*/ 1722606 w 2104010"/>
              <a:gd name="csY2927" fmla="*/ 595439 h 1769775"/>
              <a:gd name="csX2928" fmla="*/ 1727192 w 2104010"/>
              <a:gd name="csY2928" fmla="*/ 601524 h 1769775"/>
              <a:gd name="csX2929" fmla="*/ 1727516 w 2104010"/>
              <a:gd name="csY2929" fmla="*/ 603234 h 1769775"/>
              <a:gd name="csX2930" fmla="*/ 1727701 w 2104010"/>
              <a:gd name="csY2930" fmla="*/ 603568 h 1769775"/>
              <a:gd name="csX2931" fmla="*/ 1728709 w 2104010"/>
              <a:gd name="csY2931" fmla="*/ 605409 h 1769775"/>
              <a:gd name="csX2932" fmla="*/ 1730296 w 2104010"/>
              <a:gd name="csY2932" fmla="*/ 608250 h 1769775"/>
              <a:gd name="csX2933" fmla="*/ 1732970 w 2104010"/>
              <a:gd name="csY2933" fmla="*/ 613030 h 1769775"/>
              <a:gd name="csX2934" fmla="*/ 1734286 w 2104010"/>
              <a:gd name="csY2934" fmla="*/ 613503 h 1769775"/>
              <a:gd name="csX2935" fmla="*/ 1736198 w 2104010"/>
              <a:gd name="csY2935" fmla="*/ 612530 h 1769775"/>
              <a:gd name="csX2936" fmla="*/ 1737417 w 2104010"/>
              <a:gd name="csY2936" fmla="*/ 612170 h 1769775"/>
              <a:gd name="csX2937" fmla="*/ 1737838 w 2104010"/>
              <a:gd name="csY2937" fmla="*/ 612258 h 1769775"/>
              <a:gd name="csX2938" fmla="*/ 1741459 w 2104010"/>
              <a:gd name="csY2938" fmla="*/ 617028 h 1769775"/>
              <a:gd name="csX2939" fmla="*/ 1742003 w 2104010"/>
              <a:gd name="csY2939" fmla="*/ 617431 h 1769775"/>
              <a:gd name="csX2940" fmla="*/ 1742556 w 2104010"/>
              <a:gd name="csY2940" fmla="*/ 617800 h 1769775"/>
              <a:gd name="csX2941" fmla="*/ 1745607 w 2104010"/>
              <a:gd name="csY2941" fmla="*/ 619571 h 1769775"/>
              <a:gd name="csX2942" fmla="*/ 1746537 w 2104010"/>
              <a:gd name="csY2942" fmla="*/ 619642 h 1769775"/>
              <a:gd name="csX2943" fmla="*/ 1747327 w 2104010"/>
              <a:gd name="csY2943" fmla="*/ 619229 h 1769775"/>
              <a:gd name="csX2944" fmla="*/ 1748159 w 2104010"/>
              <a:gd name="csY2944" fmla="*/ 619212 h 1769775"/>
              <a:gd name="csX2945" fmla="*/ 1752237 w 2104010"/>
              <a:gd name="csY2945" fmla="*/ 621185 h 1769775"/>
              <a:gd name="csX2946" fmla="*/ 1753517 w 2104010"/>
              <a:gd name="csY2946" fmla="*/ 622789 h 1769775"/>
              <a:gd name="csX2947" fmla="*/ 1754289 w 2104010"/>
              <a:gd name="csY2947" fmla="*/ 624167 h 1769775"/>
              <a:gd name="csX2948" fmla="*/ 1755044 w 2104010"/>
              <a:gd name="csY2948" fmla="*/ 626297 h 1769775"/>
              <a:gd name="csX2949" fmla="*/ 1755736 w 2104010"/>
              <a:gd name="csY2949" fmla="*/ 628253 h 1769775"/>
              <a:gd name="csX2950" fmla="*/ 1755981 w 2104010"/>
              <a:gd name="csY2950" fmla="*/ 629349 h 1769775"/>
              <a:gd name="csX2951" fmla="*/ 1756289 w 2104010"/>
              <a:gd name="csY2951" fmla="*/ 630709 h 1769775"/>
              <a:gd name="csX2952" fmla="*/ 1755780 w 2104010"/>
              <a:gd name="csY2952" fmla="*/ 631682 h 1769775"/>
              <a:gd name="csX2953" fmla="*/ 1754956 w 2104010"/>
              <a:gd name="csY2953" fmla="*/ 632769 h 1769775"/>
              <a:gd name="csX2954" fmla="*/ 1751605 w 2104010"/>
              <a:gd name="csY2954" fmla="*/ 635970 h 1769775"/>
              <a:gd name="csX2955" fmla="*/ 1751492 w 2104010"/>
              <a:gd name="csY2955" fmla="*/ 636909 h 1769775"/>
              <a:gd name="csX2956" fmla="*/ 1753114 w 2104010"/>
              <a:gd name="csY2956" fmla="*/ 639145 h 1769775"/>
              <a:gd name="csX2957" fmla="*/ 1753745 w 2104010"/>
              <a:gd name="csY2957" fmla="*/ 640022 h 1769775"/>
              <a:gd name="csX2958" fmla="*/ 1754167 w 2104010"/>
              <a:gd name="csY2958" fmla="*/ 641328 h 1769775"/>
              <a:gd name="csX2959" fmla="*/ 1754894 w 2104010"/>
              <a:gd name="csY2959" fmla="*/ 643599 h 1769775"/>
              <a:gd name="csX2960" fmla="*/ 1755210 w 2104010"/>
              <a:gd name="csY2960" fmla="*/ 644591 h 1769775"/>
              <a:gd name="csX2961" fmla="*/ 1755385 w 2104010"/>
              <a:gd name="csY2961" fmla="*/ 645151 h 1769775"/>
              <a:gd name="csX2962" fmla="*/ 1756000 w 2104010"/>
              <a:gd name="csY2962" fmla="*/ 646563 h 1769775"/>
              <a:gd name="csX2963" fmla="*/ 1756122 w 2104010"/>
              <a:gd name="csY2963" fmla="*/ 646835 h 1769775"/>
              <a:gd name="csX2964" fmla="*/ 1757314 w 2104010"/>
              <a:gd name="csY2964" fmla="*/ 648651 h 1769775"/>
              <a:gd name="csX2965" fmla="*/ 1759042 w 2104010"/>
              <a:gd name="csY2965" fmla="*/ 651281 h 1769775"/>
              <a:gd name="csX2966" fmla="*/ 1759446 w 2104010"/>
              <a:gd name="csY2966" fmla="*/ 651992 h 1769775"/>
              <a:gd name="csX2967" fmla="*/ 1761533 w 2104010"/>
              <a:gd name="csY2967" fmla="*/ 653132 h 1769775"/>
              <a:gd name="csX2968" fmla="*/ 1761305 w 2104010"/>
              <a:gd name="csY2968" fmla="*/ 655666 h 1769775"/>
              <a:gd name="csX2969" fmla="*/ 1759384 w 2104010"/>
              <a:gd name="csY2969" fmla="*/ 659130 h 1769775"/>
              <a:gd name="csX2970" fmla="*/ 1761893 w 2104010"/>
              <a:gd name="csY2970" fmla="*/ 662629 h 1769775"/>
              <a:gd name="csX2971" fmla="*/ 1764506 w 2104010"/>
              <a:gd name="csY2971" fmla="*/ 664313 h 1769775"/>
              <a:gd name="csX2972" fmla="*/ 1764839 w 2104010"/>
              <a:gd name="csY2972" fmla="*/ 664637 h 1769775"/>
              <a:gd name="csX2973" fmla="*/ 1764953 w 2104010"/>
              <a:gd name="csY2973" fmla="*/ 665154 h 1769775"/>
              <a:gd name="csX2974" fmla="*/ 1765163 w 2104010"/>
              <a:gd name="csY2974" fmla="*/ 665690 h 1769775"/>
              <a:gd name="csX2975" fmla="*/ 1767777 w 2104010"/>
              <a:gd name="csY2975" fmla="*/ 667259 h 1769775"/>
              <a:gd name="csX2976" fmla="*/ 1768329 w 2104010"/>
              <a:gd name="csY2976" fmla="*/ 667391 h 1769775"/>
              <a:gd name="csX2977" fmla="*/ 1772091 w 2104010"/>
              <a:gd name="csY2977" fmla="*/ 665926 h 1769775"/>
              <a:gd name="csX2978" fmla="*/ 1774634 w 2104010"/>
              <a:gd name="csY2978" fmla="*/ 667373 h 1769775"/>
              <a:gd name="csX2979" fmla="*/ 1774713 w 2104010"/>
              <a:gd name="csY2979" fmla="*/ 667601 h 1769775"/>
              <a:gd name="csX2980" fmla="*/ 1775064 w 2104010"/>
              <a:gd name="csY2980" fmla="*/ 670504 h 1769775"/>
              <a:gd name="csX2981" fmla="*/ 1775388 w 2104010"/>
              <a:gd name="csY2981" fmla="*/ 672775 h 1769775"/>
              <a:gd name="csX2982" fmla="*/ 1775748 w 2104010"/>
              <a:gd name="csY2982" fmla="*/ 673143 h 1769775"/>
              <a:gd name="csX2983" fmla="*/ 1777528 w 2104010"/>
              <a:gd name="csY2983" fmla="*/ 674625 h 1769775"/>
              <a:gd name="csX2984" fmla="*/ 1779800 w 2104010"/>
              <a:gd name="csY2984" fmla="*/ 676309 h 1769775"/>
              <a:gd name="csX2985" fmla="*/ 1781833 w 2104010"/>
              <a:gd name="csY2985" fmla="*/ 677011 h 1769775"/>
              <a:gd name="csX2986" fmla="*/ 1783377 w 2104010"/>
              <a:gd name="csY2986" fmla="*/ 677580 h 1769775"/>
              <a:gd name="csX2987" fmla="*/ 1783868 w 2104010"/>
              <a:gd name="csY2987" fmla="*/ 678975 h 1769775"/>
              <a:gd name="csX2988" fmla="*/ 1784044 w 2104010"/>
              <a:gd name="csY2988" fmla="*/ 680036 h 1769775"/>
              <a:gd name="csX2989" fmla="*/ 1783017 w 2104010"/>
              <a:gd name="csY2989" fmla="*/ 683105 h 1769775"/>
              <a:gd name="csX2990" fmla="*/ 1783737 w 2104010"/>
              <a:gd name="csY2990" fmla="*/ 684666 h 1769775"/>
              <a:gd name="csX2991" fmla="*/ 1784965 w 2104010"/>
              <a:gd name="csY2991" fmla="*/ 685929 h 1769775"/>
              <a:gd name="csX2992" fmla="*/ 1784990 w 2104010"/>
              <a:gd name="csY2992" fmla="*/ 688709 h 1769775"/>
              <a:gd name="csX2993" fmla="*/ 1785096 w 2104010"/>
              <a:gd name="csY2993" fmla="*/ 689086 h 1769775"/>
              <a:gd name="csX2994" fmla="*/ 1785578 w 2104010"/>
              <a:gd name="csY2994" fmla="*/ 690858 h 1769775"/>
              <a:gd name="csX2995" fmla="*/ 1785990 w 2104010"/>
              <a:gd name="csY2995" fmla="*/ 693427 h 1769775"/>
              <a:gd name="csX2996" fmla="*/ 1786517 w 2104010"/>
              <a:gd name="csY2996" fmla="*/ 695452 h 1769775"/>
              <a:gd name="csX2997" fmla="*/ 1787657 w 2104010"/>
              <a:gd name="csY2997" fmla="*/ 697855 h 1769775"/>
              <a:gd name="csX2998" fmla="*/ 1789051 w 2104010"/>
              <a:gd name="csY2998" fmla="*/ 698460 h 1769775"/>
              <a:gd name="csX2999" fmla="*/ 1789621 w 2104010"/>
              <a:gd name="csY2999" fmla="*/ 698706 h 1769775"/>
              <a:gd name="csX3000" fmla="*/ 1791418 w 2104010"/>
              <a:gd name="csY3000" fmla="*/ 700267 h 1769775"/>
              <a:gd name="csX3001" fmla="*/ 1793313 w 2104010"/>
              <a:gd name="csY3001" fmla="*/ 703029 h 1769775"/>
              <a:gd name="csX3002" fmla="*/ 1792629 w 2104010"/>
              <a:gd name="csY3002" fmla="*/ 703976 h 1769775"/>
              <a:gd name="csX3003" fmla="*/ 1790069 w 2104010"/>
              <a:gd name="csY3003" fmla="*/ 705704 h 1769775"/>
              <a:gd name="csX3004" fmla="*/ 1787498 w 2104010"/>
              <a:gd name="csY3004" fmla="*/ 707432 h 1769775"/>
              <a:gd name="csX3005" fmla="*/ 1786113 w 2104010"/>
              <a:gd name="csY3005" fmla="*/ 710624 h 1769775"/>
              <a:gd name="csX3006" fmla="*/ 1784157 w 2104010"/>
              <a:gd name="csY3006" fmla="*/ 716806 h 1769775"/>
              <a:gd name="csX3007" fmla="*/ 1787481 w 2104010"/>
              <a:gd name="csY3007" fmla="*/ 719323 h 1769775"/>
              <a:gd name="csX3008" fmla="*/ 1787630 w 2104010"/>
              <a:gd name="csY3008" fmla="*/ 722278 h 1769775"/>
              <a:gd name="csX3009" fmla="*/ 1788779 w 2104010"/>
              <a:gd name="csY3009" fmla="*/ 723444 h 1769775"/>
              <a:gd name="csX3010" fmla="*/ 1788341 w 2104010"/>
              <a:gd name="csY3010" fmla="*/ 724558 h 1769775"/>
              <a:gd name="csX3011" fmla="*/ 1789322 w 2104010"/>
              <a:gd name="csY3011" fmla="*/ 727943 h 1769775"/>
              <a:gd name="csX3012" fmla="*/ 1790665 w 2104010"/>
              <a:gd name="csY3012" fmla="*/ 728136 h 1769775"/>
              <a:gd name="csX3013" fmla="*/ 1791437 w 2104010"/>
              <a:gd name="csY3013" fmla="*/ 729811 h 1769775"/>
              <a:gd name="csX3014" fmla="*/ 1791147 w 2104010"/>
              <a:gd name="csY3014" fmla="*/ 730573 h 1769775"/>
              <a:gd name="csX3015" fmla="*/ 1791270 w 2104010"/>
              <a:gd name="csY3015" fmla="*/ 733328 h 1769775"/>
              <a:gd name="csX3016" fmla="*/ 1791857 w 2104010"/>
              <a:gd name="csY3016" fmla="*/ 735081 h 1769775"/>
              <a:gd name="csX3017" fmla="*/ 1791339 w 2104010"/>
              <a:gd name="csY3017" fmla="*/ 735870 h 1769775"/>
              <a:gd name="csX3018" fmla="*/ 1790971 w 2104010"/>
              <a:gd name="csY3018" fmla="*/ 736441 h 1769775"/>
              <a:gd name="csX3019" fmla="*/ 1789841 w 2104010"/>
              <a:gd name="csY3019" fmla="*/ 739282 h 1769775"/>
              <a:gd name="csX3020" fmla="*/ 1789946 w 2104010"/>
              <a:gd name="csY3020" fmla="*/ 740834 h 1769775"/>
              <a:gd name="csX3021" fmla="*/ 1790893 w 2104010"/>
              <a:gd name="csY3021" fmla="*/ 741597 h 1769775"/>
              <a:gd name="csX3022" fmla="*/ 1791025 w 2104010"/>
              <a:gd name="csY3022" fmla="*/ 741702 h 1769775"/>
              <a:gd name="csX3023" fmla="*/ 1792234 w 2104010"/>
              <a:gd name="csY3023" fmla="*/ 741650 h 1769775"/>
              <a:gd name="csX3024" fmla="*/ 1793655 w 2104010"/>
              <a:gd name="csY3024" fmla="*/ 744411 h 1769775"/>
              <a:gd name="csX3025" fmla="*/ 1798566 w 2104010"/>
              <a:gd name="csY3025" fmla="*/ 744771 h 1769775"/>
              <a:gd name="csX3026" fmla="*/ 1800837 w 2104010"/>
              <a:gd name="csY3026" fmla="*/ 746955 h 1769775"/>
              <a:gd name="csX3027" fmla="*/ 1802223 w 2104010"/>
              <a:gd name="csY3027" fmla="*/ 749095 h 1769775"/>
              <a:gd name="csX3028" fmla="*/ 1803897 w 2104010"/>
              <a:gd name="csY3028" fmla="*/ 751199 h 1769775"/>
              <a:gd name="csX3029" fmla="*/ 1804449 w 2104010"/>
              <a:gd name="csY3029" fmla="*/ 751892 h 1769775"/>
              <a:gd name="csX3030" fmla="*/ 1804704 w 2104010"/>
              <a:gd name="csY3030" fmla="*/ 751699 h 1769775"/>
              <a:gd name="csX3031" fmla="*/ 1804959 w 2104010"/>
              <a:gd name="csY3031" fmla="*/ 751506 h 1769775"/>
              <a:gd name="csX3032" fmla="*/ 1807668 w 2104010"/>
              <a:gd name="csY3032" fmla="*/ 749463 h 1769775"/>
              <a:gd name="csX3033" fmla="*/ 1807940 w 2104010"/>
              <a:gd name="csY3033" fmla="*/ 749261 h 1769775"/>
              <a:gd name="csX3034" fmla="*/ 1810028 w 2104010"/>
              <a:gd name="csY3034" fmla="*/ 747034 h 1769775"/>
              <a:gd name="csX3035" fmla="*/ 1810133 w 2104010"/>
              <a:gd name="csY3035" fmla="*/ 747007 h 1769775"/>
              <a:gd name="csX3036" fmla="*/ 1810965 w 2104010"/>
              <a:gd name="csY3036" fmla="*/ 746797 h 1769775"/>
              <a:gd name="csX3037" fmla="*/ 1812220 w 2104010"/>
              <a:gd name="csY3037" fmla="*/ 745359 h 1769775"/>
              <a:gd name="csX3038" fmla="*/ 1812518 w 2104010"/>
              <a:gd name="csY3038" fmla="*/ 745026 h 1769775"/>
              <a:gd name="csX3039" fmla="*/ 1812825 w 2104010"/>
              <a:gd name="csY3039" fmla="*/ 744675 h 1769775"/>
              <a:gd name="csX3040" fmla="*/ 1814490 w 2104010"/>
              <a:gd name="csY3040" fmla="*/ 741763 h 1769775"/>
              <a:gd name="csX3041" fmla="*/ 1819034 w 2104010"/>
              <a:gd name="csY3041" fmla="*/ 740369 h 1769775"/>
              <a:gd name="csX3042" fmla="*/ 1821191 w 2104010"/>
              <a:gd name="csY3042" fmla="*/ 739930 h 1769775"/>
              <a:gd name="csX3043" fmla="*/ 1822594 w 2104010"/>
              <a:gd name="csY3043" fmla="*/ 739606 h 1769775"/>
              <a:gd name="csX3044" fmla="*/ 1824786 w 2104010"/>
              <a:gd name="csY3044" fmla="*/ 738449 h 1769775"/>
              <a:gd name="csX3045" fmla="*/ 1825470 w 2104010"/>
              <a:gd name="csY3045" fmla="*/ 737449 h 1769775"/>
              <a:gd name="csX3046" fmla="*/ 1826268 w 2104010"/>
              <a:gd name="csY3046" fmla="*/ 737238 h 1769775"/>
              <a:gd name="csX3047" fmla="*/ 1829232 w 2104010"/>
              <a:gd name="csY3047" fmla="*/ 738518 h 1769775"/>
              <a:gd name="csX3048" fmla="*/ 1831460 w 2104010"/>
              <a:gd name="csY3048" fmla="*/ 740755 h 1769775"/>
              <a:gd name="csX3049" fmla="*/ 1831556 w 2104010"/>
              <a:gd name="csY3049" fmla="*/ 741614 h 1769775"/>
              <a:gd name="csX3050" fmla="*/ 1831845 w 2104010"/>
              <a:gd name="csY3050" fmla="*/ 742097 h 1769775"/>
              <a:gd name="csX3051" fmla="*/ 1833222 w 2104010"/>
              <a:gd name="csY3051" fmla="*/ 744359 h 1769775"/>
              <a:gd name="csX3052" fmla="*/ 1835125 w 2104010"/>
              <a:gd name="csY3052" fmla="*/ 745245 h 1769775"/>
              <a:gd name="csX3053" fmla="*/ 1835792 w 2104010"/>
              <a:gd name="csY3053" fmla="*/ 745551 h 1769775"/>
              <a:gd name="csX3054" fmla="*/ 1839949 w 2104010"/>
              <a:gd name="csY3054" fmla="*/ 746700 h 1769775"/>
              <a:gd name="csX3055" fmla="*/ 1843614 w 2104010"/>
              <a:gd name="csY3055" fmla="*/ 746034 h 1769775"/>
              <a:gd name="csX3056" fmla="*/ 1847375 w 2104010"/>
              <a:gd name="csY3056" fmla="*/ 745342 h 1769775"/>
              <a:gd name="csX3057" fmla="*/ 1850620 w 2104010"/>
              <a:gd name="csY3057" fmla="*/ 745675 h 1769775"/>
              <a:gd name="csX3058" fmla="*/ 1850848 w 2104010"/>
              <a:gd name="csY3058" fmla="*/ 746087 h 1769775"/>
              <a:gd name="csX3059" fmla="*/ 1851944 w 2104010"/>
              <a:gd name="csY3059" fmla="*/ 748112 h 1769775"/>
              <a:gd name="csX3060" fmla="*/ 1854847 w 2104010"/>
              <a:gd name="csY3060" fmla="*/ 749287 h 1769775"/>
              <a:gd name="csX3061" fmla="*/ 1855479 w 2104010"/>
              <a:gd name="csY3061" fmla="*/ 749936 h 1769775"/>
              <a:gd name="csX3062" fmla="*/ 1858188 w 2104010"/>
              <a:gd name="csY3062" fmla="*/ 748990 h 1769775"/>
              <a:gd name="csX3063" fmla="*/ 1859013 w 2104010"/>
              <a:gd name="csY3063" fmla="*/ 748700 h 1769775"/>
              <a:gd name="csX3064" fmla="*/ 1867422 w 2104010"/>
              <a:gd name="csY3064" fmla="*/ 746394 h 1769775"/>
              <a:gd name="csX3065" fmla="*/ 1870518 w 2104010"/>
              <a:gd name="csY3065" fmla="*/ 746806 h 1769775"/>
              <a:gd name="csX3066" fmla="*/ 1874043 w 2104010"/>
              <a:gd name="csY3066" fmla="*/ 747279 h 1769775"/>
              <a:gd name="csX3067" fmla="*/ 1879016 w 2104010"/>
              <a:gd name="csY3067" fmla="*/ 746754 h 1769775"/>
              <a:gd name="csX3068" fmla="*/ 1883900 w 2104010"/>
              <a:gd name="csY3068" fmla="*/ 750752 h 1769775"/>
              <a:gd name="csX3069" fmla="*/ 1886706 w 2104010"/>
              <a:gd name="csY3069" fmla="*/ 751463 h 1769775"/>
              <a:gd name="csX3070" fmla="*/ 1892100 w 2104010"/>
              <a:gd name="csY3070" fmla="*/ 752848 h 1769775"/>
              <a:gd name="csX3071" fmla="*/ 1893827 w 2104010"/>
              <a:gd name="csY3071" fmla="*/ 751129 h 1769775"/>
              <a:gd name="csX3072" fmla="*/ 1895247 w 2104010"/>
              <a:gd name="csY3072" fmla="*/ 750270 h 1769775"/>
              <a:gd name="csX3073" fmla="*/ 1896686 w 2104010"/>
              <a:gd name="csY3073" fmla="*/ 750392 h 1769775"/>
              <a:gd name="csX3074" fmla="*/ 1896949 w 2104010"/>
              <a:gd name="csY3074" fmla="*/ 750419 h 1769775"/>
              <a:gd name="csX3075" fmla="*/ 1898492 w 2104010"/>
              <a:gd name="csY3075" fmla="*/ 750585 h 1769775"/>
              <a:gd name="csX3076" fmla="*/ 1898764 w 2104010"/>
              <a:gd name="csY3076" fmla="*/ 750787 h 1769775"/>
              <a:gd name="csX3077" fmla="*/ 1898922 w 2104010"/>
              <a:gd name="csY3077" fmla="*/ 753084 h 1769775"/>
              <a:gd name="csX3078" fmla="*/ 1899098 w 2104010"/>
              <a:gd name="csY3078" fmla="*/ 753620 h 1769775"/>
              <a:gd name="csX3079" fmla="*/ 1900483 w 2104010"/>
              <a:gd name="csY3079" fmla="*/ 754777 h 1769775"/>
              <a:gd name="csX3080" fmla="*/ 1900711 w 2104010"/>
              <a:gd name="csY3080" fmla="*/ 755101 h 1769775"/>
              <a:gd name="csX3081" fmla="*/ 1904114 w 2104010"/>
              <a:gd name="csY3081" fmla="*/ 759889 h 1769775"/>
              <a:gd name="csX3082" fmla="*/ 1907840 w 2104010"/>
              <a:gd name="csY3082" fmla="*/ 761784 h 1769775"/>
              <a:gd name="csX3083" fmla="*/ 1908577 w 2104010"/>
              <a:gd name="csY3083" fmla="*/ 764292 h 1769775"/>
              <a:gd name="csX3084" fmla="*/ 1910375 w 2104010"/>
              <a:gd name="csY3084" fmla="*/ 766835 h 1769775"/>
              <a:gd name="csX3085" fmla="*/ 1912708 w 2104010"/>
              <a:gd name="csY3085" fmla="*/ 769317 h 1769775"/>
              <a:gd name="csX3086" fmla="*/ 1914382 w 2104010"/>
              <a:gd name="csY3086" fmla="*/ 770746 h 1769775"/>
              <a:gd name="csX3087" fmla="*/ 1915101 w 2104010"/>
              <a:gd name="csY3087" fmla="*/ 771325 h 1769775"/>
              <a:gd name="csX3088" fmla="*/ 1914654 w 2104010"/>
              <a:gd name="csY3088" fmla="*/ 772649 h 1769775"/>
              <a:gd name="csX3089" fmla="*/ 1914356 w 2104010"/>
              <a:gd name="csY3089" fmla="*/ 772798 h 1769775"/>
              <a:gd name="csX3090" fmla="*/ 1913988 w 2104010"/>
              <a:gd name="csY3090" fmla="*/ 773807 h 1769775"/>
              <a:gd name="csX3091" fmla="*/ 1914172 w 2104010"/>
              <a:gd name="csY3091" fmla="*/ 774140 h 1769775"/>
              <a:gd name="csX3092" fmla="*/ 1914032 w 2104010"/>
              <a:gd name="csY3092" fmla="*/ 774526 h 1769775"/>
              <a:gd name="csX3093" fmla="*/ 1913970 w 2104010"/>
              <a:gd name="csY3093" fmla="*/ 774867 h 1769775"/>
              <a:gd name="csX3094" fmla="*/ 1914505 w 2104010"/>
              <a:gd name="csY3094" fmla="*/ 775227 h 1769775"/>
              <a:gd name="csX3095" fmla="*/ 1914014 w 2104010"/>
              <a:gd name="csY3095" fmla="*/ 775656 h 1769775"/>
              <a:gd name="csX3096" fmla="*/ 1914794 w 2104010"/>
              <a:gd name="csY3096" fmla="*/ 776674 h 1769775"/>
              <a:gd name="csX3097" fmla="*/ 1916689 w 2104010"/>
              <a:gd name="csY3097" fmla="*/ 776893 h 1769775"/>
              <a:gd name="csX3098" fmla="*/ 1918329 w 2104010"/>
              <a:gd name="csY3098" fmla="*/ 778208 h 1769775"/>
              <a:gd name="csX3099" fmla="*/ 1916996 w 2104010"/>
              <a:gd name="csY3099" fmla="*/ 786189 h 1769775"/>
              <a:gd name="csX3100" fmla="*/ 1916899 w 2104010"/>
              <a:gd name="csY3100" fmla="*/ 786777 h 1769775"/>
              <a:gd name="csX3101" fmla="*/ 1916197 w 2104010"/>
              <a:gd name="csY3101" fmla="*/ 788170 h 1769775"/>
              <a:gd name="csX3102" fmla="*/ 1914566 w 2104010"/>
              <a:gd name="csY3102" fmla="*/ 790214 h 1769775"/>
              <a:gd name="csX3103" fmla="*/ 1913979 w 2104010"/>
              <a:gd name="csY3103" fmla="*/ 791555 h 1769775"/>
              <a:gd name="csX3104" fmla="*/ 1913189 w 2104010"/>
              <a:gd name="csY3104" fmla="*/ 794607 h 1769775"/>
              <a:gd name="csX3105" fmla="*/ 1912576 w 2104010"/>
              <a:gd name="csY3105" fmla="*/ 796318 h 1769775"/>
              <a:gd name="csX3106" fmla="*/ 1911480 w 2104010"/>
              <a:gd name="csY3106" fmla="*/ 798395 h 1769775"/>
              <a:gd name="csX3107" fmla="*/ 1910419 w 2104010"/>
              <a:gd name="csY3107" fmla="*/ 799807 h 1769775"/>
              <a:gd name="csX3108" fmla="*/ 1909411 w 2104010"/>
              <a:gd name="csY3108" fmla="*/ 801150 h 1769775"/>
              <a:gd name="csX3109" fmla="*/ 1908769 w 2104010"/>
              <a:gd name="csY3109" fmla="*/ 803104 h 1769775"/>
              <a:gd name="csX3110" fmla="*/ 1908621 w 2104010"/>
              <a:gd name="csY3110" fmla="*/ 803579 h 1769775"/>
              <a:gd name="csX3111" fmla="*/ 1910375 w 2104010"/>
              <a:gd name="csY3111" fmla="*/ 809060 h 1769775"/>
              <a:gd name="csX3112" fmla="*/ 1911357 w 2104010"/>
              <a:gd name="csY3112" fmla="*/ 810980 h 1769775"/>
              <a:gd name="csX3113" fmla="*/ 1911777 w 2104010"/>
              <a:gd name="csY3113" fmla="*/ 812505 h 1769775"/>
              <a:gd name="csX3114" fmla="*/ 1912567 w 2104010"/>
              <a:gd name="csY3114" fmla="*/ 815338 h 1769775"/>
              <a:gd name="csX3115" fmla="*/ 1913681 w 2104010"/>
              <a:gd name="csY3115" fmla="*/ 818319 h 1769775"/>
              <a:gd name="csX3116" fmla="*/ 1913733 w 2104010"/>
              <a:gd name="csY3116" fmla="*/ 818460 h 1769775"/>
              <a:gd name="csX3117" fmla="*/ 1914066 w 2104010"/>
              <a:gd name="csY3117" fmla="*/ 820653 h 1769775"/>
              <a:gd name="csX3118" fmla="*/ 1914120 w 2104010"/>
              <a:gd name="csY3118" fmla="*/ 820661 h 1769775"/>
              <a:gd name="csX3119" fmla="*/ 1914250 w 2104010"/>
              <a:gd name="csY3119" fmla="*/ 824222 h 1769775"/>
              <a:gd name="csX3120" fmla="*/ 1914304 w 2104010"/>
              <a:gd name="csY3120" fmla="*/ 825634 h 1769775"/>
              <a:gd name="csX3121" fmla="*/ 1913664 w 2104010"/>
              <a:gd name="csY3121" fmla="*/ 828080 h 1769775"/>
              <a:gd name="csX3122" fmla="*/ 1913830 w 2104010"/>
              <a:gd name="csY3122" fmla="*/ 829851 h 1769775"/>
              <a:gd name="csX3123" fmla="*/ 1914329 w 2104010"/>
              <a:gd name="csY3123" fmla="*/ 835069 h 1769775"/>
              <a:gd name="csX3124" fmla="*/ 1914435 w 2104010"/>
              <a:gd name="csY3124" fmla="*/ 836139 h 1769775"/>
              <a:gd name="csX3125" fmla="*/ 1914909 w 2104010"/>
              <a:gd name="csY3125" fmla="*/ 841295 h 1769775"/>
              <a:gd name="csX3126" fmla="*/ 1915154 w 2104010"/>
              <a:gd name="csY3126" fmla="*/ 843997 h 1769775"/>
              <a:gd name="csX3127" fmla="*/ 1915172 w 2104010"/>
              <a:gd name="csY3127" fmla="*/ 844154 h 1769775"/>
              <a:gd name="csX3128" fmla="*/ 1915532 w 2104010"/>
              <a:gd name="csY3128" fmla="*/ 845365 h 1769775"/>
              <a:gd name="csX3129" fmla="*/ 1916013 w 2104010"/>
              <a:gd name="csY3129" fmla="*/ 846995 h 1769775"/>
              <a:gd name="csX3130" fmla="*/ 1917268 w 2104010"/>
              <a:gd name="csY3130" fmla="*/ 851275 h 1769775"/>
              <a:gd name="csX3131" fmla="*/ 1918258 w 2104010"/>
              <a:gd name="csY3131" fmla="*/ 853599 h 1769775"/>
              <a:gd name="csX3132" fmla="*/ 1919425 w 2104010"/>
              <a:gd name="csY3132" fmla="*/ 856352 h 1769775"/>
              <a:gd name="csX3133" fmla="*/ 1919688 w 2104010"/>
              <a:gd name="csY3133" fmla="*/ 856975 h 1769775"/>
              <a:gd name="csX3134" fmla="*/ 1921573 w 2104010"/>
              <a:gd name="csY3134" fmla="*/ 860755 h 1769775"/>
              <a:gd name="csX3135" fmla="*/ 1921766 w 2104010"/>
              <a:gd name="csY3135" fmla="*/ 861123 h 1769775"/>
              <a:gd name="csX3136" fmla="*/ 1921959 w 2104010"/>
              <a:gd name="csY3136" fmla="*/ 861307 h 1769775"/>
              <a:gd name="csX3137" fmla="*/ 1922038 w 2104010"/>
              <a:gd name="csY3137" fmla="*/ 861649 h 1769775"/>
              <a:gd name="csX3138" fmla="*/ 1923634 w 2104010"/>
              <a:gd name="csY3138" fmla="*/ 867937 h 1769775"/>
              <a:gd name="csX3139" fmla="*/ 1924432 w 2104010"/>
              <a:gd name="csY3139" fmla="*/ 871006 h 1769775"/>
              <a:gd name="csX3140" fmla="*/ 1925668 w 2104010"/>
              <a:gd name="csY3140" fmla="*/ 875732 h 1769775"/>
              <a:gd name="csX3141" fmla="*/ 1927291 w 2104010"/>
              <a:gd name="csY3141" fmla="*/ 878618 h 1769775"/>
              <a:gd name="csX3142" fmla="*/ 1927502 w 2104010"/>
              <a:gd name="csY3142" fmla="*/ 879003 h 1769775"/>
              <a:gd name="csX3143" fmla="*/ 1930422 w 2104010"/>
              <a:gd name="csY3143" fmla="*/ 883134 h 1769775"/>
              <a:gd name="csX3144" fmla="*/ 1931904 w 2104010"/>
              <a:gd name="csY3144" fmla="*/ 884835 h 1769775"/>
              <a:gd name="csX3145" fmla="*/ 1936989 w 2104010"/>
              <a:gd name="csY3145" fmla="*/ 892149 h 1769775"/>
              <a:gd name="csX3146" fmla="*/ 1938594 w 2104010"/>
              <a:gd name="csY3146" fmla="*/ 893140 h 1769775"/>
              <a:gd name="csX3147" fmla="*/ 1939857 w 2104010"/>
              <a:gd name="csY3147" fmla="*/ 893920 h 1769775"/>
              <a:gd name="csX3148" fmla="*/ 1940901 w 2104010"/>
              <a:gd name="csY3148" fmla="*/ 894561 h 1769775"/>
              <a:gd name="csX3149" fmla="*/ 1943093 w 2104010"/>
              <a:gd name="csY3149" fmla="*/ 895885 h 1769775"/>
              <a:gd name="csX3150" fmla="*/ 1947618 w 2104010"/>
              <a:gd name="csY3150" fmla="*/ 898594 h 1769775"/>
              <a:gd name="csX3151" fmla="*/ 1948118 w 2104010"/>
              <a:gd name="csY3151" fmla="*/ 898893 h 1769775"/>
              <a:gd name="csX3152" fmla="*/ 1950635 w 2104010"/>
              <a:gd name="csY3152" fmla="*/ 900374 h 1769775"/>
              <a:gd name="csX3153" fmla="*/ 1955274 w 2104010"/>
              <a:gd name="csY3153" fmla="*/ 902751 h 1769775"/>
              <a:gd name="csX3154" fmla="*/ 1955563 w 2104010"/>
              <a:gd name="csY3154" fmla="*/ 902918 h 1769775"/>
              <a:gd name="csX3155" fmla="*/ 1959334 w 2104010"/>
              <a:gd name="csY3155" fmla="*/ 905144 h 1769775"/>
              <a:gd name="csX3156" fmla="*/ 1960640 w 2104010"/>
              <a:gd name="csY3156" fmla="*/ 904636 h 1769775"/>
              <a:gd name="csX3157" fmla="*/ 1963184 w 2104010"/>
              <a:gd name="csY3157" fmla="*/ 903654 h 1769775"/>
              <a:gd name="csX3158" fmla="*/ 1965008 w 2104010"/>
              <a:gd name="csY3158" fmla="*/ 903506 h 1769775"/>
              <a:gd name="csX3159" fmla="*/ 1967805 w 2104010"/>
              <a:gd name="csY3159" fmla="*/ 903278 h 1769775"/>
              <a:gd name="csX3160" fmla="*/ 1969796 w 2104010"/>
              <a:gd name="csY3160" fmla="*/ 903654 h 1769775"/>
              <a:gd name="csX3161" fmla="*/ 1979959 w 2104010"/>
              <a:gd name="csY3161" fmla="*/ 905575 h 1769775"/>
              <a:gd name="csX3162" fmla="*/ 1980135 w 2104010"/>
              <a:gd name="csY3162" fmla="*/ 905610 h 1769775"/>
              <a:gd name="csX3163" fmla="*/ 1987195 w 2104010"/>
              <a:gd name="csY3163" fmla="*/ 909705 h 1769775"/>
              <a:gd name="csX3164" fmla="*/ 1987615 w 2104010"/>
              <a:gd name="csY3164" fmla="*/ 909951 h 1769775"/>
              <a:gd name="csX3165" fmla="*/ 1992588 w 2104010"/>
              <a:gd name="csY3165" fmla="*/ 916580 h 1769775"/>
              <a:gd name="csX3166" fmla="*/ 1995569 w 2104010"/>
              <a:gd name="csY3166" fmla="*/ 920518 h 1769775"/>
              <a:gd name="csX3167" fmla="*/ 1997525 w 2104010"/>
              <a:gd name="csY3167" fmla="*/ 923139 h 1769775"/>
              <a:gd name="csX3168" fmla="*/ 1997735 w 2104010"/>
              <a:gd name="csY3168" fmla="*/ 923411 h 1769775"/>
              <a:gd name="csX3169" fmla="*/ 1999445 w 2104010"/>
              <a:gd name="csY3169" fmla="*/ 925647 h 1769775"/>
              <a:gd name="csX3170" fmla="*/ 2001611 w 2104010"/>
              <a:gd name="csY3170" fmla="*/ 928480 h 1769775"/>
              <a:gd name="csX3171" fmla="*/ 2002216 w 2104010"/>
              <a:gd name="csY3171" fmla="*/ 929260 h 1769775"/>
              <a:gd name="csX3172" fmla="*/ 2007267 w 2104010"/>
              <a:gd name="csY3172" fmla="*/ 927954 h 1769775"/>
              <a:gd name="csX3173" fmla="*/ 2007504 w 2104010"/>
              <a:gd name="csY3173" fmla="*/ 930216 h 1769775"/>
              <a:gd name="csX3174" fmla="*/ 2006092 w 2104010"/>
              <a:gd name="csY3174" fmla="*/ 931584 h 1769775"/>
              <a:gd name="csX3175" fmla="*/ 2006066 w 2104010"/>
              <a:gd name="csY3175" fmla="*/ 936311 h 1769775"/>
              <a:gd name="csX3176" fmla="*/ 2006943 w 2104010"/>
              <a:gd name="csY3176" fmla="*/ 938135 h 1769775"/>
              <a:gd name="csX3177" fmla="*/ 2009311 w 2104010"/>
              <a:gd name="csY3177" fmla="*/ 943380 h 1769775"/>
              <a:gd name="csX3178" fmla="*/ 2011941 w 2104010"/>
              <a:gd name="csY3178" fmla="*/ 949501 h 1769775"/>
              <a:gd name="csX3179" fmla="*/ 2013187 w 2104010"/>
              <a:gd name="csY3179" fmla="*/ 951867 h 1769775"/>
              <a:gd name="csX3180" fmla="*/ 2013547 w 2104010"/>
              <a:gd name="csY3180" fmla="*/ 952534 h 1769775"/>
              <a:gd name="csX3181" fmla="*/ 2015712 w 2104010"/>
              <a:gd name="csY3181" fmla="*/ 956498 h 1769775"/>
              <a:gd name="csX3182" fmla="*/ 2015712 w 2104010"/>
              <a:gd name="csY3182" fmla="*/ 956507 h 1769775"/>
              <a:gd name="csX3183" fmla="*/ 2014695 w 2104010"/>
              <a:gd name="csY3183" fmla="*/ 960067 h 1769775"/>
              <a:gd name="csX3184" fmla="*/ 2014283 w 2104010"/>
              <a:gd name="csY3184" fmla="*/ 961515 h 1769775"/>
              <a:gd name="csX3185" fmla="*/ 2013731 w 2104010"/>
              <a:gd name="csY3185" fmla="*/ 963444 h 1769775"/>
              <a:gd name="csX3186" fmla="*/ 2014440 w 2104010"/>
              <a:gd name="csY3186" fmla="*/ 965749 h 1769775"/>
              <a:gd name="csX3187" fmla="*/ 2013984 w 2104010"/>
              <a:gd name="csY3187" fmla="*/ 966697 h 1769775"/>
              <a:gd name="csX3188" fmla="*/ 2011082 w 2104010"/>
              <a:gd name="csY3188" fmla="*/ 972678 h 1769775"/>
              <a:gd name="csX3189" fmla="*/ 2010854 w 2104010"/>
              <a:gd name="csY3189" fmla="*/ 973142 h 1769775"/>
              <a:gd name="csX3190" fmla="*/ 2010170 w 2104010"/>
              <a:gd name="csY3190" fmla="*/ 976922 h 1769775"/>
              <a:gd name="csX3191" fmla="*/ 2009924 w 2104010"/>
              <a:gd name="csY3191" fmla="*/ 977290 h 1769775"/>
              <a:gd name="csX3192" fmla="*/ 2009390 w 2104010"/>
              <a:gd name="csY3192" fmla="*/ 978018 h 1769775"/>
              <a:gd name="csX3193" fmla="*/ 2008521 w 2104010"/>
              <a:gd name="csY3193" fmla="*/ 979281 h 1769775"/>
              <a:gd name="csX3194" fmla="*/ 2008258 w 2104010"/>
              <a:gd name="csY3194" fmla="*/ 979658 h 1769775"/>
              <a:gd name="csX3195" fmla="*/ 2007951 w 2104010"/>
              <a:gd name="csY3195" fmla="*/ 979815 h 1769775"/>
              <a:gd name="csX3196" fmla="*/ 2005663 w 2104010"/>
              <a:gd name="csY3196" fmla="*/ 980868 h 1769775"/>
              <a:gd name="csX3197" fmla="*/ 2003777 w 2104010"/>
              <a:gd name="csY3197" fmla="*/ 981719 h 1769775"/>
              <a:gd name="csX3198" fmla="*/ 2003443 w 2104010"/>
              <a:gd name="csY3198" fmla="*/ 981991 h 1769775"/>
              <a:gd name="csX3199" fmla="*/ 2001874 w 2104010"/>
              <a:gd name="csY3199" fmla="*/ 983298 h 1769775"/>
              <a:gd name="csX3200" fmla="*/ 2000787 w 2104010"/>
              <a:gd name="csY3200" fmla="*/ 982859 h 1769775"/>
              <a:gd name="csX3201" fmla="*/ 1998077 w 2104010"/>
              <a:gd name="csY3201" fmla="*/ 982473 h 1769775"/>
              <a:gd name="csX3202" fmla="*/ 1995613 w 2104010"/>
              <a:gd name="csY3202" fmla="*/ 982911 h 1769775"/>
              <a:gd name="csX3203" fmla="*/ 1995420 w 2104010"/>
              <a:gd name="csY3203" fmla="*/ 982947 h 1769775"/>
              <a:gd name="csX3204" fmla="*/ 1994271 w 2104010"/>
              <a:gd name="csY3204" fmla="*/ 983148 h 1769775"/>
              <a:gd name="csX3205" fmla="*/ 1993569 w 2104010"/>
              <a:gd name="csY3205" fmla="*/ 983999 h 1769775"/>
              <a:gd name="csX3206" fmla="*/ 1992982 w 2104010"/>
              <a:gd name="csY3206" fmla="*/ 984709 h 1769775"/>
              <a:gd name="csX3207" fmla="*/ 1990755 w 2104010"/>
              <a:gd name="csY3207" fmla="*/ 984639 h 1769775"/>
              <a:gd name="csX3208" fmla="*/ 1988896 w 2104010"/>
              <a:gd name="csY3208" fmla="*/ 984578 h 1769775"/>
              <a:gd name="csX3209" fmla="*/ 1987799 w 2104010"/>
              <a:gd name="csY3209" fmla="*/ 984534 h 1769775"/>
              <a:gd name="csX3210" fmla="*/ 1984292 w 2104010"/>
              <a:gd name="csY3210" fmla="*/ 984464 h 1769775"/>
              <a:gd name="csX3211" fmla="*/ 1983327 w 2104010"/>
              <a:gd name="csY3211" fmla="*/ 984455 h 1769775"/>
              <a:gd name="csX3212" fmla="*/ 1980582 w 2104010"/>
              <a:gd name="csY3212" fmla="*/ 984779 h 1769775"/>
              <a:gd name="csX3213" fmla="*/ 1978872 w 2104010"/>
              <a:gd name="csY3213" fmla="*/ 984946 h 1769775"/>
              <a:gd name="csX3214" fmla="*/ 1977925 w 2104010"/>
              <a:gd name="csY3214" fmla="*/ 985218 h 1769775"/>
              <a:gd name="csX3215" fmla="*/ 1976723 w 2104010"/>
              <a:gd name="csY3215" fmla="*/ 985507 h 1769775"/>
              <a:gd name="csX3216" fmla="*/ 1976005 w 2104010"/>
              <a:gd name="csY3216" fmla="*/ 985989 h 1769775"/>
              <a:gd name="csX3217" fmla="*/ 1974102 w 2104010"/>
              <a:gd name="csY3217" fmla="*/ 985218 h 1769775"/>
              <a:gd name="csX3218" fmla="*/ 1972690 w 2104010"/>
              <a:gd name="csY3218" fmla="*/ 985016 h 1769775"/>
              <a:gd name="csX3219" fmla="*/ 1970164 w 2104010"/>
              <a:gd name="csY3219" fmla="*/ 984622 h 1769775"/>
              <a:gd name="csX3220" fmla="*/ 1967981 w 2104010"/>
              <a:gd name="csY3220" fmla="*/ 984735 h 1769775"/>
              <a:gd name="csX3221" fmla="*/ 1967209 w 2104010"/>
              <a:gd name="csY3221" fmla="*/ 984735 h 1769775"/>
              <a:gd name="csX3222" fmla="*/ 1966393 w 2104010"/>
              <a:gd name="csY3222" fmla="*/ 984692 h 1769775"/>
              <a:gd name="csX3223" fmla="*/ 1965876 w 2104010"/>
              <a:gd name="csY3223" fmla="*/ 984666 h 1769775"/>
              <a:gd name="csX3224" fmla="*/ 1963210 w 2104010"/>
              <a:gd name="csY3224" fmla="*/ 984560 h 1769775"/>
              <a:gd name="csX3225" fmla="*/ 1959044 w 2104010"/>
              <a:gd name="csY3225" fmla="*/ 984367 h 1769775"/>
              <a:gd name="csX3226" fmla="*/ 1957720 w 2104010"/>
              <a:gd name="csY3226" fmla="*/ 984025 h 1769775"/>
              <a:gd name="csX3227" fmla="*/ 1952354 w 2104010"/>
              <a:gd name="csY3227" fmla="*/ 982754 h 1769775"/>
              <a:gd name="csX3228" fmla="*/ 1949319 w 2104010"/>
              <a:gd name="csY3228" fmla="*/ 981771 h 1769775"/>
              <a:gd name="csX3229" fmla="*/ 1948662 w 2104010"/>
              <a:gd name="csY3229" fmla="*/ 981438 h 1769775"/>
              <a:gd name="csX3230" fmla="*/ 1946654 w 2104010"/>
              <a:gd name="csY3230" fmla="*/ 980412 h 1769775"/>
              <a:gd name="csX3231" fmla="*/ 1942576 w 2104010"/>
              <a:gd name="csY3231" fmla="*/ 983016 h 1769775"/>
              <a:gd name="csX3232" fmla="*/ 1941296 w 2104010"/>
              <a:gd name="csY3232" fmla="*/ 984937 h 1769775"/>
              <a:gd name="csX3233" fmla="*/ 1937112 w 2104010"/>
              <a:gd name="csY3233" fmla="*/ 991137 h 1769775"/>
              <a:gd name="csX3234" fmla="*/ 1932623 w 2104010"/>
              <a:gd name="csY3234" fmla="*/ 992207 h 1769775"/>
              <a:gd name="csX3235" fmla="*/ 1926115 w 2104010"/>
              <a:gd name="csY3235" fmla="*/ 993741 h 1769775"/>
              <a:gd name="csX3236" fmla="*/ 1924879 w 2104010"/>
              <a:gd name="csY3236" fmla="*/ 993996 h 1769775"/>
              <a:gd name="csX3237" fmla="*/ 1924283 w 2104010"/>
              <a:gd name="csY3237" fmla="*/ 993198 h 1769775"/>
              <a:gd name="csX3238" fmla="*/ 1914978 w 2104010"/>
              <a:gd name="csY3238" fmla="*/ 981535 h 1769775"/>
              <a:gd name="csX3239" fmla="*/ 1911506 w 2104010"/>
              <a:gd name="csY3239" fmla="*/ 981377 h 1769775"/>
              <a:gd name="csX3240" fmla="*/ 1907568 w 2104010"/>
              <a:gd name="csY3240" fmla="*/ 982403 h 1769775"/>
              <a:gd name="csX3241" fmla="*/ 1904710 w 2104010"/>
              <a:gd name="csY3241" fmla="*/ 983043 h 1769775"/>
              <a:gd name="csX3242" fmla="*/ 1902631 w 2104010"/>
              <a:gd name="csY3242" fmla="*/ 983271 h 1769775"/>
              <a:gd name="csX3243" fmla="*/ 1900895 w 2104010"/>
              <a:gd name="csY3243" fmla="*/ 990892 h 1769775"/>
              <a:gd name="csX3244" fmla="*/ 1900834 w 2104010"/>
              <a:gd name="csY3244" fmla="*/ 991111 h 1769775"/>
              <a:gd name="csX3245" fmla="*/ 1900702 w 2104010"/>
              <a:gd name="csY3245" fmla="*/ 991505 h 1769775"/>
              <a:gd name="csX3246" fmla="*/ 1898098 w 2104010"/>
              <a:gd name="csY3246" fmla="*/ 1000293 h 1769775"/>
              <a:gd name="csX3247" fmla="*/ 1896615 w 2104010"/>
              <a:gd name="csY3247" fmla="*/ 1005282 h 1769775"/>
              <a:gd name="csX3248" fmla="*/ 1896081 w 2104010"/>
              <a:gd name="csY3248" fmla="*/ 1007132 h 1769775"/>
              <a:gd name="csX3249" fmla="*/ 1895757 w 2104010"/>
              <a:gd name="csY3249" fmla="*/ 1007738 h 1769775"/>
              <a:gd name="csX3250" fmla="*/ 1893529 w 2104010"/>
              <a:gd name="csY3250" fmla="*/ 1012675 h 1769775"/>
              <a:gd name="csX3251" fmla="*/ 1893441 w 2104010"/>
              <a:gd name="csY3251" fmla="*/ 1013744 h 1769775"/>
              <a:gd name="csX3252" fmla="*/ 1896159 w 2104010"/>
              <a:gd name="csY3252" fmla="*/ 1015489 h 1769775"/>
              <a:gd name="csX3253" fmla="*/ 1897326 w 2104010"/>
              <a:gd name="csY3253" fmla="*/ 1017121 h 1769775"/>
              <a:gd name="csX3254" fmla="*/ 1899018 w 2104010"/>
              <a:gd name="csY3254" fmla="*/ 1019462 h 1769775"/>
              <a:gd name="csX3255" fmla="*/ 1902456 w 2104010"/>
              <a:gd name="csY3255" fmla="*/ 1020418 h 1769775"/>
              <a:gd name="csX3256" fmla="*/ 1902903 w 2104010"/>
              <a:gd name="csY3256" fmla="*/ 1021374 h 1769775"/>
              <a:gd name="csX3257" fmla="*/ 1904570 w 2104010"/>
              <a:gd name="csY3257" fmla="*/ 1021848 h 1769775"/>
              <a:gd name="csX3258" fmla="*/ 1905955 w 2104010"/>
              <a:gd name="csY3258" fmla="*/ 1024855 h 1769775"/>
              <a:gd name="csX3259" fmla="*/ 1906420 w 2104010"/>
              <a:gd name="csY3259" fmla="*/ 1025320 h 1769775"/>
              <a:gd name="csX3260" fmla="*/ 1906840 w 2104010"/>
              <a:gd name="csY3260" fmla="*/ 1025873 h 1769775"/>
              <a:gd name="csX3261" fmla="*/ 1907683 w 2104010"/>
              <a:gd name="csY3261" fmla="*/ 1026285 h 1769775"/>
              <a:gd name="csX3262" fmla="*/ 1907349 w 2104010"/>
              <a:gd name="csY3262" fmla="*/ 1027354 h 1769775"/>
              <a:gd name="csX3263" fmla="*/ 1909411 w 2104010"/>
              <a:gd name="csY3263" fmla="*/ 1027819 h 1769775"/>
              <a:gd name="csX3264" fmla="*/ 1911313 w 2104010"/>
              <a:gd name="csY3264" fmla="*/ 1029573 h 1769775"/>
              <a:gd name="csX3265" fmla="*/ 1913812 w 2104010"/>
              <a:gd name="csY3265" fmla="*/ 1030959 h 1769775"/>
              <a:gd name="csX3266" fmla="*/ 1915242 w 2104010"/>
              <a:gd name="csY3266" fmla="*/ 1032958 h 1769775"/>
              <a:gd name="csX3267" fmla="*/ 1915014 w 2104010"/>
              <a:gd name="csY3267" fmla="*/ 1033318 h 1769775"/>
              <a:gd name="csX3268" fmla="*/ 1915110 w 2104010"/>
              <a:gd name="csY3268" fmla="*/ 1033537 h 1769775"/>
              <a:gd name="csX3269" fmla="*/ 1916890 w 2104010"/>
              <a:gd name="csY3269" fmla="*/ 1034615 h 1769775"/>
              <a:gd name="csX3270" fmla="*/ 1916513 w 2104010"/>
              <a:gd name="csY3270" fmla="*/ 1035782 h 1769775"/>
              <a:gd name="csX3271" fmla="*/ 1917689 w 2104010"/>
              <a:gd name="csY3271" fmla="*/ 1036975 h 1769775"/>
              <a:gd name="csX3272" fmla="*/ 1920065 w 2104010"/>
              <a:gd name="csY3272" fmla="*/ 1039483 h 1769775"/>
              <a:gd name="csX3273" fmla="*/ 1921187 w 2104010"/>
              <a:gd name="csY3273" fmla="*/ 1041069 h 1769775"/>
              <a:gd name="csX3274" fmla="*/ 1922047 w 2104010"/>
              <a:gd name="csY3274" fmla="*/ 1041999 h 1769775"/>
              <a:gd name="csX3275" fmla="*/ 1922318 w 2104010"/>
              <a:gd name="csY3275" fmla="*/ 1042376 h 1769775"/>
              <a:gd name="csX3276" fmla="*/ 1923687 w 2104010"/>
              <a:gd name="csY3276" fmla="*/ 1043060 h 1769775"/>
              <a:gd name="csX3277" fmla="*/ 1924853 w 2104010"/>
              <a:gd name="csY3277" fmla="*/ 1043683 h 1769775"/>
              <a:gd name="csX3278" fmla="*/ 1926764 w 2104010"/>
              <a:gd name="csY3278" fmla="*/ 1046060 h 1769775"/>
              <a:gd name="csX3279" fmla="*/ 1926975 w 2104010"/>
              <a:gd name="csY3279" fmla="*/ 1046322 h 1769775"/>
              <a:gd name="csX3280" fmla="*/ 1928360 w 2104010"/>
              <a:gd name="csY3280" fmla="*/ 1048313 h 1769775"/>
              <a:gd name="csX3281" fmla="*/ 1928519 w 2104010"/>
              <a:gd name="csY3281" fmla="*/ 1048568 h 1769775"/>
              <a:gd name="csX3282" fmla="*/ 1928475 w 2104010"/>
              <a:gd name="csY3282" fmla="*/ 1050234 h 1769775"/>
              <a:gd name="csX3283" fmla="*/ 1928414 w 2104010"/>
              <a:gd name="csY3283" fmla="*/ 1050654 h 1769775"/>
              <a:gd name="csX3284" fmla="*/ 1929869 w 2104010"/>
              <a:gd name="csY3284" fmla="*/ 1051813 h 1769775"/>
              <a:gd name="csX3285" fmla="*/ 1932631 w 2104010"/>
              <a:gd name="csY3285" fmla="*/ 1053733 h 1769775"/>
              <a:gd name="csX3286" fmla="*/ 1935201 w 2104010"/>
              <a:gd name="csY3286" fmla="*/ 1055838 h 1769775"/>
              <a:gd name="csX3287" fmla="*/ 1937612 w 2104010"/>
              <a:gd name="csY3287" fmla="*/ 1057784 h 1769775"/>
              <a:gd name="csX3288" fmla="*/ 1940480 w 2104010"/>
              <a:gd name="csY3288" fmla="*/ 1060099 h 1769775"/>
              <a:gd name="csX3289" fmla="*/ 1942690 w 2104010"/>
              <a:gd name="csY3289" fmla="*/ 1061748 h 1769775"/>
              <a:gd name="csX3290" fmla="*/ 1943129 w 2104010"/>
              <a:gd name="csY3290" fmla="*/ 1062038 h 1769775"/>
              <a:gd name="csX3291" fmla="*/ 1943470 w 2104010"/>
              <a:gd name="csY3291" fmla="*/ 1062291 h 1769775"/>
              <a:gd name="csX3292" fmla="*/ 1944373 w 2104010"/>
              <a:gd name="csY3292" fmla="*/ 1062862 h 1769775"/>
              <a:gd name="csX3293" fmla="*/ 1945399 w 2104010"/>
              <a:gd name="csY3293" fmla="*/ 1066440 h 1769775"/>
              <a:gd name="csX3294" fmla="*/ 1945434 w 2104010"/>
              <a:gd name="csY3294" fmla="*/ 1066563 h 1769775"/>
              <a:gd name="csX3295" fmla="*/ 1945487 w 2104010"/>
              <a:gd name="csY3295" fmla="*/ 1066737 h 1769775"/>
              <a:gd name="csX3296" fmla="*/ 1946127 w 2104010"/>
              <a:gd name="csY3296" fmla="*/ 1068912 h 1769775"/>
              <a:gd name="csX3297" fmla="*/ 1946189 w 2104010"/>
              <a:gd name="csY3297" fmla="*/ 1069132 h 1769775"/>
              <a:gd name="csX3298" fmla="*/ 1946198 w 2104010"/>
              <a:gd name="csY3298" fmla="*/ 1069157 h 1769775"/>
              <a:gd name="csX3299" fmla="*/ 1946294 w 2104010"/>
              <a:gd name="csY3299" fmla="*/ 1069473 h 1769775"/>
              <a:gd name="csX3300" fmla="*/ 1946873 w 2104010"/>
              <a:gd name="csY3300" fmla="*/ 1071534 h 1769775"/>
              <a:gd name="csX3301" fmla="*/ 1947005 w 2104010"/>
              <a:gd name="csY3301" fmla="*/ 1071990 h 1769775"/>
              <a:gd name="csX3302" fmla="*/ 1947671 w 2104010"/>
              <a:gd name="csY3302" fmla="*/ 1074262 h 1769775"/>
              <a:gd name="csX3303" fmla="*/ 1950451 w 2104010"/>
              <a:gd name="csY3303" fmla="*/ 1073868 h 1769775"/>
              <a:gd name="csX3304" fmla="*/ 1951915 w 2104010"/>
              <a:gd name="csY3304" fmla="*/ 1073657 h 1769775"/>
              <a:gd name="csX3305" fmla="*/ 1955870 w 2104010"/>
              <a:gd name="csY3305" fmla="*/ 1073121 h 1769775"/>
              <a:gd name="csX3306" fmla="*/ 1956676 w 2104010"/>
              <a:gd name="csY3306" fmla="*/ 1073017 h 1769775"/>
              <a:gd name="csX3307" fmla="*/ 1958194 w 2104010"/>
              <a:gd name="csY3307" fmla="*/ 1072780 h 1769775"/>
              <a:gd name="csX3308" fmla="*/ 1959562 w 2104010"/>
              <a:gd name="csY3308" fmla="*/ 1072561 h 1769775"/>
              <a:gd name="csX3309" fmla="*/ 1959728 w 2104010"/>
              <a:gd name="csY3309" fmla="*/ 1072578 h 1769775"/>
              <a:gd name="csX3310" fmla="*/ 1963272 w 2104010"/>
              <a:gd name="csY3310" fmla="*/ 1072017 h 1769775"/>
              <a:gd name="csX3311" fmla="*/ 1965209 w 2104010"/>
              <a:gd name="csY3311" fmla="*/ 1071675 h 1769775"/>
              <a:gd name="csX3312" fmla="*/ 1965429 w 2104010"/>
              <a:gd name="csY3312" fmla="*/ 1071350 h 1769775"/>
              <a:gd name="csX3313" fmla="*/ 1965569 w 2104010"/>
              <a:gd name="csY3313" fmla="*/ 1071350 h 1769775"/>
              <a:gd name="csX3314" fmla="*/ 1968796 w 2104010"/>
              <a:gd name="csY3314" fmla="*/ 1071289 h 1769775"/>
              <a:gd name="csX3315" fmla="*/ 1969410 w 2104010"/>
              <a:gd name="csY3315" fmla="*/ 1071245 h 1769775"/>
              <a:gd name="csX3316" fmla="*/ 1970550 w 2104010"/>
              <a:gd name="csY3316" fmla="*/ 1068036 h 1769775"/>
              <a:gd name="csX3317" fmla="*/ 1971305 w 2104010"/>
              <a:gd name="csY3317" fmla="*/ 1068561 h 1769775"/>
              <a:gd name="csX3318" fmla="*/ 1972339 w 2104010"/>
              <a:gd name="csY3318" fmla="*/ 1069342 h 1769775"/>
              <a:gd name="csX3319" fmla="*/ 1972190 w 2104010"/>
              <a:gd name="csY3319" fmla="*/ 1070596 h 1769775"/>
              <a:gd name="csX3320" fmla="*/ 1972742 w 2104010"/>
              <a:gd name="csY3320" fmla="*/ 1070552 h 1769775"/>
              <a:gd name="csX3321" fmla="*/ 1972944 w 2104010"/>
              <a:gd name="csY3321" fmla="*/ 1070535 h 1769775"/>
              <a:gd name="csX3322" fmla="*/ 1977127 w 2104010"/>
              <a:gd name="csY3322" fmla="*/ 1070193 h 1769775"/>
              <a:gd name="csX3323" fmla="*/ 1979934 w 2104010"/>
              <a:gd name="csY3323" fmla="*/ 1069982 h 1769775"/>
              <a:gd name="csX3324" fmla="*/ 1982494 w 2104010"/>
              <a:gd name="csY3324" fmla="*/ 1069789 h 1769775"/>
              <a:gd name="csX3325" fmla="*/ 1985011 w 2104010"/>
              <a:gd name="csY3325" fmla="*/ 1070894 h 1769775"/>
              <a:gd name="csX3326" fmla="*/ 1987176 w 2104010"/>
              <a:gd name="csY3326" fmla="*/ 1071806 h 1769775"/>
              <a:gd name="csX3327" fmla="*/ 1989159 w 2104010"/>
              <a:gd name="csY3327" fmla="*/ 1072684 h 1769775"/>
              <a:gd name="csX3328" fmla="*/ 1990623 w 2104010"/>
              <a:gd name="csY3328" fmla="*/ 1073332 h 1769775"/>
              <a:gd name="csX3329" fmla="*/ 1992176 w 2104010"/>
              <a:gd name="csY3329" fmla="*/ 1074008 h 1769775"/>
              <a:gd name="csX3330" fmla="*/ 1993833 w 2104010"/>
              <a:gd name="csY3330" fmla="*/ 1073525 h 1769775"/>
              <a:gd name="csX3331" fmla="*/ 1996770 w 2104010"/>
              <a:gd name="csY3331" fmla="*/ 1072701 h 1769775"/>
              <a:gd name="csX3332" fmla="*/ 1997902 w 2104010"/>
              <a:gd name="csY3332" fmla="*/ 1071613 h 1769775"/>
              <a:gd name="csX3333" fmla="*/ 1998665 w 2104010"/>
              <a:gd name="csY3333" fmla="*/ 1070850 h 1769775"/>
              <a:gd name="csX3334" fmla="*/ 2000067 w 2104010"/>
              <a:gd name="csY3334" fmla="*/ 1070368 h 1769775"/>
              <a:gd name="csX3335" fmla="*/ 2001418 w 2104010"/>
              <a:gd name="csY3335" fmla="*/ 1069895 h 1769775"/>
              <a:gd name="csX3336" fmla="*/ 2002067 w 2104010"/>
              <a:gd name="csY3336" fmla="*/ 1069895 h 1769775"/>
              <a:gd name="csX3337" fmla="*/ 2004733 w 2104010"/>
              <a:gd name="csY3337" fmla="*/ 1070123 h 1769775"/>
              <a:gd name="csX3338" fmla="*/ 2007056 w 2104010"/>
              <a:gd name="csY3338" fmla="*/ 1070280 h 1769775"/>
              <a:gd name="csX3339" fmla="*/ 2009451 w 2104010"/>
              <a:gd name="csY3339" fmla="*/ 1070447 h 1769775"/>
              <a:gd name="csX3340" fmla="*/ 2010976 w 2104010"/>
              <a:gd name="csY3340" fmla="*/ 1070552 h 1769775"/>
              <a:gd name="csX3341" fmla="*/ 2011599 w 2104010"/>
              <a:gd name="csY3341" fmla="*/ 1070649 h 1769775"/>
              <a:gd name="csX3342" fmla="*/ 2011985 w 2104010"/>
              <a:gd name="csY3342" fmla="*/ 1070710 h 1769775"/>
              <a:gd name="csX3343" fmla="*/ 2013143 w 2104010"/>
              <a:gd name="csY3343" fmla="*/ 1070885 h 1769775"/>
              <a:gd name="csX3344" fmla="*/ 2013880 w 2104010"/>
              <a:gd name="csY3344" fmla="*/ 1070982 h 1769775"/>
              <a:gd name="csX3345" fmla="*/ 2015773 w 2104010"/>
              <a:gd name="csY3345" fmla="*/ 1071236 h 1769775"/>
              <a:gd name="csX3346" fmla="*/ 2016256 w 2104010"/>
              <a:gd name="csY3346" fmla="*/ 1071306 h 1769775"/>
              <a:gd name="csX3347" fmla="*/ 2018036 w 2104010"/>
              <a:gd name="csY3347" fmla="*/ 1071561 h 1769775"/>
              <a:gd name="csX3348" fmla="*/ 2018413 w 2104010"/>
              <a:gd name="csY3348" fmla="*/ 1071613 h 1769775"/>
              <a:gd name="csX3349" fmla="*/ 2020210 w 2104010"/>
              <a:gd name="csY3349" fmla="*/ 1071850 h 1769775"/>
              <a:gd name="csX3350" fmla="*/ 2020465 w 2104010"/>
              <a:gd name="csY3350" fmla="*/ 1071885 h 1769775"/>
              <a:gd name="csX3351" fmla="*/ 2022377 w 2104010"/>
              <a:gd name="csY3351" fmla="*/ 1072148 h 1769775"/>
              <a:gd name="csX3352" fmla="*/ 2022438 w 2104010"/>
              <a:gd name="csY3352" fmla="*/ 1072157 h 1769775"/>
              <a:gd name="csX3353" fmla="*/ 2024543 w 2104010"/>
              <a:gd name="csY3353" fmla="*/ 1072456 h 1769775"/>
              <a:gd name="csX3354" fmla="*/ 2024630 w 2104010"/>
              <a:gd name="csY3354" fmla="*/ 1072464 h 1769775"/>
              <a:gd name="csX3355" fmla="*/ 2026393 w 2104010"/>
              <a:gd name="csY3355" fmla="*/ 1072701 h 1769775"/>
              <a:gd name="csX3356" fmla="*/ 2026490 w 2104010"/>
              <a:gd name="csY3356" fmla="*/ 1072709 h 1769775"/>
              <a:gd name="csX3357" fmla="*/ 2028647 w 2104010"/>
              <a:gd name="csY3357" fmla="*/ 1072981 h 1769775"/>
              <a:gd name="csX3358" fmla="*/ 2028910 w 2104010"/>
              <a:gd name="csY3358" fmla="*/ 1073017 h 1769775"/>
              <a:gd name="csX3359" fmla="*/ 2030848 w 2104010"/>
              <a:gd name="csY3359" fmla="*/ 1073280 h 1769775"/>
              <a:gd name="csX3360" fmla="*/ 2030944 w 2104010"/>
              <a:gd name="csY3360" fmla="*/ 1073288 h 1769775"/>
              <a:gd name="csX3361" fmla="*/ 2032138 w 2104010"/>
              <a:gd name="csY3361" fmla="*/ 1073446 h 1769775"/>
              <a:gd name="csX3362" fmla="*/ 2032550 w 2104010"/>
              <a:gd name="csY3362" fmla="*/ 1073508 h 1769775"/>
              <a:gd name="csX3363" fmla="*/ 2037012 w 2104010"/>
              <a:gd name="csY3363" fmla="*/ 1074157 h 1769775"/>
              <a:gd name="csX3364" fmla="*/ 2037916 w 2104010"/>
              <a:gd name="csY3364" fmla="*/ 1075437 h 1769775"/>
              <a:gd name="csX3365" fmla="*/ 2039416 w 2104010"/>
              <a:gd name="csY3365" fmla="*/ 1077559 h 1769775"/>
              <a:gd name="csX3366" fmla="*/ 2039924 w 2104010"/>
              <a:gd name="csY3366" fmla="*/ 1078286 h 1769775"/>
              <a:gd name="csX3367" fmla="*/ 2042721 w 2104010"/>
              <a:gd name="csY3367" fmla="*/ 1082268 h 1769775"/>
              <a:gd name="csX3368" fmla="*/ 2045834 w 2104010"/>
              <a:gd name="csY3368" fmla="*/ 1086828 h 1769775"/>
              <a:gd name="csX3369" fmla="*/ 2046528 w 2104010"/>
              <a:gd name="csY3369" fmla="*/ 1087986 h 1769775"/>
              <a:gd name="csX3370" fmla="*/ 2046326 w 2104010"/>
              <a:gd name="csY3370" fmla="*/ 1090248 h 1769775"/>
              <a:gd name="csX3371" fmla="*/ 2045844 w 2104010"/>
              <a:gd name="csY3371" fmla="*/ 1091932 h 1769775"/>
              <a:gd name="csX3372" fmla="*/ 2045422 w 2104010"/>
              <a:gd name="csY3372" fmla="*/ 1094001 h 1769775"/>
              <a:gd name="csX3373" fmla="*/ 2045300 w 2104010"/>
              <a:gd name="csY3373" fmla="*/ 1094729 h 1769775"/>
              <a:gd name="csX3374" fmla="*/ 2044800 w 2104010"/>
              <a:gd name="csY3374" fmla="*/ 1097421 h 1769775"/>
              <a:gd name="csX3375" fmla="*/ 2044344 w 2104010"/>
              <a:gd name="csY3375" fmla="*/ 1099448 h 1769775"/>
              <a:gd name="csX3376" fmla="*/ 2044089 w 2104010"/>
              <a:gd name="csY3376" fmla="*/ 1100798 h 1769775"/>
              <a:gd name="csX3377" fmla="*/ 2044037 w 2104010"/>
              <a:gd name="csY3377" fmla="*/ 1101061 h 1769775"/>
              <a:gd name="csX3378" fmla="*/ 2043880 w 2104010"/>
              <a:gd name="csY3378" fmla="*/ 1102850 h 1769775"/>
              <a:gd name="csX3379" fmla="*/ 2043826 w 2104010"/>
              <a:gd name="csY3379" fmla="*/ 1105138 h 1769775"/>
              <a:gd name="csX3380" fmla="*/ 2043826 w 2104010"/>
              <a:gd name="csY3380" fmla="*/ 1105358 h 1769775"/>
              <a:gd name="csX3381" fmla="*/ 2043844 w 2104010"/>
              <a:gd name="csY3381" fmla="*/ 1105902 h 1769775"/>
              <a:gd name="csX3382" fmla="*/ 2043844 w 2104010"/>
              <a:gd name="csY3382" fmla="*/ 1106454 h 1769775"/>
              <a:gd name="csX3383" fmla="*/ 2043686 w 2104010"/>
              <a:gd name="csY3383" fmla="*/ 1107787 h 1769775"/>
              <a:gd name="csX3384" fmla="*/ 2043405 w 2104010"/>
              <a:gd name="csY3384" fmla="*/ 1108269 h 1769775"/>
              <a:gd name="csX3385" fmla="*/ 2042520 w 2104010"/>
              <a:gd name="csY3385" fmla="*/ 1109032 h 1769775"/>
              <a:gd name="csX3386" fmla="*/ 2041047 w 2104010"/>
              <a:gd name="csY3386" fmla="*/ 1110006 h 1769775"/>
              <a:gd name="csX3387" fmla="*/ 2040889 w 2104010"/>
              <a:gd name="csY3387" fmla="*/ 1110707 h 1769775"/>
              <a:gd name="csX3388" fmla="*/ 2040757 w 2104010"/>
              <a:gd name="csY3388" fmla="*/ 1112268 h 1769775"/>
              <a:gd name="csX3389" fmla="*/ 2041819 w 2104010"/>
              <a:gd name="csY3389" fmla="*/ 1113320 h 1769775"/>
              <a:gd name="csX3390" fmla="*/ 2040135 w 2104010"/>
              <a:gd name="csY3390" fmla="*/ 1117064 h 1769775"/>
              <a:gd name="csX3391" fmla="*/ 2039275 w 2104010"/>
              <a:gd name="csY3391" fmla="*/ 1119108 h 1769775"/>
              <a:gd name="csX3392" fmla="*/ 2039688 w 2104010"/>
              <a:gd name="csY3392" fmla="*/ 1121037 h 1769775"/>
              <a:gd name="csX3393" fmla="*/ 2040748 w 2104010"/>
              <a:gd name="csY3393" fmla="*/ 1122800 h 1769775"/>
              <a:gd name="csX3394" fmla="*/ 2040319 w 2104010"/>
              <a:gd name="csY3394" fmla="*/ 1124317 h 1769775"/>
              <a:gd name="csX3395" fmla="*/ 2040152 w 2104010"/>
              <a:gd name="csY3395" fmla="*/ 1124922 h 1769775"/>
              <a:gd name="csX3396" fmla="*/ 2045984 w 2104010"/>
              <a:gd name="csY3396" fmla="*/ 1130377 h 1769775"/>
              <a:gd name="csX3397" fmla="*/ 2044922 w 2104010"/>
              <a:gd name="csY3397" fmla="*/ 1134779 h 1769775"/>
              <a:gd name="csX3398" fmla="*/ 2044564 w 2104010"/>
              <a:gd name="csY3398" fmla="*/ 1136208 h 1769775"/>
              <a:gd name="csX3399" fmla="*/ 2044432 w 2104010"/>
              <a:gd name="csY3399" fmla="*/ 1136726 h 1769775"/>
              <a:gd name="csX3400" fmla="*/ 2044730 w 2104010"/>
              <a:gd name="csY3400" fmla="*/ 1137094 h 1769775"/>
              <a:gd name="csX3401" fmla="*/ 2045326 w 2104010"/>
              <a:gd name="csY3401" fmla="*/ 1138278 h 1769775"/>
              <a:gd name="csX3402" fmla="*/ 2045677 w 2104010"/>
              <a:gd name="csY3402" fmla="*/ 1138979 h 1769775"/>
              <a:gd name="csX3403" fmla="*/ 2045721 w 2104010"/>
              <a:gd name="csY3403" fmla="*/ 1139128 h 1769775"/>
              <a:gd name="csX3404" fmla="*/ 2046957 w 2104010"/>
              <a:gd name="csY3404" fmla="*/ 1141575 h 1769775"/>
              <a:gd name="csX3405" fmla="*/ 2047290 w 2104010"/>
              <a:gd name="csY3405" fmla="*/ 1144619 h 1769775"/>
              <a:gd name="csX3406" fmla="*/ 2046694 w 2104010"/>
              <a:gd name="csY3406" fmla="*/ 1145565 h 1769775"/>
              <a:gd name="csX3407" fmla="*/ 2046273 w 2104010"/>
              <a:gd name="csY3407" fmla="*/ 1146232 h 1769775"/>
              <a:gd name="csX3408" fmla="*/ 2045405 w 2104010"/>
              <a:gd name="csY3408" fmla="*/ 1148669 h 1769775"/>
              <a:gd name="csX3409" fmla="*/ 2045300 w 2104010"/>
              <a:gd name="csY3409" fmla="*/ 1149003 h 1769775"/>
              <a:gd name="csX3410" fmla="*/ 2045396 w 2104010"/>
              <a:gd name="csY3410" fmla="*/ 1154080 h 1769775"/>
              <a:gd name="csX3411" fmla="*/ 2045396 w 2104010"/>
              <a:gd name="csY3411" fmla="*/ 1154422 h 1769775"/>
              <a:gd name="csX3412" fmla="*/ 2045440 w 2104010"/>
              <a:gd name="csY3412" fmla="*/ 1159403 h 1769775"/>
              <a:gd name="csX3413" fmla="*/ 2046650 w 2104010"/>
              <a:gd name="csY3413" fmla="*/ 1160894 h 1769775"/>
              <a:gd name="csX3414" fmla="*/ 2047062 w 2104010"/>
              <a:gd name="csY3414" fmla="*/ 1161420 h 1769775"/>
              <a:gd name="csX3415" fmla="*/ 2047633 w 2104010"/>
              <a:gd name="csY3415" fmla="*/ 1162095 h 1769775"/>
              <a:gd name="csX3416" fmla="*/ 2048036 w 2104010"/>
              <a:gd name="csY3416" fmla="*/ 1162613 h 1769775"/>
              <a:gd name="csX3417" fmla="*/ 2048606 w 2104010"/>
              <a:gd name="csY3417" fmla="*/ 1163288 h 1769775"/>
              <a:gd name="csX3418" fmla="*/ 2048685 w 2104010"/>
              <a:gd name="csY3418" fmla="*/ 1163411 h 1769775"/>
              <a:gd name="csX3419" fmla="*/ 2049264 w 2104010"/>
              <a:gd name="csY3419" fmla="*/ 1164095 h 1769775"/>
              <a:gd name="csX3420" fmla="*/ 2049974 w 2104010"/>
              <a:gd name="csY3420" fmla="*/ 1164954 h 1769775"/>
              <a:gd name="csX3421" fmla="*/ 2051430 w 2104010"/>
              <a:gd name="csY3421" fmla="*/ 1166716 h 1769775"/>
              <a:gd name="csX3422" fmla="*/ 2051763 w 2104010"/>
              <a:gd name="csY3422" fmla="*/ 1167129 h 1769775"/>
              <a:gd name="csX3423" fmla="*/ 2052955 w 2104010"/>
              <a:gd name="csY3423" fmla="*/ 1168603 h 1769775"/>
              <a:gd name="csX3424" fmla="*/ 2053666 w 2104010"/>
              <a:gd name="csY3424" fmla="*/ 1169435 h 1769775"/>
              <a:gd name="csX3425" fmla="*/ 2053841 w 2104010"/>
              <a:gd name="csY3425" fmla="*/ 1169637 h 1769775"/>
              <a:gd name="csX3426" fmla="*/ 2055963 w 2104010"/>
              <a:gd name="csY3426" fmla="*/ 1172153 h 1769775"/>
              <a:gd name="csX3427" fmla="*/ 2055262 w 2104010"/>
              <a:gd name="csY3427" fmla="*/ 1174197 h 1769775"/>
              <a:gd name="csX3428" fmla="*/ 2054797 w 2104010"/>
              <a:gd name="csY3428" fmla="*/ 1175539 h 1769775"/>
              <a:gd name="csX3429" fmla="*/ 2053850 w 2104010"/>
              <a:gd name="csY3429" fmla="*/ 1177810 h 1769775"/>
              <a:gd name="csX3430" fmla="*/ 2053245 w 2104010"/>
              <a:gd name="csY3430" fmla="*/ 1179257 h 1769775"/>
              <a:gd name="csX3431" fmla="*/ 2053657 w 2104010"/>
              <a:gd name="csY3431" fmla="*/ 1180353 h 1769775"/>
              <a:gd name="csX3432" fmla="*/ 2054727 w 2104010"/>
              <a:gd name="csY3432" fmla="*/ 1183475 h 1769775"/>
              <a:gd name="csX3433" fmla="*/ 2055446 w 2104010"/>
              <a:gd name="csY3433" fmla="*/ 1185535 h 1769775"/>
              <a:gd name="csX3434" fmla="*/ 2054727 w 2104010"/>
              <a:gd name="csY3434" fmla="*/ 1186675 h 1769775"/>
              <a:gd name="csX3435" fmla="*/ 2052886 w 2104010"/>
              <a:gd name="csY3435" fmla="*/ 1189640 h 1769775"/>
              <a:gd name="csX3436" fmla="*/ 2050009 w 2104010"/>
              <a:gd name="csY3436" fmla="*/ 1194164 h 1769775"/>
              <a:gd name="csX3437" fmla="*/ 2050334 w 2104010"/>
              <a:gd name="csY3437" fmla="*/ 1196252 h 1769775"/>
              <a:gd name="csX3438" fmla="*/ 2050763 w 2104010"/>
              <a:gd name="csY3438" fmla="*/ 1196735 h 1769775"/>
              <a:gd name="csX3439" fmla="*/ 2052491 w 2104010"/>
              <a:gd name="csY3439" fmla="*/ 1199049 h 1769775"/>
              <a:gd name="csX3440" fmla="*/ 2049413 w 2104010"/>
              <a:gd name="csY3440" fmla="*/ 1206819 h 1769775"/>
              <a:gd name="csX3441" fmla="*/ 2049991 w 2104010"/>
              <a:gd name="csY3441" fmla="*/ 1208977 h 1769775"/>
              <a:gd name="csX3442" fmla="*/ 2051298 w 2104010"/>
              <a:gd name="csY3442" fmla="*/ 1213545 h 1769775"/>
              <a:gd name="csX3443" fmla="*/ 2049290 w 2104010"/>
              <a:gd name="csY3443" fmla="*/ 1216597 h 1769775"/>
              <a:gd name="csX3444" fmla="*/ 2046660 w 2104010"/>
              <a:gd name="csY3444" fmla="*/ 1220447 h 1769775"/>
              <a:gd name="csX3445" fmla="*/ 2044256 w 2104010"/>
              <a:gd name="csY3445" fmla="*/ 1223945 h 1769775"/>
              <a:gd name="csX3446" fmla="*/ 2043029 w 2104010"/>
              <a:gd name="csY3446" fmla="*/ 1225936 h 1769775"/>
              <a:gd name="csX3447" fmla="*/ 2042257 w 2104010"/>
              <a:gd name="csY3447" fmla="*/ 1227076 h 1769775"/>
              <a:gd name="csX3448" fmla="*/ 2042073 w 2104010"/>
              <a:gd name="csY3448" fmla="*/ 1227383 h 1769775"/>
              <a:gd name="csX3449" fmla="*/ 2041836 w 2104010"/>
              <a:gd name="csY3449" fmla="*/ 1227777 h 1769775"/>
              <a:gd name="csX3450" fmla="*/ 2038968 w 2104010"/>
              <a:gd name="csY3450" fmla="*/ 1229356 h 1769775"/>
              <a:gd name="csX3451" fmla="*/ 2034873 w 2104010"/>
              <a:gd name="csY3451" fmla="*/ 1231338 h 1769775"/>
              <a:gd name="csX3452" fmla="*/ 2030454 w 2104010"/>
              <a:gd name="csY3452" fmla="*/ 1233706 h 1769775"/>
              <a:gd name="csX3453" fmla="*/ 2029401 w 2104010"/>
              <a:gd name="csY3453" fmla="*/ 1234951 h 1769775"/>
              <a:gd name="csX3454" fmla="*/ 2026946 w 2104010"/>
              <a:gd name="csY3454" fmla="*/ 1240546 h 1769775"/>
              <a:gd name="csX3455" fmla="*/ 2025166 w 2104010"/>
              <a:gd name="csY3455" fmla="*/ 1241756 h 1769775"/>
              <a:gd name="csX3456" fmla="*/ 2024455 w 2104010"/>
              <a:gd name="csY3456" fmla="*/ 1242203 h 1769775"/>
              <a:gd name="csX3457" fmla="*/ 2024043 w 2104010"/>
              <a:gd name="csY3457" fmla="*/ 1242467 h 1769775"/>
              <a:gd name="csX3458" fmla="*/ 2024034 w 2104010"/>
              <a:gd name="csY3458" fmla="*/ 1242475 h 1769775"/>
              <a:gd name="csX3459" fmla="*/ 2021509 w 2104010"/>
              <a:gd name="csY3459" fmla="*/ 1245378 h 1769775"/>
              <a:gd name="csX3460" fmla="*/ 2021737 w 2104010"/>
              <a:gd name="csY3460" fmla="*/ 1245931 h 1769775"/>
              <a:gd name="csX3461" fmla="*/ 2022070 w 2104010"/>
              <a:gd name="csY3461" fmla="*/ 1246676 h 1769775"/>
              <a:gd name="csX3462" fmla="*/ 2022762 w 2104010"/>
              <a:gd name="csY3462" fmla="*/ 1248184 h 1769775"/>
              <a:gd name="csX3463" fmla="*/ 2023858 w 2104010"/>
              <a:gd name="csY3463" fmla="*/ 1250307 h 1769775"/>
              <a:gd name="csX3464" fmla="*/ 2024867 w 2104010"/>
              <a:gd name="csY3464" fmla="*/ 1252867 h 1769775"/>
              <a:gd name="csX3465" fmla="*/ 2025350 w 2104010"/>
              <a:gd name="csY3465" fmla="*/ 1253945 h 1769775"/>
              <a:gd name="csX3466" fmla="*/ 2025333 w 2104010"/>
              <a:gd name="csY3466" fmla="*/ 1254980 h 1769775"/>
              <a:gd name="csX3467" fmla="*/ 2023543 w 2104010"/>
              <a:gd name="csY3467" fmla="*/ 1261637 h 1769775"/>
              <a:gd name="csX3468" fmla="*/ 2024534 w 2104010"/>
              <a:gd name="csY3468" fmla="*/ 1263794 h 1769775"/>
              <a:gd name="csX3469" fmla="*/ 2025350 w 2104010"/>
              <a:gd name="csY3469" fmla="*/ 1262715 h 1769775"/>
              <a:gd name="csX3470" fmla="*/ 2026218 w 2104010"/>
              <a:gd name="csY3470" fmla="*/ 1263022 h 1769775"/>
              <a:gd name="csX3471" fmla="*/ 2029191 w 2104010"/>
              <a:gd name="csY3471" fmla="*/ 1262031 h 1769775"/>
              <a:gd name="csX3472" fmla="*/ 2030532 w 2104010"/>
              <a:gd name="csY3472" fmla="*/ 1263951 h 1769775"/>
              <a:gd name="csX3473" fmla="*/ 2030243 w 2104010"/>
              <a:gd name="csY3473" fmla="*/ 1266135 h 1769775"/>
              <a:gd name="csX3474" fmla="*/ 2027069 w 2104010"/>
              <a:gd name="csY3474" fmla="*/ 1267661 h 1769775"/>
              <a:gd name="csX3475" fmla="*/ 2026586 w 2104010"/>
              <a:gd name="csY3475" fmla="*/ 1268670 h 1769775"/>
              <a:gd name="csX3476" fmla="*/ 2024771 w 2104010"/>
              <a:gd name="csY3476" fmla="*/ 1270484 h 1769775"/>
              <a:gd name="csX3477" fmla="*/ 2023254 w 2104010"/>
              <a:gd name="csY3477" fmla="*/ 1274431 h 1769775"/>
              <a:gd name="csX3478" fmla="*/ 2021035 w 2104010"/>
              <a:gd name="csY3478" fmla="*/ 1273492 h 1769775"/>
              <a:gd name="csX3479" fmla="*/ 2020474 w 2104010"/>
              <a:gd name="csY3479" fmla="*/ 1275167 h 1769775"/>
              <a:gd name="csX3480" fmla="*/ 2020798 w 2104010"/>
              <a:gd name="csY3480" fmla="*/ 1276307 h 1769775"/>
              <a:gd name="csX3481" fmla="*/ 2020921 w 2104010"/>
              <a:gd name="csY3481" fmla="*/ 1276887 h 1769775"/>
              <a:gd name="csX3482" fmla="*/ 2021044 w 2104010"/>
              <a:gd name="csY3482" fmla="*/ 1277535 h 1769775"/>
              <a:gd name="csX3483" fmla="*/ 2021245 w 2104010"/>
              <a:gd name="csY3483" fmla="*/ 1278464 h 1769775"/>
              <a:gd name="csX3484" fmla="*/ 2021482 w 2104010"/>
              <a:gd name="csY3484" fmla="*/ 1279113 h 1769775"/>
              <a:gd name="csX3485" fmla="*/ 2022500 w 2104010"/>
              <a:gd name="csY3485" fmla="*/ 1279789 h 1769775"/>
              <a:gd name="csX3486" fmla="*/ 2022403 w 2104010"/>
              <a:gd name="csY3486" fmla="*/ 1280868 h 1769775"/>
              <a:gd name="csX3487" fmla="*/ 2020938 w 2104010"/>
              <a:gd name="csY3487" fmla="*/ 1282139 h 1769775"/>
              <a:gd name="csX3488" fmla="*/ 2021053 w 2104010"/>
              <a:gd name="csY3488" fmla="*/ 1283402 h 1769775"/>
              <a:gd name="csX3489" fmla="*/ 2020965 w 2104010"/>
              <a:gd name="csY3489" fmla="*/ 1283998 h 1769775"/>
              <a:gd name="csX3490" fmla="*/ 2018589 w 2104010"/>
              <a:gd name="csY3490" fmla="*/ 1285006 h 1769775"/>
              <a:gd name="csX3491" fmla="*/ 2018834 w 2104010"/>
              <a:gd name="csY3491" fmla="*/ 1285884 h 1769775"/>
              <a:gd name="csX3492" fmla="*/ 2020386 w 2104010"/>
              <a:gd name="csY3492" fmla="*/ 1285629 h 1769775"/>
              <a:gd name="csX3493" fmla="*/ 2019281 w 2104010"/>
              <a:gd name="csY3493" fmla="*/ 1287164 h 1769775"/>
              <a:gd name="csX3494" fmla="*/ 2018614 w 2104010"/>
              <a:gd name="csY3494" fmla="*/ 1288690 h 1769775"/>
              <a:gd name="csX3495" fmla="*/ 2018852 w 2104010"/>
              <a:gd name="csY3495" fmla="*/ 1289961 h 1769775"/>
              <a:gd name="csX3496" fmla="*/ 2018948 w 2104010"/>
              <a:gd name="csY3496" fmla="*/ 1291145 h 1769775"/>
              <a:gd name="csX3497" fmla="*/ 2017966 w 2104010"/>
              <a:gd name="csY3497" fmla="*/ 1291864 h 1769775"/>
              <a:gd name="csX3498" fmla="*/ 2017387 w 2104010"/>
              <a:gd name="csY3498" fmla="*/ 1293022 h 1769775"/>
              <a:gd name="csX3499" fmla="*/ 2017028 w 2104010"/>
              <a:gd name="csY3499" fmla="*/ 1293671 h 1769775"/>
              <a:gd name="csX3500" fmla="*/ 2016247 w 2104010"/>
              <a:gd name="csY3500" fmla="*/ 1294451 h 1769775"/>
              <a:gd name="csX3501" fmla="*/ 2016563 w 2104010"/>
              <a:gd name="csY3501" fmla="*/ 1295407 h 1769775"/>
              <a:gd name="csX3502" fmla="*/ 2017063 w 2104010"/>
              <a:gd name="csY3502" fmla="*/ 1296152 h 1769775"/>
              <a:gd name="csX3503" fmla="*/ 2017133 w 2104010"/>
              <a:gd name="csY3503" fmla="*/ 1297529 h 1769775"/>
              <a:gd name="csX3504" fmla="*/ 2018624 w 2104010"/>
              <a:gd name="csY3504" fmla="*/ 1298354 h 1769775"/>
              <a:gd name="csX3505" fmla="*/ 2019316 w 2104010"/>
              <a:gd name="csY3505" fmla="*/ 1298695 h 1769775"/>
              <a:gd name="csX3506" fmla="*/ 2019404 w 2104010"/>
              <a:gd name="csY3506" fmla="*/ 1299055 h 1769775"/>
              <a:gd name="csX3507" fmla="*/ 2018624 w 2104010"/>
              <a:gd name="csY3507" fmla="*/ 1299687 h 1769775"/>
              <a:gd name="csX3508" fmla="*/ 2018562 w 2104010"/>
              <a:gd name="csY3508" fmla="*/ 1299739 h 1769775"/>
              <a:gd name="csX3509" fmla="*/ 2018518 w 2104010"/>
              <a:gd name="csY3509" fmla="*/ 1300099 h 1769775"/>
              <a:gd name="csX3510" fmla="*/ 2018484 w 2104010"/>
              <a:gd name="csY3510" fmla="*/ 1300353 h 1769775"/>
              <a:gd name="csX3511" fmla="*/ 2018484 w 2104010"/>
              <a:gd name="csY3511" fmla="*/ 1300371 h 1769775"/>
              <a:gd name="csX3512" fmla="*/ 2018430 w 2104010"/>
              <a:gd name="csY3512" fmla="*/ 1300581 h 1769775"/>
              <a:gd name="csX3513" fmla="*/ 2019273 w 2104010"/>
              <a:gd name="csY3513" fmla="*/ 1301405 h 1769775"/>
              <a:gd name="csX3514" fmla="*/ 2018685 w 2104010"/>
              <a:gd name="csY3514" fmla="*/ 1303379 h 1769775"/>
              <a:gd name="csX3515" fmla="*/ 2018632 w 2104010"/>
              <a:gd name="csY3515" fmla="*/ 1303563 h 1769775"/>
              <a:gd name="csX3516" fmla="*/ 2018264 w 2104010"/>
              <a:gd name="csY3516" fmla="*/ 1305439 h 1769775"/>
              <a:gd name="csX3517" fmla="*/ 2018036 w 2104010"/>
              <a:gd name="csY3517" fmla="*/ 1305746 h 1769775"/>
              <a:gd name="csX3518" fmla="*/ 2017808 w 2104010"/>
              <a:gd name="csY3518" fmla="*/ 1306053 h 1769775"/>
              <a:gd name="csX3519" fmla="*/ 2017843 w 2104010"/>
              <a:gd name="csY3519" fmla="*/ 1306658 h 1769775"/>
              <a:gd name="csX3520" fmla="*/ 2018896 w 2104010"/>
              <a:gd name="csY3520" fmla="*/ 1308193 h 1769775"/>
              <a:gd name="csX3521" fmla="*/ 2017922 w 2104010"/>
              <a:gd name="csY3521" fmla="*/ 1310481 h 1769775"/>
              <a:gd name="csX3522" fmla="*/ 2017896 w 2104010"/>
              <a:gd name="csY3522" fmla="*/ 1311042 h 1769775"/>
              <a:gd name="csX3523" fmla="*/ 2017808 w 2104010"/>
              <a:gd name="csY3523" fmla="*/ 1312849 h 1769775"/>
              <a:gd name="csX3524" fmla="*/ 2018474 w 2104010"/>
              <a:gd name="csY3524" fmla="*/ 1313384 h 1769775"/>
              <a:gd name="csX3525" fmla="*/ 2018764 w 2104010"/>
              <a:gd name="csY3525" fmla="*/ 1314734 h 1769775"/>
              <a:gd name="csX3526" fmla="*/ 2019668 w 2104010"/>
              <a:gd name="csY3526" fmla="*/ 1316067 h 1769775"/>
              <a:gd name="csX3527" fmla="*/ 2021176 w 2104010"/>
              <a:gd name="csY3527" fmla="*/ 1317462 h 1769775"/>
              <a:gd name="csX3528" fmla="*/ 2021456 w 2104010"/>
              <a:gd name="csY3528" fmla="*/ 1317646 h 1769775"/>
              <a:gd name="csX3529" fmla="*/ 2022131 w 2104010"/>
              <a:gd name="csY3529" fmla="*/ 1318094 h 1769775"/>
              <a:gd name="csX3530" fmla="*/ 2022245 w 2104010"/>
              <a:gd name="csY3530" fmla="*/ 1319215 h 1769775"/>
              <a:gd name="csX3531" fmla="*/ 2022070 w 2104010"/>
              <a:gd name="csY3531" fmla="*/ 1320163 h 1769775"/>
              <a:gd name="csX3532" fmla="*/ 2021421 w 2104010"/>
              <a:gd name="csY3532" fmla="*/ 1320786 h 1769775"/>
              <a:gd name="csX3533" fmla="*/ 2021675 w 2104010"/>
              <a:gd name="csY3533" fmla="*/ 1321330 h 1769775"/>
              <a:gd name="csX3534" fmla="*/ 2022368 w 2104010"/>
              <a:gd name="csY3534" fmla="*/ 1321320 h 1769775"/>
              <a:gd name="csX3535" fmla="*/ 2026586 w 2104010"/>
              <a:gd name="csY3535" fmla="*/ 1321303 h 1769775"/>
              <a:gd name="csX3536" fmla="*/ 2027612 w 2104010"/>
              <a:gd name="csY3536" fmla="*/ 1321601 h 1769775"/>
              <a:gd name="csX3537" fmla="*/ 2028954 w 2104010"/>
              <a:gd name="csY3537" fmla="*/ 1321075 h 1769775"/>
              <a:gd name="csX3538" fmla="*/ 2029358 w 2104010"/>
              <a:gd name="csY3538" fmla="*/ 1320724 h 1769775"/>
              <a:gd name="csX3539" fmla="*/ 2029954 w 2104010"/>
              <a:gd name="csY3539" fmla="*/ 1320207 h 1769775"/>
              <a:gd name="csX3540" fmla="*/ 2031751 w 2104010"/>
              <a:gd name="csY3540" fmla="*/ 1320558 h 1769775"/>
              <a:gd name="csX3541" fmla="*/ 2032935 w 2104010"/>
              <a:gd name="csY3541" fmla="*/ 1321434 h 1769775"/>
              <a:gd name="csX3542" fmla="*/ 2032935 w 2104010"/>
              <a:gd name="csY3542" fmla="*/ 1322740 h 1769775"/>
              <a:gd name="csX3543" fmla="*/ 2033646 w 2104010"/>
              <a:gd name="csY3543" fmla="*/ 1323776 h 1769775"/>
              <a:gd name="csX3544" fmla="*/ 2034732 w 2104010"/>
              <a:gd name="csY3544" fmla="*/ 1324407 h 1769775"/>
              <a:gd name="csX3545" fmla="*/ 2035548 w 2104010"/>
              <a:gd name="csY3545" fmla="*/ 1324880 h 1769775"/>
              <a:gd name="csX3546" fmla="*/ 2037241 w 2104010"/>
              <a:gd name="csY3546" fmla="*/ 1326029 h 1769775"/>
              <a:gd name="csX3547" fmla="*/ 2039021 w 2104010"/>
              <a:gd name="csY3547" fmla="*/ 1326459 h 1769775"/>
              <a:gd name="csX3548" fmla="*/ 2040169 w 2104010"/>
              <a:gd name="csY3548" fmla="*/ 1326643 h 1769775"/>
              <a:gd name="csX3549" fmla="*/ 2039257 w 2104010"/>
              <a:gd name="csY3549" fmla="*/ 1329081 h 1769775"/>
              <a:gd name="csX3550" fmla="*/ 2039897 w 2104010"/>
              <a:gd name="csY3550" fmla="*/ 1329089 h 1769775"/>
              <a:gd name="csX3551" fmla="*/ 2040117 w 2104010"/>
              <a:gd name="csY3551" fmla="*/ 1329459 h 1769775"/>
              <a:gd name="csX3552" fmla="*/ 2040679 w 2104010"/>
              <a:gd name="csY3552" fmla="*/ 1330273 h 1769775"/>
              <a:gd name="csX3553" fmla="*/ 2039275 w 2104010"/>
              <a:gd name="csY3553" fmla="*/ 1332659 h 1769775"/>
              <a:gd name="csX3554" fmla="*/ 2039257 w 2104010"/>
              <a:gd name="csY3554" fmla="*/ 1335377 h 1769775"/>
              <a:gd name="csX3555" fmla="*/ 2040652 w 2104010"/>
              <a:gd name="csY3555" fmla="*/ 1337491 h 1769775"/>
              <a:gd name="csX3556" fmla="*/ 2041581 w 2104010"/>
              <a:gd name="csY3556" fmla="*/ 1337965 h 1769775"/>
              <a:gd name="csX3557" fmla="*/ 2042108 w 2104010"/>
              <a:gd name="csY3557" fmla="*/ 1338587 h 1769775"/>
              <a:gd name="csX3558" fmla="*/ 2043783 w 2104010"/>
              <a:gd name="csY3558" fmla="*/ 1340718 h 1769775"/>
              <a:gd name="csX3559" fmla="*/ 2042248 w 2104010"/>
              <a:gd name="csY3559" fmla="*/ 1343638 h 1769775"/>
              <a:gd name="csX3560" fmla="*/ 2042652 w 2104010"/>
              <a:gd name="csY3560" fmla="*/ 1343875 h 1769775"/>
              <a:gd name="csX3561" fmla="*/ 2042801 w 2104010"/>
              <a:gd name="csY3561" fmla="*/ 1344839 h 1769775"/>
              <a:gd name="csX3562" fmla="*/ 2043493 w 2104010"/>
              <a:gd name="csY3562" fmla="*/ 1346628 h 1769775"/>
              <a:gd name="csX3563" fmla="*/ 2044098 w 2104010"/>
              <a:gd name="csY3563" fmla="*/ 1347286 h 1769775"/>
              <a:gd name="csX3564" fmla="*/ 2044922 w 2104010"/>
              <a:gd name="csY3564" fmla="*/ 1347935 h 1769775"/>
              <a:gd name="csX3565" fmla="*/ 2045422 w 2104010"/>
              <a:gd name="csY3565" fmla="*/ 1349795 h 1769775"/>
              <a:gd name="csX3566" fmla="*/ 2046474 w 2104010"/>
              <a:gd name="csY3566" fmla="*/ 1349838 h 1769775"/>
              <a:gd name="csX3567" fmla="*/ 2046537 w 2104010"/>
              <a:gd name="csY3567" fmla="*/ 1351566 h 1769775"/>
              <a:gd name="csX3568" fmla="*/ 2047545 w 2104010"/>
              <a:gd name="csY3568" fmla="*/ 1353039 h 1769775"/>
              <a:gd name="csX3569" fmla="*/ 2048895 w 2104010"/>
              <a:gd name="csY3569" fmla="*/ 1353907 h 1769775"/>
              <a:gd name="csX3570" fmla="*/ 2050062 w 2104010"/>
              <a:gd name="csY3570" fmla="*/ 1354617 h 1769775"/>
              <a:gd name="csX3571" fmla="*/ 2047940 w 2104010"/>
              <a:gd name="csY3571" fmla="*/ 1357248 h 1769775"/>
              <a:gd name="csX3572" fmla="*/ 2046616 w 2104010"/>
              <a:gd name="csY3572" fmla="*/ 1354985 h 1769775"/>
              <a:gd name="csX3573" fmla="*/ 2044177 w 2104010"/>
              <a:gd name="csY3573" fmla="*/ 1354152 h 1769775"/>
              <a:gd name="csX3574" fmla="*/ 2041784 w 2104010"/>
              <a:gd name="csY3574" fmla="*/ 1359072 h 1769775"/>
              <a:gd name="csX3575" fmla="*/ 2040503 w 2104010"/>
              <a:gd name="csY3575" fmla="*/ 1361782 h 1769775"/>
              <a:gd name="csX3576" fmla="*/ 2041581 w 2104010"/>
              <a:gd name="csY3576" fmla="*/ 1362984 h 1769775"/>
              <a:gd name="csX3577" fmla="*/ 2043826 w 2104010"/>
              <a:gd name="csY3577" fmla="*/ 1365263 h 1769775"/>
              <a:gd name="csX3578" fmla="*/ 2046518 w 2104010"/>
              <a:gd name="csY3578" fmla="*/ 1367587 h 1769775"/>
              <a:gd name="csX3579" fmla="*/ 2048702 w 2104010"/>
              <a:gd name="csY3579" fmla="*/ 1369517 h 1769775"/>
              <a:gd name="csX3580" fmla="*/ 2049220 w 2104010"/>
              <a:gd name="csY3580" fmla="*/ 1367509 h 1769775"/>
              <a:gd name="csX3581" fmla="*/ 2049562 w 2104010"/>
              <a:gd name="csY3581" fmla="*/ 1361861 h 1769775"/>
              <a:gd name="csX3582" fmla="*/ 2048536 w 2104010"/>
              <a:gd name="csY3582" fmla="*/ 1359152 h 1769775"/>
              <a:gd name="csX3583" fmla="*/ 2050026 w 2104010"/>
              <a:gd name="csY3583" fmla="*/ 1358292 h 1769775"/>
              <a:gd name="csX3584" fmla="*/ 2051806 w 2104010"/>
              <a:gd name="csY3584" fmla="*/ 1360361 h 1769775"/>
              <a:gd name="csX3585" fmla="*/ 2052350 w 2104010"/>
              <a:gd name="csY3585" fmla="*/ 1362957 h 1769775"/>
              <a:gd name="csX3586" fmla="*/ 2052131 w 2104010"/>
              <a:gd name="csY3586" fmla="*/ 1364825 h 1769775"/>
              <a:gd name="csX3587" fmla="*/ 2051193 w 2104010"/>
              <a:gd name="csY3587" fmla="*/ 1368421 h 1769775"/>
              <a:gd name="csX3588" fmla="*/ 2049254 w 2104010"/>
              <a:gd name="csY3588" fmla="*/ 1371919 h 1769775"/>
              <a:gd name="csX3589" fmla="*/ 2048842 w 2104010"/>
              <a:gd name="csY3589" fmla="*/ 1375128 h 1769775"/>
              <a:gd name="csX3590" fmla="*/ 2050526 w 2104010"/>
              <a:gd name="csY3590" fmla="*/ 1376444 h 1769775"/>
              <a:gd name="csX3591" fmla="*/ 2052053 w 2104010"/>
              <a:gd name="csY3591" fmla="*/ 1375708 h 1769775"/>
              <a:gd name="csX3592" fmla="*/ 2053342 w 2104010"/>
              <a:gd name="csY3592" fmla="*/ 1376260 h 1769775"/>
              <a:gd name="csX3593" fmla="*/ 2054297 w 2104010"/>
              <a:gd name="csY3593" fmla="*/ 1374620 h 1769775"/>
              <a:gd name="csX3594" fmla="*/ 2055744 w 2104010"/>
              <a:gd name="csY3594" fmla="*/ 1372078 h 1769775"/>
              <a:gd name="csX3595" fmla="*/ 2056954 w 2104010"/>
              <a:gd name="csY3595" fmla="*/ 1372042 h 1769775"/>
              <a:gd name="csX3596" fmla="*/ 2055613 w 2104010"/>
              <a:gd name="csY3596" fmla="*/ 1375199 h 1769775"/>
              <a:gd name="csX3597" fmla="*/ 2055402 w 2104010"/>
              <a:gd name="csY3597" fmla="*/ 1377374 h 1769775"/>
              <a:gd name="csX3598" fmla="*/ 2055201 w 2104010"/>
              <a:gd name="csY3598" fmla="*/ 1379049 h 1769775"/>
              <a:gd name="csX3599" fmla="*/ 2055419 w 2104010"/>
              <a:gd name="csY3599" fmla="*/ 1381101 h 1769775"/>
              <a:gd name="csX3600" fmla="*/ 2054929 w 2104010"/>
              <a:gd name="csY3600" fmla="*/ 1382259 h 1769775"/>
              <a:gd name="csX3601" fmla="*/ 2053166 w 2104010"/>
              <a:gd name="csY3601" fmla="*/ 1385380 h 1769775"/>
              <a:gd name="csX3602" fmla="*/ 2053210 w 2104010"/>
              <a:gd name="csY3602" fmla="*/ 1387642 h 1769775"/>
              <a:gd name="csX3603" fmla="*/ 2054271 w 2104010"/>
              <a:gd name="csY3603" fmla="*/ 1390256 h 1769775"/>
              <a:gd name="csX3604" fmla="*/ 2055095 w 2104010"/>
              <a:gd name="csY3604" fmla="*/ 1391949 h 1769775"/>
              <a:gd name="csX3605" fmla="*/ 2057287 w 2104010"/>
              <a:gd name="csY3605" fmla="*/ 1393974 h 1769775"/>
              <a:gd name="csX3606" fmla="*/ 2059216 w 2104010"/>
              <a:gd name="csY3606" fmla="*/ 1396035 h 1769775"/>
              <a:gd name="csX3607" fmla="*/ 2059962 w 2104010"/>
              <a:gd name="csY3607" fmla="*/ 1396947 h 1769775"/>
              <a:gd name="csX3608" fmla="*/ 2061724 w 2104010"/>
              <a:gd name="csY3608" fmla="*/ 1399114 h 1769775"/>
              <a:gd name="csX3609" fmla="*/ 2061365 w 2104010"/>
              <a:gd name="csY3609" fmla="*/ 1400727 h 1769775"/>
              <a:gd name="csX3610" fmla="*/ 2061207 w 2104010"/>
              <a:gd name="csY3610" fmla="*/ 1402867 h 1769775"/>
              <a:gd name="csX3611" fmla="*/ 2063075 w 2104010"/>
              <a:gd name="csY3611" fmla="*/ 1402787 h 1769775"/>
              <a:gd name="csX3612" fmla="*/ 2065347 w 2104010"/>
              <a:gd name="csY3612" fmla="*/ 1402858 h 1769775"/>
              <a:gd name="csX3613" fmla="*/ 2067592 w 2104010"/>
              <a:gd name="csY3613" fmla="*/ 1402691 h 1769775"/>
              <a:gd name="csX3614" fmla="*/ 2069266 w 2104010"/>
              <a:gd name="csY3614" fmla="*/ 1403095 h 1769775"/>
              <a:gd name="csX3615" fmla="*/ 2070573 w 2104010"/>
              <a:gd name="csY3615" fmla="*/ 1404427 h 1769775"/>
              <a:gd name="csX3616" fmla="*/ 2067389 w 2104010"/>
              <a:gd name="csY3616" fmla="*/ 1409557 h 1769775"/>
              <a:gd name="csX3617" fmla="*/ 2067627 w 2104010"/>
              <a:gd name="csY3617" fmla="*/ 1410881 h 1769775"/>
              <a:gd name="csX3618" fmla="*/ 2068433 w 2104010"/>
              <a:gd name="csY3618" fmla="*/ 1412644 h 1769775"/>
              <a:gd name="csX3619" fmla="*/ 2069652 w 2104010"/>
              <a:gd name="csY3619" fmla="*/ 1413793 h 1769775"/>
              <a:gd name="csX3620" fmla="*/ 2070564 w 2104010"/>
              <a:gd name="csY3620" fmla="*/ 1414722 h 1769775"/>
              <a:gd name="csX3621" fmla="*/ 2071950 w 2104010"/>
              <a:gd name="csY3621" fmla="*/ 1415301 h 1769775"/>
              <a:gd name="csX3622" fmla="*/ 2073651 w 2104010"/>
              <a:gd name="csY3622" fmla="*/ 1416450 h 1769775"/>
              <a:gd name="csX3623" fmla="*/ 2075309 w 2104010"/>
              <a:gd name="csY3623" fmla="*/ 1417573 h 1769775"/>
              <a:gd name="csX3624" fmla="*/ 2078097 w 2104010"/>
              <a:gd name="csY3624" fmla="*/ 1421861 h 1769775"/>
              <a:gd name="csX3625" fmla="*/ 2082131 w 2104010"/>
              <a:gd name="csY3625" fmla="*/ 1422510 h 1769775"/>
              <a:gd name="csX3626" fmla="*/ 2083227 w 2104010"/>
              <a:gd name="csY3626" fmla="*/ 1423045 h 1769775"/>
              <a:gd name="csX3627" fmla="*/ 2084306 w 2104010"/>
              <a:gd name="csY3627" fmla="*/ 1423571 h 1769775"/>
              <a:gd name="csX3628" fmla="*/ 2085534 w 2104010"/>
              <a:gd name="csY3628" fmla="*/ 1424211 h 1769775"/>
              <a:gd name="csX3629" fmla="*/ 2085963 w 2104010"/>
              <a:gd name="csY3629" fmla="*/ 1428719 h 1769775"/>
              <a:gd name="csX3630" fmla="*/ 2087305 w 2104010"/>
              <a:gd name="csY3630" fmla="*/ 1429350 h 1769775"/>
              <a:gd name="csX3631" fmla="*/ 2089147 w 2104010"/>
              <a:gd name="csY3631" fmla="*/ 1430122 h 1769775"/>
              <a:gd name="csX3632" fmla="*/ 2088392 w 2104010"/>
              <a:gd name="csY3632" fmla="*/ 1434068 h 1769775"/>
              <a:gd name="csX3633" fmla="*/ 2088024 w 2104010"/>
              <a:gd name="csY3633" fmla="*/ 1436041 h 1769775"/>
              <a:gd name="csX3634" fmla="*/ 2088541 w 2104010"/>
              <a:gd name="csY3634" fmla="*/ 1438348 h 1769775"/>
              <a:gd name="csX3635" fmla="*/ 2088760 w 2104010"/>
              <a:gd name="csY3635" fmla="*/ 1439969 h 1769775"/>
              <a:gd name="csX3636" fmla="*/ 2087936 w 2104010"/>
              <a:gd name="csY3636" fmla="*/ 1443670 h 1769775"/>
              <a:gd name="csX3637" fmla="*/ 2087752 w 2104010"/>
              <a:gd name="csY3637" fmla="*/ 1444863 h 1769775"/>
              <a:gd name="csX3638" fmla="*/ 2087603 w 2104010"/>
              <a:gd name="csY3638" fmla="*/ 1445854 h 1769775"/>
              <a:gd name="csX3639" fmla="*/ 2086200 w 2104010"/>
              <a:gd name="csY3639" fmla="*/ 1445889 h 1769775"/>
              <a:gd name="csX3640" fmla="*/ 2085980 w 2104010"/>
              <a:gd name="csY3640" fmla="*/ 1445889 h 1769775"/>
              <a:gd name="csX3641" fmla="*/ 2085928 w 2104010"/>
              <a:gd name="csY3641" fmla="*/ 1448029 h 1769775"/>
              <a:gd name="csX3642" fmla="*/ 2085894 w 2104010"/>
              <a:gd name="csY3642" fmla="*/ 1449809 h 1769775"/>
              <a:gd name="csX3643" fmla="*/ 2086252 w 2104010"/>
              <a:gd name="csY3643" fmla="*/ 1451335 h 1769775"/>
              <a:gd name="csX3644" fmla="*/ 2087770 w 2104010"/>
              <a:gd name="csY3644" fmla="*/ 1453272 h 1769775"/>
              <a:gd name="csX3645" fmla="*/ 2089576 w 2104010"/>
              <a:gd name="csY3645" fmla="*/ 1454579 h 1769775"/>
              <a:gd name="csX3646" fmla="*/ 2090751 w 2104010"/>
              <a:gd name="csY3646" fmla="*/ 1455395 h 1769775"/>
              <a:gd name="csX3647" fmla="*/ 2092741 w 2104010"/>
              <a:gd name="csY3647" fmla="*/ 1456324 h 1769775"/>
              <a:gd name="csX3648" fmla="*/ 2092873 w 2104010"/>
              <a:gd name="csY3648" fmla="*/ 1456211 h 1769775"/>
              <a:gd name="csX3649" fmla="*/ 2093672 w 2104010"/>
              <a:gd name="csY3649" fmla="*/ 1454071 h 1769775"/>
              <a:gd name="csX3650" fmla="*/ 2096996 w 2104010"/>
              <a:gd name="csY3650" fmla="*/ 1454816 h 1769775"/>
              <a:gd name="csX3651" fmla="*/ 2098249 w 2104010"/>
              <a:gd name="csY3651" fmla="*/ 1454491 h 1769775"/>
              <a:gd name="csX3652" fmla="*/ 2100503 w 2104010"/>
              <a:gd name="csY3652" fmla="*/ 1453826 h 1769775"/>
              <a:gd name="csX3653" fmla="*/ 2102161 w 2104010"/>
              <a:gd name="csY3653" fmla="*/ 1453790 h 1769775"/>
              <a:gd name="csX3654" fmla="*/ 2103450 w 2104010"/>
              <a:gd name="csY3654" fmla="*/ 1453974 h 1769775"/>
              <a:gd name="csX3655" fmla="*/ 2103502 w 2104010"/>
              <a:gd name="csY3655" fmla="*/ 1454378 h 1769775"/>
              <a:gd name="csX3656" fmla="*/ 2104010 w 2104010"/>
              <a:gd name="csY3656" fmla="*/ 1457087 h 1769775"/>
              <a:gd name="csX3657" fmla="*/ 2103423 w 2104010"/>
              <a:gd name="csY3657" fmla="*/ 1457876 h 1769775"/>
              <a:gd name="csX3658" fmla="*/ 2103222 w 2104010"/>
              <a:gd name="csY3658" fmla="*/ 1458744 h 1769775"/>
              <a:gd name="csX3659" fmla="*/ 2103011 w 2104010"/>
              <a:gd name="csY3659" fmla="*/ 1458929 h 1769775"/>
              <a:gd name="csX3660" fmla="*/ 2100766 w 2104010"/>
              <a:gd name="csY3660" fmla="*/ 1460253 h 1769775"/>
              <a:gd name="csX3661" fmla="*/ 2099240 w 2104010"/>
              <a:gd name="csY3661" fmla="*/ 1461183 h 1769775"/>
              <a:gd name="csX3662" fmla="*/ 2098486 w 2104010"/>
              <a:gd name="csY3662" fmla="*/ 1462682 h 1769775"/>
              <a:gd name="csX3663" fmla="*/ 2095820 w 2104010"/>
              <a:gd name="csY3663" fmla="*/ 1461656 h 1769775"/>
              <a:gd name="csX3664" fmla="*/ 2095136 w 2104010"/>
              <a:gd name="csY3664" fmla="*/ 1461357 h 1769775"/>
              <a:gd name="csX3665" fmla="*/ 2093189 w 2104010"/>
              <a:gd name="csY3665" fmla="*/ 1463928 h 1769775"/>
              <a:gd name="csX3666" fmla="*/ 2092655 w 2104010"/>
              <a:gd name="csY3666" fmla="*/ 1464787 h 1769775"/>
              <a:gd name="csX3667" fmla="*/ 2092216 w 2104010"/>
              <a:gd name="csY3667" fmla="*/ 1465436 h 1769775"/>
              <a:gd name="csX3668" fmla="*/ 2089603 w 2104010"/>
              <a:gd name="csY3668" fmla="*/ 1469741 h 1769775"/>
              <a:gd name="csX3669" fmla="*/ 2088524 w 2104010"/>
              <a:gd name="csY3669" fmla="*/ 1470136 h 1769775"/>
              <a:gd name="csX3670" fmla="*/ 2088498 w 2104010"/>
              <a:gd name="csY3670" fmla="*/ 1469671 h 1769775"/>
              <a:gd name="csX3671" fmla="*/ 2088919 w 2104010"/>
              <a:gd name="csY3671" fmla="*/ 1468628 h 1769775"/>
              <a:gd name="csX3672" fmla="*/ 2089076 w 2104010"/>
              <a:gd name="csY3672" fmla="*/ 1466541 h 1769775"/>
              <a:gd name="csX3673" fmla="*/ 2088314 w 2104010"/>
              <a:gd name="csY3673" fmla="*/ 1466470 h 1769775"/>
              <a:gd name="csX3674" fmla="*/ 2086630 w 2104010"/>
              <a:gd name="csY3674" fmla="*/ 1466900 h 1769775"/>
              <a:gd name="csX3675" fmla="*/ 2086156 w 2104010"/>
              <a:gd name="csY3675" fmla="*/ 1467365 h 1769775"/>
              <a:gd name="csX3676" fmla="*/ 2083990 w 2104010"/>
              <a:gd name="csY3676" fmla="*/ 1466242 h 1769775"/>
              <a:gd name="csX3677" fmla="*/ 2084244 w 2104010"/>
              <a:gd name="csY3677" fmla="*/ 1464428 h 1769775"/>
              <a:gd name="csX3678" fmla="*/ 2084972 w 2104010"/>
              <a:gd name="csY3678" fmla="*/ 1463060 h 1769775"/>
              <a:gd name="csX3679" fmla="*/ 2085262 w 2104010"/>
              <a:gd name="csY3679" fmla="*/ 1461481 h 1769775"/>
              <a:gd name="csX3680" fmla="*/ 2082236 w 2104010"/>
              <a:gd name="csY3680" fmla="*/ 1459472 h 1769775"/>
              <a:gd name="csX3681" fmla="*/ 2081771 w 2104010"/>
              <a:gd name="csY3681" fmla="*/ 1458481 h 1769775"/>
              <a:gd name="csX3682" fmla="*/ 2080026 w 2104010"/>
              <a:gd name="csY3682" fmla="*/ 1457017 h 1769775"/>
              <a:gd name="csX3683" fmla="*/ 2079167 w 2104010"/>
              <a:gd name="csY3683" fmla="*/ 1455755 h 1769775"/>
              <a:gd name="csX3684" fmla="*/ 2077527 w 2104010"/>
              <a:gd name="csY3684" fmla="*/ 1457236 h 1769775"/>
              <a:gd name="csX3685" fmla="*/ 2076449 w 2104010"/>
              <a:gd name="csY3685" fmla="*/ 1460077 h 1769775"/>
              <a:gd name="csX3686" fmla="*/ 2075931 w 2104010"/>
              <a:gd name="csY3686" fmla="*/ 1461367 h 1769775"/>
              <a:gd name="csX3687" fmla="*/ 2070205 w 2104010"/>
              <a:gd name="csY3687" fmla="*/ 1459955 h 1769775"/>
              <a:gd name="csX3688" fmla="*/ 2066425 w 2104010"/>
              <a:gd name="csY3688" fmla="*/ 1458797 h 1769775"/>
              <a:gd name="csX3689" fmla="*/ 2062751 w 2104010"/>
              <a:gd name="csY3689" fmla="*/ 1457403 h 1769775"/>
              <a:gd name="csX3690" fmla="*/ 2060322 w 2104010"/>
              <a:gd name="csY3690" fmla="*/ 1455895 h 1769775"/>
              <a:gd name="csX3691" fmla="*/ 2060497 w 2104010"/>
              <a:gd name="csY3691" fmla="*/ 1457245 h 1769775"/>
              <a:gd name="csX3692" fmla="*/ 2059532 w 2104010"/>
              <a:gd name="csY3692" fmla="*/ 1457508 h 1769775"/>
              <a:gd name="csX3693" fmla="*/ 2058068 w 2104010"/>
              <a:gd name="csY3693" fmla="*/ 1458017 h 1769775"/>
              <a:gd name="csX3694" fmla="*/ 2055841 w 2104010"/>
              <a:gd name="csY3694" fmla="*/ 1457912 h 1769775"/>
              <a:gd name="csX3695" fmla="*/ 2053833 w 2104010"/>
              <a:gd name="csY3695" fmla="*/ 1458253 h 1769775"/>
              <a:gd name="csX3696" fmla="*/ 2052237 w 2104010"/>
              <a:gd name="csY3696" fmla="*/ 1458911 h 1769775"/>
              <a:gd name="csX3697" fmla="*/ 2051781 w 2104010"/>
              <a:gd name="csY3697" fmla="*/ 1460253 h 1769775"/>
              <a:gd name="csX3698" fmla="*/ 2050281 w 2104010"/>
              <a:gd name="csY3698" fmla="*/ 1461524 h 1769775"/>
              <a:gd name="csX3699" fmla="*/ 2050044 w 2104010"/>
              <a:gd name="csY3699" fmla="*/ 1461437 h 1769775"/>
              <a:gd name="csX3700" fmla="*/ 2049518 w 2104010"/>
              <a:gd name="csY3700" fmla="*/ 1461253 h 1769775"/>
              <a:gd name="csX3701" fmla="*/ 2048852 w 2104010"/>
              <a:gd name="csY3701" fmla="*/ 1462173 h 1769775"/>
              <a:gd name="csX3702" fmla="*/ 2046334 w 2104010"/>
              <a:gd name="csY3702" fmla="*/ 1464340 h 1769775"/>
              <a:gd name="csX3703" fmla="*/ 2043713 w 2104010"/>
              <a:gd name="csY3703" fmla="*/ 1466664 h 1769775"/>
              <a:gd name="csX3704" fmla="*/ 2042599 w 2104010"/>
              <a:gd name="csY3704" fmla="*/ 1466392 h 1769775"/>
              <a:gd name="csX3705" fmla="*/ 2041450 w 2104010"/>
              <a:gd name="csY3705" fmla="*/ 1464690 h 1769775"/>
              <a:gd name="csX3706" fmla="*/ 2039855 w 2104010"/>
              <a:gd name="csY3706" fmla="*/ 1463296 h 1769775"/>
              <a:gd name="csX3707" fmla="*/ 2038460 w 2104010"/>
              <a:gd name="csY3707" fmla="*/ 1462796 h 1769775"/>
              <a:gd name="csX3708" fmla="*/ 2037241 w 2104010"/>
              <a:gd name="csY3708" fmla="*/ 1462665 h 1769775"/>
              <a:gd name="csX3709" fmla="*/ 2035636 w 2104010"/>
              <a:gd name="csY3709" fmla="*/ 1463472 h 1769775"/>
              <a:gd name="csX3710" fmla="*/ 2035040 w 2104010"/>
              <a:gd name="csY3710" fmla="*/ 1463138 h 1769775"/>
              <a:gd name="csX3711" fmla="*/ 2034917 w 2104010"/>
              <a:gd name="csY3711" fmla="*/ 1463121 h 1769775"/>
              <a:gd name="csX3712" fmla="*/ 2032523 w 2104010"/>
              <a:gd name="csY3712" fmla="*/ 1465698 h 1769775"/>
              <a:gd name="csX3713" fmla="*/ 2028463 w 2104010"/>
              <a:gd name="csY3713" fmla="*/ 1468409 h 1769775"/>
              <a:gd name="csX3714" fmla="*/ 2026121 w 2104010"/>
              <a:gd name="csY3714" fmla="*/ 1470943 h 1769775"/>
              <a:gd name="csX3715" fmla="*/ 2025498 w 2104010"/>
              <a:gd name="csY3715" fmla="*/ 1470189 h 1769775"/>
              <a:gd name="csX3716" fmla="*/ 2023683 w 2104010"/>
              <a:gd name="csY3716" fmla="*/ 1468058 h 1769775"/>
              <a:gd name="csX3717" fmla="*/ 2023499 w 2104010"/>
              <a:gd name="csY3717" fmla="*/ 1468145 h 1769775"/>
              <a:gd name="csX3718" fmla="*/ 2019562 w 2104010"/>
              <a:gd name="csY3718" fmla="*/ 1470093 h 1769775"/>
              <a:gd name="csX3719" fmla="*/ 2017124 w 2104010"/>
              <a:gd name="csY3719" fmla="*/ 1471346 h 1769775"/>
              <a:gd name="csX3720" fmla="*/ 2016457 w 2104010"/>
              <a:gd name="csY3720" fmla="*/ 1474521 h 1769775"/>
              <a:gd name="csX3721" fmla="*/ 2013616 w 2104010"/>
              <a:gd name="csY3721" fmla="*/ 1478800 h 1769775"/>
              <a:gd name="csX3722" fmla="*/ 2013064 w 2104010"/>
              <a:gd name="csY3722" fmla="*/ 1479572 h 1769775"/>
              <a:gd name="csX3723" fmla="*/ 2012739 w 2104010"/>
              <a:gd name="csY3723" fmla="*/ 1482132 h 1769775"/>
              <a:gd name="csX3724" fmla="*/ 2011529 w 2104010"/>
              <a:gd name="csY3724" fmla="*/ 1484351 h 1769775"/>
              <a:gd name="csX3725" fmla="*/ 2011660 w 2104010"/>
              <a:gd name="csY3725" fmla="*/ 1484649 h 1769775"/>
              <a:gd name="csX3726" fmla="*/ 2011599 w 2104010"/>
              <a:gd name="csY3726" fmla="*/ 1484745 h 1769775"/>
              <a:gd name="csX3727" fmla="*/ 2009959 w 2104010"/>
              <a:gd name="csY3727" fmla="*/ 1487123 h 1769775"/>
              <a:gd name="csX3728" fmla="*/ 2008512 w 2104010"/>
              <a:gd name="csY3728" fmla="*/ 1489332 h 1769775"/>
              <a:gd name="csX3729" fmla="*/ 2007784 w 2104010"/>
              <a:gd name="csY3729" fmla="*/ 1490428 h 1769775"/>
              <a:gd name="csX3730" fmla="*/ 2006627 w 2104010"/>
              <a:gd name="csY3730" fmla="*/ 1489928 h 1769775"/>
              <a:gd name="csX3731" fmla="*/ 2005487 w 2104010"/>
              <a:gd name="csY3731" fmla="*/ 1489393 h 1769775"/>
              <a:gd name="csX3732" fmla="*/ 2003899 w 2104010"/>
              <a:gd name="csY3732" fmla="*/ 1488684 h 1769775"/>
              <a:gd name="csX3733" fmla="*/ 2002330 w 2104010"/>
              <a:gd name="csY3733" fmla="*/ 1487920 h 1769775"/>
              <a:gd name="csX3734" fmla="*/ 2001813 w 2104010"/>
              <a:gd name="csY3734" fmla="*/ 1487657 h 1769775"/>
              <a:gd name="csX3735" fmla="*/ 1999998 w 2104010"/>
              <a:gd name="csY3735" fmla="*/ 1486859 h 1769775"/>
              <a:gd name="csX3736" fmla="*/ 1997831 w 2104010"/>
              <a:gd name="csY3736" fmla="*/ 1485860 h 1769775"/>
              <a:gd name="csX3737" fmla="*/ 1995446 w 2104010"/>
              <a:gd name="csY3737" fmla="*/ 1484702 h 1769775"/>
              <a:gd name="csX3738" fmla="*/ 1994727 w 2104010"/>
              <a:gd name="csY3738" fmla="*/ 1485115 h 1769775"/>
              <a:gd name="csX3739" fmla="*/ 1993218 w 2104010"/>
              <a:gd name="csY3739" fmla="*/ 1485675 h 1769775"/>
              <a:gd name="csX3740" fmla="*/ 1993166 w 2104010"/>
              <a:gd name="csY3740" fmla="*/ 1487561 h 1769775"/>
              <a:gd name="csX3741" fmla="*/ 1992578 w 2104010"/>
              <a:gd name="csY3741" fmla="*/ 1487709 h 1769775"/>
              <a:gd name="csX3742" fmla="*/ 1991176 w 2104010"/>
              <a:gd name="csY3742" fmla="*/ 1487403 h 1769775"/>
              <a:gd name="csX3743" fmla="*/ 1989755 w 2104010"/>
              <a:gd name="csY3743" fmla="*/ 1487368 h 1769775"/>
              <a:gd name="csX3744" fmla="*/ 1989509 w 2104010"/>
              <a:gd name="csY3744" fmla="*/ 1487289 h 1769775"/>
              <a:gd name="csX3745" fmla="*/ 1987922 w 2104010"/>
              <a:gd name="csY3745" fmla="*/ 1489429 h 1769775"/>
              <a:gd name="csX3746" fmla="*/ 1987308 w 2104010"/>
              <a:gd name="csY3746" fmla="*/ 1489709 h 1769775"/>
              <a:gd name="csX3747" fmla="*/ 1986467 w 2104010"/>
              <a:gd name="csY3747" fmla="*/ 1490095 h 1769775"/>
              <a:gd name="csX3748" fmla="*/ 1985537 w 2104010"/>
              <a:gd name="csY3748" fmla="*/ 1490280 h 1769775"/>
              <a:gd name="csX3749" fmla="*/ 1985221 w 2104010"/>
              <a:gd name="csY3749" fmla="*/ 1490218 h 1769775"/>
              <a:gd name="csX3750" fmla="*/ 1982941 w 2104010"/>
              <a:gd name="csY3750" fmla="*/ 1489700 h 1769775"/>
              <a:gd name="csX3751" fmla="*/ 1978978 w 2104010"/>
              <a:gd name="csY3751" fmla="*/ 1488104 h 1769775"/>
              <a:gd name="csX3752" fmla="*/ 1975181 w 2104010"/>
              <a:gd name="csY3752" fmla="*/ 1486789 h 1769775"/>
              <a:gd name="csX3753" fmla="*/ 1974225 w 2104010"/>
              <a:gd name="csY3753" fmla="*/ 1486403 h 1769775"/>
              <a:gd name="csX3754" fmla="*/ 1974742 w 2104010"/>
              <a:gd name="csY3754" fmla="*/ 1484176 h 1769775"/>
              <a:gd name="csX3755" fmla="*/ 1975662 w 2104010"/>
              <a:gd name="csY3755" fmla="*/ 1480774 h 1769775"/>
              <a:gd name="csX3756" fmla="*/ 1974961 w 2104010"/>
              <a:gd name="csY3756" fmla="*/ 1480528 h 1769775"/>
              <a:gd name="csX3757" fmla="*/ 1973357 w 2104010"/>
              <a:gd name="csY3757" fmla="*/ 1480142 h 1769775"/>
              <a:gd name="csX3758" fmla="*/ 1971707 w 2104010"/>
              <a:gd name="csY3758" fmla="*/ 1479747 h 1769775"/>
              <a:gd name="csX3759" fmla="*/ 1969313 w 2104010"/>
              <a:gd name="csY3759" fmla="*/ 1479379 h 1769775"/>
              <a:gd name="csX3760" fmla="*/ 1968200 w 2104010"/>
              <a:gd name="csY3760" fmla="*/ 1485184 h 1769775"/>
              <a:gd name="csX3761" fmla="*/ 1963491 w 2104010"/>
              <a:gd name="csY3761" fmla="*/ 1484132 h 1769775"/>
              <a:gd name="csX3762" fmla="*/ 1964385 w 2104010"/>
              <a:gd name="csY3762" fmla="*/ 1479764 h 1769775"/>
              <a:gd name="csX3763" fmla="*/ 1961483 w 2104010"/>
              <a:gd name="csY3763" fmla="*/ 1479440 h 1769775"/>
              <a:gd name="csX3764" fmla="*/ 1959431 w 2104010"/>
              <a:gd name="csY3764" fmla="*/ 1480028 h 1769775"/>
              <a:gd name="csX3765" fmla="*/ 1957484 w 2104010"/>
              <a:gd name="csY3765" fmla="*/ 1480002 h 1769775"/>
              <a:gd name="csX3766" fmla="*/ 1956177 w 2104010"/>
              <a:gd name="csY3766" fmla="*/ 1478756 h 1769775"/>
              <a:gd name="csX3767" fmla="*/ 1952319 w 2104010"/>
              <a:gd name="csY3767" fmla="*/ 1475739 h 1769775"/>
              <a:gd name="csX3768" fmla="*/ 1952195 w 2104010"/>
              <a:gd name="csY3768" fmla="*/ 1474187 h 1769775"/>
              <a:gd name="csX3769" fmla="*/ 1951626 w 2104010"/>
              <a:gd name="csY3769" fmla="*/ 1470706 h 1769775"/>
              <a:gd name="csX3770" fmla="*/ 1950846 w 2104010"/>
              <a:gd name="csY3770" fmla="*/ 1468014 h 1769775"/>
              <a:gd name="csX3771" fmla="*/ 1950258 w 2104010"/>
              <a:gd name="csY3771" fmla="*/ 1466488 h 1769775"/>
              <a:gd name="csX3772" fmla="*/ 1949626 w 2104010"/>
              <a:gd name="csY3772" fmla="*/ 1464769 h 1769775"/>
              <a:gd name="csX3773" fmla="*/ 1950231 w 2104010"/>
              <a:gd name="csY3773" fmla="*/ 1463261 h 1769775"/>
              <a:gd name="csX3774" fmla="*/ 1950819 w 2104010"/>
              <a:gd name="csY3774" fmla="*/ 1462095 h 1769775"/>
              <a:gd name="csX3775" fmla="*/ 1951827 w 2104010"/>
              <a:gd name="csY3775" fmla="*/ 1461560 h 1769775"/>
              <a:gd name="csX3776" fmla="*/ 1952775 w 2104010"/>
              <a:gd name="csY3776" fmla="*/ 1461735 h 1769775"/>
              <a:gd name="csX3777" fmla="*/ 1950574 w 2104010"/>
              <a:gd name="csY3777" fmla="*/ 1458701 h 1769775"/>
              <a:gd name="csX3778" fmla="*/ 1949118 w 2104010"/>
              <a:gd name="csY3778" fmla="*/ 1456920 h 1769775"/>
              <a:gd name="csX3779" fmla="*/ 1947197 w 2104010"/>
              <a:gd name="csY3779" fmla="*/ 1454316 h 1769775"/>
              <a:gd name="csX3780" fmla="*/ 1944382 w 2104010"/>
              <a:gd name="csY3780" fmla="*/ 1450590 h 1769775"/>
              <a:gd name="csX3781" fmla="*/ 1943716 w 2104010"/>
              <a:gd name="csY3781" fmla="*/ 1449581 h 1769775"/>
              <a:gd name="csX3782" fmla="*/ 1942909 w 2104010"/>
              <a:gd name="csY3782" fmla="*/ 1448423 h 1769775"/>
              <a:gd name="csX3783" fmla="*/ 1941830 w 2104010"/>
              <a:gd name="csY3783" fmla="*/ 1446827 h 1769775"/>
              <a:gd name="csX3784" fmla="*/ 1940953 w 2104010"/>
              <a:gd name="csY3784" fmla="*/ 1445529 h 1769775"/>
              <a:gd name="csX3785" fmla="*/ 1940602 w 2104010"/>
              <a:gd name="csY3785" fmla="*/ 1445030 h 1769775"/>
              <a:gd name="csX3786" fmla="*/ 1940462 w 2104010"/>
              <a:gd name="csY3786" fmla="*/ 1444828 h 1769775"/>
              <a:gd name="csX3787" fmla="*/ 1940401 w 2104010"/>
              <a:gd name="csY3787" fmla="*/ 1444740 h 1769775"/>
              <a:gd name="csX3788" fmla="*/ 1940357 w 2104010"/>
              <a:gd name="csY3788" fmla="*/ 1444591 h 1769775"/>
              <a:gd name="csX3789" fmla="*/ 1938410 w 2104010"/>
              <a:gd name="csY3789" fmla="*/ 1441908 h 1769775"/>
              <a:gd name="csX3790" fmla="*/ 1937998 w 2104010"/>
              <a:gd name="csY3790" fmla="*/ 1441750 h 1769775"/>
              <a:gd name="csX3791" fmla="*/ 1938104 w 2104010"/>
              <a:gd name="csY3791" fmla="*/ 1441496 h 1769775"/>
              <a:gd name="csX3792" fmla="*/ 1937349 w 2104010"/>
              <a:gd name="csY3792" fmla="*/ 1440312 h 1769775"/>
              <a:gd name="csX3793" fmla="*/ 1936192 w 2104010"/>
              <a:gd name="csY3793" fmla="*/ 1438593 h 1769775"/>
              <a:gd name="csX3794" fmla="*/ 1935841 w 2104010"/>
              <a:gd name="csY3794" fmla="*/ 1438066 h 1769775"/>
              <a:gd name="csX3795" fmla="*/ 1932964 w 2104010"/>
              <a:gd name="csY3795" fmla="*/ 1433867 h 1769775"/>
              <a:gd name="csX3796" fmla="*/ 1931965 w 2104010"/>
              <a:gd name="csY3796" fmla="*/ 1432349 h 1769775"/>
              <a:gd name="csX3797" fmla="*/ 1931491 w 2104010"/>
              <a:gd name="csY3797" fmla="*/ 1431771 h 1769775"/>
              <a:gd name="csX3798" fmla="*/ 1930579 w 2104010"/>
              <a:gd name="csY3798" fmla="*/ 1430420 h 1769775"/>
              <a:gd name="csX3799" fmla="*/ 1928791 w 2104010"/>
              <a:gd name="csY3799" fmla="*/ 1427763 h 1769775"/>
              <a:gd name="csX3800" fmla="*/ 1928720 w 2104010"/>
              <a:gd name="csY3800" fmla="*/ 1427666 h 1769775"/>
              <a:gd name="csX3801" fmla="*/ 1927002 w 2104010"/>
              <a:gd name="csY3801" fmla="*/ 1425079 h 1769775"/>
              <a:gd name="csX3802" fmla="*/ 1926703 w 2104010"/>
              <a:gd name="csY3802" fmla="*/ 1424719 h 1769775"/>
              <a:gd name="csX3803" fmla="*/ 1926256 w 2104010"/>
              <a:gd name="csY3803" fmla="*/ 1425194 h 1769775"/>
              <a:gd name="csX3804" fmla="*/ 1925668 w 2104010"/>
              <a:gd name="csY3804" fmla="*/ 1425684 h 1769775"/>
              <a:gd name="csX3805" fmla="*/ 1925467 w 2104010"/>
              <a:gd name="csY3805" fmla="*/ 1425395 h 1769775"/>
              <a:gd name="csX3806" fmla="*/ 1925055 w 2104010"/>
              <a:gd name="csY3806" fmla="*/ 1424816 h 1769775"/>
              <a:gd name="csX3807" fmla="*/ 1924178 w 2104010"/>
              <a:gd name="csY3807" fmla="*/ 1423579 h 1769775"/>
              <a:gd name="csX3808" fmla="*/ 1923292 w 2104010"/>
              <a:gd name="csY3808" fmla="*/ 1422326 h 1769775"/>
              <a:gd name="csX3809" fmla="*/ 1922985 w 2104010"/>
              <a:gd name="csY3809" fmla="*/ 1421878 h 1769775"/>
              <a:gd name="csX3810" fmla="*/ 1921923 w 2104010"/>
              <a:gd name="csY3810" fmla="*/ 1420335 h 1769775"/>
              <a:gd name="csX3811" fmla="*/ 1921653 w 2104010"/>
              <a:gd name="csY3811" fmla="*/ 1419941 h 1769775"/>
              <a:gd name="csX3812" fmla="*/ 1921293 w 2104010"/>
              <a:gd name="csY3812" fmla="*/ 1419441 h 1769775"/>
              <a:gd name="csX3813" fmla="*/ 1920302 w 2104010"/>
              <a:gd name="csY3813" fmla="*/ 1418073 h 1769775"/>
              <a:gd name="csX3814" fmla="*/ 1919618 w 2104010"/>
              <a:gd name="csY3814" fmla="*/ 1417125 h 1769775"/>
              <a:gd name="csX3815" fmla="*/ 1919504 w 2104010"/>
              <a:gd name="csY3815" fmla="*/ 1416985 h 1769775"/>
              <a:gd name="csX3816" fmla="*/ 1918758 w 2104010"/>
              <a:gd name="csY3816" fmla="*/ 1416046 h 1769775"/>
              <a:gd name="csX3817" fmla="*/ 1918565 w 2104010"/>
              <a:gd name="csY3817" fmla="*/ 1415784 h 1769775"/>
              <a:gd name="csX3818" fmla="*/ 1917758 w 2104010"/>
              <a:gd name="csY3818" fmla="*/ 1414678 h 1769775"/>
              <a:gd name="csX3819" fmla="*/ 1917013 w 2104010"/>
              <a:gd name="csY3819" fmla="*/ 1413661 h 1769775"/>
              <a:gd name="csX3820" fmla="*/ 1916908 w 2104010"/>
              <a:gd name="csY3820" fmla="*/ 1413513 h 1769775"/>
              <a:gd name="csX3821" fmla="*/ 1916066 w 2104010"/>
              <a:gd name="csY3821" fmla="*/ 1412258 h 1769775"/>
              <a:gd name="csX3822" fmla="*/ 1915461 w 2104010"/>
              <a:gd name="csY3822" fmla="*/ 1411356 h 1769775"/>
              <a:gd name="csX3823" fmla="*/ 1914978 w 2104010"/>
              <a:gd name="csY3823" fmla="*/ 1410636 h 1769775"/>
              <a:gd name="csX3824" fmla="*/ 1914444 w 2104010"/>
              <a:gd name="csY3824" fmla="*/ 1409829 h 1769775"/>
              <a:gd name="csX3825" fmla="*/ 1914329 w 2104010"/>
              <a:gd name="csY3825" fmla="*/ 1409653 h 1769775"/>
              <a:gd name="csX3826" fmla="*/ 1913716 w 2104010"/>
              <a:gd name="csY3826" fmla="*/ 1408900 h 1769775"/>
              <a:gd name="csX3827" fmla="*/ 1913365 w 2104010"/>
              <a:gd name="csY3827" fmla="*/ 1408427 h 1769775"/>
              <a:gd name="csX3828" fmla="*/ 1912813 w 2104010"/>
              <a:gd name="csY3828" fmla="*/ 1407681 h 1769775"/>
              <a:gd name="csX3829" fmla="*/ 1912181 w 2104010"/>
              <a:gd name="csY3829" fmla="*/ 1406821 h 1769775"/>
              <a:gd name="csX3830" fmla="*/ 1911612 w 2104010"/>
              <a:gd name="csY3830" fmla="*/ 1406041 h 1769775"/>
              <a:gd name="csX3831" fmla="*/ 1911278 w 2104010"/>
              <a:gd name="csY3831" fmla="*/ 1405594 h 1769775"/>
              <a:gd name="csX3832" fmla="*/ 1910743 w 2104010"/>
              <a:gd name="csY3832" fmla="*/ 1404866 h 1769775"/>
              <a:gd name="csX3833" fmla="*/ 1909033 w 2104010"/>
              <a:gd name="csY3833" fmla="*/ 1402533 h 1769775"/>
              <a:gd name="csX3834" fmla="*/ 1908595 w 2104010"/>
              <a:gd name="csY3834" fmla="*/ 1401796 h 1769775"/>
              <a:gd name="csX3835" fmla="*/ 1908288 w 2104010"/>
              <a:gd name="csY3835" fmla="*/ 1401271 h 1769775"/>
              <a:gd name="csX3836" fmla="*/ 1905438 w 2104010"/>
              <a:gd name="csY3836" fmla="*/ 1397079 h 1769775"/>
              <a:gd name="csX3837" fmla="*/ 1905288 w 2104010"/>
              <a:gd name="csY3837" fmla="*/ 1396859 h 1769775"/>
              <a:gd name="csX3838" fmla="*/ 1903499 w 2104010"/>
              <a:gd name="csY3838" fmla="*/ 1394527 h 1769775"/>
              <a:gd name="csX3839" fmla="*/ 1903052 w 2104010"/>
              <a:gd name="csY3839" fmla="*/ 1394983 h 1769775"/>
              <a:gd name="csX3840" fmla="*/ 1902807 w 2104010"/>
              <a:gd name="csY3840" fmla="*/ 1395219 h 1769775"/>
              <a:gd name="csX3841" fmla="*/ 1901702 w 2104010"/>
              <a:gd name="csY3841" fmla="*/ 1396026 h 1769775"/>
              <a:gd name="csX3842" fmla="*/ 1900606 w 2104010"/>
              <a:gd name="csY3842" fmla="*/ 1397061 h 1769775"/>
              <a:gd name="csX3843" fmla="*/ 1900044 w 2104010"/>
              <a:gd name="csY3843" fmla="*/ 1397982 h 1769775"/>
              <a:gd name="csX3844" fmla="*/ 1899992 w 2104010"/>
              <a:gd name="csY3844" fmla="*/ 1398070 h 1769775"/>
              <a:gd name="csX3845" fmla="*/ 1899773 w 2104010"/>
              <a:gd name="csY3845" fmla="*/ 1398306 h 1769775"/>
              <a:gd name="csX3846" fmla="*/ 1899422 w 2104010"/>
              <a:gd name="csY3846" fmla="*/ 1398727 h 1769775"/>
              <a:gd name="csX3847" fmla="*/ 1899018 w 2104010"/>
              <a:gd name="csY3847" fmla="*/ 1398990 h 1769775"/>
              <a:gd name="csX3848" fmla="*/ 1897677 w 2104010"/>
              <a:gd name="csY3848" fmla="*/ 1399876 h 1769775"/>
              <a:gd name="csX3849" fmla="*/ 1897010 w 2104010"/>
              <a:gd name="csY3849" fmla="*/ 1400315 h 1769775"/>
              <a:gd name="csX3850" fmla="*/ 1896458 w 2104010"/>
              <a:gd name="csY3850" fmla="*/ 1400279 h 1769775"/>
              <a:gd name="csX3851" fmla="*/ 1888749 w 2104010"/>
              <a:gd name="csY3851" fmla="*/ 1400946 h 1769775"/>
              <a:gd name="csX3852" fmla="*/ 1883743 w 2104010"/>
              <a:gd name="csY3852" fmla="*/ 1401446 h 1769775"/>
              <a:gd name="csX3853" fmla="*/ 1879998 w 2104010"/>
              <a:gd name="csY3853" fmla="*/ 1402227 h 1769775"/>
              <a:gd name="csX3854" fmla="*/ 1878595 w 2104010"/>
              <a:gd name="csY3854" fmla="*/ 1402516 h 1769775"/>
              <a:gd name="csX3855" fmla="*/ 1878691 w 2104010"/>
              <a:gd name="csY3855" fmla="*/ 1402612 h 1769775"/>
              <a:gd name="csX3856" fmla="*/ 1879419 w 2104010"/>
              <a:gd name="csY3856" fmla="*/ 1402998 h 1769775"/>
              <a:gd name="csX3857" fmla="*/ 1879147 w 2104010"/>
              <a:gd name="csY3857" fmla="*/ 1403419 h 1769775"/>
              <a:gd name="csX3858" fmla="*/ 1878323 w 2104010"/>
              <a:gd name="csY3858" fmla="*/ 1403656 h 1769775"/>
              <a:gd name="csX3859" fmla="*/ 1878200 w 2104010"/>
              <a:gd name="csY3859" fmla="*/ 1403691 h 1769775"/>
              <a:gd name="csX3860" fmla="*/ 1877972 w 2104010"/>
              <a:gd name="csY3860" fmla="*/ 1403770 h 1769775"/>
              <a:gd name="csX3861" fmla="*/ 1877323 w 2104010"/>
              <a:gd name="csY3861" fmla="*/ 1403989 h 1769775"/>
              <a:gd name="csX3862" fmla="*/ 1877007 w 2104010"/>
              <a:gd name="csY3862" fmla="*/ 1404129 h 1769775"/>
              <a:gd name="csX3863" fmla="*/ 1876394 w 2104010"/>
              <a:gd name="csY3863" fmla="*/ 1404401 h 1769775"/>
              <a:gd name="csX3864" fmla="*/ 1874148 w 2104010"/>
              <a:gd name="csY3864" fmla="*/ 1405400 h 1769775"/>
              <a:gd name="csX3865" fmla="*/ 1873062 w 2104010"/>
              <a:gd name="csY3865" fmla="*/ 1405865 h 1769775"/>
              <a:gd name="csX3866" fmla="*/ 1870702 w 2104010"/>
              <a:gd name="csY3866" fmla="*/ 1407699 h 1769775"/>
              <a:gd name="csX3867" fmla="*/ 1870282 w 2104010"/>
              <a:gd name="csY3867" fmla="*/ 1408032 h 1769775"/>
              <a:gd name="csX3868" fmla="*/ 1869887 w 2104010"/>
              <a:gd name="csY3868" fmla="*/ 1408339 h 1769775"/>
              <a:gd name="csX3869" fmla="*/ 1869395 w 2104010"/>
              <a:gd name="csY3869" fmla="*/ 1408724 h 1769775"/>
              <a:gd name="csX3870" fmla="*/ 1868475 w 2104010"/>
              <a:gd name="csY3870" fmla="*/ 1409444 h 1769775"/>
              <a:gd name="csX3871" fmla="*/ 1867958 w 2104010"/>
              <a:gd name="csY3871" fmla="*/ 1409847 h 1769775"/>
              <a:gd name="csX3872" fmla="*/ 1867458 w 2104010"/>
              <a:gd name="csY3872" fmla="*/ 1410241 h 1769775"/>
              <a:gd name="csX3873" fmla="*/ 1867150 w 2104010"/>
              <a:gd name="csY3873" fmla="*/ 1410487 h 1769775"/>
              <a:gd name="csX3874" fmla="*/ 1865976 w 2104010"/>
              <a:gd name="csY3874" fmla="*/ 1411346 h 1769775"/>
              <a:gd name="csX3875" fmla="*/ 1865590 w 2104010"/>
              <a:gd name="csY3875" fmla="*/ 1411627 h 1769775"/>
              <a:gd name="csX3876" fmla="*/ 1865274 w 2104010"/>
              <a:gd name="csY3876" fmla="*/ 1411890 h 1769775"/>
              <a:gd name="csX3877" fmla="*/ 1864424 w 2104010"/>
              <a:gd name="csY3877" fmla="*/ 1412601 h 1769775"/>
              <a:gd name="csX3878" fmla="*/ 1863600 w 2104010"/>
              <a:gd name="csY3878" fmla="*/ 1413057 h 1769775"/>
              <a:gd name="csX3879" fmla="*/ 1863414 w 2104010"/>
              <a:gd name="csY3879" fmla="*/ 1413389 h 1769775"/>
              <a:gd name="csX3880" fmla="*/ 1863100 w 2104010"/>
              <a:gd name="csY3880" fmla="*/ 1413653 h 1769775"/>
              <a:gd name="csX3881" fmla="*/ 1862836 w 2104010"/>
              <a:gd name="csY3881" fmla="*/ 1413864 h 1769775"/>
              <a:gd name="csX3882" fmla="*/ 1862188 w 2104010"/>
              <a:gd name="csY3882" fmla="*/ 1414398 h 1769775"/>
              <a:gd name="csX3883" fmla="*/ 1861810 w 2104010"/>
              <a:gd name="csY3883" fmla="*/ 1414688 h 1769775"/>
              <a:gd name="csX3884" fmla="*/ 1859276 w 2104010"/>
              <a:gd name="csY3884" fmla="*/ 1416625 h 1769775"/>
              <a:gd name="csX3885" fmla="*/ 1859171 w 2104010"/>
              <a:gd name="csY3885" fmla="*/ 1416696 h 1769775"/>
              <a:gd name="csX3886" fmla="*/ 1858908 w 2104010"/>
              <a:gd name="csY3886" fmla="*/ 1416880 h 1769775"/>
              <a:gd name="csX3887" fmla="*/ 1858337 w 2104010"/>
              <a:gd name="csY3887" fmla="*/ 1417283 h 1769775"/>
              <a:gd name="csX3888" fmla="*/ 1858048 w 2104010"/>
              <a:gd name="csY3888" fmla="*/ 1417546 h 1769775"/>
              <a:gd name="csX3889" fmla="*/ 1856197 w 2104010"/>
              <a:gd name="csY3889" fmla="*/ 1418967 h 1769775"/>
              <a:gd name="csX3890" fmla="*/ 1852103 w 2104010"/>
              <a:gd name="csY3890" fmla="*/ 1422177 h 1769775"/>
              <a:gd name="csX3891" fmla="*/ 1851164 w 2104010"/>
              <a:gd name="csY3891" fmla="*/ 1422931 h 1769775"/>
              <a:gd name="csX3892" fmla="*/ 1850542 w 2104010"/>
              <a:gd name="csY3892" fmla="*/ 1423431 h 1769775"/>
              <a:gd name="csX3893" fmla="*/ 1849902 w 2104010"/>
              <a:gd name="csY3893" fmla="*/ 1423887 h 1769775"/>
              <a:gd name="csX3894" fmla="*/ 1847016 w 2104010"/>
              <a:gd name="csY3894" fmla="*/ 1426175 h 1769775"/>
              <a:gd name="csX3895" fmla="*/ 1846771 w 2104010"/>
              <a:gd name="csY3895" fmla="*/ 1426368 h 1769775"/>
              <a:gd name="csX3896" fmla="*/ 1846288 w 2104010"/>
              <a:gd name="csY3896" fmla="*/ 1426754 h 1769775"/>
              <a:gd name="csX3897" fmla="*/ 1846061 w 2104010"/>
              <a:gd name="csY3897" fmla="*/ 1426938 h 1769775"/>
              <a:gd name="csX3898" fmla="*/ 1844009 w 2104010"/>
              <a:gd name="csY3898" fmla="*/ 1428552 h 1769775"/>
              <a:gd name="csX3899" fmla="*/ 1842913 w 2104010"/>
              <a:gd name="csY3899" fmla="*/ 1429359 h 1769775"/>
              <a:gd name="csX3900" fmla="*/ 1841667 w 2104010"/>
              <a:gd name="csY3900" fmla="*/ 1430271 h 1769775"/>
              <a:gd name="csX3901" fmla="*/ 1839308 w 2104010"/>
              <a:gd name="csY3901" fmla="*/ 1432104 h 1769775"/>
              <a:gd name="csX3902" fmla="*/ 1836370 w 2104010"/>
              <a:gd name="csY3902" fmla="*/ 1434200 h 1769775"/>
              <a:gd name="csX3903" fmla="*/ 1836826 w 2104010"/>
              <a:gd name="csY3903" fmla="*/ 1435532 h 1769775"/>
              <a:gd name="csX3904" fmla="*/ 1836238 w 2104010"/>
              <a:gd name="csY3904" fmla="*/ 1435997 h 1769775"/>
              <a:gd name="csX3905" fmla="*/ 1835633 w 2104010"/>
              <a:gd name="csY3905" fmla="*/ 1436480 h 1769775"/>
              <a:gd name="csX3906" fmla="*/ 1834555 w 2104010"/>
              <a:gd name="csY3906" fmla="*/ 1436892 h 1769775"/>
              <a:gd name="csX3907" fmla="*/ 1833678 w 2104010"/>
              <a:gd name="csY3907" fmla="*/ 1435777 h 1769775"/>
              <a:gd name="csX3908" fmla="*/ 1832661 w 2104010"/>
              <a:gd name="csY3908" fmla="*/ 1436453 h 1769775"/>
              <a:gd name="csX3909" fmla="*/ 1830389 w 2104010"/>
              <a:gd name="csY3909" fmla="*/ 1437979 h 1769775"/>
              <a:gd name="csX3910" fmla="*/ 1828899 w 2104010"/>
              <a:gd name="csY3910" fmla="*/ 1438988 h 1769775"/>
              <a:gd name="csX3911" fmla="*/ 1827268 w 2104010"/>
              <a:gd name="csY3911" fmla="*/ 1440092 h 1769775"/>
              <a:gd name="csX3912" fmla="*/ 1826198 w 2104010"/>
              <a:gd name="csY3912" fmla="*/ 1440820 h 1769775"/>
              <a:gd name="csX3913" fmla="*/ 1825592 w 2104010"/>
              <a:gd name="csY3913" fmla="*/ 1441233 h 1769775"/>
              <a:gd name="csX3914" fmla="*/ 1822550 w 2104010"/>
              <a:gd name="csY3914" fmla="*/ 1443302 h 1769775"/>
              <a:gd name="csX3915" fmla="*/ 1822190 w 2104010"/>
              <a:gd name="csY3915" fmla="*/ 1443557 h 1769775"/>
              <a:gd name="csX3916" fmla="*/ 1821954 w 2104010"/>
              <a:gd name="csY3916" fmla="*/ 1443714 h 1769775"/>
              <a:gd name="csX3917" fmla="*/ 1819323 w 2104010"/>
              <a:gd name="csY3917" fmla="*/ 1445555 h 1769775"/>
              <a:gd name="csX3918" fmla="*/ 1817069 w 2104010"/>
              <a:gd name="csY3918" fmla="*/ 1447099 h 1769775"/>
              <a:gd name="csX3919" fmla="*/ 1816762 w 2104010"/>
              <a:gd name="csY3919" fmla="*/ 1447301 h 1769775"/>
              <a:gd name="csX3920" fmla="*/ 1815754 w 2104010"/>
              <a:gd name="csY3920" fmla="*/ 1447975 h 1769775"/>
              <a:gd name="csX3921" fmla="*/ 1814017 w 2104010"/>
              <a:gd name="csY3921" fmla="*/ 1449116 h 1769775"/>
              <a:gd name="csX3922" fmla="*/ 1813825 w 2104010"/>
              <a:gd name="csY3922" fmla="*/ 1450362 h 1769775"/>
              <a:gd name="csX3923" fmla="*/ 1813447 w 2104010"/>
              <a:gd name="csY3923" fmla="*/ 1450983 h 1769775"/>
              <a:gd name="csX3924" fmla="*/ 1813141 w 2104010"/>
              <a:gd name="csY3924" fmla="*/ 1451502 h 1769775"/>
              <a:gd name="csX3925" fmla="*/ 1811658 w 2104010"/>
              <a:gd name="csY3925" fmla="*/ 1452230 h 1769775"/>
              <a:gd name="csX3926" fmla="*/ 1811229 w 2104010"/>
              <a:gd name="csY3926" fmla="*/ 1452667 h 1769775"/>
              <a:gd name="csX3927" fmla="*/ 1810553 w 2104010"/>
              <a:gd name="csY3927" fmla="*/ 1453536 h 1769775"/>
              <a:gd name="csX3928" fmla="*/ 1810053 w 2104010"/>
              <a:gd name="csY3928" fmla="*/ 1454167 h 1769775"/>
              <a:gd name="csX3929" fmla="*/ 1808747 w 2104010"/>
              <a:gd name="csY3929" fmla="*/ 1455693 h 1769775"/>
              <a:gd name="csX3930" fmla="*/ 1806677 w 2104010"/>
              <a:gd name="csY3930" fmla="*/ 1457684 h 1769775"/>
              <a:gd name="csX3931" fmla="*/ 1805687 w 2104010"/>
              <a:gd name="csY3931" fmla="*/ 1458648 h 1769775"/>
              <a:gd name="csX3932" fmla="*/ 1804064 w 2104010"/>
              <a:gd name="csY3932" fmla="*/ 1460236 h 1769775"/>
              <a:gd name="csX3933" fmla="*/ 1801389 w 2104010"/>
              <a:gd name="csY3933" fmla="*/ 1462875 h 1769775"/>
              <a:gd name="csX3934" fmla="*/ 1798671 w 2104010"/>
              <a:gd name="csY3934" fmla="*/ 1465480 h 1769775"/>
              <a:gd name="csX3935" fmla="*/ 1796855 w 2104010"/>
              <a:gd name="csY3935" fmla="*/ 1467277 h 1769775"/>
              <a:gd name="csX3936" fmla="*/ 1792251 w 2104010"/>
              <a:gd name="csY3936" fmla="*/ 1471802 h 1769775"/>
              <a:gd name="csX3937" fmla="*/ 1789603 w 2104010"/>
              <a:gd name="csY3937" fmla="*/ 1474337 h 1769775"/>
              <a:gd name="csX3938" fmla="*/ 1786894 w 2104010"/>
              <a:gd name="csY3938" fmla="*/ 1476976 h 1769775"/>
              <a:gd name="csX3939" fmla="*/ 1782255 w 2104010"/>
              <a:gd name="csY3939" fmla="*/ 1481360 h 1769775"/>
              <a:gd name="csX3940" fmla="*/ 1780256 w 2104010"/>
              <a:gd name="csY3940" fmla="*/ 1483228 h 1769775"/>
              <a:gd name="csX3941" fmla="*/ 1780036 w 2104010"/>
              <a:gd name="csY3941" fmla="*/ 1483404 h 1769775"/>
              <a:gd name="csX3942" fmla="*/ 1779396 w 2104010"/>
              <a:gd name="csY3942" fmla="*/ 1484036 h 1769775"/>
              <a:gd name="csX3943" fmla="*/ 1779168 w 2104010"/>
              <a:gd name="csY3943" fmla="*/ 1484237 h 1769775"/>
              <a:gd name="csX3944" fmla="*/ 1778773 w 2104010"/>
              <a:gd name="csY3944" fmla="*/ 1484623 h 1769775"/>
              <a:gd name="csX3945" fmla="*/ 1775827 w 2104010"/>
              <a:gd name="csY3945" fmla="*/ 1487429 h 1769775"/>
              <a:gd name="csX3946" fmla="*/ 1775809 w 2104010"/>
              <a:gd name="csY3946" fmla="*/ 1488008 h 1769775"/>
              <a:gd name="csX3947" fmla="*/ 1775204 w 2104010"/>
              <a:gd name="csY3947" fmla="*/ 1488306 h 1769775"/>
              <a:gd name="csX3948" fmla="*/ 1775064 w 2104010"/>
              <a:gd name="csY3948" fmla="*/ 1489209 h 1769775"/>
              <a:gd name="csX3949" fmla="*/ 1775625 w 2104010"/>
              <a:gd name="csY3949" fmla="*/ 1490648 h 1769775"/>
              <a:gd name="csX3950" fmla="*/ 1774959 w 2104010"/>
              <a:gd name="csY3950" fmla="*/ 1491104 h 1769775"/>
              <a:gd name="csX3951" fmla="*/ 1774020 w 2104010"/>
              <a:gd name="csY3951" fmla="*/ 1490876 h 1769775"/>
              <a:gd name="csX3952" fmla="*/ 1772915 w 2104010"/>
              <a:gd name="csY3952" fmla="*/ 1490244 h 1769775"/>
              <a:gd name="csX3953" fmla="*/ 1772538 w 2104010"/>
              <a:gd name="csY3953" fmla="*/ 1490621 h 1769775"/>
              <a:gd name="csX3954" fmla="*/ 1770899 w 2104010"/>
              <a:gd name="csY3954" fmla="*/ 1492200 h 1769775"/>
              <a:gd name="csX3955" fmla="*/ 1770443 w 2104010"/>
              <a:gd name="csY3955" fmla="*/ 1492621 h 1769775"/>
              <a:gd name="csX3956" fmla="*/ 1770197 w 2104010"/>
              <a:gd name="csY3956" fmla="*/ 1493454 h 1769775"/>
              <a:gd name="csX3957" fmla="*/ 1768636 w 2104010"/>
              <a:gd name="csY3957" fmla="*/ 1495725 h 1769775"/>
              <a:gd name="csX3958" fmla="*/ 1767303 w 2104010"/>
              <a:gd name="csY3958" fmla="*/ 1496453 h 1769775"/>
              <a:gd name="csX3959" fmla="*/ 1766426 w 2104010"/>
              <a:gd name="csY3959" fmla="*/ 1497566 h 1769775"/>
              <a:gd name="csX3960" fmla="*/ 1766303 w 2104010"/>
              <a:gd name="csY3960" fmla="*/ 1498742 h 1769775"/>
              <a:gd name="csX3961" fmla="*/ 1766163 w 2104010"/>
              <a:gd name="csY3961" fmla="*/ 1499715 h 1769775"/>
              <a:gd name="csX3962" fmla="*/ 1766663 w 2104010"/>
              <a:gd name="csY3962" fmla="*/ 1502039 h 1769775"/>
              <a:gd name="csX3963" fmla="*/ 1762436 w 2104010"/>
              <a:gd name="csY3963" fmla="*/ 1503696 h 1769775"/>
              <a:gd name="csX3964" fmla="*/ 1761243 w 2104010"/>
              <a:gd name="csY3964" fmla="*/ 1502819 h 1769775"/>
              <a:gd name="csX3965" fmla="*/ 1760130 w 2104010"/>
              <a:gd name="csY3965" fmla="*/ 1502565 h 1769775"/>
              <a:gd name="csX3966" fmla="*/ 1759261 w 2104010"/>
              <a:gd name="csY3966" fmla="*/ 1503056 h 1769775"/>
              <a:gd name="csX3967" fmla="*/ 1758954 w 2104010"/>
              <a:gd name="csY3967" fmla="*/ 1502398 h 1769775"/>
              <a:gd name="csX3968" fmla="*/ 1757025 w 2104010"/>
              <a:gd name="csY3968" fmla="*/ 1502942 h 1769775"/>
              <a:gd name="csX3969" fmla="*/ 1756253 w 2104010"/>
              <a:gd name="csY3969" fmla="*/ 1502100 h 1769775"/>
              <a:gd name="csX3970" fmla="*/ 1755525 w 2104010"/>
              <a:gd name="csY3970" fmla="*/ 1501662 h 1769775"/>
              <a:gd name="csX3971" fmla="*/ 1754280 w 2104010"/>
              <a:gd name="csY3971" fmla="*/ 1502328 h 1769775"/>
              <a:gd name="csX3972" fmla="*/ 1753184 w 2104010"/>
              <a:gd name="csY3972" fmla="*/ 1502968 h 1769775"/>
              <a:gd name="csX3973" fmla="*/ 1752544 w 2104010"/>
              <a:gd name="csY3973" fmla="*/ 1503574 h 1769775"/>
              <a:gd name="csX3974" fmla="*/ 1751921 w 2104010"/>
              <a:gd name="csY3974" fmla="*/ 1503135 h 1769775"/>
              <a:gd name="csX3975" fmla="*/ 1751913 w 2104010"/>
              <a:gd name="csY3975" fmla="*/ 1503126 h 1769775"/>
              <a:gd name="csX3976" fmla="*/ 1751667 w 2104010"/>
              <a:gd name="csY3976" fmla="*/ 1502968 h 1769775"/>
              <a:gd name="csX3977" fmla="*/ 1751659 w 2104010"/>
              <a:gd name="csY3977" fmla="*/ 1502959 h 1769775"/>
              <a:gd name="csX3978" fmla="*/ 1751431 w 2104010"/>
              <a:gd name="csY3978" fmla="*/ 1502758 h 1769775"/>
              <a:gd name="csX3979" fmla="*/ 1750703 w 2104010"/>
              <a:gd name="csY3979" fmla="*/ 1502372 h 1769775"/>
              <a:gd name="csX3980" fmla="*/ 1750107 w 2104010"/>
              <a:gd name="csY3980" fmla="*/ 1502057 h 1769775"/>
              <a:gd name="csX3981" fmla="*/ 1749229 w 2104010"/>
              <a:gd name="csY3981" fmla="*/ 1501995 h 1769775"/>
              <a:gd name="csX3982" fmla="*/ 1747747 w 2104010"/>
              <a:gd name="csY3982" fmla="*/ 1502275 h 1769775"/>
              <a:gd name="csX3983" fmla="*/ 1746984 w 2104010"/>
              <a:gd name="csY3983" fmla="*/ 1502679 h 1769775"/>
              <a:gd name="csX3984" fmla="*/ 1746458 w 2104010"/>
              <a:gd name="csY3984" fmla="*/ 1503170 h 1769775"/>
              <a:gd name="csX3985" fmla="*/ 1745626 w 2104010"/>
              <a:gd name="csY3985" fmla="*/ 1503591 h 1769775"/>
              <a:gd name="csX3986" fmla="*/ 1743696 w 2104010"/>
              <a:gd name="csY3986" fmla="*/ 1503486 h 1769775"/>
              <a:gd name="csX3987" fmla="*/ 1743433 w 2104010"/>
              <a:gd name="csY3987" fmla="*/ 1503635 h 1769775"/>
              <a:gd name="csX3988" fmla="*/ 1743074 w 2104010"/>
              <a:gd name="csY3988" fmla="*/ 1503907 h 1769775"/>
              <a:gd name="csX3989" fmla="*/ 1742205 w 2104010"/>
              <a:gd name="csY3989" fmla="*/ 1503495 h 1769775"/>
              <a:gd name="csX3990" fmla="*/ 1740863 w 2104010"/>
              <a:gd name="csY3990" fmla="*/ 1503934 h 1769775"/>
              <a:gd name="csX3991" fmla="*/ 1738557 w 2104010"/>
              <a:gd name="csY3991" fmla="*/ 1503608 h 1769775"/>
              <a:gd name="csX3992" fmla="*/ 1738039 w 2104010"/>
              <a:gd name="csY3992" fmla="*/ 1503907 h 1769775"/>
              <a:gd name="csX3993" fmla="*/ 1737637 w 2104010"/>
              <a:gd name="csY3993" fmla="*/ 1503539 h 1769775"/>
              <a:gd name="csX3994" fmla="*/ 1736558 w 2104010"/>
              <a:gd name="csY3994" fmla="*/ 1503854 h 1769775"/>
              <a:gd name="csX3995" fmla="*/ 1735794 w 2104010"/>
              <a:gd name="csY3995" fmla="*/ 1503749 h 1769775"/>
              <a:gd name="csX3996" fmla="*/ 1735321 w 2104010"/>
              <a:gd name="csY3996" fmla="*/ 1504030 h 1769775"/>
              <a:gd name="csX3997" fmla="*/ 1735093 w 2104010"/>
              <a:gd name="csY3997" fmla="*/ 1503135 h 1769775"/>
              <a:gd name="csX3998" fmla="*/ 1734330 w 2104010"/>
              <a:gd name="csY3998" fmla="*/ 1503214 h 1769775"/>
              <a:gd name="csX3999" fmla="*/ 1734102 w 2104010"/>
              <a:gd name="csY3999" fmla="*/ 1502653 h 1769775"/>
              <a:gd name="csX4000" fmla="*/ 1735181 w 2104010"/>
              <a:gd name="csY4000" fmla="*/ 1502539 h 1769775"/>
              <a:gd name="csX4001" fmla="*/ 1735900 w 2104010"/>
              <a:gd name="csY4001" fmla="*/ 1501469 h 1769775"/>
              <a:gd name="csX4002" fmla="*/ 1736417 w 2104010"/>
              <a:gd name="csY4002" fmla="*/ 1500987 h 1769775"/>
              <a:gd name="csX4003" fmla="*/ 1736742 w 2104010"/>
              <a:gd name="csY4003" fmla="*/ 1500679 h 1769775"/>
              <a:gd name="csX4004" fmla="*/ 1736909 w 2104010"/>
              <a:gd name="csY4004" fmla="*/ 1499119 h 1769775"/>
              <a:gd name="csX4005" fmla="*/ 1736978 w 2104010"/>
              <a:gd name="csY4005" fmla="*/ 1498461 h 1769775"/>
              <a:gd name="csX4006" fmla="*/ 1736391 w 2104010"/>
              <a:gd name="csY4006" fmla="*/ 1498453 h 1769775"/>
              <a:gd name="csX4007" fmla="*/ 1733348 w 2104010"/>
              <a:gd name="csY4007" fmla="*/ 1498417 h 1769775"/>
              <a:gd name="csX4008" fmla="*/ 1733365 w 2104010"/>
              <a:gd name="csY4008" fmla="*/ 1496462 h 1769775"/>
              <a:gd name="csX4009" fmla="*/ 1733383 w 2104010"/>
              <a:gd name="csY4009" fmla="*/ 1494909 h 1769775"/>
              <a:gd name="csX4010" fmla="*/ 1732874 w 2104010"/>
              <a:gd name="csY4010" fmla="*/ 1494243 h 1769775"/>
              <a:gd name="csX4011" fmla="*/ 1733156 w 2104010"/>
              <a:gd name="csY4011" fmla="*/ 1493208 h 1769775"/>
              <a:gd name="csX4012" fmla="*/ 1732830 w 2104010"/>
              <a:gd name="csY4012" fmla="*/ 1492646 h 1769775"/>
              <a:gd name="csX4013" fmla="*/ 1732717 w 2104010"/>
              <a:gd name="csY4013" fmla="*/ 1492445 h 1769775"/>
              <a:gd name="csX4014" fmla="*/ 1732244 w 2104010"/>
              <a:gd name="csY4014" fmla="*/ 1492138 h 1769775"/>
              <a:gd name="csX4015" fmla="*/ 1732217 w 2104010"/>
              <a:gd name="csY4015" fmla="*/ 1491279 h 1769775"/>
              <a:gd name="csX4016" fmla="*/ 1732200 w 2104010"/>
              <a:gd name="csY4016" fmla="*/ 1490692 h 1769775"/>
              <a:gd name="csX4017" fmla="*/ 1731621 w 2104010"/>
              <a:gd name="csY4017" fmla="*/ 1490297 h 1769775"/>
              <a:gd name="csX4018" fmla="*/ 1731533 w 2104010"/>
              <a:gd name="csY4018" fmla="*/ 1490157 h 1769775"/>
              <a:gd name="csX4019" fmla="*/ 1731112 w 2104010"/>
              <a:gd name="csY4019" fmla="*/ 1489455 h 1769775"/>
              <a:gd name="csX4020" fmla="*/ 1731629 w 2104010"/>
              <a:gd name="csY4020" fmla="*/ 1488350 h 1769775"/>
              <a:gd name="csX4021" fmla="*/ 1730980 w 2104010"/>
              <a:gd name="csY4021" fmla="*/ 1488113 h 1769775"/>
              <a:gd name="csX4022" fmla="*/ 1730410 w 2104010"/>
              <a:gd name="csY4022" fmla="*/ 1487903 h 1769775"/>
              <a:gd name="csX4023" fmla="*/ 1729797 w 2104010"/>
              <a:gd name="csY4023" fmla="*/ 1487184 h 1769775"/>
              <a:gd name="csX4024" fmla="*/ 1729261 w 2104010"/>
              <a:gd name="csY4024" fmla="*/ 1486552 h 1769775"/>
              <a:gd name="csX4025" fmla="*/ 1729174 w 2104010"/>
              <a:gd name="csY4025" fmla="*/ 1486377 h 1769775"/>
              <a:gd name="csX4026" fmla="*/ 1728455 w 2104010"/>
              <a:gd name="csY4026" fmla="*/ 1484956 h 1769775"/>
              <a:gd name="csX4027" fmla="*/ 1727868 w 2104010"/>
              <a:gd name="csY4027" fmla="*/ 1483790 h 1769775"/>
              <a:gd name="csX4028" fmla="*/ 1727805 w 2104010"/>
              <a:gd name="csY4028" fmla="*/ 1483228 h 1769775"/>
              <a:gd name="csX4029" fmla="*/ 1727762 w 2104010"/>
              <a:gd name="csY4029" fmla="*/ 1482799 h 1769775"/>
              <a:gd name="csX4030" fmla="*/ 1727140 w 2104010"/>
              <a:gd name="csY4030" fmla="*/ 1481896 h 1769775"/>
              <a:gd name="csX4031" fmla="*/ 1726263 w 2104010"/>
              <a:gd name="csY4031" fmla="*/ 1480308 h 1769775"/>
              <a:gd name="csX4032" fmla="*/ 1726175 w 2104010"/>
              <a:gd name="csY4032" fmla="*/ 1480151 h 1769775"/>
              <a:gd name="csX4033" fmla="*/ 1724736 w 2104010"/>
              <a:gd name="csY4033" fmla="*/ 1481098 h 1769775"/>
              <a:gd name="csX4034" fmla="*/ 1724052 w 2104010"/>
              <a:gd name="csY4034" fmla="*/ 1482124 h 1769775"/>
              <a:gd name="csX4035" fmla="*/ 1724052 w 2104010"/>
              <a:gd name="csY4035" fmla="*/ 1482895 h 1769775"/>
              <a:gd name="csX4036" fmla="*/ 1722000 w 2104010"/>
              <a:gd name="csY4036" fmla="*/ 1486605 h 1769775"/>
              <a:gd name="csX4037" fmla="*/ 1720308 w 2104010"/>
              <a:gd name="csY4037" fmla="*/ 1486184 h 1769775"/>
              <a:gd name="csX4038" fmla="*/ 1720132 w 2104010"/>
              <a:gd name="csY4038" fmla="*/ 1485115 h 1769775"/>
              <a:gd name="csX4039" fmla="*/ 1720211 w 2104010"/>
              <a:gd name="csY4039" fmla="*/ 1484281 h 1769775"/>
              <a:gd name="csX4040" fmla="*/ 1720247 w 2104010"/>
              <a:gd name="csY4040" fmla="*/ 1483588 h 1769775"/>
              <a:gd name="csX4041" fmla="*/ 1720764 w 2104010"/>
              <a:gd name="csY4041" fmla="*/ 1483456 h 1769775"/>
              <a:gd name="csX4042" fmla="*/ 1720738 w 2104010"/>
              <a:gd name="csY4042" fmla="*/ 1482264 h 1769775"/>
              <a:gd name="csX4043" fmla="*/ 1720554 w 2104010"/>
              <a:gd name="csY4043" fmla="*/ 1482080 h 1769775"/>
              <a:gd name="csX4044" fmla="*/ 1719360 w 2104010"/>
              <a:gd name="csY4044" fmla="*/ 1480940 h 1769775"/>
              <a:gd name="csX4045" fmla="*/ 1719002 w 2104010"/>
              <a:gd name="csY4045" fmla="*/ 1480598 h 1769775"/>
              <a:gd name="csX4046" fmla="*/ 1717923 w 2104010"/>
              <a:gd name="csY4046" fmla="*/ 1480948 h 1769775"/>
              <a:gd name="csX4047" fmla="*/ 1717353 w 2104010"/>
              <a:gd name="csY4047" fmla="*/ 1481132 h 1769775"/>
              <a:gd name="csX4048" fmla="*/ 1716616 w 2104010"/>
              <a:gd name="csY4048" fmla="*/ 1479406 h 1769775"/>
              <a:gd name="csX4049" fmla="*/ 1716327 w 2104010"/>
              <a:gd name="csY4049" fmla="*/ 1478722 h 1769775"/>
              <a:gd name="csX4050" fmla="*/ 1716362 w 2104010"/>
              <a:gd name="csY4050" fmla="*/ 1476731 h 1769775"/>
              <a:gd name="csX4051" fmla="*/ 1715888 w 2104010"/>
              <a:gd name="csY4051" fmla="*/ 1475783 h 1769775"/>
              <a:gd name="csX4052" fmla="*/ 1715178 w 2104010"/>
              <a:gd name="csY4052" fmla="*/ 1475564 h 1769775"/>
              <a:gd name="csX4053" fmla="*/ 1714152 w 2104010"/>
              <a:gd name="csY4053" fmla="*/ 1475249 h 1769775"/>
              <a:gd name="csX4054" fmla="*/ 1713363 w 2104010"/>
              <a:gd name="csY4054" fmla="*/ 1475249 h 1769775"/>
              <a:gd name="csX4055" fmla="*/ 1712783 w 2104010"/>
              <a:gd name="csY4055" fmla="*/ 1475249 h 1769775"/>
              <a:gd name="csX4056" fmla="*/ 1711854 w 2104010"/>
              <a:gd name="csY4056" fmla="*/ 1475371 h 1769775"/>
              <a:gd name="csX4057" fmla="*/ 1710785 w 2104010"/>
              <a:gd name="csY4057" fmla="*/ 1475521 h 1769775"/>
              <a:gd name="csX4058" fmla="*/ 1710048 w 2104010"/>
              <a:gd name="csY4058" fmla="*/ 1475652 h 1769775"/>
              <a:gd name="csX4059" fmla="*/ 1709548 w 2104010"/>
              <a:gd name="csY4059" fmla="*/ 1475739 h 1769775"/>
              <a:gd name="csX4060" fmla="*/ 1707908 w 2104010"/>
              <a:gd name="csY4060" fmla="*/ 1475687 h 1769775"/>
              <a:gd name="csX4061" fmla="*/ 1704340 w 2104010"/>
              <a:gd name="csY4061" fmla="*/ 1476607 h 1769775"/>
              <a:gd name="csX4062" fmla="*/ 1702909 w 2104010"/>
              <a:gd name="csY4062" fmla="*/ 1476976 h 1769775"/>
              <a:gd name="csX4063" fmla="*/ 1701331 w 2104010"/>
              <a:gd name="csY4063" fmla="*/ 1477572 h 1769775"/>
              <a:gd name="csX4064" fmla="*/ 1698359 w 2104010"/>
              <a:gd name="csY4064" fmla="*/ 1478695 h 1769775"/>
              <a:gd name="csX4065" fmla="*/ 1694833 w 2104010"/>
              <a:gd name="csY4065" fmla="*/ 1482044 h 1769775"/>
              <a:gd name="csX4066" fmla="*/ 1693596 w 2104010"/>
              <a:gd name="csY4066" fmla="*/ 1485052 h 1769775"/>
              <a:gd name="csX4067" fmla="*/ 1692807 w 2104010"/>
              <a:gd name="csY4067" fmla="*/ 1488552 h 1769775"/>
              <a:gd name="csX4068" fmla="*/ 1692694 w 2104010"/>
              <a:gd name="csY4068" fmla="*/ 1488736 h 1769775"/>
              <a:gd name="csX4069" fmla="*/ 1690133 w 2104010"/>
              <a:gd name="csY4069" fmla="*/ 1492989 h 1769775"/>
              <a:gd name="csX4070" fmla="*/ 1686511 w 2104010"/>
              <a:gd name="csY4070" fmla="*/ 1496488 h 1769775"/>
              <a:gd name="csX4071" fmla="*/ 1686406 w 2104010"/>
              <a:gd name="csY4071" fmla="*/ 1497233 h 1769775"/>
              <a:gd name="csX4072" fmla="*/ 1685862 w 2104010"/>
              <a:gd name="csY4072" fmla="*/ 1498953 h 1769775"/>
              <a:gd name="csX4073" fmla="*/ 1684415 w 2104010"/>
              <a:gd name="csY4073" fmla="*/ 1499162 h 1769775"/>
              <a:gd name="csX4074" fmla="*/ 1679952 w 2104010"/>
              <a:gd name="csY4074" fmla="*/ 1503451 h 1769775"/>
              <a:gd name="csX4075" fmla="*/ 1678759 w 2104010"/>
              <a:gd name="csY4075" fmla="*/ 1504626 h 1769775"/>
              <a:gd name="csX4076" fmla="*/ 1678557 w 2104010"/>
              <a:gd name="csY4076" fmla="*/ 1504819 h 1769775"/>
              <a:gd name="csX4077" fmla="*/ 1676093 w 2104010"/>
              <a:gd name="csY4077" fmla="*/ 1507178 h 1769775"/>
              <a:gd name="csX4078" fmla="*/ 1673409 w 2104010"/>
              <a:gd name="csY4078" fmla="*/ 1509791 h 1769775"/>
              <a:gd name="csX4079" fmla="*/ 1669209 w 2104010"/>
              <a:gd name="csY4079" fmla="*/ 1513887 h 1769775"/>
              <a:gd name="csX4080" fmla="*/ 1668595 w 2104010"/>
              <a:gd name="csY4080" fmla="*/ 1514483 h 1769775"/>
              <a:gd name="csX4081" fmla="*/ 1667560 w 2104010"/>
              <a:gd name="csY4081" fmla="*/ 1515491 h 1769775"/>
              <a:gd name="csX4082" fmla="*/ 1668499 w 2104010"/>
              <a:gd name="csY4082" fmla="*/ 1518402 h 1769775"/>
              <a:gd name="csX4083" fmla="*/ 1664982 w 2104010"/>
              <a:gd name="csY4083" fmla="*/ 1517929 h 1769775"/>
              <a:gd name="csX4084" fmla="*/ 1663369 w 2104010"/>
              <a:gd name="csY4084" fmla="*/ 1518534 h 1769775"/>
              <a:gd name="csX4085" fmla="*/ 1661378 w 2104010"/>
              <a:gd name="csY4085" fmla="*/ 1518745 h 1769775"/>
              <a:gd name="csX4086" fmla="*/ 1661045 w 2104010"/>
              <a:gd name="csY4086" fmla="*/ 1518797 h 1769775"/>
              <a:gd name="csX4087" fmla="*/ 1658966 w 2104010"/>
              <a:gd name="csY4087" fmla="*/ 1518517 h 1769775"/>
              <a:gd name="csX4088" fmla="*/ 1654573 w 2104010"/>
              <a:gd name="csY4088" fmla="*/ 1518718 h 1769775"/>
              <a:gd name="csX4089" fmla="*/ 1652425 w 2104010"/>
              <a:gd name="csY4089" fmla="*/ 1518954 h 1769775"/>
              <a:gd name="csX4090" fmla="*/ 1651416 w 2104010"/>
              <a:gd name="csY4090" fmla="*/ 1519805 h 1769775"/>
              <a:gd name="csX4091" fmla="*/ 1650074 w 2104010"/>
              <a:gd name="csY4091" fmla="*/ 1520288 h 1769775"/>
              <a:gd name="csX4092" fmla="*/ 1650109 w 2104010"/>
              <a:gd name="csY4092" fmla="*/ 1521235 h 1769775"/>
              <a:gd name="csX4093" fmla="*/ 1649153 w 2104010"/>
              <a:gd name="csY4093" fmla="*/ 1521770 h 1769775"/>
              <a:gd name="csX4094" fmla="*/ 1648724 w 2104010"/>
              <a:gd name="csY4094" fmla="*/ 1520866 h 1769775"/>
              <a:gd name="csX4095" fmla="*/ 1647584 w 2104010"/>
              <a:gd name="csY4095" fmla="*/ 1520148 h 1769775"/>
              <a:gd name="csX4096" fmla="*/ 1646348 w 2104010"/>
              <a:gd name="csY4096" fmla="*/ 1518078 h 1769775"/>
              <a:gd name="csX4097" fmla="*/ 1644603 w 2104010"/>
              <a:gd name="csY4097" fmla="*/ 1519692 h 1769775"/>
              <a:gd name="csX4098" fmla="*/ 1644506 w 2104010"/>
              <a:gd name="csY4098" fmla="*/ 1515333 h 1769775"/>
              <a:gd name="csX4099" fmla="*/ 1644147 w 2104010"/>
              <a:gd name="csY4099" fmla="*/ 1514561 h 1769775"/>
              <a:gd name="csX4100" fmla="*/ 1641718 w 2104010"/>
              <a:gd name="csY4100" fmla="*/ 1509317 h 1769775"/>
              <a:gd name="csX4101" fmla="*/ 1640639 w 2104010"/>
              <a:gd name="csY4101" fmla="*/ 1510335 h 1769775"/>
              <a:gd name="csX4102" fmla="*/ 1636411 w 2104010"/>
              <a:gd name="csY4102" fmla="*/ 1506398 h 1769775"/>
              <a:gd name="csX4103" fmla="*/ 1635227 w 2104010"/>
              <a:gd name="csY4103" fmla="*/ 1507388 h 1769775"/>
              <a:gd name="csX4104" fmla="*/ 1633614 w 2104010"/>
              <a:gd name="csY4104" fmla="*/ 1508765 h 1769775"/>
              <a:gd name="csX4105" fmla="*/ 1635649 w 2104010"/>
              <a:gd name="csY4105" fmla="*/ 1509931 h 1769775"/>
              <a:gd name="csX4106" fmla="*/ 1637534 w 2104010"/>
              <a:gd name="csY4106" fmla="*/ 1511132 h 1769775"/>
              <a:gd name="csX4107" fmla="*/ 1636411 w 2104010"/>
              <a:gd name="csY4107" fmla="*/ 1513895 h 1769775"/>
              <a:gd name="csX4108" fmla="*/ 1636982 w 2104010"/>
              <a:gd name="csY4108" fmla="*/ 1515351 h 1769775"/>
              <a:gd name="csX4109" fmla="*/ 1635474 w 2104010"/>
              <a:gd name="csY4109" fmla="*/ 1516780 h 1769775"/>
              <a:gd name="csX4110" fmla="*/ 1634290 w 2104010"/>
              <a:gd name="csY4110" fmla="*/ 1517113 h 1769775"/>
              <a:gd name="csX4111" fmla="*/ 1634685 w 2104010"/>
              <a:gd name="csY4111" fmla="*/ 1517534 h 1769775"/>
              <a:gd name="csX4112" fmla="*/ 1636306 w 2104010"/>
              <a:gd name="csY4112" fmla="*/ 1519262 h 1769775"/>
              <a:gd name="csX4113" fmla="*/ 1634457 w 2104010"/>
              <a:gd name="csY4113" fmla="*/ 1520822 h 1769775"/>
              <a:gd name="csX4114" fmla="*/ 1632571 w 2104010"/>
              <a:gd name="csY4114" fmla="*/ 1520086 h 1769775"/>
              <a:gd name="csX4115" fmla="*/ 1633114 w 2104010"/>
              <a:gd name="csY4115" fmla="*/ 1522138 h 1769775"/>
              <a:gd name="csX4116" fmla="*/ 1632817 w 2104010"/>
              <a:gd name="csY4116" fmla="*/ 1522165 h 1769775"/>
              <a:gd name="csX4117" fmla="*/ 1631852 w 2104010"/>
              <a:gd name="csY4117" fmla="*/ 1520200 h 1769775"/>
              <a:gd name="csX4118" fmla="*/ 1629975 w 2104010"/>
              <a:gd name="csY4118" fmla="*/ 1516254 h 1769775"/>
              <a:gd name="csX4119" fmla="*/ 1629440 w 2104010"/>
              <a:gd name="csY4119" fmla="*/ 1515965 h 1769775"/>
              <a:gd name="csX4120" fmla="*/ 1627888 w 2104010"/>
              <a:gd name="csY4120" fmla="*/ 1515176 h 1769775"/>
              <a:gd name="csX4121" fmla="*/ 1625144 w 2104010"/>
              <a:gd name="csY4121" fmla="*/ 1514202 h 1769775"/>
              <a:gd name="csX4122" fmla="*/ 1623898 w 2104010"/>
              <a:gd name="csY4122" fmla="*/ 1512869 h 1769775"/>
              <a:gd name="csX4123" fmla="*/ 1621188 w 2104010"/>
              <a:gd name="csY4123" fmla="*/ 1509967 h 1769775"/>
              <a:gd name="csX4124" fmla="*/ 1624047 w 2104010"/>
              <a:gd name="csY4124" fmla="*/ 1507827 h 1769775"/>
              <a:gd name="csX4125" fmla="*/ 1626765 w 2104010"/>
              <a:gd name="csY4125" fmla="*/ 1507310 h 1769775"/>
              <a:gd name="csX4126" fmla="*/ 1627818 w 2104010"/>
              <a:gd name="csY4126" fmla="*/ 1506783 h 1769775"/>
              <a:gd name="csX4127" fmla="*/ 1624644 w 2104010"/>
              <a:gd name="csY4127" fmla="*/ 1505240 h 1769775"/>
              <a:gd name="csX4128" fmla="*/ 1621556 w 2104010"/>
              <a:gd name="csY4128" fmla="*/ 1501723 h 1769775"/>
              <a:gd name="csX4129" fmla="*/ 1619399 w 2104010"/>
              <a:gd name="csY4129" fmla="*/ 1500285 h 1769775"/>
              <a:gd name="csX4130" fmla="*/ 1617970 w 2104010"/>
              <a:gd name="csY4130" fmla="*/ 1499365 h 1769775"/>
              <a:gd name="csX4131" fmla="*/ 1616374 w 2104010"/>
              <a:gd name="csY4131" fmla="*/ 1498725 h 1769775"/>
              <a:gd name="csX4132" fmla="*/ 1616716 w 2104010"/>
              <a:gd name="csY4132" fmla="*/ 1497786 h 1769775"/>
              <a:gd name="csX4133" fmla="*/ 1615515 w 2104010"/>
              <a:gd name="csY4133" fmla="*/ 1497058 h 1769775"/>
              <a:gd name="csX4134" fmla="*/ 1614804 w 2104010"/>
              <a:gd name="csY4134" fmla="*/ 1496374 h 1769775"/>
              <a:gd name="csX4135" fmla="*/ 1614559 w 2104010"/>
              <a:gd name="csY4135" fmla="*/ 1495918 h 1769775"/>
              <a:gd name="csX4136" fmla="*/ 1614348 w 2104010"/>
              <a:gd name="csY4136" fmla="*/ 1495523 h 1769775"/>
              <a:gd name="csX4137" fmla="*/ 1614120 w 2104010"/>
              <a:gd name="csY4137" fmla="*/ 1495242 h 1769775"/>
              <a:gd name="csX4138" fmla="*/ 1613760 w 2104010"/>
              <a:gd name="csY4138" fmla="*/ 1494786 h 1769775"/>
              <a:gd name="csX4139" fmla="*/ 1613524 w 2104010"/>
              <a:gd name="csY4139" fmla="*/ 1494585 h 1769775"/>
              <a:gd name="csX4140" fmla="*/ 1613015 w 2104010"/>
              <a:gd name="csY4140" fmla="*/ 1494138 h 1769775"/>
              <a:gd name="csX4141" fmla="*/ 1612550 w 2104010"/>
              <a:gd name="csY4141" fmla="*/ 1494190 h 1769775"/>
              <a:gd name="csX4142" fmla="*/ 1611762 w 2104010"/>
              <a:gd name="csY4142" fmla="*/ 1494278 h 1769775"/>
              <a:gd name="csX4143" fmla="*/ 1611507 w 2104010"/>
              <a:gd name="csY4143" fmla="*/ 1494058 h 1769775"/>
              <a:gd name="csX4144" fmla="*/ 1611042 w 2104010"/>
              <a:gd name="csY4144" fmla="*/ 1493664 h 1769775"/>
              <a:gd name="csX4145" fmla="*/ 1610946 w 2104010"/>
              <a:gd name="csY4145" fmla="*/ 1493322 h 1769775"/>
              <a:gd name="csX4146" fmla="*/ 1610744 w 2104010"/>
              <a:gd name="csY4146" fmla="*/ 1492594 h 1769775"/>
              <a:gd name="csX4147" fmla="*/ 1610639 w 2104010"/>
              <a:gd name="csY4147" fmla="*/ 1491981 h 1769775"/>
              <a:gd name="csX4148" fmla="*/ 1610525 w 2104010"/>
              <a:gd name="csY4148" fmla="*/ 1491340 h 1769775"/>
              <a:gd name="csX4149" fmla="*/ 1610297 w 2104010"/>
              <a:gd name="csY4149" fmla="*/ 1491165 h 1769775"/>
              <a:gd name="csX4150" fmla="*/ 1609306 w 2104010"/>
              <a:gd name="csY4150" fmla="*/ 1490385 h 1769775"/>
              <a:gd name="csX4151" fmla="*/ 1608797 w 2104010"/>
              <a:gd name="csY4151" fmla="*/ 1489981 h 1769775"/>
              <a:gd name="csX4152" fmla="*/ 1608561 w 2104010"/>
              <a:gd name="csY4152" fmla="*/ 1489771 h 1769775"/>
              <a:gd name="csX4153" fmla="*/ 1608463 w 2104010"/>
              <a:gd name="csY4153" fmla="*/ 1489683 h 1769775"/>
              <a:gd name="csX4154" fmla="*/ 1607955 w 2104010"/>
              <a:gd name="csY4154" fmla="*/ 1489464 h 1769775"/>
              <a:gd name="csX4155" fmla="*/ 1607850 w 2104010"/>
              <a:gd name="csY4155" fmla="*/ 1489420 h 1769775"/>
              <a:gd name="csX4156" fmla="*/ 1607411 w 2104010"/>
              <a:gd name="csY4156" fmla="*/ 1489034 h 1769775"/>
              <a:gd name="csX4157" fmla="*/ 1606693 w 2104010"/>
              <a:gd name="csY4157" fmla="*/ 1488403 h 1769775"/>
              <a:gd name="csX4158" fmla="*/ 1606219 w 2104010"/>
              <a:gd name="csY4158" fmla="*/ 1487981 h 1769775"/>
              <a:gd name="csX4159" fmla="*/ 1605806 w 2104010"/>
              <a:gd name="csY4159" fmla="*/ 1487420 h 1769775"/>
              <a:gd name="csX4160" fmla="*/ 1604886 w 2104010"/>
              <a:gd name="csY4160" fmla="*/ 1486175 h 1769775"/>
              <a:gd name="csX4161" fmla="*/ 1604781 w 2104010"/>
              <a:gd name="csY4161" fmla="*/ 1485483 h 1769775"/>
              <a:gd name="csX4162" fmla="*/ 1604369 w 2104010"/>
              <a:gd name="csY4162" fmla="*/ 1482791 h 1769775"/>
              <a:gd name="csX4163" fmla="*/ 1604229 w 2104010"/>
              <a:gd name="csY4163" fmla="*/ 1481904 h 1769775"/>
              <a:gd name="csX4164" fmla="*/ 1603790 w 2104010"/>
              <a:gd name="csY4164" fmla="*/ 1481782 h 1769775"/>
              <a:gd name="csX4165" fmla="*/ 1604044 w 2104010"/>
              <a:gd name="csY4165" fmla="*/ 1480668 h 1769775"/>
              <a:gd name="csX4166" fmla="*/ 1603036 w 2104010"/>
              <a:gd name="csY4166" fmla="*/ 1479896 h 1769775"/>
              <a:gd name="csX4167" fmla="*/ 1602983 w 2104010"/>
              <a:gd name="csY4167" fmla="*/ 1480764 h 1769775"/>
              <a:gd name="csX4168" fmla="*/ 1602413 w 2104010"/>
              <a:gd name="csY4168" fmla="*/ 1480860 h 1769775"/>
              <a:gd name="csX4169" fmla="*/ 1600808 w 2104010"/>
              <a:gd name="csY4169" fmla="*/ 1481124 h 1769775"/>
              <a:gd name="csX4170" fmla="*/ 1600309 w 2104010"/>
              <a:gd name="csY4170" fmla="*/ 1480598 h 1769775"/>
              <a:gd name="csX4171" fmla="*/ 1599878 w 2104010"/>
              <a:gd name="csY4171" fmla="*/ 1480335 h 1769775"/>
              <a:gd name="csX4172" fmla="*/ 1598748 w 2104010"/>
              <a:gd name="csY4172" fmla="*/ 1480159 h 1769775"/>
              <a:gd name="csX4173" fmla="*/ 1596424 w 2104010"/>
              <a:gd name="csY4173" fmla="*/ 1479370 h 1769775"/>
              <a:gd name="csX4174" fmla="*/ 1595125 w 2104010"/>
              <a:gd name="csY4174" fmla="*/ 1478318 h 1769775"/>
              <a:gd name="csX4175" fmla="*/ 1594231 w 2104010"/>
              <a:gd name="csY4175" fmla="*/ 1479511 h 1769775"/>
              <a:gd name="csX4176" fmla="*/ 1593539 w 2104010"/>
              <a:gd name="csY4176" fmla="*/ 1479642 h 1769775"/>
              <a:gd name="csX4177" fmla="*/ 1592591 w 2104010"/>
              <a:gd name="csY4177" fmla="*/ 1477450 h 1769775"/>
              <a:gd name="csX4178" fmla="*/ 1592451 w 2104010"/>
              <a:gd name="csY4178" fmla="*/ 1476379 h 1769775"/>
              <a:gd name="csX4179" fmla="*/ 1592215 w 2104010"/>
              <a:gd name="csY4179" fmla="*/ 1474845 h 1769775"/>
              <a:gd name="csX4180" fmla="*/ 1593179 w 2104010"/>
              <a:gd name="csY4180" fmla="*/ 1474030 h 1769775"/>
              <a:gd name="csX4181" fmla="*/ 1592863 w 2104010"/>
              <a:gd name="csY4181" fmla="*/ 1473951 h 1769775"/>
              <a:gd name="csX4182" fmla="*/ 1591899 w 2104010"/>
              <a:gd name="csY4182" fmla="*/ 1473599 h 1769775"/>
              <a:gd name="csX4183" fmla="*/ 1593171 w 2104010"/>
              <a:gd name="csY4183" fmla="*/ 1472319 h 1769775"/>
              <a:gd name="csX4184" fmla="*/ 1591688 w 2104010"/>
              <a:gd name="csY4184" fmla="*/ 1470899 h 1769775"/>
              <a:gd name="csX4185" fmla="*/ 1591451 w 2104010"/>
              <a:gd name="csY4185" fmla="*/ 1470741 h 1769775"/>
              <a:gd name="csX4186" fmla="*/ 1591522 w 2104010"/>
              <a:gd name="csY4186" fmla="*/ 1470145 h 1769775"/>
              <a:gd name="csX4187" fmla="*/ 1591899 w 2104010"/>
              <a:gd name="csY4187" fmla="*/ 1467470 h 1769775"/>
              <a:gd name="csX4188" fmla="*/ 1593468 w 2104010"/>
              <a:gd name="csY4188" fmla="*/ 1465032 h 1769775"/>
              <a:gd name="csX4189" fmla="*/ 1593512 w 2104010"/>
              <a:gd name="csY4189" fmla="*/ 1463129 h 1769775"/>
              <a:gd name="csX4190" fmla="*/ 1592793 w 2104010"/>
              <a:gd name="csY4190" fmla="*/ 1462647 h 1769775"/>
              <a:gd name="csX4191" fmla="*/ 1592311 w 2104010"/>
              <a:gd name="csY4191" fmla="*/ 1462323 h 1769775"/>
              <a:gd name="csX4192" fmla="*/ 1592065 w 2104010"/>
              <a:gd name="csY4192" fmla="*/ 1462156 h 1769775"/>
              <a:gd name="csX4193" fmla="*/ 1592390 w 2104010"/>
              <a:gd name="csY4193" fmla="*/ 1459675 h 1769775"/>
              <a:gd name="csX4194" fmla="*/ 1592109 w 2104010"/>
              <a:gd name="csY4194" fmla="*/ 1458903 h 1769775"/>
              <a:gd name="csX4195" fmla="*/ 1591653 w 2104010"/>
              <a:gd name="csY4195" fmla="*/ 1458429 h 1769775"/>
              <a:gd name="csX4196" fmla="*/ 1591197 w 2104010"/>
              <a:gd name="csY4196" fmla="*/ 1457956 h 1769775"/>
              <a:gd name="csX4197" fmla="*/ 1590995 w 2104010"/>
              <a:gd name="csY4197" fmla="*/ 1457745 h 1769775"/>
              <a:gd name="csX4198" fmla="*/ 1590163 w 2104010"/>
              <a:gd name="csY4198" fmla="*/ 1457061 h 1769775"/>
              <a:gd name="csX4199" fmla="*/ 1588882 w 2104010"/>
              <a:gd name="csY4199" fmla="*/ 1456008 h 1769775"/>
              <a:gd name="csX4200" fmla="*/ 1588987 w 2104010"/>
              <a:gd name="csY4200" fmla="*/ 1455027 h 1769775"/>
              <a:gd name="csX4201" fmla="*/ 1588602 w 2104010"/>
              <a:gd name="csY4201" fmla="*/ 1453939 h 1769775"/>
              <a:gd name="csX4202" fmla="*/ 1588514 w 2104010"/>
              <a:gd name="csY4202" fmla="*/ 1452851 h 1769775"/>
              <a:gd name="csX4203" fmla="*/ 1588234 w 2104010"/>
              <a:gd name="csY4203" fmla="*/ 1451598 h 1769775"/>
              <a:gd name="csX4204" fmla="*/ 1588504 w 2104010"/>
              <a:gd name="csY4204" fmla="*/ 1450230 h 1769775"/>
              <a:gd name="csX4205" fmla="*/ 1588198 w 2104010"/>
              <a:gd name="csY4205" fmla="*/ 1449318 h 1769775"/>
              <a:gd name="csX4206" fmla="*/ 1587900 w 2104010"/>
              <a:gd name="csY4206" fmla="*/ 1448406 h 1769775"/>
              <a:gd name="csX4207" fmla="*/ 1586584 w 2104010"/>
              <a:gd name="csY4207" fmla="*/ 1446897 h 1769775"/>
              <a:gd name="csX4208" fmla="*/ 1585997 w 2104010"/>
              <a:gd name="csY4208" fmla="*/ 1446362 h 1769775"/>
              <a:gd name="csX4209" fmla="*/ 1585427 w 2104010"/>
              <a:gd name="csY4209" fmla="*/ 1445854 h 1769775"/>
              <a:gd name="csX4210" fmla="*/ 1584997 w 2104010"/>
              <a:gd name="csY4210" fmla="*/ 1445468 h 1769775"/>
              <a:gd name="csX4211" fmla="*/ 1584638 w 2104010"/>
              <a:gd name="csY4211" fmla="*/ 1444503 h 1769775"/>
              <a:gd name="csX4212" fmla="*/ 1584489 w 2104010"/>
              <a:gd name="csY4212" fmla="*/ 1444082 h 1769775"/>
              <a:gd name="csX4213" fmla="*/ 1584445 w 2104010"/>
              <a:gd name="csY4213" fmla="*/ 1443057 h 1769775"/>
              <a:gd name="csX4214" fmla="*/ 1584339 w 2104010"/>
              <a:gd name="csY4214" fmla="*/ 1440768 h 1769775"/>
              <a:gd name="csX4215" fmla="*/ 1584401 w 2104010"/>
              <a:gd name="csY4215" fmla="*/ 1439821 h 1769775"/>
              <a:gd name="csX4216" fmla="*/ 1584427 w 2104010"/>
              <a:gd name="csY4216" fmla="*/ 1439400 h 1769775"/>
              <a:gd name="csX4217" fmla="*/ 1584673 w 2104010"/>
              <a:gd name="csY4217" fmla="*/ 1439294 h 1769775"/>
              <a:gd name="csX4218" fmla="*/ 1584489 w 2104010"/>
              <a:gd name="csY4218" fmla="*/ 1437461 h 1769775"/>
              <a:gd name="csX4219" fmla="*/ 1584611 w 2104010"/>
              <a:gd name="csY4219" fmla="*/ 1434576 h 1769775"/>
              <a:gd name="csX4220" fmla="*/ 1584663 w 2104010"/>
              <a:gd name="csY4220" fmla="*/ 1433340 h 1769775"/>
              <a:gd name="csX4221" fmla="*/ 1583690 w 2104010"/>
              <a:gd name="csY4221" fmla="*/ 1431840 h 1769775"/>
              <a:gd name="csX4222" fmla="*/ 1583638 w 2104010"/>
              <a:gd name="csY4222" fmla="*/ 1431752 h 1769775"/>
              <a:gd name="csX4223" fmla="*/ 1581577 w 2104010"/>
              <a:gd name="csY4223" fmla="*/ 1429788 h 1769775"/>
              <a:gd name="csX4224" fmla="*/ 1579341 w 2104010"/>
              <a:gd name="csY4224" fmla="*/ 1427614 h 1769775"/>
              <a:gd name="csX4225" fmla="*/ 1578639 w 2104010"/>
              <a:gd name="csY4225" fmla="*/ 1426912 h 1769775"/>
              <a:gd name="csX4226" fmla="*/ 1577508 w 2104010"/>
              <a:gd name="csY4226" fmla="*/ 1425552 h 1769775"/>
              <a:gd name="csX4227" fmla="*/ 1576377 w 2104010"/>
              <a:gd name="csY4227" fmla="*/ 1424044 h 1769775"/>
              <a:gd name="csX4228" fmla="*/ 1575193 w 2104010"/>
              <a:gd name="csY4228" fmla="*/ 1421765 h 1769775"/>
              <a:gd name="csX4229" fmla="*/ 1574544 w 2104010"/>
              <a:gd name="csY4229" fmla="*/ 1420422 h 1769775"/>
              <a:gd name="csX4230" fmla="*/ 1574369 w 2104010"/>
              <a:gd name="csY4230" fmla="*/ 1420081 h 1769775"/>
              <a:gd name="csX4231" fmla="*/ 1573246 w 2104010"/>
              <a:gd name="csY4231" fmla="*/ 1417827 h 1769775"/>
              <a:gd name="csX4232" fmla="*/ 1572009 w 2104010"/>
              <a:gd name="csY4232" fmla="*/ 1415266 h 1769775"/>
              <a:gd name="csX4233" fmla="*/ 1571650 w 2104010"/>
              <a:gd name="csY4233" fmla="*/ 1414600 h 1769775"/>
              <a:gd name="csX4234" fmla="*/ 1570984 w 2104010"/>
              <a:gd name="csY4234" fmla="*/ 1413617 h 1769775"/>
              <a:gd name="csX4235" fmla="*/ 1569957 w 2104010"/>
              <a:gd name="csY4235" fmla="*/ 1411890 h 1769775"/>
              <a:gd name="csX4236" fmla="*/ 1569905 w 2104010"/>
              <a:gd name="csY4236" fmla="*/ 1412040 h 1769775"/>
              <a:gd name="csX4237" fmla="*/ 1568046 w 2104010"/>
              <a:gd name="csY4237" fmla="*/ 1411530 h 1769775"/>
              <a:gd name="csX4238" fmla="*/ 1567616 w 2104010"/>
              <a:gd name="csY4238" fmla="*/ 1411390 h 1769775"/>
              <a:gd name="csX4239" fmla="*/ 1566669 w 2104010"/>
              <a:gd name="csY4239" fmla="*/ 1411084 h 1769775"/>
              <a:gd name="csX4240" fmla="*/ 1565257 w 2104010"/>
              <a:gd name="csY4240" fmla="*/ 1410628 h 1769775"/>
              <a:gd name="csX4241" fmla="*/ 1564091 w 2104010"/>
              <a:gd name="csY4241" fmla="*/ 1410250 h 1769775"/>
              <a:gd name="csX4242" fmla="*/ 1562995 w 2104010"/>
              <a:gd name="csY4242" fmla="*/ 1409900 h 1769775"/>
              <a:gd name="csX4243" fmla="*/ 1562363 w 2104010"/>
              <a:gd name="csY4243" fmla="*/ 1409697 h 1769775"/>
              <a:gd name="csX4244" fmla="*/ 1562004 w 2104010"/>
              <a:gd name="csY4244" fmla="*/ 1409601 h 1769775"/>
              <a:gd name="csX4245" fmla="*/ 1561715 w 2104010"/>
              <a:gd name="csY4245" fmla="*/ 1409391 h 1769775"/>
              <a:gd name="csX4246" fmla="*/ 1561434 w 2104010"/>
              <a:gd name="csY4246" fmla="*/ 1409189 h 1769775"/>
              <a:gd name="csX4247" fmla="*/ 1560926 w 2104010"/>
              <a:gd name="csY4247" fmla="*/ 1408829 h 1769775"/>
              <a:gd name="csX4248" fmla="*/ 1560759 w 2104010"/>
              <a:gd name="csY4248" fmla="*/ 1407628 h 1769775"/>
              <a:gd name="csX4249" fmla="*/ 1559803 w 2104010"/>
              <a:gd name="csY4249" fmla="*/ 1407559 h 1769775"/>
              <a:gd name="csX4250" fmla="*/ 1559583 w 2104010"/>
              <a:gd name="csY4250" fmla="*/ 1408172 h 1769775"/>
              <a:gd name="csX4251" fmla="*/ 1559268 w 2104010"/>
              <a:gd name="csY4251" fmla="*/ 1408084 h 1769775"/>
              <a:gd name="csX4252" fmla="*/ 1558303 w 2104010"/>
              <a:gd name="csY4252" fmla="*/ 1407821 h 1769775"/>
              <a:gd name="csX4253" fmla="*/ 1557154 w 2104010"/>
              <a:gd name="csY4253" fmla="*/ 1407304 h 1769775"/>
              <a:gd name="csX4254" fmla="*/ 1555935 w 2104010"/>
              <a:gd name="csY4254" fmla="*/ 1406751 h 1769775"/>
              <a:gd name="csX4255" fmla="*/ 1555514 w 2104010"/>
              <a:gd name="csY4255" fmla="*/ 1406559 h 1769775"/>
              <a:gd name="csX4256" fmla="*/ 1555383 w 2104010"/>
              <a:gd name="csY4256" fmla="*/ 1406471 h 1769775"/>
              <a:gd name="csX4257" fmla="*/ 1554805 w 2104010"/>
              <a:gd name="csY4257" fmla="*/ 1406085 h 1769775"/>
              <a:gd name="csX4258" fmla="*/ 1553849 w 2104010"/>
              <a:gd name="csY4258" fmla="*/ 1405444 h 1769775"/>
              <a:gd name="csX4259" fmla="*/ 1553699 w 2104010"/>
              <a:gd name="csY4259" fmla="*/ 1404208 h 1769775"/>
              <a:gd name="csX4260" fmla="*/ 1552542 w 2104010"/>
              <a:gd name="csY4260" fmla="*/ 1403287 h 1769775"/>
              <a:gd name="csX4261" fmla="*/ 1551805 w 2104010"/>
              <a:gd name="csY4261" fmla="*/ 1403928 h 1769775"/>
              <a:gd name="csX4262" fmla="*/ 1551726 w 2104010"/>
              <a:gd name="csY4262" fmla="*/ 1404883 h 1769775"/>
              <a:gd name="csX4263" fmla="*/ 1550744 w 2104010"/>
              <a:gd name="csY4263" fmla="*/ 1405015 h 1769775"/>
              <a:gd name="csX4264" fmla="*/ 1549797 w 2104010"/>
              <a:gd name="csY4264" fmla="*/ 1405392 h 1769775"/>
              <a:gd name="csX4265" fmla="*/ 1549130 w 2104010"/>
              <a:gd name="csY4265" fmla="*/ 1406216 h 1769775"/>
              <a:gd name="csX4266" fmla="*/ 1549096 w 2104010"/>
              <a:gd name="csY4266" fmla="*/ 1406172 h 1769775"/>
              <a:gd name="csX4267" fmla="*/ 1547236 w 2104010"/>
              <a:gd name="csY4267" fmla="*/ 1404454 h 1769775"/>
              <a:gd name="csX4268" fmla="*/ 1545492 w 2104010"/>
              <a:gd name="csY4268" fmla="*/ 1405769 h 1769775"/>
              <a:gd name="csX4269" fmla="*/ 1544536 w 2104010"/>
              <a:gd name="csY4269" fmla="*/ 1407084 h 1769775"/>
              <a:gd name="csX4270" fmla="*/ 1543808 w 2104010"/>
              <a:gd name="csY4270" fmla="*/ 1407251 h 1769775"/>
              <a:gd name="csX4271" fmla="*/ 1542948 w 2104010"/>
              <a:gd name="csY4271" fmla="*/ 1406936 h 1769775"/>
              <a:gd name="csX4272" fmla="*/ 1542755 w 2104010"/>
              <a:gd name="csY4272" fmla="*/ 1406777 h 1769775"/>
              <a:gd name="csX4273" fmla="*/ 1541124 w 2104010"/>
              <a:gd name="csY4273" fmla="*/ 1405181 h 1769775"/>
              <a:gd name="csX4274" fmla="*/ 1539396 w 2104010"/>
              <a:gd name="csY4274" fmla="*/ 1405603 h 1769775"/>
              <a:gd name="csX4275" fmla="*/ 1539388 w 2104010"/>
              <a:gd name="csY4275" fmla="*/ 1405111 h 1769775"/>
              <a:gd name="csX4276" fmla="*/ 1540817 w 2104010"/>
              <a:gd name="csY4276" fmla="*/ 1404103 h 1769775"/>
              <a:gd name="csX4277" fmla="*/ 1539151 w 2104010"/>
              <a:gd name="csY4277" fmla="*/ 1401980 h 1769775"/>
              <a:gd name="csX4278" fmla="*/ 1537722 w 2104010"/>
              <a:gd name="csY4278" fmla="*/ 1400235 h 1769775"/>
              <a:gd name="csX4279" fmla="*/ 1536687 w 2104010"/>
              <a:gd name="csY4279" fmla="*/ 1398929 h 1769775"/>
              <a:gd name="csX4280" fmla="*/ 1536082 w 2104010"/>
              <a:gd name="csY4280" fmla="*/ 1398561 h 1769775"/>
              <a:gd name="csX4281" fmla="*/ 1534346 w 2104010"/>
              <a:gd name="csY4281" fmla="*/ 1397315 h 1769775"/>
              <a:gd name="csX4282" fmla="*/ 1532653 w 2104010"/>
              <a:gd name="csY4282" fmla="*/ 1396062 h 1769775"/>
              <a:gd name="csX4283" fmla="*/ 1531259 w 2104010"/>
              <a:gd name="csY4283" fmla="*/ 1395035 h 1769775"/>
              <a:gd name="csX4284" fmla="*/ 1529277 w 2104010"/>
              <a:gd name="csY4284" fmla="*/ 1393579 h 1769775"/>
              <a:gd name="csX4285" fmla="*/ 1525717 w 2104010"/>
              <a:gd name="csY4285" fmla="*/ 1390940 h 1769775"/>
              <a:gd name="csX4286" fmla="*/ 1523173 w 2104010"/>
              <a:gd name="csY4286" fmla="*/ 1389098 h 1769775"/>
              <a:gd name="csX4287" fmla="*/ 1520621 w 2104010"/>
              <a:gd name="csY4287" fmla="*/ 1387196 h 1769775"/>
              <a:gd name="csX4288" fmla="*/ 1518017 w 2104010"/>
              <a:gd name="csY4288" fmla="*/ 1385328 h 1769775"/>
              <a:gd name="csX4289" fmla="*/ 1517859 w 2104010"/>
              <a:gd name="csY4289" fmla="*/ 1385196 h 1769775"/>
              <a:gd name="csX4290" fmla="*/ 1514939 w 2104010"/>
              <a:gd name="csY4290" fmla="*/ 1382916 h 1769775"/>
              <a:gd name="csX4291" fmla="*/ 1513124 w 2104010"/>
              <a:gd name="csY4291" fmla="*/ 1381653 h 1769775"/>
              <a:gd name="csX4292" fmla="*/ 1512291 w 2104010"/>
              <a:gd name="csY4292" fmla="*/ 1381075 h 1769775"/>
              <a:gd name="csX4293" fmla="*/ 1510431 w 2104010"/>
              <a:gd name="csY4293" fmla="*/ 1379707 h 1769775"/>
              <a:gd name="csX4294" fmla="*/ 1507722 w 2104010"/>
              <a:gd name="csY4294" fmla="*/ 1377628 h 1769775"/>
              <a:gd name="csX4295" fmla="*/ 1505959 w 2104010"/>
              <a:gd name="csY4295" fmla="*/ 1376322 h 1769775"/>
              <a:gd name="csX4296" fmla="*/ 1503986 w 2104010"/>
              <a:gd name="csY4296" fmla="*/ 1375006 h 1769775"/>
              <a:gd name="csX4297" fmla="*/ 1501723 w 2104010"/>
              <a:gd name="csY4297" fmla="*/ 1373296 h 1769775"/>
              <a:gd name="csX4298" fmla="*/ 1499329 w 2104010"/>
              <a:gd name="csY4298" fmla="*/ 1371525 h 1769775"/>
              <a:gd name="csX4299" fmla="*/ 1498076 w 2104010"/>
              <a:gd name="csY4299" fmla="*/ 1370578 h 1769775"/>
              <a:gd name="csX4300" fmla="*/ 1495927 w 2104010"/>
              <a:gd name="csY4300" fmla="*/ 1368911 h 1769775"/>
              <a:gd name="csX4301" fmla="*/ 1494200 w 2104010"/>
              <a:gd name="csY4301" fmla="*/ 1367675 h 1769775"/>
              <a:gd name="csX4302" fmla="*/ 1490911 w 2104010"/>
              <a:gd name="csY4302" fmla="*/ 1365334 h 1769775"/>
              <a:gd name="csX4303" fmla="*/ 1490639 w 2104010"/>
              <a:gd name="csY4303" fmla="*/ 1365114 h 1769775"/>
              <a:gd name="csX4304" fmla="*/ 1487500 w 2104010"/>
              <a:gd name="csY4304" fmla="*/ 1362712 h 1769775"/>
              <a:gd name="csX4305" fmla="*/ 1484781 w 2104010"/>
              <a:gd name="csY4305" fmla="*/ 1360625 h 1769775"/>
              <a:gd name="csX4306" fmla="*/ 1481063 w 2104010"/>
              <a:gd name="csY4306" fmla="*/ 1357993 h 1769775"/>
              <a:gd name="csX4307" fmla="*/ 1479555 w 2104010"/>
              <a:gd name="csY4307" fmla="*/ 1356994 h 1769775"/>
              <a:gd name="csX4308" fmla="*/ 1477046 w 2104010"/>
              <a:gd name="csY4308" fmla="*/ 1355152 h 1769775"/>
              <a:gd name="csX4309" fmla="*/ 1475381 w 2104010"/>
              <a:gd name="csY4309" fmla="*/ 1354048 h 1769775"/>
              <a:gd name="csX4310" fmla="*/ 1473565 w 2104010"/>
              <a:gd name="csY4310" fmla="*/ 1352837 h 1769775"/>
              <a:gd name="csX4311" fmla="*/ 1473416 w 2104010"/>
              <a:gd name="csY4311" fmla="*/ 1355144 h 1769775"/>
              <a:gd name="csX4312" fmla="*/ 1473074 w 2104010"/>
              <a:gd name="csY4312" fmla="*/ 1358502 h 1769775"/>
              <a:gd name="csX4313" fmla="*/ 1471898 w 2104010"/>
              <a:gd name="csY4313" fmla="*/ 1359108 h 1769775"/>
              <a:gd name="csX4314" fmla="*/ 1471461 w 2104010"/>
              <a:gd name="csY4314" fmla="*/ 1358818 h 1769775"/>
              <a:gd name="csX4315" fmla="*/ 1470180 w 2104010"/>
              <a:gd name="csY4315" fmla="*/ 1357915 h 1769775"/>
              <a:gd name="csX4316" fmla="*/ 1471925 w 2104010"/>
              <a:gd name="csY4316" fmla="*/ 1356705 h 1769775"/>
              <a:gd name="csX4317" fmla="*/ 1470838 w 2104010"/>
              <a:gd name="csY4317" fmla="*/ 1353197 h 1769775"/>
              <a:gd name="csX4318" fmla="*/ 1468848 w 2104010"/>
              <a:gd name="csY4318" fmla="*/ 1349970 h 1769775"/>
              <a:gd name="csX4319" fmla="*/ 1466593 w 2104010"/>
              <a:gd name="csY4319" fmla="*/ 1349295 h 1769775"/>
              <a:gd name="csX4320" fmla="*/ 1466190 w 2104010"/>
              <a:gd name="csY4320" fmla="*/ 1350558 h 1769775"/>
              <a:gd name="csX4321" fmla="*/ 1465137 w 2104010"/>
              <a:gd name="csY4321" fmla="*/ 1353811 h 1769775"/>
              <a:gd name="csX4322" fmla="*/ 1464541 w 2104010"/>
              <a:gd name="csY4322" fmla="*/ 1354048 h 1769775"/>
              <a:gd name="csX4323" fmla="*/ 1463911 w 2104010"/>
              <a:gd name="csY4323" fmla="*/ 1353477 h 1769775"/>
              <a:gd name="csX4324" fmla="*/ 1461306 w 2104010"/>
              <a:gd name="csY4324" fmla="*/ 1351066 h 1769775"/>
              <a:gd name="csX4325" fmla="*/ 1460806 w 2104010"/>
              <a:gd name="csY4325" fmla="*/ 1351136 h 1769775"/>
              <a:gd name="csX4326" fmla="*/ 1459841 w 2104010"/>
              <a:gd name="csY4326" fmla="*/ 1349856 h 1769775"/>
              <a:gd name="csX4327" fmla="*/ 1458631 w 2104010"/>
              <a:gd name="csY4327" fmla="*/ 1348506 h 1769775"/>
              <a:gd name="csX4328" fmla="*/ 1458202 w 2104010"/>
              <a:gd name="csY4328" fmla="*/ 1345734 h 1769775"/>
              <a:gd name="csX4329" fmla="*/ 1459438 w 2104010"/>
              <a:gd name="csY4329" fmla="*/ 1345542 h 1769775"/>
              <a:gd name="csX4330" fmla="*/ 1461384 w 2104010"/>
              <a:gd name="csY4330" fmla="*/ 1347269 h 1769775"/>
              <a:gd name="csX4331" fmla="*/ 1462752 w 2104010"/>
              <a:gd name="csY4331" fmla="*/ 1346479 h 1769775"/>
              <a:gd name="csX4332" fmla="*/ 1462779 w 2104010"/>
              <a:gd name="csY4332" fmla="*/ 1345217 h 1769775"/>
              <a:gd name="csX4333" fmla="*/ 1461648 w 2104010"/>
              <a:gd name="csY4333" fmla="*/ 1344586 h 1769775"/>
              <a:gd name="csX4334" fmla="*/ 1460911 w 2104010"/>
              <a:gd name="csY4334" fmla="*/ 1344042 h 1769775"/>
              <a:gd name="csX4335" fmla="*/ 1460271 w 2104010"/>
              <a:gd name="csY4335" fmla="*/ 1343481 h 1769775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  <a:cxn ang="0">
                <a:pos x="csX36" y="csY36"/>
              </a:cxn>
              <a:cxn ang="0">
                <a:pos x="csX37" y="csY37"/>
              </a:cxn>
              <a:cxn ang="0">
                <a:pos x="csX38" y="csY38"/>
              </a:cxn>
              <a:cxn ang="0">
                <a:pos x="csX39" y="csY39"/>
              </a:cxn>
              <a:cxn ang="0">
                <a:pos x="csX40" y="csY40"/>
              </a:cxn>
              <a:cxn ang="0">
                <a:pos x="csX41" y="csY41"/>
              </a:cxn>
              <a:cxn ang="0">
                <a:pos x="csX42" y="csY42"/>
              </a:cxn>
              <a:cxn ang="0">
                <a:pos x="csX43" y="csY43"/>
              </a:cxn>
              <a:cxn ang="0">
                <a:pos x="csX44" y="csY44"/>
              </a:cxn>
              <a:cxn ang="0">
                <a:pos x="csX45" y="csY45"/>
              </a:cxn>
              <a:cxn ang="0">
                <a:pos x="csX46" y="csY46"/>
              </a:cxn>
              <a:cxn ang="0">
                <a:pos x="csX47" y="csY47"/>
              </a:cxn>
              <a:cxn ang="0">
                <a:pos x="csX48" y="csY48"/>
              </a:cxn>
              <a:cxn ang="0">
                <a:pos x="csX49" y="csY49"/>
              </a:cxn>
              <a:cxn ang="0">
                <a:pos x="csX50" y="csY50"/>
              </a:cxn>
              <a:cxn ang="0">
                <a:pos x="csX51" y="csY51"/>
              </a:cxn>
              <a:cxn ang="0">
                <a:pos x="csX52" y="csY52"/>
              </a:cxn>
              <a:cxn ang="0">
                <a:pos x="csX53" y="csY53"/>
              </a:cxn>
              <a:cxn ang="0">
                <a:pos x="csX54" y="csY54"/>
              </a:cxn>
              <a:cxn ang="0">
                <a:pos x="csX55" y="csY55"/>
              </a:cxn>
              <a:cxn ang="0">
                <a:pos x="csX56" y="csY56"/>
              </a:cxn>
              <a:cxn ang="0">
                <a:pos x="csX57" y="csY57"/>
              </a:cxn>
              <a:cxn ang="0">
                <a:pos x="csX58" y="csY58"/>
              </a:cxn>
              <a:cxn ang="0">
                <a:pos x="csX59" y="csY59"/>
              </a:cxn>
              <a:cxn ang="0">
                <a:pos x="csX60" y="csY60"/>
              </a:cxn>
              <a:cxn ang="0">
                <a:pos x="csX61" y="csY61"/>
              </a:cxn>
              <a:cxn ang="0">
                <a:pos x="csX62" y="csY62"/>
              </a:cxn>
              <a:cxn ang="0">
                <a:pos x="csX63" y="csY63"/>
              </a:cxn>
              <a:cxn ang="0">
                <a:pos x="csX64" y="csY64"/>
              </a:cxn>
              <a:cxn ang="0">
                <a:pos x="csX65" y="csY65"/>
              </a:cxn>
              <a:cxn ang="0">
                <a:pos x="csX66" y="csY66"/>
              </a:cxn>
              <a:cxn ang="0">
                <a:pos x="csX67" y="csY67"/>
              </a:cxn>
              <a:cxn ang="0">
                <a:pos x="csX68" y="csY68"/>
              </a:cxn>
              <a:cxn ang="0">
                <a:pos x="csX69" y="csY69"/>
              </a:cxn>
              <a:cxn ang="0">
                <a:pos x="csX70" y="csY70"/>
              </a:cxn>
              <a:cxn ang="0">
                <a:pos x="csX71" y="csY71"/>
              </a:cxn>
              <a:cxn ang="0">
                <a:pos x="csX72" y="csY72"/>
              </a:cxn>
              <a:cxn ang="0">
                <a:pos x="csX73" y="csY73"/>
              </a:cxn>
              <a:cxn ang="0">
                <a:pos x="csX74" y="csY74"/>
              </a:cxn>
              <a:cxn ang="0">
                <a:pos x="csX75" y="csY75"/>
              </a:cxn>
              <a:cxn ang="0">
                <a:pos x="csX76" y="csY76"/>
              </a:cxn>
              <a:cxn ang="0">
                <a:pos x="csX77" y="csY77"/>
              </a:cxn>
              <a:cxn ang="0">
                <a:pos x="csX78" y="csY78"/>
              </a:cxn>
              <a:cxn ang="0">
                <a:pos x="csX79" y="csY79"/>
              </a:cxn>
              <a:cxn ang="0">
                <a:pos x="csX80" y="csY80"/>
              </a:cxn>
              <a:cxn ang="0">
                <a:pos x="csX81" y="csY81"/>
              </a:cxn>
              <a:cxn ang="0">
                <a:pos x="csX82" y="csY82"/>
              </a:cxn>
              <a:cxn ang="0">
                <a:pos x="csX83" y="csY83"/>
              </a:cxn>
              <a:cxn ang="0">
                <a:pos x="csX84" y="csY84"/>
              </a:cxn>
              <a:cxn ang="0">
                <a:pos x="csX85" y="csY85"/>
              </a:cxn>
              <a:cxn ang="0">
                <a:pos x="csX86" y="csY86"/>
              </a:cxn>
              <a:cxn ang="0">
                <a:pos x="csX87" y="csY87"/>
              </a:cxn>
              <a:cxn ang="0">
                <a:pos x="csX88" y="csY88"/>
              </a:cxn>
              <a:cxn ang="0">
                <a:pos x="csX89" y="csY89"/>
              </a:cxn>
              <a:cxn ang="0">
                <a:pos x="csX90" y="csY90"/>
              </a:cxn>
              <a:cxn ang="0">
                <a:pos x="csX91" y="csY91"/>
              </a:cxn>
              <a:cxn ang="0">
                <a:pos x="csX92" y="csY92"/>
              </a:cxn>
              <a:cxn ang="0">
                <a:pos x="csX93" y="csY93"/>
              </a:cxn>
              <a:cxn ang="0">
                <a:pos x="csX94" y="csY94"/>
              </a:cxn>
              <a:cxn ang="0">
                <a:pos x="csX95" y="csY95"/>
              </a:cxn>
              <a:cxn ang="0">
                <a:pos x="csX96" y="csY96"/>
              </a:cxn>
              <a:cxn ang="0">
                <a:pos x="csX97" y="csY97"/>
              </a:cxn>
              <a:cxn ang="0">
                <a:pos x="csX98" y="csY98"/>
              </a:cxn>
              <a:cxn ang="0">
                <a:pos x="csX99" y="csY99"/>
              </a:cxn>
              <a:cxn ang="0">
                <a:pos x="csX100" y="csY100"/>
              </a:cxn>
              <a:cxn ang="0">
                <a:pos x="csX101" y="csY101"/>
              </a:cxn>
              <a:cxn ang="0">
                <a:pos x="csX102" y="csY102"/>
              </a:cxn>
              <a:cxn ang="0">
                <a:pos x="csX103" y="csY103"/>
              </a:cxn>
              <a:cxn ang="0">
                <a:pos x="csX104" y="csY104"/>
              </a:cxn>
              <a:cxn ang="0">
                <a:pos x="csX105" y="csY105"/>
              </a:cxn>
              <a:cxn ang="0">
                <a:pos x="csX106" y="csY106"/>
              </a:cxn>
              <a:cxn ang="0">
                <a:pos x="csX107" y="csY107"/>
              </a:cxn>
              <a:cxn ang="0">
                <a:pos x="csX108" y="csY108"/>
              </a:cxn>
              <a:cxn ang="0">
                <a:pos x="csX109" y="csY109"/>
              </a:cxn>
              <a:cxn ang="0">
                <a:pos x="csX110" y="csY110"/>
              </a:cxn>
              <a:cxn ang="0">
                <a:pos x="csX111" y="csY111"/>
              </a:cxn>
              <a:cxn ang="0">
                <a:pos x="csX112" y="csY112"/>
              </a:cxn>
              <a:cxn ang="0">
                <a:pos x="csX113" y="csY113"/>
              </a:cxn>
              <a:cxn ang="0">
                <a:pos x="csX114" y="csY114"/>
              </a:cxn>
              <a:cxn ang="0">
                <a:pos x="csX115" y="csY115"/>
              </a:cxn>
              <a:cxn ang="0">
                <a:pos x="csX116" y="csY116"/>
              </a:cxn>
              <a:cxn ang="0">
                <a:pos x="csX117" y="csY117"/>
              </a:cxn>
              <a:cxn ang="0">
                <a:pos x="csX118" y="csY118"/>
              </a:cxn>
              <a:cxn ang="0">
                <a:pos x="csX119" y="csY119"/>
              </a:cxn>
              <a:cxn ang="0">
                <a:pos x="csX120" y="csY120"/>
              </a:cxn>
              <a:cxn ang="0">
                <a:pos x="csX121" y="csY121"/>
              </a:cxn>
              <a:cxn ang="0">
                <a:pos x="csX122" y="csY122"/>
              </a:cxn>
              <a:cxn ang="0">
                <a:pos x="csX123" y="csY123"/>
              </a:cxn>
              <a:cxn ang="0">
                <a:pos x="csX124" y="csY124"/>
              </a:cxn>
              <a:cxn ang="0">
                <a:pos x="csX125" y="csY125"/>
              </a:cxn>
              <a:cxn ang="0">
                <a:pos x="csX126" y="csY126"/>
              </a:cxn>
              <a:cxn ang="0">
                <a:pos x="csX127" y="csY127"/>
              </a:cxn>
              <a:cxn ang="0">
                <a:pos x="csX128" y="csY128"/>
              </a:cxn>
              <a:cxn ang="0">
                <a:pos x="csX129" y="csY129"/>
              </a:cxn>
              <a:cxn ang="0">
                <a:pos x="csX130" y="csY130"/>
              </a:cxn>
              <a:cxn ang="0">
                <a:pos x="csX131" y="csY131"/>
              </a:cxn>
              <a:cxn ang="0">
                <a:pos x="csX132" y="csY132"/>
              </a:cxn>
              <a:cxn ang="0">
                <a:pos x="csX133" y="csY133"/>
              </a:cxn>
              <a:cxn ang="0">
                <a:pos x="csX134" y="csY134"/>
              </a:cxn>
              <a:cxn ang="0">
                <a:pos x="csX135" y="csY135"/>
              </a:cxn>
              <a:cxn ang="0">
                <a:pos x="csX136" y="csY136"/>
              </a:cxn>
              <a:cxn ang="0">
                <a:pos x="csX137" y="csY137"/>
              </a:cxn>
              <a:cxn ang="0">
                <a:pos x="csX138" y="csY138"/>
              </a:cxn>
              <a:cxn ang="0">
                <a:pos x="csX139" y="csY139"/>
              </a:cxn>
              <a:cxn ang="0">
                <a:pos x="csX140" y="csY140"/>
              </a:cxn>
              <a:cxn ang="0">
                <a:pos x="csX141" y="csY141"/>
              </a:cxn>
              <a:cxn ang="0">
                <a:pos x="csX142" y="csY142"/>
              </a:cxn>
              <a:cxn ang="0">
                <a:pos x="csX143" y="csY143"/>
              </a:cxn>
              <a:cxn ang="0">
                <a:pos x="csX144" y="csY144"/>
              </a:cxn>
              <a:cxn ang="0">
                <a:pos x="csX145" y="csY145"/>
              </a:cxn>
              <a:cxn ang="0">
                <a:pos x="csX146" y="csY146"/>
              </a:cxn>
              <a:cxn ang="0">
                <a:pos x="csX147" y="csY147"/>
              </a:cxn>
              <a:cxn ang="0">
                <a:pos x="csX148" y="csY148"/>
              </a:cxn>
              <a:cxn ang="0">
                <a:pos x="csX149" y="csY149"/>
              </a:cxn>
              <a:cxn ang="0">
                <a:pos x="csX150" y="csY150"/>
              </a:cxn>
              <a:cxn ang="0">
                <a:pos x="csX151" y="csY151"/>
              </a:cxn>
              <a:cxn ang="0">
                <a:pos x="csX152" y="csY152"/>
              </a:cxn>
              <a:cxn ang="0">
                <a:pos x="csX153" y="csY153"/>
              </a:cxn>
              <a:cxn ang="0">
                <a:pos x="csX154" y="csY154"/>
              </a:cxn>
              <a:cxn ang="0">
                <a:pos x="csX155" y="csY155"/>
              </a:cxn>
              <a:cxn ang="0">
                <a:pos x="csX156" y="csY156"/>
              </a:cxn>
              <a:cxn ang="0">
                <a:pos x="csX157" y="csY157"/>
              </a:cxn>
              <a:cxn ang="0">
                <a:pos x="csX158" y="csY158"/>
              </a:cxn>
              <a:cxn ang="0">
                <a:pos x="csX159" y="csY159"/>
              </a:cxn>
              <a:cxn ang="0">
                <a:pos x="csX160" y="csY160"/>
              </a:cxn>
              <a:cxn ang="0">
                <a:pos x="csX161" y="csY161"/>
              </a:cxn>
              <a:cxn ang="0">
                <a:pos x="csX162" y="csY162"/>
              </a:cxn>
              <a:cxn ang="0">
                <a:pos x="csX163" y="csY163"/>
              </a:cxn>
              <a:cxn ang="0">
                <a:pos x="csX164" y="csY164"/>
              </a:cxn>
              <a:cxn ang="0">
                <a:pos x="csX165" y="csY165"/>
              </a:cxn>
              <a:cxn ang="0">
                <a:pos x="csX166" y="csY166"/>
              </a:cxn>
              <a:cxn ang="0">
                <a:pos x="csX167" y="csY167"/>
              </a:cxn>
              <a:cxn ang="0">
                <a:pos x="csX168" y="csY168"/>
              </a:cxn>
              <a:cxn ang="0">
                <a:pos x="csX169" y="csY169"/>
              </a:cxn>
              <a:cxn ang="0">
                <a:pos x="csX170" y="csY170"/>
              </a:cxn>
              <a:cxn ang="0">
                <a:pos x="csX171" y="csY171"/>
              </a:cxn>
              <a:cxn ang="0">
                <a:pos x="csX172" y="csY172"/>
              </a:cxn>
              <a:cxn ang="0">
                <a:pos x="csX173" y="csY173"/>
              </a:cxn>
              <a:cxn ang="0">
                <a:pos x="csX174" y="csY174"/>
              </a:cxn>
              <a:cxn ang="0">
                <a:pos x="csX175" y="csY175"/>
              </a:cxn>
              <a:cxn ang="0">
                <a:pos x="csX176" y="csY176"/>
              </a:cxn>
              <a:cxn ang="0">
                <a:pos x="csX177" y="csY177"/>
              </a:cxn>
              <a:cxn ang="0">
                <a:pos x="csX178" y="csY178"/>
              </a:cxn>
              <a:cxn ang="0">
                <a:pos x="csX179" y="csY179"/>
              </a:cxn>
              <a:cxn ang="0">
                <a:pos x="csX180" y="csY180"/>
              </a:cxn>
              <a:cxn ang="0">
                <a:pos x="csX181" y="csY181"/>
              </a:cxn>
              <a:cxn ang="0">
                <a:pos x="csX182" y="csY182"/>
              </a:cxn>
              <a:cxn ang="0">
                <a:pos x="csX183" y="csY183"/>
              </a:cxn>
              <a:cxn ang="0">
                <a:pos x="csX184" y="csY184"/>
              </a:cxn>
              <a:cxn ang="0">
                <a:pos x="csX185" y="csY185"/>
              </a:cxn>
              <a:cxn ang="0">
                <a:pos x="csX186" y="csY186"/>
              </a:cxn>
              <a:cxn ang="0">
                <a:pos x="csX187" y="csY187"/>
              </a:cxn>
              <a:cxn ang="0">
                <a:pos x="csX188" y="csY188"/>
              </a:cxn>
              <a:cxn ang="0">
                <a:pos x="csX189" y="csY189"/>
              </a:cxn>
              <a:cxn ang="0">
                <a:pos x="csX190" y="csY190"/>
              </a:cxn>
              <a:cxn ang="0">
                <a:pos x="csX191" y="csY191"/>
              </a:cxn>
              <a:cxn ang="0">
                <a:pos x="csX192" y="csY192"/>
              </a:cxn>
              <a:cxn ang="0">
                <a:pos x="csX193" y="csY193"/>
              </a:cxn>
              <a:cxn ang="0">
                <a:pos x="csX194" y="csY194"/>
              </a:cxn>
              <a:cxn ang="0">
                <a:pos x="csX195" y="csY195"/>
              </a:cxn>
              <a:cxn ang="0">
                <a:pos x="csX196" y="csY196"/>
              </a:cxn>
              <a:cxn ang="0">
                <a:pos x="csX197" y="csY197"/>
              </a:cxn>
              <a:cxn ang="0">
                <a:pos x="csX198" y="csY198"/>
              </a:cxn>
              <a:cxn ang="0">
                <a:pos x="csX199" y="csY199"/>
              </a:cxn>
              <a:cxn ang="0">
                <a:pos x="csX200" y="csY200"/>
              </a:cxn>
              <a:cxn ang="0">
                <a:pos x="csX201" y="csY201"/>
              </a:cxn>
              <a:cxn ang="0">
                <a:pos x="csX202" y="csY202"/>
              </a:cxn>
              <a:cxn ang="0">
                <a:pos x="csX203" y="csY203"/>
              </a:cxn>
              <a:cxn ang="0">
                <a:pos x="csX204" y="csY204"/>
              </a:cxn>
              <a:cxn ang="0">
                <a:pos x="csX205" y="csY205"/>
              </a:cxn>
              <a:cxn ang="0">
                <a:pos x="csX206" y="csY206"/>
              </a:cxn>
              <a:cxn ang="0">
                <a:pos x="csX207" y="csY207"/>
              </a:cxn>
              <a:cxn ang="0">
                <a:pos x="csX208" y="csY208"/>
              </a:cxn>
              <a:cxn ang="0">
                <a:pos x="csX209" y="csY209"/>
              </a:cxn>
              <a:cxn ang="0">
                <a:pos x="csX210" y="csY210"/>
              </a:cxn>
              <a:cxn ang="0">
                <a:pos x="csX211" y="csY211"/>
              </a:cxn>
              <a:cxn ang="0">
                <a:pos x="csX212" y="csY212"/>
              </a:cxn>
              <a:cxn ang="0">
                <a:pos x="csX213" y="csY213"/>
              </a:cxn>
              <a:cxn ang="0">
                <a:pos x="csX214" y="csY214"/>
              </a:cxn>
              <a:cxn ang="0">
                <a:pos x="csX215" y="csY215"/>
              </a:cxn>
              <a:cxn ang="0">
                <a:pos x="csX216" y="csY216"/>
              </a:cxn>
              <a:cxn ang="0">
                <a:pos x="csX217" y="csY217"/>
              </a:cxn>
              <a:cxn ang="0">
                <a:pos x="csX218" y="csY218"/>
              </a:cxn>
              <a:cxn ang="0">
                <a:pos x="csX219" y="csY219"/>
              </a:cxn>
              <a:cxn ang="0">
                <a:pos x="csX220" y="csY220"/>
              </a:cxn>
              <a:cxn ang="0">
                <a:pos x="csX221" y="csY221"/>
              </a:cxn>
              <a:cxn ang="0">
                <a:pos x="csX222" y="csY222"/>
              </a:cxn>
              <a:cxn ang="0">
                <a:pos x="csX223" y="csY223"/>
              </a:cxn>
              <a:cxn ang="0">
                <a:pos x="csX224" y="csY224"/>
              </a:cxn>
              <a:cxn ang="0">
                <a:pos x="csX225" y="csY225"/>
              </a:cxn>
              <a:cxn ang="0">
                <a:pos x="csX226" y="csY226"/>
              </a:cxn>
              <a:cxn ang="0">
                <a:pos x="csX227" y="csY227"/>
              </a:cxn>
              <a:cxn ang="0">
                <a:pos x="csX228" y="csY228"/>
              </a:cxn>
              <a:cxn ang="0">
                <a:pos x="csX229" y="csY229"/>
              </a:cxn>
              <a:cxn ang="0">
                <a:pos x="csX230" y="csY230"/>
              </a:cxn>
              <a:cxn ang="0">
                <a:pos x="csX231" y="csY231"/>
              </a:cxn>
              <a:cxn ang="0">
                <a:pos x="csX232" y="csY232"/>
              </a:cxn>
              <a:cxn ang="0">
                <a:pos x="csX233" y="csY233"/>
              </a:cxn>
              <a:cxn ang="0">
                <a:pos x="csX234" y="csY234"/>
              </a:cxn>
              <a:cxn ang="0">
                <a:pos x="csX235" y="csY235"/>
              </a:cxn>
              <a:cxn ang="0">
                <a:pos x="csX236" y="csY236"/>
              </a:cxn>
              <a:cxn ang="0">
                <a:pos x="csX237" y="csY237"/>
              </a:cxn>
              <a:cxn ang="0">
                <a:pos x="csX238" y="csY238"/>
              </a:cxn>
              <a:cxn ang="0">
                <a:pos x="csX239" y="csY239"/>
              </a:cxn>
              <a:cxn ang="0">
                <a:pos x="csX240" y="csY240"/>
              </a:cxn>
              <a:cxn ang="0">
                <a:pos x="csX241" y="csY241"/>
              </a:cxn>
              <a:cxn ang="0">
                <a:pos x="csX242" y="csY242"/>
              </a:cxn>
              <a:cxn ang="0">
                <a:pos x="csX243" y="csY243"/>
              </a:cxn>
              <a:cxn ang="0">
                <a:pos x="csX244" y="csY244"/>
              </a:cxn>
              <a:cxn ang="0">
                <a:pos x="csX245" y="csY245"/>
              </a:cxn>
              <a:cxn ang="0">
                <a:pos x="csX246" y="csY246"/>
              </a:cxn>
              <a:cxn ang="0">
                <a:pos x="csX247" y="csY247"/>
              </a:cxn>
              <a:cxn ang="0">
                <a:pos x="csX248" y="csY248"/>
              </a:cxn>
              <a:cxn ang="0">
                <a:pos x="csX249" y="csY249"/>
              </a:cxn>
              <a:cxn ang="0">
                <a:pos x="csX250" y="csY250"/>
              </a:cxn>
              <a:cxn ang="0">
                <a:pos x="csX251" y="csY251"/>
              </a:cxn>
              <a:cxn ang="0">
                <a:pos x="csX252" y="csY252"/>
              </a:cxn>
              <a:cxn ang="0">
                <a:pos x="csX253" y="csY253"/>
              </a:cxn>
              <a:cxn ang="0">
                <a:pos x="csX254" y="csY254"/>
              </a:cxn>
              <a:cxn ang="0">
                <a:pos x="csX255" y="csY255"/>
              </a:cxn>
              <a:cxn ang="0">
                <a:pos x="csX256" y="csY256"/>
              </a:cxn>
              <a:cxn ang="0">
                <a:pos x="csX257" y="csY257"/>
              </a:cxn>
              <a:cxn ang="0">
                <a:pos x="csX258" y="csY258"/>
              </a:cxn>
              <a:cxn ang="0">
                <a:pos x="csX259" y="csY259"/>
              </a:cxn>
              <a:cxn ang="0">
                <a:pos x="csX260" y="csY260"/>
              </a:cxn>
              <a:cxn ang="0">
                <a:pos x="csX261" y="csY261"/>
              </a:cxn>
              <a:cxn ang="0">
                <a:pos x="csX262" y="csY262"/>
              </a:cxn>
              <a:cxn ang="0">
                <a:pos x="csX263" y="csY263"/>
              </a:cxn>
              <a:cxn ang="0">
                <a:pos x="csX264" y="csY264"/>
              </a:cxn>
              <a:cxn ang="0">
                <a:pos x="csX265" y="csY265"/>
              </a:cxn>
              <a:cxn ang="0">
                <a:pos x="csX266" y="csY266"/>
              </a:cxn>
              <a:cxn ang="0">
                <a:pos x="csX267" y="csY267"/>
              </a:cxn>
              <a:cxn ang="0">
                <a:pos x="csX268" y="csY268"/>
              </a:cxn>
              <a:cxn ang="0">
                <a:pos x="csX269" y="csY269"/>
              </a:cxn>
              <a:cxn ang="0">
                <a:pos x="csX270" y="csY270"/>
              </a:cxn>
              <a:cxn ang="0">
                <a:pos x="csX271" y="csY271"/>
              </a:cxn>
              <a:cxn ang="0">
                <a:pos x="csX272" y="csY272"/>
              </a:cxn>
              <a:cxn ang="0">
                <a:pos x="csX273" y="csY273"/>
              </a:cxn>
              <a:cxn ang="0">
                <a:pos x="csX274" y="csY274"/>
              </a:cxn>
              <a:cxn ang="0">
                <a:pos x="csX275" y="csY275"/>
              </a:cxn>
              <a:cxn ang="0">
                <a:pos x="csX276" y="csY276"/>
              </a:cxn>
              <a:cxn ang="0">
                <a:pos x="csX277" y="csY277"/>
              </a:cxn>
              <a:cxn ang="0">
                <a:pos x="csX278" y="csY278"/>
              </a:cxn>
              <a:cxn ang="0">
                <a:pos x="csX279" y="csY279"/>
              </a:cxn>
              <a:cxn ang="0">
                <a:pos x="csX280" y="csY280"/>
              </a:cxn>
              <a:cxn ang="0">
                <a:pos x="csX281" y="csY281"/>
              </a:cxn>
              <a:cxn ang="0">
                <a:pos x="csX282" y="csY282"/>
              </a:cxn>
              <a:cxn ang="0">
                <a:pos x="csX283" y="csY283"/>
              </a:cxn>
              <a:cxn ang="0">
                <a:pos x="csX284" y="csY284"/>
              </a:cxn>
              <a:cxn ang="0">
                <a:pos x="csX285" y="csY285"/>
              </a:cxn>
              <a:cxn ang="0">
                <a:pos x="csX286" y="csY286"/>
              </a:cxn>
              <a:cxn ang="0">
                <a:pos x="csX287" y="csY287"/>
              </a:cxn>
              <a:cxn ang="0">
                <a:pos x="csX288" y="csY288"/>
              </a:cxn>
              <a:cxn ang="0">
                <a:pos x="csX289" y="csY289"/>
              </a:cxn>
              <a:cxn ang="0">
                <a:pos x="csX290" y="csY290"/>
              </a:cxn>
              <a:cxn ang="0">
                <a:pos x="csX291" y="csY291"/>
              </a:cxn>
              <a:cxn ang="0">
                <a:pos x="csX292" y="csY292"/>
              </a:cxn>
              <a:cxn ang="0">
                <a:pos x="csX293" y="csY293"/>
              </a:cxn>
              <a:cxn ang="0">
                <a:pos x="csX294" y="csY294"/>
              </a:cxn>
              <a:cxn ang="0">
                <a:pos x="csX295" y="csY295"/>
              </a:cxn>
              <a:cxn ang="0">
                <a:pos x="csX296" y="csY296"/>
              </a:cxn>
              <a:cxn ang="0">
                <a:pos x="csX297" y="csY297"/>
              </a:cxn>
              <a:cxn ang="0">
                <a:pos x="csX298" y="csY298"/>
              </a:cxn>
              <a:cxn ang="0">
                <a:pos x="csX299" y="csY299"/>
              </a:cxn>
              <a:cxn ang="0">
                <a:pos x="csX300" y="csY300"/>
              </a:cxn>
              <a:cxn ang="0">
                <a:pos x="csX301" y="csY301"/>
              </a:cxn>
              <a:cxn ang="0">
                <a:pos x="csX302" y="csY302"/>
              </a:cxn>
              <a:cxn ang="0">
                <a:pos x="csX303" y="csY303"/>
              </a:cxn>
              <a:cxn ang="0">
                <a:pos x="csX304" y="csY304"/>
              </a:cxn>
              <a:cxn ang="0">
                <a:pos x="csX305" y="csY305"/>
              </a:cxn>
              <a:cxn ang="0">
                <a:pos x="csX306" y="csY306"/>
              </a:cxn>
              <a:cxn ang="0">
                <a:pos x="csX307" y="csY307"/>
              </a:cxn>
              <a:cxn ang="0">
                <a:pos x="csX308" y="csY308"/>
              </a:cxn>
              <a:cxn ang="0">
                <a:pos x="csX309" y="csY309"/>
              </a:cxn>
              <a:cxn ang="0">
                <a:pos x="csX310" y="csY310"/>
              </a:cxn>
              <a:cxn ang="0">
                <a:pos x="csX311" y="csY311"/>
              </a:cxn>
              <a:cxn ang="0">
                <a:pos x="csX312" y="csY312"/>
              </a:cxn>
              <a:cxn ang="0">
                <a:pos x="csX313" y="csY313"/>
              </a:cxn>
              <a:cxn ang="0">
                <a:pos x="csX314" y="csY314"/>
              </a:cxn>
              <a:cxn ang="0">
                <a:pos x="csX315" y="csY315"/>
              </a:cxn>
              <a:cxn ang="0">
                <a:pos x="csX316" y="csY316"/>
              </a:cxn>
              <a:cxn ang="0">
                <a:pos x="csX317" y="csY317"/>
              </a:cxn>
              <a:cxn ang="0">
                <a:pos x="csX318" y="csY318"/>
              </a:cxn>
              <a:cxn ang="0">
                <a:pos x="csX319" y="csY319"/>
              </a:cxn>
              <a:cxn ang="0">
                <a:pos x="csX320" y="csY320"/>
              </a:cxn>
              <a:cxn ang="0">
                <a:pos x="csX321" y="csY321"/>
              </a:cxn>
              <a:cxn ang="0">
                <a:pos x="csX322" y="csY322"/>
              </a:cxn>
              <a:cxn ang="0">
                <a:pos x="csX323" y="csY323"/>
              </a:cxn>
              <a:cxn ang="0">
                <a:pos x="csX324" y="csY324"/>
              </a:cxn>
              <a:cxn ang="0">
                <a:pos x="csX325" y="csY325"/>
              </a:cxn>
              <a:cxn ang="0">
                <a:pos x="csX326" y="csY326"/>
              </a:cxn>
              <a:cxn ang="0">
                <a:pos x="csX327" y="csY327"/>
              </a:cxn>
              <a:cxn ang="0">
                <a:pos x="csX328" y="csY328"/>
              </a:cxn>
              <a:cxn ang="0">
                <a:pos x="csX329" y="csY329"/>
              </a:cxn>
              <a:cxn ang="0">
                <a:pos x="csX330" y="csY330"/>
              </a:cxn>
              <a:cxn ang="0">
                <a:pos x="csX331" y="csY331"/>
              </a:cxn>
              <a:cxn ang="0">
                <a:pos x="csX332" y="csY332"/>
              </a:cxn>
              <a:cxn ang="0">
                <a:pos x="csX333" y="csY333"/>
              </a:cxn>
              <a:cxn ang="0">
                <a:pos x="csX334" y="csY334"/>
              </a:cxn>
              <a:cxn ang="0">
                <a:pos x="csX335" y="csY335"/>
              </a:cxn>
              <a:cxn ang="0">
                <a:pos x="csX336" y="csY336"/>
              </a:cxn>
              <a:cxn ang="0">
                <a:pos x="csX337" y="csY337"/>
              </a:cxn>
              <a:cxn ang="0">
                <a:pos x="csX338" y="csY338"/>
              </a:cxn>
              <a:cxn ang="0">
                <a:pos x="csX339" y="csY339"/>
              </a:cxn>
              <a:cxn ang="0">
                <a:pos x="csX340" y="csY340"/>
              </a:cxn>
              <a:cxn ang="0">
                <a:pos x="csX341" y="csY341"/>
              </a:cxn>
              <a:cxn ang="0">
                <a:pos x="csX342" y="csY342"/>
              </a:cxn>
              <a:cxn ang="0">
                <a:pos x="csX343" y="csY343"/>
              </a:cxn>
              <a:cxn ang="0">
                <a:pos x="csX344" y="csY344"/>
              </a:cxn>
              <a:cxn ang="0">
                <a:pos x="csX345" y="csY345"/>
              </a:cxn>
              <a:cxn ang="0">
                <a:pos x="csX346" y="csY346"/>
              </a:cxn>
              <a:cxn ang="0">
                <a:pos x="csX347" y="csY347"/>
              </a:cxn>
              <a:cxn ang="0">
                <a:pos x="csX348" y="csY348"/>
              </a:cxn>
              <a:cxn ang="0">
                <a:pos x="csX349" y="csY349"/>
              </a:cxn>
              <a:cxn ang="0">
                <a:pos x="csX350" y="csY350"/>
              </a:cxn>
              <a:cxn ang="0">
                <a:pos x="csX351" y="csY351"/>
              </a:cxn>
              <a:cxn ang="0">
                <a:pos x="csX352" y="csY352"/>
              </a:cxn>
              <a:cxn ang="0">
                <a:pos x="csX353" y="csY353"/>
              </a:cxn>
              <a:cxn ang="0">
                <a:pos x="csX354" y="csY354"/>
              </a:cxn>
              <a:cxn ang="0">
                <a:pos x="csX355" y="csY355"/>
              </a:cxn>
              <a:cxn ang="0">
                <a:pos x="csX356" y="csY356"/>
              </a:cxn>
              <a:cxn ang="0">
                <a:pos x="csX357" y="csY357"/>
              </a:cxn>
              <a:cxn ang="0">
                <a:pos x="csX358" y="csY358"/>
              </a:cxn>
              <a:cxn ang="0">
                <a:pos x="csX359" y="csY359"/>
              </a:cxn>
              <a:cxn ang="0">
                <a:pos x="csX360" y="csY360"/>
              </a:cxn>
              <a:cxn ang="0">
                <a:pos x="csX361" y="csY361"/>
              </a:cxn>
              <a:cxn ang="0">
                <a:pos x="csX362" y="csY362"/>
              </a:cxn>
              <a:cxn ang="0">
                <a:pos x="csX363" y="csY363"/>
              </a:cxn>
              <a:cxn ang="0">
                <a:pos x="csX364" y="csY364"/>
              </a:cxn>
              <a:cxn ang="0">
                <a:pos x="csX365" y="csY365"/>
              </a:cxn>
              <a:cxn ang="0">
                <a:pos x="csX366" y="csY366"/>
              </a:cxn>
              <a:cxn ang="0">
                <a:pos x="csX367" y="csY367"/>
              </a:cxn>
              <a:cxn ang="0">
                <a:pos x="csX368" y="csY368"/>
              </a:cxn>
              <a:cxn ang="0">
                <a:pos x="csX369" y="csY369"/>
              </a:cxn>
              <a:cxn ang="0">
                <a:pos x="csX370" y="csY370"/>
              </a:cxn>
              <a:cxn ang="0">
                <a:pos x="csX371" y="csY371"/>
              </a:cxn>
              <a:cxn ang="0">
                <a:pos x="csX372" y="csY372"/>
              </a:cxn>
              <a:cxn ang="0">
                <a:pos x="csX373" y="csY373"/>
              </a:cxn>
              <a:cxn ang="0">
                <a:pos x="csX374" y="csY374"/>
              </a:cxn>
              <a:cxn ang="0">
                <a:pos x="csX375" y="csY375"/>
              </a:cxn>
              <a:cxn ang="0">
                <a:pos x="csX376" y="csY376"/>
              </a:cxn>
              <a:cxn ang="0">
                <a:pos x="csX377" y="csY377"/>
              </a:cxn>
              <a:cxn ang="0">
                <a:pos x="csX378" y="csY378"/>
              </a:cxn>
              <a:cxn ang="0">
                <a:pos x="csX379" y="csY379"/>
              </a:cxn>
              <a:cxn ang="0">
                <a:pos x="csX380" y="csY380"/>
              </a:cxn>
              <a:cxn ang="0">
                <a:pos x="csX381" y="csY381"/>
              </a:cxn>
              <a:cxn ang="0">
                <a:pos x="csX382" y="csY382"/>
              </a:cxn>
              <a:cxn ang="0">
                <a:pos x="csX383" y="csY383"/>
              </a:cxn>
              <a:cxn ang="0">
                <a:pos x="csX384" y="csY384"/>
              </a:cxn>
              <a:cxn ang="0">
                <a:pos x="csX385" y="csY385"/>
              </a:cxn>
              <a:cxn ang="0">
                <a:pos x="csX386" y="csY386"/>
              </a:cxn>
              <a:cxn ang="0">
                <a:pos x="csX387" y="csY387"/>
              </a:cxn>
              <a:cxn ang="0">
                <a:pos x="csX388" y="csY388"/>
              </a:cxn>
              <a:cxn ang="0">
                <a:pos x="csX389" y="csY389"/>
              </a:cxn>
              <a:cxn ang="0">
                <a:pos x="csX390" y="csY390"/>
              </a:cxn>
              <a:cxn ang="0">
                <a:pos x="csX391" y="csY391"/>
              </a:cxn>
              <a:cxn ang="0">
                <a:pos x="csX392" y="csY392"/>
              </a:cxn>
              <a:cxn ang="0">
                <a:pos x="csX393" y="csY393"/>
              </a:cxn>
              <a:cxn ang="0">
                <a:pos x="csX394" y="csY394"/>
              </a:cxn>
              <a:cxn ang="0">
                <a:pos x="csX395" y="csY395"/>
              </a:cxn>
              <a:cxn ang="0">
                <a:pos x="csX396" y="csY396"/>
              </a:cxn>
              <a:cxn ang="0">
                <a:pos x="csX397" y="csY397"/>
              </a:cxn>
              <a:cxn ang="0">
                <a:pos x="csX398" y="csY398"/>
              </a:cxn>
              <a:cxn ang="0">
                <a:pos x="csX399" y="csY399"/>
              </a:cxn>
              <a:cxn ang="0">
                <a:pos x="csX400" y="csY400"/>
              </a:cxn>
              <a:cxn ang="0">
                <a:pos x="csX401" y="csY401"/>
              </a:cxn>
              <a:cxn ang="0">
                <a:pos x="csX402" y="csY402"/>
              </a:cxn>
              <a:cxn ang="0">
                <a:pos x="csX403" y="csY403"/>
              </a:cxn>
              <a:cxn ang="0">
                <a:pos x="csX404" y="csY404"/>
              </a:cxn>
              <a:cxn ang="0">
                <a:pos x="csX405" y="csY405"/>
              </a:cxn>
              <a:cxn ang="0">
                <a:pos x="csX406" y="csY406"/>
              </a:cxn>
              <a:cxn ang="0">
                <a:pos x="csX407" y="csY407"/>
              </a:cxn>
              <a:cxn ang="0">
                <a:pos x="csX408" y="csY408"/>
              </a:cxn>
              <a:cxn ang="0">
                <a:pos x="csX409" y="csY409"/>
              </a:cxn>
              <a:cxn ang="0">
                <a:pos x="csX410" y="csY410"/>
              </a:cxn>
              <a:cxn ang="0">
                <a:pos x="csX411" y="csY411"/>
              </a:cxn>
              <a:cxn ang="0">
                <a:pos x="csX412" y="csY412"/>
              </a:cxn>
              <a:cxn ang="0">
                <a:pos x="csX413" y="csY413"/>
              </a:cxn>
              <a:cxn ang="0">
                <a:pos x="csX414" y="csY414"/>
              </a:cxn>
              <a:cxn ang="0">
                <a:pos x="csX415" y="csY415"/>
              </a:cxn>
              <a:cxn ang="0">
                <a:pos x="csX416" y="csY416"/>
              </a:cxn>
              <a:cxn ang="0">
                <a:pos x="csX417" y="csY417"/>
              </a:cxn>
              <a:cxn ang="0">
                <a:pos x="csX418" y="csY418"/>
              </a:cxn>
              <a:cxn ang="0">
                <a:pos x="csX419" y="csY419"/>
              </a:cxn>
              <a:cxn ang="0">
                <a:pos x="csX420" y="csY420"/>
              </a:cxn>
              <a:cxn ang="0">
                <a:pos x="csX421" y="csY421"/>
              </a:cxn>
              <a:cxn ang="0">
                <a:pos x="csX422" y="csY422"/>
              </a:cxn>
              <a:cxn ang="0">
                <a:pos x="csX423" y="csY423"/>
              </a:cxn>
              <a:cxn ang="0">
                <a:pos x="csX424" y="csY424"/>
              </a:cxn>
              <a:cxn ang="0">
                <a:pos x="csX425" y="csY425"/>
              </a:cxn>
              <a:cxn ang="0">
                <a:pos x="csX426" y="csY426"/>
              </a:cxn>
              <a:cxn ang="0">
                <a:pos x="csX427" y="csY427"/>
              </a:cxn>
              <a:cxn ang="0">
                <a:pos x="csX428" y="csY428"/>
              </a:cxn>
              <a:cxn ang="0">
                <a:pos x="csX429" y="csY429"/>
              </a:cxn>
              <a:cxn ang="0">
                <a:pos x="csX430" y="csY430"/>
              </a:cxn>
              <a:cxn ang="0">
                <a:pos x="csX431" y="csY431"/>
              </a:cxn>
              <a:cxn ang="0">
                <a:pos x="csX432" y="csY432"/>
              </a:cxn>
              <a:cxn ang="0">
                <a:pos x="csX433" y="csY433"/>
              </a:cxn>
              <a:cxn ang="0">
                <a:pos x="csX434" y="csY434"/>
              </a:cxn>
              <a:cxn ang="0">
                <a:pos x="csX435" y="csY435"/>
              </a:cxn>
              <a:cxn ang="0">
                <a:pos x="csX436" y="csY436"/>
              </a:cxn>
              <a:cxn ang="0">
                <a:pos x="csX437" y="csY437"/>
              </a:cxn>
              <a:cxn ang="0">
                <a:pos x="csX438" y="csY438"/>
              </a:cxn>
              <a:cxn ang="0">
                <a:pos x="csX439" y="csY439"/>
              </a:cxn>
              <a:cxn ang="0">
                <a:pos x="csX440" y="csY440"/>
              </a:cxn>
              <a:cxn ang="0">
                <a:pos x="csX441" y="csY441"/>
              </a:cxn>
              <a:cxn ang="0">
                <a:pos x="csX442" y="csY442"/>
              </a:cxn>
              <a:cxn ang="0">
                <a:pos x="csX443" y="csY443"/>
              </a:cxn>
              <a:cxn ang="0">
                <a:pos x="csX444" y="csY444"/>
              </a:cxn>
              <a:cxn ang="0">
                <a:pos x="csX445" y="csY445"/>
              </a:cxn>
              <a:cxn ang="0">
                <a:pos x="csX446" y="csY446"/>
              </a:cxn>
              <a:cxn ang="0">
                <a:pos x="csX447" y="csY447"/>
              </a:cxn>
              <a:cxn ang="0">
                <a:pos x="csX448" y="csY448"/>
              </a:cxn>
              <a:cxn ang="0">
                <a:pos x="csX449" y="csY449"/>
              </a:cxn>
              <a:cxn ang="0">
                <a:pos x="csX450" y="csY450"/>
              </a:cxn>
              <a:cxn ang="0">
                <a:pos x="csX451" y="csY451"/>
              </a:cxn>
              <a:cxn ang="0">
                <a:pos x="csX452" y="csY452"/>
              </a:cxn>
              <a:cxn ang="0">
                <a:pos x="csX453" y="csY453"/>
              </a:cxn>
              <a:cxn ang="0">
                <a:pos x="csX454" y="csY454"/>
              </a:cxn>
              <a:cxn ang="0">
                <a:pos x="csX455" y="csY455"/>
              </a:cxn>
              <a:cxn ang="0">
                <a:pos x="csX456" y="csY456"/>
              </a:cxn>
              <a:cxn ang="0">
                <a:pos x="csX457" y="csY457"/>
              </a:cxn>
              <a:cxn ang="0">
                <a:pos x="csX458" y="csY458"/>
              </a:cxn>
              <a:cxn ang="0">
                <a:pos x="csX459" y="csY459"/>
              </a:cxn>
              <a:cxn ang="0">
                <a:pos x="csX460" y="csY460"/>
              </a:cxn>
              <a:cxn ang="0">
                <a:pos x="csX461" y="csY461"/>
              </a:cxn>
              <a:cxn ang="0">
                <a:pos x="csX462" y="csY462"/>
              </a:cxn>
              <a:cxn ang="0">
                <a:pos x="csX463" y="csY463"/>
              </a:cxn>
              <a:cxn ang="0">
                <a:pos x="csX464" y="csY464"/>
              </a:cxn>
              <a:cxn ang="0">
                <a:pos x="csX465" y="csY465"/>
              </a:cxn>
              <a:cxn ang="0">
                <a:pos x="csX466" y="csY466"/>
              </a:cxn>
              <a:cxn ang="0">
                <a:pos x="csX467" y="csY467"/>
              </a:cxn>
              <a:cxn ang="0">
                <a:pos x="csX468" y="csY468"/>
              </a:cxn>
              <a:cxn ang="0">
                <a:pos x="csX469" y="csY469"/>
              </a:cxn>
              <a:cxn ang="0">
                <a:pos x="csX470" y="csY470"/>
              </a:cxn>
              <a:cxn ang="0">
                <a:pos x="csX471" y="csY471"/>
              </a:cxn>
              <a:cxn ang="0">
                <a:pos x="csX472" y="csY472"/>
              </a:cxn>
              <a:cxn ang="0">
                <a:pos x="csX473" y="csY473"/>
              </a:cxn>
              <a:cxn ang="0">
                <a:pos x="csX474" y="csY474"/>
              </a:cxn>
              <a:cxn ang="0">
                <a:pos x="csX475" y="csY475"/>
              </a:cxn>
              <a:cxn ang="0">
                <a:pos x="csX476" y="csY476"/>
              </a:cxn>
              <a:cxn ang="0">
                <a:pos x="csX477" y="csY477"/>
              </a:cxn>
              <a:cxn ang="0">
                <a:pos x="csX478" y="csY478"/>
              </a:cxn>
              <a:cxn ang="0">
                <a:pos x="csX479" y="csY479"/>
              </a:cxn>
              <a:cxn ang="0">
                <a:pos x="csX480" y="csY480"/>
              </a:cxn>
              <a:cxn ang="0">
                <a:pos x="csX481" y="csY481"/>
              </a:cxn>
              <a:cxn ang="0">
                <a:pos x="csX482" y="csY482"/>
              </a:cxn>
              <a:cxn ang="0">
                <a:pos x="csX483" y="csY483"/>
              </a:cxn>
              <a:cxn ang="0">
                <a:pos x="csX484" y="csY484"/>
              </a:cxn>
              <a:cxn ang="0">
                <a:pos x="csX485" y="csY485"/>
              </a:cxn>
              <a:cxn ang="0">
                <a:pos x="csX486" y="csY486"/>
              </a:cxn>
              <a:cxn ang="0">
                <a:pos x="csX487" y="csY487"/>
              </a:cxn>
              <a:cxn ang="0">
                <a:pos x="csX488" y="csY488"/>
              </a:cxn>
              <a:cxn ang="0">
                <a:pos x="csX489" y="csY489"/>
              </a:cxn>
              <a:cxn ang="0">
                <a:pos x="csX490" y="csY490"/>
              </a:cxn>
              <a:cxn ang="0">
                <a:pos x="csX491" y="csY491"/>
              </a:cxn>
              <a:cxn ang="0">
                <a:pos x="csX492" y="csY492"/>
              </a:cxn>
              <a:cxn ang="0">
                <a:pos x="csX493" y="csY493"/>
              </a:cxn>
              <a:cxn ang="0">
                <a:pos x="csX494" y="csY494"/>
              </a:cxn>
              <a:cxn ang="0">
                <a:pos x="csX495" y="csY495"/>
              </a:cxn>
              <a:cxn ang="0">
                <a:pos x="csX496" y="csY496"/>
              </a:cxn>
              <a:cxn ang="0">
                <a:pos x="csX497" y="csY497"/>
              </a:cxn>
              <a:cxn ang="0">
                <a:pos x="csX498" y="csY498"/>
              </a:cxn>
              <a:cxn ang="0">
                <a:pos x="csX499" y="csY499"/>
              </a:cxn>
              <a:cxn ang="0">
                <a:pos x="csX500" y="csY500"/>
              </a:cxn>
              <a:cxn ang="0">
                <a:pos x="csX501" y="csY501"/>
              </a:cxn>
              <a:cxn ang="0">
                <a:pos x="csX502" y="csY502"/>
              </a:cxn>
              <a:cxn ang="0">
                <a:pos x="csX503" y="csY503"/>
              </a:cxn>
              <a:cxn ang="0">
                <a:pos x="csX504" y="csY504"/>
              </a:cxn>
              <a:cxn ang="0">
                <a:pos x="csX505" y="csY505"/>
              </a:cxn>
              <a:cxn ang="0">
                <a:pos x="csX506" y="csY506"/>
              </a:cxn>
              <a:cxn ang="0">
                <a:pos x="csX507" y="csY507"/>
              </a:cxn>
              <a:cxn ang="0">
                <a:pos x="csX508" y="csY508"/>
              </a:cxn>
              <a:cxn ang="0">
                <a:pos x="csX509" y="csY509"/>
              </a:cxn>
              <a:cxn ang="0">
                <a:pos x="csX510" y="csY510"/>
              </a:cxn>
              <a:cxn ang="0">
                <a:pos x="csX511" y="csY511"/>
              </a:cxn>
              <a:cxn ang="0">
                <a:pos x="csX512" y="csY512"/>
              </a:cxn>
              <a:cxn ang="0">
                <a:pos x="csX513" y="csY513"/>
              </a:cxn>
              <a:cxn ang="0">
                <a:pos x="csX514" y="csY514"/>
              </a:cxn>
              <a:cxn ang="0">
                <a:pos x="csX515" y="csY515"/>
              </a:cxn>
              <a:cxn ang="0">
                <a:pos x="csX516" y="csY516"/>
              </a:cxn>
              <a:cxn ang="0">
                <a:pos x="csX517" y="csY517"/>
              </a:cxn>
              <a:cxn ang="0">
                <a:pos x="csX518" y="csY518"/>
              </a:cxn>
              <a:cxn ang="0">
                <a:pos x="csX519" y="csY519"/>
              </a:cxn>
              <a:cxn ang="0">
                <a:pos x="csX520" y="csY520"/>
              </a:cxn>
              <a:cxn ang="0">
                <a:pos x="csX521" y="csY521"/>
              </a:cxn>
              <a:cxn ang="0">
                <a:pos x="csX522" y="csY522"/>
              </a:cxn>
              <a:cxn ang="0">
                <a:pos x="csX523" y="csY523"/>
              </a:cxn>
              <a:cxn ang="0">
                <a:pos x="csX524" y="csY524"/>
              </a:cxn>
              <a:cxn ang="0">
                <a:pos x="csX525" y="csY525"/>
              </a:cxn>
              <a:cxn ang="0">
                <a:pos x="csX526" y="csY526"/>
              </a:cxn>
              <a:cxn ang="0">
                <a:pos x="csX527" y="csY527"/>
              </a:cxn>
              <a:cxn ang="0">
                <a:pos x="csX528" y="csY528"/>
              </a:cxn>
              <a:cxn ang="0">
                <a:pos x="csX529" y="csY529"/>
              </a:cxn>
              <a:cxn ang="0">
                <a:pos x="csX530" y="csY530"/>
              </a:cxn>
              <a:cxn ang="0">
                <a:pos x="csX531" y="csY531"/>
              </a:cxn>
              <a:cxn ang="0">
                <a:pos x="csX532" y="csY532"/>
              </a:cxn>
              <a:cxn ang="0">
                <a:pos x="csX533" y="csY533"/>
              </a:cxn>
              <a:cxn ang="0">
                <a:pos x="csX534" y="csY534"/>
              </a:cxn>
              <a:cxn ang="0">
                <a:pos x="csX535" y="csY535"/>
              </a:cxn>
              <a:cxn ang="0">
                <a:pos x="csX536" y="csY536"/>
              </a:cxn>
              <a:cxn ang="0">
                <a:pos x="csX537" y="csY537"/>
              </a:cxn>
              <a:cxn ang="0">
                <a:pos x="csX538" y="csY538"/>
              </a:cxn>
              <a:cxn ang="0">
                <a:pos x="csX539" y="csY539"/>
              </a:cxn>
              <a:cxn ang="0">
                <a:pos x="csX540" y="csY540"/>
              </a:cxn>
              <a:cxn ang="0">
                <a:pos x="csX541" y="csY541"/>
              </a:cxn>
              <a:cxn ang="0">
                <a:pos x="csX542" y="csY542"/>
              </a:cxn>
              <a:cxn ang="0">
                <a:pos x="csX543" y="csY543"/>
              </a:cxn>
              <a:cxn ang="0">
                <a:pos x="csX544" y="csY544"/>
              </a:cxn>
              <a:cxn ang="0">
                <a:pos x="csX545" y="csY545"/>
              </a:cxn>
              <a:cxn ang="0">
                <a:pos x="csX546" y="csY546"/>
              </a:cxn>
              <a:cxn ang="0">
                <a:pos x="csX547" y="csY547"/>
              </a:cxn>
              <a:cxn ang="0">
                <a:pos x="csX548" y="csY548"/>
              </a:cxn>
              <a:cxn ang="0">
                <a:pos x="csX549" y="csY549"/>
              </a:cxn>
              <a:cxn ang="0">
                <a:pos x="csX550" y="csY550"/>
              </a:cxn>
              <a:cxn ang="0">
                <a:pos x="csX551" y="csY551"/>
              </a:cxn>
              <a:cxn ang="0">
                <a:pos x="csX552" y="csY552"/>
              </a:cxn>
              <a:cxn ang="0">
                <a:pos x="csX553" y="csY553"/>
              </a:cxn>
              <a:cxn ang="0">
                <a:pos x="csX554" y="csY554"/>
              </a:cxn>
              <a:cxn ang="0">
                <a:pos x="csX555" y="csY555"/>
              </a:cxn>
              <a:cxn ang="0">
                <a:pos x="csX556" y="csY556"/>
              </a:cxn>
              <a:cxn ang="0">
                <a:pos x="csX557" y="csY557"/>
              </a:cxn>
              <a:cxn ang="0">
                <a:pos x="csX558" y="csY558"/>
              </a:cxn>
              <a:cxn ang="0">
                <a:pos x="csX559" y="csY559"/>
              </a:cxn>
              <a:cxn ang="0">
                <a:pos x="csX560" y="csY560"/>
              </a:cxn>
              <a:cxn ang="0">
                <a:pos x="csX561" y="csY561"/>
              </a:cxn>
              <a:cxn ang="0">
                <a:pos x="csX562" y="csY562"/>
              </a:cxn>
              <a:cxn ang="0">
                <a:pos x="csX563" y="csY563"/>
              </a:cxn>
              <a:cxn ang="0">
                <a:pos x="csX564" y="csY564"/>
              </a:cxn>
              <a:cxn ang="0">
                <a:pos x="csX565" y="csY565"/>
              </a:cxn>
              <a:cxn ang="0">
                <a:pos x="csX566" y="csY566"/>
              </a:cxn>
              <a:cxn ang="0">
                <a:pos x="csX567" y="csY567"/>
              </a:cxn>
              <a:cxn ang="0">
                <a:pos x="csX568" y="csY568"/>
              </a:cxn>
              <a:cxn ang="0">
                <a:pos x="csX569" y="csY569"/>
              </a:cxn>
              <a:cxn ang="0">
                <a:pos x="csX570" y="csY570"/>
              </a:cxn>
              <a:cxn ang="0">
                <a:pos x="csX571" y="csY571"/>
              </a:cxn>
              <a:cxn ang="0">
                <a:pos x="csX572" y="csY572"/>
              </a:cxn>
              <a:cxn ang="0">
                <a:pos x="csX573" y="csY573"/>
              </a:cxn>
              <a:cxn ang="0">
                <a:pos x="csX574" y="csY574"/>
              </a:cxn>
              <a:cxn ang="0">
                <a:pos x="csX575" y="csY575"/>
              </a:cxn>
              <a:cxn ang="0">
                <a:pos x="csX576" y="csY576"/>
              </a:cxn>
              <a:cxn ang="0">
                <a:pos x="csX577" y="csY577"/>
              </a:cxn>
              <a:cxn ang="0">
                <a:pos x="csX578" y="csY578"/>
              </a:cxn>
              <a:cxn ang="0">
                <a:pos x="csX579" y="csY579"/>
              </a:cxn>
              <a:cxn ang="0">
                <a:pos x="csX580" y="csY580"/>
              </a:cxn>
              <a:cxn ang="0">
                <a:pos x="csX581" y="csY581"/>
              </a:cxn>
              <a:cxn ang="0">
                <a:pos x="csX582" y="csY582"/>
              </a:cxn>
              <a:cxn ang="0">
                <a:pos x="csX583" y="csY583"/>
              </a:cxn>
              <a:cxn ang="0">
                <a:pos x="csX584" y="csY584"/>
              </a:cxn>
              <a:cxn ang="0">
                <a:pos x="csX585" y="csY585"/>
              </a:cxn>
              <a:cxn ang="0">
                <a:pos x="csX586" y="csY586"/>
              </a:cxn>
              <a:cxn ang="0">
                <a:pos x="csX587" y="csY587"/>
              </a:cxn>
              <a:cxn ang="0">
                <a:pos x="csX588" y="csY588"/>
              </a:cxn>
              <a:cxn ang="0">
                <a:pos x="csX589" y="csY589"/>
              </a:cxn>
              <a:cxn ang="0">
                <a:pos x="csX590" y="csY590"/>
              </a:cxn>
              <a:cxn ang="0">
                <a:pos x="csX591" y="csY591"/>
              </a:cxn>
              <a:cxn ang="0">
                <a:pos x="csX592" y="csY592"/>
              </a:cxn>
              <a:cxn ang="0">
                <a:pos x="csX593" y="csY593"/>
              </a:cxn>
              <a:cxn ang="0">
                <a:pos x="csX594" y="csY594"/>
              </a:cxn>
              <a:cxn ang="0">
                <a:pos x="csX595" y="csY595"/>
              </a:cxn>
              <a:cxn ang="0">
                <a:pos x="csX596" y="csY596"/>
              </a:cxn>
              <a:cxn ang="0">
                <a:pos x="csX597" y="csY597"/>
              </a:cxn>
              <a:cxn ang="0">
                <a:pos x="csX598" y="csY598"/>
              </a:cxn>
              <a:cxn ang="0">
                <a:pos x="csX599" y="csY599"/>
              </a:cxn>
              <a:cxn ang="0">
                <a:pos x="csX600" y="csY600"/>
              </a:cxn>
              <a:cxn ang="0">
                <a:pos x="csX601" y="csY601"/>
              </a:cxn>
              <a:cxn ang="0">
                <a:pos x="csX602" y="csY602"/>
              </a:cxn>
              <a:cxn ang="0">
                <a:pos x="csX603" y="csY603"/>
              </a:cxn>
              <a:cxn ang="0">
                <a:pos x="csX604" y="csY604"/>
              </a:cxn>
              <a:cxn ang="0">
                <a:pos x="csX605" y="csY605"/>
              </a:cxn>
              <a:cxn ang="0">
                <a:pos x="csX606" y="csY606"/>
              </a:cxn>
              <a:cxn ang="0">
                <a:pos x="csX607" y="csY607"/>
              </a:cxn>
              <a:cxn ang="0">
                <a:pos x="csX608" y="csY608"/>
              </a:cxn>
              <a:cxn ang="0">
                <a:pos x="csX609" y="csY609"/>
              </a:cxn>
              <a:cxn ang="0">
                <a:pos x="csX610" y="csY610"/>
              </a:cxn>
              <a:cxn ang="0">
                <a:pos x="csX611" y="csY611"/>
              </a:cxn>
              <a:cxn ang="0">
                <a:pos x="csX612" y="csY612"/>
              </a:cxn>
              <a:cxn ang="0">
                <a:pos x="csX613" y="csY613"/>
              </a:cxn>
              <a:cxn ang="0">
                <a:pos x="csX614" y="csY614"/>
              </a:cxn>
              <a:cxn ang="0">
                <a:pos x="csX615" y="csY615"/>
              </a:cxn>
              <a:cxn ang="0">
                <a:pos x="csX616" y="csY616"/>
              </a:cxn>
              <a:cxn ang="0">
                <a:pos x="csX617" y="csY617"/>
              </a:cxn>
              <a:cxn ang="0">
                <a:pos x="csX618" y="csY618"/>
              </a:cxn>
              <a:cxn ang="0">
                <a:pos x="csX619" y="csY619"/>
              </a:cxn>
              <a:cxn ang="0">
                <a:pos x="csX620" y="csY620"/>
              </a:cxn>
              <a:cxn ang="0">
                <a:pos x="csX621" y="csY621"/>
              </a:cxn>
              <a:cxn ang="0">
                <a:pos x="csX622" y="csY622"/>
              </a:cxn>
              <a:cxn ang="0">
                <a:pos x="csX623" y="csY623"/>
              </a:cxn>
              <a:cxn ang="0">
                <a:pos x="csX624" y="csY624"/>
              </a:cxn>
              <a:cxn ang="0">
                <a:pos x="csX625" y="csY625"/>
              </a:cxn>
              <a:cxn ang="0">
                <a:pos x="csX626" y="csY626"/>
              </a:cxn>
              <a:cxn ang="0">
                <a:pos x="csX627" y="csY627"/>
              </a:cxn>
              <a:cxn ang="0">
                <a:pos x="csX628" y="csY628"/>
              </a:cxn>
              <a:cxn ang="0">
                <a:pos x="csX629" y="csY629"/>
              </a:cxn>
              <a:cxn ang="0">
                <a:pos x="csX630" y="csY630"/>
              </a:cxn>
              <a:cxn ang="0">
                <a:pos x="csX631" y="csY631"/>
              </a:cxn>
              <a:cxn ang="0">
                <a:pos x="csX632" y="csY632"/>
              </a:cxn>
              <a:cxn ang="0">
                <a:pos x="csX633" y="csY633"/>
              </a:cxn>
              <a:cxn ang="0">
                <a:pos x="csX634" y="csY634"/>
              </a:cxn>
              <a:cxn ang="0">
                <a:pos x="csX635" y="csY635"/>
              </a:cxn>
              <a:cxn ang="0">
                <a:pos x="csX636" y="csY636"/>
              </a:cxn>
              <a:cxn ang="0">
                <a:pos x="csX637" y="csY637"/>
              </a:cxn>
              <a:cxn ang="0">
                <a:pos x="csX638" y="csY638"/>
              </a:cxn>
              <a:cxn ang="0">
                <a:pos x="csX639" y="csY639"/>
              </a:cxn>
              <a:cxn ang="0">
                <a:pos x="csX640" y="csY640"/>
              </a:cxn>
              <a:cxn ang="0">
                <a:pos x="csX641" y="csY641"/>
              </a:cxn>
              <a:cxn ang="0">
                <a:pos x="csX642" y="csY642"/>
              </a:cxn>
              <a:cxn ang="0">
                <a:pos x="csX643" y="csY643"/>
              </a:cxn>
              <a:cxn ang="0">
                <a:pos x="csX644" y="csY644"/>
              </a:cxn>
              <a:cxn ang="0">
                <a:pos x="csX645" y="csY645"/>
              </a:cxn>
              <a:cxn ang="0">
                <a:pos x="csX646" y="csY646"/>
              </a:cxn>
              <a:cxn ang="0">
                <a:pos x="csX647" y="csY647"/>
              </a:cxn>
              <a:cxn ang="0">
                <a:pos x="csX648" y="csY648"/>
              </a:cxn>
              <a:cxn ang="0">
                <a:pos x="csX649" y="csY649"/>
              </a:cxn>
              <a:cxn ang="0">
                <a:pos x="csX650" y="csY650"/>
              </a:cxn>
              <a:cxn ang="0">
                <a:pos x="csX651" y="csY651"/>
              </a:cxn>
              <a:cxn ang="0">
                <a:pos x="csX652" y="csY652"/>
              </a:cxn>
              <a:cxn ang="0">
                <a:pos x="csX653" y="csY653"/>
              </a:cxn>
              <a:cxn ang="0">
                <a:pos x="csX654" y="csY654"/>
              </a:cxn>
              <a:cxn ang="0">
                <a:pos x="csX655" y="csY655"/>
              </a:cxn>
              <a:cxn ang="0">
                <a:pos x="csX656" y="csY656"/>
              </a:cxn>
              <a:cxn ang="0">
                <a:pos x="csX657" y="csY657"/>
              </a:cxn>
              <a:cxn ang="0">
                <a:pos x="csX658" y="csY658"/>
              </a:cxn>
              <a:cxn ang="0">
                <a:pos x="csX659" y="csY659"/>
              </a:cxn>
              <a:cxn ang="0">
                <a:pos x="csX660" y="csY660"/>
              </a:cxn>
              <a:cxn ang="0">
                <a:pos x="csX661" y="csY661"/>
              </a:cxn>
              <a:cxn ang="0">
                <a:pos x="csX662" y="csY662"/>
              </a:cxn>
              <a:cxn ang="0">
                <a:pos x="csX663" y="csY663"/>
              </a:cxn>
              <a:cxn ang="0">
                <a:pos x="csX664" y="csY664"/>
              </a:cxn>
              <a:cxn ang="0">
                <a:pos x="csX665" y="csY665"/>
              </a:cxn>
              <a:cxn ang="0">
                <a:pos x="csX666" y="csY666"/>
              </a:cxn>
              <a:cxn ang="0">
                <a:pos x="csX667" y="csY667"/>
              </a:cxn>
              <a:cxn ang="0">
                <a:pos x="csX668" y="csY668"/>
              </a:cxn>
              <a:cxn ang="0">
                <a:pos x="csX669" y="csY669"/>
              </a:cxn>
              <a:cxn ang="0">
                <a:pos x="csX670" y="csY670"/>
              </a:cxn>
              <a:cxn ang="0">
                <a:pos x="csX671" y="csY671"/>
              </a:cxn>
              <a:cxn ang="0">
                <a:pos x="csX672" y="csY672"/>
              </a:cxn>
              <a:cxn ang="0">
                <a:pos x="csX673" y="csY673"/>
              </a:cxn>
              <a:cxn ang="0">
                <a:pos x="csX674" y="csY674"/>
              </a:cxn>
              <a:cxn ang="0">
                <a:pos x="csX675" y="csY675"/>
              </a:cxn>
              <a:cxn ang="0">
                <a:pos x="csX676" y="csY676"/>
              </a:cxn>
              <a:cxn ang="0">
                <a:pos x="csX677" y="csY677"/>
              </a:cxn>
              <a:cxn ang="0">
                <a:pos x="csX678" y="csY678"/>
              </a:cxn>
              <a:cxn ang="0">
                <a:pos x="csX679" y="csY679"/>
              </a:cxn>
              <a:cxn ang="0">
                <a:pos x="csX680" y="csY680"/>
              </a:cxn>
              <a:cxn ang="0">
                <a:pos x="csX681" y="csY681"/>
              </a:cxn>
              <a:cxn ang="0">
                <a:pos x="csX682" y="csY682"/>
              </a:cxn>
              <a:cxn ang="0">
                <a:pos x="csX683" y="csY683"/>
              </a:cxn>
              <a:cxn ang="0">
                <a:pos x="csX684" y="csY684"/>
              </a:cxn>
              <a:cxn ang="0">
                <a:pos x="csX685" y="csY685"/>
              </a:cxn>
              <a:cxn ang="0">
                <a:pos x="csX686" y="csY686"/>
              </a:cxn>
              <a:cxn ang="0">
                <a:pos x="csX687" y="csY687"/>
              </a:cxn>
              <a:cxn ang="0">
                <a:pos x="csX688" y="csY688"/>
              </a:cxn>
              <a:cxn ang="0">
                <a:pos x="csX689" y="csY689"/>
              </a:cxn>
              <a:cxn ang="0">
                <a:pos x="csX690" y="csY690"/>
              </a:cxn>
              <a:cxn ang="0">
                <a:pos x="csX691" y="csY691"/>
              </a:cxn>
              <a:cxn ang="0">
                <a:pos x="csX692" y="csY692"/>
              </a:cxn>
              <a:cxn ang="0">
                <a:pos x="csX693" y="csY693"/>
              </a:cxn>
              <a:cxn ang="0">
                <a:pos x="csX694" y="csY694"/>
              </a:cxn>
              <a:cxn ang="0">
                <a:pos x="csX695" y="csY695"/>
              </a:cxn>
              <a:cxn ang="0">
                <a:pos x="csX696" y="csY696"/>
              </a:cxn>
              <a:cxn ang="0">
                <a:pos x="csX697" y="csY697"/>
              </a:cxn>
              <a:cxn ang="0">
                <a:pos x="csX698" y="csY698"/>
              </a:cxn>
              <a:cxn ang="0">
                <a:pos x="csX699" y="csY699"/>
              </a:cxn>
              <a:cxn ang="0">
                <a:pos x="csX700" y="csY700"/>
              </a:cxn>
              <a:cxn ang="0">
                <a:pos x="csX701" y="csY701"/>
              </a:cxn>
              <a:cxn ang="0">
                <a:pos x="csX702" y="csY702"/>
              </a:cxn>
              <a:cxn ang="0">
                <a:pos x="csX703" y="csY703"/>
              </a:cxn>
              <a:cxn ang="0">
                <a:pos x="csX704" y="csY704"/>
              </a:cxn>
              <a:cxn ang="0">
                <a:pos x="csX705" y="csY705"/>
              </a:cxn>
              <a:cxn ang="0">
                <a:pos x="csX706" y="csY706"/>
              </a:cxn>
              <a:cxn ang="0">
                <a:pos x="csX707" y="csY707"/>
              </a:cxn>
              <a:cxn ang="0">
                <a:pos x="csX708" y="csY708"/>
              </a:cxn>
              <a:cxn ang="0">
                <a:pos x="csX709" y="csY709"/>
              </a:cxn>
              <a:cxn ang="0">
                <a:pos x="csX710" y="csY710"/>
              </a:cxn>
              <a:cxn ang="0">
                <a:pos x="csX711" y="csY711"/>
              </a:cxn>
              <a:cxn ang="0">
                <a:pos x="csX712" y="csY712"/>
              </a:cxn>
              <a:cxn ang="0">
                <a:pos x="csX713" y="csY713"/>
              </a:cxn>
              <a:cxn ang="0">
                <a:pos x="csX714" y="csY714"/>
              </a:cxn>
              <a:cxn ang="0">
                <a:pos x="csX715" y="csY715"/>
              </a:cxn>
              <a:cxn ang="0">
                <a:pos x="csX716" y="csY716"/>
              </a:cxn>
              <a:cxn ang="0">
                <a:pos x="csX717" y="csY717"/>
              </a:cxn>
              <a:cxn ang="0">
                <a:pos x="csX718" y="csY718"/>
              </a:cxn>
              <a:cxn ang="0">
                <a:pos x="csX719" y="csY719"/>
              </a:cxn>
              <a:cxn ang="0">
                <a:pos x="csX720" y="csY720"/>
              </a:cxn>
              <a:cxn ang="0">
                <a:pos x="csX721" y="csY721"/>
              </a:cxn>
              <a:cxn ang="0">
                <a:pos x="csX722" y="csY722"/>
              </a:cxn>
              <a:cxn ang="0">
                <a:pos x="csX723" y="csY723"/>
              </a:cxn>
              <a:cxn ang="0">
                <a:pos x="csX724" y="csY724"/>
              </a:cxn>
              <a:cxn ang="0">
                <a:pos x="csX725" y="csY725"/>
              </a:cxn>
              <a:cxn ang="0">
                <a:pos x="csX726" y="csY726"/>
              </a:cxn>
              <a:cxn ang="0">
                <a:pos x="csX727" y="csY727"/>
              </a:cxn>
              <a:cxn ang="0">
                <a:pos x="csX728" y="csY728"/>
              </a:cxn>
              <a:cxn ang="0">
                <a:pos x="csX729" y="csY729"/>
              </a:cxn>
              <a:cxn ang="0">
                <a:pos x="csX730" y="csY730"/>
              </a:cxn>
              <a:cxn ang="0">
                <a:pos x="csX731" y="csY731"/>
              </a:cxn>
              <a:cxn ang="0">
                <a:pos x="csX732" y="csY732"/>
              </a:cxn>
              <a:cxn ang="0">
                <a:pos x="csX733" y="csY733"/>
              </a:cxn>
              <a:cxn ang="0">
                <a:pos x="csX734" y="csY734"/>
              </a:cxn>
              <a:cxn ang="0">
                <a:pos x="csX735" y="csY735"/>
              </a:cxn>
              <a:cxn ang="0">
                <a:pos x="csX736" y="csY736"/>
              </a:cxn>
              <a:cxn ang="0">
                <a:pos x="csX737" y="csY737"/>
              </a:cxn>
              <a:cxn ang="0">
                <a:pos x="csX738" y="csY738"/>
              </a:cxn>
              <a:cxn ang="0">
                <a:pos x="csX739" y="csY739"/>
              </a:cxn>
              <a:cxn ang="0">
                <a:pos x="csX740" y="csY740"/>
              </a:cxn>
              <a:cxn ang="0">
                <a:pos x="csX741" y="csY741"/>
              </a:cxn>
              <a:cxn ang="0">
                <a:pos x="csX742" y="csY742"/>
              </a:cxn>
              <a:cxn ang="0">
                <a:pos x="csX743" y="csY743"/>
              </a:cxn>
              <a:cxn ang="0">
                <a:pos x="csX744" y="csY744"/>
              </a:cxn>
              <a:cxn ang="0">
                <a:pos x="csX745" y="csY745"/>
              </a:cxn>
              <a:cxn ang="0">
                <a:pos x="csX746" y="csY746"/>
              </a:cxn>
              <a:cxn ang="0">
                <a:pos x="csX747" y="csY747"/>
              </a:cxn>
              <a:cxn ang="0">
                <a:pos x="csX748" y="csY748"/>
              </a:cxn>
              <a:cxn ang="0">
                <a:pos x="csX749" y="csY749"/>
              </a:cxn>
              <a:cxn ang="0">
                <a:pos x="csX750" y="csY750"/>
              </a:cxn>
              <a:cxn ang="0">
                <a:pos x="csX751" y="csY751"/>
              </a:cxn>
              <a:cxn ang="0">
                <a:pos x="csX752" y="csY752"/>
              </a:cxn>
              <a:cxn ang="0">
                <a:pos x="csX753" y="csY753"/>
              </a:cxn>
              <a:cxn ang="0">
                <a:pos x="csX754" y="csY754"/>
              </a:cxn>
              <a:cxn ang="0">
                <a:pos x="csX755" y="csY755"/>
              </a:cxn>
              <a:cxn ang="0">
                <a:pos x="csX756" y="csY756"/>
              </a:cxn>
              <a:cxn ang="0">
                <a:pos x="csX757" y="csY757"/>
              </a:cxn>
              <a:cxn ang="0">
                <a:pos x="csX758" y="csY758"/>
              </a:cxn>
              <a:cxn ang="0">
                <a:pos x="csX759" y="csY759"/>
              </a:cxn>
              <a:cxn ang="0">
                <a:pos x="csX760" y="csY760"/>
              </a:cxn>
              <a:cxn ang="0">
                <a:pos x="csX761" y="csY761"/>
              </a:cxn>
              <a:cxn ang="0">
                <a:pos x="csX762" y="csY762"/>
              </a:cxn>
              <a:cxn ang="0">
                <a:pos x="csX763" y="csY763"/>
              </a:cxn>
              <a:cxn ang="0">
                <a:pos x="csX764" y="csY764"/>
              </a:cxn>
              <a:cxn ang="0">
                <a:pos x="csX765" y="csY765"/>
              </a:cxn>
              <a:cxn ang="0">
                <a:pos x="csX766" y="csY766"/>
              </a:cxn>
              <a:cxn ang="0">
                <a:pos x="csX767" y="csY767"/>
              </a:cxn>
              <a:cxn ang="0">
                <a:pos x="csX768" y="csY768"/>
              </a:cxn>
              <a:cxn ang="0">
                <a:pos x="csX769" y="csY769"/>
              </a:cxn>
              <a:cxn ang="0">
                <a:pos x="csX770" y="csY770"/>
              </a:cxn>
              <a:cxn ang="0">
                <a:pos x="csX771" y="csY771"/>
              </a:cxn>
              <a:cxn ang="0">
                <a:pos x="csX772" y="csY772"/>
              </a:cxn>
              <a:cxn ang="0">
                <a:pos x="csX773" y="csY773"/>
              </a:cxn>
              <a:cxn ang="0">
                <a:pos x="csX774" y="csY774"/>
              </a:cxn>
              <a:cxn ang="0">
                <a:pos x="csX775" y="csY775"/>
              </a:cxn>
              <a:cxn ang="0">
                <a:pos x="csX776" y="csY776"/>
              </a:cxn>
              <a:cxn ang="0">
                <a:pos x="csX777" y="csY777"/>
              </a:cxn>
              <a:cxn ang="0">
                <a:pos x="csX778" y="csY778"/>
              </a:cxn>
              <a:cxn ang="0">
                <a:pos x="csX779" y="csY779"/>
              </a:cxn>
              <a:cxn ang="0">
                <a:pos x="csX780" y="csY780"/>
              </a:cxn>
              <a:cxn ang="0">
                <a:pos x="csX781" y="csY781"/>
              </a:cxn>
              <a:cxn ang="0">
                <a:pos x="csX782" y="csY782"/>
              </a:cxn>
              <a:cxn ang="0">
                <a:pos x="csX783" y="csY783"/>
              </a:cxn>
              <a:cxn ang="0">
                <a:pos x="csX784" y="csY784"/>
              </a:cxn>
              <a:cxn ang="0">
                <a:pos x="csX785" y="csY785"/>
              </a:cxn>
              <a:cxn ang="0">
                <a:pos x="csX786" y="csY786"/>
              </a:cxn>
              <a:cxn ang="0">
                <a:pos x="csX787" y="csY787"/>
              </a:cxn>
              <a:cxn ang="0">
                <a:pos x="csX788" y="csY788"/>
              </a:cxn>
              <a:cxn ang="0">
                <a:pos x="csX789" y="csY789"/>
              </a:cxn>
              <a:cxn ang="0">
                <a:pos x="csX790" y="csY790"/>
              </a:cxn>
              <a:cxn ang="0">
                <a:pos x="csX791" y="csY791"/>
              </a:cxn>
              <a:cxn ang="0">
                <a:pos x="csX792" y="csY792"/>
              </a:cxn>
              <a:cxn ang="0">
                <a:pos x="csX793" y="csY793"/>
              </a:cxn>
              <a:cxn ang="0">
                <a:pos x="csX794" y="csY794"/>
              </a:cxn>
              <a:cxn ang="0">
                <a:pos x="csX795" y="csY795"/>
              </a:cxn>
              <a:cxn ang="0">
                <a:pos x="csX796" y="csY796"/>
              </a:cxn>
              <a:cxn ang="0">
                <a:pos x="csX797" y="csY797"/>
              </a:cxn>
              <a:cxn ang="0">
                <a:pos x="csX798" y="csY798"/>
              </a:cxn>
              <a:cxn ang="0">
                <a:pos x="csX799" y="csY799"/>
              </a:cxn>
              <a:cxn ang="0">
                <a:pos x="csX800" y="csY800"/>
              </a:cxn>
              <a:cxn ang="0">
                <a:pos x="csX801" y="csY801"/>
              </a:cxn>
              <a:cxn ang="0">
                <a:pos x="csX802" y="csY802"/>
              </a:cxn>
              <a:cxn ang="0">
                <a:pos x="csX803" y="csY803"/>
              </a:cxn>
              <a:cxn ang="0">
                <a:pos x="csX804" y="csY804"/>
              </a:cxn>
              <a:cxn ang="0">
                <a:pos x="csX805" y="csY805"/>
              </a:cxn>
              <a:cxn ang="0">
                <a:pos x="csX806" y="csY806"/>
              </a:cxn>
              <a:cxn ang="0">
                <a:pos x="csX807" y="csY807"/>
              </a:cxn>
              <a:cxn ang="0">
                <a:pos x="csX808" y="csY808"/>
              </a:cxn>
              <a:cxn ang="0">
                <a:pos x="csX809" y="csY809"/>
              </a:cxn>
              <a:cxn ang="0">
                <a:pos x="csX810" y="csY810"/>
              </a:cxn>
              <a:cxn ang="0">
                <a:pos x="csX811" y="csY811"/>
              </a:cxn>
              <a:cxn ang="0">
                <a:pos x="csX812" y="csY812"/>
              </a:cxn>
              <a:cxn ang="0">
                <a:pos x="csX813" y="csY813"/>
              </a:cxn>
              <a:cxn ang="0">
                <a:pos x="csX814" y="csY814"/>
              </a:cxn>
              <a:cxn ang="0">
                <a:pos x="csX815" y="csY815"/>
              </a:cxn>
              <a:cxn ang="0">
                <a:pos x="csX816" y="csY816"/>
              </a:cxn>
              <a:cxn ang="0">
                <a:pos x="csX817" y="csY817"/>
              </a:cxn>
              <a:cxn ang="0">
                <a:pos x="csX818" y="csY818"/>
              </a:cxn>
              <a:cxn ang="0">
                <a:pos x="csX819" y="csY819"/>
              </a:cxn>
              <a:cxn ang="0">
                <a:pos x="csX820" y="csY820"/>
              </a:cxn>
              <a:cxn ang="0">
                <a:pos x="csX821" y="csY821"/>
              </a:cxn>
              <a:cxn ang="0">
                <a:pos x="csX822" y="csY822"/>
              </a:cxn>
              <a:cxn ang="0">
                <a:pos x="csX823" y="csY823"/>
              </a:cxn>
              <a:cxn ang="0">
                <a:pos x="csX824" y="csY824"/>
              </a:cxn>
              <a:cxn ang="0">
                <a:pos x="csX825" y="csY825"/>
              </a:cxn>
              <a:cxn ang="0">
                <a:pos x="csX826" y="csY826"/>
              </a:cxn>
              <a:cxn ang="0">
                <a:pos x="csX827" y="csY827"/>
              </a:cxn>
              <a:cxn ang="0">
                <a:pos x="csX828" y="csY828"/>
              </a:cxn>
              <a:cxn ang="0">
                <a:pos x="csX829" y="csY829"/>
              </a:cxn>
              <a:cxn ang="0">
                <a:pos x="csX830" y="csY830"/>
              </a:cxn>
              <a:cxn ang="0">
                <a:pos x="csX831" y="csY831"/>
              </a:cxn>
              <a:cxn ang="0">
                <a:pos x="csX832" y="csY832"/>
              </a:cxn>
              <a:cxn ang="0">
                <a:pos x="csX833" y="csY833"/>
              </a:cxn>
              <a:cxn ang="0">
                <a:pos x="csX834" y="csY834"/>
              </a:cxn>
              <a:cxn ang="0">
                <a:pos x="csX835" y="csY835"/>
              </a:cxn>
              <a:cxn ang="0">
                <a:pos x="csX836" y="csY836"/>
              </a:cxn>
              <a:cxn ang="0">
                <a:pos x="csX837" y="csY837"/>
              </a:cxn>
              <a:cxn ang="0">
                <a:pos x="csX838" y="csY838"/>
              </a:cxn>
              <a:cxn ang="0">
                <a:pos x="csX839" y="csY839"/>
              </a:cxn>
              <a:cxn ang="0">
                <a:pos x="csX840" y="csY840"/>
              </a:cxn>
              <a:cxn ang="0">
                <a:pos x="csX841" y="csY841"/>
              </a:cxn>
              <a:cxn ang="0">
                <a:pos x="csX842" y="csY842"/>
              </a:cxn>
              <a:cxn ang="0">
                <a:pos x="csX843" y="csY843"/>
              </a:cxn>
              <a:cxn ang="0">
                <a:pos x="csX844" y="csY844"/>
              </a:cxn>
              <a:cxn ang="0">
                <a:pos x="csX845" y="csY845"/>
              </a:cxn>
              <a:cxn ang="0">
                <a:pos x="csX846" y="csY846"/>
              </a:cxn>
              <a:cxn ang="0">
                <a:pos x="csX847" y="csY847"/>
              </a:cxn>
              <a:cxn ang="0">
                <a:pos x="csX848" y="csY848"/>
              </a:cxn>
              <a:cxn ang="0">
                <a:pos x="csX849" y="csY849"/>
              </a:cxn>
              <a:cxn ang="0">
                <a:pos x="csX850" y="csY850"/>
              </a:cxn>
              <a:cxn ang="0">
                <a:pos x="csX851" y="csY851"/>
              </a:cxn>
              <a:cxn ang="0">
                <a:pos x="csX852" y="csY852"/>
              </a:cxn>
              <a:cxn ang="0">
                <a:pos x="csX853" y="csY853"/>
              </a:cxn>
              <a:cxn ang="0">
                <a:pos x="csX854" y="csY854"/>
              </a:cxn>
              <a:cxn ang="0">
                <a:pos x="csX855" y="csY855"/>
              </a:cxn>
              <a:cxn ang="0">
                <a:pos x="csX856" y="csY856"/>
              </a:cxn>
              <a:cxn ang="0">
                <a:pos x="csX857" y="csY857"/>
              </a:cxn>
              <a:cxn ang="0">
                <a:pos x="csX858" y="csY858"/>
              </a:cxn>
              <a:cxn ang="0">
                <a:pos x="csX859" y="csY859"/>
              </a:cxn>
              <a:cxn ang="0">
                <a:pos x="csX860" y="csY860"/>
              </a:cxn>
              <a:cxn ang="0">
                <a:pos x="csX861" y="csY861"/>
              </a:cxn>
              <a:cxn ang="0">
                <a:pos x="csX862" y="csY862"/>
              </a:cxn>
              <a:cxn ang="0">
                <a:pos x="csX863" y="csY863"/>
              </a:cxn>
              <a:cxn ang="0">
                <a:pos x="csX864" y="csY864"/>
              </a:cxn>
              <a:cxn ang="0">
                <a:pos x="csX865" y="csY865"/>
              </a:cxn>
              <a:cxn ang="0">
                <a:pos x="csX866" y="csY866"/>
              </a:cxn>
              <a:cxn ang="0">
                <a:pos x="csX867" y="csY867"/>
              </a:cxn>
              <a:cxn ang="0">
                <a:pos x="csX868" y="csY868"/>
              </a:cxn>
              <a:cxn ang="0">
                <a:pos x="csX869" y="csY869"/>
              </a:cxn>
              <a:cxn ang="0">
                <a:pos x="csX870" y="csY870"/>
              </a:cxn>
              <a:cxn ang="0">
                <a:pos x="csX871" y="csY871"/>
              </a:cxn>
              <a:cxn ang="0">
                <a:pos x="csX872" y="csY872"/>
              </a:cxn>
              <a:cxn ang="0">
                <a:pos x="csX873" y="csY873"/>
              </a:cxn>
              <a:cxn ang="0">
                <a:pos x="csX874" y="csY874"/>
              </a:cxn>
              <a:cxn ang="0">
                <a:pos x="csX875" y="csY875"/>
              </a:cxn>
              <a:cxn ang="0">
                <a:pos x="csX876" y="csY876"/>
              </a:cxn>
              <a:cxn ang="0">
                <a:pos x="csX877" y="csY877"/>
              </a:cxn>
              <a:cxn ang="0">
                <a:pos x="csX878" y="csY878"/>
              </a:cxn>
              <a:cxn ang="0">
                <a:pos x="csX879" y="csY879"/>
              </a:cxn>
              <a:cxn ang="0">
                <a:pos x="csX880" y="csY880"/>
              </a:cxn>
              <a:cxn ang="0">
                <a:pos x="csX881" y="csY881"/>
              </a:cxn>
              <a:cxn ang="0">
                <a:pos x="csX882" y="csY882"/>
              </a:cxn>
              <a:cxn ang="0">
                <a:pos x="csX883" y="csY883"/>
              </a:cxn>
              <a:cxn ang="0">
                <a:pos x="csX884" y="csY884"/>
              </a:cxn>
              <a:cxn ang="0">
                <a:pos x="csX885" y="csY885"/>
              </a:cxn>
              <a:cxn ang="0">
                <a:pos x="csX886" y="csY886"/>
              </a:cxn>
              <a:cxn ang="0">
                <a:pos x="csX887" y="csY887"/>
              </a:cxn>
              <a:cxn ang="0">
                <a:pos x="csX888" y="csY888"/>
              </a:cxn>
              <a:cxn ang="0">
                <a:pos x="csX889" y="csY889"/>
              </a:cxn>
              <a:cxn ang="0">
                <a:pos x="csX890" y="csY890"/>
              </a:cxn>
              <a:cxn ang="0">
                <a:pos x="csX891" y="csY891"/>
              </a:cxn>
              <a:cxn ang="0">
                <a:pos x="csX892" y="csY892"/>
              </a:cxn>
              <a:cxn ang="0">
                <a:pos x="csX893" y="csY893"/>
              </a:cxn>
              <a:cxn ang="0">
                <a:pos x="csX894" y="csY894"/>
              </a:cxn>
              <a:cxn ang="0">
                <a:pos x="csX895" y="csY895"/>
              </a:cxn>
              <a:cxn ang="0">
                <a:pos x="csX896" y="csY896"/>
              </a:cxn>
              <a:cxn ang="0">
                <a:pos x="csX897" y="csY897"/>
              </a:cxn>
              <a:cxn ang="0">
                <a:pos x="csX898" y="csY898"/>
              </a:cxn>
              <a:cxn ang="0">
                <a:pos x="csX899" y="csY899"/>
              </a:cxn>
              <a:cxn ang="0">
                <a:pos x="csX900" y="csY900"/>
              </a:cxn>
              <a:cxn ang="0">
                <a:pos x="csX901" y="csY901"/>
              </a:cxn>
              <a:cxn ang="0">
                <a:pos x="csX902" y="csY902"/>
              </a:cxn>
              <a:cxn ang="0">
                <a:pos x="csX903" y="csY903"/>
              </a:cxn>
              <a:cxn ang="0">
                <a:pos x="csX904" y="csY904"/>
              </a:cxn>
              <a:cxn ang="0">
                <a:pos x="csX905" y="csY905"/>
              </a:cxn>
              <a:cxn ang="0">
                <a:pos x="csX906" y="csY906"/>
              </a:cxn>
              <a:cxn ang="0">
                <a:pos x="csX907" y="csY907"/>
              </a:cxn>
              <a:cxn ang="0">
                <a:pos x="csX908" y="csY908"/>
              </a:cxn>
              <a:cxn ang="0">
                <a:pos x="csX909" y="csY909"/>
              </a:cxn>
              <a:cxn ang="0">
                <a:pos x="csX910" y="csY910"/>
              </a:cxn>
              <a:cxn ang="0">
                <a:pos x="csX911" y="csY911"/>
              </a:cxn>
              <a:cxn ang="0">
                <a:pos x="csX912" y="csY912"/>
              </a:cxn>
              <a:cxn ang="0">
                <a:pos x="csX913" y="csY913"/>
              </a:cxn>
              <a:cxn ang="0">
                <a:pos x="csX914" y="csY914"/>
              </a:cxn>
              <a:cxn ang="0">
                <a:pos x="csX915" y="csY915"/>
              </a:cxn>
              <a:cxn ang="0">
                <a:pos x="csX916" y="csY916"/>
              </a:cxn>
              <a:cxn ang="0">
                <a:pos x="csX917" y="csY917"/>
              </a:cxn>
              <a:cxn ang="0">
                <a:pos x="csX918" y="csY918"/>
              </a:cxn>
              <a:cxn ang="0">
                <a:pos x="csX919" y="csY919"/>
              </a:cxn>
              <a:cxn ang="0">
                <a:pos x="csX920" y="csY920"/>
              </a:cxn>
              <a:cxn ang="0">
                <a:pos x="csX921" y="csY921"/>
              </a:cxn>
              <a:cxn ang="0">
                <a:pos x="csX922" y="csY922"/>
              </a:cxn>
              <a:cxn ang="0">
                <a:pos x="csX923" y="csY923"/>
              </a:cxn>
              <a:cxn ang="0">
                <a:pos x="csX924" y="csY924"/>
              </a:cxn>
              <a:cxn ang="0">
                <a:pos x="csX925" y="csY925"/>
              </a:cxn>
              <a:cxn ang="0">
                <a:pos x="csX926" y="csY926"/>
              </a:cxn>
              <a:cxn ang="0">
                <a:pos x="csX927" y="csY927"/>
              </a:cxn>
              <a:cxn ang="0">
                <a:pos x="csX928" y="csY928"/>
              </a:cxn>
              <a:cxn ang="0">
                <a:pos x="csX929" y="csY929"/>
              </a:cxn>
              <a:cxn ang="0">
                <a:pos x="csX930" y="csY930"/>
              </a:cxn>
              <a:cxn ang="0">
                <a:pos x="csX931" y="csY931"/>
              </a:cxn>
              <a:cxn ang="0">
                <a:pos x="csX932" y="csY932"/>
              </a:cxn>
              <a:cxn ang="0">
                <a:pos x="csX933" y="csY933"/>
              </a:cxn>
              <a:cxn ang="0">
                <a:pos x="csX934" y="csY934"/>
              </a:cxn>
              <a:cxn ang="0">
                <a:pos x="csX935" y="csY935"/>
              </a:cxn>
              <a:cxn ang="0">
                <a:pos x="csX936" y="csY936"/>
              </a:cxn>
              <a:cxn ang="0">
                <a:pos x="csX937" y="csY937"/>
              </a:cxn>
              <a:cxn ang="0">
                <a:pos x="csX938" y="csY938"/>
              </a:cxn>
              <a:cxn ang="0">
                <a:pos x="csX939" y="csY939"/>
              </a:cxn>
              <a:cxn ang="0">
                <a:pos x="csX940" y="csY940"/>
              </a:cxn>
              <a:cxn ang="0">
                <a:pos x="csX941" y="csY941"/>
              </a:cxn>
              <a:cxn ang="0">
                <a:pos x="csX942" y="csY942"/>
              </a:cxn>
              <a:cxn ang="0">
                <a:pos x="csX943" y="csY943"/>
              </a:cxn>
              <a:cxn ang="0">
                <a:pos x="csX944" y="csY944"/>
              </a:cxn>
              <a:cxn ang="0">
                <a:pos x="csX945" y="csY945"/>
              </a:cxn>
              <a:cxn ang="0">
                <a:pos x="csX946" y="csY946"/>
              </a:cxn>
              <a:cxn ang="0">
                <a:pos x="csX947" y="csY947"/>
              </a:cxn>
              <a:cxn ang="0">
                <a:pos x="csX948" y="csY948"/>
              </a:cxn>
              <a:cxn ang="0">
                <a:pos x="csX949" y="csY949"/>
              </a:cxn>
              <a:cxn ang="0">
                <a:pos x="csX950" y="csY950"/>
              </a:cxn>
              <a:cxn ang="0">
                <a:pos x="csX951" y="csY951"/>
              </a:cxn>
              <a:cxn ang="0">
                <a:pos x="csX952" y="csY952"/>
              </a:cxn>
              <a:cxn ang="0">
                <a:pos x="csX953" y="csY953"/>
              </a:cxn>
              <a:cxn ang="0">
                <a:pos x="csX954" y="csY954"/>
              </a:cxn>
              <a:cxn ang="0">
                <a:pos x="csX955" y="csY955"/>
              </a:cxn>
              <a:cxn ang="0">
                <a:pos x="csX956" y="csY956"/>
              </a:cxn>
              <a:cxn ang="0">
                <a:pos x="csX957" y="csY957"/>
              </a:cxn>
              <a:cxn ang="0">
                <a:pos x="csX958" y="csY958"/>
              </a:cxn>
              <a:cxn ang="0">
                <a:pos x="csX959" y="csY959"/>
              </a:cxn>
              <a:cxn ang="0">
                <a:pos x="csX960" y="csY960"/>
              </a:cxn>
              <a:cxn ang="0">
                <a:pos x="csX961" y="csY961"/>
              </a:cxn>
              <a:cxn ang="0">
                <a:pos x="csX962" y="csY962"/>
              </a:cxn>
              <a:cxn ang="0">
                <a:pos x="csX963" y="csY963"/>
              </a:cxn>
              <a:cxn ang="0">
                <a:pos x="csX964" y="csY964"/>
              </a:cxn>
              <a:cxn ang="0">
                <a:pos x="csX965" y="csY965"/>
              </a:cxn>
              <a:cxn ang="0">
                <a:pos x="csX966" y="csY966"/>
              </a:cxn>
              <a:cxn ang="0">
                <a:pos x="csX967" y="csY967"/>
              </a:cxn>
              <a:cxn ang="0">
                <a:pos x="csX968" y="csY968"/>
              </a:cxn>
              <a:cxn ang="0">
                <a:pos x="csX969" y="csY969"/>
              </a:cxn>
              <a:cxn ang="0">
                <a:pos x="csX970" y="csY970"/>
              </a:cxn>
              <a:cxn ang="0">
                <a:pos x="csX971" y="csY971"/>
              </a:cxn>
              <a:cxn ang="0">
                <a:pos x="csX972" y="csY972"/>
              </a:cxn>
              <a:cxn ang="0">
                <a:pos x="csX973" y="csY973"/>
              </a:cxn>
              <a:cxn ang="0">
                <a:pos x="csX974" y="csY974"/>
              </a:cxn>
              <a:cxn ang="0">
                <a:pos x="csX975" y="csY975"/>
              </a:cxn>
              <a:cxn ang="0">
                <a:pos x="csX976" y="csY976"/>
              </a:cxn>
              <a:cxn ang="0">
                <a:pos x="csX977" y="csY977"/>
              </a:cxn>
              <a:cxn ang="0">
                <a:pos x="csX978" y="csY978"/>
              </a:cxn>
              <a:cxn ang="0">
                <a:pos x="csX979" y="csY979"/>
              </a:cxn>
              <a:cxn ang="0">
                <a:pos x="csX980" y="csY980"/>
              </a:cxn>
              <a:cxn ang="0">
                <a:pos x="csX981" y="csY981"/>
              </a:cxn>
              <a:cxn ang="0">
                <a:pos x="csX982" y="csY982"/>
              </a:cxn>
              <a:cxn ang="0">
                <a:pos x="csX983" y="csY983"/>
              </a:cxn>
              <a:cxn ang="0">
                <a:pos x="csX984" y="csY984"/>
              </a:cxn>
              <a:cxn ang="0">
                <a:pos x="csX985" y="csY985"/>
              </a:cxn>
              <a:cxn ang="0">
                <a:pos x="csX986" y="csY986"/>
              </a:cxn>
              <a:cxn ang="0">
                <a:pos x="csX987" y="csY987"/>
              </a:cxn>
              <a:cxn ang="0">
                <a:pos x="csX988" y="csY988"/>
              </a:cxn>
              <a:cxn ang="0">
                <a:pos x="csX989" y="csY989"/>
              </a:cxn>
              <a:cxn ang="0">
                <a:pos x="csX990" y="csY990"/>
              </a:cxn>
              <a:cxn ang="0">
                <a:pos x="csX991" y="csY991"/>
              </a:cxn>
              <a:cxn ang="0">
                <a:pos x="csX992" y="csY992"/>
              </a:cxn>
              <a:cxn ang="0">
                <a:pos x="csX993" y="csY993"/>
              </a:cxn>
              <a:cxn ang="0">
                <a:pos x="csX994" y="csY994"/>
              </a:cxn>
              <a:cxn ang="0">
                <a:pos x="csX995" y="csY995"/>
              </a:cxn>
              <a:cxn ang="0">
                <a:pos x="csX996" y="csY996"/>
              </a:cxn>
              <a:cxn ang="0">
                <a:pos x="csX997" y="csY997"/>
              </a:cxn>
              <a:cxn ang="0">
                <a:pos x="csX998" y="csY998"/>
              </a:cxn>
              <a:cxn ang="0">
                <a:pos x="csX999" y="csY999"/>
              </a:cxn>
              <a:cxn ang="0">
                <a:pos x="csX1000" y="csY1000"/>
              </a:cxn>
              <a:cxn ang="0">
                <a:pos x="csX1001" y="csY1001"/>
              </a:cxn>
              <a:cxn ang="0">
                <a:pos x="csX1002" y="csY1002"/>
              </a:cxn>
              <a:cxn ang="0">
                <a:pos x="csX1003" y="csY1003"/>
              </a:cxn>
              <a:cxn ang="0">
                <a:pos x="csX1004" y="csY1004"/>
              </a:cxn>
              <a:cxn ang="0">
                <a:pos x="csX1005" y="csY1005"/>
              </a:cxn>
              <a:cxn ang="0">
                <a:pos x="csX1006" y="csY1006"/>
              </a:cxn>
              <a:cxn ang="0">
                <a:pos x="csX1007" y="csY1007"/>
              </a:cxn>
              <a:cxn ang="0">
                <a:pos x="csX1008" y="csY1008"/>
              </a:cxn>
              <a:cxn ang="0">
                <a:pos x="csX1009" y="csY1009"/>
              </a:cxn>
              <a:cxn ang="0">
                <a:pos x="csX1010" y="csY1010"/>
              </a:cxn>
              <a:cxn ang="0">
                <a:pos x="csX1011" y="csY1011"/>
              </a:cxn>
              <a:cxn ang="0">
                <a:pos x="csX1012" y="csY1012"/>
              </a:cxn>
              <a:cxn ang="0">
                <a:pos x="csX1013" y="csY1013"/>
              </a:cxn>
              <a:cxn ang="0">
                <a:pos x="csX1014" y="csY1014"/>
              </a:cxn>
              <a:cxn ang="0">
                <a:pos x="csX1015" y="csY1015"/>
              </a:cxn>
              <a:cxn ang="0">
                <a:pos x="csX1016" y="csY1016"/>
              </a:cxn>
              <a:cxn ang="0">
                <a:pos x="csX1017" y="csY1017"/>
              </a:cxn>
              <a:cxn ang="0">
                <a:pos x="csX1018" y="csY1018"/>
              </a:cxn>
              <a:cxn ang="0">
                <a:pos x="csX1019" y="csY1019"/>
              </a:cxn>
              <a:cxn ang="0">
                <a:pos x="csX1020" y="csY1020"/>
              </a:cxn>
              <a:cxn ang="0">
                <a:pos x="csX1021" y="csY1021"/>
              </a:cxn>
              <a:cxn ang="0">
                <a:pos x="csX1022" y="csY1022"/>
              </a:cxn>
              <a:cxn ang="0">
                <a:pos x="csX1023" y="csY1023"/>
              </a:cxn>
              <a:cxn ang="0">
                <a:pos x="csX1024" y="csY1024"/>
              </a:cxn>
              <a:cxn ang="0">
                <a:pos x="csX1025" y="csY1025"/>
              </a:cxn>
              <a:cxn ang="0">
                <a:pos x="csX1026" y="csY1026"/>
              </a:cxn>
              <a:cxn ang="0">
                <a:pos x="csX1027" y="csY1027"/>
              </a:cxn>
              <a:cxn ang="0">
                <a:pos x="csX1028" y="csY1028"/>
              </a:cxn>
              <a:cxn ang="0">
                <a:pos x="csX1029" y="csY1029"/>
              </a:cxn>
              <a:cxn ang="0">
                <a:pos x="csX1030" y="csY1030"/>
              </a:cxn>
              <a:cxn ang="0">
                <a:pos x="csX1031" y="csY1031"/>
              </a:cxn>
              <a:cxn ang="0">
                <a:pos x="csX1032" y="csY1032"/>
              </a:cxn>
              <a:cxn ang="0">
                <a:pos x="csX1033" y="csY1033"/>
              </a:cxn>
              <a:cxn ang="0">
                <a:pos x="csX1034" y="csY1034"/>
              </a:cxn>
              <a:cxn ang="0">
                <a:pos x="csX1035" y="csY1035"/>
              </a:cxn>
              <a:cxn ang="0">
                <a:pos x="csX1036" y="csY1036"/>
              </a:cxn>
              <a:cxn ang="0">
                <a:pos x="csX1037" y="csY1037"/>
              </a:cxn>
              <a:cxn ang="0">
                <a:pos x="csX1038" y="csY1038"/>
              </a:cxn>
              <a:cxn ang="0">
                <a:pos x="csX1039" y="csY1039"/>
              </a:cxn>
              <a:cxn ang="0">
                <a:pos x="csX1040" y="csY1040"/>
              </a:cxn>
              <a:cxn ang="0">
                <a:pos x="csX1041" y="csY1041"/>
              </a:cxn>
              <a:cxn ang="0">
                <a:pos x="csX1042" y="csY1042"/>
              </a:cxn>
              <a:cxn ang="0">
                <a:pos x="csX1043" y="csY1043"/>
              </a:cxn>
              <a:cxn ang="0">
                <a:pos x="csX1044" y="csY1044"/>
              </a:cxn>
              <a:cxn ang="0">
                <a:pos x="csX1045" y="csY1045"/>
              </a:cxn>
              <a:cxn ang="0">
                <a:pos x="csX1046" y="csY1046"/>
              </a:cxn>
              <a:cxn ang="0">
                <a:pos x="csX1047" y="csY1047"/>
              </a:cxn>
              <a:cxn ang="0">
                <a:pos x="csX1048" y="csY1048"/>
              </a:cxn>
              <a:cxn ang="0">
                <a:pos x="csX1049" y="csY1049"/>
              </a:cxn>
              <a:cxn ang="0">
                <a:pos x="csX1050" y="csY1050"/>
              </a:cxn>
              <a:cxn ang="0">
                <a:pos x="csX1051" y="csY1051"/>
              </a:cxn>
              <a:cxn ang="0">
                <a:pos x="csX1052" y="csY1052"/>
              </a:cxn>
              <a:cxn ang="0">
                <a:pos x="csX1053" y="csY1053"/>
              </a:cxn>
              <a:cxn ang="0">
                <a:pos x="csX1054" y="csY1054"/>
              </a:cxn>
              <a:cxn ang="0">
                <a:pos x="csX1055" y="csY1055"/>
              </a:cxn>
              <a:cxn ang="0">
                <a:pos x="csX1056" y="csY1056"/>
              </a:cxn>
              <a:cxn ang="0">
                <a:pos x="csX1057" y="csY1057"/>
              </a:cxn>
              <a:cxn ang="0">
                <a:pos x="csX1058" y="csY1058"/>
              </a:cxn>
              <a:cxn ang="0">
                <a:pos x="csX1059" y="csY1059"/>
              </a:cxn>
              <a:cxn ang="0">
                <a:pos x="csX1060" y="csY1060"/>
              </a:cxn>
              <a:cxn ang="0">
                <a:pos x="csX1061" y="csY1061"/>
              </a:cxn>
              <a:cxn ang="0">
                <a:pos x="csX1062" y="csY1062"/>
              </a:cxn>
              <a:cxn ang="0">
                <a:pos x="csX1063" y="csY1063"/>
              </a:cxn>
              <a:cxn ang="0">
                <a:pos x="csX1064" y="csY1064"/>
              </a:cxn>
              <a:cxn ang="0">
                <a:pos x="csX1065" y="csY1065"/>
              </a:cxn>
              <a:cxn ang="0">
                <a:pos x="csX1066" y="csY1066"/>
              </a:cxn>
              <a:cxn ang="0">
                <a:pos x="csX1067" y="csY1067"/>
              </a:cxn>
              <a:cxn ang="0">
                <a:pos x="csX1068" y="csY1068"/>
              </a:cxn>
              <a:cxn ang="0">
                <a:pos x="csX1069" y="csY1069"/>
              </a:cxn>
              <a:cxn ang="0">
                <a:pos x="csX1070" y="csY1070"/>
              </a:cxn>
              <a:cxn ang="0">
                <a:pos x="csX1071" y="csY1071"/>
              </a:cxn>
              <a:cxn ang="0">
                <a:pos x="csX1072" y="csY1072"/>
              </a:cxn>
              <a:cxn ang="0">
                <a:pos x="csX1073" y="csY1073"/>
              </a:cxn>
              <a:cxn ang="0">
                <a:pos x="csX1074" y="csY1074"/>
              </a:cxn>
              <a:cxn ang="0">
                <a:pos x="csX1075" y="csY1075"/>
              </a:cxn>
              <a:cxn ang="0">
                <a:pos x="csX1076" y="csY1076"/>
              </a:cxn>
              <a:cxn ang="0">
                <a:pos x="csX1077" y="csY1077"/>
              </a:cxn>
              <a:cxn ang="0">
                <a:pos x="csX1078" y="csY1078"/>
              </a:cxn>
              <a:cxn ang="0">
                <a:pos x="csX1079" y="csY1079"/>
              </a:cxn>
              <a:cxn ang="0">
                <a:pos x="csX1080" y="csY1080"/>
              </a:cxn>
              <a:cxn ang="0">
                <a:pos x="csX1081" y="csY1081"/>
              </a:cxn>
              <a:cxn ang="0">
                <a:pos x="csX1082" y="csY1082"/>
              </a:cxn>
              <a:cxn ang="0">
                <a:pos x="csX1083" y="csY1083"/>
              </a:cxn>
              <a:cxn ang="0">
                <a:pos x="csX1084" y="csY1084"/>
              </a:cxn>
              <a:cxn ang="0">
                <a:pos x="csX1085" y="csY1085"/>
              </a:cxn>
              <a:cxn ang="0">
                <a:pos x="csX1086" y="csY1086"/>
              </a:cxn>
              <a:cxn ang="0">
                <a:pos x="csX1087" y="csY1087"/>
              </a:cxn>
              <a:cxn ang="0">
                <a:pos x="csX1088" y="csY1088"/>
              </a:cxn>
              <a:cxn ang="0">
                <a:pos x="csX1089" y="csY1089"/>
              </a:cxn>
              <a:cxn ang="0">
                <a:pos x="csX1090" y="csY1090"/>
              </a:cxn>
              <a:cxn ang="0">
                <a:pos x="csX1091" y="csY1091"/>
              </a:cxn>
              <a:cxn ang="0">
                <a:pos x="csX1092" y="csY1092"/>
              </a:cxn>
              <a:cxn ang="0">
                <a:pos x="csX1093" y="csY1093"/>
              </a:cxn>
              <a:cxn ang="0">
                <a:pos x="csX1094" y="csY1094"/>
              </a:cxn>
              <a:cxn ang="0">
                <a:pos x="csX1095" y="csY1095"/>
              </a:cxn>
              <a:cxn ang="0">
                <a:pos x="csX1096" y="csY1096"/>
              </a:cxn>
              <a:cxn ang="0">
                <a:pos x="csX1097" y="csY1097"/>
              </a:cxn>
              <a:cxn ang="0">
                <a:pos x="csX1098" y="csY1098"/>
              </a:cxn>
              <a:cxn ang="0">
                <a:pos x="csX1099" y="csY1099"/>
              </a:cxn>
              <a:cxn ang="0">
                <a:pos x="csX1100" y="csY1100"/>
              </a:cxn>
              <a:cxn ang="0">
                <a:pos x="csX1101" y="csY1101"/>
              </a:cxn>
              <a:cxn ang="0">
                <a:pos x="csX1102" y="csY1102"/>
              </a:cxn>
              <a:cxn ang="0">
                <a:pos x="csX1103" y="csY1103"/>
              </a:cxn>
              <a:cxn ang="0">
                <a:pos x="csX1104" y="csY1104"/>
              </a:cxn>
              <a:cxn ang="0">
                <a:pos x="csX1105" y="csY1105"/>
              </a:cxn>
              <a:cxn ang="0">
                <a:pos x="csX1106" y="csY1106"/>
              </a:cxn>
              <a:cxn ang="0">
                <a:pos x="csX1107" y="csY1107"/>
              </a:cxn>
              <a:cxn ang="0">
                <a:pos x="csX1108" y="csY1108"/>
              </a:cxn>
              <a:cxn ang="0">
                <a:pos x="csX1109" y="csY1109"/>
              </a:cxn>
              <a:cxn ang="0">
                <a:pos x="csX1110" y="csY1110"/>
              </a:cxn>
              <a:cxn ang="0">
                <a:pos x="csX1111" y="csY1111"/>
              </a:cxn>
              <a:cxn ang="0">
                <a:pos x="csX1112" y="csY1112"/>
              </a:cxn>
              <a:cxn ang="0">
                <a:pos x="csX1113" y="csY1113"/>
              </a:cxn>
              <a:cxn ang="0">
                <a:pos x="csX1114" y="csY1114"/>
              </a:cxn>
              <a:cxn ang="0">
                <a:pos x="csX1115" y="csY1115"/>
              </a:cxn>
              <a:cxn ang="0">
                <a:pos x="csX1116" y="csY1116"/>
              </a:cxn>
              <a:cxn ang="0">
                <a:pos x="csX1117" y="csY1117"/>
              </a:cxn>
              <a:cxn ang="0">
                <a:pos x="csX1118" y="csY1118"/>
              </a:cxn>
              <a:cxn ang="0">
                <a:pos x="csX1119" y="csY1119"/>
              </a:cxn>
              <a:cxn ang="0">
                <a:pos x="csX1120" y="csY1120"/>
              </a:cxn>
              <a:cxn ang="0">
                <a:pos x="csX1121" y="csY1121"/>
              </a:cxn>
              <a:cxn ang="0">
                <a:pos x="csX1122" y="csY1122"/>
              </a:cxn>
              <a:cxn ang="0">
                <a:pos x="csX1123" y="csY1123"/>
              </a:cxn>
              <a:cxn ang="0">
                <a:pos x="csX1124" y="csY1124"/>
              </a:cxn>
              <a:cxn ang="0">
                <a:pos x="csX1125" y="csY1125"/>
              </a:cxn>
              <a:cxn ang="0">
                <a:pos x="csX1126" y="csY1126"/>
              </a:cxn>
              <a:cxn ang="0">
                <a:pos x="csX1127" y="csY1127"/>
              </a:cxn>
              <a:cxn ang="0">
                <a:pos x="csX1128" y="csY1128"/>
              </a:cxn>
              <a:cxn ang="0">
                <a:pos x="csX1129" y="csY1129"/>
              </a:cxn>
              <a:cxn ang="0">
                <a:pos x="csX1130" y="csY1130"/>
              </a:cxn>
              <a:cxn ang="0">
                <a:pos x="csX1131" y="csY1131"/>
              </a:cxn>
              <a:cxn ang="0">
                <a:pos x="csX1132" y="csY1132"/>
              </a:cxn>
              <a:cxn ang="0">
                <a:pos x="csX1133" y="csY1133"/>
              </a:cxn>
              <a:cxn ang="0">
                <a:pos x="csX1134" y="csY1134"/>
              </a:cxn>
              <a:cxn ang="0">
                <a:pos x="csX1135" y="csY1135"/>
              </a:cxn>
              <a:cxn ang="0">
                <a:pos x="csX1136" y="csY1136"/>
              </a:cxn>
              <a:cxn ang="0">
                <a:pos x="csX1137" y="csY1137"/>
              </a:cxn>
              <a:cxn ang="0">
                <a:pos x="csX1138" y="csY1138"/>
              </a:cxn>
              <a:cxn ang="0">
                <a:pos x="csX1139" y="csY1139"/>
              </a:cxn>
              <a:cxn ang="0">
                <a:pos x="csX1140" y="csY1140"/>
              </a:cxn>
              <a:cxn ang="0">
                <a:pos x="csX1141" y="csY1141"/>
              </a:cxn>
              <a:cxn ang="0">
                <a:pos x="csX1142" y="csY1142"/>
              </a:cxn>
              <a:cxn ang="0">
                <a:pos x="csX1143" y="csY1143"/>
              </a:cxn>
              <a:cxn ang="0">
                <a:pos x="csX1144" y="csY1144"/>
              </a:cxn>
              <a:cxn ang="0">
                <a:pos x="csX1145" y="csY1145"/>
              </a:cxn>
              <a:cxn ang="0">
                <a:pos x="csX1146" y="csY1146"/>
              </a:cxn>
              <a:cxn ang="0">
                <a:pos x="csX1147" y="csY1147"/>
              </a:cxn>
              <a:cxn ang="0">
                <a:pos x="csX1148" y="csY1148"/>
              </a:cxn>
              <a:cxn ang="0">
                <a:pos x="csX1149" y="csY1149"/>
              </a:cxn>
              <a:cxn ang="0">
                <a:pos x="csX1150" y="csY1150"/>
              </a:cxn>
              <a:cxn ang="0">
                <a:pos x="csX1151" y="csY1151"/>
              </a:cxn>
              <a:cxn ang="0">
                <a:pos x="csX1152" y="csY1152"/>
              </a:cxn>
              <a:cxn ang="0">
                <a:pos x="csX1153" y="csY1153"/>
              </a:cxn>
              <a:cxn ang="0">
                <a:pos x="csX1154" y="csY1154"/>
              </a:cxn>
              <a:cxn ang="0">
                <a:pos x="csX1155" y="csY1155"/>
              </a:cxn>
              <a:cxn ang="0">
                <a:pos x="csX1156" y="csY1156"/>
              </a:cxn>
              <a:cxn ang="0">
                <a:pos x="csX1157" y="csY1157"/>
              </a:cxn>
              <a:cxn ang="0">
                <a:pos x="csX1158" y="csY1158"/>
              </a:cxn>
              <a:cxn ang="0">
                <a:pos x="csX1159" y="csY1159"/>
              </a:cxn>
              <a:cxn ang="0">
                <a:pos x="csX1160" y="csY1160"/>
              </a:cxn>
              <a:cxn ang="0">
                <a:pos x="csX1161" y="csY1161"/>
              </a:cxn>
              <a:cxn ang="0">
                <a:pos x="csX1162" y="csY1162"/>
              </a:cxn>
              <a:cxn ang="0">
                <a:pos x="csX1163" y="csY1163"/>
              </a:cxn>
              <a:cxn ang="0">
                <a:pos x="csX1164" y="csY1164"/>
              </a:cxn>
              <a:cxn ang="0">
                <a:pos x="csX1165" y="csY1165"/>
              </a:cxn>
              <a:cxn ang="0">
                <a:pos x="csX1166" y="csY1166"/>
              </a:cxn>
              <a:cxn ang="0">
                <a:pos x="csX1167" y="csY1167"/>
              </a:cxn>
              <a:cxn ang="0">
                <a:pos x="csX1168" y="csY1168"/>
              </a:cxn>
              <a:cxn ang="0">
                <a:pos x="csX1169" y="csY1169"/>
              </a:cxn>
              <a:cxn ang="0">
                <a:pos x="csX1170" y="csY1170"/>
              </a:cxn>
              <a:cxn ang="0">
                <a:pos x="csX1171" y="csY1171"/>
              </a:cxn>
              <a:cxn ang="0">
                <a:pos x="csX1172" y="csY1172"/>
              </a:cxn>
              <a:cxn ang="0">
                <a:pos x="csX1173" y="csY1173"/>
              </a:cxn>
              <a:cxn ang="0">
                <a:pos x="csX1174" y="csY1174"/>
              </a:cxn>
              <a:cxn ang="0">
                <a:pos x="csX1175" y="csY1175"/>
              </a:cxn>
              <a:cxn ang="0">
                <a:pos x="csX1176" y="csY1176"/>
              </a:cxn>
              <a:cxn ang="0">
                <a:pos x="csX1177" y="csY1177"/>
              </a:cxn>
              <a:cxn ang="0">
                <a:pos x="csX1178" y="csY1178"/>
              </a:cxn>
              <a:cxn ang="0">
                <a:pos x="csX1179" y="csY1179"/>
              </a:cxn>
              <a:cxn ang="0">
                <a:pos x="csX1180" y="csY1180"/>
              </a:cxn>
              <a:cxn ang="0">
                <a:pos x="csX1181" y="csY1181"/>
              </a:cxn>
              <a:cxn ang="0">
                <a:pos x="csX1182" y="csY1182"/>
              </a:cxn>
              <a:cxn ang="0">
                <a:pos x="csX1183" y="csY1183"/>
              </a:cxn>
              <a:cxn ang="0">
                <a:pos x="csX1184" y="csY1184"/>
              </a:cxn>
              <a:cxn ang="0">
                <a:pos x="csX1185" y="csY1185"/>
              </a:cxn>
              <a:cxn ang="0">
                <a:pos x="csX1186" y="csY1186"/>
              </a:cxn>
              <a:cxn ang="0">
                <a:pos x="csX1187" y="csY1187"/>
              </a:cxn>
              <a:cxn ang="0">
                <a:pos x="csX1188" y="csY1188"/>
              </a:cxn>
              <a:cxn ang="0">
                <a:pos x="csX1189" y="csY1189"/>
              </a:cxn>
              <a:cxn ang="0">
                <a:pos x="csX1190" y="csY1190"/>
              </a:cxn>
              <a:cxn ang="0">
                <a:pos x="csX1191" y="csY1191"/>
              </a:cxn>
              <a:cxn ang="0">
                <a:pos x="csX1192" y="csY1192"/>
              </a:cxn>
              <a:cxn ang="0">
                <a:pos x="csX1193" y="csY1193"/>
              </a:cxn>
              <a:cxn ang="0">
                <a:pos x="csX1194" y="csY1194"/>
              </a:cxn>
              <a:cxn ang="0">
                <a:pos x="csX1195" y="csY1195"/>
              </a:cxn>
              <a:cxn ang="0">
                <a:pos x="csX1196" y="csY1196"/>
              </a:cxn>
              <a:cxn ang="0">
                <a:pos x="csX1197" y="csY1197"/>
              </a:cxn>
              <a:cxn ang="0">
                <a:pos x="csX1198" y="csY1198"/>
              </a:cxn>
              <a:cxn ang="0">
                <a:pos x="csX1199" y="csY1199"/>
              </a:cxn>
              <a:cxn ang="0">
                <a:pos x="csX1200" y="csY1200"/>
              </a:cxn>
              <a:cxn ang="0">
                <a:pos x="csX1201" y="csY1201"/>
              </a:cxn>
              <a:cxn ang="0">
                <a:pos x="csX1202" y="csY1202"/>
              </a:cxn>
              <a:cxn ang="0">
                <a:pos x="csX1203" y="csY1203"/>
              </a:cxn>
              <a:cxn ang="0">
                <a:pos x="csX1204" y="csY1204"/>
              </a:cxn>
              <a:cxn ang="0">
                <a:pos x="csX1205" y="csY1205"/>
              </a:cxn>
              <a:cxn ang="0">
                <a:pos x="csX1206" y="csY1206"/>
              </a:cxn>
              <a:cxn ang="0">
                <a:pos x="csX1207" y="csY1207"/>
              </a:cxn>
              <a:cxn ang="0">
                <a:pos x="csX1208" y="csY1208"/>
              </a:cxn>
              <a:cxn ang="0">
                <a:pos x="csX1209" y="csY1209"/>
              </a:cxn>
              <a:cxn ang="0">
                <a:pos x="csX1210" y="csY1210"/>
              </a:cxn>
              <a:cxn ang="0">
                <a:pos x="csX1211" y="csY1211"/>
              </a:cxn>
              <a:cxn ang="0">
                <a:pos x="csX1212" y="csY1212"/>
              </a:cxn>
              <a:cxn ang="0">
                <a:pos x="csX1213" y="csY1213"/>
              </a:cxn>
              <a:cxn ang="0">
                <a:pos x="csX1214" y="csY1214"/>
              </a:cxn>
              <a:cxn ang="0">
                <a:pos x="csX1215" y="csY1215"/>
              </a:cxn>
              <a:cxn ang="0">
                <a:pos x="csX1216" y="csY1216"/>
              </a:cxn>
              <a:cxn ang="0">
                <a:pos x="csX1217" y="csY1217"/>
              </a:cxn>
              <a:cxn ang="0">
                <a:pos x="csX1218" y="csY1218"/>
              </a:cxn>
              <a:cxn ang="0">
                <a:pos x="csX1219" y="csY1219"/>
              </a:cxn>
              <a:cxn ang="0">
                <a:pos x="csX1220" y="csY1220"/>
              </a:cxn>
              <a:cxn ang="0">
                <a:pos x="csX1221" y="csY1221"/>
              </a:cxn>
              <a:cxn ang="0">
                <a:pos x="csX1222" y="csY1222"/>
              </a:cxn>
              <a:cxn ang="0">
                <a:pos x="csX1223" y="csY1223"/>
              </a:cxn>
              <a:cxn ang="0">
                <a:pos x="csX1224" y="csY1224"/>
              </a:cxn>
              <a:cxn ang="0">
                <a:pos x="csX1225" y="csY1225"/>
              </a:cxn>
              <a:cxn ang="0">
                <a:pos x="csX1226" y="csY1226"/>
              </a:cxn>
              <a:cxn ang="0">
                <a:pos x="csX1227" y="csY1227"/>
              </a:cxn>
              <a:cxn ang="0">
                <a:pos x="csX1228" y="csY1228"/>
              </a:cxn>
              <a:cxn ang="0">
                <a:pos x="csX1229" y="csY1229"/>
              </a:cxn>
              <a:cxn ang="0">
                <a:pos x="csX1230" y="csY1230"/>
              </a:cxn>
              <a:cxn ang="0">
                <a:pos x="csX1231" y="csY1231"/>
              </a:cxn>
              <a:cxn ang="0">
                <a:pos x="csX1232" y="csY1232"/>
              </a:cxn>
              <a:cxn ang="0">
                <a:pos x="csX1233" y="csY1233"/>
              </a:cxn>
              <a:cxn ang="0">
                <a:pos x="csX1234" y="csY1234"/>
              </a:cxn>
              <a:cxn ang="0">
                <a:pos x="csX1235" y="csY1235"/>
              </a:cxn>
              <a:cxn ang="0">
                <a:pos x="csX1236" y="csY1236"/>
              </a:cxn>
              <a:cxn ang="0">
                <a:pos x="csX1237" y="csY1237"/>
              </a:cxn>
              <a:cxn ang="0">
                <a:pos x="csX1238" y="csY1238"/>
              </a:cxn>
              <a:cxn ang="0">
                <a:pos x="csX1239" y="csY1239"/>
              </a:cxn>
              <a:cxn ang="0">
                <a:pos x="csX1240" y="csY1240"/>
              </a:cxn>
              <a:cxn ang="0">
                <a:pos x="csX1241" y="csY1241"/>
              </a:cxn>
              <a:cxn ang="0">
                <a:pos x="csX1242" y="csY1242"/>
              </a:cxn>
              <a:cxn ang="0">
                <a:pos x="csX1243" y="csY1243"/>
              </a:cxn>
              <a:cxn ang="0">
                <a:pos x="csX1244" y="csY1244"/>
              </a:cxn>
              <a:cxn ang="0">
                <a:pos x="csX1245" y="csY1245"/>
              </a:cxn>
              <a:cxn ang="0">
                <a:pos x="csX1246" y="csY1246"/>
              </a:cxn>
              <a:cxn ang="0">
                <a:pos x="csX1247" y="csY1247"/>
              </a:cxn>
              <a:cxn ang="0">
                <a:pos x="csX1248" y="csY1248"/>
              </a:cxn>
              <a:cxn ang="0">
                <a:pos x="csX1249" y="csY1249"/>
              </a:cxn>
              <a:cxn ang="0">
                <a:pos x="csX1250" y="csY1250"/>
              </a:cxn>
              <a:cxn ang="0">
                <a:pos x="csX1251" y="csY1251"/>
              </a:cxn>
              <a:cxn ang="0">
                <a:pos x="csX1252" y="csY1252"/>
              </a:cxn>
              <a:cxn ang="0">
                <a:pos x="csX1253" y="csY1253"/>
              </a:cxn>
              <a:cxn ang="0">
                <a:pos x="csX1254" y="csY1254"/>
              </a:cxn>
              <a:cxn ang="0">
                <a:pos x="csX1255" y="csY1255"/>
              </a:cxn>
              <a:cxn ang="0">
                <a:pos x="csX1256" y="csY1256"/>
              </a:cxn>
              <a:cxn ang="0">
                <a:pos x="csX1257" y="csY1257"/>
              </a:cxn>
              <a:cxn ang="0">
                <a:pos x="csX1258" y="csY1258"/>
              </a:cxn>
              <a:cxn ang="0">
                <a:pos x="csX1259" y="csY1259"/>
              </a:cxn>
              <a:cxn ang="0">
                <a:pos x="csX1260" y="csY1260"/>
              </a:cxn>
              <a:cxn ang="0">
                <a:pos x="csX1261" y="csY1261"/>
              </a:cxn>
              <a:cxn ang="0">
                <a:pos x="csX1262" y="csY1262"/>
              </a:cxn>
              <a:cxn ang="0">
                <a:pos x="csX1263" y="csY1263"/>
              </a:cxn>
              <a:cxn ang="0">
                <a:pos x="csX1264" y="csY1264"/>
              </a:cxn>
              <a:cxn ang="0">
                <a:pos x="csX1265" y="csY1265"/>
              </a:cxn>
              <a:cxn ang="0">
                <a:pos x="csX1266" y="csY1266"/>
              </a:cxn>
              <a:cxn ang="0">
                <a:pos x="csX1267" y="csY1267"/>
              </a:cxn>
              <a:cxn ang="0">
                <a:pos x="csX1268" y="csY1268"/>
              </a:cxn>
              <a:cxn ang="0">
                <a:pos x="csX1269" y="csY1269"/>
              </a:cxn>
              <a:cxn ang="0">
                <a:pos x="csX1270" y="csY1270"/>
              </a:cxn>
              <a:cxn ang="0">
                <a:pos x="csX1271" y="csY1271"/>
              </a:cxn>
              <a:cxn ang="0">
                <a:pos x="csX1272" y="csY1272"/>
              </a:cxn>
              <a:cxn ang="0">
                <a:pos x="csX1273" y="csY1273"/>
              </a:cxn>
              <a:cxn ang="0">
                <a:pos x="csX1274" y="csY1274"/>
              </a:cxn>
              <a:cxn ang="0">
                <a:pos x="csX1275" y="csY1275"/>
              </a:cxn>
              <a:cxn ang="0">
                <a:pos x="csX1276" y="csY1276"/>
              </a:cxn>
              <a:cxn ang="0">
                <a:pos x="csX1277" y="csY1277"/>
              </a:cxn>
              <a:cxn ang="0">
                <a:pos x="csX1278" y="csY1278"/>
              </a:cxn>
              <a:cxn ang="0">
                <a:pos x="csX1279" y="csY1279"/>
              </a:cxn>
              <a:cxn ang="0">
                <a:pos x="csX1280" y="csY1280"/>
              </a:cxn>
              <a:cxn ang="0">
                <a:pos x="csX1281" y="csY1281"/>
              </a:cxn>
              <a:cxn ang="0">
                <a:pos x="csX1282" y="csY1282"/>
              </a:cxn>
              <a:cxn ang="0">
                <a:pos x="csX1283" y="csY1283"/>
              </a:cxn>
              <a:cxn ang="0">
                <a:pos x="csX1284" y="csY1284"/>
              </a:cxn>
              <a:cxn ang="0">
                <a:pos x="csX1285" y="csY1285"/>
              </a:cxn>
              <a:cxn ang="0">
                <a:pos x="csX1286" y="csY1286"/>
              </a:cxn>
              <a:cxn ang="0">
                <a:pos x="csX1287" y="csY1287"/>
              </a:cxn>
              <a:cxn ang="0">
                <a:pos x="csX1288" y="csY1288"/>
              </a:cxn>
              <a:cxn ang="0">
                <a:pos x="csX1289" y="csY1289"/>
              </a:cxn>
              <a:cxn ang="0">
                <a:pos x="csX1290" y="csY1290"/>
              </a:cxn>
              <a:cxn ang="0">
                <a:pos x="csX1291" y="csY1291"/>
              </a:cxn>
              <a:cxn ang="0">
                <a:pos x="csX1292" y="csY1292"/>
              </a:cxn>
              <a:cxn ang="0">
                <a:pos x="csX1293" y="csY1293"/>
              </a:cxn>
              <a:cxn ang="0">
                <a:pos x="csX1294" y="csY1294"/>
              </a:cxn>
              <a:cxn ang="0">
                <a:pos x="csX1295" y="csY1295"/>
              </a:cxn>
              <a:cxn ang="0">
                <a:pos x="csX1296" y="csY1296"/>
              </a:cxn>
              <a:cxn ang="0">
                <a:pos x="csX1297" y="csY1297"/>
              </a:cxn>
              <a:cxn ang="0">
                <a:pos x="csX1298" y="csY1298"/>
              </a:cxn>
              <a:cxn ang="0">
                <a:pos x="csX1299" y="csY1299"/>
              </a:cxn>
              <a:cxn ang="0">
                <a:pos x="csX1300" y="csY1300"/>
              </a:cxn>
              <a:cxn ang="0">
                <a:pos x="csX1301" y="csY1301"/>
              </a:cxn>
              <a:cxn ang="0">
                <a:pos x="csX1302" y="csY1302"/>
              </a:cxn>
              <a:cxn ang="0">
                <a:pos x="csX1303" y="csY1303"/>
              </a:cxn>
              <a:cxn ang="0">
                <a:pos x="csX1304" y="csY1304"/>
              </a:cxn>
              <a:cxn ang="0">
                <a:pos x="csX1305" y="csY1305"/>
              </a:cxn>
              <a:cxn ang="0">
                <a:pos x="csX1306" y="csY1306"/>
              </a:cxn>
              <a:cxn ang="0">
                <a:pos x="csX1307" y="csY1307"/>
              </a:cxn>
              <a:cxn ang="0">
                <a:pos x="csX1308" y="csY1308"/>
              </a:cxn>
              <a:cxn ang="0">
                <a:pos x="csX1309" y="csY1309"/>
              </a:cxn>
              <a:cxn ang="0">
                <a:pos x="csX1310" y="csY1310"/>
              </a:cxn>
              <a:cxn ang="0">
                <a:pos x="csX1311" y="csY1311"/>
              </a:cxn>
              <a:cxn ang="0">
                <a:pos x="csX1312" y="csY1312"/>
              </a:cxn>
              <a:cxn ang="0">
                <a:pos x="csX1313" y="csY1313"/>
              </a:cxn>
              <a:cxn ang="0">
                <a:pos x="csX1314" y="csY1314"/>
              </a:cxn>
              <a:cxn ang="0">
                <a:pos x="csX1315" y="csY1315"/>
              </a:cxn>
              <a:cxn ang="0">
                <a:pos x="csX1316" y="csY1316"/>
              </a:cxn>
              <a:cxn ang="0">
                <a:pos x="csX1317" y="csY1317"/>
              </a:cxn>
              <a:cxn ang="0">
                <a:pos x="csX1318" y="csY1318"/>
              </a:cxn>
              <a:cxn ang="0">
                <a:pos x="csX1319" y="csY1319"/>
              </a:cxn>
              <a:cxn ang="0">
                <a:pos x="csX1320" y="csY1320"/>
              </a:cxn>
              <a:cxn ang="0">
                <a:pos x="csX1321" y="csY1321"/>
              </a:cxn>
              <a:cxn ang="0">
                <a:pos x="csX1322" y="csY1322"/>
              </a:cxn>
              <a:cxn ang="0">
                <a:pos x="csX1323" y="csY1323"/>
              </a:cxn>
              <a:cxn ang="0">
                <a:pos x="csX1324" y="csY1324"/>
              </a:cxn>
              <a:cxn ang="0">
                <a:pos x="csX1325" y="csY1325"/>
              </a:cxn>
              <a:cxn ang="0">
                <a:pos x="csX1326" y="csY1326"/>
              </a:cxn>
              <a:cxn ang="0">
                <a:pos x="csX1327" y="csY1327"/>
              </a:cxn>
              <a:cxn ang="0">
                <a:pos x="csX1328" y="csY1328"/>
              </a:cxn>
              <a:cxn ang="0">
                <a:pos x="csX1329" y="csY1329"/>
              </a:cxn>
              <a:cxn ang="0">
                <a:pos x="csX1330" y="csY1330"/>
              </a:cxn>
              <a:cxn ang="0">
                <a:pos x="csX1331" y="csY1331"/>
              </a:cxn>
              <a:cxn ang="0">
                <a:pos x="csX1332" y="csY1332"/>
              </a:cxn>
              <a:cxn ang="0">
                <a:pos x="csX1333" y="csY1333"/>
              </a:cxn>
              <a:cxn ang="0">
                <a:pos x="csX1334" y="csY1334"/>
              </a:cxn>
              <a:cxn ang="0">
                <a:pos x="csX1335" y="csY1335"/>
              </a:cxn>
              <a:cxn ang="0">
                <a:pos x="csX1336" y="csY1336"/>
              </a:cxn>
              <a:cxn ang="0">
                <a:pos x="csX1337" y="csY1337"/>
              </a:cxn>
              <a:cxn ang="0">
                <a:pos x="csX1338" y="csY1338"/>
              </a:cxn>
              <a:cxn ang="0">
                <a:pos x="csX1339" y="csY1339"/>
              </a:cxn>
              <a:cxn ang="0">
                <a:pos x="csX1340" y="csY1340"/>
              </a:cxn>
              <a:cxn ang="0">
                <a:pos x="csX1341" y="csY1341"/>
              </a:cxn>
              <a:cxn ang="0">
                <a:pos x="csX1342" y="csY1342"/>
              </a:cxn>
              <a:cxn ang="0">
                <a:pos x="csX1343" y="csY1343"/>
              </a:cxn>
              <a:cxn ang="0">
                <a:pos x="csX1344" y="csY1344"/>
              </a:cxn>
              <a:cxn ang="0">
                <a:pos x="csX1345" y="csY1345"/>
              </a:cxn>
              <a:cxn ang="0">
                <a:pos x="csX1346" y="csY1346"/>
              </a:cxn>
              <a:cxn ang="0">
                <a:pos x="csX1347" y="csY1347"/>
              </a:cxn>
              <a:cxn ang="0">
                <a:pos x="csX1348" y="csY1348"/>
              </a:cxn>
              <a:cxn ang="0">
                <a:pos x="csX1349" y="csY1349"/>
              </a:cxn>
              <a:cxn ang="0">
                <a:pos x="csX1350" y="csY1350"/>
              </a:cxn>
              <a:cxn ang="0">
                <a:pos x="csX1351" y="csY1351"/>
              </a:cxn>
              <a:cxn ang="0">
                <a:pos x="csX1352" y="csY1352"/>
              </a:cxn>
              <a:cxn ang="0">
                <a:pos x="csX1353" y="csY1353"/>
              </a:cxn>
              <a:cxn ang="0">
                <a:pos x="csX1354" y="csY1354"/>
              </a:cxn>
              <a:cxn ang="0">
                <a:pos x="csX1355" y="csY1355"/>
              </a:cxn>
              <a:cxn ang="0">
                <a:pos x="csX1356" y="csY1356"/>
              </a:cxn>
              <a:cxn ang="0">
                <a:pos x="csX1357" y="csY1357"/>
              </a:cxn>
              <a:cxn ang="0">
                <a:pos x="csX1358" y="csY1358"/>
              </a:cxn>
              <a:cxn ang="0">
                <a:pos x="csX1359" y="csY1359"/>
              </a:cxn>
              <a:cxn ang="0">
                <a:pos x="csX1360" y="csY1360"/>
              </a:cxn>
              <a:cxn ang="0">
                <a:pos x="csX1361" y="csY1361"/>
              </a:cxn>
              <a:cxn ang="0">
                <a:pos x="csX1362" y="csY1362"/>
              </a:cxn>
              <a:cxn ang="0">
                <a:pos x="csX1363" y="csY1363"/>
              </a:cxn>
              <a:cxn ang="0">
                <a:pos x="csX1364" y="csY1364"/>
              </a:cxn>
              <a:cxn ang="0">
                <a:pos x="csX1365" y="csY1365"/>
              </a:cxn>
              <a:cxn ang="0">
                <a:pos x="csX1366" y="csY1366"/>
              </a:cxn>
              <a:cxn ang="0">
                <a:pos x="csX1367" y="csY1367"/>
              </a:cxn>
              <a:cxn ang="0">
                <a:pos x="csX1368" y="csY1368"/>
              </a:cxn>
              <a:cxn ang="0">
                <a:pos x="csX1369" y="csY1369"/>
              </a:cxn>
              <a:cxn ang="0">
                <a:pos x="csX1370" y="csY1370"/>
              </a:cxn>
              <a:cxn ang="0">
                <a:pos x="csX1371" y="csY1371"/>
              </a:cxn>
              <a:cxn ang="0">
                <a:pos x="csX1372" y="csY1372"/>
              </a:cxn>
              <a:cxn ang="0">
                <a:pos x="csX1373" y="csY1373"/>
              </a:cxn>
              <a:cxn ang="0">
                <a:pos x="csX1374" y="csY1374"/>
              </a:cxn>
              <a:cxn ang="0">
                <a:pos x="csX1375" y="csY1375"/>
              </a:cxn>
              <a:cxn ang="0">
                <a:pos x="csX1376" y="csY1376"/>
              </a:cxn>
              <a:cxn ang="0">
                <a:pos x="csX1377" y="csY1377"/>
              </a:cxn>
              <a:cxn ang="0">
                <a:pos x="csX1378" y="csY1378"/>
              </a:cxn>
              <a:cxn ang="0">
                <a:pos x="csX1379" y="csY1379"/>
              </a:cxn>
              <a:cxn ang="0">
                <a:pos x="csX1380" y="csY1380"/>
              </a:cxn>
              <a:cxn ang="0">
                <a:pos x="csX1381" y="csY1381"/>
              </a:cxn>
              <a:cxn ang="0">
                <a:pos x="csX1382" y="csY1382"/>
              </a:cxn>
              <a:cxn ang="0">
                <a:pos x="csX1383" y="csY1383"/>
              </a:cxn>
              <a:cxn ang="0">
                <a:pos x="csX1384" y="csY1384"/>
              </a:cxn>
              <a:cxn ang="0">
                <a:pos x="csX1385" y="csY1385"/>
              </a:cxn>
              <a:cxn ang="0">
                <a:pos x="csX1386" y="csY1386"/>
              </a:cxn>
              <a:cxn ang="0">
                <a:pos x="csX1387" y="csY1387"/>
              </a:cxn>
              <a:cxn ang="0">
                <a:pos x="csX1388" y="csY1388"/>
              </a:cxn>
              <a:cxn ang="0">
                <a:pos x="csX1389" y="csY1389"/>
              </a:cxn>
              <a:cxn ang="0">
                <a:pos x="csX1390" y="csY1390"/>
              </a:cxn>
              <a:cxn ang="0">
                <a:pos x="csX1391" y="csY1391"/>
              </a:cxn>
              <a:cxn ang="0">
                <a:pos x="csX1392" y="csY1392"/>
              </a:cxn>
              <a:cxn ang="0">
                <a:pos x="csX1393" y="csY1393"/>
              </a:cxn>
              <a:cxn ang="0">
                <a:pos x="csX1394" y="csY1394"/>
              </a:cxn>
              <a:cxn ang="0">
                <a:pos x="csX1395" y="csY1395"/>
              </a:cxn>
              <a:cxn ang="0">
                <a:pos x="csX1396" y="csY1396"/>
              </a:cxn>
              <a:cxn ang="0">
                <a:pos x="csX1397" y="csY1397"/>
              </a:cxn>
              <a:cxn ang="0">
                <a:pos x="csX1398" y="csY1398"/>
              </a:cxn>
              <a:cxn ang="0">
                <a:pos x="csX1399" y="csY1399"/>
              </a:cxn>
              <a:cxn ang="0">
                <a:pos x="csX1400" y="csY1400"/>
              </a:cxn>
              <a:cxn ang="0">
                <a:pos x="csX1401" y="csY1401"/>
              </a:cxn>
              <a:cxn ang="0">
                <a:pos x="csX1402" y="csY1402"/>
              </a:cxn>
              <a:cxn ang="0">
                <a:pos x="csX1403" y="csY1403"/>
              </a:cxn>
              <a:cxn ang="0">
                <a:pos x="csX1404" y="csY1404"/>
              </a:cxn>
              <a:cxn ang="0">
                <a:pos x="csX1405" y="csY1405"/>
              </a:cxn>
              <a:cxn ang="0">
                <a:pos x="csX1406" y="csY1406"/>
              </a:cxn>
              <a:cxn ang="0">
                <a:pos x="csX1407" y="csY1407"/>
              </a:cxn>
              <a:cxn ang="0">
                <a:pos x="csX1408" y="csY1408"/>
              </a:cxn>
              <a:cxn ang="0">
                <a:pos x="csX1409" y="csY1409"/>
              </a:cxn>
              <a:cxn ang="0">
                <a:pos x="csX1410" y="csY1410"/>
              </a:cxn>
              <a:cxn ang="0">
                <a:pos x="csX1411" y="csY1411"/>
              </a:cxn>
              <a:cxn ang="0">
                <a:pos x="csX1412" y="csY1412"/>
              </a:cxn>
              <a:cxn ang="0">
                <a:pos x="csX1413" y="csY1413"/>
              </a:cxn>
              <a:cxn ang="0">
                <a:pos x="csX1414" y="csY1414"/>
              </a:cxn>
              <a:cxn ang="0">
                <a:pos x="csX1415" y="csY1415"/>
              </a:cxn>
              <a:cxn ang="0">
                <a:pos x="csX1416" y="csY1416"/>
              </a:cxn>
              <a:cxn ang="0">
                <a:pos x="csX1417" y="csY1417"/>
              </a:cxn>
              <a:cxn ang="0">
                <a:pos x="csX1418" y="csY1418"/>
              </a:cxn>
              <a:cxn ang="0">
                <a:pos x="csX1419" y="csY1419"/>
              </a:cxn>
              <a:cxn ang="0">
                <a:pos x="csX1420" y="csY1420"/>
              </a:cxn>
              <a:cxn ang="0">
                <a:pos x="csX1421" y="csY1421"/>
              </a:cxn>
              <a:cxn ang="0">
                <a:pos x="csX1422" y="csY1422"/>
              </a:cxn>
              <a:cxn ang="0">
                <a:pos x="csX1423" y="csY1423"/>
              </a:cxn>
              <a:cxn ang="0">
                <a:pos x="csX1424" y="csY1424"/>
              </a:cxn>
              <a:cxn ang="0">
                <a:pos x="csX1425" y="csY1425"/>
              </a:cxn>
              <a:cxn ang="0">
                <a:pos x="csX1426" y="csY1426"/>
              </a:cxn>
              <a:cxn ang="0">
                <a:pos x="csX1427" y="csY1427"/>
              </a:cxn>
              <a:cxn ang="0">
                <a:pos x="csX1428" y="csY1428"/>
              </a:cxn>
              <a:cxn ang="0">
                <a:pos x="csX1429" y="csY1429"/>
              </a:cxn>
              <a:cxn ang="0">
                <a:pos x="csX1430" y="csY1430"/>
              </a:cxn>
              <a:cxn ang="0">
                <a:pos x="csX1431" y="csY1431"/>
              </a:cxn>
              <a:cxn ang="0">
                <a:pos x="csX1432" y="csY1432"/>
              </a:cxn>
              <a:cxn ang="0">
                <a:pos x="csX1433" y="csY1433"/>
              </a:cxn>
              <a:cxn ang="0">
                <a:pos x="csX1434" y="csY1434"/>
              </a:cxn>
              <a:cxn ang="0">
                <a:pos x="csX1435" y="csY1435"/>
              </a:cxn>
              <a:cxn ang="0">
                <a:pos x="csX1436" y="csY1436"/>
              </a:cxn>
              <a:cxn ang="0">
                <a:pos x="csX1437" y="csY1437"/>
              </a:cxn>
              <a:cxn ang="0">
                <a:pos x="csX1438" y="csY1438"/>
              </a:cxn>
              <a:cxn ang="0">
                <a:pos x="csX1439" y="csY1439"/>
              </a:cxn>
              <a:cxn ang="0">
                <a:pos x="csX1440" y="csY1440"/>
              </a:cxn>
              <a:cxn ang="0">
                <a:pos x="csX1441" y="csY1441"/>
              </a:cxn>
              <a:cxn ang="0">
                <a:pos x="csX1442" y="csY1442"/>
              </a:cxn>
              <a:cxn ang="0">
                <a:pos x="csX1443" y="csY1443"/>
              </a:cxn>
              <a:cxn ang="0">
                <a:pos x="csX1444" y="csY1444"/>
              </a:cxn>
              <a:cxn ang="0">
                <a:pos x="csX1445" y="csY1445"/>
              </a:cxn>
              <a:cxn ang="0">
                <a:pos x="csX1446" y="csY1446"/>
              </a:cxn>
              <a:cxn ang="0">
                <a:pos x="csX1447" y="csY1447"/>
              </a:cxn>
              <a:cxn ang="0">
                <a:pos x="csX1448" y="csY1448"/>
              </a:cxn>
              <a:cxn ang="0">
                <a:pos x="csX1449" y="csY1449"/>
              </a:cxn>
              <a:cxn ang="0">
                <a:pos x="csX1450" y="csY1450"/>
              </a:cxn>
              <a:cxn ang="0">
                <a:pos x="csX1451" y="csY1451"/>
              </a:cxn>
              <a:cxn ang="0">
                <a:pos x="csX1452" y="csY1452"/>
              </a:cxn>
              <a:cxn ang="0">
                <a:pos x="csX1453" y="csY1453"/>
              </a:cxn>
              <a:cxn ang="0">
                <a:pos x="csX1454" y="csY1454"/>
              </a:cxn>
              <a:cxn ang="0">
                <a:pos x="csX1455" y="csY1455"/>
              </a:cxn>
              <a:cxn ang="0">
                <a:pos x="csX1456" y="csY1456"/>
              </a:cxn>
              <a:cxn ang="0">
                <a:pos x="csX1457" y="csY1457"/>
              </a:cxn>
              <a:cxn ang="0">
                <a:pos x="csX1458" y="csY1458"/>
              </a:cxn>
              <a:cxn ang="0">
                <a:pos x="csX1459" y="csY1459"/>
              </a:cxn>
              <a:cxn ang="0">
                <a:pos x="csX1460" y="csY1460"/>
              </a:cxn>
              <a:cxn ang="0">
                <a:pos x="csX1461" y="csY1461"/>
              </a:cxn>
              <a:cxn ang="0">
                <a:pos x="csX1462" y="csY1462"/>
              </a:cxn>
              <a:cxn ang="0">
                <a:pos x="csX1463" y="csY1463"/>
              </a:cxn>
              <a:cxn ang="0">
                <a:pos x="csX1464" y="csY1464"/>
              </a:cxn>
              <a:cxn ang="0">
                <a:pos x="csX1465" y="csY1465"/>
              </a:cxn>
              <a:cxn ang="0">
                <a:pos x="csX1466" y="csY1466"/>
              </a:cxn>
              <a:cxn ang="0">
                <a:pos x="csX1467" y="csY1467"/>
              </a:cxn>
              <a:cxn ang="0">
                <a:pos x="csX1468" y="csY1468"/>
              </a:cxn>
              <a:cxn ang="0">
                <a:pos x="csX1469" y="csY1469"/>
              </a:cxn>
              <a:cxn ang="0">
                <a:pos x="csX1470" y="csY1470"/>
              </a:cxn>
              <a:cxn ang="0">
                <a:pos x="csX1471" y="csY1471"/>
              </a:cxn>
              <a:cxn ang="0">
                <a:pos x="csX1472" y="csY1472"/>
              </a:cxn>
              <a:cxn ang="0">
                <a:pos x="csX1473" y="csY1473"/>
              </a:cxn>
              <a:cxn ang="0">
                <a:pos x="csX1474" y="csY1474"/>
              </a:cxn>
              <a:cxn ang="0">
                <a:pos x="csX1475" y="csY1475"/>
              </a:cxn>
              <a:cxn ang="0">
                <a:pos x="csX1476" y="csY1476"/>
              </a:cxn>
              <a:cxn ang="0">
                <a:pos x="csX1477" y="csY1477"/>
              </a:cxn>
              <a:cxn ang="0">
                <a:pos x="csX1478" y="csY1478"/>
              </a:cxn>
              <a:cxn ang="0">
                <a:pos x="csX1479" y="csY1479"/>
              </a:cxn>
              <a:cxn ang="0">
                <a:pos x="csX1480" y="csY1480"/>
              </a:cxn>
              <a:cxn ang="0">
                <a:pos x="csX1481" y="csY1481"/>
              </a:cxn>
              <a:cxn ang="0">
                <a:pos x="csX1482" y="csY1482"/>
              </a:cxn>
              <a:cxn ang="0">
                <a:pos x="csX1483" y="csY1483"/>
              </a:cxn>
              <a:cxn ang="0">
                <a:pos x="csX1484" y="csY1484"/>
              </a:cxn>
              <a:cxn ang="0">
                <a:pos x="csX1485" y="csY1485"/>
              </a:cxn>
              <a:cxn ang="0">
                <a:pos x="csX1486" y="csY1486"/>
              </a:cxn>
              <a:cxn ang="0">
                <a:pos x="csX1487" y="csY1487"/>
              </a:cxn>
              <a:cxn ang="0">
                <a:pos x="csX1488" y="csY1488"/>
              </a:cxn>
              <a:cxn ang="0">
                <a:pos x="csX1489" y="csY1489"/>
              </a:cxn>
              <a:cxn ang="0">
                <a:pos x="csX1490" y="csY1490"/>
              </a:cxn>
              <a:cxn ang="0">
                <a:pos x="csX1491" y="csY1491"/>
              </a:cxn>
              <a:cxn ang="0">
                <a:pos x="csX1492" y="csY1492"/>
              </a:cxn>
              <a:cxn ang="0">
                <a:pos x="csX1493" y="csY1493"/>
              </a:cxn>
              <a:cxn ang="0">
                <a:pos x="csX1494" y="csY1494"/>
              </a:cxn>
              <a:cxn ang="0">
                <a:pos x="csX1495" y="csY1495"/>
              </a:cxn>
              <a:cxn ang="0">
                <a:pos x="csX1496" y="csY1496"/>
              </a:cxn>
              <a:cxn ang="0">
                <a:pos x="csX1497" y="csY1497"/>
              </a:cxn>
              <a:cxn ang="0">
                <a:pos x="csX1498" y="csY1498"/>
              </a:cxn>
              <a:cxn ang="0">
                <a:pos x="csX1499" y="csY1499"/>
              </a:cxn>
              <a:cxn ang="0">
                <a:pos x="csX1500" y="csY1500"/>
              </a:cxn>
              <a:cxn ang="0">
                <a:pos x="csX1501" y="csY1501"/>
              </a:cxn>
              <a:cxn ang="0">
                <a:pos x="csX1502" y="csY1502"/>
              </a:cxn>
              <a:cxn ang="0">
                <a:pos x="csX1503" y="csY1503"/>
              </a:cxn>
              <a:cxn ang="0">
                <a:pos x="csX1504" y="csY1504"/>
              </a:cxn>
              <a:cxn ang="0">
                <a:pos x="csX1505" y="csY1505"/>
              </a:cxn>
              <a:cxn ang="0">
                <a:pos x="csX1506" y="csY1506"/>
              </a:cxn>
              <a:cxn ang="0">
                <a:pos x="csX1507" y="csY1507"/>
              </a:cxn>
              <a:cxn ang="0">
                <a:pos x="csX1508" y="csY1508"/>
              </a:cxn>
              <a:cxn ang="0">
                <a:pos x="csX1509" y="csY1509"/>
              </a:cxn>
              <a:cxn ang="0">
                <a:pos x="csX1510" y="csY1510"/>
              </a:cxn>
              <a:cxn ang="0">
                <a:pos x="csX1511" y="csY1511"/>
              </a:cxn>
              <a:cxn ang="0">
                <a:pos x="csX1512" y="csY1512"/>
              </a:cxn>
              <a:cxn ang="0">
                <a:pos x="csX1513" y="csY1513"/>
              </a:cxn>
              <a:cxn ang="0">
                <a:pos x="csX1514" y="csY1514"/>
              </a:cxn>
              <a:cxn ang="0">
                <a:pos x="csX1515" y="csY1515"/>
              </a:cxn>
              <a:cxn ang="0">
                <a:pos x="csX1516" y="csY1516"/>
              </a:cxn>
              <a:cxn ang="0">
                <a:pos x="csX1517" y="csY1517"/>
              </a:cxn>
              <a:cxn ang="0">
                <a:pos x="csX1518" y="csY1518"/>
              </a:cxn>
              <a:cxn ang="0">
                <a:pos x="csX1519" y="csY1519"/>
              </a:cxn>
              <a:cxn ang="0">
                <a:pos x="csX1520" y="csY1520"/>
              </a:cxn>
              <a:cxn ang="0">
                <a:pos x="csX1521" y="csY1521"/>
              </a:cxn>
              <a:cxn ang="0">
                <a:pos x="csX1522" y="csY1522"/>
              </a:cxn>
              <a:cxn ang="0">
                <a:pos x="csX1523" y="csY1523"/>
              </a:cxn>
              <a:cxn ang="0">
                <a:pos x="csX1524" y="csY1524"/>
              </a:cxn>
              <a:cxn ang="0">
                <a:pos x="csX1525" y="csY1525"/>
              </a:cxn>
              <a:cxn ang="0">
                <a:pos x="csX1526" y="csY1526"/>
              </a:cxn>
              <a:cxn ang="0">
                <a:pos x="csX1527" y="csY1527"/>
              </a:cxn>
              <a:cxn ang="0">
                <a:pos x="csX1528" y="csY1528"/>
              </a:cxn>
              <a:cxn ang="0">
                <a:pos x="csX1529" y="csY1529"/>
              </a:cxn>
              <a:cxn ang="0">
                <a:pos x="csX1530" y="csY1530"/>
              </a:cxn>
              <a:cxn ang="0">
                <a:pos x="csX1531" y="csY1531"/>
              </a:cxn>
              <a:cxn ang="0">
                <a:pos x="csX1532" y="csY1532"/>
              </a:cxn>
              <a:cxn ang="0">
                <a:pos x="csX1533" y="csY1533"/>
              </a:cxn>
              <a:cxn ang="0">
                <a:pos x="csX1534" y="csY1534"/>
              </a:cxn>
              <a:cxn ang="0">
                <a:pos x="csX1535" y="csY1535"/>
              </a:cxn>
              <a:cxn ang="0">
                <a:pos x="csX1536" y="csY1536"/>
              </a:cxn>
              <a:cxn ang="0">
                <a:pos x="csX1537" y="csY1537"/>
              </a:cxn>
              <a:cxn ang="0">
                <a:pos x="csX1538" y="csY1538"/>
              </a:cxn>
              <a:cxn ang="0">
                <a:pos x="csX1539" y="csY1539"/>
              </a:cxn>
              <a:cxn ang="0">
                <a:pos x="csX1540" y="csY1540"/>
              </a:cxn>
              <a:cxn ang="0">
                <a:pos x="csX1541" y="csY1541"/>
              </a:cxn>
              <a:cxn ang="0">
                <a:pos x="csX1542" y="csY1542"/>
              </a:cxn>
              <a:cxn ang="0">
                <a:pos x="csX1543" y="csY1543"/>
              </a:cxn>
              <a:cxn ang="0">
                <a:pos x="csX1544" y="csY1544"/>
              </a:cxn>
              <a:cxn ang="0">
                <a:pos x="csX1545" y="csY1545"/>
              </a:cxn>
              <a:cxn ang="0">
                <a:pos x="csX1546" y="csY1546"/>
              </a:cxn>
              <a:cxn ang="0">
                <a:pos x="csX1547" y="csY1547"/>
              </a:cxn>
              <a:cxn ang="0">
                <a:pos x="csX1548" y="csY1548"/>
              </a:cxn>
              <a:cxn ang="0">
                <a:pos x="csX1549" y="csY1549"/>
              </a:cxn>
              <a:cxn ang="0">
                <a:pos x="csX1550" y="csY1550"/>
              </a:cxn>
              <a:cxn ang="0">
                <a:pos x="csX1551" y="csY1551"/>
              </a:cxn>
              <a:cxn ang="0">
                <a:pos x="csX1552" y="csY1552"/>
              </a:cxn>
              <a:cxn ang="0">
                <a:pos x="csX1553" y="csY1553"/>
              </a:cxn>
              <a:cxn ang="0">
                <a:pos x="csX1554" y="csY1554"/>
              </a:cxn>
              <a:cxn ang="0">
                <a:pos x="csX1555" y="csY1555"/>
              </a:cxn>
              <a:cxn ang="0">
                <a:pos x="csX1556" y="csY1556"/>
              </a:cxn>
              <a:cxn ang="0">
                <a:pos x="csX1557" y="csY1557"/>
              </a:cxn>
              <a:cxn ang="0">
                <a:pos x="csX1558" y="csY1558"/>
              </a:cxn>
              <a:cxn ang="0">
                <a:pos x="csX1559" y="csY1559"/>
              </a:cxn>
              <a:cxn ang="0">
                <a:pos x="csX1560" y="csY1560"/>
              </a:cxn>
              <a:cxn ang="0">
                <a:pos x="csX1561" y="csY1561"/>
              </a:cxn>
              <a:cxn ang="0">
                <a:pos x="csX1562" y="csY1562"/>
              </a:cxn>
              <a:cxn ang="0">
                <a:pos x="csX1563" y="csY1563"/>
              </a:cxn>
              <a:cxn ang="0">
                <a:pos x="csX1564" y="csY1564"/>
              </a:cxn>
              <a:cxn ang="0">
                <a:pos x="csX1565" y="csY1565"/>
              </a:cxn>
              <a:cxn ang="0">
                <a:pos x="csX1566" y="csY1566"/>
              </a:cxn>
              <a:cxn ang="0">
                <a:pos x="csX1567" y="csY1567"/>
              </a:cxn>
              <a:cxn ang="0">
                <a:pos x="csX1568" y="csY1568"/>
              </a:cxn>
              <a:cxn ang="0">
                <a:pos x="csX1569" y="csY1569"/>
              </a:cxn>
              <a:cxn ang="0">
                <a:pos x="csX1570" y="csY1570"/>
              </a:cxn>
              <a:cxn ang="0">
                <a:pos x="csX1571" y="csY1571"/>
              </a:cxn>
              <a:cxn ang="0">
                <a:pos x="csX1572" y="csY1572"/>
              </a:cxn>
              <a:cxn ang="0">
                <a:pos x="csX1573" y="csY1573"/>
              </a:cxn>
              <a:cxn ang="0">
                <a:pos x="csX1574" y="csY1574"/>
              </a:cxn>
              <a:cxn ang="0">
                <a:pos x="csX1575" y="csY1575"/>
              </a:cxn>
              <a:cxn ang="0">
                <a:pos x="csX1576" y="csY1576"/>
              </a:cxn>
              <a:cxn ang="0">
                <a:pos x="csX1577" y="csY1577"/>
              </a:cxn>
              <a:cxn ang="0">
                <a:pos x="csX1578" y="csY1578"/>
              </a:cxn>
              <a:cxn ang="0">
                <a:pos x="csX1579" y="csY1579"/>
              </a:cxn>
              <a:cxn ang="0">
                <a:pos x="csX1580" y="csY1580"/>
              </a:cxn>
              <a:cxn ang="0">
                <a:pos x="csX1581" y="csY1581"/>
              </a:cxn>
              <a:cxn ang="0">
                <a:pos x="csX1582" y="csY1582"/>
              </a:cxn>
              <a:cxn ang="0">
                <a:pos x="csX1583" y="csY1583"/>
              </a:cxn>
              <a:cxn ang="0">
                <a:pos x="csX1584" y="csY1584"/>
              </a:cxn>
              <a:cxn ang="0">
                <a:pos x="csX1585" y="csY1585"/>
              </a:cxn>
              <a:cxn ang="0">
                <a:pos x="csX1586" y="csY1586"/>
              </a:cxn>
              <a:cxn ang="0">
                <a:pos x="csX1587" y="csY1587"/>
              </a:cxn>
              <a:cxn ang="0">
                <a:pos x="csX1588" y="csY1588"/>
              </a:cxn>
              <a:cxn ang="0">
                <a:pos x="csX1589" y="csY1589"/>
              </a:cxn>
              <a:cxn ang="0">
                <a:pos x="csX1590" y="csY1590"/>
              </a:cxn>
              <a:cxn ang="0">
                <a:pos x="csX1591" y="csY1591"/>
              </a:cxn>
              <a:cxn ang="0">
                <a:pos x="csX1592" y="csY1592"/>
              </a:cxn>
              <a:cxn ang="0">
                <a:pos x="csX1593" y="csY1593"/>
              </a:cxn>
              <a:cxn ang="0">
                <a:pos x="csX1594" y="csY1594"/>
              </a:cxn>
              <a:cxn ang="0">
                <a:pos x="csX1595" y="csY1595"/>
              </a:cxn>
              <a:cxn ang="0">
                <a:pos x="csX1596" y="csY1596"/>
              </a:cxn>
              <a:cxn ang="0">
                <a:pos x="csX1597" y="csY1597"/>
              </a:cxn>
              <a:cxn ang="0">
                <a:pos x="csX1598" y="csY1598"/>
              </a:cxn>
              <a:cxn ang="0">
                <a:pos x="csX1599" y="csY1599"/>
              </a:cxn>
              <a:cxn ang="0">
                <a:pos x="csX1600" y="csY1600"/>
              </a:cxn>
              <a:cxn ang="0">
                <a:pos x="csX1601" y="csY1601"/>
              </a:cxn>
              <a:cxn ang="0">
                <a:pos x="csX1602" y="csY1602"/>
              </a:cxn>
              <a:cxn ang="0">
                <a:pos x="csX1603" y="csY1603"/>
              </a:cxn>
              <a:cxn ang="0">
                <a:pos x="csX1604" y="csY1604"/>
              </a:cxn>
              <a:cxn ang="0">
                <a:pos x="csX1605" y="csY1605"/>
              </a:cxn>
              <a:cxn ang="0">
                <a:pos x="csX1606" y="csY1606"/>
              </a:cxn>
              <a:cxn ang="0">
                <a:pos x="csX1607" y="csY1607"/>
              </a:cxn>
              <a:cxn ang="0">
                <a:pos x="csX1608" y="csY1608"/>
              </a:cxn>
              <a:cxn ang="0">
                <a:pos x="csX1609" y="csY1609"/>
              </a:cxn>
              <a:cxn ang="0">
                <a:pos x="csX1610" y="csY1610"/>
              </a:cxn>
              <a:cxn ang="0">
                <a:pos x="csX1611" y="csY1611"/>
              </a:cxn>
              <a:cxn ang="0">
                <a:pos x="csX1612" y="csY1612"/>
              </a:cxn>
              <a:cxn ang="0">
                <a:pos x="csX1613" y="csY1613"/>
              </a:cxn>
              <a:cxn ang="0">
                <a:pos x="csX1614" y="csY1614"/>
              </a:cxn>
              <a:cxn ang="0">
                <a:pos x="csX1615" y="csY1615"/>
              </a:cxn>
              <a:cxn ang="0">
                <a:pos x="csX1616" y="csY1616"/>
              </a:cxn>
              <a:cxn ang="0">
                <a:pos x="csX1617" y="csY1617"/>
              </a:cxn>
              <a:cxn ang="0">
                <a:pos x="csX1618" y="csY1618"/>
              </a:cxn>
              <a:cxn ang="0">
                <a:pos x="csX1619" y="csY1619"/>
              </a:cxn>
              <a:cxn ang="0">
                <a:pos x="csX1620" y="csY1620"/>
              </a:cxn>
              <a:cxn ang="0">
                <a:pos x="csX1621" y="csY1621"/>
              </a:cxn>
              <a:cxn ang="0">
                <a:pos x="csX1622" y="csY1622"/>
              </a:cxn>
              <a:cxn ang="0">
                <a:pos x="csX1623" y="csY1623"/>
              </a:cxn>
              <a:cxn ang="0">
                <a:pos x="csX1624" y="csY1624"/>
              </a:cxn>
              <a:cxn ang="0">
                <a:pos x="csX1625" y="csY1625"/>
              </a:cxn>
              <a:cxn ang="0">
                <a:pos x="csX1626" y="csY1626"/>
              </a:cxn>
              <a:cxn ang="0">
                <a:pos x="csX1627" y="csY1627"/>
              </a:cxn>
              <a:cxn ang="0">
                <a:pos x="csX1628" y="csY1628"/>
              </a:cxn>
              <a:cxn ang="0">
                <a:pos x="csX1629" y="csY1629"/>
              </a:cxn>
              <a:cxn ang="0">
                <a:pos x="csX1630" y="csY1630"/>
              </a:cxn>
              <a:cxn ang="0">
                <a:pos x="csX1631" y="csY1631"/>
              </a:cxn>
              <a:cxn ang="0">
                <a:pos x="csX1632" y="csY1632"/>
              </a:cxn>
              <a:cxn ang="0">
                <a:pos x="csX1633" y="csY1633"/>
              </a:cxn>
              <a:cxn ang="0">
                <a:pos x="csX1634" y="csY1634"/>
              </a:cxn>
              <a:cxn ang="0">
                <a:pos x="csX1635" y="csY1635"/>
              </a:cxn>
              <a:cxn ang="0">
                <a:pos x="csX1636" y="csY1636"/>
              </a:cxn>
              <a:cxn ang="0">
                <a:pos x="csX1637" y="csY1637"/>
              </a:cxn>
              <a:cxn ang="0">
                <a:pos x="csX1638" y="csY1638"/>
              </a:cxn>
              <a:cxn ang="0">
                <a:pos x="csX1639" y="csY1639"/>
              </a:cxn>
              <a:cxn ang="0">
                <a:pos x="csX1640" y="csY1640"/>
              </a:cxn>
              <a:cxn ang="0">
                <a:pos x="csX1641" y="csY1641"/>
              </a:cxn>
              <a:cxn ang="0">
                <a:pos x="csX1642" y="csY1642"/>
              </a:cxn>
              <a:cxn ang="0">
                <a:pos x="csX1643" y="csY1643"/>
              </a:cxn>
              <a:cxn ang="0">
                <a:pos x="csX1644" y="csY1644"/>
              </a:cxn>
              <a:cxn ang="0">
                <a:pos x="csX1645" y="csY1645"/>
              </a:cxn>
              <a:cxn ang="0">
                <a:pos x="csX1646" y="csY1646"/>
              </a:cxn>
              <a:cxn ang="0">
                <a:pos x="csX1647" y="csY1647"/>
              </a:cxn>
              <a:cxn ang="0">
                <a:pos x="csX1648" y="csY1648"/>
              </a:cxn>
              <a:cxn ang="0">
                <a:pos x="csX1649" y="csY1649"/>
              </a:cxn>
              <a:cxn ang="0">
                <a:pos x="csX1650" y="csY1650"/>
              </a:cxn>
              <a:cxn ang="0">
                <a:pos x="csX1651" y="csY1651"/>
              </a:cxn>
              <a:cxn ang="0">
                <a:pos x="csX1652" y="csY1652"/>
              </a:cxn>
              <a:cxn ang="0">
                <a:pos x="csX1653" y="csY1653"/>
              </a:cxn>
              <a:cxn ang="0">
                <a:pos x="csX1654" y="csY1654"/>
              </a:cxn>
              <a:cxn ang="0">
                <a:pos x="csX1655" y="csY1655"/>
              </a:cxn>
              <a:cxn ang="0">
                <a:pos x="csX1656" y="csY1656"/>
              </a:cxn>
              <a:cxn ang="0">
                <a:pos x="csX1657" y="csY1657"/>
              </a:cxn>
              <a:cxn ang="0">
                <a:pos x="csX1658" y="csY1658"/>
              </a:cxn>
              <a:cxn ang="0">
                <a:pos x="csX1659" y="csY1659"/>
              </a:cxn>
              <a:cxn ang="0">
                <a:pos x="csX1660" y="csY1660"/>
              </a:cxn>
              <a:cxn ang="0">
                <a:pos x="csX1661" y="csY1661"/>
              </a:cxn>
              <a:cxn ang="0">
                <a:pos x="csX1662" y="csY1662"/>
              </a:cxn>
              <a:cxn ang="0">
                <a:pos x="csX1663" y="csY1663"/>
              </a:cxn>
              <a:cxn ang="0">
                <a:pos x="csX1664" y="csY1664"/>
              </a:cxn>
              <a:cxn ang="0">
                <a:pos x="csX1665" y="csY1665"/>
              </a:cxn>
              <a:cxn ang="0">
                <a:pos x="csX1666" y="csY1666"/>
              </a:cxn>
              <a:cxn ang="0">
                <a:pos x="csX1667" y="csY1667"/>
              </a:cxn>
              <a:cxn ang="0">
                <a:pos x="csX1668" y="csY1668"/>
              </a:cxn>
              <a:cxn ang="0">
                <a:pos x="csX1669" y="csY1669"/>
              </a:cxn>
              <a:cxn ang="0">
                <a:pos x="csX1670" y="csY1670"/>
              </a:cxn>
              <a:cxn ang="0">
                <a:pos x="csX1671" y="csY1671"/>
              </a:cxn>
              <a:cxn ang="0">
                <a:pos x="csX1672" y="csY1672"/>
              </a:cxn>
              <a:cxn ang="0">
                <a:pos x="csX1673" y="csY1673"/>
              </a:cxn>
              <a:cxn ang="0">
                <a:pos x="csX1674" y="csY1674"/>
              </a:cxn>
              <a:cxn ang="0">
                <a:pos x="csX1675" y="csY1675"/>
              </a:cxn>
              <a:cxn ang="0">
                <a:pos x="csX1676" y="csY1676"/>
              </a:cxn>
              <a:cxn ang="0">
                <a:pos x="csX1677" y="csY1677"/>
              </a:cxn>
              <a:cxn ang="0">
                <a:pos x="csX1678" y="csY1678"/>
              </a:cxn>
              <a:cxn ang="0">
                <a:pos x="csX1679" y="csY1679"/>
              </a:cxn>
              <a:cxn ang="0">
                <a:pos x="csX1680" y="csY1680"/>
              </a:cxn>
              <a:cxn ang="0">
                <a:pos x="csX1681" y="csY1681"/>
              </a:cxn>
              <a:cxn ang="0">
                <a:pos x="csX1682" y="csY1682"/>
              </a:cxn>
              <a:cxn ang="0">
                <a:pos x="csX1683" y="csY1683"/>
              </a:cxn>
              <a:cxn ang="0">
                <a:pos x="csX1684" y="csY1684"/>
              </a:cxn>
              <a:cxn ang="0">
                <a:pos x="csX1685" y="csY1685"/>
              </a:cxn>
              <a:cxn ang="0">
                <a:pos x="csX1686" y="csY1686"/>
              </a:cxn>
              <a:cxn ang="0">
                <a:pos x="csX1687" y="csY1687"/>
              </a:cxn>
              <a:cxn ang="0">
                <a:pos x="csX1688" y="csY1688"/>
              </a:cxn>
              <a:cxn ang="0">
                <a:pos x="csX1689" y="csY1689"/>
              </a:cxn>
              <a:cxn ang="0">
                <a:pos x="csX1690" y="csY1690"/>
              </a:cxn>
              <a:cxn ang="0">
                <a:pos x="csX1691" y="csY1691"/>
              </a:cxn>
              <a:cxn ang="0">
                <a:pos x="csX1692" y="csY1692"/>
              </a:cxn>
              <a:cxn ang="0">
                <a:pos x="csX1693" y="csY1693"/>
              </a:cxn>
              <a:cxn ang="0">
                <a:pos x="csX1694" y="csY1694"/>
              </a:cxn>
              <a:cxn ang="0">
                <a:pos x="csX1695" y="csY1695"/>
              </a:cxn>
              <a:cxn ang="0">
                <a:pos x="csX1696" y="csY1696"/>
              </a:cxn>
              <a:cxn ang="0">
                <a:pos x="csX1697" y="csY1697"/>
              </a:cxn>
              <a:cxn ang="0">
                <a:pos x="csX1698" y="csY1698"/>
              </a:cxn>
              <a:cxn ang="0">
                <a:pos x="csX1699" y="csY1699"/>
              </a:cxn>
              <a:cxn ang="0">
                <a:pos x="csX1700" y="csY1700"/>
              </a:cxn>
              <a:cxn ang="0">
                <a:pos x="csX1701" y="csY1701"/>
              </a:cxn>
              <a:cxn ang="0">
                <a:pos x="csX1702" y="csY1702"/>
              </a:cxn>
              <a:cxn ang="0">
                <a:pos x="csX1703" y="csY1703"/>
              </a:cxn>
              <a:cxn ang="0">
                <a:pos x="csX1704" y="csY1704"/>
              </a:cxn>
              <a:cxn ang="0">
                <a:pos x="csX1705" y="csY1705"/>
              </a:cxn>
              <a:cxn ang="0">
                <a:pos x="csX1706" y="csY1706"/>
              </a:cxn>
              <a:cxn ang="0">
                <a:pos x="csX1707" y="csY1707"/>
              </a:cxn>
              <a:cxn ang="0">
                <a:pos x="csX1708" y="csY1708"/>
              </a:cxn>
              <a:cxn ang="0">
                <a:pos x="csX1709" y="csY1709"/>
              </a:cxn>
              <a:cxn ang="0">
                <a:pos x="csX1710" y="csY1710"/>
              </a:cxn>
              <a:cxn ang="0">
                <a:pos x="csX1711" y="csY1711"/>
              </a:cxn>
              <a:cxn ang="0">
                <a:pos x="csX1712" y="csY1712"/>
              </a:cxn>
              <a:cxn ang="0">
                <a:pos x="csX1713" y="csY1713"/>
              </a:cxn>
              <a:cxn ang="0">
                <a:pos x="csX1714" y="csY1714"/>
              </a:cxn>
              <a:cxn ang="0">
                <a:pos x="csX1715" y="csY1715"/>
              </a:cxn>
              <a:cxn ang="0">
                <a:pos x="csX1716" y="csY1716"/>
              </a:cxn>
              <a:cxn ang="0">
                <a:pos x="csX1717" y="csY1717"/>
              </a:cxn>
              <a:cxn ang="0">
                <a:pos x="csX1718" y="csY1718"/>
              </a:cxn>
              <a:cxn ang="0">
                <a:pos x="csX1719" y="csY1719"/>
              </a:cxn>
              <a:cxn ang="0">
                <a:pos x="csX1720" y="csY1720"/>
              </a:cxn>
              <a:cxn ang="0">
                <a:pos x="csX1721" y="csY1721"/>
              </a:cxn>
              <a:cxn ang="0">
                <a:pos x="csX1722" y="csY1722"/>
              </a:cxn>
              <a:cxn ang="0">
                <a:pos x="csX1723" y="csY1723"/>
              </a:cxn>
              <a:cxn ang="0">
                <a:pos x="csX1724" y="csY1724"/>
              </a:cxn>
              <a:cxn ang="0">
                <a:pos x="csX1725" y="csY1725"/>
              </a:cxn>
              <a:cxn ang="0">
                <a:pos x="csX1726" y="csY1726"/>
              </a:cxn>
              <a:cxn ang="0">
                <a:pos x="csX1727" y="csY1727"/>
              </a:cxn>
              <a:cxn ang="0">
                <a:pos x="csX1728" y="csY1728"/>
              </a:cxn>
              <a:cxn ang="0">
                <a:pos x="csX1729" y="csY1729"/>
              </a:cxn>
              <a:cxn ang="0">
                <a:pos x="csX1730" y="csY1730"/>
              </a:cxn>
              <a:cxn ang="0">
                <a:pos x="csX1731" y="csY1731"/>
              </a:cxn>
              <a:cxn ang="0">
                <a:pos x="csX1732" y="csY1732"/>
              </a:cxn>
              <a:cxn ang="0">
                <a:pos x="csX1733" y="csY1733"/>
              </a:cxn>
              <a:cxn ang="0">
                <a:pos x="csX1734" y="csY1734"/>
              </a:cxn>
              <a:cxn ang="0">
                <a:pos x="csX1735" y="csY1735"/>
              </a:cxn>
              <a:cxn ang="0">
                <a:pos x="csX1736" y="csY1736"/>
              </a:cxn>
              <a:cxn ang="0">
                <a:pos x="csX1737" y="csY1737"/>
              </a:cxn>
              <a:cxn ang="0">
                <a:pos x="csX1738" y="csY1738"/>
              </a:cxn>
              <a:cxn ang="0">
                <a:pos x="csX1739" y="csY1739"/>
              </a:cxn>
              <a:cxn ang="0">
                <a:pos x="csX1740" y="csY1740"/>
              </a:cxn>
              <a:cxn ang="0">
                <a:pos x="csX1741" y="csY1741"/>
              </a:cxn>
              <a:cxn ang="0">
                <a:pos x="csX1742" y="csY1742"/>
              </a:cxn>
              <a:cxn ang="0">
                <a:pos x="csX1743" y="csY1743"/>
              </a:cxn>
              <a:cxn ang="0">
                <a:pos x="csX1744" y="csY1744"/>
              </a:cxn>
              <a:cxn ang="0">
                <a:pos x="csX1745" y="csY1745"/>
              </a:cxn>
              <a:cxn ang="0">
                <a:pos x="csX1746" y="csY1746"/>
              </a:cxn>
              <a:cxn ang="0">
                <a:pos x="csX1747" y="csY1747"/>
              </a:cxn>
              <a:cxn ang="0">
                <a:pos x="csX1748" y="csY1748"/>
              </a:cxn>
              <a:cxn ang="0">
                <a:pos x="csX1749" y="csY1749"/>
              </a:cxn>
              <a:cxn ang="0">
                <a:pos x="csX1750" y="csY1750"/>
              </a:cxn>
              <a:cxn ang="0">
                <a:pos x="csX1751" y="csY1751"/>
              </a:cxn>
              <a:cxn ang="0">
                <a:pos x="csX1752" y="csY1752"/>
              </a:cxn>
              <a:cxn ang="0">
                <a:pos x="csX1753" y="csY1753"/>
              </a:cxn>
              <a:cxn ang="0">
                <a:pos x="csX1754" y="csY1754"/>
              </a:cxn>
              <a:cxn ang="0">
                <a:pos x="csX1755" y="csY1755"/>
              </a:cxn>
              <a:cxn ang="0">
                <a:pos x="csX1756" y="csY1756"/>
              </a:cxn>
              <a:cxn ang="0">
                <a:pos x="csX1757" y="csY1757"/>
              </a:cxn>
              <a:cxn ang="0">
                <a:pos x="csX1758" y="csY1758"/>
              </a:cxn>
              <a:cxn ang="0">
                <a:pos x="csX1759" y="csY1759"/>
              </a:cxn>
              <a:cxn ang="0">
                <a:pos x="csX1760" y="csY1760"/>
              </a:cxn>
              <a:cxn ang="0">
                <a:pos x="csX1761" y="csY1761"/>
              </a:cxn>
              <a:cxn ang="0">
                <a:pos x="csX1762" y="csY1762"/>
              </a:cxn>
              <a:cxn ang="0">
                <a:pos x="csX1763" y="csY1763"/>
              </a:cxn>
              <a:cxn ang="0">
                <a:pos x="csX1764" y="csY1764"/>
              </a:cxn>
              <a:cxn ang="0">
                <a:pos x="csX1765" y="csY1765"/>
              </a:cxn>
              <a:cxn ang="0">
                <a:pos x="csX1766" y="csY1766"/>
              </a:cxn>
              <a:cxn ang="0">
                <a:pos x="csX1767" y="csY1767"/>
              </a:cxn>
              <a:cxn ang="0">
                <a:pos x="csX1768" y="csY1768"/>
              </a:cxn>
              <a:cxn ang="0">
                <a:pos x="csX1769" y="csY1769"/>
              </a:cxn>
              <a:cxn ang="0">
                <a:pos x="csX1770" y="csY1770"/>
              </a:cxn>
              <a:cxn ang="0">
                <a:pos x="csX1771" y="csY1771"/>
              </a:cxn>
              <a:cxn ang="0">
                <a:pos x="csX1772" y="csY1772"/>
              </a:cxn>
              <a:cxn ang="0">
                <a:pos x="csX1773" y="csY1773"/>
              </a:cxn>
              <a:cxn ang="0">
                <a:pos x="csX1774" y="csY1774"/>
              </a:cxn>
              <a:cxn ang="0">
                <a:pos x="csX1775" y="csY1775"/>
              </a:cxn>
              <a:cxn ang="0">
                <a:pos x="csX1776" y="csY1776"/>
              </a:cxn>
              <a:cxn ang="0">
                <a:pos x="csX1777" y="csY1777"/>
              </a:cxn>
              <a:cxn ang="0">
                <a:pos x="csX1778" y="csY1778"/>
              </a:cxn>
              <a:cxn ang="0">
                <a:pos x="csX1779" y="csY1779"/>
              </a:cxn>
              <a:cxn ang="0">
                <a:pos x="csX1780" y="csY1780"/>
              </a:cxn>
              <a:cxn ang="0">
                <a:pos x="csX1781" y="csY1781"/>
              </a:cxn>
              <a:cxn ang="0">
                <a:pos x="csX1782" y="csY1782"/>
              </a:cxn>
              <a:cxn ang="0">
                <a:pos x="csX1783" y="csY1783"/>
              </a:cxn>
              <a:cxn ang="0">
                <a:pos x="csX1784" y="csY1784"/>
              </a:cxn>
              <a:cxn ang="0">
                <a:pos x="csX1785" y="csY1785"/>
              </a:cxn>
              <a:cxn ang="0">
                <a:pos x="csX1786" y="csY1786"/>
              </a:cxn>
              <a:cxn ang="0">
                <a:pos x="csX1787" y="csY1787"/>
              </a:cxn>
              <a:cxn ang="0">
                <a:pos x="csX1788" y="csY1788"/>
              </a:cxn>
              <a:cxn ang="0">
                <a:pos x="csX1789" y="csY1789"/>
              </a:cxn>
              <a:cxn ang="0">
                <a:pos x="csX1790" y="csY1790"/>
              </a:cxn>
              <a:cxn ang="0">
                <a:pos x="csX1791" y="csY1791"/>
              </a:cxn>
              <a:cxn ang="0">
                <a:pos x="csX1792" y="csY1792"/>
              </a:cxn>
              <a:cxn ang="0">
                <a:pos x="csX1793" y="csY1793"/>
              </a:cxn>
              <a:cxn ang="0">
                <a:pos x="csX1794" y="csY1794"/>
              </a:cxn>
              <a:cxn ang="0">
                <a:pos x="csX1795" y="csY1795"/>
              </a:cxn>
              <a:cxn ang="0">
                <a:pos x="csX1796" y="csY1796"/>
              </a:cxn>
              <a:cxn ang="0">
                <a:pos x="csX1797" y="csY1797"/>
              </a:cxn>
              <a:cxn ang="0">
                <a:pos x="csX1798" y="csY1798"/>
              </a:cxn>
              <a:cxn ang="0">
                <a:pos x="csX1799" y="csY1799"/>
              </a:cxn>
              <a:cxn ang="0">
                <a:pos x="csX1800" y="csY1800"/>
              </a:cxn>
              <a:cxn ang="0">
                <a:pos x="csX1801" y="csY1801"/>
              </a:cxn>
              <a:cxn ang="0">
                <a:pos x="csX1802" y="csY1802"/>
              </a:cxn>
              <a:cxn ang="0">
                <a:pos x="csX1803" y="csY1803"/>
              </a:cxn>
              <a:cxn ang="0">
                <a:pos x="csX1804" y="csY1804"/>
              </a:cxn>
              <a:cxn ang="0">
                <a:pos x="csX1805" y="csY1805"/>
              </a:cxn>
              <a:cxn ang="0">
                <a:pos x="csX1806" y="csY1806"/>
              </a:cxn>
              <a:cxn ang="0">
                <a:pos x="csX1807" y="csY1807"/>
              </a:cxn>
              <a:cxn ang="0">
                <a:pos x="csX1808" y="csY1808"/>
              </a:cxn>
              <a:cxn ang="0">
                <a:pos x="csX1809" y="csY1809"/>
              </a:cxn>
              <a:cxn ang="0">
                <a:pos x="csX1810" y="csY1810"/>
              </a:cxn>
              <a:cxn ang="0">
                <a:pos x="csX1811" y="csY1811"/>
              </a:cxn>
              <a:cxn ang="0">
                <a:pos x="csX1812" y="csY1812"/>
              </a:cxn>
              <a:cxn ang="0">
                <a:pos x="csX1813" y="csY1813"/>
              </a:cxn>
              <a:cxn ang="0">
                <a:pos x="csX1814" y="csY1814"/>
              </a:cxn>
              <a:cxn ang="0">
                <a:pos x="csX1815" y="csY1815"/>
              </a:cxn>
              <a:cxn ang="0">
                <a:pos x="csX1816" y="csY1816"/>
              </a:cxn>
              <a:cxn ang="0">
                <a:pos x="csX1817" y="csY1817"/>
              </a:cxn>
              <a:cxn ang="0">
                <a:pos x="csX1818" y="csY1818"/>
              </a:cxn>
              <a:cxn ang="0">
                <a:pos x="csX1819" y="csY1819"/>
              </a:cxn>
              <a:cxn ang="0">
                <a:pos x="csX1820" y="csY1820"/>
              </a:cxn>
              <a:cxn ang="0">
                <a:pos x="csX1821" y="csY1821"/>
              </a:cxn>
              <a:cxn ang="0">
                <a:pos x="csX1822" y="csY1822"/>
              </a:cxn>
              <a:cxn ang="0">
                <a:pos x="csX1823" y="csY1823"/>
              </a:cxn>
              <a:cxn ang="0">
                <a:pos x="csX1824" y="csY1824"/>
              </a:cxn>
              <a:cxn ang="0">
                <a:pos x="csX1825" y="csY1825"/>
              </a:cxn>
              <a:cxn ang="0">
                <a:pos x="csX1826" y="csY1826"/>
              </a:cxn>
              <a:cxn ang="0">
                <a:pos x="csX1827" y="csY1827"/>
              </a:cxn>
              <a:cxn ang="0">
                <a:pos x="csX1828" y="csY1828"/>
              </a:cxn>
              <a:cxn ang="0">
                <a:pos x="csX1829" y="csY1829"/>
              </a:cxn>
              <a:cxn ang="0">
                <a:pos x="csX1830" y="csY1830"/>
              </a:cxn>
              <a:cxn ang="0">
                <a:pos x="csX1831" y="csY1831"/>
              </a:cxn>
              <a:cxn ang="0">
                <a:pos x="csX1832" y="csY1832"/>
              </a:cxn>
              <a:cxn ang="0">
                <a:pos x="csX1833" y="csY1833"/>
              </a:cxn>
              <a:cxn ang="0">
                <a:pos x="csX1834" y="csY1834"/>
              </a:cxn>
              <a:cxn ang="0">
                <a:pos x="csX1835" y="csY1835"/>
              </a:cxn>
              <a:cxn ang="0">
                <a:pos x="csX1836" y="csY1836"/>
              </a:cxn>
              <a:cxn ang="0">
                <a:pos x="csX1837" y="csY1837"/>
              </a:cxn>
              <a:cxn ang="0">
                <a:pos x="csX1838" y="csY1838"/>
              </a:cxn>
              <a:cxn ang="0">
                <a:pos x="csX1839" y="csY1839"/>
              </a:cxn>
              <a:cxn ang="0">
                <a:pos x="csX1840" y="csY1840"/>
              </a:cxn>
              <a:cxn ang="0">
                <a:pos x="csX1841" y="csY1841"/>
              </a:cxn>
              <a:cxn ang="0">
                <a:pos x="csX1842" y="csY1842"/>
              </a:cxn>
              <a:cxn ang="0">
                <a:pos x="csX1843" y="csY1843"/>
              </a:cxn>
              <a:cxn ang="0">
                <a:pos x="csX1844" y="csY1844"/>
              </a:cxn>
              <a:cxn ang="0">
                <a:pos x="csX1845" y="csY1845"/>
              </a:cxn>
              <a:cxn ang="0">
                <a:pos x="csX1846" y="csY1846"/>
              </a:cxn>
              <a:cxn ang="0">
                <a:pos x="csX1847" y="csY1847"/>
              </a:cxn>
              <a:cxn ang="0">
                <a:pos x="csX1848" y="csY1848"/>
              </a:cxn>
              <a:cxn ang="0">
                <a:pos x="csX1849" y="csY1849"/>
              </a:cxn>
              <a:cxn ang="0">
                <a:pos x="csX1850" y="csY1850"/>
              </a:cxn>
              <a:cxn ang="0">
                <a:pos x="csX1851" y="csY1851"/>
              </a:cxn>
              <a:cxn ang="0">
                <a:pos x="csX1852" y="csY1852"/>
              </a:cxn>
              <a:cxn ang="0">
                <a:pos x="csX1853" y="csY1853"/>
              </a:cxn>
              <a:cxn ang="0">
                <a:pos x="csX1854" y="csY1854"/>
              </a:cxn>
              <a:cxn ang="0">
                <a:pos x="csX1855" y="csY1855"/>
              </a:cxn>
              <a:cxn ang="0">
                <a:pos x="csX1856" y="csY1856"/>
              </a:cxn>
              <a:cxn ang="0">
                <a:pos x="csX1857" y="csY1857"/>
              </a:cxn>
              <a:cxn ang="0">
                <a:pos x="csX1858" y="csY1858"/>
              </a:cxn>
              <a:cxn ang="0">
                <a:pos x="csX1859" y="csY1859"/>
              </a:cxn>
              <a:cxn ang="0">
                <a:pos x="csX1860" y="csY1860"/>
              </a:cxn>
              <a:cxn ang="0">
                <a:pos x="csX1861" y="csY1861"/>
              </a:cxn>
              <a:cxn ang="0">
                <a:pos x="csX1862" y="csY1862"/>
              </a:cxn>
              <a:cxn ang="0">
                <a:pos x="csX1863" y="csY1863"/>
              </a:cxn>
              <a:cxn ang="0">
                <a:pos x="csX1864" y="csY1864"/>
              </a:cxn>
              <a:cxn ang="0">
                <a:pos x="csX1865" y="csY1865"/>
              </a:cxn>
              <a:cxn ang="0">
                <a:pos x="csX1866" y="csY1866"/>
              </a:cxn>
              <a:cxn ang="0">
                <a:pos x="csX1867" y="csY1867"/>
              </a:cxn>
              <a:cxn ang="0">
                <a:pos x="csX1868" y="csY1868"/>
              </a:cxn>
              <a:cxn ang="0">
                <a:pos x="csX1869" y="csY1869"/>
              </a:cxn>
              <a:cxn ang="0">
                <a:pos x="csX1870" y="csY1870"/>
              </a:cxn>
              <a:cxn ang="0">
                <a:pos x="csX1871" y="csY1871"/>
              </a:cxn>
              <a:cxn ang="0">
                <a:pos x="csX1872" y="csY1872"/>
              </a:cxn>
              <a:cxn ang="0">
                <a:pos x="csX1873" y="csY1873"/>
              </a:cxn>
              <a:cxn ang="0">
                <a:pos x="csX1874" y="csY1874"/>
              </a:cxn>
              <a:cxn ang="0">
                <a:pos x="csX1875" y="csY1875"/>
              </a:cxn>
              <a:cxn ang="0">
                <a:pos x="csX1876" y="csY1876"/>
              </a:cxn>
              <a:cxn ang="0">
                <a:pos x="csX1877" y="csY1877"/>
              </a:cxn>
              <a:cxn ang="0">
                <a:pos x="csX1878" y="csY1878"/>
              </a:cxn>
              <a:cxn ang="0">
                <a:pos x="csX1879" y="csY1879"/>
              </a:cxn>
              <a:cxn ang="0">
                <a:pos x="csX1880" y="csY1880"/>
              </a:cxn>
              <a:cxn ang="0">
                <a:pos x="csX1881" y="csY1881"/>
              </a:cxn>
              <a:cxn ang="0">
                <a:pos x="csX1882" y="csY1882"/>
              </a:cxn>
              <a:cxn ang="0">
                <a:pos x="csX1883" y="csY1883"/>
              </a:cxn>
              <a:cxn ang="0">
                <a:pos x="csX1884" y="csY1884"/>
              </a:cxn>
              <a:cxn ang="0">
                <a:pos x="csX1885" y="csY1885"/>
              </a:cxn>
              <a:cxn ang="0">
                <a:pos x="csX1886" y="csY1886"/>
              </a:cxn>
              <a:cxn ang="0">
                <a:pos x="csX1887" y="csY1887"/>
              </a:cxn>
              <a:cxn ang="0">
                <a:pos x="csX1888" y="csY1888"/>
              </a:cxn>
              <a:cxn ang="0">
                <a:pos x="csX1889" y="csY1889"/>
              </a:cxn>
              <a:cxn ang="0">
                <a:pos x="csX1890" y="csY1890"/>
              </a:cxn>
              <a:cxn ang="0">
                <a:pos x="csX1891" y="csY1891"/>
              </a:cxn>
              <a:cxn ang="0">
                <a:pos x="csX1892" y="csY1892"/>
              </a:cxn>
              <a:cxn ang="0">
                <a:pos x="csX1893" y="csY1893"/>
              </a:cxn>
              <a:cxn ang="0">
                <a:pos x="csX1894" y="csY1894"/>
              </a:cxn>
              <a:cxn ang="0">
                <a:pos x="csX1895" y="csY1895"/>
              </a:cxn>
              <a:cxn ang="0">
                <a:pos x="csX1896" y="csY1896"/>
              </a:cxn>
              <a:cxn ang="0">
                <a:pos x="csX1897" y="csY1897"/>
              </a:cxn>
              <a:cxn ang="0">
                <a:pos x="csX1898" y="csY1898"/>
              </a:cxn>
              <a:cxn ang="0">
                <a:pos x="csX1899" y="csY1899"/>
              </a:cxn>
              <a:cxn ang="0">
                <a:pos x="csX1900" y="csY1900"/>
              </a:cxn>
              <a:cxn ang="0">
                <a:pos x="csX1901" y="csY1901"/>
              </a:cxn>
              <a:cxn ang="0">
                <a:pos x="csX1902" y="csY1902"/>
              </a:cxn>
              <a:cxn ang="0">
                <a:pos x="csX1903" y="csY1903"/>
              </a:cxn>
              <a:cxn ang="0">
                <a:pos x="csX1904" y="csY1904"/>
              </a:cxn>
              <a:cxn ang="0">
                <a:pos x="csX1905" y="csY1905"/>
              </a:cxn>
              <a:cxn ang="0">
                <a:pos x="csX1906" y="csY1906"/>
              </a:cxn>
              <a:cxn ang="0">
                <a:pos x="csX1907" y="csY1907"/>
              </a:cxn>
              <a:cxn ang="0">
                <a:pos x="csX1908" y="csY1908"/>
              </a:cxn>
              <a:cxn ang="0">
                <a:pos x="csX1909" y="csY1909"/>
              </a:cxn>
              <a:cxn ang="0">
                <a:pos x="csX1910" y="csY1910"/>
              </a:cxn>
              <a:cxn ang="0">
                <a:pos x="csX1911" y="csY1911"/>
              </a:cxn>
              <a:cxn ang="0">
                <a:pos x="csX1912" y="csY1912"/>
              </a:cxn>
              <a:cxn ang="0">
                <a:pos x="csX1913" y="csY1913"/>
              </a:cxn>
              <a:cxn ang="0">
                <a:pos x="csX1914" y="csY1914"/>
              </a:cxn>
              <a:cxn ang="0">
                <a:pos x="csX1915" y="csY1915"/>
              </a:cxn>
              <a:cxn ang="0">
                <a:pos x="csX1916" y="csY1916"/>
              </a:cxn>
              <a:cxn ang="0">
                <a:pos x="csX1917" y="csY1917"/>
              </a:cxn>
              <a:cxn ang="0">
                <a:pos x="csX1918" y="csY1918"/>
              </a:cxn>
              <a:cxn ang="0">
                <a:pos x="csX1919" y="csY1919"/>
              </a:cxn>
              <a:cxn ang="0">
                <a:pos x="csX1920" y="csY1920"/>
              </a:cxn>
              <a:cxn ang="0">
                <a:pos x="csX1921" y="csY1921"/>
              </a:cxn>
              <a:cxn ang="0">
                <a:pos x="csX1922" y="csY1922"/>
              </a:cxn>
              <a:cxn ang="0">
                <a:pos x="csX1923" y="csY1923"/>
              </a:cxn>
              <a:cxn ang="0">
                <a:pos x="csX1924" y="csY1924"/>
              </a:cxn>
              <a:cxn ang="0">
                <a:pos x="csX1925" y="csY1925"/>
              </a:cxn>
              <a:cxn ang="0">
                <a:pos x="csX1926" y="csY1926"/>
              </a:cxn>
              <a:cxn ang="0">
                <a:pos x="csX1927" y="csY1927"/>
              </a:cxn>
              <a:cxn ang="0">
                <a:pos x="csX1928" y="csY1928"/>
              </a:cxn>
              <a:cxn ang="0">
                <a:pos x="csX1929" y="csY1929"/>
              </a:cxn>
              <a:cxn ang="0">
                <a:pos x="csX1930" y="csY1930"/>
              </a:cxn>
              <a:cxn ang="0">
                <a:pos x="csX1931" y="csY1931"/>
              </a:cxn>
              <a:cxn ang="0">
                <a:pos x="csX1932" y="csY1932"/>
              </a:cxn>
              <a:cxn ang="0">
                <a:pos x="csX1933" y="csY1933"/>
              </a:cxn>
              <a:cxn ang="0">
                <a:pos x="csX1934" y="csY1934"/>
              </a:cxn>
              <a:cxn ang="0">
                <a:pos x="csX1935" y="csY1935"/>
              </a:cxn>
              <a:cxn ang="0">
                <a:pos x="csX1936" y="csY1936"/>
              </a:cxn>
              <a:cxn ang="0">
                <a:pos x="csX1937" y="csY1937"/>
              </a:cxn>
              <a:cxn ang="0">
                <a:pos x="csX1938" y="csY1938"/>
              </a:cxn>
              <a:cxn ang="0">
                <a:pos x="csX1939" y="csY1939"/>
              </a:cxn>
              <a:cxn ang="0">
                <a:pos x="csX1940" y="csY1940"/>
              </a:cxn>
              <a:cxn ang="0">
                <a:pos x="csX1941" y="csY1941"/>
              </a:cxn>
              <a:cxn ang="0">
                <a:pos x="csX1942" y="csY1942"/>
              </a:cxn>
              <a:cxn ang="0">
                <a:pos x="csX1943" y="csY1943"/>
              </a:cxn>
              <a:cxn ang="0">
                <a:pos x="csX1944" y="csY1944"/>
              </a:cxn>
              <a:cxn ang="0">
                <a:pos x="csX1945" y="csY1945"/>
              </a:cxn>
              <a:cxn ang="0">
                <a:pos x="csX1946" y="csY1946"/>
              </a:cxn>
              <a:cxn ang="0">
                <a:pos x="csX1947" y="csY1947"/>
              </a:cxn>
              <a:cxn ang="0">
                <a:pos x="csX1948" y="csY1948"/>
              </a:cxn>
              <a:cxn ang="0">
                <a:pos x="csX1949" y="csY1949"/>
              </a:cxn>
              <a:cxn ang="0">
                <a:pos x="csX1950" y="csY1950"/>
              </a:cxn>
              <a:cxn ang="0">
                <a:pos x="csX1951" y="csY1951"/>
              </a:cxn>
              <a:cxn ang="0">
                <a:pos x="csX1952" y="csY1952"/>
              </a:cxn>
              <a:cxn ang="0">
                <a:pos x="csX1953" y="csY1953"/>
              </a:cxn>
              <a:cxn ang="0">
                <a:pos x="csX1954" y="csY1954"/>
              </a:cxn>
              <a:cxn ang="0">
                <a:pos x="csX1955" y="csY1955"/>
              </a:cxn>
              <a:cxn ang="0">
                <a:pos x="csX1956" y="csY1956"/>
              </a:cxn>
              <a:cxn ang="0">
                <a:pos x="csX1957" y="csY1957"/>
              </a:cxn>
              <a:cxn ang="0">
                <a:pos x="csX1958" y="csY1958"/>
              </a:cxn>
              <a:cxn ang="0">
                <a:pos x="csX1959" y="csY1959"/>
              </a:cxn>
              <a:cxn ang="0">
                <a:pos x="csX1960" y="csY1960"/>
              </a:cxn>
              <a:cxn ang="0">
                <a:pos x="csX1961" y="csY1961"/>
              </a:cxn>
              <a:cxn ang="0">
                <a:pos x="csX1962" y="csY1962"/>
              </a:cxn>
              <a:cxn ang="0">
                <a:pos x="csX1963" y="csY1963"/>
              </a:cxn>
              <a:cxn ang="0">
                <a:pos x="csX1964" y="csY1964"/>
              </a:cxn>
              <a:cxn ang="0">
                <a:pos x="csX1965" y="csY1965"/>
              </a:cxn>
              <a:cxn ang="0">
                <a:pos x="csX1966" y="csY1966"/>
              </a:cxn>
              <a:cxn ang="0">
                <a:pos x="csX1967" y="csY1967"/>
              </a:cxn>
              <a:cxn ang="0">
                <a:pos x="csX1968" y="csY1968"/>
              </a:cxn>
              <a:cxn ang="0">
                <a:pos x="csX1969" y="csY1969"/>
              </a:cxn>
              <a:cxn ang="0">
                <a:pos x="csX1970" y="csY1970"/>
              </a:cxn>
              <a:cxn ang="0">
                <a:pos x="csX1971" y="csY1971"/>
              </a:cxn>
              <a:cxn ang="0">
                <a:pos x="csX1972" y="csY1972"/>
              </a:cxn>
              <a:cxn ang="0">
                <a:pos x="csX1973" y="csY1973"/>
              </a:cxn>
              <a:cxn ang="0">
                <a:pos x="csX1974" y="csY1974"/>
              </a:cxn>
              <a:cxn ang="0">
                <a:pos x="csX1975" y="csY1975"/>
              </a:cxn>
              <a:cxn ang="0">
                <a:pos x="csX1976" y="csY1976"/>
              </a:cxn>
              <a:cxn ang="0">
                <a:pos x="csX1977" y="csY1977"/>
              </a:cxn>
              <a:cxn ang="0">
                <a:pos x="csX1978" y="csY1978"/>
              </a:cxn>
              <a:cxn ang="0">
                <a:pos x="csX1979" y="csY1979"/>
              </a:cxn>
              <a:cxn ang="0">
                <a:pos x="csX1980" y="csY1980"/>
              </a:cxn>
              <a:cxn ang="0">
                <a:pos x="csX1981" y="csY1981"/>
              </a:cxn>
              <a:cxn ang="0">
                <a:pos x="csX1982" y="csY1982"/>
              </a:cxn>
              <a:cxn ang="0">
                <a:pos x="csX1983" y="csY1983"/>
              </a:cxn>
              <a:cxn ang="0">
                <a:pos x="csX1984" y="csY1984"/>
              </a:cxn>
              <a:cxn ang="0">
                <a:pos x="csX1985" y="csY1985"/>
              </a:cxn>
              <a:cxn ang="0">
                <a:pos x="csX1986" y="csY1986"/>
              </a:cxn>
              <a:cxn ang="0">
                <a:pos x="csX1987" y="csY1987"/>
              </a:cxn>
              <a:cxn ang="0">
                <a:pos x="csX1988" y="csY1988"/>
              </a:cxn>
              <a:cxn ang="0">
                <a:pos x="csX1989" y="csY1989"/>
              </a:cxn>
              <a:cxn ang="0">
                <a:pos x="csX1990" y="csY1990"/>
              </a:cxn>
              <a:cxn ang="0">
                <a:pos x="csX1991" y="csY1991"/>
              </a:cxn>
              <a:cxn ang="0">
                <a:pos x="csX1992" y="csY1992"/>
              </a:cxn>
              <a:cxn ang="0">
                <a:pos x="csX1993" y="csY1993"/>
              </a:cxn>
              <a:cxn ang="0">
                <a:pos x="csX1994" y="csY1994"/>
              </a:cxn>
              <a:cxn ang="0">
                <a:pos x="csX1995" y="csY1995"/>
              </a:cxn>
              <a:cxn ang="0">
                <a:pos x="csX1996" y="csY1996"/>
              </a:cxn>
              <a:cxn ang="0">
                <a:pos x="csX1997" y="csY1997"/>
              </a:cxn>
              <a:cxn ang="0">
                <a:pos x="csX1998" y="csY1998"/>
              </a:cxn>
              <a:cxn ang="0">
                <a:pos x="csX1999" y="csY1999"/>
              </a:cxn>
              <a:cxn ang="0">
                <a:pos x="csX2000" y="csY2000"/>
              </a:cxn>
              <a:cxn ang="0">
                <a:pos x="csX2001" y="csY2001"/>
              </a:cxn>
              <a:cxn ang="0">
                <a:pos x="csX2002" y="csY2002"/>
              </a:cxn>
              <a:cxn ang="0">
                <a:pos x="csX2003" y="csY2003"/>
              </a:cxn>
              <a:cxn ang="0">
                <a:pos x="csX2004" y="csY2004"/>
              </a:cxn>
              <a:cxn ang="0">
                <a:pos x="csX2005" y="csY2005"/>
              </a:cxn>
              <a:cxn ang="0">
                <a:pos x="csX2006" y="csY2006"/>
              </a:cxn>
              <a:cxn ang="0">
                <a:pos x="csX2007" y="csY2007"/>
              </a:cxn>
              <a:cxn ang="0">
                <a:pos x="csX2008" y="csY2008"/>
              </a:cxn>
              <a:cxn ang="0">
                <a:pos x="csX2009" y="csY2009"/>
              </a:cxn>
              <a:cxn ang="0">
                <a:pos x="csX2010" y="csY2010"/>
              </a:cxn>
              <a:cxn ang="0">
                <a:pos x="csX2011" y="csY2011"/>
              </a:cxn>
              <a:cxn ang="0">
                <a:pos x="csX2012" y="csY2012"/>
              </a:cxn>
              <a:cxn ang="0">
                <a:pos x="csX2013" y="csY2013"/>
              </a:cxn>
              <a:cxn ang="0">
                <a:pos x="csX2014" y="csY2014"/>
              </a:cxn>
              <a:cxn ang="0">
                <a:pos x="csX2015" y="csY2015"/>
              </a:cxn>
              <a:cxn ang="0">
                <a:pos x="csX2016" y="csY2016"/>
              </a:cxn>
              <a:cxn ang="0">
                <a:pos x="csX2017" y="csY2017"/>
              </a:cxn>
              <a:cxn ang="0">
                <a:pos x="csX2018" y="csY2018"/>
              </a:cxn>
              <a:cxn ang="0">
                <a:pos x="csX2019" y="csY2019"/>
              </a:cxn>
              <a:cxn ang="0">
                <a:pos x="csX2020" y="csY2020"/>
              </a:cxn>
              <a:cxn ang="0">
                <a:pos x="csX2021" y="csY2021"/>
              </a:cxn>
              <a:cxn ang="0">
                <a:pos x="csX2022" y="csY2022"/>
              </a:cxn>
              <a:cxn ang="0">
                <a:pos x="csX2023" y="csY2023"/>
              </a:cxn>
              <a:cxn ang="0">
                <a:pos x="csX2024" y="csY2024"/>
              </a:cxn>
              <a:cxn ang="0">
                <a:pos x="csX2025" y="csY2025"/>
              </a:cxn>
              <a:cxn ang="0">
                <a:pos x="csX2026" y="csY2026"/>
              </a:cxn>
              <a:cxn ang="0">
                <a:pos x="csX2027" y="csY2027"/>
              </a:cxn>
              <a:cxn ang="0">
                <a:pos x="csX2028" y="csY2028"/>
              </a:cxn>
              <a:cxn ang="0">
                <a:pos x="csX2029" y="csY2029"/>
              </a:cxn>
              <a:cxn ang="0">
                <a:pos x="csX2030" y="csY2030"/>
              </a:cxn>
              <a:cxn ang="0">
                <a:pos x="csX2031" y="csY2031"/>
              </a:cxn>
              <a:cxn ang="0">
                <a:pos x="csX2032" y="csY2032"/>
              </a:cxn>
              <a:cxn ang="0">
                <a:pos x="csX2033" y="csY2033"/>
              </a:cxn>
              <a:cxn ang="0">
                <a:pos x="csX2034" y="csY2034"/>
              </a:cxn>
              <a:cxn ang="0">
                <a:pos x="csX2035" y="csY2035"/>
              </a:cxn>
              <a:cxn ang="0">
                <a:pos x="csX2036" y="csY2036"/>
              </a:cxn>
              <a:cxn ang="0">
                <a:pos x="csX2037" y="csY2037"/>
              </a:cxn>
              <a:cxn ang="0">
                <a:pos x="csX2038" y="csY2038"/>
              </a:cxn>
              <a:cxn ang="0">
                <a:pos x="csX2039" y="csY2039"/>
              </a:cxn>
              <a:cxn ang="0">
                <a:pos x="csX2040" y="csY2040"/>
              </a:cxn>
              <a:cxn ang="0">
                <a:pos x="csX2041" y="csY2041"/>
              </a:cxn>
              <a:cxn ang="0">
                <a:pos x="csX2042" y="csY2042"/>
              </a:cxn>
              <a:cxn ang="0">
                <a:pos x="csX2043" y="csY2043"/>
              </a:cxn>
              <a:cxn ang="0">
                <a:pos x="csX2044" y="csY2044"/>
              </a:cxn>
              <a:cxn ang="0">
                <a:pos x="csX2045" y="csY2045"/>
              </a:cxn>
              <a:cxn ang="0">
                <a:pos x="csX2046" y="csY2046"/>
              </a:cxn>
              <a:cxn ang="0">
                <a:pos x="csX2047" y="csY2047"/>
              </a:cxn>
              <a:cxn ang="0">
                <a:pos x="csX2048" y="csY2048"/>
              </a:cxn>
              <a:cxn ang="0">
                <a:pos x="csX2049" y="csY2049"/>
              </a:cxn>
              <a:cxn ang="0">
                <a:pos x="csX2050" y="csY2050"/>
              </a:cxn>
              <a:cxn ang="0">
                <a:pos x="csX2051" y="csY2051"/>
              </a:cxn>
              <a:cxn ang="0">
                <a:pos x="csX2052" y="csY2052"/>
              </a:cxn>
              <a:cxn ang="0">
                <a:pos x="csX2053" y="csY2053"/>
              </a:cxn>
              <a:cxn ang="0">
                <a:pos x="csX2054" y="csY2054"/>
              </a:cxn>
              <a:cxn ang="0">
                <a:pos x="csX2055" y="csY2055"/>
              </a:cxn>
              <a:cxn ang="0">
                <a:pos x="csX2056" y="csY2056"/>
              </a:cxn>
              <a:cxn ang="0">
                <a:pos x="csX2057" y="csY2057"/>
              </a:cxn>
              <a:cxn ang="0">
                <a:pos x="csX2058" y="csY2058"/>
              </a:cxn>
              <a:cxn ang="0">
                <a:pos x="csX2059" y="csY2059"/>
              </a:cxn>
              <a:cxn ang="0">
                <a:pos x="csX2060" y="csY2060"/>
              </a:cxn>
              <a:cxn ang="0">
                <a:pos x="csX2061" y="csY2061"/>
              </a:cxn>
              <a:cxn ang="0">
                <a:pos x="csX2062" y="csY2062"/>
              </a:cxn>
              <a:cxn ang="0">
                <a:pos x="csX2063" y="csY2063"/>
              </a:cxn>
              <a:cxn ang="0">
                <a:pos x="csX2064" y="csY2064"/>
              </a:cxn>
              <a:cxn ang="0">
                <a:pos x="csX2065" y="csY2065"/>
              </a:cxn>
              <a:cxn ang="0">
                <a:pos x="csX2066" y="csY2066"/>
              </a:cxn>
              <a:cxn ang="0">
                <a:pos x="csX2067" y="csY2067"/>
              </a:cxn>
              <a:cxn ang="0">
                <a:pos x="csX2068" y="csY2068"/>
              </a:cxn>
              <a:cxn ang="0">
                <a:pos x="csX2069" y="csY2069"/>
              </a:cxn>
              <a:cxn ang="0">
                <a:pos x="csX2070" y="csY2070"/>
              </a:cxn>
              <a:cxn ang="0">
                <a:pos x="csX2071" y="csY2071"/>
              </a:cxn>
              <a:cxn ang="0">
                <a:pos x="csX2072" y="csY2072"/>
              </a:cxn>
              <a:cxn ang="0">
                <a:pos x="csX2073" y="csY2073"/>
              </a:cxn>
              <a:cxn ang="0">
                <a:pos x="csX2074" y="csY2074"/>
              </a:cxn>
              <a:cxn ang="0">
                <a:pos x="csX2075" y="csY2075"/>
              </a:cxn>
              <a:cxn ang="0">
                <a:pos x="csX2076" y="csY2076"/>
              </a:cxn>
              <a:cxn ang="0">
                <a:pos x="csX2077" y="csY2077"/>
              </a:cxn>
              <a:cxn ang="0">
                <a:pos x="csX2078" y="csY2078"/>
              </a:cxn>
              <a:cxn ang="0">
                <a:pos x="csX2079" y="csY2079"/>
              </a:cxn>
              <a:cxn ang="0">
                <a:pos x="csX2080" y="csY2080"/>
              </a:cxn>
              <a:cxn ang="0">
                <a:pos x="csX2081" y="csY2081"/>
              </a:cxn>
              <a:cxn ang="0">
                <a:pos x="csX2082" y="csY2082"/>
              </a:cxn>
              <a:cxn ang="0">
                <a:pos x="csX2083" y="csY2083"/>
              </a:cxn>
              <a:cxn ang="0">
                <a:pos x="csX2084" y="csY2084"/>
              </a:cxn>
              <a:cxn ang="0">
                <a:pos x="csX2085" y="csY2085"/>
              </a:cxn>
              <a:cxn ang="0">
                <a:pos x="csX2086" y="csY2086"/>
              </a:cxn>
              <a:cxn ang="0">
                <a:pos x="csX2087" y="csY2087"/>
              </a:cxn>
              <a:cxn ang="0">
                <a:pos x="csX2088" y="csY2088"/>
              </a:cxn>
              <a:cxn ang="0">
                <a:pos x="csX2089" y="csY2089"/>
              </a:cxn>
              <a:cxn ang="0">
                <a:pos x="csX2090" y="csY2090"/>
              </a:cxn>
              <a:cxn ang="0">
                <a:pos x="csX2091" y="csY2091"/>
              </a:cxn>
              <a:cxn ang="0">
                <a:pos x="csX2092" y="csY2092"/>
              </a:cxn>
              <a:cxn ang="0">
                <a:pos x="csX2093" y="csY2093"/>
              </a:cxn>
              <a:cxn ang="0">
                <a:pos x="csX2094" y="csY2094"/>
              </a:cxn>
              <a:cxn ang="0">
                <a:pos x="csX2095" y="csY2095"/>
              </a:cxn>
              <a:cxn ang="0">
                <a:pos x="csX2096" y="csY2096"/>
              </a:cxn>
              <a:cxn ang="0">
                <a:pos x="csX2097" y="csY2097"/>
              </a:cxn>
              <a:cxn ang="0">
                <a:pos x="csX2098" y="csY2098"/>
              </a:cxn>
              <a:cxn ang="0">
                <a:pos x="csX2099" y="csY2099"/>
              </a:cxn>
              <a:cxn ang="0">
                <a:pos x="csX2100" y="csY2100"/>
              </a:cxn>
              <a:cxn ang="0">
                <a:pos x="csX2101" y="csY2101"/>
              </a:cxn>
              <a:cxn ang="0">
                <a:pos x="csX2102" y="csY2102"/>
              </a:cxn>
              <a:cxn ang="0">
                <a:pos x="csX2103" y="csY2103"/>
              </a:cxn>
              <a:cxn ang="0">
                <a:pos x="csX2104" y="csY2104"/>
              </a:cxn>
              <a:cxn ang="0">
                <a:pos x="csX2105" y="csY2105"/>
              </a:cxn>
              <a:cxn ang="0">
                <a:pos x="csX2106" y="csY2106"/>
              </a:cxn>
              <a:cxn ang="0">
                <a:pos x="csX2107" y="csY2107"/>
              </a:cxn>
              <a:cxn ang="0">
                <a:pos x="csX2108" y="csY2108"/>
              </a:cxn>
              <a:cxn ang="0">
                <a:pos x="csX2109" y="csY2109"/>
              </a:cxn>
              <a:cxn ang="0">
                <a:pos x="csX2110" y="csY2110"/>
              </a:cxn>
              <a:cxn ang="0">
                <a:pos x="csX2111" y="csY2111"/>
              </a:cxn>
              <a:cxn ang="0">
                <a:pos x="csX2112" y="csY2112"/>
              </a:cxn>
              <a:cxn ang="0">
                <a:pos x="csX2113" y="csY2113"/>
              </a:cxn>
              <a:cxn ang="0">
                <a:pos x="csX2114" y="csY2114"/>
              </a:cxn>
              <a:cxn ang="0">
                <a:pos x="csX2115" y="csY2115"/>
              </a:cxn>
              <a:cxn ang="0">
                <a:pos x="csX2116" y="csY2116"/>
              </a:cxn>
              <a:cxn ang="0">
                <a:pos x="csX2117" y="csY2117"/>
              </a:cxn>
              <a:cxn ang="0">
                <a:pos x="csX2118" y="csY2118"/>
              </a:cxn>
              <a:cxn ang="0">
                <a:pos x="csX2119" y="csY2119"/>
              </a:cxn>
              <a:cxn ang="0">
                <a:pos x="csX2120" y="csY2120"/>
              </a:cxn>
              <a:cxn ang="0">
                <a:pos x="csX2121" y="csY2121"/>
              </a:cxn>
              <a:cxn ang="0">
                <a:pos x="csX2122" y="csY2122"/>
              </a:cxn>
              <a:cxn ang="0">
                <a:pos x="csX2123" y="csY2123"/>
              </a:cxn>
              <a:cxn ang="0">
                <a:pos x="csX2124" y="csY2124"/>
              </a:cxn>
              <a:cxn ang="0">
                <a:pos x="csX2125" y="csY2125"/>
              </a:cxn>
              <a:cxn ang="0">
                <a:pos x="csX2126" y="csY2126"/>
              </a:cxn>
              <a:cxn ang="0">
                <a:pos x="csX2127" y="csY2127"/>
              </a:cxn>
              <a:cxn ang="0">
                <a:pos x="csX2128" y="csY2128"/>
              </a:cxn>
              <a:cxn ang="0">
                <a:pos x="csX2129" y="csY2129"/>
              </a:cxn>
              <a:cxn ang="0">
                <a:pos x="csX2130" y="csY2130"/>
              </a:cxn>
              <a:cxn ang="0">
                <a:pos x="csX2131" y="csY2131"/>
              </a:cxn>
              <a:cxn ang="0">
                <a:pos x="csX2132" y="csY2132"/>
              </a:cxn>
              <a:cxn ang="0">
                <a:pos x="csX2133" y="csY2133"/>
              </a:cxn>
              <a:cxn ang="0">
                <a:pos x="csX2134" y="csY2134"/>
              </a:cxn>
              <a:cxn ang="0">
                <a:pos x="csX2135" y="csY2135"/>
              </a:cxn>
              <a:cxn ang="0">
                <a:pos x="csX2136" y="csY2136"/>
              </a:cxn>
              <a:cxn ang="0">
                <a:pos x="csX2137" y="csY2137"/>
              </a:cxn>
              <a:cxn ang="0">
                <a:pos x="csX2138" y="csY2138"/>
              </a:cxn>
              <a:cxn ang="0">
                <a:pos x="csX2139" y="csY2139"/>
              </a:cxn>
              <a:cxn ang="0">
                <a:pos x="csX2140" y="csY2140"/>
              </a:cxn>
              <a:cxn ang="0">
                <a:pos x="csX2141" y="csY2141"/>
              </a:cxn>
              <a:cxn ang="0">
                <a:pos x="csX2142" y="csY2142"/>
              </a:cxn>
              <a:cxn ang="0">
                <a:pos x="csX2143" y="csY2143"/>
              </a:cxn>
              <a:cxn ang="0">
                <a:pos x="csX2144" y="csY2144"/>
              </a:cxn>
              <a:cxn ang="0">
                <a:pos x="csX2145" y="csY2145"/>
              </a:cxn>
              <a:cxn ang="0">
                <a:pos x="csX2146" y="csY2146"/>
              </a:cxn>
              <a:cxn ang="0">
                <a:pos x="csX2147" y="csY2147"/>
              </a:cxn>
              <a:cxn ang="0">
                <a:pos x="csX2148" y="csY2148"/>
              </a:cxn>
              <a:cxn ang="0">
                <a:pos x="csX2149" y="csY2149"/>
              </a:cxn>
              <a:cxn ang="0">
                <a:pos x="csX2150" y="csY2150"/>
              </a:cxn>
              <a:cxn ang="0">
                <a:pos x="csX2151" y="csY2151"/>
              </a:cxn>
              <a:cxn ang="0">
                <a:pos x="csX2152" y="csY2152"/>
              </a:cxn>
              <a:cxn ang="0">
                <a:pos x="csX2153" y="csY2153"/>
              </a:cxn>
              <a:cxn ang="0">
                <a:pos x="csX2154" y="csY2154"/>
              </a:cxn>
              <a:cxn ang="0">
                <a:pos x="csX2155" y="csY2155"/>
              </a:cxn>
              <a:cxn ang="0">
                <a:pos x="csX2156" y="csY2156"/>
              </a:cxn>
              <a:cxn ang="0">
                <a:pos x="csX2157" y="csY2157"/>
              </a:cxn>
              <a:cxn ang="0">
                <a:pos x="csX2158" y="csY2158"/>
              </a:cxn>
              <a:cxn ang="0">
                <a:pos x="csX2159" y="csY2159"/>
              </a:cxn>
              <a:cxn ang="0">
                <a:pos x="csX2160" y="csY2160"/>
              </a:cxn>
              <a:cxn ang="0">
                <a:pos x="csX2161" y="csY2161"/>
              </a:cxn>
              <a:cxn ang="0">
                <a:pos x="csX2162" y="csY2162"/>
              </a:cxn>
              <a:cxn ang="0">
                <a:pos x="csX2163" y="csY2163"/>
              </a:cxn>
              <a:cxn ang="0">
                <a:pos x="csX2164" y="csY2164"/>
              </a:cxn>
              <a:cxn ang="0">
                <a:pos x="csX2165" y="csY2165"/>
              </a:cxn>
              <a:cxn ang="0">
                <a:pos x="csX2166" y="csY2166"/>
              </a:cxn>
              <a:cxn ang="0">
                <a:pos x="csX2167" y="csY2167"/>
              </a:cxn>
              <a:cxn ang="0">
                <a:pos x="csX2168" y="csY2168"/>
              </a:cxn>
              <a:cxn ang="0">
                <a:pos x="csX2169" y="csY2169"/>
              </a:cxn>
              <a:cxn ang="0">
                <a:pos x="csX2170" y="csY2170"/>
              </a:cxn>
              <a:cxn ang="0">
                <a:pos x="csX2171" y="csY2171"/>
              </a:cxn>
              <a:cxn ang="0">
                <a:pos x="csX2172" y="csY2172"/>
              </a:cxn>
              <a:cxn ang="0">
                <a:pos x="csX2173" y="csY2173"/>
              </a:cxn>
              <a:cxn ang="0">
                <a:pos x="csX2174" y="csY2174"/>
              </a:cxn>
              <a:cxn ang="0">
                <a:pos x="csX2175" y="csY2175"/>
              </a:cxn>
              <a:cxn ang="0">
                <a:pos x="csX2176" y="csY2176"/>
              </a:cxn>
              <a:cxn ang="0">
                <a:pos x="csX2177" y="csY2177"/>
              </a:cxn>
              <a:cxn ang="0">
                <a:pos x="csX2178" y="csY2178"/>
              </a:cxn>
              <a:cxn ang="0">
                <a:pos x="csX2179" y="csY2179"/>
              </a:cxn>
              <a:cxn ang="0">
                <a:pos x="csX2180" y="csY2180"/>
              </a:cxn>
              <a:cxn ang="0">
                <a:pos x="csX2181" y="csY2181"/>
              </a:cxn>
              <a:cxn ang="0">
                <a:pos x="csX2182" y="csY2182"/>
              </a:cxn>
              <a:cxn ang="0">
                <a:pos x="csX2183" y="csY2183"/>
              </a:cxn>
              <a:cxn ang="0">
                <a:pos x="csX2184" y="csY2184"/>
              </a:cxn>
              <a:cxn ang="0">
                <a:pos x="csX2185" y="csY2185"/>
              </a:cxn>
              <a:cxn ang="0">
                <a:pos x="csX2186" y="csY2186"/>
              </a:cxn>
              <a:cxn ang="0">
                <a:pos x="csX2187" y="csY2187"/>
              </a:cxn>
              <a:cxn ang="0">
                <a:pos x="csX2188" y="csY2188"/>
              </a:cxn>
              <a:cxn ang="0">
                <a:pos x="csX2189" y="csY2189"/>
              </a:cxn>
              <a:cxn ang="0">
                <a:pos x="csX2190" y="csY2190"/>
              </a:cxn>
              <a:cxn ang="0">
                <a:pos x="csX2191" y="csY2191"/>
              </a:cxn>
              <a:cxn ang="0">
                <a:pos x="csX2192" y="csY2192"/>
              </a:cxn>
              <a:cxn ang="0">
                <a:pos x="csX2193" y="csY2193"/>
              </a:cxn>
              <a:cxn ang="0">
                <a:pos x="csX2194" y="csY2194"/>
              </a:cxn>
              <a:cxn ang="0">
                <a:pos x="csX2195" y="csY2195"/>
              </a:cxn>
              <a:cxn ang="0">
                <a:pos x="csX2196" y="csY2196"/>
              </a:cxn>
              <a:cxn ang="0">
                <a:pos x="csX2197" y="csY2197"/>
              </a:cxn>
              <a:cxn ang="0">
                <a:pos x="csX2198" y="csY2198"/>
              </a:cxn>
              <a:cxn ang="0">
                <a:pos x="csX2199" y="csY2199"/>
              </a:cxn>
              <a:cxn ang="0">
                <a:pos x="csX2200" y="csY2200"/>
              </a:cxn>
              <a:cxn ang="0">
                <a:pos x="csX2201" y="csY2201"/>
              </a:cxn>
              <a:cxn ang="0">
                <a:pos x="csX2202" y="csY2202"/>
              </a:cxn>
              <a:cxn ang="0">
                <a:pos x="csX2203" y="csY2203"/>
              </a:cxn>
              <a:cxn ang="0">
                <a:pos x="csX2204" y="csY2204"/>
              </a:cxn>
              <a:cxn ang="0">
                <a:pos x="csX2205" y="csY2205"/>
              </a:cxn>
              <a:cxn ang="0">
                <a:pos x="csX2206" y="csY2206"/>
              </a:cxn>
              <a:cxn ang="0">
                <a:pos x="csX2207" y="csY2207"/>
              </a:cxn>
              <a:cxn ang="0">
                <a:pos x="csX2208" y="csY2208"/>
              </a:cxn>
              <a:cxn ang="0">
                <a:pos x="csX2209" y="csY2209"/>
              </a:cxn>
              <a:cxn ang="0">
                <a:pos x="csX2210" y="csY2210"/>
              </a:cxn>
              <a:cxn ang="0">
                <a:pos x="csX2211" y="csY2211"/>
              </a:cxn>
              <a:cxn ang="0">
                <a:pos x="csX2212" y="csY2212"/>
              </a:cxn>
              <a:cxn ang="0">
                <a:pos x="csX2213" y="csY2213"/>
              </a:cxn>
              <a:cxn ang="0">
                <a:pos x="csX2214" y="csY2214"/>
              </a:cxn>
              <a:cxn ang="0">
                <a:pos x="csX2215" y="csY2215"/>
              </a:cxn>
              <a:cxn ang="0">
                <a:pos x="csX2216" y="csY2216"/>
              </a:cxn>
              <a:cxn ang="0">
                <a:pos x="csX2217" y="csY2217"/>
              </a:cxn>
              <a:cxn ang="0">
                <a:pos x="csX2218" y="csY2218"/>
              </a:cxn>
              <a:cxn ang="0">
                <a:pos x="csX2219" y="csY2219"/>
              </a:cxn>
              <a:cxn ang="0">
                <a:pos x="csX2220" y="csY2220"/>
              </a:cxn>
              <a:cxn ang="0">
                <a:pos x="csX2221" y="csY2221"/>
              </a:cxn>
              <a:cxn ang="0">
                <a:pos x="csX2222" y="csY2222"/>
              </a:cxn>
              <a:cxn ang="0">
                <a:pos x="csX2223" y="csY2223"/>
              </a:cxn>
              <a:cxn ang="0">
                <a:pos x="csX2224" y="csY2224"/>
              </a:cxn>
              <a:cxn ang="0">
                <a:pos x="csX2225" y="csY2225"/>
              </a:cxn>
              <a:cxn ang="0">
                <a:pos x="csX2226" y="csY2226"/>
              </a:cxn>
              <a:cxn ang="0">
                <a:pos x="csX2227" y="csY2227"/>
              </a:cxn>
              <a:cxn ang="0">
                <a:pos x="csX2228" y="csY2228"/>
              </a:cxn>
              <a:cxn ang="0">
                <a:pos x="csX2229" y="csY2229"/>
              </a:cxn>
              <a:cxn ang="0">
                <a:pos x="csX2230" y="csY2230"/>
              </a:cxn>
              <a:cxn ang="0">
                <a:pos x="csX2231" y="csY2231"/>
              </a:cxn>
              <a:cxn ang="0">
                <a:pos x="csX2232" y="csY2232"/>
              </a:cxn>
              <a:cxn ang="0">
                <a:pos x="csX2233" y="csY2233"/>
              </a:cxn>
              <a:cxn ang="0">
                <a:pos x="csX2234" y="csY2234"/>
              </a:cxn>
              <a:cxn ang="0">
                <a:pos x="csX2235" y="csY2235"/>
              </a:cxn>
              <a:cxn ang="0">
                <a:pos x="csX2236" y="csY2236"/>
              </a:cxn>
              <a:cxn ang="0">
                <a:pos x="csX2237" y="csY2237"/>
              </a:cxn>
              <a:cxn ang="0">
                <a:pos x="csX2238" y="csY2238"/>
              </a:cxn>
              <a:cxn ang="0">
                <a:pos x="csX2239" y="csY2239"/>
              </a:cxn>
              <a:cxn ang="0">
                <a:pos x="csX2240" y="csY2240"/>
              </a:cxn>
              <a:cxn ang="0">
                <a:pos x="csX2241" y="csY2241"/>
              </a:cxn>
              <a:cxn ang="0">
                <a:pos x="csX2242" y="csY2242"/>
              </a:cxn>
              <a:cxn ang="0">
                <a:pos x="csX2243" y="csY2243"/>
              </a:cxn>
              <a:cxn ang="0">
                <a:pos x="csX2244" y="csY2244"/>
              </a:cxn>
              <a:cxn ang="0">
                <a:pos x="csX2245" y="csY2245"/>
              </a:cxn>
              <a:cxn ang="0">
                <a:pos x="csX2246" y="csY2246"/>
              </a:cxn>
              <a:cxn ang="0">
                <a:pos x="csX2247" y="csY2247"/>
              </a:cxn>
              <a:cxn ang="0">
                <a:pos x="csX2248" y="csY2248"/>
              </a:cxn>
              <a:cxn ang="0">
                <a:pos x="csX2249" y="csY2249"/>
              </a:cxn>
              <a:cxn ang="0">
                <a:pos x="csX2250" y="csY2250"/>
              </a:cxn>
              <a:cxn ang="0">
                <a:pos x="csX2251" y="csY2251"/>
              </a:cxn>
              <a:cxn ang="0">
                <a:pos x="csX2252" y="csY2252"/>
              </a:cxn>
              <a:cxn ang="0">
                <a:pos x="csX2253" y="csY2253"/>
              </a:cxn>
              <a:cxn ang="0">
                <a:pos x="csX2254" y="csY2254"/>
              </a:cxn>
              <a:cxn ang="0">
                <a:pos x="csX2255" y="csY2255"/>
              </a:cxn>
              <a:cxn ang="0">
                <a:pos x="csX2256" y="csY2256"/>
              </a:cxn>
              <a:cxn ang="0">
                <a:pos x="csX2257" y="csY2257"/>
              </a:cxn>
              <a:cxn ang="0">
                <a:pos x="csX2258" y="csY2258"/>
              </a:cxn>
              <a:cxn ang="0">
                <a:pos x="csX2259" y="csY2259"/>
              </a:cxn>
              <a:cxn ang="0">
                <a:pos x="csX2260" y="csY2260"/>
              </a:cxn>
              <a:cxn ang="0">
                <a:pos x="csX2261" y="csY2261"/>
              </a:cxn>
              <a:cxn ang="0">
                <a:pos x="csX2262" y="csY2262"/>
              </a:cxn>
              <a:cxn ang="0">
                <a:pos x="csX2263" y="csY2263"/>
              </a:cxn>
              <a:cxn ang="0">
                <a:pos x="csX2264" y="csY2264"/>
              </a:cxn>
              <a:cxn ang="0">
                <a:pos x="csX2265" y="csY2265"/>
              </a:cxn>
              <a:cxn ang="0">
                <a:pos x="csX2266" y="csY2266"/>
              </a:cxn>
              <a:cxn ang="0">
                <a:pos x="csX2267" y="csY2267"/>
              </a:cxn>
              <a:cxn ang="0">
                <a:pos x="csX2268" y="csY2268"/>
              </a:cxn>
              <a:cxn ang="0">
                <a:pos x="csX2269" y="csY2269"/>
              </a:cxn>
              <a:cxn ang="0">
                <a:pos x="csX2270" y="csY2270"/>
              </a:cxn>
              <a:cxn ang="0">
                <a:pos x="csX2271" y="csY2271"/>
              </a:cxn>
              <a:cxn ang="0">
                <a:pos x="csX2272" y="csY2272"/>
              </a:cxn>
              <a:cxn ang="0">
                <a:pos x="csX2273" y="csY2273"/>
              </a:cxn>
              <a:cxn ang="0">
                <a:pos x="csX2274" y="csY2274"/>
              </a:cxn>
              <a:cxn ang="0">
                <a:pos x="csX2275" y="csY2275"/>
              </a:cxn>
              <a:cxn ang="0">
                <a:pos x="csX2276" y="csY2276"/>
              </a:cxn>
              <a:cxn ang="0">
                <a:pos x="csX2277" y="csY2277"/>
              </a:cxn>
              <a:cxn ang="0">
                <a:pos x="csX2278" y="csY2278"/>
              </a:cxn>
              <a:cxn ang="0">
                <a:pos x="csX2279" y="csY2279"/>
              </a:cxn>
              <a:cxn ang="0">
                <a:pos x="csX2280" y="csY2280"/>
              </a:cxn>
              <a:cxn ang="0">
                <a:pos x="csX2281" y="csY2281"/>
              </a:cxn>
              <a:cxn ang="0">
                <a:pos x="csX2282" y="csY2282"/>
              </a:cxn>
              <a:cxn ang="0">
                <a:pos x="csX2283" y="csY2283"/>
              </a:cxn>
              <a:cxn ang="0">
                <a:pos x="csX2284" y="csY2284"/>
              </a:cxn>
              <a:cxn ang="0">
                <a:pos x="csX2285" y="csY2285"/>
              </a:cxn>
              <a:cxn ang="0">
                <a:pos x="csX2286" y="csY2286"/>
              </a:cxn>
              <a:cxn ang="0">
                <a:pos x="csX2287" y="csY2287"/>
              </a:cxn>
              <a:cxn ang="0">
                <a:pos x="csX2288" y="csY2288"/>
              </a:cxn>
              <a:cxn ang="0">
                <a:pos x="csX2289" y="csY2289"/>
              </a:cxn>
              <a:cxn ang="0">
                <a:pos x="csX2290" y="csY2290"/>
              </a:cxn>
              <a:cxn ang="0">
                <a:pos x="csX2291" y="csY2291"/>
              </a:cxn>
              <a:cxn ang="0">
                <a:pos x="csX2292" y="csY2292"/>
              </a:cxn>
              <a:cxn ang="0">
                <a:pos x="csX2293" y="csY2293"/>
              </a:cxn>
              <a:cxn ang="0">
                <a:pos x="csX2294" y="csY2294"/>
              </a:cxn>
              <a:cxn ang="0">
                <a:pos x="csX2295" y="csY2295"/>
              </a:cxn>
              <a:cxn ang="0">
                <a:pos x="csX2296" y="csY2296"/>
              </a:cxn>
              <a:cxn ang="0">
                <a:pos x="csX2297" y="csY2297"/>
              </a:cxn>
              <a:cxn ang="0">
                <a:pos x="csX2298" y="csY2298"/>
              </a:cxn>
              <a:cxn ang="0">
                <a:pos x="csX2299" y="csY2299"/>
              </a:cxn>
              <a:cxn ang="0">
                <a:pos x="csX2300" y="csY2300"/>
              </a:cxn>
              <a:cxn ang="0">
                <a:pos x="csX2301" y="csY2301"/>
              </a:cxn>
              <a:cxn ang="0">
                <a:pos x="csX2302" y="csY2302"/>
              </a:cxn>
              <a:cxn ang="0">
                <a:pos x="csX2303" y="csY2303"/>
              </a:cxn>
              <a:cxn ang="0">
                <a:pos x="csX2304" y="csY2304"/>
              </a:cxn>
              <a:cxn ang="0">
                <a:pos x="csX2305" y="csY2305"/>
              </a:cxn>
              <a:cxn ang="0">
                <a:pos x="csX2306" y="csY2306"/>
              </a:cxn>
              <a:cxn ang="0">
                <a:pos x="csX2307" y="csY2307"/>
              </a:cxn>
              <a:cxn ang="0">
                <a:pos x="csX2308" y="csY2308"/>
              </a:cxn>
              <a:cxn ang="0">
                <a:pos x="csX2309" y="csY2309"/>
              </a:cxn>
              <a:cxn ang="0">
                <a:pos x="csX2310" y="csY2310"/>
              </a:cxn>
              <a:cxn ang="0">
                <a:pos x="csX2311" y="csY2311"/>
              </a:cxn>
              <a:cxn ang="0">
                <a:pos x="csX2312" y="csY2312"/>
              </a:cxn>
              <a:cxn ang="0">
                <a:pos x="csX2313" y="csY2313"/>
              </a:cxn>
              <a:cxn ang="0">
                <a:pos x="csX2314" y="csY2314"/>
              </a:cxn>
              <a:cxn ang="0">
                <a:pos x="csX2315" y="csY2315"/>
              </a:cxn>
              <a:cxn ang="0">
                <a:pos x="csX2316" y="csY2316"/>
              </a:cxn>
              <a:cxn ang="0">
                <a:pos x="csX2317" y="csY2317"/>
              </a:cxn>
              <a:cxn ang="0">
                <a:pos x="csX2318" y="csY2318"/>
              </a:cxn>
              <a:cxn ang="0">
                <a:pos x="csX2319" y="csY2319"/>
              </a:cxn>
              <a:cxn ang="0">
                <a:pos x="csX2320" y="csY2320"/>
              </a:cxn>
              <a:cxn ang="0">
                <a:pos x="csX2321" y="csY2321"/>
              </a:cxn>
              <a:cxn ang="0">
                <a:pos x="csX2322" y="csY2322"/>
              </a:cxn>
              <a:cxn ang="0">
                <a:pos x="csX2323" y="csY2323"/>
              </a:cxn>
              <a:cxn ang="0">
                <a:pos x="csX2324" y="csY2324"/>
              </a:cxn>
              <a:cxn ang="0">
                <a:pos x="csX2325" y="csY2325"/>
              </a:cxn>
              <a:cxn ang="0">
                <a:pos x="csX2326" y="csY2326"/>
              </a:cxn>
              <a:cxn ang="0">
                <a:pos x="csX2327" y="csY2327"/>
              </a:cxn>
              <a:cxn ang="0">
                <a:pos x="csX2328" y="csY2328"/>
              </a:cxn>
              <a:cxn ang="0">
                <a:pos x="csX2329" y="csY2329"/>
              </a:cxn>
              <a:cxn ang="0">
                <a:pos x="csX2330" y="csY2330"/>
              </a:cxn>
              <a:cxn ang="0">
                <a:pos x="csX2331" y="csY2331"/>
              </a:cxn>
              <a:cxn ang="0">
                <a:pos x="csX2332" y="csY2332"/>
              </a:cxn>
              <a:cxn ang="0">
                <a:pos x="csX2333" y="csY2333"/>
              </a:cxn>
              <a:cxn ang="0">
                <a:pos x="csX2334" y="csY2334"/>
              </a:cxn>
              <a:cxn ang="0">
                <a:pos x="csX2335" y="csY2335"/>
              </a:cxn>
              <a:cxn ang="0">
                <a:pos x="csX2336" y="csY2336"/>
              </a:cxn>
              <a:cxn ang="0">
                <a:pos x="csX2337" y="csY2337"/>
              </a:cxn>
              <a:cxn ang="0">
                <a:pos x="csX2338" y="csY2338"/>
              </a:cxn>
              <a:cxn ang="0">
                <a:pos x="csX2339" y="csY2339"/>
              </a:cxn>
              <a:cxn ang="0">
                <a:pos x="csX2340" y="csY2340"/>
              </a:cxn>
              <a:cxn ang="0">
                <a:pos x="csX2341" y="csY2341"/>
              </a:cxn>
              <a:cxn ang="0">
                <a:pos x="csX2342" y="csY2342"/>
              </a:cxn>
              <a:cxn ang="0">
                <a:pos x="csX2343" y="csY2343"/>
              </a:cxn>
              <a:cxn ang="0">
                <a:pos x="csX2344" y="csY2344"/>
              </a:cxn>
              <a:cxn ang="0">
                <a:pos x="csX2345" y="csY2345"/>
              </a:cxn>
              <a:cxn ang="0">
                <a:pos x="csX2346" y="csY2346"/>
              </a:cxn>
              <a:cxn ang="0">
                <a:pos x="csX2347" y="csY2347"/>
              </a:cxn>
              <a:cxn ang="0">
                <a:pos x="csX2348" y="csY2348"/>
              </a:cxn>
              <a:cxn ang="0">
                <a:pos x="csX2349" y="csY2349"/>
              </a:cxn>
              <a:cxn ang="0">
                <a:pos x="csX2350" y="csY2350"/>
              </a:cxn>
              <a:cxn ang="0">
                <a:pos x="csX2351" y="csY2351"/>
              </a:cxn>
              <a:cxn ang="0">
                <a:pos x="csX2352" y="csY2352"/>
              </a:cxn>
              <a:cxn ang="0">
                <a:pos x="csX2353" y="csY2353"/>
              </a:cxn>
              <a:cxn ang="0">
                <a:pos x="csX2354" y="csY2354"/>
              </a:cxn>
              <a:cxn ang="0">
                <a:pos x="csX2355" y="csY2355"/>
              </a:cxn>
              <a:cxn ang="0">
                <a:pos x="csX2356" y="csY2356"/>
              </a:cxn>
              <a:cxn ang="0">
                <a:pos x="csX2357" y="csY2357"/>
              </a:cxn>
              <a:cxn ang="0">
                <a:pos x="csX2358" y="csY2358"/>
              </a:cxn>
              <a:cxn ang="0">
                <a:pos x="csX2359" y="csY2359"/>
              </a:cxn>
              <a:cxn ang="0">
                <a:pos x="csX2360" y="csY2360"/>
              </a:cxn>
              <a:cxn ang="0">
                <a:pos x="csX2361" y="csY2361"/>
              </a:cxn>
              <a:cxn ang="0">
                <a:pos x="csX2362" y="csY2362"/>
              </a:cxn>
              <a:cxn ang="0">
                <a:pos x="csX2363" y="csY2363"/>
              </a:cxn>
              <a:cxn ang="0">
                <a:pos x="csX2364" y="csY2364"/>
              </a:cxn>
              <a:cxn ang="0">
                <a:pos x="csX2365" y="csY2365"/>
              </a:cxn>
              <a:cxn ang="0">
                <a:pos x="csX2366" y="csY2366"/>
              </a:cxn>
              <a:cxn ang="0">
                <a:pos x="csX2367" y="csY2367"/>
              </a:cxn>
              <a:cxn ang="0">
                <a:pos x="csX2368" y="csY2368"/>
              </a:cxn>
              <a:cxn ang="0">
                <a:pos x="csX2369" y="csY2369"/>
              </a:cxn>
              <a:cxn ang="0">
                <a:pos x="csX2370" y="csY2370"/>
              </a:cxn>
              <a:cxn ang="0">
                <a:pos x="csX2371" y="csY2371"/>
              </a:cxn>
              <a:cxn ang="0">
                <a:pos x="csX2372" y="csY2372"/>
              </a:cxn>
              <a:cxn ang="0">
                <a:pos x="csX2373" y="csY2373"/>
              </a:cxn>
              <a:cxn ang="0">
                <a:pos x="csX2374" y="csY2374"/>
              </a:cxn>
              <a:cxn ang="0">
                <a:pos x="csX2375" y="csY2375"/>
              </a:cxn>
              <a:cxn ang="0">
                <a:pos x="csX2376" y="csY2376"/>
              </a:cxn>
              <a:cxn ang="0">
                <a:pos x="csX2377" y="csY2377"/>
              </a:cxn>
              <a:cxn ang="0">
                <a:pos x="csX2378" y="csY2378"/>
              </a:cxn>
              <a:cxn ang="0">
                <a:pos x="csX2379" y="csY2379"/>
              </a:cxn>
              <a:cxn ang="0">
                <a:pos x="csX2380" y="csY2380"/>
              </a:cxn>
              <a:cxn ang="0">
                <a:pos x="csX2381" y="csY2381"/>
              </a:cxn>
              <a:cxn ang="0">
                <a:pos x="csX2382" y="csY2382"/>
              </a:cxn>
              <a:cxn ang="0">
                <a:pos x="csX2383" y="csY2383"/>
              </a:cxn>
              <a:cxn ang="0">
                <a:pos x="csX2384" y="csY2384"/>
              </a:cxn>
              <a:cxn ang="0">
                <a:pos x="csX2385" y="csY2385"/>
              </a:cxn>
              <a:cxn ang="0">
                <a:pos x="csX2386" y="csY2386"/>
              </a:cxn>
              <a:cxn ang="0">
                <a:pos x="csX2387" y="csY2387"/>
              </a:cxn>
              <a:cxn ang="0">
                <a:pos x="csX2388" y="csY2388"/>
              </a:cxn>
              <a:cxn ang="0">
                <a:pos x="csX2389" y="csY2389"/>
              </a:cxn>
              <a:cxn ang="0">
                <a:pos x="csX2390" y="csY2390"/>
              </a:cxn>
              <a:cxn ang="0">
                <a:pos x="csX2391" y="csY2391"/>
              </a:cxn>
              <a:cxn ang="0">
                <a:pos x="csX2392" y="csY2392"/>
              </a:cxn>
              <a:cxn ang="0">
                <a:pos x="csX2393" y="csY2393"/>
              </a:cxn>
              <a:cxn ang="0">
                <a:pos x="csX2394" y="csY2394"/>
              </a:cxn>
              <a:cxn ang="0">
                <a:pos x="csX2395" y="csY2395"/>
              </a:cxn>
              <a:cxn ang="0">
                <a:pos x="csX2396" y="csY2396"/>
              </a:cxn>
              <a:cxn ang="0">
                <a:pos x="csX2397" y="csY2397"/>
              </a:cxn>
              <a:cxn ang="0">
                <a:pos x="csX2398" y="csY2398"/>
              </a:cxn>
              <a:cxn ang="0">
                <a:pos x="csX2399" y="csY2399"/>
              </a:cxn>
              <a:cxn ang="0">
                <a:pos x="csX2400" y="csY2400"/>
              </a:cxn>
              <a:cxn ang="0">
                <a:pos x="csX2401" y="csY2401"/>
              </a:cxn>
              <a:cxn ang="0">
                <a:pos x="csX2402" y="csY2402"/>
              </a:cxn>
              <a:cxn ang="0">
                <a:pos x="csX2403" y="csY2403"/>
              </a:cxn>
              <a:cxn ang="0">
                <a:pos x="csX2404" y="csY2404"/>
              </a:cxn>
              <a:cxn ang="0">
                <a:pos x="csX2405" y="csY2405"/>
              </a:cxn>
              <a:cxn ang="0">
                <a:pos x="csX2406" y="csY2406"/>
              </a:cxn>
              <a:cxn ang="0">
                <a:pos x="csX2407" y="csY2407"/>
              </a:cxn>
              <a:cxn ang="0">
                <a:pos x="csX2408" y="csY2408"/>
              </a:cxn>
              <a:cxn ang="0">
                <a:pos x="csX2409" y="csY2409"/>
              </a:cxn>
              <a:cxn ang="0">
                <a:pos x="csX2410" y="csY2410"/>
              </a:cxn>
              <a:cxn ang="0">
                <a:pos x="csX2411" y="csY2411"/>
              </a:cxn>
              <a:cxn ang="0">
                <a:pos x="csX2412" y="csY2412"/>
              </a:cxn>
              <a:cxn ang="0">
                <a:pos x="csX2413" y="csY2413"/>
              </a:cxn>
              <a:cxn ang="0">
                <a:pos x="csX2414" y="csY2414"/>
              </a:cxn>
              <a:cxn ang="0">
                <a:pos x="csX2415" y="csY2415"/>
              </a:cxn>
              <a:cxn ang="0">
                <a:pos x="csX2416" y="csY2416"/>
              </a:cxn>
              <a:cxn ang="0">
                <a:pos x="csX2417" y="csY2417"/>
              </a:cxn>
              <a:cxn ang="0">
                <a:pos x="csX2418" y="csY2418"/>
              </a:cxn>
              <a:cxn ang="0">
                <a:pos x="csX2419" y="csY2419"/>
              </a:cxn>
              <a:cxn ang="0">
                <a:pos x="csX2420" y="csY2420"/>
              </a:cxn>
              <a:cxn ang="0">
                <a:pos x="csX2421" y="csY2421"/>
              </a:cxn>
              <a:cxn ang="0">
                <a:pos x="csX2422" y="csY2422"/>
              </a:cxn>
              <a:cxn ang="0">
                <a:pos x="csX2423" y="csY2423"/>
              </a:cxn>
              <a:cxn ang="0">
                <a:pos x="csX2424" y="csY2424"/>
              </a:cxn>
              <a:cxn ang="0">
                <a:pos x="csX2425" y="csY2425"/>
              </a:cxn>
              <a:cxn ang="0">
                <a:pos x="csX2426" y="csY2426"/>
              </a:cxn>
              <a:cxn ang="0">
                <a:pos x="csX2427" y="csY2427"/>
              </a:cxn>
              <a:cxn ang="0">
                <a:pos x="csX2428" y="csY2428"/>
              </a:cxn>
              <a:cxn ang="0">
                <a:pos x="csX2429" y="csY2429"/>
              </a:cxn>
              <a:cxn ang="0">
                <a:pos x="csX2430" y="csY2430"/>
              </a:cxn>
              <a:cxn ang="0">
                <a:pos x="csX2431" y="csY2431"/>
              </a:cxn>
              <a:cxn ang="0">
                <a:pos x="csX2432" y="csY2432"/>
              </a:cxn>
              <a:cxn ang="0">
                <a:pos x="csX2433" y="csY2433"/>
              </a:cxn>
              <a:cxn ang="0">
                <a:pos x="csX2434" y="csY2434"/>
              </a:cxn>
              <a:cxn ang="0">
                <a:pos x="csX2435" y="csY2435"/>
              </a:cxn>
              <a:cxn ang="0">
                <a:pos x="csX2436" y="csY2436"/>
              </a:cxn>
              <a:cxn ang="0">
                <a:pos x="csX2437" y="csY2437"/>
              </a:cxn>
              <a:cxn ang="0">
                <a:pos x="csX2438" y="csY2438"/>
              </a:cxn>
              <a:cxn ang="0">
                <a:pos x="csX2439" y="csY2439"/>
              </a:cxn>
              <a:cxn ang="0">
                <a:pos x="csX2440" y="csY2440"/>
              </a:cxn>
              <a:cxn ang="0">
                <a:pos x="csX2441" y="csY2441"/>
              </a:cxn>
              <a:cxn ang="0">
                <a:pos x="csX2442" y="csY2442"/>
              </a:cxn>
              <a:cxn ang="0">
                <a:pos x="csX2443" y="csY2443"/>
              </a:cxn>
              <a:cxn ang="0">
                <a:pos x="csX2444" y="csY2444"/>
              </a:cxn>
              <a:cxn ang="0">
                <a:pos x="csX2445" y="csY2445"/>
              </a:cxn>
              <a:cxn ang="0">
                <a:pos x="csX2446" y="csY2446"/>
              </a:cxn>
              <a:cxn ang="0">
                <a:pos x="csX2447" y="csY2447"/>
              </a:cxn>
              <a:cxn ang="0">
                <a:pos x="csX2448" y="csY2448"/>
              </a:cxn>
              <a:cxn ang="0">
                <a:pos x="csX2449" y="csY2449"/>
              </a:cxn>
              <a:cxn ang="0">
                <a:pos x="csX2450" y="csY2450"/>
              </a:cxn>
              <a:cxn ang="0">
                <a:pos x="csX2451" y="csY2451"/>
              </a:cxn>
              <a:cxn ang="0">
                <a:pos x="csX2452" y="csY2452"/>
              </a:cxn>
              <a:cxn ang="0">
                <a:pos x="csX2453" y="csY2453"/>
              </a:cxn>
              <a:cxn ang="0">
                <a:pos x="csX2454" y="csY2454"/>
              </a:cxn>
              <a:cxn ang="0">
                <a:pos x="csX2455" y="csY2455"/>
              </a:cxn>
              <a:cxn ang="0">
                <a:pos x="csX2456" y="csY2456"/>
              </a:cxn>
              <a:cxn ang="0">
                <a:pos x="csX2457" y="csY2457"/>
              </a:cxn>
              <a:cxn ang="0">
                <a:pos x="csX2458" y="csY2458"/>
              </a:cxn>
              <a:cxn ang="0">
                <a:pos x="csX2459" y="csY2459"/>
              </a:cxn>
              <a:cxn ang="0">
                <a:pos x="csX2460" y="csY2460"/>
              </a:cxn>
              <a:cxn ang="0">
                <a:pos x="csX2461" y="csY2461"/>
              </a:cxn>
              <a:cxn ang="0">
                <a:pos x="csX2462" y="csY2462"/>
              </a:cxn>
              <a:cxn ang="0">
                <a:pos x="csX2463" y="csY2463"/>
              </a:cxn>
              <a:cxn ang="0">
                <a:pos x="csX2464" y="csY2464"/>
              </a:cxn>
              <a:cxn ang="0">
                <a:pos x="csX2465" y="csY2465"/>
              </a:cxn>
              <a:cxn ang="0">
                <a:pos x="csX2466" y="csY2466"/>
              </a:cxn>
              <a:cxn ang="0">
                <a:pos x="csX2467" y="csY2467"/>
              </a:cxn>
              <a:cxn ang="0">
                <a:pos x="csX2468" y="csY2468"/>
              </a:cxn>
              <a:cxn ang="0">
                <a:pos x="csX2469" y="csY2469"/>
              </a:cxn>
              <a:cxn ang="0">
                <a:pos x="csX2470" y="csY2470"/>
              </a:cxn>
              <a:cxn ang="0">
                <a:pos x="csX2471" y="csY2471"/>
              </a:cxn>
              <a:cxn ang="0">
                <a:pos x="csX2472" y="csY2472"/>
              </a:cxn>
              <a:cxn ang="0">
                <a:pos x="csX2473" y="csY2473"/>
              </a:cxn>
              <a:cxn ang="0">
                <a:pos x="csX2474" y="csY2474"/>
              </a:cxn>
              <a:cxn ang="0">
                <a:pos x="csX2475" y="csY2475"/>
              </a:cxn>
              <a:cxn ang="0">
                <a:pos x="csX2476" y="csY2476"/>
              </a:cxn>
              <a:cxn ang="0">
                <a:pos x="csX2477" y="csY2477"/>
              </a:cxn>
              <a:cxn ang="0">
                <a:pos x="csX2478" y="csY2478"/>
              </a:cxn>
              <a:cxn ang="0">
                <a:pos x="csX2479" y="csY2479"/>
              </a:cxn>
              <a:cxn ang="0">
                <a:pos x="csX2480" y="csY2480"/>
              </a:cxn>
              <a:cxn ang="0">
                <a:pos x="csX2481" y="csY2481"/>
              </a:cxn>
              <a:cxn ang="0">
                <a:pos x="csX2482" y="csY2482"/>
              </a:cxn>
              <a:cxn ang="0">
                <a:pos x="csX2483" y="csY2483"/>
              </a:cxn>
              <a:cxn ang="0">
                <a:pos x="csX2484" y="csY2484"/>
              </a:cxn>
              <a:cxn ang="0">
                <a:pos x="csX2485" y="csY2485"/>
              </a:cxn>
              <a:cxn ang="0">
                <a:pos x="csX2486" y="csY2486"/>
              </a:cxn>
              <a:cxn ang="0">
                <a:pos x="csX2487" y="csY2487"/>
              </a:cxn>
              <a:cxn ang="0">
                <a:pos x="csX2488" y="csY2488"/>
              </a:cxn>
              <a:cxn ang="0">
                <a:pos x="csX2489" y="csY2489"/>
              </a:cxn>
              <a:cxn ang="0">
                <a:pos x="csX2490" y="csY2490"/>
              </a:cxn>
              <a:cxn ang="0">
                <a:pos x="csX2491" y="csY2491"/>
              </a:cxn>
              <a:cxn ang="0">
                <a:pos x="csX2492" y="csY2492"/>
              </a:cxn>
              <a:cxn ang="0">
                <a:pos x="csX2493" y="csY2493"/>
              </a:cxn>
              <a:cxn ang="0">
                <a:pos x="csX2494" y="csY2494"/>
              </a:cxn>
              <a:cxn ang="0">
                <a:pos x="csX2495" y="csY2495"/>
              </a:cxn>
              <a:cxn ang="0">
                <a:pos x="csX2496" y="csY2496"/>
              </a:cxn>
              <a:cxn ang="0">
                <a:pos x="csX2497" y="csY2497"/>
              </a:cxn>
              <a:cxn ang="0">
                <a:pos x="csX2498" y="csY2498"/>
              </a:cxn>
              <a:cxn ang="0">
                <a:pos x="csX2499" y="csY2499"/>
              </a:cxn>
              <a:cxn ang="0">
                <a:pos x="csX2500" y="csY2500"/>
              </a:cxn>
              <a:cxn ang="0">
                <a:pos x="csX2501" y="csY2501"/>
              </a:cxn>
              <a:cxn ang="0">
                <a:pos x="csX2502" y="csY2502"/>
              </a:cxn>
              <a:cxn ang="0">
                <a:pos x="csX2503" y="csY2503"/>
              </a:cxn>
              <a:cxn ang="0">
                <a:pos x="csX2504" y="csY2504"/>
              </a:cxn>
              <a:cxn ang="0">
                <a:pos x="csX2505" y="csY2505"/>
              </a:cxn>
              <a:cxn ang="0">
                <a:pos x="csX2506" y="csY2506"/>
              </a:cxn>
              <a:cxn ang="0">
                <a:pos x="csX2507" y="csY2507"/>
              </a:cxn>
              <a:cxn ang="0">
                <a:pos x="csX2508" y="csY2508"/>
              </a:cxn>
              <a:cxn ang="0">
                <a:pos x="csX2509" y="csY2509"/>
              </a:cxn>
              <a:cxn ang="0">
                <a:pos x="csX2510" y="csY2510"/>
              </a:cxn>
              <a:cxn ang="0">
                <a:pos x="csX2511" y="csY2511"/>
              </a:cxn>
              <a:cxn ang="0">
                <a:pos x="csX2512" y="csY2512"/>
              </a:cxn>
              <a:cxn ang="0">
                <a:pos x="csX2513" y="csY2513"/>
              </a:cxn>
              <a:cxn ang="0">
                <a:pos x="csX2514" y="csY2514"/>
              </a:cxn>
              <a:cxn ang="0">
                <a:pos x="csX2515" y="csY2515"/>
              </a:cxn>
              <a:cxn ang="0">
                <a:pos x="csX2516" y="csY2516"/>
              </a:cxn>
              <a:cxn ang="0">
                <a:pos x="csX2517" y="csY2517"/>
              </a:cxn>
              <a:cxn ang="0">
                <a:pos x="csX2518" y="csY2518"/>
              </a:cxn>
              <a:cxn ang="0">
                <a:pos x="csX2519" y="csY2519"/>
              </a:cxn>
              <a:cxn ang="0">
                <a:pos x="csX2520" y="csY2520"/>
              </a:cxn>
              <a:cxn ang="0">
                <a:pos x="csX2521" y="csY2521"/>
              </a:cxn>
              <a:cxn ang="0">
                <a:pos x="csX2522" y="csY2522"/>
              </a:cxn>
              <a:cxn ang="0">
                <a:pos x="csX2523" y="csY2523"/>
              </a:cxn>
              <a:cxn ang="0">
                <a:pos x="csX2524" y="csY2524"/>
              </a:cxn>
              <a:cxn ang="0">
                <a:pos x="csX2525" y="csY2525"/>
              </a:cxn>
              <a:cxn ang="0">
                <a:pos x="csX2526" y="csY2526"/>
              </a:cxn>
              <a:cxn ang="0">
                <a:pos x="csX2527" y="csY2527"/>
              </a:cxn>
              <a:cxn ang="0">
                <a:pos x="csX2528" y="csY2528"/>
              </a:cxn>
              <a:cxn ang="0">
                <a:pos x="csX2529" y="csY2529"/>
              </a:cxn>
              <a:cxn ang="0">
                <a:pos x="csX2530" y="csY2530"/>
              </a:cxn>
              <a:cxn ang="0">
                <a:pos x="csX2531" y="csY2531"/>
              </a:cxn>
              <a:cxn ang="0">
                <a:pos x="csX2532" y="csY2532"/>
              </a:cxn>
              <a:cxn ang="0">
                <a:pos x="csX2533" y="csY2533"/>
              </a:cxn>
              <a:cxn ang="0">
                <a:pos x="csX2534" y="csY2534"/>
              </a:cxn>
              <a:cxn ang="0">
                <a:pos x="csX2535" y="csY2535"/>
              </a:cxn>
              <a:cxn ang="0">
                <a:pos x="csX2536" y="csY2536"/>
              </a:cxn>
              <a:cxn ang="0">
                <a:pos x="csX2537" y="csY2537"/>
              </a:cxn>
              <a:cxn ang="0">
                <a:pos x="csX2538" y="csY2538"/>
              </a:cxn>
              <a:cxn ang="0">
                <a:pos x="csX2539" y="csY2539"/>
              </a:cxn>
              <a:cxn ang="0">
                <a:pos x="csX2540" y="csY2540"/>
              </a:cxn>
              <a:cxn ang="0">
                <a:pos x="csX2541" y="csY2541"/>
              </a:cxn>
              <a:cxn ang="0">
                <a:pos x="csX2542" y="csY2542"/>
              </a:cxn>
              <a:cxn ang="0">
                <a:pos x="csX2543" y="csY2543"/>
              </a:cxn>
              <a:cxn ang="0">
                <a:pos x="csX2544" y="csY2544"/>
              </a:cxn>
              <a:cxn ang="0">
                <a:pos x="csX2545" y="csY2545"/>
              </a:cxn>
              <a:cxn ang="0">
                <a:pos x="csX2546" y="csY2546"/>
              </a:cxn>
              <a:cxn ang="0">
                <a:pos x="csX2547" y="csY2547"/>
              </a:cxn>
              <a:cxn ang="0">
                <a:pos x="csX2548" y="csY2548"/>
              </a:cxn>
              <a:cxn ang="0">
                <a:pos x="csX2549" y="csY2549"/>
              </a:cxn>
              <a:cxn ang="0">
                <a:pos x="csX2550" y="csY2550"/>
              </a:cxn>
              <a:cxn ang="0">
                <a:pos x="csX2551" y="csY2551"/>
              </a:cxn>
              <a:cxn ang="0">
                <a:pos x="csX2552" y="csY2552"/>
              </a:cxn>
              <a:cxn ang="0">
                <a:pos x="csX2553" y="csY2553"/>
              </a:cxn>
              <a:cxn ang="0">
                <a:pos x="csX2554" y="csY2554"/>
              </a:cxn>
              <a:cxn ang="0">
                <a:pos x="csX2555" y="csY2555"/>
              </a:cxn>
              <a:cxn ang="0">
                <a:pos x="csX2556" y="csY2556"/>
              </a:cxn>
              <a:cxn ang="0">
                <a:pos x="csX2557" y="csY2557"/>
              </a:cxn>
              <a:cxn ang="0">
                <a:pos x="csX2558" y="csY2558"/>
              </a:cxn>
              <a:cxn ang="0">
                <a:pos x="csX2559" y="csY2559"/>
              </a:cxn>
              <a:cxn ang="0">
                <a:pos x="csX2560" y="csY2560"/>
              </a:cxn>
              <a:cxn ang="0">
                <a:pos x="csX2561" y="csY2561"/>
              </a:cxn>
              <a:cxn ang="0">
                <a:pos x="csX2562" y="csY2562"/>
              </a:cxn>
              <a:cxn ang="0">
                <a:pos x="csX2563" y="csY2563"/>
              </a:cxn>
              <a:cxn ang="0">
                <a:pos x="csX2564" y="csY2564"/>
              </a:cxn>
              <a:cxn ang="0">
                <a:pos x="csX2565" y="csY2565"/>
              </a:cxn>
              <a:cxn ang="0">
                <a:pos x="csX2566" y="csY2566"/>
              </a:cxn>
              <a:cxn ang="0">
                <a:pos x="csX2567" y="csY2567"/>
              </a:cxn>
              <a:cxn ang="0">
                <a:pos x="csX2568" y="csY2568"/>
              </a:cxn>
              <a:cxn ang="0">
                <a:pos x="csX2569" y="csY2569"/>
              </a:cxn>
              <a:cxn ang="0">
                <a:pos x="csX2570" y="csY2570"/>
              </a:cxn>
              <a:cxn ang="0">
                <a:pos x="csX2571" y="csY2571"/>
              </a:cxn>
              <a:cxn ang="0">
                <a:pos x="csX2572" y="csY2572"/>
              </a:cxn>
              <a:cxn ang="0">
                <a:pos x="csX2573" y="csY2573"/>
              </a:cxn>
              <a:cxn ang="0">
                <a:pos x="csX2574" y="csY2574"/>
              </a:cxn>
              <a:cxn ang="0">
                <a:pos x="csX2575" y="csY2575"/>
              </a:cxn>
              <a:cxn ang="0">
                <a:pos x="csX2576" y="csY2576"/>
              </a:cxn>
              <a:cxn ang="0">
                <a:pos x="csX2577" y="csY2577"/>
              </a:cxn>
              <a:cxn ang="0">
                <a:pos x="csX2578" y="csY2578"/>
              </a:cxn>
              <a:cxn ang="0">
                <a:pos x="csX2579" y="csY2579"/>
              </a:cxn>
              <a:cxn ang="0">
                <a:pos x="csX2580" y="csY2580"/>
              </a:cxn>
              <a:cxn ang="0">
                <a:pos x="csX2581" y="csY2581"/>
              </a:cxn>
              <a:cxn ang="0">
                <a:pos x="csX2582" y="csY2582"/>
              </a:cxn>
              <a:cxn ang="0">
                <a:pos x="csX2583" y="csY2583"/>
              </a:cxn>
              <a:cxn ang="0">
                <a:pos x="csX2584" y="csY2584"/>
              </a:cxn>
              <a:cxn ang="0">
                <a:pos x="csX2585" y="csY2585"/>
              </a:cxn>
              <a:cxn ang="0">
                <a:pos x="csX2586" y="csY2586"/>
              </a:cxn>
              <a:cxn ang="0">
                <a:pos x="csX2587" y="csY2587"/>
              </a:cxn>
              <a:cxn ang="0">
                <a:pos x="csX2588" y="csY2588"/>
              </a:cxn>
              <a:cxn ang="0">
                <a:pos x="csX2589" y="csY2589"/>
              </a:cxn>
              <a:cxn ang="0">
                <a:pos x="csX2590" y="csY2590"/>
              </a:cxn>
              <a:cxn ang="0">
                <a:pos x="csX2591" y="csY2591"/>
              </a:cxn>
              <a:cxn ang="0">
                <a:pos x="csX2592" y="csY2592"/>
              </a:cxn>
              <a:cxn ang="0">
                <a:pos x="csX2593" y="csY2593"/>
              </a:cxn>
              <a:cxn ang="0">
                <a:pos x="csX2594" y="csY2594"/>
              </a:cxn>
              <a:cxn ang="0">
                <a:pos x="csX2595" y="csY2595"/>
              </a:cxn>
              <a:cxn ang="0">
                <a:pos x="csX2596" y="csY2596"/>
              </a:cxn>
              <a:cxn ang="0">
                <a:pos x="csX2597" y="csY2597"/>
              </a:cxn>
              <a:cxn ang="0">
                <a:pos x="csX2598" y="csY2598"/>
              </a:cxn>
              <a:cxn ang="0">
                <a:pos x="csX2599" y="csY2599"/>
              </a:cxn>
              <a:cxn ang="0">
                <a:pos x="csX2600" y="csY2600"/>
              </a:cxn>
              <a:cxn ang="0">
                <a:pos x="csX2601" y="csY2601"/>
              </a:cxn>
              <a:cxn ang="0">
                <a:pos x="csX2602" y="csY2602"/>
              </a:cxn>
              <a:cxn ang="0">
                <a:pos x="csX2603" y="csY2603"/>
              </a:cxn>
              <a:cxn ang="0">
                <a:pos x="csX2604" y="csY2604"/>
              </a:cxn>
              <a:cxn ang="0">
                <a:pos x="csX2605" y="csY2605"/>
              </a:cxn>
              <a:cxn ang="0">
                <a:pos x="csX2606" y="csY2606"/>
              </a:cxn>
              <a:cxn ang="0">
                <a:pos x="csX2607" y="csY2607"/>
              </a:cxn>
              <a:cxn ang="0">
                <a:pos x="csX2608" y="csY2608"/>
              </a:cxn>
              <a:cxn ang="0">
                <a:pos x="csX2609" y="csY2609"/>
              </a:cxn>
              <a:cxn ang="0">
                <a:pos x="csX2610" y="csY2610"/>
              </a:cxn>
              <a:cxn ang="0">
                <a:pos x="csX2611" y="csY2611"/>
              </a:cxn>
              <a:cxn ang="0">
                <a:pos x="csX2612" y="csY2612"/>
              </a:cxn>
              <a:cxn ang="0">
                <a:pos x="csX2613" y="csY2613"/>
              </a:cxn>
              <a:cxn ang="0">
                <a:pos x="csX2614" y="csY2614"/>
              </a:cxn>
              <a:cxn ang="0">
                <a:pos x="csX2615" y="csY2615"/>
              </a:cxn>
              <a:cxn ang="0">
                <a:pos x="csX2616" y="csY2616"/>
              </a:cxn>
              <a:cxn ang="0">
                <a:pos x="csX2617" y="csY2617"/>
              </a:cxn>
              <a:cxn ang="0">
                <a:pos x="csX2618" y="csY2618"/>
              </a:cxn>
              <a:cxn ang="0">
                <a:pos x="csX2619" y="csY2619"/>
              </a:cxn>
              <a:cxn ang="0">
                <a:pos x="csX2620" y="csY2620"/>
              </a:cxn>
              <a:cxn ang="0">
                <a:pos x="csX2621" y="csY2621"/>
              </a:cxn>
              <a:cxn ang="0">
                <a:pos x="csX2622" y="csY2622"/>
              </a:cxn>
              <a:cxn ang="0">
                <a:pos x="csX2623" y="csY2623"/>
              </a:cxn>
              <a:cxn ang="0">
                <a:pos x="csX2624" y="csY2624"/>
              </a:cxn>
              <a:cxn ang="0">
                <a:pos x="csX2625" y="csY2625"/>
              </a:cxn>
              <a:cxn ang="0">
                <a:pos x="csX2626" y="csY2626"/>
              </a:cxn>
              <a:cxn ang="0">
                <a:pos x="csX2627" y="csY2627"/>
              </a:cxn>
              <a:cxn ang="0">
                <a:pos x="csX2628" y="csY2628"/>
              </a:cxn>
              <a:cxn ang="0">
                <a:pos x="csX2629" y="csY2629"/>
              </a:cxn>
              <a:cxn ang="0">
                <a:pos x="csX2630" y="csY2630"/>
              </a:cxn>
              <a:cxn ang="0">
                <a:pos x="csX2631" y="csY2631"/>
              </a:cxn>
              <a:cxn ang="0">
                <a:pos x="csX2632" y="csY2632"/>
              </a:cxn>
              <a:cxn ang="0">
                <a:pos x="csX2633" y="csY2633"/>
              </a:cxn>
              <a:cxn ang="0">
                <a:pos x="csX2634" y="csY2634"/>
              </a:cxn>
              <a:cxn ang="0">
                <a:pos x="csX2635" y="csY2635"/>
              </a:cxn>
              <a:cxn ang="0">
                <a:pos x="csX2636" y="csY2636"/>
              </a:cxn>
              <a:cxn ang="0">
                <a:pos x="csX2637" y="csY2637"/>
              </a:cxn>
              <a:cxn ang="0">
                <a:pos x="csX2638" y="csY2638"/>
              </a:cxn>
              <a:cxn ang="0">
                <a:pos x="csX2639" y="csY2639"/>
              </a:cxn>
              <a:cxn ang="0">
                <a:pos x="csX2640" y="csY2640"/>
              </a:cxn>
              <a:cxn ang="0">
                <a:pos x="csX2641" y="csY2641"/>
              </a:cxn>
              <a:cxn ang="0">
                <a:pos x="csX2642" y="csY2642"/>
              </a:cxn>
              <a:cxn ang="0">
                <a:pos x="csX2643" y="csY2643"/>
              </a:cxn>
              <a:cxn ang="0">
                <a:pos x="csX2644" y="csY2644"/>
              </a:cxn>
              <a:cxn ang="0">
                <a:pos x="csX2645" y="csY2645"/>
              </a:cxn>
              <a:cxn ang="0">
                <a:pos x="csX2646" y="csY2646"/>
              </a:cxn>
              <a:cxn ang="0">
                <a:pos x="csX2647" y="csY2647"/>
              </a:cxn>
              <a:cxn ang="0">
                <a:pos x="csX2648" y="csY2648"/>
              </a:cxn>
              <a:cxn ang="0">
                <a:pos x="csX2649" y="csY2649"/>
              </a:cxn>
              <a:cxn ang="0">
                <a:pos x="csX2650" y="csY2650"/>
              </a:cxn>
              <a:cxn ang="0">
                <a:pos x="csX2651" y="csY2651"/>
              </a:cxn>
              <a:cxn ang="0">
                <a:pos x="csX2652" y="csY2652"/>
              </a:cxn>
              <a:cxn ang="0">
                <a:pos x="csX2653" y="csY2653"/>
              </a:cxn>
              <a:cxn ang="0">
                <a:pos x="csX2654" y="csY2654"/>
              </a:cxn>
              <a:cxn ang="0">
                <a:pos x="csX2655" y="csY2655"/>
              </a:cxn>
              <a:cxn ang="0">
                <a:pos x="csX2656" y="csY2656"/>
              </a:cxn>
              <a:cxn ang="0">
                <a:pos x="csX2657" y="csY2657"/>
              </a:cxn>
              <a:cxn ang="0">
                <a:pos x="csX2658" y="csY2658"/>
              </a:cxn>
              <a:cxn ang="0">
                <a:pos x="csX2659" y="csY2659"/>
              </a:cxn>
              <a:cxn ang="0">
                <a:pos x="csX2660" y="csY2660"/>
              </a:cxn>
              <a:cxn ang="0">
                <a:pos x="csX2661" y="csY2661"/>
              </a:cxn>
              <a:cxn ang="0">
                <a:pos x="csX2662" y="csY2662"/>
              </a:cxn>
              <a:cxn ang="0">
                <a:pos x="csX2663" y="csY2663"/>
              </a:cxn>
              <a:cxn ang="0">
                <a:pos x="csX2664" y="csY2664"/>
              </a:cxn>
              <a:cxn ang="0">
                <a:pos x="csX2665" y="csY2665"/>
              </a:cxn>
              <a:cxn ang="0">
                <a:pos x="csX2666" y="csY2666"/>
              </a:cxn>
              <a:cxn ang="0">
                <a:pos x="csX2667" y="csY2667"/>
              </a:cxn>
              <a:cxn ang="0">
                <a:pos x="csX2668" y="csY2668"/>
              </a:cxn>
              <a:cxn ang="0">
                <a:pos x="csX2669" y="csY2669"/>
              </a:cxn>
              <a:cxn ang="0">
                <a:pos x="csX2670" y="csY2670"/>
              </a:cxn>
              <a:cxn ang="0">
                <a:pos x="csX2671" y="csY2671"/>
              </a:cxn>
              <a:cxn ang="0">
                <a:pos x="csX2672" y="csY2672"/>
              </a:cxn>
              <a:cxn ang="0">
                <a:pos x="csX2673" y="csY2673"/>
              </a:cxn>
              <a:cxn ang="0">
                <a:pos x="csX2674" y="csY2674"/>
              </a:cxn>
              <a:cxn ang="0">
                <a:pos x="csX2675" y="csY2675"/>
              </a:cxn>
              <a:cxn ang="0">
                <a:pos x="csX2676" y="csY2676"/>
              </a:cxn>
              <a:cxn ang="0">
                <a:pos x="csX2677" y="csY2677"/>
              </a:cxn>
              <a:cxn ang="0">
                <a:pos x="csX2678" y="csY2678"/>
              </a:cxn>
              <a:cxn ang="0">
                <a:pos x="csX2679" y="csY2679"/>
              </a:cxn>
              <a:cxn ang="0">
                <a:pos x="csX2680" y="csY2680"/>
              </a:cxn>
              <a:cxn ang="0">
                <a:pos x="csX2681" y="csY2681"/>
              </a:cxn>
              <a:cxn ang="0">
                <a:pos x="csX2682" y="csY2682"/>
              </a:cxn>
              <a:cxn ang="0">
                <a:pos x="csX2683" y="csY2683"/>
              </a:cxn>
              <a:cxn ang="0">
                <a:pos x="csX2684" y="csY2684"/>
              </a:cxn>
              <a:cxn ang="0">
                <a:pos x="csX2685" y="csY2685"/>
              </a:cxn>
              <a:cxn ang="0">
                <a:pos x="csX2686" y="csY2686"/>
              </a:cxn>
              <a:cxn ang="0">
                <a:pos x="csX2687" y="csY2687"/>
              </a:cxn>
              <a:cxn ang="0">
                <a:pos x="csX2688" y="csY2688"/>
              </a:cxn>
              <a:cxn ang="0">
                <a:pos x="csX2689" y="csY2689"/>
              </a:cxn>
              <a:cxn ang="0">
                <a:pos x="csX2690" y="csY2690"/>
              </a:cxn>
              <a:cxn ang="0">
                <a:pos x="csX2691" y="csY2691"/>
              </a:cxn>
              <a:cxn ang="0">
                <a:pos x="csX2692" y="csY2692"/>
              </a:cxn>
              <a:cxn ang="0">
                <a:pos x="csX2693" y="csY2693"/>
              </a:cxn>
              <a:cxn ang="0">
                <a:pos x="csX2694" y="csY2694"/>
              </a:cxn>
              <a:cxn ang="0">
                <a:pos x="csX2695" y="csY2695"/>
              </a:cxn>
              <a:cxn ang="0">
                <a:pos x="csX2696" y="csY2696"/>
              </a:cxn>
              <a:cxn ang="0">
                <a:pos x="csX2697" y="csY2697"/>
              </a:cxn>
              <a:cxn ang="0">
                <a:pos x="csX2698" y="csY2698"/>
              </a:cxn>
              <a:cxn ang="0">
                <a:pos x="csX2699" y="csY2699"/>
              </a:cxn>
              <a:cxn ang="0">
                <a:pos x="csX2700" y="csY2700"/>
              </a:cxn>
              <a:cxn ang="0">
                <a:pos x="csX2701" y="csY2701"/>
              </a:cxn>
              <a:cxn ang="0">
                <a:pos x="csX2702" y="csY2702"/>
              </a:cxn>
              <a:cxn ang="0">
                <a:pos x="csX2703" y="csY2703"/>
              </a:cxn>
              <a:cxn ang="0">
                <a:pos x="csX2704" y="csY2704"/>
              </a:cxn>
              <a:cxn ang="0">
                <a:pos x="csX2705" y="csY2705"/>
              </a:cxn>
              <a:cxn ang="0">
                <a:pos x="csX2706" y="csY2706"/>
              </a:cxn>
              <a:cxn ang="0">
                <a:pos x="csX2707" y="csY2707"/>
              </a:cxn>
              <a:cxn ang="0">
                <a:pos x="csX2708" y="csY2708"/>
              </a:cxn>
              <a:cxn ang="0">
                <a:pos x="csX2709" y="csY2709"/>
              </a:cxn>
              <a:cxn ang="0">
                <a:pos x="csX2710" y="csY2710"/>
              </a:cxn>
              <a:cxn ang="0">
                <a:pos x="csX2711" y="csY2711"/>
              </a:cxn>
              <a:cxn ang="0">
                <a:pos x="csX2712" y="csY2712"/>
              </a:cxn>
              <a:cxn ang="0">
                <a:pos x="csX2713" y="csY2713"/>
              </a:cxn>
              <a:cxn ang="0">
                <a:pos x="csX2714" y="csY2714"/>
              </a:cxn>
              <a:cxn ang="0">
                <a:pos x="csX2715" y="csY2715"/>
              </a:cxn>
              <a:cxn ang="0">
                <a:pos x="csX2716" y="csY2716"/>
              </a:cxn>
              <a:cxn ang="0">
                <a:pos x="csX2717" y="csY2717"/>
              </a:cxn>
              <a:cxn ang="0">
                <a:pos x="csX2718" y="csY2718"/>
              </a:cxn>
              <a:cxn ang="0">
                <a:pos x="csX2719" y="csY2719"/>
              </a:cxn>
              <a:cxn ang="0">
                <a:pos x="csX2720" y="csY2720"/>
              </a:cxn>
              <a:cxn ang="0">
                <a:pos x="csX2721" y="csY2721"/>
              </a:cxn>
              <a:cxn ang="0">
                <a:pos x="csX2722" y="csY2722"/>
              </a:cxn>
              <a:cxn ang="0">
                <a:pos x="csX2723" y="csY2723"/>
              </a:cxn>
              <a:cxn ang="0">
                <a:pos x="csX2724" y="csY2724"/>
              </a:cxn>
              <a:cxn ang="0">
                <a:pos x="csX2725" y="csY2725"/>
              </a:cxn>
              <a:cxn ang="0">
                <a:pos x="csX2726" y="csY2726"/>
              </a:cxn>
              <a:cxn ang="0">
                <a:pos x="csX2727" y="csY2727"/>
              </a:cxn>
              <a:cxn ang="0">
                <a:pos x="csX2728" y="csY2728"/>
              </a:cxn>
              <a:cxn ang="0">
                <a:pos x="csX2729" y="csY2729"/>
              </a:cxn>
              <a:cxn ang="0">
                <a:pos x="csX2730" y="csY2730"/>
              </a:cxn>
              <a:cxn ang="0">
                <a:pos x="csX2731" y="csY2731"/>
              </a:cxn>
              <a:cxn ang="0">
                <a:pos x="csX2732" y="csY2732"/>
              </a:cxn>
              <a:cxn ang="0">
                <a:pos x="csX2733" y="csY2733"/>
              </a:cxn>
              <a:cxn ang="0">
                <a:pos x="csX2734" y="csY2734"/>
              </a:cxn>
              <a:cxn ang="0">
                <a:pos x="csX2735" y="csY2735"/>
              </a:cxn>
              <a:cxn ang="0">
                <a:pos x="csX2736" y="csY2736"/>
              </a:cxn>
              <a:cxn ang="0">
                <a:pos x="csX2737" y="csY2737"/>
              </a:cxn>
              <a:cxn ang="0">
                <a:pos x="csX2738" y="csY2738"/>
              </a:cxn>
              <a:cxn ang="0">
                <a:pos x="csX2739" y="csY2739"/>
              </a:cxn>
              <a:cxn ang="0">
                <a:pos x="csX2740" y="csY2740"/>
              </a:cxn>
              <a:cxn ang="0">
                <a:pos x="csX2741" y="csY2741"/>
              </a:cxn>
              <a:cxn ang="0">
                <a:pos x="csX2742" y="csY2742"/>
              </a:cxn>
              <a:cxn ang="0">
                <a:pos x="csX2743" y="csY2743"/>
              </a:cxn>
              <a:cxn ang="0">
                <a:pos x="csX2744" y="csY2744"/>
              </a:cxn>
              <a:cxn ang="0">
                <a:pos x="csX2745" y="csY2745"/>
              </a:cxn>
              <a:cxn ang="0">
                <a:pos x="csX2746" y="csY2746"/>
              </a:cxn>
              <a:cxn ang="0">
                <a:pos x="csX2747" y="csY2747"/>
              </a:cxn>
              <a:cxn ang="0">
                <a:pos x="csX2748" y="csY2748"/>
              </a:cxn>
              <a:cxn ang="0">
                <a:pos x="csX2749" y="csY2749"/>
              </a:cxn>
              <a:cxn ang="0">
                <a:pos x="csX2750" y="csY2750"/>
              </a:cxn>
              <a:cxn ang="0">
                <a:pos x="csX2751" y="csY2751"/>
              </a:cxn>
              <a:cxn ang="0">
                <a:pos x="csX2752" y="csY2752"/>
              </a:cxn>
              <a:cxn ang="0">
                <a:pos x="csX2753" y="csY2753"/>
              </a:cxn>
              <a:cxn ang="0">
                <a:pos x="csX2754" y="csY2754"/>
              </a:cxn>
              <a:cxn ang="0">
                <a:pos x="csX2755" y="csY2755"/>
              </a:cxn>
              <a:cxn ang="0">
                <a:pos x="csX2756" y="csY2756"/>
              </a:cxn>
              <a:cxn ang="0">
                <a:pos x="csX2757" y="csY2757"/>
              </a:cxn>
              <a:cxn ang="0">
                <a:pos x="csX2758" y="csY2758"/>
              </a:cxn>
              <a:cxn ang="0">
                <a:pos x="csX2759" y="csY2759"/>
              </a:cxn>
              <a:cxn ang="0">
                <a:pos x="csX2760" y="csY2760"/>
              </a:cxn>
              <a:cxn ang="0">
                <a:pos x="csX2761" y="csY2761"/>
              </a:cxn>
              <a:cxn ang="0">
                <a:pos x="csX2762" y="csY2762"/>
              </a:cxn>
              <a:cxn ang="0">
                <a:pos x="csX2763" y="csY2763"/>
              </a:cxn>
              <a:cxn ang="0">
                <a:pos x="csX2764" y="csY2764"/>
              </a:cxn>
              <a:cxn ang="0">
                <a:pos x="csX2765" y="csY2765"/>
              </a:cxn>
              <a:cxn ang="0">
                <a:pos x="csX2766" y="csY2766"/>
              </a:cxn>
              <a:cxn ang="0">
                <a:pos x="csX2767" y="csY2767"/>
              </a:cxn>
              <a:cxn ang="0">
                <a:pos x="csX2768" y="csY2768"/>
              </a:cxn>
              <a:cxn ang="0">
                <a:pos x="csX2769" y="csY2769"/>
              </a:cxn>
              <a:cxn ang="0">
                <a:pos x="csX2770" y="csY2770"/>
              </a:cxn>
              <a:cxn ang="0">
                <a:pos x="csX2771" y="csY2771"/>
              </a:cxn>
              <a:cxn ang="0">
                <a:pos x="csX2772" y="csY2772"/>
              </a:cxn>
              <a:cxn ang="0">
                <a:pos x="csX2773" y="csY2773"/>
              </a:cxn>
              <a:cxn ang="0">
                <a:pos x="csX2774" y="csY2774"/>
              </a:cxn>
              <a:cxn ang="0">
                <a:pos x="csX2775" y="csY2775"/>
              </a:cxn>
              <a:cxn ang="0">
                <a:pos x="csX2776" y="csY2776"/>
              </a:cxn>
              <a:cxn ang="0">
                <a:pos x="csX2777" y="csY2777"/>
              </a:cxn>
              <a:cxn ang="0">
                <a:pos x="csX2778" y="csY2778"/>
              </a:cxn>
              <a:cxn ang="0">
                <a:pos x="csX2779" y="csY2779"/>
              </a:cxn>
              <a:cxn ang="0">
                <a:pos x="csX2780" y="csY2780"/>
              </a:cxn>
              <a:cxn ang="0">
                <a:pos x="csX2781" y="csY2781"/>
              </a:cxn>
              <a:cxn ang="0">
                <a:pos x="csX2782" y="csY2782"/>
              </a:cxn>
              <a:cxn ang="0">
                <a:pos x="csX2783" y="csY2783"/>
              </a:cxn>
              <a:cxn ang="0">
                <a:pos x="csX2784" y="csY2784"/>
              </a:cxn>
              <a:cxn ang="0">
                <a:pos x="csX2785" y="csY2785"/>
              </a:cxn>
              <a:cxn ang="0">
                <a:pos x="csX2786" y="csY2786"/>
              </a:cxn>
              <a:cxn ang="0">
                <a:pos x="csX2787" y="csY2787"/>
              </a:cxn>
              <a:cxn ang="0">
                <a:pos x="csX2788" y="csY2788"/>
              </a:cxn>
              <a:cxn ang="0">
                <a:pos x="csX2789" y="csY2789"/>
              </a:cxn>
              <a:cxn ang="0">
                <a:pos x="csX2790" y="csY2790"/>
              </a:cxn>
              <a:cxn ang="0">
                <a:pos x="csX2791" y="csY2791"/>
              </a:cxn>
              <a:cxn ang="0">
                <a:pos x="csX2792" y="csY2792"/>
              </a:cxn>
              <a:cxn ang="0">
                <a:pos x="csX2793" y="csY2793"/>
              </a:cxn>
              <a:cxn ang="0">
                <a:pos x="csX2794" y="csY2794"/>
              </a:cxn>
              <a:cxn ang="0">
                <a:pos x="csX2795" y="csY2795"/>
              </a:cxn>
              <a:cxn ang="0">
                <a:pos x="csX2796" y="csY2796"/>
              </a:cxn>
              <a:cxn ang="0">
                <a:pos x="csX2797" y="csY2797"/>
              </a:cxn>
              <a:cxn ang="0">
                <a:pos x="csX2798" y="csY2798"/>
              </a:cxn>
              <a:cxn ang="0">
                <a:pos x="csX2799" y="csY2799"/>
              </a:cxn>
              <a:cxn ang="0">
                <a:pos x="csX2800" y="csY2800"/>
              </a:cxn>
              <a:cxn ang="0">
                <a:pos x="csX2801" y="csY2801"/>
              </a:cxn>
              <a:cxn ang="0">
                <a:pos x="csX2802" y="csY2802"/>
              </a:cxn>
              <a:cxn ang="0">
                <a:pos x="csX2803" y="csY2803"/>
              </a:cxn>
              <a:cxn ang="0">
                <a:pos x="csX2804" y="csY2804"/>
              </a:cxn>
              <a:cxn ang="0">
                <a:pos x="csX2805" y="csY2805"/>
              </a:cxn>
              <a:cxn ang="0">
                <a:pos x="csX2806" y="csY2806"/>
              </a:cxn>
              <a:cxn ang="0">
                <a:pos x="csX2807" y="csY2807"/>
              </a:cxn>
              <a:cxn ang="0">
                <a:pos x="csX2808" y="csY2808"/>
              </a:cxn>
              <a:cxn ang="0">
                <a:pos x="csX2809" y="csY2809"/>
              </a:cxn>
              <a:cxn ang="0">
                <a:pos x="csX2810" y="csY2810"/>
              </a:cxn>
              <a:cxn ang="0">
                <a:pos x="csX2811" y="csY2811"/>
              </a:cxn>
              <a:cxn ang="0">
                <a:pos x="csX2812" y="csY2812"/>
              </a:cxn>
              <a:cxn ang="0">
                <a:pos x="csX2813" y="csY2813"/>
              </a:cxn>
              <a:cxn ang="0">
                <a:pos x="csX2814" y="csY2814"/>
              </a:cxn>
              <a:cxn ang="0">
                <a:pos x="csX2815" y="csY2815"/>
              </a:cxn>
              <a:cxn ang="0">
                <a:pos x="csX2816" y="csY2816"/>
              </a:cxn>
              <a:cxn ang="0">
                <a:pos x="csX2817" y="csY2817"/>
              </a:cxn>
              <a:cxn ang="0">
                <a:pos x="csX2818" y="csY2818"/>
              </a:cxn>
              <a:cxn ang="0">
                <a:pos x="csX2819" y="csY2819"/>
              </a:cxn>
              <a:cxn ang="0">
                <a:pos x="csX2820" y="csY2820"/>
              </a:cxn>
              <a:cxn ang="0">
                <a:pos x="csX2821" y="csY2821"/>
              </a:cxn>
              <a:cxn ang="0">
                <a:pos x="csX2822" y="csY2822"/>
              </a:cxn>
              <a:cxn ang="0">
                <a:pos x="csX2823" y="csY2823"/>
              </a:cxn>
              <a:cxn ang="0">
                <a:pos x="csX2824" y="csY2824"/>
              </a:cxn>
              <a:cxn ang="0">
                <a:pos x="csX2825" y="csY2825"/>
              </a:cxn>
              <a:cxn ang="0">
                <a:pos x="csX2826" y="csY2826"/>
              </a:cxn>
              <a:cxn ang="0">
                <a:pos x="csX2827" y="csY2827"/>
              </a:cxn>
              <a:cxn ang="0">
                <a:pos x="csX2828" y="csY2828"/>
              </a:cxn>
              <a:cxn ang="0">
                <a:pos x="csX2829" y="csY2829"/>
              </a:cxn>
              <a:cxn ang="0">
                <a:pos x="csX2830" y="csY2830"/>
              </a:cxn>
              <a:cxn ang="0">
                <a:pos x="csX2831" y="csY2831"/>
              </a:cxn>
              <a:cxn ang="0">
                <a:pos x="csX2832" y="csY2832"/>
              </a:cxn>
              <a:cxn ang="0">
                <a:pos x="csX2833" y="csY2833"/>
              </a:cxn>
              <a:cxn ang="0">
                <a:pos x="csX2834" y="csY2834"/>
              </a:cxn>
              <a:cxn ang="0">
                <a:pos x="csX2835" y="csY2835"/>
              </a:cxn>
              <a:cxn ang="0">
                <a:pos x="csX2836" y="csY2836"/>
              </a:cxn>
              <a:cxn ang="0">
                <a:pos x="csX2837" y="csY2837"/>
              </a:cxn>
              <a:cxn ang="0">
                <a:pos x="csX2838" y="csY2838"/>
              </a:cxn>
              <a:cxn ang="0">
                <a:pos x="csX2839" y="csY2839"/>
              </a:cxn>
              <a:cxn ang="0">
                <a:pos x="csX2840" y="csY2840"/>
              </a:cxn>
              <a:cxn ang="0">
                <a:pos x="csX2841" y="csY2841"/>
              </a:cxn>
              <a:cxn ang="0">
                <a:pos x="csX2842" y="csY2842"/>
              </a:cxn>
              <a:cxn ang="0">
                <a:pos x="csX2843" y="csY2843"/>
              </a:cxn>
              <a:cxn ang="0">
                <a:pos x="csX2844" y="csY2844"/>
              </a:cxn>
              <a:cxn ang="0">
                <a:pos x="csX2845" y="csY2845"/>
              </a:cxn>
              <a:cxn ang="0">
                <a:pos x="csX2846" y="csY2846"/>
              </a:cxn>
              <a:cxn ang="0">
                <a:pos x="csX2847" y="csY2847"/>
              </a:cxn>
              <a:cxn ang="0">
                <a:pos x="csX2848" y="csY2848"/>
              </a:cxn>
              <a:cxn ang="0">
                <a:pos x="csX2849" y="csY2849"/>
              </a:cxn>
              <a:cxn ang="0">
                <a:pos x="csX2850" y="csY2850"/>
              </a:cxn>
              <a:cxn ang="0">
                <a:pos x="csX2851" y="csY2851"/>
              </a:cxn>
              <a:cxn ang="0">
                <a:pos x="csX2852" y="csY2852"/>
              </a:cxn>
              <a:cxn ang="0">
                <a:pos x="csX2853" y="csY2853"/>
              </a:cxn>
              <a:cxn ang="0">
                <a:pos x="csX2854" y="csY2854"/>
              </a:cxn>
              <a:cxn ang="0">
                <a:pos x="csX2855" y="csY2855"/>
              </a:cxn>
              <a:cxn ang="0">
                <a:pos x="csX2856" y="csY2856"/>
              </a:cxn>
              <a:cxn ang="0">
                <a:pos x="csX2857" y="csY2857"/>
              </a:cxn>
              <a:cxn ang="0">
                <a:pos x="csX2858" y="csY2858"/>
              </a:cxn>
              <a:cxn ang="0">
                <a:pos x="csX2859" y="csY2859"/>
              </a:cxn>
              <a:cxn ang="0">
                <a:pos x="csX2860" y="csY2860"/>
              </a:cxn>
              <a:cxn ang="0">
                <a:pos x="csX2861" y="csY2861"/>
              </a:cxn>
              <a:cxn ang="0">
                <a:pos x="csX2862" y="csY2862"/>
              </a:cxn>
              <a:cxn ang="0">
                <a:pos x="csX2863" y="csY2863"/>
              </a:cxn>
              <a:cxn ang="0">
                <a:pos x="csX2864" y="csY2864"/>
              </a:cxn>
              <a:cxn ang="0">
                <a:pos x="csX2865" y="csY2865"/>
              </a:cxn>
              <a:cxn ang="0">
                <a:pos x="csX2866" y="csY2866"/>
              </a:cxn>
              <a:cxn ang="0">
                <a:pos x="csX2867" y="csY2867"/>
              </a:cxn>
              <a:cxn ang="0">
                <a:pos x="csX2868" y="csY2868"/>
              </a:cxn>
              <a:cxn ang="0">
                <a:pos x="csX2869" y="csY2869"/>
              </a:cxn>
              <a:cxn ang="0">
                <a:pos x="csX2870" y="csY2870"/>
              </a:cxn>
              <a:cxn ang="0">
                <a:pos x="csX2871" y="csY2871"/>
              </a:cxn>
              <a:cxn ang="0">
                <a:pos x="csX2872" y="csY2872"/>
              </a:cxn>
              <a:cxn ang="0">
                <a:pos x="csX2873" y="csY2873"/>
              </a:cxn>
              <a:cxn ang="0">
                <a:pos x="csX2874" y="csY2874"/>
              </a:cxn>
              <a:cxn ang="0">
                <a:pos x="csX2875" y="csY2875"/>
              </a:cxn>
              <a:cxn ang="0">
                <a:pos x="csX2876" y="csY2876"/>
              </a:cxn>
              <a:cxn ang="0">
                <a:pos x="csX2877" y="csY2877"/>
              </a:cxn>
              <a:cxn ang="0">
                <a:pos x="csX2878" y="csY2878"/>
              </a:cxn>
              <a:cxn ang="0">
                <a:pos x="csX2879" y="csY2879"/>
              </a:cxn>
              <a:cxn ang="0">
                <a:pos x="csX2880" y="csY2880"/>
              </a:cxn>
              <a:cxn ang="0">
                <a:pos x="csX2881" y="csY2881"/>
              </a:cxn>
              <a:cxn ang="0">
                <a:pos x="csX2882" y="csY2882"/>
              </a:cxn>
              <a:cxn ang="0">
                <a:pos x="csX2883" y="csY2883"/>
              </a:cxn>
              <a:cxn ang="0">
                <a:pos x="csX2884" y="csY2884"/>
              </a:cxn>
              <a:cxn ang="0">
                <a:pos x="csX2885" y="csY2885"/>
              </a:cxn>
              <a:cxn ang="0">
                <a:pos x="csX2886" y="csY2886"/>
              </a:cxn>
              <a:cxn ang="0">
                <a:pos x="csX2887" y="csY2887"/>
              </a:cxn>
              <a:cxn ang="0">
                <a:pos x="csX2888" y="csY2888"/>
              </a:cxn>
              <a:cxn ang="0">
                <a:pos x="csX2889" y="csY2889"/>
              </a:cxn>
              <a:cxn ang="0">
                <a:pos x="csX2890" y="csY2890"/>
              </a:cxn>
              <a:cxn ang="0">
                <a:pos x="csX2891" y="csY2891"/>
              </a:cxn>
              <a:cxn ang="0">
                <a:pos x="csX2892" y="csY2892"/>
              </a:cxn>
              <a:cxn ang="0">
                <a:pos x="csX2893" y="csY2893"/>
              </a:cxn>
              <a:cxn ang="0">
                <a:pos x="csX2894" y="csY2894"/>
              </a:cxn>
              <a:cxn ang="0">
                <a:pos x="csX2895" y="csY2895"/>
              </a:cxn>
              <a:cxn ang="0">
                <a:pos x="csX2896" y="csY2896"/>
              </a:cxn>
              <a:cxn ang="0">
                <a:pos x="csX2897" y="csY2897"/>
              </a:cxn>
              <a:cxn ang="0">
                <a:pos x="csX2898" y="csY2898"/>
              </a:cxn>
              <a:cxn ang="0">
                <a:pos x="csX2899" y="csY2899"/>
              </a:cxn>
              <a:cxn ang="0">
                <a:pos x="csX2900" y="csY2900"/>
              </a:cxn>
              <a:cxn ang="0">
                <a:pos x="csX2901" y="csY2901"/>
              </a:cxn>
              <a:cxn ang="0">
                <a:pos x="csX2902" y="csY2902"/>
              </a:cxn>
              <a:cxn ang="0">
                <a:pos x="csX2903" y="csY2903"/>
              </a:cxn>
              <a:cxn ang="0">
                <a:pos x="csX2904" y="csY2904"/>
              </a:cxn>
              <a:cxn ang="0">
                <a:pos x="csX2905" y="csY2905"/>
              </a:cxn>
              <a:cxn ang="0">
                <a:pos x="csX2906" y="csY2906"/>
              </a:cxn>
              <a:cxn ang="0">
                <a:pos x="csX2907" y="csY2907"/>
              </a:cxn>
              <a:cxn ang="0">
                <a:pos x="csX2908" y="csY2908"/>
              </a:cxn>
              <a:cxn ang="0">
                <a:pos x="csX2909" y="csY2909"/>
              </a:cxn>
              <a:cxn ang="0">
                <a:pos x="csX2910" y="csY2910"/>
              </a:cxn>
              <a:cxn ang="0">
                <a:pos x="csX2911" y="csY2911"/>
              </a:cxn>
              <a:cxn ang="0">
                <a:pos x="csX2912" y="csY2912"/>
              </a:cxn>
              <a:cxn ang="0">
                <a:pos x="csX2913" y="csY2913"/>
              </a:cxn>
              <a:cxn ang="0">
                <a:pos x="csX2914" y="csY2914"/>
              </a:cxn>
              <a:cxn ang="0">
                <a:pos x="csX2915" y="csY2915"/>
              </a:cxn>
              <a:cxn ang="0">
                <a:pos x="csX2916" y="csY2916"/>
              </a:cxn>
              <a:cxn ang="0">
                <a:pos x="csX2917" y="csY2917"/>
              </a:cxn>
              <a:cxn ang="0">
                <a:pos x="csX2918" y="csY2918"/>
              </a:cxn>
              <a:cxn ang="0">
                <a:pos x="csX2919" y="csY2919"/>
              </a:cxn>
              <a:cxn ang="0">
                <a:pos x="csX2920" y="csY2920"/>
              </a:cxn>
              <a:cxn ang="0">
                <a:pos x="csX2921" y="csY2921"/>
              </a:cxn>
              <a:cxn ang="0">
                <a:pos x="csX2922" y="csY2922"/>
              </a:cxn>
              <a:cxn ang="0">
                <a:pos x="csX2923" y="csY2923"/>
              </a:cxn>
              <a:cxn ang="0">
                <a:pos x="csX2924" y="csY2924"/>
              </a:cxn>
              <a:cxn ang="0">
                <a:pos x="csX2925" y="csY2925"/>
              </a:cxn>
              <a:cxn ang="0">
                <a:pos x="csX2926" y="csY2926"/>
              </a:cxn>
              <a:cxn ang="0">
                <a:pos x="csX2927" y="csY2927"/>
              </a:cxn>
              <a:cxn ang="0">
                <a:pos x="csX2928" y="csY2928"/>
              </a:cxn>
              <a:cxn ang="0">
                <a:pos x="csX2929" y="csY2929"/>
              </a:cxn>
              <a:cxn ang="0">
                <a:pos x="csX2930" y="csY2930"/>
              </a:cxn>
              <a:cxn ang="0">
                <a:pos x="csX2931" y="csY2931"/>
              </a:cxn>
              <a:cxn ang="0">
                <a:pos x="csX2932" y="csY2932"/>
              </a:cxn>
              <a:cxn ang="0">
                <a:pos x="csX2933" y="csY2933"/>
              </a:cxn>
              <a:cxn ang="0">
                <a:pos x="csX2934" y="csY2934"/>
              </a:cxn>
              <a:cxn ang="0">
                <a:pos x="csX2935" y="csY2935"/>
              </a:cxn>
              <a:cxn ang="0">
                <a:pos x="csX2936" y="csY2936"/>
              </a:cxn>
              <a:cxn ang="0">
                <a:pos x="csX2937" y="csY2937"/>
              </a:cxn>
              <a:cxn ang="0">
                <a:pos x="csX2938" y="csY2938"/>
              </a:cxn>
              <a:cxn ang="0">
                <a:pos x="csX2939" y="csY2939"/>
              </a:cxn>
              <a:cxn ang="0">
                <a:pos x="csX2940" y="csY2940"/>
              </a:cxn>
              <a:cxn ang="0">
                <a:pos x="csX2941" y="csY2941"/>
              </a:cxn>
              <a:cxn ang="0">
                <a:pos x="csX2942" y="csY2942"/>
              </a:cxn>
              <a:cxn ang="0">
                <a:pos x="csX2943" y="csY2943"/>
              </a:cxn>
              <a:cxn ang="0">
                <a:pos x="csX2944" y="csY2944"/>
              </a:cxn>
              <a:cxn ang="0">
                <a:pos x="csX2945" y="csY2945"/>
              </a:cxn>
              <a:cxn ang="0">
                <a:pos x="csX2946" y="csY2946"/>
              </a:cxn>
              <a:cxn ang="0">
                <a:pos x="csX2947" y="csY2947"/>
              </a:cxn>
              <a:cxn ang="0">
                <a:pos x="csX2948" y="csY2948"/>
              </a:cxn>
              <a:cxn ang="0">
                <a:pos x="csX2949" y="csY2949"/>
              </a:cxn>
              <a:cxn ang="0">
                <a:pos x="csX2950" y="csY2950"/>
              </a:cxn>
              <a:cxn ang="0">
                <a:pos x="csX2951" y="csY2951"/>
              </a:cxn>
              <a:cxn ang="0">
                <a:pos x="csX2952" y="csY2952"/>
              </a:cxn>
              <a:cxn ang="0">
                <a:pos x="csX2953" y="csY2953"/>
              </a:cxn>
              <a:cxn ang="0">
                <a:pos x="csX2954" y="csY2954"/>
              </a:cxn>
              <a:cxn ang="0">
                <a:pos x="csX2955" y="csY2955"/>
              </a:cxn>
              <a:cxn ang="0">
                <a:pos x="csX2956" y="csY2956"/>
              </a:cxn>
              <a:cxn ang="0">
                <a:pos x="csX2957" y="csY2957"/>
              </a:cxn>
              <a:cxn ang="0">
                <a:pos x="csX2958" y="csY2958"/>
              </a:cxn>
              <a:cxn ang="0">
                <a:pos x="csX2959" y="csY2959"/>
              </a:cxn>
              <a:cxn ang="0">
                <a:pos x="csX2960" y="csY2960"/>
              </a:cxn>
              <a:cxn ang="0">
                <a:pos x="csX2961" y="csY2961"/>
              </a:cxn>
              <a:cxn ang="0">
                <a:pos x="csX2962" y="csY2962"/>
              </a:cxn>
              <a:cxn ang="0">
                <a:pos x="csX2963" y="csY2963"/>
              </a:cxn>
              <a:cxn ang="0">
                <a:pos x="csX2964" y="csY2964"/>
              </a:cxn>
              <a:cxn ang="0">
                <a:pos x="csX2965" y="csY2965"/>
              </a:cxn>
              <a:cxn ang="0">
                <a:pos x="csX2966" y="csY2966"/>
              </a:cxn>
              <a:cxn ang="0">
                <a:pos x="csX2967" y="csY2967"/>
              </a:cxn>
              <a:cxn ang="0">
                <a:pos x="csX2968" y="csY2968"/>
              </a:cxn>
              <a:cxn ang="0">
                <a:pos x="csX2969" y="csY2969"/>
              </a:cxn>
              <a:cxn ang="0">
                <a:pos x="csX2970" y="csY2970"/>
              </a:cxn>
              <a:cxn ang="0">
                <a:pos x="csX2971" y="csY2971"/>
              </a:cxn>
              <a:cxn ang="0">
                <a:pos x="csX2972" y="csY2972"/>
              </a:cxn>
              <a:cxn ang="0">
                <a:pos x="csX2973" y="csY2973"/>
              </a:cxn>
              <a:cxn ang="0">
                <a:pos x="csX2974" y="csY2974"/>
              </a:cxn>
              <a:cxn ang="0">
                <a:pos x="csX2975" y="csY2975"/>
              </a:cxn>
              <a:cxn ang="0">
                <a:pos x="csX2976" y="csY2976"/>
              </a:cxn>
              <a:cxn ang="0">
                <a:pos x="csX2977" y="csY2977"/>
              </a:cxn>
              <a:cxn ang="0">
                <a:pos x="csX2978" y="csY2978"/>
              </a:cxn>
              <a:cxn ang="0">
                <a:pos x="csX2979" y="csY2979"/>
              </a:cxn>
              <a:cxn ang="0">
                <a:pos x="csX2980" y="csY2980"/>
              </a:cxn>
              <a:cxn ang="0">
                <a:pos x="csX2981" y="csY2981"/>
              </a:cxn>
              <a:cxn ang="0">
                <a:pos x="csX2982" y="csY2982"/>
              </a:cxn>
              <a:cxn ang="0">
                <a:pos x="csX2983" y="csY2983"/>
              </a:cxn>
              <a:cxn ang="0">
                <a:pos x="csX2984" y="csY2984"/>
              </a:cxn>
              <a:cxn ang="0">
                <a:pos x="csX2985" y="csY2985"/>
              </a:cxn>
              <a:cxn ang="0">
                <a:pos x="csX2986" y="csY2986"/>
              </a:cxn>
              <a:cxn ang="0">
                <a:pos x="csX2987" y="csY2987"/>
              </a:cxn>
              <a:cxn ang="0">
                <a:pos x="csX2988" y="csY2988"/>
              </a:cxn>
              <a:cxn ang="0">
                <a:pos x="csX2989" y="csY2989"/>
              </a:cxn>
              <a:cxn ang="0">
                <a:pos x="csX2990" y="csY2990"/>
              </a:cxn>
              <a:cxn ang="0">
                <a:pos x="csX2991" y="csY2991"/>
              </a:cxn>
              <a:cxn ang="0">
                <a:pos x="csX2992" y="csY2992"/>
              </a:cxn>
              <a:cxn ang="0">
                <a:pos x="csX2993" y="csY2993"/>
              </a:cxn>
              <a:cxn ang="0">
                <a:pos x="csX2994" y="csY2994"/>
              </a:cxn>
              <a:cxn ang="0">
                <a:pos x="csX2995" y="csY2995"/>
              </a:cxn>
              <a:cxn ang="0">
                <a:pos x="csX2996" y="csY2996"/>
              </a:cxn>
              <a:cxn ang="0">
                <a:pos x="csX2997" y="csY2997"/>
              </a:cxn>
              <a:cxn ang="0">
                <a:pos x="csX2998" y="csY2998"/>
              </a:cxn>
              <a:cxn ang="0">
                <a:pos x="csX2999" y="csY2999"/>
              </a:cxn>
              <a:cxn ang="0">
                <a:pos x="csX3000" y="csY3000"/>
              </a:cxn>
              <a:cxn ang="0">
                <a:pos x="csX3001" y="csY3001"/>
              </a:cxn>
              <a:cxn ang="0">
                <a:pos x="csX3002" y="csY3002"/>
              </a:cxn>
              <a:cxn ang="0">
                <a:pos x="csX3003" y="csY3003"/>
              </a:cxn>
              <a:cxn ang="0">
                <a:pos x="csX3004" y="csY3004"/>
              </a:cxn>
              <a:cxn ang="0">
                <a:pos x="csX3005" y="csY3005"/>
              </a:cxn>
              <a:cxn ang="0">
                <a:pos x="csX3006" y="csY3006"/>
              </a:cxn>
              <a:cxn ang="0">
                <a:pos x="csX3007" y="csY3007"/>
              </a:cxn>
              <a:cxn ang="0">
                <a:pos x="csX3008" y="csY3008"/>
              </a:cxn>
              <a:cxn ang="0">
                <a:pos x="csX3009" y="csY3009"/>
              </a:cxn>
              <a:cxn ang="0">
                <a:pos x="csX3010" y="csY3010"/>
              </a:cxn>
              <a:cxn ang="0">
                <a:pos x="csX3011" y="csY3011"/>
              </a:cxn>
              <a:cxn ang="0">
                <a:pos x="csX3012" y="csY3012"/>
              </a:cxn>
              <a:cxn ang="0">
                <a:pos x="csX3013" y="csY3013"/>
              </a:cxn>
              <a:cxn ang="0">
                <a:pos x="csX3014" y="csY3014"/>
              </a:cxn>
              <a:cxn ang="0">
                <a:pos x="csX3015" y="csY3015"/>
              </a:cxn>
              <a:cxn ang="0">
                <a:pos x="csX3016" y="csY3016"/>
              </a:cxn>
              <a:cxn ang="0">
                <a:pos x="csX3017" y="csY3017"/>
              </a:cxn>
              <a:cxn ang="0">
                <a:pos x="csX3018" y="csY3018"/>
              </a:cxn>
              <a:cxn ang="0">
                <a:pos x="csX3019" y="csY3019"/>
              </a:cxn>
              <a:cxn ang="0">
                <a:pos x="csX3020" y="csY3020"/>
              </a:cxn>
              <a:cxn ang="0">
                <a:pos x="csX3021" y="csY3021"/>
              </a:cxn>
              <a:cxn ang="0">
                <a:pos x="csX3022" y="csY3022"/>
              </a:cxn>
              <a:cxn ang="0">
                <a:pos x="csX3023" y="csY3023"/>
              </a:cxn>
              <a:cxn ang="0">
                <a:pos x="csX3024" y="csY3024"/>
              </a:cxn>
              <a:cxn ang="0">
                <a:pos x="csX3025" y="csY3025"/>
              </a:cxn>
              <a:cxn ang="0">
                <a:pos x="csX3026" y="csY3026"/>
              </a:cxn>
              <a:cxn ang="0">
                <a:pos x="csX3027" y="csY3027"/>
              </a:cxn>
              <a:cxn ang="0">
                <a:pos x="csX3028" y="csY3028"/>
              </a:cxn>
              <a:cxn ang="0">
                <a:pos x="csX3029" y="csY3029"/>
              </a:cxn>
              <a:cxn ang="0">
                <a:pos x="csX3030" y="csY3030"/>
              </a:cxn>
              <a:cxn ang="0">
                <a:pos x="csX3031" y="csY3031"/>
              </a:cxn>
              <a:cxn ang="0">
                <a:pos x="csX3032" y="csY3032"/>
              </a:cxn>
              <a:cxn ang="0">
                <a:pos x="csX3033" y="csY3033"/>
              </a:cxn>
              <a:cxn ang="0">
                <a:pos x="csX3034" y="csY3034"/>
              </a:cxn>
              <a:cxn ang="0">
                <a:pos x="csX3035" y="csY3035"/>
              </a:cxn>
              <a:cxn ang="0">
                <a:pos x="csX3036" y="csY3036"/>
              </a:cxn>
              <a:cxn ang="0">
                <a:pos x="csX3037" y="csY3037"/>
              </a:cxn>
              <a:cxn ang="0">
                <a:pos x="csX3038" y="csY3038"/>
              </a:cxn>
              <a:cxn ang="0">
                <a:pos x="csX3039" y="csY3039"/>
              </a:cxn>
              <a:cxn ang="0">
                <a:pos x="csX3040" y="csY3040"/>
              </a:cxn>
              <a:cxn ang="0">
                <a:pos x="csX3041" y="csY3041"/>
              </a:cxn>
              <a:cxn ang="0">
                <a:pos x="csX3042" y="csY3042"/>
              </a:cxn>
              <a:cxn ang="0">
                <a:pos x="csX3043" y="csY3043"/>
              </a:cxn>
              <a:cxn ang="0">
                <a:pos x="csX3044" y="csY3044"/>
              </a:cxn>
              <a:cxn ang="0">
                <a:pos x="csX3045" y="csY3045"/>
              </a:cxn>
              <a:cxn ang="0">
                <a:pos x="csX3046" y="csY3046"/>
              </a:cxn>
              <a:cxn ang="0">
                <a:pos x="csX3047" y="csY3047"/>
              </a:cxn>
              <a:cxn ang="0">
                <a:pos x="csX3048" y="csY3048"/>
              </a:cxn>
              <a:cxn ang="0">
                <a:pos x="csX3049" y="csY3049"/>
              </a:cxn>
              <a:cxn ang="0">
                <a:pos x="csX3050" y="csY3050"/>
              </a:cxn>
              <a:cxn ang="0">
                <a:pos x="csX3051" y="csY3051"/>
              </a:cxn>
              <a:cxn ang="0">
                <a:pos x="csX3052" y="csY3052"/>
              </a:cxn>
              <a:cxn ang="0">
                <a:pos x="csX3053" y="csY3053"/>
              </a:cxn>
              <a:cxn ang="0">
                <a:pos x="csX3054" y="csY3054"/>
              </a:cxn>
              <a:cxn ang="0">
                <a:pos x="csX3055" y="csY3055"/>
              </a:cxn>
              <a:cxn ang="0">
                <a:pos x="csX3056" y="csY3056"/>
              </a:cxn>
              <a:cxn ang="0">
                <a:pos x="csX3057" y="csY3057"/>
              </a:cxn>
              <a:cxn ang="0">
                <a:pos x="csX3058" y="csY3058"/>
              </a:cxn>
              <a:cxn ang="0">
                <a:pos x="csX3059" y="csY3059"/>
              </a:cxn>
              <a:cxn ang="0">
                <a:pos x="csX3060" y="csY3060"/>
              </a:cxn>
              <a:cxn ang="0">
                <a:pos x="csX3061" y="csY3061"/>
              </a:cxn>
              <a:cxn ang="0">
                <a:pos x="csX3062" y="csY3062"/>
              </a:cxn>
              <a:cxn ang="0">
                <a:pos x="csX3063" y="csY3063"/>
              </a:cxn>
              <a:cxn ang="0">
                <a:pos x="csX3064" y="csY3064"/>
              </a:cxn>
              <a:cxn ang="0">
                <a:pos x="csX3065" y="csY3065"/>
              </a:cxn>
              <a:cxn ang="0">
                <a:pos x="csX3066" y="csY3066"/>
              </a:cxn>
              <a:cxn ang="0">
                <a:pos x="csX3067" y="csY3067"/>
              </a:cxn>
              <a:cxn ang="0">
                <a:pos x="csX3068" y="csY3068"/>
              </a:cxn>
              <a:cxn ang="0">
                <a:pos x="csX3069" y="csY3069"/>
              </a:cxn>
              <a:cxn ang="0">
                <a:pos x="csX3070" y="csY3070"/>
              </a:cxn>
              <a:cxn ang="0">
                <a:pos x="csX3071" y="csY3071"/>
              </a:cxn>
              <a:cxn ang="0">
                <a:pos x="csX3072" y="csY3072"/>
              </a:cxn>
              <a:cxn ang="0">
                <a:pos x="csX3073" y="csY3073"/>
              </a:cxn>
              <a:cxn ang="0">
                <a:pos x="csX3074" y="csY3074"/>
              </a:cxn>
              <a:cxn ang="0">
                <a:pos x="csX3075" y="csY3075"/>
              </a:cxn>
              <a:cxn ang="0">
                <a:pos x="csX3076" y="csY3076"/>
              </a:cxn>
              <a:cxn ang="0">
                <a:pos x="csX3077" y="csY3077"/>
              </a:cxn>
              <a:cxn ang="0">
                <a:pos x="csX3078" y="csY3078"/>
              </a:cxn>
              <a:cxn ang="0">
                <a:pos x="csX3079" y="csY3079"/>
              </a:cxn>
              <a:cxn ang="0">
                <a:pos x="csX3080" y="csY3080"/>
              </a:cxn>
              <a:cxn ang="0">
                <a:pos x="csX3081" y="csY3081"/>
              </a:cxn>
              <a:cxn ang="0">
                <a:pos x="csX3082" y="csY3082"/>
              </a:cxn>
              <a:cxn ang="0">
                <a:pos x="csX3083" y="csY3083"/>
              </a:cxn>
              <a:cxn ang="0">
                <a:pos x="csX3084" y="csY3084"/>
              </a:cxn>
              <a:cxn ang="0">
                <a:pos x="csX3085" y="csY3085"/>
              </a:cxn>
              <a:cxn ang="0">
                <a:pos x="csX3086" y="csY3086"/>
              </a:cxn>
              <a:cxn ang="0">
                <a:pos x="csX3087" y="csY3087"/>
              </a:cxn>
              <a:cxn ang="0">
                <a:pos x="csX3088" y="csY3088"/>
              </a:cxn>
              <a:cxn ang="0">
                <a:pos x="csX3089" y="csY3089"/>
              </a:cxn>
              <a:cxn ang="0">
                <a:pos x="csX3090" y="csY3090"/>
              </a:cxn>
              <a:cxn ang="0">
                <a:pos x="csX3091" y="csY3091"/>
              </a:cxn>
              <a:cxn ang="0">
                <a:pos x="csX3092" y="csY3092"/>
              </a:cxn>
              <a:cxn ang="0">
                <a:pos x="csX3093" y="csY3093"/>
              </a:cxn>
              <a:cxn ang="0">
                <a:pos x="csX3094" y="csY3094"/>
              </a:cxn>
              <a:cxn ang="0">
                <a:pos x="csX3095" y="csY3095"/>
              </a:cxn>
              <a:cxn ang="0">
                <a:pos x="csX3096" y="csY3096"/>
              </a:cxn>
              <a:cxn ang="0">
                <a:pos x="csX3097" y="csY3097"/>
              </a:cxn>
              <a:cxn ang="0">
                <a:pos x="csX3098" y="csY3098"/>
              </a:cxn>
              <a:cxn ang="0">
                <a:pos x="csX3099" y="csY3099"/>
              </a:cxn>
              <a:cxn ang="0">
                <a:pos x="csX3100" y="csY3100"/>
              </a:cxn>
              <a:cxn ang="0">
                <a:pos x="csX3101" y="csY3101"/>
              </a:cxn>
              <a:cxn ang="0">
                <a:pos x="csX3102" y="csY3102"/>
              </a:cxn>
              <a:cxn ang="0">
                <a:pos x="csX3103" y="csY3103"/>
              </a:cxn>
              <a:cxn ang="0">
                <a:pos x="csX3104" y="csY3104"/>
              </a:cxn>
              <a:cxn ang="0">
                <a:pos x="csX3105" y="csY3105"/>
              </a:cxn>
              <a:cxn ang="0">
                <a:pos x="csX3106" y="csY3106"/>
              </a:cxn>
              <a:cxn ang="0">
                <a:pos x="csX3107" y="csY3107"/>
              </a:cxn>
              <a:cxn ang="0">
                <a:pos x="csX3108" y="csY3108"/>
              </a:cxn>
              <a:cxn ang="0">
                <a:pos x="csX3109" y="csY3109"/>
              </a:cxn>
              <a:cxn ang="0">
                <a:pos x="csX3110" y="csY3110"/>
              </a:cxn>
              <a:cxn ang="0">
                <a:pos x="csX3111" y="csY3111"/>
              </a:cxn>
              <a:cxn ang="0">
                <a:pos x="csX3112" y="csY3112"/>
              </a:cxn>
              <a:cxn ang="0">
                <a:pos x="csX3113" y="csY3113"/>
              </a:cxn>
              <a:cxn ang="0">
                <a:pos x="csX3114" y="csY3114"/>
              </a:cxn>
              <a:cxn ang="0">
                <a:pos x="csX3115" y="csY3115"/>
              </a:cxn>
              <a:cxn ang="0">
                <a:pos x="csX3116" y="csY3116"/>
              </a:cxn>
              <a:cxn ang="0">
                <a:pos x="csX3117" y="csY3117"/>
              </a:cxn>
              <a:cxn ang="0">
                <a:pos x="csX3118" y="csY3118"/>
              </a:cxn>
              <a:cxn ang="0">
                <a:pos x="csX3119" y="csY3119"/>
              </a:cxn>
              <a:cxn ang="0">
                <a:pos x="csX3120" y="csY3120"/>
              </a:cxn>
              <a:cxn ang="0">
                <a:pos x="csX3121" y="csY3121"/>
              </a:cxn>
              <a:cxn ang="0">
                <a:pos x="csX3122" y="csY3122"/>
              </a:cxn>
              <a:cxn ang="0">
                <a:pos x="csX3123" y="csY3123"/>
              </a:cxn>
              <a:cxn ang="0">
                <a:pos x="csX3124" y="csY3124"/>
              </a:cxn>
              <a:cxn ang="0">
                <a:pos x="csX3125" y="csY3125"/>
              </a:cxn>
              <a:cxn ang="0">
                <a:pos x="csX3126" y="csY3126"/>
              </a:cxn>
              <a:cxn ang="0">
                <a:pos x="csX3127" y="csY3127"/>
              </a:cxn>
              <a:cxn ang="0">
                <a:pos x="csX3128" y="csY3128"/>
              </a:cxn>
              <a:cxn ang="0">
                <a:pos x="csX3129" y="csY3129"/>
              </a:cxn>
              <a:cxn ang="0">
                <a:pos x="csX3130" y="csY3130"/>
              </a:cxn>
              <a:cxn ang="0">
                <a:pos x="csX3131" y="csY3131"/>
              </a:cxn>
              <a:cxn ang="0">
                <a:pos x="csX3132" y="csY3132"/>
              </a:cxn>
              <a:cxn ang="0">
                <a:pos x="csX3133" y="csY3133"/>
              </a:cxn>
              <a:cxn ang="0">
                <a:pos x="csX3134" y="csY3134"/>
              </a:cxn>
              <a:cxn ang="0">
                <a:pos x="csX3135" y="csY3135"/>
              </a:cxn>
              <a:cxn ang="0">
                <a:pos x="csX3136" y="csY3136"/>
              </a:cxn>
              <a:cxn ang="0">
                <a:pos x="csX3137" y="csY3137"/>
              </a:cxn>
              <a:cxn ang="0">
                <a:pos x="csX3138" y="csY3138"/>
              </a:cxn>
              <a:cxn ang="0">
                <a:pos x="csX3139" y="csY3139"/>
              </a:cxn>
              <a:cxn ang="0">
                <a:pos x="csX3140" y="csY3140"/>
              </a:cxn>
              <a:cxn ang="0">
                <a:pos x="csX3141" y="csY3141"/>
              </a:cxn>
              <a:cxn ang="0">
                <a:pos x="csX3142" y="csY3142"/>
              </a:cxn>
              <a:cxn ang="0">
                <a:pos x="csX3143" y="csY3143"/>
              </a:cxn>
              <a:cxn ang="0">
                <a:pos x="csX3144" y="csY3144"/>
              </a:cxn>
              <a:cxn ang="0">
                <a:pos x="csX3145" y="csY3145"/>
              </a:cxn>
              <a:cxn ang="0">
                <a:pos x="csX3146" y="csY3146"/>
              </a:cxn>
              <a:cxn ang="0">
                <a:pos x="csX3147" y="csY3147"/>
              </a:cxn>
              <a:cxn ang="0">
                <a:pos x="csX3148" y="csY3148"/>
              </a:cxn>
              <a:cxn ang="0">
                <a:pos x="csX3149" y="csY3149"/>
              </a:cxn>
              <a:cxn ang="0">
                <a:pos x="csX3150" y="csY3150"/>
              </a:cxn>
              <a:cxn ang="0">
                <a:pos x="csX3151" y="csY3151"/>
              </a:cxn>
              <a:cxn ang="0">
                <a:pos x="csX3152" y="csY3152"/>
              </a:cxn>
              <a:cxn ang="0">
                <a:pos x="csX3153" y="csY3153"/>
              </a:cxn>
              <a:cxn ang="0">
                <a:pos x="csX3154" y="csY3154"/>
              </a:cxn>
              <a:cxn ang="0">
                <a:pos x="csX3155" y="csY3155"/>
              </a:cxn>
              <a:cxn ang="0">
                <a:pos x="csX3156" y="csY3156"/>
              </a:cxn>
              <a:cxn ang="0">
                <a:pos x="csX3157" y="csY3157"/>
              </a:cxn>
              <a:cxn ang="0">
                <a:pos x="csX3158" y="csY3158"/>
              </a:cxn>
              <a:cxn ang="0">
                <a:pos x="csX3159" y="csY3159"/>
              </a:cxn>
              <a:cxn ang="0">
                <a:pos x="csX3160" y="csY3160"/>
              </a:cxn>
              <a:cxn ang="0">
                <a:pos x="csX3161" y="csY3161"/>
              </a:cxn>
              <a:cxn ang="0">
                <a:pos x="csX3162" y="csY3162"/>
              </a:cxn>
              <a:cxn ang="0">
                <a:pos x="csX3163" y="csY3163"/>
              </a:cxn>
              <a:cxn ang="0">
                <a:pos x="csX3164" y="csY3164"/>
              </a:cxn>
              <a:cxn ang="0">
                <a:pos x="csX3165" y="csY3165"/>
              </a:cxn>
              <a:cxn ang="0">
                <a:pos x="csX3166" y="csY3166"/>
              </a:cxn>
              <a:cxn ang="0">
                <a:pos x="csX3167" y="csY3167"/>
              </a:cxn>
              <a:cxn ang="0">
                <a:pos x="csX3168" y="csY3168"/>
              </a:cxn>
              <a:cxn ang="0">
                <a:pos x="csX3169" y="csY3169"/>
              </a:cxn>
              <a:cxn ang="0">
                <a:pos x="csX3170" y="csY3170"/>
              </a:cxn>
              <a:cxn ang="0">
                <a:pos x="csX3171" y="csY3171"/>
              </a:cxn>
              <a:cxn ang="0">
                <a:pos x="csX3172" y="csY3172"/>
              </a:cxn>
              <a:cxn ang="0">
                <a:pos x="csX3173" y="csY3173"/>
              </a:cxn>
              <a:cxn ang="0">
                <a:pos x="csX3174" y="csY3174"/>
              </a:cxn>
              <a:cxn ang="0">
                <a:pos x="csX3175" y="csY3175"/>
              </a:cxn>
              <a:cxn ang="0">
                <a:pos x="csX3176" y="csY3176"/>
              </a:cxn>
              <a:cxn ang="0">
                <a:pos x="csX3177" y="csY3177"/>
              </a:cxn>
              <a:cxn ang="0">
                <a:pos x="csX3178" y="csY3178"/>
              </a:cxn>
              <a:cxn ang="0">
                <a:pos x="csX3179" y="csY3179"/>
              </a:cxn>
              <a:cxn ang="0">
                <a:pos x="csX3180" y="csY3180"/>
              </a:cxn>
              <a:cxn ang="0">
                <a:pos x="csX3181" y="csY3181"/>
              </a:cxn>
              <a:cxn ang="0">
                <a:pos x="csX3182" y="csY3182"/>
              </a:cxn>
              <a:cxn ang="0">
                <a:pos x="csX3183" y="csY3183"/>
              </a:cxn>
              <a:cxn ang="0">
                <a:pos x="csX3184" y="csY3184"/>
              </a:cxn>
              <a:cxn ang="0">
                <a:pos x="csX3185" y="csY3185"/>
              </a:cxn>
              <a:cxn ang="0">
                <a:pos x="csX3186" y="csY3186"/>
              </a:cxn>
              <a:cxn ang="0">
                <a:pos x="csX3187" y="csY3187"/>
              </a:cxn>
              <a:cxn ang="0">
                <a:pos x="csX3188" y="csY3188"/>
              </a:cxn>
              <a:cxn ang="0">
                <a:pos x="csX3189" y="csY3189"/>
              </a:cxn>
              <a:cxn ang="0">
                <a:pos x="csX3190" y="csY3190"/>
              </a:cxn>
              <a:cxn ang="0">
                <a:pos x="csX3191" y="csY3191"/>
              </a:cxn>
              <a:cxn ang="0">
                <a:pos x="csX3192" y="csY3192"/>
              </a:cxn>
              <a:cxn ang="0">
                <a:pos x="csX3193" y="csY3193"/>
              </a:cxn>
              <a:cxn ang="0">
                <a:pos x="csX3194" y="csY3194"/>
              </a:cxn>
              <a:cxn ang="0">
                <a:pos x="csX3195" y="csY3195"/>
              </a:cxn>
              <a:cxn ang="0">
                <a:pos x="csX3196" y="csY3196"/>
              </a:cxn>
              <a:cxn ang="0">
                <a:pos x="csX3197" y="csY3197"/>
              </a:cxn>
              <a:cxn ang="0">
                <a:pos x="csX3198" y="csY3198"/>
              </a:cxn>
              <a:cxn ang="0">
                <a:pos x="csX3199" y="csY3199"/>
              </a:cxn>
              <a:cxn ang="0">
                <a:pos x="csX3200" y="csY3200"/>
              </a:cxn>
              <a:cxn ang="0">
                <a:pos x="csX3201" y="csY3201"/>
              </a:cxn>
              <a:cxn ang="0">
                <a:pos x="csX3202" y="csY3202"/>
              </a:cxn>
              <a:cxn ang="0">
                <a:pos x="csX3203" y="csY3203"/>
              </a:cxn>
              <a:cxn ang="0">
                <a:pos x="csX3204" y="csY3204"/>
              </a:cxn>
              <a:cxn ang="0">
                <a:pos x="csX3205" y="csY3205"/>
              </a:cxn>
              <a:cxn ang="0">
                <a:pos x="csX3206" y="csY3206"/>
              </a:cxn>
              <a:cxn ang="0">
                <a:pos x="csX3207" y="csY3207"/>
              </a:cxn>
              <a:cxn ang="0">
                <a:pos x="csX3208" y="csY3208"/>
              </a:cxn>
              <a:cxn ang="0">
                <a:pos x="csX3209" y="csY3209"/>
              </a:cxn>
              <a:cxn ang="0">
                <a:pos x="csX3210" y="csY3210"/>
              </a:cxn>
              <a:cxn ang="0">
                <a:pos x="csX3211" y="csY3211"/>
              </a:cxn>
              <a:cxn ang="0">
                <a:pos x="csX3212" y="csY3212"/>
              </a:cxn>
              <a:cxn ang="0">
                <a:pos x="csX3213" y="csY3213"/>
              </a:cxn>
              <a:cxn ang="0">
                <a:pos x="csX3214" y="csY3214"/>
              </a:cxn>
              <a:cxn ang="0">
                <a:pos x="csX3215" y="csY3215"/>
              </a:cxn>
              <a:cxn ang="0">
                <a:pos x="csX3216" y="csY3216"/>
              </a:cxn>
              <a:cxn ang="0">
                <a:pos x="csX3217" y="csY3217"/>
              </a:cxn>
              <a:cxn ang="0">
                <a:pos x="csX3218" y="csY3218"/>
              </a:cxn>
              <a:cxn ang="0">
                <a:pos x="csX3219" y="csY3219"/>
              </a:cxn>
              <a:cxn ang="0">
                <a:pos x="csX3220" y="csY3220"/>
              </a:cxn>
              <a:cxn ang="0">
                <a:pos x="csX3221" y="csY3221"/>
              </a:cxn>
              <a:cxn ang="0">
                <a:pos x="csX3222" y="csY3222"/>
              </a:cxn>
              <a:cxn ang="0">
                <a:pos x="csX3223" y="csY3223"/>
              </a:cxn>
              <a:cxn ang="0">
                <a:pos x="csX3224" y="csY3224"/>
              </a:cxn>
              <a:cxn ang="0">
                <a:pos x="csX3225" y="csY3225"/>
              </a:cxn>
              <a:cxn ang="0">
                <a:pos x="csX3226" y="csY3226"/>
              </a:cxn>
              <a:cxn ang="0">
                <a:pos x="csX3227" y="csY3227"/>
              </a:cxn>
              <a:cxn ang="0">
                <a:pos x="csX3228" y="csY3228"/>
              </a:cxn>
              <a:cxn ang="0">
                <a:pos x="csX3229" y="csY3229"/>
              </a:cxn>
              <a:cxn ang="0">
                <a:pos x="csX3230" y="csY3230"/>
              </a:cxn>
              <a:cxn ang="0">
                <a:pos x="csX3231" y="csY3231"/>
              </a:cxn>
              <a:cxn ang="0">
                <a:pos x="csX3232" y="csY3232"/>
              </a:cxn>
              <a:cxn ang="0">
                <a:pos x="csX3233" y="csY3233"/>
              </a:cxn>
              <a:cxn ang="0">
                <a:pos x="csX3234" y="csY3234"/>
              </a:cxn>
              <a:cxn ang="0">
                <a:pos x="csX3235" y="csY3235"/>
              </a:cxn>
              <a:cxn ang="0">
                <a:pos x="csX3236" y="csY3236"/>
              </a:cxn>
              <a:cxn ang="0">
                <a:pos x="csX3237" y="csY3237"/>
              </a:cxn>
              <a:cxn ang="0">
                <a:pos x="csX3238" y="csY3238"/>
              </a:cxn>
              <a:cxn ang="0">
                <a:pos x="csX3239" y="csY3239"/>
              </a:cxn>
              <a:cxn ang="0">
                <a:pos x="csX3240" y="csY3240"/>
              </a:cxn>
              <a:cxn ang="0">
                <a:pos x="csX3241" y="csY3241"/>
              </a:cxn>
              <a:cxn ang="0">
                <a:pos x="csX3242" y="csY3242"/>
              </a:cxn>
              <a:cxn ang="0">
                <a:pos x="csX3243" y="csY3243"/>
              </a:cxn>
              <a:cxn ang="0">
                <a:pos x="csX3244" y="csY3244"/>
              </a:cxn>
              <a:cxn ang="0">
                <a:pos x="csX3245" y="csY3245"/>
              </a:cxn>
              <a:cxn ang="0">
                <a:pos x="csX3246" y="csY3246"/>
              </a:cxn>
              <a:cxn ang="0">
                <a:pos x="csX3247" y="csY3247"/>
              </a:cxn>
              <a:cxn ang="0">
                <a:pos x="csX3248" y="csY3248"/>
              </a:cxn>
              <a:cxn ang="0">
                <a:pos x="csX3249" y="csY3249"/>
              </a:cxn>
              <a:cxn ang="0">
                <a:pos x="csX3250" y="csY3250"/>
              </a:cxn>
              <a:cxn ang="0">
                <a:pos x="csX3251" y="csY3251"/>
              </a:cxn>
              <a:cxn ang="0">
                <a:pos x="csX3252" y="csY3252"/>
              </a:cxn>
              <a:cxn ang="0">
                <a:pos x="csX3253" y="csY3253"/>
              </a:cxn>
              <a:cxn ang="0">
                <a:pos x="csX3254" y="csY3254"/>
              </a:cxn>
              <a:cxn ang="0">
                <a:pos x="csX3255" y="csY3255"/>
              </a:cxn>
              <a:cxn ang="0">
                <a:pos x="csX3256" y="csY3256"/>
              </a:cxn>
              <a:cxn ang="0">
                <a:pos x="csX3257" y="csY3257"/>
              </a:cxn>
              <a:cxn ang="0">
                <a:pos x="csX3258" y="csY3258"/>
              </a:cxn>
              <a:cxn ang="0">
                <a:pos x="csX3259" y="csY3259"/>
              </a:cxn>
              <a:cxn ang="0">
                <a:pos x="csX3260" y="csY3260"/>
              </a:cxn>
              <a:cxn ang="0">
                <a:pos x="csX3261" y="csY3261"/>
              </a:cxn>
              <a:cxn ang="0">
                <a:pos x="csX3262" y="csY3262"/>
              </a:cxn>
              <a:cxn ang="0">
                <a:pos x="csX3263" y="csY3263"/>
              </a:cxn>
              <a:cxn ang="0">
                <a:pos x="csX3264" y="csY3264"/>
              </a:cxn>
              <a:cxn ang="0">
                <a:pos x="csX3265" y="csY3265"/>
              </a:cxn>
              <a:cxn ang="0">
                <a:pos x="csX3266" y="csY3266"/>
              </a:cxn>
              <a:cxn ang="0">
                <a:pos x="csX3267" y="csY3267"/>
              </a:cxn>
              <a:cxn ang="0">
                <a:pos x="csX3268" y="csY3268"/>
              </a:cxn>
              <a:cxn ang="0">
                <a:pos x="csX3269" y="csY3269"/>
              </a:cxn>
              <a:cxn ang="0">
                <a:pos x="csX3270" y="csY3270"/>
              </a:cxn>
              <a:cxn ang="0">
                <a:pos x="csX3271" y="csY3271"/>
              </a:cxn>
              <a:cxn ang="0">
                <a:pos x="csX3272" y="csY3272"/>
              </a:cxn>
              <a:cxn ang="0">
                <a:pos x="csX3273" y="csY3273"/>
              </a:cxn>
              <a:cxn ang="0">
                <a:pos x="csX3274" y="csY3274"/>
              </a:cxn>
              <a:cxn ang="0">
                <a:pos x="csX3275" y="csY3275"/>
              </a:cxn>
              <a:cxn ang="0">
                <a:pos x="csX3276" y="csY3276"/>
              </a:cxn>
              <a:cxn ang="0">
                <a:pos x="csX3277" y="csY3277"/>
              </a:cxn>
              <a:cxn ang="0">
                <a:pos x="csX3278" y="csY3278"/>
              </a:cxn>
              <a:cxn ang="0">
                <a:pos x="csX3279" y="csY3279"/>
              </a:cxn>
              <a:cxn ang="0">
                <a:pos x="csX3280" y="csY3280"/>
              </a:cxn>
              <a:cxn ang="0">
                <a:pos x="csX3281" y="csY3281"/>
              </a:cxn>
              <a:cxn ang="0">
                <a:pos x="csX3282" y="csY3282"/>
              </a:cxn>
              <a:cxn ang="0">
                <a:pos x="csX3283" y="csY3283"/>
              </a:cxn>
              <a:cxn ang="0">
                <a:pos x="csX3284" y="csY3284"/>
              </a:cxn>
              <a:cxn ang="0">
                <a:pos x="csX3285" y="csY3285"/>
              </a:cxn>
              <a:cxn ang="0">
                <a:pos x="csX3286" y="csY3286"/>
              </a:cxn>
              <a:cxn ang="0">
                <a:pos x="csX3287" y="csY3287"/>
              </a:cxn>
              <a:cxn ang="0">
                <a:pos x="csX3288" y="csY3288"/>
              </a:cxn>
              <a:cxn ang="0">
                <a:pos x="csX3289" y="csY3289"/>
              </a:cxn>
              <a:cxn ang="0">
                <a:pos x="csX3290" y="csY3290"/>
              </a:cxn>
              <a:cxn ang="0">
                <a:pos x="csX3291" y="csY3291"/>
              </a:cxn>
              <a:cxn ang="0">
                <a:pos x="csX3292" y="csY3292"/>
              </a:cxn>
              <a:cxn ang="0">
                <a:pos x="csX3293" y="csY3293"/>
              </a:cxn>
              <a:cxn ang="0">
                <a:pos x="csX3294" y="csY3294"/>
              </a:cxn>
              <a:cxn ang="0">
                <a:pos x="csX3295" y="csY3295"/>
              </a:cxn>
              <a:cxn ang="0">
                <a:pos x="csX3296" y="csY3296"/>
              </a:cxn>
              <a:cxn ang="0">
                <a:pos x="csX3297" y="csY3297"/>
              </a:cxn>
              <a:cxn ang="0">
                <a:pos x="csX3298" y="csY3298"/>
              </a:cxn>
              <a:cxn ang="0">
                <a:pos x="csX3299" y="csY3299"/>
              </a:cxn>
              <a:cxn ang="0">
                <a:pos x="csX3300" y="csY3300"/>
              </a:cxn>
              <a:cxn ang="0">
                <a:pos x="csX3301" y="csY3301"/>
              </a:cxn>
              <a:cxn ang="0">
                <a:pos x="csX3302" y="csY3302"/>
              </a:cxn>
              <a:cxn ang="0">
                <a:pos x="csX3303" y="csY3303"/>
              </a:cxn>
              <a:cxn ang="0">
                <a:pos x="csX3304" y="csY3304"/>
              </a:cxn>
              <a:cxn ang="0">
                <a:pos x="csX3305" y="csY3305"/>
              </a:cxn>
              <a:cxn ang="0">
                <a:pos x="csX3306" y="csY3306"/>
              </a:cxn>
              <a:cxn ang="0">
                <a:pos x="csX3307" y="csY3307"/>
              </a:cxn>
              <a:cxn ang="0">
                <a:pos x="csX3308" y="csY3308"/>
              </a:cxn>
              <a:cxn ang="0">
                <a:pos x="csX3309" y="csY3309"/>
              </a:cxn>
              <a:cxn ang="0">
                <a:pos x="csX3310" y="csY3310"/>
              </a:cxn>
              <a:cxn ang="0">
                <a:pos x="csX3311" y="csY3311"/>
              </a:cxn>
              <a:cxn ang="0">
                <a:pos x="csX3312" y="csY3312"/>
              </a:cxn>
              <a:cxn ang="0">
                <a:pos x="csX3313" y="csY3313"/>
              </a:cxn>
              <a:cxn ang="0">
                <a:pos x="csX3314" y="csY3314"/>
              </a:cxn>
              <a:cxn ang="0">
                <a:pos x="csX3315" y="csY3315"/>
              </a:cxn>
              <a:cxn ang="0">
                <a:pos x="csX3316" y="csY3316"/>
              </a:cxn>
              <a:cxn ang="0">
                <a:pos x="csX3317" y="csY3317"/>
              </a:cxn>
              <a:cxn ang="0">
                <a:pos x="csX3318" y="csY3318"/>
              </a:cxn>
              <a:cxn ang="0">
                <a:pos x="csX3319" y="csY3319"/>
              </a:cxn>
              <a:cxn ang="0">
                <a:pos x="csX3320" y="csY3320"/>
              </a:cxn>
              <a:cxn ang="0">
                <a:pos x="csX3321" y="csY3321"/>
              </a:cxn>
              <a:cxn ang="0">
                <a:pos x="csX3322" y="csY3322"/>
              </a:cxn>
              <a:cxn ang="0">
                <a:pos x="csX3323" y="csY3323"/>
              </a:cxn>
              <a:cxn ang="0">
                <a:pos x="csX3324" y="csY3324"/>
              </a:cxn>
              <a:cxn ang="0">
                <a:pos x="csX3325" y="csY3325"/>
              </a:cxn>
              <a:cxn ang="0">
                <a:pos x="csX3326" y="csY3326"/>
              </a:cxn>
              <a:cxn ang="0">
                <a:pos x="csX3327" y="csY3327"/>
              </a:cxn>
              <a:cxn ang="0">
                <a:pos x="csX3328" y="csY3328"/>
              </a:cxn>
              <a:cxn ang="0">
                <a:pos x="csX3329" y="csY3329"/>
              </a:cxn>
              <a:cxn ang="0">
                <a:pos x="csX3330" y="csY3330"/>
              </a:cxn>
              <a:cxn ang="0">
                <a:pos x="csX3331" y="csY3331"/>
              </a:cxn>
              <a:cxn ang="0">
                <a:pos x="csX3332" y="csY3332"/>
              </a:cxn>
              <a:cxn ang="0">
                <a:pos x="csX3333" y="csY3333"/>
              </a:cxn>
              <a:cxn ang="0">
                <a:pos x="csX3334" y="csY3334"/>
              </a:cxn>
              <a:cxn ang="0">
                <a:pos x="csX3335" y="csY3335"/>
              </a:cxn>
              <a:cxn ang="0">
                <a:pos x="csX3336" y="csY3336"/>
              </a:cxn>
              <a:cxn ang="0">
                <a:pos x="csX3337" y="csY3337"/>
              </a:cxn>
              <a:cxn ang="0">
                <a:pos x="csX3338" y="csY3338"/>
              </a:cxn>
              <a:cxn ang="0">
                <a:pos x="csX3339" y="csY3339"/>
              </a:cxn>
              <a:cxn ang="0">
                <a:pos x="csX3340" y="csY3340"/>
              </a:cxn>
              <a:cxn ang="0">
                <a:pos x="csX3341" y="csY3341"/>
              </a:cxn>
              <a:cxn ang="0">
                <a:pos x="csX3342" y="csY3342"/>
              </a:cxn>
              <a:cxn ang="0">
                <a:pos x="csX3343" y="csY3343"/>
              </a:cxn>
              <a:cxn ang="0">
                <a:pos x="csX3344" y="csY3344"/>
              </a:cxn>
              <a:cxn ang="0">
                <a:pos x="csX3345" y="csY3345"/>
              </a:cxn>
              <a:cxn ang="0">
                <a:pos x="csX3346" y="csY3346"/>
              </a:cxn>
              <a:cxn ang="0">
                <a:pos x="csX3347" y="csY3347"/>
              </a:cxn>
              <a:cxn ang="0">
                <a:pos x="csX3348" y="csY3348"/>
              </a:cxn>
              <a:cxn ang="0">
                <a:pos x="csX3349" y="csY3349"/>
              </a:cxn>
              <a:cxn ang="0">
                <a:pos x="csX3350" y="csY3350"/>
              </a:cxn>
              <a:cxn ang="0">
                <a:pos x="csX3351" y="csY3351"/>
              </a:cxn>
              <a:cxn ang="0">
                <a:pos x="csX3352" y="csY3352"/>
              </a:cxn>
              <a:cxn ang="0">
                <a:pos x="csX3353" y="csY3353"/>
              </a:cxn>
              <a:cxn ang="0">
                <a:pos x="csX3354" y="csY3354"/>
              </a:cxn>
              <a:cxn ang="0">
                <a:pos x="csX3355" y="csY3355"/>
              </a:cxn>
              <a:cxn ang="0">
                <a:pos x="csX3356" y="csY3356"/>
              </a:cxn>
              <a:cxn ang="0">
                <a:pos x="csX3357" y="csY3357"/>
              </a:cxn>
              <a:cxn ang="0">
                <a:pos x="csX3358" y="csY3358"/>
              </a:cxn>
              <a:cxn ang="0">
                <a:pos x="csX3359" y="csY3359"/>
              </a:cxn>
              <a:cxn ang="0">
                <a:pos x="csX3360" y="csY3360"/>
              </a:cxn>
              <a:cxn ang="0">
                <a:pos x="csX3361" y="csY3361"/>
              </a:cxn>
              <a:cxn ang="0">
                <a:pos x="csX3362" y="csY3362"/>
              </a:cxn>
              <a:cxn ang="0">
                <a:pos x="csX3363" y="csY3363"/>
              </a:cxn>
              <a:cxn ang="0">
                <a:pos x="csX3364" y="csY3364"/>
              </a:cxn>
              <a:cxn ang="0">
                <a:pos x="csX3365" y="csY3365"/>
              </a:cxn>
              <a:cxn ang="0">
                <a:pos x="csX3366" y="csY3366"/>
              </a:cxn>
              <a:cxn ang="0">
                <a:pos x="csX3367" y="csY3367"/>
              </a:cxn>
              <a:cxn ang="0">
                <a:pos x="csX3368" y="csY3368"/>
              </a:cxn>
              <a:cxn ang="0">
                <a:pos x="csX3369" y="csY3369"/>
              </a:cxn>
              <a:cxn ang="0">
                <a:pos x="csX3370" y="csY3370"/>
              </a:cxn>
              <a:cxn ang="0">
                <a:pos x="csX3371" y="csY3371"/>
              </a:cxn>
              <a:cxn ang="0">
                <a:pos x="csX3372" y="csY3372"/>
              </a:cxn>
              <a:cxn ang="0">
                <a:pos x="csX3373" y="csY3373"/>
              </a:cxn>
              <a:cxn ang="0">
                <a:pos x="csX3374" y="csY3374"/>
              </a:cxn>
              <a:cxn ang="0">
                <a:pos x="csX3375" y="csY3375"/>
              </a:cxn>
              <a:cxn ang="0">
                <a:pos x="csX3376" y="csY3376"/>
              </a:cxn>
              <a:cxn ang="0">
                <a:pos x="csX3377" y="csY3377"/>
              </a:cxn>
              <a:cxn ang="0">
                <a:pos x="csX3378" y="csY3378"/>
              </a:cxn>
              <a:cxn ang="0">
                <a:pos x="csX3379" y="csY3379"/>
              </a:cxn>
              <a:cxn ang="0">
                <a:pos x="csX3380" y="csY3380"/>
              </a:cxn>
              <a:cxn ang="0">
                <a:pos x="csX3381" y="csY3381"/>
              </a:cxn>
              <a:cxn ang="0">
                <a:pos x="csX3382" y="csY3382"/>
              </a:cxn>
              <a:cxn ang="0">
                <a:pos x="csX3383" y="csY3383"/>
              </a:cxn>
              <a:cxn ang="0">
                <a:pos x="csX3384" y="csY3384"/>
              </a:cxn>
              <a:cxn ang="0">
                <a:pos x="csX3385" y="csY3385"/>
              </a:cxn>
              <a:cxn ang="0">
                <a:pos x="csX3386" y="csY3386"/>
              </a:cxn>
              <a:cxn ang="0">
                <a:pos x="csX3387" y="csY3387"/>
              </a:cxn>
              <a:cxn ang="0">
                <a:pos x="csX3388" y="csY3388"/>
              </a:cxn>
              <a:cxn ang="0">
                <a:pos x="csX3389" y="csY3389"/>
              </a:cxn>
              <a:cxn ang="0">
                <a:pos x="csX3390" y="csY3390"/>
              </a:cxn>
              <a:cxn ang="0">
                <a:pos x="csX3391" y="csY3391"/>
              </a:cxn>
              <a:cxn ang="0">
                <a:pos x="csX3392" y="csY3392"/>
              </a:cxn>
              <a:cxn ang="0">
                <a:pos x="csX3393" y="csY3393"/>
              </a:cxn>
              <a:cxn ang="0">
                <a:pos x="csX3394" y="csY3394"/>
              </a:cxn>
              <a:cxn ang="0">
                <a:pos x="csX3395" y="csY3395"/>
              </a:cxn>
              <a:cxn ang="0">
                <a:pos x="csX3396" y="csY3396"/>
              </a:cxn>
              <a:cxn ang="0">
                <a:pos x="csX3397" y="csY3397"/>
              </a:cxn>
              <a:cxn ang="0">
                <a:pos x="csX3398" y="csY3398"/>
              </a:cxn>
              <a:cxn ang="0">
                <a:pos x="csX3399" y="csY3399"/>
              </a:cxn>
              <a:cxn ang="0">
                <a:pos x="csX3400" y="csY3400"/>
              </a:cxn>
              <a:cxn ang="0">
                <a:pos x="csX3401" y="csY3401"/>
              </a:cxn>
              <a:cxn ang="0">
                <a:pos x="csX3402" y="csY3402"/>
              </a:cxn>
              <a:cxn ang="0">
                <a:pos x="csX3403" y="csY3403"/>
              </a:cxn>
              <a:cxn ang="0">
                <a:pos x="csX3404" y="csY3404"/>
              </a:cxn>
              <a:cxn ang="0">
                <a:pos x="csX3405" y="csY3405"/>
              </a:cxn>
              <a:cxn ang="0">
                <a:pos x="csX3406" y="csY3406"/>
              </a:cxn>
              <a:cxn ang="0">
                <a:pos x="csX3407" y="csY3407"/>
              </a:cxn>
              <a:cxn ang="0">
                <a:pos x="csX3408" y="csY3408"/>
              </a:cxn>
              <a:cxn ang="0">
                <a:pos x="csX3409" y="csY3409"/>
              </a:cxn>
              <a:cxn ang="0">
                <a:pos x="csX3410" y="csY3410"/>
              </a:cxn>
              <a:cxn ang="0">
                <a:pos x="csX3411" y="csY3411"/>
              </a:cxn>
              <a:cxn ang="0">
                <a:pos x="csX3412" y="csY3412"/>
              </a:cxn>
              <a:cxn ang="0">
                <a:pos x="csX3413" y="csY3413"/>
              </a:cxn>
              <a:cxn ang="0">
                <a:pos x="csX3414" y="csY3414"/>
              </a:cxn>
              <a:cxn ang="0">
                <a:pos x="csX3415" y="csY3415"/>
              </a:cxn>
              <a:cxn ang="0">
                <a:pos x="csX3416" y="csY3416"/>
              </a:cxn>
              <a:cxn ang="0">
                <a:pos x="csX3417" y="csY3417"/>
              </a:cxn>
              <a:cxn ang="0">
                <a:pos x="csX3418" y="csY3418"/>
              </a:cxn>
              <a:cxn ang="0">
                <a:pos x="csX3419" y="csY3419"/>
              </a:cxn>
              <a:cxn ang="0">
                <a:pos x="csX3420" y="csY3420"/>
              </a:cxn>
              <a:cxn ang="0">
                <a:pos x="csX3421" y="csY3421"/>
              </a:cxn>
              <a:cxn ang="0">
                <a:pos x="csX3422" y="csY3422"/>
              </a:cxn>
              <a:cxn ang="0">
                <a:pos x="csX3423" y="csY3423"/>
              </a:cxn>
              <a:cxn ang="0">
                <a:pos x="csX3424" y="csY3424"/>
              </a:cxn>
              <a:cxn ang="0">
                <a:pos x="csX3425" y="csY3425"/>
              </a:cxn>
              <a:cxn ang="0">
                <a:pos x="csX3426" y="csY3426"/>
              </a:cxn>
              <a:cxn ang="0">
                <a:pos x="csX3427" y="csY3427"/>
              </a:cxn>
              <a:cxn ang="0">
                <a:pos x="csX3428" y="csY3428"/>
              </a:cxn>
              <a:cxn ang="0">
                <a:pos x="csX3429" y="csY3429"/>
              </a:cxn>
              <a:cxn ang="0">
                <a:pos x="csX3430" y="csY3430"/>
              </a:cxn>
              <a:cxn ang="0">
                <a:pos x="csX3431" y="csY3431"/>
              </a:cxn>
              <a:cxn ang="0">
                <a:pos x="csX3432" y="csY3432"/>
              </a:cxn>
              <a:cxn ang="0">
                <a:pos x="csX3433" y="csY3433"/>
              </a:cxn>
              <a:cxn ang="0">
                <a:pos x="csX3434" y="csY3434"/>
              </a:cxn>
              <a:cxn ang="0">
                <a:pos x="csX3435" y="csY3435"/>
              </a:cxn>
              <a:cxn ang="0">
                <a:pos x="csX3436" y="csY3436"/>
              </a:cxn>
              <a:cxn ang="0">
                <a:pos x="csX3437" y="csY3437"/>
              </a:cxn>
              <a:cxn ang="0">
                <a:pos x="csX3438" y="csY3438"/>
              </a:cxn>
              <a:cxn ang="0">
                <a:pos x="csX3439" y="csY3439"/>
              </a:cxn>
              <a:cxn ang="0">
                <a:pos x="csX3440" y="csY3440"/>
              </a:cxn>
              <a:cxn ang="0">
                <a:pos x="csX3441" y="csY3441"/>
              </a:cxn>
              <a:cxn ang="0">
                <a:pos x="csX3442" y="csY3442"/>
              </a:cxn>
              <a:cxn ang="0">
                <a:pos x="csX3443" y="csY3443"/>
              </a:cxn>
              <a:cxn ang="0">
                <a:pos x="csX3444" y="csY3444"/>
              </a:cxn>
              <a:cxn ang="0">
                <a:pos x="csX3445" y="csY3445"/>
              </a:cxn>
              <a:cxn ang="0">
                <a:pos x="csX3446" y="csY3446"/>
              </a:cxn>
              <a:cxn ang="0">
                <a:pos x="csX3447" y="csY3447"/>
              </a:cxn>
              <a:cxn ang="0">
                <a:pos x="csX3448" y="csY3448"/>
              </a:cxn>
              <a:cxn ang="0">
                <a:pos x="csX3449" y="csY3449"/>
              </a:cxn>
              <a:cxn ang="0">
                <a:pos x="csX3450" y="csY3450"/>
              </a:cxn>
              <a:cxn ang="0">
                <a:pos x="csX3451" y="csY3451"/>
              </a:cxn>
              <a:cxn ang="0">
                <a:pos x="csX3452" y="csY3452"/>
              </a:cxn>
              <a:cxn ang="0">
                <a:pos x="csX3453" y="csY3453"/>
              </a:cxn>
              <a:cxn ang="0">
                <a:pos x="csX3454" y="csY3454"/>
              </a:cxn>
              <a:cxn ang="0">
                <a:pos x="csX3455" y="csY3455"/>
              </a:cxn>
              <a:cxn ang="0">
                <a:pos x="csX3456" y="csY3456"/>
              </a:cxn>
              <a:cxn ang="0">
                <a:pos x="csX3457" y="csY3457"/>
              </a:cxn>
              <a:cxn ang="0">
                <a:pos x="csX3458" y="csY3458"/>
              </a:cxn>
              <a:cxn ang="0">
                <a:pos x="csX3459" y="csY3459"/>
              </a:cxn>
              <a:cxn ang="0">
                <a:pos x="csX3460" y="csY3460"/>
              </a:cxn>
              <a:cxn ang="0">
                <a:pos x="csX3461" y="csY3461"/>
              </a:cxn>
              <a:cxn ang="0">
                <a:pos x="csX3462" y="csY3462"/>
              </a:cxn>
              <a:cxn ang="0">
                <a:pos x="csX3463" y="csY3463"/>
              </a:cxn>
              <a:cxn ang="0">
                <a:pos x="csX3464" y="csY3464"/>
              </a:cxn>
              <a:cxn ang="0">
                <a:pos x="csX3465" y="csY3465"/>
              </a:cxn>
              <a:cxn ang="0">
                <a:pos x="csX3466" y="csY3466"/>
              </a:cxn>
              <a:cxn ang="0">
                <a:pos x="csX3467" y="csY3467"/>
              </a:cxn>
              <a:cxn ang="0">
                <a:pos x="csX3468" y="csY3468"/>
              </a:cxn>
              <a:cxn ang="0">
                <a:pos x="csX3469" y="csY3469"/>
              </a:cxn>
              <a:cxn ang="0">
                <a:pos x="csX3470" y="csY3470"/>
              </a:cxn>
              <a:cxn ang="0">
                <a:pos x="csX3471" y="csY3471"/>
              </a:cxn>
              <a:cxn ang="0">
                <a:pos x="csX3472" y="csY3472"/>
              </a:cxn>
              <a:cxn ang="0">
                <a:pos x="csX3473" y="csY3473"/>
              </a:cxn>
              <a:cxn ang="0">
                <a:pos x="csX3474" y="csY3474"/>
              </a:cxn>
              <a:cxn ang="0">
                <a:pos x="csX3475" y="csY3475"/>
              </a:cxn>
              <a:cxn ang="0">
                <a:pos x="csX3476" y="csY3476"/>
              </a:cxn>
              <a:cxn ang="0">
                <a:pos x="csX3477" y="csY3477"/>
              </a:cxn>
              <a:cxn ang="0">
                <a:pos x="csX3478" y="csY3478"/>
              </a:cxn>
              <a:cxn ang="0">
                <a:pos x="csX3479" y="csY3479"/>
              </a:cxn>
              <a:cxn ang="0">
                <a:pos x="csX3480" y="csY3480"/>
              </a:cxn>
              <a:cxn ang="0">
                <a:pos x="csX3481" y="csY3481"/>
              </a:cxn>
              <a:cxn ang="0">
                <a:pos x="csX3482" y="csY3482"/>
              </a:cxn>
              <a:cxn ang="0">
                <a:pos x="csX3483" y="csY3483"/>
              </a:cxn>
              <a:cxn ang="0">
                <a:pos x="csX3484" y="csY3484"/>
              </a:cxn>
              <a:cxn ang="0">
                <a:pos x="csX3485" y="csY3485"/>
              </a:cxn>
              <a:cxn ang="0">
                <a:pos x="csX3486" y="csY3486"/>
              </a:cxn>
              <a:cxn ang="0">
                <a:pos x="csX3487" y="csY3487"/>
              </a:cxn>
              <a:cxn ang="0">
                <a:pos x="csX3488" y="csY3488"/>
              </a:cxn>
              <a:cxn ang="0">
                <a:pos x="csX3489" y="csY3489"/>
              </a:cxn>
              <a:cxn ang="0">
                <a:pos x="csX3490" y="csY3490"/>
              </a:cxn>
              <a:cxn ang="0">
                <a:pos x="csX3491" y="csY3491"/>
              </a:cxn>
              <a:cxn ang="0">
                <a:pos x="csX3492" y="csY3492"/>
              </a:cxn>
              <a:cxn ang="0">
                <a:pos x="csX3493" y="csY3493"/>
              </a:cxn>
              <a:cxn ang="0">
                <a:pos x="csX3494" y="csY3494"/>
              </a:cxn>
              <a:cxn ang="0">
                <a:pos x="csX3495" y="csY3495"/>
              </a:cxn>
              <a:cxn ang="0">
                <a:pos x="csX3496" y="csY3496"/>
              </a:cxn>
              <a:cxn ang="0">
                <a:pos x="csX3497" y="csY3497"/>
              </a:cxn>
              <a:cxn ang="0">
                <a:pos x="csX3498" y="csY3498"/>
              </a:cxn>
              <a:cxn ang="0">
                <a:pos x="csX3499" y="csY3499"/>
              </a:cxn>
              <a:cxn ang="0">
                <a:pos x="csX3500" y="csY3500"/>
              </a:cxn>
              <a:cxn ang="0">
                <a:pos x="csX3501" y="csY3501"/>
              </a:cxn>
              <a:cxn ang="0">
                <a:pos x="csX3502" y="csY3502"/>
              </a:cxn>
              <a:cxn ang="0">
                <a:pos x="csX3503" y="csY3503"/>
              </a:cxn>
              <a:cxn ang="0">
                <a:pos x="csX3504" y="csY3504"/>
              </a:cxn>
              <a:cxn ang="0">
                <a:pos x="csX3505" y="csY3505"/>
              </a:cxn>
              <a:cxn ang="0">
                <a:pos x="csX3506" y="csY3506"/>
              </a:cxn>
              <a:cxn ang="0">
                <a:pos x="csX3507" y="csY3507"/>
              </a:cxn>
              <a:cxn ang="0">
                <a:pos x="csX3508" y="csY3508"/>
              </a:cxn>
              <a:cxn ang="0">
                <a:pos x="csX3509" y="csY3509"/>
              </a:cxn>
              <a:cxn ang="0">
                <a:pos x="csX3510" y="csY3510"/>
              </a:cxn>
              <a:cxn ang="0">
                <a:pos x="csX3511" y="csY3511"/>
              </a:cxn>
              <a:cxn ang="0">
                <a:pos x="csX3512" y="csY3512"/>
              </a:cxn>
              <a:cxn ang="0">
                <a:pos x="csX3513" y="csY3513"/>
              </a:cxn>
              <a:cxn ang="0">
                <a:pos x="csX3514" y="csY3514"/>
              </a:cxn>
              <a:cxn ang="0">
                <a:pos x="csX3515" y="csY3515"/>
              </a:cxn>
              <a:cxn ang="0">
                <a:pos x="csX3516" y="csY3516"/>
              </a:cxn>
              <a:cxn ang="0">
                <a:pos x="csX3517" y="csY3517"/>
              </a:cxn>
              <a:cxn ang="0">
                <a:pos x="csX3518" y="csY3518"/>
              </a:cxn>
              <a:cxn ang="0">
                <a:pos x="csX3519" y="csY3519"/>
              </a:cxn>
              <a:cxn ang="0">
                <a:pos x="csX3520" y="csY3520"/>
              </a:cxn>
              <a:cxn ang="0">
                <a:pos x="csX3521" y="csY3521"/>
              </a:cxn>
              <a:cxn ang="0">
                <a:pos x="csX3522" y="csY3522"/>
              </a:cxn>
              <a:cxn ang="0">
                <a:pos x="csX3523" y="csY3523"/>
              </a:cxn>
              <a:cxn ang="0">
                <a:pos x="csX3524" y="csY3524"/>
              </a:cxn>
              <a:cxn ang="0">
                <a:pos x="csX3525" y="csY3525"/>
              </a:cxn>
              <a:cxn ang="0">
                <a:pos x="csX3526" y="csY3526"/>
              </a:cxn>
              <a:cxn ang="0">
                <a:pos x="csX3527" y="csY3527"/>
              </a:cxn>
              <a:cxn ang="0">
                <a:pos x="csX3528" y="csY3528"/>
              </a:cxn>
              <a:cxn ang="0">
                <a:pos x="csX3529" y="csY3529"/>
              </a:cxn>
              <a:cxn ang="0">
                <a:pos x="csX3530" y="csY3530"/>
              </a:cxn>
              <a:cxn ang="0">
                <a:pos x="csX3531" y="csY3531"/>
              </a:cxn>
              <a:cxn ang="0">
                <a:pos x="csX3532" y="csY3532"/>
              </a:cxn>
              <a:cxn ang="0">
                <a:pos x="csX3533" y="csY3533"/>
              </a:cxn>
              <a:cxn ang="0">
                <a:pos x="csX3534" y="csY3534"/>
              </a:cxn>
              <a:cxn ang="0">
                <a:pos x="csX3535" y="csY3535"/>
              </a:cxn>
              <a:cxn ang="0">
                <a:pos x="csX3536" y="csY3536"/>
              </a:cxn>
              <a:cxn ang="0">
                <a:pos x="csX3537" y="csY3537"/>
              </a:cxn>
              <a:cxn ang="0">
                <a:pos x="csX3538" y="csY3538"/>
              </a:cxn>
              <a:cxn ang="0">
                <a:pos x="csX3539" y="csY3539"/>
              </a:cxn>
              <a:cxn ang="0">
                <a:pos x="csX3540" y="csY3540"/>
              </a:cxn>
              <a:cxn ang="0">
                <a:pos x="csX3541" y="csY3541"/>
              </a:cxn>
              <a:cxn ang="0">
                <a:pos x="csX3542" y="csY3542"/>
              </a:cxn>
              <a:cxn ang="0">
                <a:pos x="csX3543" y="csY3543"/>
              </a:cxn>
              <a:cxn ang="0">
                <a:pos x="csX3544" y="csY3544"/>
              </a:cxn>
              <a:cxn ang="0">
                <a:pos x="csX3545" y="csY3545"/>
              </a:cxn>
              <a:cxn ang="0">
                <a:pos x="csX3546" y="csY3546"/>
              </a:cxn>
              <a:cxn ang="0">
                <a:pos x="csX3547" y="csY3547"/>
              </a:cxn>
              <a:cxn ang="0">
                <a:pos x="csX3548" y="csY3548"/>
              </a:cxn>
              <a:cxn ang="0">
                <a:pos x="csX3549" y="csY3549"/>
              </a:cxn>
              <a:cxn ang="0">
                <a:pos x="csX3550" y="csY3550"/>
              </a:cxn>
              <a:cxn ang="0">
                <a:pos x="csX3551" y="csY3551"/>
              </a:cxn>
              <a:cxn ang="0">
                <a:pos x="csX3552" y="csY3552"/>
              </a:cxn>
              <a:cxn ang="0">
                <a:pos x="csX3553" y="csY3553"/>
              </a:cxn>
              <a:cxn ang="0">
                <a:pos x="csX3554" y="csY3554"/>
              </a:cxn>
              <a:cxn ang="0">
                <a:pos x="csX3555" y="csY3555"/>
              </a:cxn>
              <a:cxn ang="0">
                <a:pos x="csX3556" y="csY3556"/>
              </a:cxn>
              <a:cxn ang="0">
                <a:pos x="csX3557" y="csY3557"/>
              </a:cxn>
              <a:cxn ang="0">
                <a:pos x="csX3558" y="csY3558"/>
              </a:cxn>
              <a:cxn ang="0">
                <a:pos x="csX3559" y="csY3559"/>
              </a:cxn>
              <a:cxn ang="0">
                <a:pos x="csX3560" y="csY3560"/>
              </a:cxn>
              <a:cxn ang="0">
                <a:pos x="csX3561" y="csY3561"/>
              </a:cxn>
              <a:cxn ang="0">
                <a:pos x="csX3562" y="csY3562"/>
              </a:cxn>
              <a:cxn ang="0">
                <a:pos x="csX3563" y="csY3563"/>
              </a:cxn>
              <a:cxn ang="0">
                <a:pos x="csX3564" y="csY3564"/>
              </a:cxn>
              <a:cxn ang="0">
                <a:pos x="csX3565" y="csY3565"/>
              </a:cxn>
              <a:cxn ang="0">
                <a:pos x="csX3566" y="csY3566"/>
              </a:cxn>
              <a:cxn ang="0">
                <a:pos x="csX3567" y="csY3567"/>
              </a:cxn>
              <a:cxn ang="0">
                <a:pos x="csX3568" y="csY3568"/>
              </a:cxn>
              <a:cxn ang="0">
                <a:pos x="csX3569" y="csY3569"/>
              </a:cxn>
              <a:cxn ang="0">
                <a:pos x="csX3570" y="csY3570"/>
              </a:cxn>
              <a:cxn ang="0">
                <a:pos x="csX3571" y="csY3571"/>
              </a:cxn>
              <a:cxn ang="0">
                <a:pos x="csX3572" y="csY3572"/>
              </a:cxn>
              <a:cxn ang="0">
                <a:pos x="csX3573" y="csY3573"/>
              </a:cxn>
              <a:cxn ang="0">
                <a:pos x="csX3574" y="csY3574"/>
              </a:cxn>
              <a:cxn ang="0">
                <a:pos x="csX3575" y="csY3575"/>
              </a:cxn>
              <a:cxn ang="0">
                <a:pos x="csX3576" y="csY3576"/>
              </a:cxn>
              <a:cxn ang="0">
                <a:pos x="csX3577" y="csY3577"/>
              </a:cxn>
              <a:cxn ang="0">
                <a:pos x="csX3578" y="csY3578"/>
              </a:cxn>
              <a:cxn ang="0">
                <a:pos x="csX3579" y="csY3579"/>
              </a:cxn>
              <a:cxn ang="0">
                <a:pos x="csX3580" y="csY3580"/>
              </a:cxn>
              <a:cxn ang="0">
                <a:pos x="csX3581" y="csY3581"/>
              </a:cxn>
              <a:cxn ang="0">
                <a:pos x="csX3582" y="csY3582"/>
              </a:cxn>
              <a:cxn ang="0">
                <a:pos x="csX3583" y="csY3583"/>
              </a:cxn>
              <a:cxn ang="0">
                <a:pos x="csX3584" y="csY3584"/>
              </a:cxn>
              <a:cxn ang="0">
                <a:pos x="csX3585" y="csY3585"/>
              </a:cxn>
              <a:cxn ang="0">
                <a:pos x="csX3586" y="csY3586"/>
              </a:cxn>
              <a:cxn ang="0">
                <a:pos x="csX3587" y="csY3587"/>
              </a:cxn>
              <a:cxn ang="0">
                <a:pos x="csX3588" y="csY3588"/>
              </a:cxn>
              <a:cxn ang="0">
                <a:pos x="csX3589" y="csY3589"/>
              </a:cxn>
              <a:cxn ang="0">
                <a:pos x="csX3590" y="csY3590"/>
              </a:cxn>
              <a:cxn ang="0">
                <a:pos x="csX3591" y="csY3591"/>
              </a:cxn>
              <a:cxn ang="0">
                <a:pos x="csX3592" y="csY3592"/>
              </a:cxn>
              <a:cxn ang="0">
                <a:pos x="csX3593" y="csY3593"/>
              </a:cxn>
              <a:cxn ang="0">
                <a:pos x="csX3594" y="csY3594"/>
              </a:cxn>
              <a:cxn ang="0">
                <a:pos x="csX3595" y="csY3595"/>
              </a:cxn>
              <a:cxn ang="0">
                <a:pos x="csX3596" y="csY3596"/>
              </a:cxn>
              <a:cxn ang="0">
                <a:pos x="csX3597" y="csY3597"/>
              </a:cxn>
              <a:cxn ang="0">
                <a:pos x="csX3598" y="csY3598"/>
              </a:cxn>
              <a:cxn ang="0">
                <a:pos x="csX3599" y="csY3599"/>
              </a:cxn>
              <a:cxn ang="0">
                <a:pos x="csX3600" y="csY3600"/>
              </a:cxn>
              <a:cxn ang="0">
                <a:pos x="csX3601" y="csY3601"/>
              </a:cxn>
              <a:cxn ang="0">
                <a:pos x="csX3602" y="csY3602"/>
              </a:cxn>
              <a:cxn ang="0">
                <a:pos x="csX3603" y="csY3603"/>
              </a:cxn>
              <a:cxn ang="0">
                <a:pos x="csX3604" y="csY3604"/>
              </a:cxn>
              <a:cxn ang="0">
                <a:pos x="csX3605" y="csY3605"/>
              </a:cxn>
              <a:cxn ang="0">
                <a:pos x="csX3606" y="csY3606"/>
              </a:cxn>
              <a:cxn ang="0">
                <a:pos x="csX3607" y="csY3607"/>
              </a:cxn>
              <a:cxn ang="0">
                <a:pos x="csX3608" y="csY3608"/>
              </a:cxn>
              <a:cxn ang="0">
                <a:pos x="csX3609" y="csY3609"/>
              </a:cxn>
              <a:cxn ang="0">
                <a:pos x="csX3610" y="csY3610"/>
              </a:cxn>
              <a:cxn ang="0">
                <a:pos x="csX3611" y="csY3611"/>
              </a:cxn>
              <a:cxn ang="0">
                <a:pos x="csX3612" y="csY3612"/>
              </a:cxn>
              <a:cxn ang="0">
                <a:pos x="csX3613" y="csY3613"/>
              </a:cxn>
              <a:cxn ang="0">
                <a:pos x="csX3614" y="csY3614"/>
              </a:cxn>
              <a:cxn ang="0">
                <a:pos x="csX3615" y="csY3615"/>
              </a:cxn>
              <a:cxn ang="0">
                <a:pos x="csX3616" y="csY3616"/>
              </a:cxn>
              <a:cxn ang="0">
                <a:pos x="csX3617" y="csY3617"/>
              </a:cxn>
              <a:cxn ang="0">
                <a:pos x="csX3618" y="csY3618"/>
              </a:cxn>
              <a:cxn ang="0">
                <a:pos x="csX3619" y="csY3619"/>
              </a:cxn>
              <a:cxn ang="0">
                <a:pos x="csX3620" y="csY3620"/>
              </a:cxn>
              <a:cxn ang="0">
                <a:pos x="csX3621" y="csY3621"/>
              </a:cxn>
              <a:cxn ang="0">
                <a:pos x="csX3622" y="csY3622"/>
              </a:cxn>
              <a:cxn ang="0">
                <a:pos x="csX3623" y="csY3623"/>
              </a:cxn>
              <a:cxn ang="0">
                <a:pos x="csX3624" y="csY3624"/>
              </a:cxn>
              <a:cxn ang="0">
                <a:pos x="csX3625" y="csY3625"/>
              </a:cxn>
              <a:cxn ang="0">
                <a:pos x="csX3626" y="csY3626"/>
              </a:cxn>
              <a:cxn ang="0">
                <a:pos x="csX3627" y="csY3627"/>
              </a:cxn>
              <a:cxn ang="0">
                <a:pos x="csX3628" y="csY3628"/>
              </a:cxn>
              <a:cxn ang="0">
                <a:pos x="csX3629" y="csY3629"/>
              </a:cxn>
              <a:cxn ang="0">
                <a:pos x="csX3630" y="csY3630"/>
              </a:cxn>
              <a:cxn ang="0">
                <a:pos x="csX3631" y="csY3631"/>
              </a:cxn>
              <a:cxn ang="0">
                <a:pos x="csX3632" y="csY3632"/>
              </a:cxn>
              <a:cxn ang="0">
                <a:pos x="csX3633" y="csY3633"/>
              </a:cxn>
              <a:cxn ang="0">
                <a:pos x="csX3634" y="csY3634"/>
              </a:cxn>
              <a:cxn ang="0">
                <a:pos x="csX3635" y="csY3635"/>
              </a:cxn>
              <a:cxn ang="0">
                <a:pos x="csX3636" y="csY3636"/>
              </a:cxn>
              <a:cxn ang="0">
                <a:pos x="csX3637" y="csY3637"/>
              </a:cxn>
              <a:cxn ang="0">
                <a:pos x="csX3638" y="csY3638"/>
              </a:cxn>
              <a:cxn ang="0">
                <a:pos x="csX3639" y="csY3639"/>
              </a:cxn>
              <a:cxn ang="0">
                <a:pos x="csX3640" y="csY3640"/>
              </a:cxn>
              <a:cxn ang="0">
                <a:pos x="csX3641" y="csY3641"/>
              </a:cxn>
              <a:cxn ang="0">
                <a:pos x="csX3642" y="csY3642"/>
              </a:cxn>
              <a:cxn ang="0">
                <a:pos x="csX3643" y="csY3643"/>
              </a:cxn>
              <a:cxn ang="0">
                <a:pos x="csX3644" y="csY3644"/>
              </a:cxn>
              <a:cxn ang="0">
                <a:pos x="csX3645" y="csY3645"/>
              </a:cxn>
              <a:cxn ang="0">
                <a:pos x="csX3646" y="csY3646"/>
              </a:cxn>
              <a:cxn ang="0">
                <a:pos x="csX3647" y="csY3647"/>
              </a:cxn>
              <a:cxn ang="0">
                <a:pos x="csX3648" y="csY3648"/>
              </a:cxn>
              <a:cxn ang="0">
                <a:pos x="csX3649" y="csY3649"/>
              </a:cxn>
              <a:cxn ang="0">
                <a:pos x="csX3650" y="csY3650"/>
              </a:cxn>
              <a:cxn ang="0">
                <a:pos x="csX3651" y="csY3651"/>
              </a:cxn>
              <a:cxn ang="0">
                <a:pos x="csX3652" y="csY3652"/>
              </a:cxn>
              <a:cxn ang="0">
                <a:pos x="csX3653" y="csY3653"/>
              </a:cxn>
              <a:cxn ang="0">
                <a:pos x="csX3654" y="csY3654"/>
              </a:cxn>
              <a:cxn ang="0">
                <a:pos x="csX3655" y="csY3655"/>
              </a:cxn>
              <a:cxn ang="0">
                <a:pos x="csX3656" y="csY3656"/>
              </a:cxn>
              <a:cxn ang="0">
                <a:pos x="csX3657" y="csY3657"/>
              </a:cxn>
              <a:cxn ang="0">
                <a:pos x="csX3658" y="csY3658"/>
              </a:cxn>
              <a:cxn ang="0">
                <a:pos x="csX3659" y="csY3659"/>
              </a:cxn>
              <a:cxn ang="0">
                <a:pos x="csX3660" y="csY3660"/>
              </a:cxn>
              <a:cxn ang="0">
                <a:pos x="csX3661" y="csY3661"/>
              </a:cxn>
              <a:cxn ang="0">
                <a:pos x="csX3662" y="csY3662"/>
              </a:cxn>
              <a:cxn ang="0">
                <a:pos x="csX3663" y="csY3663"/>
              </a:cxn>
              <a:cxn ang="0">
                <a:pos x="csX3664" y="csY3664"/>
              </a:cxn>
              <a:cxn ang="0">
                <a:pos x="csX3665" y="csY3665"/>
              </a:cxn>
              <a:cxn ang="0">
                <a:pos x="csX3666" y="csY3666"/>
              </a:cxn>
              <a:cxn ang="0">
                <a:pos x="csX3667" y="csY3667"/>
              </a:cxn>
              <a:cxn ang="0">
                <a:pos x="csX3668" y="csY3668"/>
              </a:cxn>
              <a:cxn ang="0">
                <a:pos x="csX3669" y="csY3669"/>
              </a:cxn>
              <a:cxn ang="0">
                <a:pos x="csX3670" y="csY3670"/>
              </a:cxn>
              <a:cxn ang="0">
                <a:pos x="csX3671" y="csY3671"/>
              </a:cxn>
              <a:cxn ang="0">
                <a:pos x="csX3672" y="csY3672"/>
              </a:cxn>
              <a:cxn ang="0">
                <a:pos x="csX3673" y="csY3673"/>
              </a:cxn>
              <a:cxn ang="0">
                <a:pos x="csX3674" y="csY3674"/>
              </a:cxn>
              <a:cxn ang="0">
                <a:pos x="csX3675" y="csY3675"/>
              </a:cxn>
              <a:cxn ang="0">
                <a:pos x="csX3676" y="csY3676"/>
              </a:cxn>
              <a:cxn ang="0">
                <a:pos x="csX3677" y="csY3677"/>
              </a:cxn>
              <a:cxn ang="0">
                <a:pos x="csX3678" y="csY3678"/>
              </a:cxn>
              <a:cxn ang="0">
                <a:pos x="csX3679" y="csY3679"/>
              </a:cxn>
              <a:cxn ang="0">
                <a:pos x="csX3680" y="csY3680"/>
              </a:cxn>
              <a:cxn ang="0">
                <a:pos x="csX3681" y="csY3681"/>
              </a:cxn>
              <a:cxn ang="0">
                <a:pos x="csX3682" y="csY3682"/>
              </a:cxn>
              <a:cxn ang="0">
                <a:pos x="csX3683" y="csY3683"/>
              </a:cxn>
              <a:cxn ang="0">
                <a:pos x="csX3684" y="csY3684"/>
              </a:cxn>
              <a:cxn ang="0">
                <a:pos x="csX3685" y="csY3685"/>
              </a:cxn>
              <a:cxn ang="0">
                <a:pos x="csX3686" y="csY3686"/>
              </a:cxn>
              <a:cxn ang="0">
                <a:pos x="csX3687" y="csY3687"/>
              </a:cxn>
              <a:cxn ang="0">
                <a:pos x="csX3688" y="csY3688"/>
              </a:cxn>
              <a:cxn ang="0">
                <a:pos x="csX3689" y="csY3689"/>
              </a:cxn>
              <a:cxn ang="0">
                <a:pos x="csX3690" y="csY3690"/>
              </a:cxn>
              <a:cxn ang="0">
                <a:pos x="csX3691" y="csY3691"/>
              </a:cxn>
              <a:cxn ang="0">
                <a:pos x="csX3692" y="csY3692"/>
              </a:cxn>
              <a:cxn ang="0">
                <a:pos x="csX3693" y="csY3693"/>
              </a:cxn>
              <a:cxn ang="0">
                <a:pos x="csX3694" y="csY3694"/>
              </a:cxn>
              <a:cxn ang="0">
                <a:pos x="csX3695" y="csY3695"/>
              </a:cxn>
              <a:cxn ang="0">
                <a:pos x="csX3696" y="csY3696"/>
              </a:cxn>
              <a:cxn ang="0">
                <a:pos x="csX3697" y="csY3697"/>
              </a:cxn>
              <a:cxn ang="0">
                <a:pos x="csX3698" y="csY3698"/>
              </a:cxn>
              <a:cxn ang="0">
                <a:pos x="csX3699" y="csY3699"/>
              </a:cxn>
              <a:cxn ang="0">
                <a:pos x="csX3700" y="csY3700"/>
              </a:cxn>
              <a:cxn ang="0">
                <a:pos x="csX3701" y="csY3701"/>
              </a:cxn>
              <a:cxn ang="0">
                <a:pos x="csX3702" y="csY3702"/>
              </a:cxn>
              <a:cxn ang="0">
                <a:pos x="csX3703" y="csY3703"/>
              </a:cxn>
              <a:cxn ang="0">
                <a:pos x="csX3704" y="csY3704"/>
              </a:cxn>
              <a:cxn ang="0">
                <a:pos x="csX3705" y="csY3705"/>
              </a:cxn>
              <a:cxn ang="0">
                <a:pos x="csX3706" y="csY3706"/>
              </a:cxn>
              <a:cxn ang="0">
                <a:pos x="csX3707" y="csY3707"/>
              </a:cxn>
              <a:cxn ang="0">
                <a:pos x="csX3708" y="csY3708"/>
              </a:cxn>
              <a:cxn ang="0">
                <a:pos x="csX3709" y="csY3709"/>
              </a:cxn>
              <a:cxn ang="0">
                <a:pos x="csX3710" y="csY3710"/>
              </a:cxn>
              <a:cxn ang="0">
                <a:pos x="csX3711" y="csY3711"/>
              </a:cxn>
              <a:cxn ang="0">
                <a:pos x="csX3712" y="csY3712"/>
              </a:cxn>
              <a:cxn ang="0">
                <a:pos x="csX3713" y="csY3713"/>
              </a:cxn>
              <a:cxn ang="0">
                <a:pos x="csX3714" y="csY3714"/>
              </a:cxn>
              <a:cxn ang="0">
                <a:pos x="csX3715" y="csY3715"/>
              </a:cxn>
              <a:cxn ang="0">
                <a:pos x="csX3716" y="csY3716"/>
              </a:cxn>
              <a:cxn ang="0">
                <a:pos x="csX3717" y="csY3717"/>
              </a:cxn>
              <a:cxn ang="0">
                <a:pos x="csX3718" y="csY3718"/>
              </a:cxn>
              <a:cxn ang="0">
                <a:pos x="csX3719" y="csY3719"/>
              </a:cxn>
              <a:cxn ang="0">
                <a:pos x="csX3720" y="csY3720"/>
              </a:cxn>
              <a:cxn ang="0">
                <a:pos x="csX3721" y="csY3721"/>
              </a:cxn>
              <a:cxn ang="0">
                <a:pos x="csX3722" y="csY3722"/>
              </a:cxn>
              <a:cxn ang="0">
                <a:pos x="csX3723" y="csY3723"/>
              </a:cxn>
              <a:cxn ang="0">
                <a:pos x="csX3724" y="csY3724"/>
              </a:cxn>
              <a:cxn ang="0">
                <a:pos x="csX3725" y="csY3725"/>
              </a:cxn>
              <a:cxn ang="0">
                <a:pos x="csX3726" y="csY3726"/>
              </a:cxn>
              <a:cxn ang="0">
                <a:pos x="csX3727" y="csY3727"/>
              </a:cxn>
              <a:cxn ang="0">
                <a:pos x="csX3728" y="csY3728"/>
              </a:cxn>
              <a:cxn ang="0">
                <a:pos x="csX3729" y="csY3729"/>
              </a:cxn>
              <a:cxn ang="0">
                <a:pos x="csX3730" y="csY3730"/>
              </a:cxn>
              <a:cxn ang="0">
                <a:pos x="csX3731" y="csY3731"/>
              </a:cxn>
              <a:cxn ang="0">
                <a:pos x="csX3732" y="csY3732"/>
              </a:cxn>
              <a:cxn ang="0">
                <a:pos x="csX3733" y="csY3733"/>
              </a:cxn>
              <a:cxn ang="0">
                <a:pos x="csX3734" y="csY3734"/>
              </a:cxn>
              <a:cxn ang="0">
                <a:pos x="csX3735" y="csY3735"/>
              </a:cxn>
              <a:cxn ang="0">
                <a:pos x="csX3736" y="csY3736"/>
              </a:cxn>
              <a:cxn ang="0">
                <a:pos x="csX3737" y="csY3737"/>
              </a:cxn>
              <a:cxn ang="0">
                <a:pos x="csX3738" y="csY3738"/>
              </a:cxn>
              <a:cxn ang="0">
                <a:pos x="csX3739" y="csY3739"/>
              </a:cxn>
              <a:cxn ang="0">
                <a:pos x="csX3740" y="csY3740"/>
              </a:cxn>
              <a:cxn ang="0">
                <a:pos x="csX3741" y="csY3741"/>
              </a:cxn>
              <a:cxn ang="0">
                <a:pos x="csX3742" y="csY3742"/>
              </a:cxn>
              <a:cxn ang="0">
                <a:pos x="csX3743" y="csY3743"/>
              </a:cxn>
              <a:cxn ang="0">
                <a:pos x="csX3744" y="csY3744"/>
              </a:cxn>
              <a:cxn ang="0">
                <a:pos x="csX3745" y="csY3745"/>
              </a:cxn>
              <a:cxn ang="0">
                <a:pos x="csX3746" y="csY3746"/>
              </a:cxn>
              <a:cxn ang="0">
                <a:pos x="csX3747" y="csY3747"/>
              </a:cxn>
              <a:cxn ang="0">
                <a:pos x="csX3748" y="csY3748"/>
              </a:cxn>
              <a:cxn ang="0">
                <a:pos x="csX3749" y="csY3749"/>
              </a:cxn>
              <a:cxn ang="0">
                <a:pos x="csX3750" y="csY3750"/>
              </a:cxn>
              <a:cxn ang="0">
                <a:pos x="csX3751" y="csY3751"/>
              </a:cxn>
              <a:cxn ang="0">
                <a:pos x="csX3752" y="csY3752"/>
              </a:cxn>
              <a:cxn ang="0">
                <a:pos x="csX3753" y="csY3753"/>
              </a:cxn>
              <a:cxn ang="0">
                <a:pos x="csX3754" y="csY3754"/>
              </a:cxn>
              <a:cxn ang="0">
                <a:pos x="csX3755" y="csY3755"/>
              </a:cxn>
              <a:cxn ang="0">
                <a:pos x="csX3756" y="csY3756"/>
              </a:cxn>
              <a:cxn ang="0">
                <a:pos x="csX3757" y="csY3757"/>
              </a:cxn>
              <a:cxn ang="0">
                <a:pos x="csX3758" y="csY3758"/>
              </a:cxn>
              <a:cxn ang="0">
                <a:pos x="csX3759" y="csY3759"/>
              </a:cxn>
              <a:cxn ang="0">
                <a:pos x="csX3760" y="csY3760"/>
              </a:cxn>
              <a:cxn ang="0">
                <a:pos x="csX3761" y="csY3761"/>
              </a:cxn>
              <a:cxn ang="0">
                <a:pos x="csX3762" y="csY3762"/>
              </a:cxn>
              <a:cxn ang="0">
                <a:pos x="csX3763" y="csY3763"/>
              </a:cxn>
              <a:cxn ang="0">
                <a:pos x="csX3764" y="csY3764"/>
              </a:cxn>
              <a:cxn ang="0">
                <a:pos x="csX3765" y="csY3765"/>
              </a:cxn>
              <a:cxn ang="0">
                <a:pos x="csX3766" y="csY3766"/>
              </a:cxn>
              <a:cxn ang="0">
                <a:pos x="csX3767" y="csY3767"/>
              </a:cxn>
              <a:cxn ang="0">
                <a:pos x="csX3768" y="csY3768"/>
              </a:cxn>
              <a:cxn ang="0">
                <a:pos x="csX3769" y="csY3769"/>
              </a:cxn>
              <a:cxn ang="0">
                <a:pos x="csX3770" y="csY3770"/>
              </a:cxn>
              <a:cxn ang="0">
                <a:pos x="csX3771" y="csY3771"/>
              </a:cxn>
              <a:cxn ang="0">
                <a:pos x="csX3772" y="csY3772"/>
              </a:cxn>
              <a:cxn ang="0">
                <a:pos x="csX3773" y="csY3773"/>
              </a:cxn>
              <a:cxn ang="0">
                <a:pos x="csX3774" y="csY3774"/>
              </a:cxn>
              <a:cxn ang="0">
                <a:pos x="csX3775" y="csY3775"/>
              </a:cxn>
              <a:cxn ang="0">
                <a:pos x="csX3776" y="csY3776"/>
              </a:cxn>
              <a:cxn ang="0">
                <a:pos x="csX3777" y="csY3777"/>
              </a:cxn>
              <a:cxn ang="0">
                <a:pos x="csX3778" y="csY3778"/>
              </a:cxn>
              <a:cxn ang="0">
                <a:pos x="csX3779" y="csY3779"/>
              </a:cxn>
              <a:cxn ang="0">
                <a:pos x="csX3780" y="csY3780"/>
              </a:cxn>
              <a:cxn ang="0">
                <a:pos x="csX3781" y="csY3781"/>
              </a:cxn>
              <a:cxn ang="0">
                <a:pos x="csX3782" y="csY3782"/>
              </a:cxn>
              <a:cxn ang="0">
                <a:pos x="csX3783" y="csY3783"/>
              </a:cxn>
              <a:cxn ang="0">
                <a:pos x="csX3784" y="csY3784"/>
              </a:cxn>
              <a:cxn ang="0">
                <a:pos x="csX3785" y="csY3785"/>
              </a:cxn>
              <a:cxn ang="0">
                <a:pos x="csX3786" y="csY3786"/>
              </a:cxn>
              <a:cxn ang="0">
                <a:pos x="csX3787" y="csY3787"/>
              </a:cxn>
              <a:cxn ang="0">
                <a:pos x="csX3788" y="csY3788"/>
              </a:cxn>
              <a:cxn ang="0">
                <a:pos x="csX3789" y="csY3789"/>
              </a:cxn>
              <a:cxn ang="0">
                <a:pos x="csX3790" y="csY3790"/>
              </a:cxn>
              <a:cxn ang="0">
                <a:pos x="csX3791" y="csY3791"/>
              </a:cxn>
              <a:cxn ang="0">
                <a:pos x="csX3792" y="csY3792"/>
              </a:cxn>
              <a:cxn ang="0">
                <a:pos x="csX3793" y="csY3793"/>
              </a:cxn>
              <a:cxn ang="0">
                <a:pos x="csX3794" y="csY3794"/>
              </a:cxn>
              <a:cxn ang="0">
                <a:pos x="csX3795" y="csY3795"/>
              </a:cxn>
              <a:cxn ang="0">
                <a:pos x="csX3796" y="csY3796"/>
              </a:cxn>
              <a:cxn ang="0">
                <a:pos x="csX3797" y="csY3797"/>
              </a:cxn>
              <a:cxn ang="0">
                <a:pos x="csX3798" y="csY3798"/>
              </a:cxn>
              <a:cxn ang="0">
                <a:pos x="csX3799" y="csY3799"/>
              </a:cxn>
              <a:cxn ang="0">
                <a:pos x="csX3800" y="csY3800"/>
              </a:cxn>
              <a:cxn ang="0">
                <a:pos x="csX3801" y="csY3801"/>
              </a:cxn>
              <a:cxn ang="0">
                <a:pos x="csX3802" y="csY3802"/>
              </a:cxn>
              <a:cxn ang="0">
                <a:pos x="csX3803" y="csY3803"/>
              </a:cxn>
              <a:cxn ang="0">
                <a:pos x="csX3804" y="csY3804"/>
              </a:cxn>
              <a:cxn ang="0">
                <a:pos x="csX3805" y="csY3805"/>
              </a:cxn>
              <a:cxn ang="0">
                <a:pos x="csX3806" y="csY3806"/>
              </a:cxn>
              <a:cxn ang="0">
                <a:pos x="csX3807" y="csY3807"/>
              </a:cxn>
              <a:cxn ang="0">
                <a:pos x="csX3808" y="csY3808"/>
              </a:cxn>
              <a:cxn ang="0">
                <a:pos x="csX3809" y="csY3809"/>
              </a:cxn>
              <a:cxn ang="0">
                <a:pos x="csX3810" y="csY3810"/>
              </a:cxn>
              <a:cxn ang="0">
                <a:pos x="csX3811" y="csY3811"/>
              </a:cxn>
              <a:cxn ang="0">
                <a:pos x="csX3812" y="csY3812"/>
              </a:cxn>
              <a:cxn ang="0">
                <a:pos x="csX3813" y="csY3813"/>
              </a:cxn>
              <a:cxn ang="0">
                <a:pos x="csX3814" y="csY3814"/>
              </a:cxn>
              <a:cxn ang="0">
                <a:pos x="csX3815" y="csY3815"/>
              </a:cxn>
              <a:cxn ang="0">
                <a:pos x="csX3816" y="csY3816"/>
              </a:cxn>
              <a:cxn ang="0">
                <a:pos x="csX3817" y="csY3817"/>
              </a:cxn>
              <a:cxn ang="0">
                <a:pos x="csX3818" y="csY3818"/>
              </a:cxn>
              <a:cxn ang="0">
                <a:pos x="csX3819" y="csY3819"/>
              </a:cxn>
              <a:cxn ang="0">
                <a:pos x="csX3820" y="csY3820"/>
              </a:cxn>
              <a:cxn ang="0">
                <a:pos x="csX3821" y="csY3821"/>
              </a:cxn>
              <a:cxn ang="0">
                <a:pos x="csX3822" y="csY3822"/>
              </a:cxn>
              <a:cxn ang="0">
                <a:pos x="csX3823" y="csY3823"/>
              </a:cxn>
              <a:cxn ang="0">
                <a:pos x="csX3824" y="csY3824"/>
              </a:cxn>
              <a:cxn ang="0">
                <a:pos x="csX3825" y="csY3825"/>
              </a:cxn>
              <a:cxn ang="0">
                <a:pos x="csX3826" y="csY3826"/>
              </a:cxn>
              <a:cxn ang="0">
                <a:pos x="csX3827" y="csY3827"/>
              </a:cxn>
              <a:cxn ang="0">
                <a:pos x="csX3828" y="csY3828"/>
              </a:cxn>
              <a:cxn ang="0">
                <a:pos x="csX3829" y="csY3829"/>
              </a:cxn>
              <a:cxn ang="0">
                <a:pos x="csX3830" y="csY3830"/>
              </a:cxn>
              <a:cxn ang="0">
                <a:pos x="csX3831" y="csY3831"/>
              </a:cxn>
              <a:cxn ang="0">
                <a:pos x="csX3832" y="csY3832"/>
              </a:cxn>
              <a:cxn ang="0">
                <a:pos x="csX3833" y="csY3833"/>
              </a:cxn>
              <a:cxn ang="0">
                <a:pos x="csX3834" y="csY3834"/>
              </a:cxn>
              <a:cxn ang="0">
                <a:pos x="csX3835" y="csY3835"/>
              </a:cxn>
              <a:cxn ang="0">
                <a:pos x="csX3836" y="csY3836"/>
              </a:cxn>
              <a:cxn ang="0">
                <a:pos x="csX3837" y="csY3837"/>
              </a:cxn>
              <a:cxn ang="0">
                <a:pos x="csX3838" y="csY3838"/>
              </a:cxn>
              <a:cxn ang="0">
                <a:pos x="csX3839" y="csY3839"/>
              </a:cxn>
              <a:cxn ang="0">
                <a:pos x="csX3840" y="csY3840"/>
              </a:cxn>
              <a:cxn ang="0">
                <a:pos x="csX3841" y="csY3841"/>
              </a:cxn>
              <a:cxn ang="0">
                <a:pos x="csX3842" y="csY3842"/>
              </a:cxn>
              <a:cxn ang="0">
                <a:pos x="csX3843" y="csY3843"/>
              </a:cxn>
              <a:cxn ang="0">
                <a:pos x="csX3844" y="csY3844"/>
              </a:cxn>
              <a:cxn ang="0">
                <a:pos x="csX3845" y="csY3845"/>
              </a:cxn>
              <a:cxn ang="0">
                <a:pos x="csX3846" y="csY3846"/>
              </a:cxn>
              <a:cxn ang="0">
                <a:pos x="csX3847" y="csY3847"/>
              </a:cxn>
              <a:cxn ang="0">
                <a:pos x="csX3848" y="csY3848"/>
              </a:cxn>
              <a:cxn ang="0">
                <a:pos x="csX3849" y="csY3849"/>
              </a:cxn>
              <a:cxn ang="0">
                <a:pos x="csX3850" y="csY3850"/>
              </a:cxn>
              <a:cxn ang="0">
                <a:pos x="csX3851" y="csY3851"/>
              </a:cxn>
              <a:cxn ang="0">
                <a:pos x="csX3852" y="csY3852"/>
              </a:cxn>
              <a:cxn ang="0">
                <a:pos x="csX3853" y="csY3853"/>
              </a:cxn>
              <a:cxn ang="0">
                <a:pos x="csX3854" y="csY3854"/>
              </a:cxn>
              <a:cxn ang="0">
                <a:pos x="csX3855" y="csY3855"/>
              </a:cxn>
              <a:cxn ang="0">
                <a:pos x="csX3856" y="csY3856"/>
              </a:cxn>
              <a:cxn ang="0">
                <a:pos x="csX3857" y="csY3857"/>
              </a:cxn>
              <a:cxn ang="0">
                <a:pos x="csX3858" y="csY3858"/>
              </a:cxn>
              <a:cxn ang="0">
                <a:pos x="csX3859" y="csY3859"/>
              </a:cxn>
              <a:cxn ang="0">
                <a:pos x="csX3860" y="csY3860"/>
              </a:cxn>
              <a:cxn ang="0">
                <a:pos x="csX3861" y="csY3861"/>
              </a:cxn>
              <a:cxn ang="0">
                <a:pos x="csX3862" y="csY3862"/>
              </a:cxn>
              <a:cxn ang="0">
                <a:pos x="csX3863" y="csY3863"/>
              </a:cxn>
              <a:cxn ang="0">
                <a:pos x="csX3864" y="csY3864"/>
              </a:cxn>
              <a:cxn ang="0">
                <a:pos x="csX3865" y="csY3865"/>
              </a:cxn>
              <a:cxn ang="0">
                <a:pos x="csX3866" y="csY3866"/>
              </a:cxn>
              <a:cxn ang="0">
                <a:pos x="csX3867" y="csY3867"/>
              </a:cxn>
              <a:cxn ang="0">
                <a:pos x="csX3868" y="csY3868"/>
              </a:cxn>
              <a:cxn ang="0">
                <a:pos x="csX3869" y="csY3869"/>
              </a:cxn>
              <a:cxn ang="0">
                <a:pos x="csX3870" y="csY3870"/>
              </a:cxn>
              <a:cxn ang="0">
                <a:pos x="csX3871" y="csY3871"/>
              </a:cxn>
              <a:cxn ang="0">
                <a:pos x="csX3872" y="csY3872"/>
              </a:cxn>
              <a:cxn ang="0">
                <a:pos x="csX3873" y="csY3873"/>
              </a:cxn>
              <a:cxn ang="0">
                <a:pos x="csX3874" y="csY3874"/>
              </a:cxn>
              <a:cxn ang="0">
                <a:pos x="csX3875" y="csY3875"/>
              </a:cxn>
              <a:cxn ang="0">
                <a:pos x="csX3876" y="csY3876"/>
              </a:cxn>
              <a:cxn ang="0">
                <a:pos x="csX3877" y="csY3877"/>
              </a:cxn>
              <a:cxn ang="0">
                <a:pos x="csX3878" y="csY3878"/>
              </a:cxn>
              <a:cxn ang="0">
                <a:pos x="csX3879" y="csY3879"/>
              </a:cxn>
              <a:cxn ang="0">
                <a:pos x="csX3880" y="csY3880"/>
              </a:cxn>
              <a:cxn ang="0">
                <a:pos x="csX3881" y="csY3881"/>
              </a:cxn>
              <a:cxn ang="0">
                <a:pos x="csX3882" y="csY3882"/>
              </a:cxn>
              <a:cxn ang="0">
                <a:pos x="csX3883" y="csY3883"/>
              </a:cxn>
              <a:cxn ang="0">
                <a:pos x="csX3884" y="csY3884"/>
              </a:cxn>
              <a:cxn ang="0">
                <a:pos x="csX3885" y="csY3885"/>
              </a:cxn>
              <a:cxn ang="0">
                <a:pos x="csX3886" y="csY3886"/>
              </a:cxn>
              <a:cxn ang="0">
                <a:pos x="csX3887" y="csY3887"/>
              </a:cxn>
              <a:cxn ang="0">
                <a:pos x="csX3888" y="csY3888"/>
              </a:cxn>
              <a:cxn ang="0">
                <a:pos x="csX3889" y="csY3889"/>
              </a:cxn>
              <a:cxn ang="0">
                <a:pos x="csX3890" y="csY3890"/>
              </a:cxn>
              <a:cxn ang="0">
                <a:pos x="csX3891" y="csY3891"/>
              </a:cxn>
              <a:cxn ang="0">
                <a:pos x="csX3892" y="csY3892"/>
              </a:cxn>
              <a:cxn ang="0">
                <a:pos x="csX3893" y="csY3893"/>
              </a:cxn>
              <a:cxn ang="0">
                <a:pos x="csX3894" y="csY3894"/>
              </a:cxn>
              <a:cxn ang="0">
                <a:pos x="csX3895" y="csY3895"/>
              </a:cxn>
              <a:cxn ang="0">
                <a:pos x="csX3896" y="csY3896"/>
              </a:cxn>
              <a:cxn ang="0">
                <a:pos x="csX3897" y="csY3897"/>
              </a:cxn>
              <a:cxn ang="0">
                <a:pos x="csX3898" y="csY3898"/>
              </a:cxn>
              <a:cxn ang="0">
                <a:pos x="csX3899" y="csY3899"/>
              </a:cxn>
              <a:cxn ang="0">
                <a:pos x="csX3900" y="csY3900"/>
              </a:cxn>
              <a:cxn ang="0">
                <a:pos x="csX3901" y="csY3901"/>
              </a:cxn>
              <a:cxn ang="0">
                <a:pos x="csX3902" y="csY3902"/>
              </a:cxn>
              <a:cxn ang="0">
                <a:pos x="csX3903" y="csY3903"/>
              </a:cxn>
              <a:cxn ang="0">
                <a:pos x="csX3904" y="csY3904"/>
              </a:cxn>
              <a:cxn ang="0">
                <a:pos x="csX3905" y="csY3905"/>
              </a:cxn>
              <a:cxn ang="0">
                <a:pos x="csX3906" y="csY3906"/>
              </a:cxn>
              <a:cxn ang="0">
                <a:pos x="csX3907" y="csY3907"/>
              </a:cxn>
              <a:cxn ang="0">
                <a:pos x="csX3908" y="csY3908"/>
              </a:cxn>
              <a:cxn ang="0">
                <a:pos x="csX3909" y="csY3909"/>
              </a:cxn>
              <a:cxn ang="0">
                <a:pos x="csX3910" y="csY3910"/>
              </a:cxn>
              <a:cxn ang="0">
                <a:pos x="csX3911" y="csY3911"/>
              </a:cxn>
              <a:cxn ang="0">
                <a:pos x="csX3912" y="csY3912"/>
              </a:cxn>
              <a:cxn ang="0">
                <a:pos x="csX3913" y="csY3913"/>
              </a:cxn>
              <a:cxn ang="0">
                <a:pos x="csX3914" y="csY3914"/>
              </a:cxn>
              <a:cxn ang="0">
                <a:pos x="csX3915" y="csY3915"/>
              </a:cxn>
              <a:cxn ang="0">
                <a:pos x="csX3916" y="csY3916"/>
              </a:cxn>
              <a:cxn ang="0">
                <a:pos x="csX3917" y="csY3917"/>
              </a:cxn>
              <a:cxn ang="0">
                <a:pos x="csX3918" y="csY3918"/>
              </a:cxn>
              <a:cxn ang="0">
                <a:pos x="csX3919" y="csY3919"/>
              </a:cxn>
              <a:cxn ang="0">
                <a:pos x="csX3920" y="csY3920"/>
              </a:cxn>
              <a:cxn ang="0">
                <a:pos x="csX3921" y="csY3921"/>
              </a:cxn>
              <a:cxn ang="0">
                <a:pos x="csX3922" y="csY3922"/>
              </a:cxn>
              <a:cxn ang="0">
                <a:pos x="csX3923" y="csY3923"/>
              </a:cxn>
              <a:cxn ang="0">
                <a:pos x="csX3924" y="csY3924"/>
              </a:cxn>
              <a:cxn ang="0">
                <a:pos x="csX3925" y="csY3925"/>
              </a:cxn>
              <a:cxn ang="0">
                <a:pos x="csX3926" y="csY3926"/>
              </a:cxn>
              <a:cxn ang="0">
                <a:pos x="csX3927" y="csY3927"/>
              </a:cxn>
              <a:cxn ang="0">
                <a:pos x="csX3928" y="csY3928"/>
              </a:cxn>
              <a:cxn ang="0">
                <a:pos x="csX3929" y="csY3929"/>
              </a:cxn>
              <a:cxn ang="0">
                <a:pos x="csX3930" y="csY3930"/>
              </a:cxn>
              <a:cxn ang="0">
                <a:pos x="csX3931" y="csY3931"/>
              </a:cxn>
              <a:cxn ang="0">
                <a:pos x="csX3932" y="csY3932"/>
              </a:cxn>
              <a:cxn ang="0">
                <a:pos x="csX3933" y="csY3933"/>
              </a:cxn>
              <a:cxn ang="0">
                <a:pos x="csX3934" y="csY3934"/>
              </a:cxn>
              <a:cxn ang="0">
                <a:pos x="csX3935" y="csY3935"/>
              </a:cxn>
              <a:cxn ang="0">
                <a:pos x="csX3936" y="csY3936"/>
              </a:cxn>
              <a:cxn ang="0">
                <a:pos x="csX3937" y="csY3937"/>
              </a:cxn>
              <a:cxn ang="0">
                <a:pos x="csX3938" y="csY3938"/>
              </a:cxn>
              <a:cxn ang="0">
                <a:pos x="csX3939" y="csY3939"/>
              </a:cxn>
              <a:cxn ang="0">
                <a:pos x="csX3940" y="csY3940"/>
              </a:cxn>
              <a:cxn ang="0">
                <a:pos x="csX3941" y="csY3941"/>
              </a:cxn>
              <a:cxn ang="0">
                <a:pos x="csX3942" y="csY3942"/>
              </a:cxn>
              <a:cxn ang="0">
                <a:pos x="csX3943" y="csY3943"/>
              </a:cxn>
              <a:cxn ang="0">
                <a:pos x="csX3944" y="csY3944"/>
              </a:cxn>
              <a:cxn ang="0">
                <a:pos x="csX3945" y="csY3945"/>
              </a:cxn>
              <a:cxn ang="0">
                <a:pos x="csX3946" y="csY3946"/>
              </a:cxn>
              <a:cxn ang="0">
                <a:pos x="csX3947" y="csY3947"/>
              </a:cxn>
              <a:cxn ang="0">
                <a:pos x="csX3948" y="csY3948"/>
              </a:cxn>
              <a:cxn ang="0">
                <a:pos x="csX3949" y="csY3949"/>
              </a:cxn>
              <a:cxn ang="0">
                <a:pos x="csX3950" y="csY3950"/>
              </a:cxn>
              <a:cxn ang="0">
                <a:pos x="csX3951" y="csY3951"/>
              </a:cxn>
              <a:cxn ang="0">
                <a:pos x="csX3952" y="csY3952"/>
              </a:cxn>
              <a:cxn ang="0">
                <a:pos x="csX3953" y="csY3953"/>
              </a:cxn>
              <a:cxn ang="0">
                <a:pos x="csX3954" y="csY3954"/>
              </a:cxn>
              <a:cxn ang="0">
                <a:pos x="csX3955" y="csY3955"/>
              </a:cxn>
              <a:cxn ang="0">
                <a:pos x="csX3956" y="csY3956"/>
              </a:cxn>
              <a:cxn ang="0">
                <a:pos x="csX3957" y="csY3957"/>
              </a:cxn>
              <a:cxn ang="0">
                <a:pos x="csX3958" y="csY3958"/>
              </a:cxn>
              <a:cxn ang="0">
                <a:pos x="csX3959" y="csY3959"/>
              </a:cxn>
              <a:cxn ang="0">
                <a:pos x="csX3960" y="csY3960"/>
              </a:cxn>
              <a:cxn ang="0">
                <a:pos x="csX3961" y="csY3961"/>
              </a:cxn>
              <a:cxn ang="0">
                <a:pos x="csX3962" y="csY3962"/>
              </a:cxn>
              <a:cxn ang="0">
                <a:pos x="csX3963" y="csY3963"/>
              </a:cxn>
              <a:cxn ang="0">
                <a:pos x="csX3964" y="csY3964"/>
              </a:cxn>
              <a:cxn ang="0">
                <a:pos x="csX3965" y="csY3965"/>
              </a:cxn>
              <a:cxn ang="0">
                <a:pos x="csX3966" y="csY3966"/>
              </a:cxn>
              <a:cxn ang="0">
                <a:pos x="csX3967" y="csY3967"/>
              </a:cxn>
              <a:cxn ang="0">
                <a:pos x="csX3968" y="csY3968"/>
              </a:cxn>
              <a:cxn ang="0">
                <a:pos x="csX3969" y="csY3969"/>
              </a:cxn>
              <a:cxn ang="0">
                <a:pos x="csX3970" y="csY3970"/>
              </a:cxn>
              <a:cxn ang="0">
                <a:pos x="csX3971" y="csY3971"/>
              </a:cxn>
              <a:cxn ang="0">
                <a:pos x="csX3972" y="csY3972"/>
              </a:cxn>
              <a:cxn ang="0">
                <a:pos x="csX3973" y="csY3973"/>
              </a:cxn>
              <a:cxn ang="0">
                <a:pos x="csX3974" y="csY3974"/>
              </a:cxn>
              <a:cxn ang="0">
                <a:pos x="csX3975" y="csY3975"/>
              </a:cxn>
              <a:cxn ang="0">
                <a:pos x="csX3976" y="csY3976"/>
              </a:cxn>
              <a:cxn ang="0">
                <a:pos x="csX3977" y="csY3977"/>
              </a:cxn>
              <a:cxn ang="0">
                <a:pos x="csX3978" y="csY3978"/>
              </a:cxn>
              <a:cxn ang="0">
                <a:pos x="csX3979" y="csY3979"/>
              </a:cxn>
              <a:cxn ang="0">
                <a:pos x="csX3980" y="csY3980"/>
              </a:cxn>
              <a:cxn ang="0">
                <a:pos x="csX3981" y="csY3981"/>
              </a:cxn>
              <a:cxn ang="0">
                <a:pos x="csX3982" y="csY3982"/>
              </a:cxn>
              <a:cxn ang="0">
                <a:pos x="csX3983" y="csY3983"/>
              </a:cxn>
              <a:cxn ang="0">
                <a:pos x="csX3984" y="csY3984"/>
              </a:cxn>
              <a:cxn ang="0">
                <a:pos x="csX3985" y="csY3985"/>
              </a:cxn>
              <a:cxn ang="0">
                <a:pos x="csX3986" y="csY3986"/>
              </a:cxn>
              <a:cxn ang="0">
                <a:pos x="csX3987" y="csY3987"/>
              </a:cxn>
              <a:cxn ang="0">
                <a:pos x="csX3988" y="csY3988"/>
              </a:cxn>
              <a:cxn ang="0">
                <a:pos x="csX3989" y="csY3989"/>
              </a:cxn>
              <a:cxn ang="0">
                <a:pos x="csX3990" y="csY3990"/>
              </a:cxn>
              <a:cxn ang="0">
                <a:pos x="csX3991" y="csY3991"/>
              </a:cxn>
              <a:cxn ang="0">
                <a:pos x="csX3992" y="csY3992"/>
              </a:cxn>
              <a:cxn ang="0">
                <a:pos x="csX3993" y="csY3993"/>
              </a:cxn>
              <a:cxn ang="0">
                <a:pos x="csX3994" y="csY3994"/>
              </a:cxn>
              <a:cxn ang="0">
                <a:pos x="csX3995" y="csY3995"/>
              </a:cxn>
              <a:cxn ang="0">
                <a:pos x="csX3996" y="csY3996"/>
              </a:cxn>
              <a:cxn ang="0">
                <a:pos x="csX3997" y="csY3997"/>
              </a:cxn>
              <a:cxn ang="0">
                <a:pos x="csX3998" y="csY3998"/>
              </a:cxn>
              <a:cxn ang="0">
                <a:pos x="csX3999" y="csY3999"/>
              </a:cxn>
              <a:cxn ang="0">
                <a:pos x="csX4000" y="csY4000"/>
              </a:cxn>
              <a:cxn ang="0">
                <a:pos x="csX4001" y="csY4001"/>
              </a:cxn>
              <a:cxn ang="0">
                <a:pos x="csX4002" y="csY4002"/>
              </a:cxn>
              <a:cxn ang="0">
                <a:pos x="csX4003" y="csY4003"/>
              </a:cxn>
              <a:cxn ang="0">
                <a:pos x="csX4004" y="csY4004"/>
              </a:cxn>
              <a:cxn ang="0">
                <a:pos x="csX4005" y="csY4005"/>
              </a:cxn>
              <a:cxn ang="0">
                <a:pos x="csX4006" y="csY4006"/>
              </a:cxn>
              <a:cxn ang="0">
                <a:pos x="csX4007" y="csY4007"/>
              </a:cxn>
              <a:cxn ang="0">
                <a:pos x="csX4008" y="csY4008"/>
              </a:cxn>
              <a:cxn ang="0">
                <a:pos x="csX4009" y="csY4009"/>
              </a:cxn>
              <a:cxn ang="0">
                <a:pos x="csX4010" y="csY4010"/>
              </a:cxn>
              <a:cxn ang="0">
                <a:pos x="csX4011" y="csY4011"/>
              </a:cxn>
              <a:cxn ang="0">
                <a:pos x="csX4012" y="csY4012"/>
              </a:cxn>
              <a:cxn ang="0">
                <a:pos x="csX4013" y="csY4013"/>
              </a:cxn>
              <a:cxn ang="0">
                <a:pos x="csX4014" y="csY4014"/>
              </a:cxn>
              <a:cxn ang="0">
                <a:pos x="csX4015" y="csY4015"/>
              </a:cxn>
              <a:cxn ang="0">
                <a:pos x="csX4016" y="csY4016"/>
              </a:cxn>
              <a:cxn ang="0">
                <a:pos x="csX4017" y="csY4017"/>
              </a:cxn>
              <a:cxn ang="0">
                <a:pos x="csX4018" y="csY4018"/>
              </a:cxn>
              <a:cxn ang="0">
                <a:pos x="csX4019" y="csY4019"/>
              </a:cxn>
              <a:cxn ang="0">
                <a:pos x="csX4020" y="csY4020"/>
              </a:cxn>
              <a:cxn ang="0">
                <a:pos x="csX4021" y="csY4021"/>
              </a:cxn>
              <a:cxn ang="0">
                <a:pos x="csX4022" y="csY4022"/>
              </a:cxn>
              <a:cxn ang="0">
                <a:pos x="csX4023" y="csY4023"/>
              </a:cxn>
              <a:cxn ang="0">
                <a:pos x="csX4024" y="csY4024"/>
              </a:cxn>
              <a:cxn ang="0">
                <a:pos x="csX4025" y="csY4025"/>
              </a:cxn>
              <a:cxn ang="0">
                <a:pos x="csX4026" y="csY4026"/>
              </a:cxn>
              <a:cxn ang="0">
                <a:pos x="csX4027" y="csY4027"/>
              </a:cxn>
              <a:cxn ang="0">
                <a:pos x="csX4028" y="csY4028"/>
              </a:cxn>
              <a:cxn ang="0">
                <a:pos x="csX4029" y="csY4029"/>
              </a:cxn>
              <a:cxn ang="0">
                <a:pos x="csX4030" y="csY4030"/>
              </a:cxn>
              <a:cxn ang="0">
                <a:pos x="csX4031" y="csY4031"/>
              </a:cxn>
              <a:cxn ang="0">
                <a:pos x="csX4032" y="csY4032"/>
              </a:cxn>
              <a:cxn ang="0">
                <a:pos x="csX4033" y="csY4033"/>
              </a:cxn>
              <a:cxn ang="0">
                <a:pos x="csX4034" y="csY4034"/>
              </a:cxn>
              <a:cxn ang="0">
                <a:pos x="csX4035" y="csY4035"/>
              </a:cxn>
              <a:cxn ang="0">
                <a:pos x="csX4036" y="csY4036"/>
              </a:cxn>
              <a:cxn ang="0">
                <a:pos x="csX4037" y="csY4037"/>
              </a:cxn>
              <a:cxn ang="0">
                <a:pos x="csX4038" y="csY4038"/>
              </a:cxn>
              <a:cxn ang="0">
                <a:pos x="csX4039" y="csY4039"/>
              </a:cxn>
              <a:cxn ang="0">
                <a:pos x="csX4040" y="csY4040"/>
              </a:cxn>
              <a:cxn ang="0">
                <a:pos x="csX4041" y="csY4041"/>
              </a:cxn>
              <a:cxn ang="0">
                <a:pos x="csX4042" y="csY4042"/>
              </a:cxn>
              <a:cxn ang="0">
                <a:pos x="csX4043" y="csY4043"/>
              </a:cxn>
              <a:cxn ang="0">
                <a:pos x="csX4044" y="csY4044"/>
              </a:cxn>
              <a:cxn ang="0">
                <a:pos x="csX4045" y="csY4045"/>
              </a:cxn>
              <a:cxn ang="0">
                <a:pos x="csX4046" y="csY4046"/>
              </a:cxn>
              <a:cxn ang="0">
                <a:pos x="csX4047" y="csY4047"/>
              </a:cxn>
              <a:cxn ang="0">
                <a:pos x="csX4048" y="csY4048"/>
              </a:cxn>
              <a:cxn ang="0">
                <a:pos x="csX4049" y="csY4049"/>
              </a:cxn>
              <a:cxn ang="0">
                <a:pos x="csX4050" y="csY4050"/>
              </a:cxn>
              <a:cxn ang="0">
                <a:pos x="csX4051" y="csY4051"/>
              </a:cxn>
              <a:cxn ang="0">
                <a:pos x="csX4052" y="csY4052"/>
              </a:cxn>
              <a:cxn ang="0">
                <a:pos x="csX4053" y="csY4053"/>
              </a:cxn>
              <a:cxn ang="0">
                <a:pos x="csX4054" y="csY4054"/>
              </a:cxn>
              <a:cxn ang="0">
                <a:pos x="csX4055" y="csY4055"/>
              </a:cxn>
              <a:cxn ang="0">
                <a:pos x="csX4056" y="csY4056"/>
              </a:cxn>
              <a:cxn ang="0">
                <a:pos x="csX4057" y="csY4057"/>
              </a:cxn>
              <a:cxn ang="0">
                <a:pos x="csX4058" y="csY4058"/>
              </a:cxn>
              <a:cxn ang="0">
                <a:pos x="csX4059" y="csY4059"/>
              </a:cxn>
              <a:cxn ang="0">
                <a:pos x="csX4060" y="csY4060"/>
              </a:cxn>
              <a:cxn ang="0">
                <a:pos x="csX4061" y="csY4061"/>
              </a:cxn>
              <a:cxn ang="0">
                <a:pos x="csX4062" y="csY4062"/>
              </a:cxn>
              <a:cxn ang="0">
                <a:pos x="csX4063" y="csY4063"/>
              </a:cxn>
              <a:cxn ang="0">
                <a:pos x="csX4064" y="csY4064"/>
              </a:cxn>
              <a:cxn ang="0">
                <a:pos x="csX4065" y="csY4065"/>
              </a:cxn>
              <a:cxn ang="0">
                <a:pos x="csX4066" y="csY4066"/>
              </a:cxn>
              <a:cxn ang="0">
                <a:pos x="csX4067" y="csY4067"/>
              </a:cxn>
              <a:cxn ang="0">
                <a:pos x="csX4068" y="csY4068"/>
              </a:cxn>
              <a:cxn ang="0">
                <a:pos x="csX4069" y="csY4069"/>
              </a:cxn>
              <a:cxn ang="0">
                <a:pos x="csX4070" y="csY4070"/>
              </a:cxn>
              <a:cxn ang="0">
                <a:pos x="csX4071" y="csY4071"/>
              </a:cxn>
              <a:cxn ang="0">
                <a:pos x="csX4072" y="csY4072"/>
              </a:cxn>
              <a:cxn ang="0">
                <a:pos x="csX4073" y="csY4073"/>
              </a:cxn>
              <a:cxn ang="0">
                <a:pos x="csX4074" y="csY4074"/>
              </a:cxn>
              <a:cxn ang="0">
                <a:pos x="csX4075" y="csY4075"/>
              </a:cxn>
              <a:cxn ang="0">
                <a:pos x="csX4076" y="csY4076"/>
              </a:cxn>
              <a:cxn ang="0">
                <a:pos x="csX4077" y="csY4077"/>
              </a:cxn>
              <a:cxn ang="0">
                <a:pos x="csX4078" y="csY4078"/>
              </a:cxn>
              <a:cxn ang="0">
                <a:pos x="csX4079" y="csY4079"/>
              </a:cxn>
              <a:cxn ang="0">
                <a:pos x="csX4080" y="csY4080"/>
              </a:cxn>
              <a:cxn ang="0">
                <a:pos x="csX4081" y="csY4081"/>
              </a:cxn>
              <a:cxn ang="0">
                <a:pos x="csX4082" y="csY4082"/>
              </a:cxn>
              <a:cxn ang="0">
                <a:pos x="csX4083" y="csY4083"/>
              </a:cxn>
              <a:cxn ang="0">
                <a:pos x="csX4084" y="csY4084"/>
              </a:cxn>
              <a:cxn ang="0">
                <a:pos x="csX4085" y="csY4085"/>
              </a:cxn>
              <a:cxn ang="0">
                <a:pos x="csX4086" y="csY4086"/>
              </a:cxn>
              <a:cxn ang="0">
                <a:pos x="csX4087" y="csY4087"/>
              </a:cxn>
              <a:cxn ang="0">
                <a:pos x="csX4088" y="csY4088"/>
              </a:cxn>
              <a:cxn ang="0">
                <a:pos x="csX4089" y="csY4089"/>
              </a:cxn>
              <a:cxn ang="0">
                <a:pos x="csX4090" y="csY4090"/>
              </a:cxn>
              <a:cxn ang="0">
                <a:pos x="csX4091" y="csY4091"/>
              </a:cxn>
              <a:cxn ang="0">
                <a:pos x="csX4092" y="csY4092"/>
              </a:cxn>
              <a:cxn ang="0">
                <a:pos x="csX4093" y="csY4093"/>
              </a:cxn>
              <a:cxn ang="0">
                <a:pos x="csX4094" y="csY4094"/>
              </a:cxn>
              <a:cxn ang="0">
                <a:pos x="csX4095" y="csY4095"/>
              </a:cxn>
              <a:cxn ang="0">
                <a:pos x="csX4096" y="csY4096"/>
              </a:cxn>
              <a:cxn ang="0">
                <a:pos x="csX4097" y="csY4097"/>
              </a:cxn>
              <a:cxn ang="0">
                <a:pos x="csX4098" y="csY4098"/>
              </a:cxn>
              <a:cxn ang="0">
                <a:pos x="csX4099" y="csY4099"/>
              </a:cxn>
              <a:cxn ang="0">
                <a:pos x="csX4100" y="csY4100"/>
              </a:cxn>
              <a:cxn ang="0">
                <a:pos x="csX4101" y="csY4101"/>
              </a:cxn>
              <a:cxn ang="0">
                <a:pos x="csX4102" y="csY4102"/>
              </a:cxn>
              <a:cxn ang="0">
                <a:pos x="csX4103" y="csY4103"/>
              </a:cxn>
              <a:cxn ang="0">
                <a:pos x="csX4104" y="csY4104"/>
              </a:cxn>
              <a:cxn ang="0">
                <a:pos x="csX4105" y="csY4105"/>
              </a:cxn>
              <a:cxn ang="0">
                <a:pos x="csX4106" y="csY4106"/>
              </a:cxn>
              <a:cxn ang="0">
                <a:pos x="csX4107" y="csY4107"/>
              </a:cxn>
              <a:cxn ang="0">
                <a:pos x="csX4108" y="csY4108"/>
              </a:cxn>
              <a:cxn ang="0">
                <a:pos x="csX4109" y="csY4109"/>
              </a:cxn>
              <a:cxn ang="0">
                <a:pos x="csX4110" y="csY4110"/>
              </a:cxn>
              <a:cxn ang="0">
                <a:pos x="csX4111" y="csY4111"/>
              </a:cxn>
              <a:cxn ang="0">
                <a:pos x="csX4112" y="csY4112"/>
              </a:cxn>
              <a:cxn ang="0">
                <a:pos x="csX4113" y="csY4113"/>
              </a:cxn>
              <a:cxn ang="0">
                <a:pos x="csX4114" y="csY4114"/>
              </a:cxn>
              <a:cxn ang="0">
                <a:pos x="csX4115" y="csY4115"/>
              </a:cxn>
              <a:cxn ang="0">
                <a:pos x="csX4116" y="csY4116"/>
              </a:cxn>
              <a:cxn ang="0">
                <a:pos x="csX4117" y="csY4117"/>
              </a:cxn>
              <a:cxn ang="0">
                <a:pos x="csX4118" y="csY4118"/>
              </a:cxn>
              <a:cxn ang="0">
                <a:pos x="csX4119" y="csY4119"/>
              </a:cxn>
              <a:cxn ang="0">
                <a:pos x="csX4120" y="csY4120"/>
              </a:cxn>
              <a:cxn ang="0">
                <a:pos x="csX4121" y="csY4121"/>
              </a:cxn>
              <a:cxn ang="0">
                <a:pos x="csX4122" y="csY4122"/>
              </a:cxn>
              <a:cxn ang="0">
                <a:pos x="csX4123" y="csY4123"/>
              </a:cxn>
              <a:cxn ang="0">
                <a:pos x="csX4124" y="csY4124"/>
              </a:cxn>
              <a:cxn ang="0">
                <a:pos x="csX4125" y="csY4125"/>
              </a:cxn>
              <a:cxn ang="0">
                <a:pos x="csX4126" y="csY4126"/>
              </a:cxn>
              <a:cxn ang="0">
                <a:pos x="csX4127" y="csY4127"/>
              </a:cxn>
              <a:cxn ang="0">
                <a:pos x="csX4128" y="csY4128"/>
              </a:cxn>
              <a:cxn ang="0">
                <a:pos x="csX4129" y="csY4129"/>
              </a:cxn>
              <a:cxn ang="0">
                <a:pos x="csX4130" y="csY4130"/>
              </a:cxn>
              <a:cxn ang="0">
                <a:pos x="csX4131" y="csY4131"/>
              </a:cxn>
              <a:cxn ang="0">
                <a:pos x="csX4132" y="csY4132"/>
              </a:cxn>
              <a:cxn ang="0">
                <a:pos x="csX4133" y="csY4133"/>
              </a:cxn>
              <a:cxn ang="0">
                <a:pos x="csX4134" y="csY4134"/>
              </a:cxn>
              <a:cxn ang="0">
                <a:pos x="csX4135" y="csY4135"/>
              </a:cxn>
              <a:cxn ang="0">
                <a:pos x="csX4136" y="csY4136"/>
              </a:cxn>
              <a:cxn ang="0">
                <a:pos x="csX4137" y="csY4137"/>
              </a:cxn>
              <a:cxn ang="0">
                <a:pos x="csX4138" y="csY4138"/>
              </a:cxn>
              <a:cxn ang="0">
                <a:pos x="csX4139" y="csY4139"/>
              </a:cxn>
              <a:cxn ang="0">
                <a:pos x="csX4140" y="csY4140"/>
              </a:cxn>
              <a:cxn ang="0">
                <a:pos x="csX4141" y="csY4141"/>
              </a:cxn>
              <a:cxn ang="0">
                <a:pos x="csX4142" y="csY4142"/>
              </a:cxn>
              <a:cxn ang="0">
                <a:pos x="csX4143" y="csY4143"/>
              </a:cxn>
              <a:cxn ang="0">
                <a:pos x="csX4144" y="csY4144"/>
              </a:cxn>
              <a:cxn ang="0">
                <a:pos x="csX4145" y="csY4145"/>
              </a:cxn>
              <a:cxn ang="0">
                <a:pos x="csX4146" y="csY4146"/>
              </a:cxn>
              <a:cxn ang="0">
                <a:pos x="csX4147" y="csY4147"/>
              </a:cxn>
              <a:cxn ang="0">
                <a:pos x="csX4148" y="csY4148"/>
              </a:cxn>
              <a:cxn ang="0">
                <a:pos x="csX4149" y="csY4149"/>
              </a:cxn>
              <a:cxn ang="0">
                <a:pos x="csX4150" y="csY4150"/>
              </a:cxn>
              <a:cxn ang="0">
                <a:pos x="csX4151" y="csY4151"/>
              </a:cxn>
              <a:cxn ang="0">
                <a:pos x="csX4152" y="csY4152"/>
              </a:cxn>
              <a:cxn ang="0">
                <a:pos x="csX4153" y="csY4153"/>
              </a:cxn>
              <a:cxn ang="0">
                <a:pos x="csX4154" y="csY4154"/>
              </a:cxn>
              <a:cxn ang="0">
                <a:pos x="csX4155" y="csY4155"/>
              </a:cxn>
              <a:cxn ang="0">
                <a:pos x="csX4156" y="csY4156"/>
              </a:cxn>
              <a:cxn ang="0">
                <a:pos x="csX4157" y="csY4157"/>
              </a:cxn>
              <a:cxn ang="0">
                <a:pos x="csX4158" y="csY4158"/>
              </a:cxn>
              <a:cxn ang="0">
                <a:pos x="csX4159" y="csY4159"/>
              </a:cxn>
              <a:cxn ang="0">
                <a:pos x="csX4160" y="csY4160"/>
              </a:cxn>
              <a:cxn ang="0">
                <a:pos x="csX4161" y="csY4161"/>
              </a:cxn>
              <a:cxn ang="0">
                <a:pos x="csX4162" y="csY4162"/>
              </a:cxn>
              <a:cxn ang="0">
                <a:pos x="csX4163" y="csY4163"/>
              </a:cxn>
              <a:cxn ang="0">
                <a:pos x="csX4164" y="csY4164"/>
              </a:cxn>
              <a:cxn ang="0">
                <a:pos x="csX4165" y="csY4165"/>
              </a:cxn>
              <a:cxn ang="0">
                <a:pos x="csX4166" y="csY4166"/>
              </a:cxn>
              <a:cxn ang="0">
                <a:pos x="csX4167" y="csY4167"/>
              </a:cxn>
              <a:cxn ang="0">
                <a:pos x="csX4168" y="csY4168"/>
              </a:cxn>
              <a:cxn ang="0">
                <a:pos x="csX4169" y="csY4169"/>
              </a:cxn>
              <a:cxn ang="0">
                <a:pos x="csX4170" y="csY4170"/>
              </a:cxn>
              <a:cxn ang="0">
                <a:pos x="csX4171" y="csY4171"/>
              </a:cxn>
              <a:cxn ang="0">
                <a:pos x="csX4172" y="csY4172"/>
              </a:cxn>
              <a:cxn ang="0">
                <a:pos x="csX4173" y="csY4173"/>
              </a:cxn>
              <a:cxn ang="0">
                <a:pos x="csX4174" y="csY4174"/>
              </a:cxn>
              <a:cxn ang="0">
                <a:pos x="csX4175" y="csY4175"/>
              </a:cxn>
              <a:cxn ang="0">
                <a:pos x="csX4176" y="csY4176"/>
              </a:cxn>
              <a:cxn ang="0">
                <a:pos x="csX4177" y="csY4177"/>
              </a:cxn>
              <a:cxn ang="0">
                <a:pos x="csX4178" y="csY4178"/>
              </a:cxn>
              <a:cxn ang="0">
                <a:pos x="csX4179" y="csY4179"/>
              </a:cxn>
              <a:cxn ang="0">
                <a:pos x="csX4180" y="csY4180"/>
              </a:cxn>
              <a:cxn ang="0">
                <a:pos x="csX4181" y="csY4181"/>
              </a:cxn>
              <a:cxn ang="0">
                <a:pos x="csX4182" y="csY4182"/>
              </a:cxn>
              <a:cxn ang="0">
                <a:pos x="csX4183" y="csY4183"/>
              </a:cxn>
              <a:cxn ang="0">
                <a:pos x="csX4184" y="csY4184"/>
              </a:cxn>
              <a:cxn ang="0">
                <a:pos x="csX4185" y="csY4185"/>
              </a:cxn>
              <a:cxn ang="0">
                <a:pos x="csX4186" y="csY4186"/>
              </a:cxn>
              <a:cxn ang="0">
                <a:pos x="csX4187" y="csY4187"/>
              </a:cxn>
              <a:cxn ang="0">
                <a:pos x="csX4188" y="csY4188"/>
              </a:cxn>
              <a:cxn ang="0">
                <a:pos x="csX4189" y="csY4189"/>
              </a:cxn>
              <a:cxn ang="0">
                <a:pos x="csX4190" y="csY4190"/>
              </a:cxn>
              <a:cxn ang="0">
                <a:pos x="csX4191" y="csY4191"/>
              </a:cxn>
              <a:cxn ang="0">
                <a:pos x="csX4192" y="csY4192"/>
              </a:cxn>
              <a:cxn ang="0">
                <a:pos x="csX4193" y="csY4193"/>
              </a:cxn>
              <a:cxn ang="0">
                <a:pos x="csX4194" y="csY4194"/>
              </a:cxn>
              <a:cxn ang="0">
                <a:pos x="csX4195" y="csY4195"/>
              </a:cxn>
              <a:cxn ang="0">
                <a:pos x="csX4196" y="csY4196"/>
              </a:cxn>
              <a:cxn ang="0">
                <a:pos x="csX4197" y="csY4197"/>
              </a:cxn>
              <a:cxn ang="0">
                <a:pos x="csX4198" y="csY4198"/>
              </a:cxn>
              <a:cxn ang="0">
                <a:pos x="csX4199" y="csY4199"/>
              </a:cxn>
              <a:cxn ang="0">
                <a:pos x="csX4200" y="csY4200"/>
              </a:cxn>
              <a:cxn ang="0">
                <a:pos x="csX4201" y="csY4201"/>
              </a:cxn>
              <a:cxn ang="0">
                <a:pos x="csX4202" y="csY4202"/>
              </a:cxn>
              <a:cxn ang="0">
                <a:pos x="csX4203" y="csY4203"/>
              </a:cxn>
              <a:cxn ang="0">
                <a:pos x="csX4204" y="csY4204"/>
              </a:cxn>
              <a:cxn ang="0">
                <a:pos x="csX4205" y="csY4205"/>
              </a:cxn>
              <a:cxn ang="0">
                <a:pos x="csX4206" y="csY4206"/>
              </a:cxn>
              <a:cxn ang="0">
                <a:pos x="csX4207" y="csY4207"/>
              </a:cxn>
              <a:cxn ang="0">
                <a:pos x="csX4208" y="csY4208"/>
              </a:cxn>
              <a:cxn ang="0">
                <a:pos x="csX4209" y="csY4209"/>
              </a:cxn>
              <a:cxn ang="0">
                <a:pos x="csX4210" y="csY4210"/>
              </a:cxn>
              <a:cxn ang="0">
                <a:pos x="csX4211" y="csY4211"/>
              </a:cxn>
              <a:cxn ang="0">
                <a:pos x="csX4212" y="csY4212"/>
              </a:cxn>
              <a:cxn ang="0">
                <a:pos x="csX4213" y="csY4213"/>
              </a:cxn>
              <a:cxn ang="0">
                <a:pos x="csX4214" y="csY4214"/>
              </a:cxn>
              <a:cxn ang="0">
                <a:pos x="csX4215" y="csY4215"/>
              </a:cxn>
              <a:cxn ang="0">
                <a:pos x="csX4216" y="csY4216"/>
              </a:cxn>
              <a:cxn ang="0">
                <a:pos x="csX4217" y="csY4217"/>
              </a:cxn>
              <a:cxn ang="0">
                <a:pos x="csX4218" y="csY4218"/>
              </a:cxn>
              <a:cxn ang="0">
                <a:pos x="csX4219" y="csY4219"/>
              </a:cxn>
              <a:cxn ang="0">
                <a:pos x="csX4220" y="csY4220"/>
              </a:cxn>
              <a:cxn ang="0">
                <a:pos x="csX4221" y="csY4221"/>
              </a:cxn>
              <a:cxn ang="0">
                <a:pos x="csX4222" y="csY4222"/>
              </a:cxn>
              <a:cxn ang="0">
                <a:pos x="csX4223" y="csY4223"/>
              </a:cxn>
              <a:cxn ang="0">
                <a:pos x="csX4224" y="csY4224"/>
              </a:cxn>
              <a:cxn ang="0">
                <a:pos x="csX4225" y="csY4225"/>
              </a:cxn>
              <a:cxn ang="0">
                <a:pos x="csX4226" y="csY4226"/>
              </a:cxn>
              <a:cxn ang="0">
                <a:pos x="csX4227" y="csY4227"/>
              </a:cxn>
              <a:cxn ang="0">
                <a:pos x="csX4228" y="csY4228"/>
              </a:cxn>
              <a:cxn ang="0">
                <a:pos x="csX4229" y="csY4229"/>
              </a:cxn>
              <a:cxn ang="0">
                <a:pos x="csX4230" y="csY4230"/>
              </a:cxn>
              <a:cxn ang="0">
                <a:pos x="csX4231" y="csY4231"/>
              </a:cxn>
              <a:cxn ang="0">
                <a:pos x="csX4232" y="csY4232"/>
              </a:cxn>
              <a:cxn ang="0">
                <a:pos x="csX4233" y="csY4233"/>
              </a:cxn>
              <a:cxn ang="0">
                <a:pos x="csX4234" y="csY4234"/>
              </a:cxn>
              <a:cxn ang="0">
                <a:pos x="csX4235" y="csY4235"/>
              </a:cxn>
              <a:cxn ang="0">
                <a:pos x="csX4236" y="csY4236"/>
              </a:cxn>
              <a:cxn ang="0">
                <a:pos x="csX4237" y="csY4237"/>
              </a:cxn>
              <a:cxn ang="0">
                <a:pos x="csX4238" y="csY4238"/>
              </a:cxn>
              <a:cxn ang="0">
                <a:pos x="csX4239" y="csY4239"/>
              </a:cxn>
              <a:cxn ang="0">
                <a:pos x="csX4240" y="csY4240"/>
              </a:cxn>
              <a:cxn ang="0">
                <a:pos x="csX4241" y="csY4241"/>
              </a:cxn>
              <a:cxn ang="0">
                <a:pos x="csX4242" y="csY4242"/>
              </a:cxn>
              <a:cxn ang="0">
                <a:pos x="csX4243" y="csY4243"/>
              </a:cxn>
              <a:cxn ang="0">
                <a:pos x="csX4244" y="csY4244"/>
              </a:cxn>
              <a:cxn ang="0">
                <a:pos x="csX4245" y="csY4245"/>
              </a:cxn>
              <a:cxn ang="0">
                <a:pos x="csX4246" y="csY4246"/>
              </a:cxn>
              <a:cxn ang="0">
                <a:pos x="csX4247" y="csY4247"/>
              </a:cxn>
              <a:cxn ang="0">
                <a:pos x="csX4248" y="csY4248"/>
              </a:cxn>
              <a:cxn ang="0">
                <a:pos x="csX4249" y="csY4249"/>
              </a:cxn>
              <a:cxn ang="0">
                <a:pos x="csX4250" y="csY4250"/>
              </a:cxn>
              <a:cxn ang="0">
                <a:pos x="csX4251" y="csY4251"/>
              </a:cxn>
              <a:cxn ang="0">
                <a:pos x="csX4252" y="csY4252"/>
              </a:cxn>
              <a:cxn ang="0">
                <a:pos x="csX4253" y="csY4253"/>
              </a:cxn>
              <a:cxn ang="0">
                <a:pos x="csX4254" y="csY4254"/>
              </a:cxn>
              <a:cxn ang="0">
                <a:pos x="csX4255" y="csY4255"/>
              </a:cxn>
              <a:cxn ang="0">
                <a:pos x="csX4256" y="csY4256"/>
              </a:cxn>
              <a:cxn ang="0">
                <a:pos x="csX4257" y="csY4257"/>
              </a:cxn>
              <a:cxn ang="0">
                <a:pos x="csX4258" y="csY4258"/>
              </a:cxn>
              <a:cxn ang="0">
                <a:pos x="csX4259" y="csY4259"/>
              </a:cxn>
              <a:cxn ang="0">
                <a:pos x="csX4260" y="csY4260"/>
              </a:cxn>
              <a:cxn ang="0">
                <a:pos x="csX4261" y="csY4261"/>
              </a:cxn>
              <a:cxn ang="0">
                <a:pos x="csX4262" y="csY4262"/>
              </a:cxn>
              <a:cxn ang="0">
                <a:pos x="csX4263" y="csY4263"/>
              </a:cxn>
              <a:cxn ang="0">
                <a:pos x="csX4264" y="csY4264"/>
              </a:cxn>
              <a:cxn ang="0">
                <a:pos x="csX4265" y="csY4265"/>
              </a:cxn>
              <a:cxn ang="0">
                <a:pos x="csX4266" y="csY4266"/>
              </a:cxn>
              <a:cxn ang="0">
                <a:pos x="csX4267" y="csY4267"/>
              </a:cxn>
              <a:cxn ang="0">
                <a:pos x="csX4268" y="csY4268"/>
              </a:cxn>
              <a:cxn ang="0">
                <a:pos x="csX4269" y="csY4269"/>
              </a:cxn>
              <a:cxn ang="0">
                <a:pos x="csX4270" y="csY4270"/>
              </a:cxn>
              <a:cxn ang="0">
                <a:pos x="csX4271" y="csY4271"/>
              </a:cxn>
              <a:cxn ang="0">
                <a:pos x="csX4272" y="csY4272"/>
              </a:cxn>
              <a:cxn ang="0">
                <a:pos x="csX4273" y="csY4273"/>
              </a:cxn>
              <a:cxn ang="0">
                <a:pos x="csX4274" y="csY4274"/>
              </a:cxn>
              <a:cxn ang="0">
                <a:pos x="csX4275" y="csY4275"/>
              </a:cxn>
              <a:cxn ang="0">
                <a:pos x="csX4276" y="csY4276"/>
              </a:cxn>
              <a:cxn ang="0">
                <a:pos x="csX4277" y="csY4277"/>
              </a:cxn>
              <a:cxn ang="0">
                <a:pos x="csX4278" y="csY4278"/>
              </a:cxn>
              <a:cxn ang="0">
                <a:pos x="csX4279" y="csY4279"/>
              </a:cxn>
              <a:cxn ang="0">
                <a:pos x="csX4280" y="csY4280"/>
              </a:cxn>
              <a:cxn ang="0">
                <a:pos x="csX4281" y="csY4281"/>
              </a:cxn>
              <a:cxn ang="0">
                <a:pos x="csX4282" y="csY4282"/>
              </a:cxn>
              <a:cxn ang="0">
                <a:pos x="csX4283" y="csY4283"/>
              </a:cxn>
              <a:cxn ang="0">
                <a:pos x="csX4284" y="csY4284"/>
              </a:cxn>
              <a:cxn ang="0">
                <a:pos x="csX4285" y="csY4285"/>
              </a:cxn>
              <a:cxn ang="0">
                <a:pos x="csX4286" y="csY4286"/>
              </a:cxn>
              <a:cxn ang="0">
                <a:pos x="csX4287" y="csY4287"/>
              </a:cxn>
              <a:cxn ang="0">
                <a:pos x="csX4288" y="csY4288"/>
              </a:cxn>
              <a:cxn ang="0">
                <a:pos x="csX4289" y="csY4289"/>
              </a:cxn>
              <a:cxn ang="0">
                <a:pos x="csX4290" y="csY4290"/>
              </a:cxn>
              <a:cxn ang="0">
                <a:pos x="csX4291" y="csY4291"/>
              </a:cxn>
              <a:cxn ang="0">
                <a:pos x="csX4292" y="csY4292"/>
              </a:cxn>
              <a:cxn ang="0">
                <a:pos x="csX4293" y="csY4293"/>
              </a:cxn>
              <a:cxn ang="0">
                <a:pos x="csX4294" y="csY4294"/>
              </a:cxn>
              <a:cxn ang="0">
                <a:pos x="csX4295" y="csY4295"/>
              </a:cxn>
              <a:cxn ang="0">
                <a:pos x="csX4296" y="csY4296"/>
              </a:cxn>
              <a:cxn ang="0">
                <a:pos x="csX4297" y="csY4297"/>
              </a:cxn>
              <a:cxn ang="0">
                <a:pos x="csX4298" y="csY4298"/>
              </a:cxn>
              <a:cxn ang="0">
                <a:pos x="csX4299" y="csY4299"/>
              </a:cxn>
              <a:cxn ang="0">
                <a:pos x="csX4300" y="csY4300"/>
              </a:cxn>
              <a:cxn ang="0">
                <a:pos x="csX4301" y="csY4301"/>
              </a:cxn>
              <a:cxn ang="0">
                <a:pos x="csX4302" y="csY4302"/>
              </a:cxn>
              <a:cxn ang="0">
                <a:pos x="csX4303" y="csY4303"/>
              </a:cxn>
              <a:cxn ang="0">
                <a:pos x="csX4304" y="csY4304"/>
              </a:cxn>
              <a:cxn ang="0">
                <a:pos x="csX4305" y="csY4305"/>
              </a:cxn>
              <a:cxn ang="0">
                <a:pos x="csX4306" y="csY4306"/>
              </a:cxn>
              <a:cxn ang="0">
                <a:pos x="csX4307" y="csY4307"/>
              </a:cxn>
              <a:cxn ang="0">
                <a:pos x="csX4308" y="csY4308"/>
              </a:cxn>
              <a:cxn ang="0">
                <a:pos x="csX4309" y="csY4309"/>
              </a:cxn>
              <a:cxn ang="0">
                <a:pos x="csX4310" y="csY4310"/>
              </a:cxn>
              <a:cxn ang="0">
                <a:pos x="csX4311" y="csY4311"/>
              </a:cxn>
              <a:cxn ang="0">
                <a:pos x="csX4312" y="csY4312"/>
              </a:cxn>
              <a:cxn ang="0">
                <a:pos x="csX4313" y="csY4313"/>
              </a:cxn>
              <a:cxn ang="0">
                <a:pos x="csX4314" y="csY4314"/>
              </a:cxn>
              <a:cxn ang="0">
                <a:pos x="csX4315" y="csY4315"/>
              </a:cxn>
              <a:cxn ang="0">
                <a:pos x="csX4316" y="csY4316"/>
              </a:cxn>
              <a:cxn ang="0">
                <a:pos x="csX4317" y="csY4317"/>
              </a:cxn>
              <a:cxn ang="0">
                <a:pos x="csX4318" y="csY4318"/>
              </a:cxn>
              <a:cxn ang="0">
                <a:pos x="csX4319" y="csY4319"/>
              </a:cxn>
              <a:cxn ang="0">
                <a:pos x="csX4320" y="csY4320"/>
              </a:cxn>
              <a:cxn ang="0">
                <a:pos x="csX4321" y="csY4321"/>
              </a:cxn>
              <a:cxn ang="0">
                <a:pos x="csX4322" y="csY4322"/>
              </a:cxn>
              <a:cxn ang="0">
                <a:pos x="csX4323" y="csY4323"/>
              </a:cxn>
              <a:cxn ang="0">
                <a:pos x="csX4324" y="csY4324"/>
              </a:cxn>
              <a:cxn ang="0">
                <a:pos x="csX4325" y="csY4325"/>
              </a:cxn>
              <a:cxn ang="0">
                <a:pos x="csX4326" y="csY4326"/>
              </a:cxn>
              <a:cxn ang="0">
                <a:pos x="csX4327" y="csY4327"/>
              </a:cxn>
              <a:cxn ang="0">
                <a:pos x="csX4328" y="csY4328"/>
              </a:cxn>
              <a:cxn ang="0">
                <a:pos x="csX4329" y="csY4329"/>
              </a:cxn>
              <a:cxn ang="0">
                <a:pos x="csX4330" y="csY4330"/>
              </a:cxn>
              <a:cxn ang="0">
                <a:pos x="csX4331" y="csY4331"/>
              </a:cxn>
              <a:cxn ang="0">
                <a:pos x="csX4332" y="csY4332"/>
              </a:cxn>
              <a:cxn ang="0">
                <a:pos x="csX4333" y="csY4333"/>
              </a:cxn>
              <a:cxn ang="0">
                <a:pos x="csX4334" y="csY4334"/>
              </a:cxn>
              <a:cxn ang="0">
                <a:pos x="csX4335" y="csY4335"/>
              </a:cxn>
            </a:cxnLst>
            <a:rect l="l" t="t" r="r" b="b"/>
            <a:pathLst>
              <a:path w="2104010" h="1769775">
                <a:moveTo>
                  <a:pt x="1459911" y="1343419"/>
                </a:moveTo>
                <a:lnTo>
                  <a:pt x="1456324" y="1344980"/>
                </a:lnTo>
                <a:lnTo>
                  <a:pt x="1453904" y="1346120"/>
                </a:lnTo>
                <a:lnTo>
                  <a:pt x="1451291" y="1347234"/>
                </a:lnTo>
                <a:lnTo>
                  <a:pt x="1449335" y="1348040"/>
                </a:lnTo>
                <a:lnTo>
                  <a:pt x="1447134" y="1349058"/>
                </a:lnTo>
                <a:lnTo>
                  <a:pt x="1442293" y="1351294"/>
                </a:lnTo>
                <a:lnTo>
                  <a:pt x="1439944" y="1352381"/>
                </a:lnTo>
                <a:lnTo>
                  <a:pt x="1438557" y="1353083"/>
                </a:lnTo>
                <a:lnTo>
                  <a:pt x="1434051" y="1355117"/>
                </a:lnTo>
                <a:lnTo>
                  <a:pt x="1433700" y="1355232"/>
                </a:lnTo>
                <a:lnTo>
                  <a:pt x="1430262" y="1356819"/>
                </a:lnTo>
                <a:lnTo>
                  <a:pt x="1427605" y="1358037"/>
                </a:lnTo>
                <a:lnTo>
                  <a:pt x="1422194" y="1360537"/>
                </a:lnTo>
                <a:lnTo>
                  <a:pt x="1421659" y="1360782"/>
                </a:lnTo>
                <a:lnTo>
                  <a:pt x="1418125" y="1362474"/>
                </a:lnTo>
                <a:lnTo>
                  <a:pt x="1416968" y="1363018"/>
                </a:lnTo>
                <a:lnTo>
                  <a:pt x="1414977" y="1364001"/>
                </a:lnTo>
                <a:lnTo>
                  <a:pt x="1414661" y="1364133"/>
                </a:lnTo>
                <a:lnTo>
                  <a:pt x="1414504" y="1364202"/>
                </a:lnTo>
                <a:lnTo>
                  <a:pt x="1413495" y="1364711"/>
                </a:lnTo>
                <a:lnTo>
                  <a:pt x="1411092" y="1365982"/>
                </a:lnTo>
                <a:lnTo>
                  <a:pt x="1409084" y="1367079"/>
                </a:lnTo>
                <a:lnTo>
                  <a:pt x="1408514" y="1367210"/>
                </a:lnTo>
                <a:lnTo>
                  <a:pt x="1407971" y="1367325"/>
                </a:lnTo>
                <a:lnTo>
                  <a:pt x="1407427" y="1367683"/>
                </a:lnTo>
                <a:lnTo>
                  <a:pt x="1407392" y="1367702"/>
                </a:lnTo>
                <a:lnTo>
                  <a:pt x="1407138" y="1367894"/>
                </a:lnTo>
                <a:lnTo>
                  <a:pt x="1405856" y="1368710"/>
                </a:lnTo>
                <a:lnTo>
                  <a:pt x="1404314" y="1369683"/>
                </a:lnTo>
                <a:lnTo>
                  <a:pt x="1403892" y="1369955"/>
                </a:lnTo>
                <a:lnTo>
                  <a:pt x="1403139" y="1370446"/>
                </a:lnTo>
                <a:lnTo>
                  <a:pt x="1402147" y="1371095"/>
                </a:lnTo>
                <a:lnTo>
                  <a:pt x="1401235" y="1371639"/>
                </a:lnTo>
                <a:lnTo>
                  <a:pt x="1401130" y="1371735"/>
                </a:lnTo>
                <a:lnTo>
                  <a:pt x="1400561" y="1372095"/>
                </a:lnTo>
                <a:lnTo>
                  <a:pt x="1397298" y="1374252"/>
                </a:lnTo>
                <a:lnTo>
                  <a:pt x="1394457" y="1376120"/>
                </a:lnTo>
                <a:lnTo>
                  <a:pt x="1392484" y="1377409"/>
                </a:lnTo>
                <a:lnTo>
                  <a:pt x="1390905" y="1378435"/>
                </a:lnTo>
                <a:lnTo>
                  <a:pt x="1389642" y="1379242"/>
                </a:lnTo>
                <a:lnTo>
                  <a:pt x="1386547" y="1381215"/>
                </a:lnTo>
                <a:lnTo>
                  <a:pt x="1384512" y="1382495"/>
                </a:lnTo>
                <a:lnTo>
                  <a:pt x="1381654" y="1384345"/>
                </a:lnTo>
                <a:lnTo>
                  <a:pt x="1378251" y="1385626"/>
                </a:lnTo>
                <a:lnTo>
                  <a:pt x="1374094" y="1387205"/>
                </a:lnTo>
                <a:lnTo>
                  <a:pt x="1371630" y="1388152"/>
                </a:lnTo>
                <a:lnTo>
                  <a:pt x="1371341" y="1388265"/>
                </a:lnTo>
                <a:lnTo>
                  <a:pt x="1368509" y="1389353"/>
                </a:lnTo>
                <a:lnTo>
                  <a:pt x="1365668" y="1390441"/>
                </a:lnTo>
                <a:lnTo>
                  <a:pt x="1364974" y="1390738"/>
                </a:lnTo>
                <a:lnTo>
                  <a:pt x="1364185" y="1391072"/>
                </a:lnTo>
                <a:lnTo>
                  <a:pt x="1363624" y="1391309"/>
                </a:lnTo>
                <a:lnTo>
                  <a:pt x="1362580" y="1391729"/>
                </a:lnTo>
                <a:lnTo>
                  <a:pt x="1361151" y="1392282"/>
                </a:lnTo>
                <a:lnTo>
                  <a:pt x="1357810" y="1393579"/>
                </a:lnTo>
                <a:lnTo>
                  <a:pt x="1356976" y="1393905"/>
                </a:lnTo>
                <a:lnTo>
                  <a:pt x="1355784" y="1393229"/>
                </a:lnTo>
                <a:lnTo>
                  <a:pt x="1354880" y="1391975"/>
                </a:lnTo>
                <a:lnTo>
                  <a:pt x="1354671" y="1392168"/>
                </a:lnTo>
                <a:lnTo>
                  <a:pt x="1354091" y="1392711"/>
                </a:lnTo>
                <a:lnTo>
                  <a:pt x="1353838" y="1392949"/>
                </a:lnTo>
                <a:lnTo>
                  <a:pt x="1352803" y="1393799"/>
                </a:lnTo>
                <a:lnTo>
                  <a:pt x="1351891" y="1394597"/>
                </a:lnTo>
                <a:lnTo>
                  <a:pt x="1350847" y="1395403"/>
                </a:lnTo>
                <a:lnTo>
                  <a:pt x="1349830" y="1396263"/>
                </a:lnTo>
                <a:lnTo>
                  <a:pt x="1348085" y="1397736"/>
                </a:lnTo>
                <a:lnTo>
                  <a:pt x="1347857" y="1397947"/>
                </a:lnTo>
                <a:lnTo>
                  <a:pt x="1347207" y="1398271"/>
                </a:lnTo>
                <a:lnTo>
                  <a:pt x="1343788" y="1400174"/>
                </a:lnTo>
                <a:lnTo>
                  <a:pt x="1341165" y="1401630"/>
                </a:lnTo>
                <a:lnTo>
                  <a:pt x="1340157" y="1402227"/>
                </a:lnTo>
                <a:lnTo>
                  <a:pt x="1337325" y="1403936"/>
                </a:lnTo>
                <a:lnTo>
                  <a:pt x="1337105" y="1404059"/>
                </a:lnTo>
                <a:lnTo>
                  <a:pt x="1335352" y="1405172"/>
                </a:lnTo>
                <a:lnTo>
                  <a:pt x="1333097" y="1406699"/>
                </a:lnTo>
                <a:lnTo>
                  <a:pt x="1332089" y="1407383"/>
                </a:lnTo>
                <a:lnTo>
                  <a:pt x="1328783" y="1409716"/>
                </a:lnTo>
                <a:lnTo>
                  <a:pt x="1329704" y="1408356"/>
                </a:lnTo>
                <a:lnTo>
                  <a:pt x="1329520" y="1407103"/>
                </a:lnTo>
                <a:lnTo>
                  <a:pt x="1328695" y="1405532"/>
                </a:lnTo>
                <a:lnTo>
                  <a:pt x="1326451" y="1403787"/>
                </a:lnTo>
                <a:lnTo>
                  <a:pt x="1324838" y="1403402"/>
                </a:lnTo>
                <a:lnTo>
                  <a:pt x="1322899" y="1404664"/>
                </a:lnTo>
                <a:lnTo>
                  <a:pt x="1321382" y="1406103"/>
                </a:lnTo>
                <a:lnTo>
                  <a:pt x="1320181" y="1407883"/>
                </a:lnTo>
                <a:lnTo>
                  <a:pt x="1320075" y="1410153"/>
                </a:lnTo>
                <a:lnTo>
                  <a:pt x="1318839" y="1411671"/>
                </a:lnTo>
                <a:lnTo>
                  <a:pt x="1318479" y="1413494"/>
                </a:lnTo>
                <a:lnTo>
                  <a:pt x="1319006" y="1416249"/>
                </a:lnTo>
                <a:lnTo>
                  <a:pt x="1319041" y="1416590"/>
                </a:lnTo>
                <a:lnTo>
                  <a:pt x="1320313" y="1418642"/>
                </a:lnTo>
                <a:lnTo>
                  <a:pt x="1321865" y="1420405"/>
                </a:lnTo>
                <a:lnTo>
                  <a:pt x="1319857" y="1421177"/>
                </a:lnTo>
                <a:lnTo>
                  <a:pt x="1318050" y="1421247"/>
                </a:lnTo>
                <a:lnTo>
                  <a:pt x="1318014" y="1421299"/>
                </a:lnTo>
                <a:lnTo>
                  <a:pt x="1315445" y="1423010"/>
                </a:lnTo>
                <a:lnTo>
                  <a:pt x="1313674" y="1423615"/>
                </a:lnTo>
                <a:lnTo>
                  <a:pt x="1311271" y="1425009"/>
                </a:lnTo>
                <a:lnTo>
                  <a:pt x="1310087" y="1422992"/>
                </a:lnTo>
                <a:lnTo>
                  <a:pt x="1308483" y="1423571"/>
                </a:lnTo>
                <a:lnTo>
                  <a:pt x="1307299" y="1424079"/>
                </a:lnTo>
                <a:lnTo>
                  <a:pt x="1305720" y="1422729"/>
                </a:lnTo>
                <a:lnTo>
                  <a:pt x="1303887" y="1421221"/>
                </a:lnTo>
                <a:lnTo>
                  <a:pt x="1302931" y="1420527"/>
                </a:lnTo>
                <a:lnTo>
                  <a:pt x="1302291" y="1420177"/>
                </a:lnTo>
                <a:lnTo>
                  <a:pt x="1300984" y="1419529"/>
                </a:lnTo>
                <a:lnTo>
                  <a:pt x="1299336" y="1418888"/>
                </a:lnTo>
                <a:lnTo>
                  <a:pt x="1295907" y="1419975"/>
                </a:lnTo>
                <a:lnTo>
                  <a:pt x="1294503" y="1421502"/>
                </a:lnTo>
                <a:lnTo>
                  <a:pt x="1294407" y="1421650"/>
                </a:lnTo>
                <a:lnTo>
                  <a:pt x="1294197" y="1422054"/>
                </a:lnTo>
                <a:lnTo>
                  <a:pt x="1293592" y="1423211"/>
                </a:lnTo>
                <a:lnTo>
                  <a:pt x="1293539" y="1424983"/>
                </a:lnTo>
                <a:lnTo>
                  <a:pt x="1293530" y="1426491"/>
                </a:lnTo>
                <a:lnTo>
                  <a:pt x="1293443" y="1427518"/>
                </a:lnTo>
                <a:lnTo>
                  <a:pt x="1293171" y="1427438"/>
                </a:lnTo>
                <a:lnTo>
                  <a:pt x="1292654" y="1428491"/>
                </a:lnTo>
                <a:lnTo>
                  <a:pt x="1292671" y="1429236"/>
                </a:lnTo>
                <a:lnTo>
                  <a:pt x="1293451" y="1430762"/>
                </a:lnTo>
                <a:lnTo>
                  <a:pt x="1293802" y="1432147"/>
                </a:lnTo>
                <a:lnTo>
                  <a:pt x="1294285" y="1433909"/>
                </a:lnTo>
                <a:lnTo>
                  <a:pt x="1293329" y="1436120"/>
                </a:lnTo>
                <a:lnTo>
                  <a:pt x="1293022" y="1436471"/>
                </a:lnTo>
                <a:lnTo>
                  <a:pt x="1292821" y="1436708"/>
                </a:lnTo>
                <a:lnTo>
                  <a:pt x="1292610" y="1437426"/>
                </a:lnTo>
                <a:lnTo>
                  <a:pt x="1290260" y="1439760"/>
                </a:lnTo>
                <a:lnTo>
                  <a:pt x="1287840" y="1440672"/>
                </a:lnTo>
                <a:lnTo>
                  <a:pt x="1287489" y="1440733"/>
                </a:lnTo>
                <a:lnTo>
                  <a:pt x="1284542" y="1440925"/>
                </a:lnTo>
                <a:lnTo>
                  <a:pt x="1284524" y="1440540"/>
                </a:lnTo>
                <a:lnTo>
                  <a:pt x="1283998" y="1439469"/>
                </a:lnTo>
                <a:lnTo>
                  <a:pt x="1283051" y="1438917"/>
                </a:lnTo>
                <a:lnTo>
                  <a:pt x="1282841" y="1438742"/>
                </a:lnTo>
                <a:lnTo>
                  <a:pt x="1282148" y="1438750"/>
                </a:lnTo>
                <a:lnTo>
                  <a:pt x="1280604" y="1439408"/>
                </a:lnTo>
                <a:lnTo>
                  <a:pt x="1280271" y="1439532"/>
                </a:lnTo>
                <a:lnTo>
                  <a:pt x="1281121" y="1442364"/>
                </a:lnTo>
                <a:lnTo>
                  <a:pt x="1281437" y="1443416"/>
                </a:lnTo>
                <a:lnTo>
                  <a:pt x="1281621" y="1445459"/>
                </a:lnTo>
                <a:lnTo>
                  <a:pt x="1281903" y="1446985"/>
                </a:lnTo>
                <a:lnTo>
                  <a:pt x="1282025" y="1447678"/>
                </a:lnTo>
                <a:lnTo>
                  <a:pt x="1282552" y="1448703"/>
                </a:lnTo>
                <a:lnTo>
                  <a:pt x="1282928" y="1449537"/>
                </a:lnTo>
                <a:lnTo>
                  <a:pt x="1282446" y="1449712"/>
                </a:lnTo>
                <a:lnTo>
                  <a:pt x="1281964" y="1449615"/>
                </a:lnTo>
                <a:lnTo>
                  <a:pt x="1281359" y="1449493"/>
                </a:lnTo>
                <a:lnTo>
                  <a:pt x="1281016" y="1449502"/>
                </a:lnTo>
                <a:lnTo>
                  <a:pt x="1279000" y="1449519"/>
                </a:lnTo>
                <a:lnTo>
                  <a:pt x="1277658" y="1449642"/>
                </a:lnTo>
                <a:lnTo>
                  <a:pt x="1276948" y="1450063"/>
                </a:lnTo>
                <a:lnTo>
                  <a:pt x="1276737" y="1450186"/>
                </a:lnTo>
                <a:lnTo>
                  <a:pt x="1276150" y="1450774"/>
                </a:lnTo>
                <a:lnTo>
                  <a:pt x="1274659" y="1452194"/>
                </a:lnTo>
                <a:lnTo>
                  <a:pt x="1273738" y="1452203"/>
                </a:lnTo>
                <a:lnTo>
                  <a:pt x="1272730" y="1451676"/>
                </a:lnTo>
                <a:lnTo>
                  <a:pt x="1272159" y="1451563"/>
                </a:lnTo>
                <a:lnTo>
                  <a:pt x="1270678" y="1451580"/>
                </a:lnTo>
                <a:lnTo>
                  <a:pt x="1270213" y="1451274"/>
                </a:lnTo>
                <a:lnTo>
                  <a:pt x="1269757" y="1450195"/>
                </a:lnTo>
                <a:lnTo>
                  <a:pt x="1269371" y="1448458"/>
                </a:lnTo>
                <a:lnTo>
                  <a:pt x="1265126" y="1447485"/>
                </a:lnTo>
                <a:lnTo>
                  <a:pt x="1264451" y="1446257"/>
                </a:lnTo>
                <a:lnTo>
                  <a:pt x="1263189" y="1445065"/>
                </a:lnTo>
                <a:lnTo>
                  <a:pt x="1260725" y="1442732"/>
                </a:lnTo>
                <a:lnTo>
                  <a:pt x="1259400" y="1441496"/>
                </a:lnTo>
                <a:lnTo>
                  <a:pt x="1258102" y="1442951"/>
                </a:lnTo>
                <a:lnTo>
                  <a:pt x="1257585" y="1443179"/>
                </a:lnTo>
                <a:lnTo>
                  <a:pt x="1257041" y="1443653"/>
                </a:lnTo>
                <a:lnTo>
                  <a:pt x="1256761" y="1443898"/>
                </a:lnTo>
                <a:lnTo>
                  <a:pt x="1256489" y="1444144"/>
                </a:lnTo>
                <a:lnTo>
                  <a:pt x="1256181" y="1444398"/>
                </a:lnTo>
                <a:lnTo>
                  <a:pt x="1255411" y="1445327"/>
                </a:lnTo>
                <a:lnTo>
                  <a:pt x="1254928" y="1445775"/>
                </a:lnTo>
                <a:lnTo>
                  <a:pt x="1254691" y="1446257"/>
                </a:lnTo>
                <a:lnTo>
                  <a:pt x="1254271" y="1446959"/>
                </a:lnTo>
                <a:lnTo>
                  <a:pt x="1254087" y="1447011"/>
                </a:lnTo>
                <a:lnTo>
                  <a:pt x="1253332" y="1447476"/>
                </a:lnTo>
                <a:lnTo>
                  <a:pt x="1252472" y="1447958"/>
                </a:lnTo>
                <a:lnTo>
                  <a:pt x="1251867" y="1448309"/>
                </a:lnTo>
                <a:lnTo>
                  <a:pt x="1250096" y="1448475"/>
                </a:lnTo>
                <a:lnTo>
                  <a:pt x="1248974" y="1448494"/>
                </a:lnTo>
                <a:lnTo>
                  <a:pt x="1247115" y="1448546"/>
                </a:lnTo>
                <a:lnTo>
                  <a:pt x="1246843" y="1448353"/>
                </a:lnTo>
                <a:lnTo>
                  <a:pt x="1246185" y="1448046"/>
                </a:lnTo>
                <a:lnTo>
                  <a:pt x="1246018" y="1447889"/>
                </a:lnTo>
                <a:lnTo>
                  <a:pt x="1245887" y="1447730"/>
                </a:lnTo>
                <a:lnTo>
                  <a:pt x="1245527" y="1447853"/>
                </a:lnTo>
                <a:lnTo>
                  <a:pt x="1244352" y="1449186"/>
                </a:lnTo>
                <a:lnTo>
                  <a:pt x="1244142" y="1449441"/>
                </a:lnTo>
                <a:lnTo>
                  <a:pt x="1244071" y="1449572"/>
                </a:lnTo>
                <a:lnTo>
                  <a:pt x="1243809" y="1449484"/>
                </a:lnTo>
                <a:lnTo>
                  <a:pt x="1243563" y="1449441"/>
                </a:lnTo>
                <a:lnTo>
                  <a:pt x="1243299" y="1449984"/>
                </a:lnTo>
                <a:lnTo>
                  <a:pt x="1243177" y="1450282"/>
                </a:lnTo>
                <a:lnTo>
                  <a:pt x="1242993" y="1450755"/>
                </a:lnTo>
                <a:lnTo>
                  <a:pt x="1242870" y="1451299"/>
                </a:lnTo>
                <a:lnTo>
                  <a:pt x="1242659" y="1452088"/>
                </a:lnTo>
                <a:lnTo>
                  <a:pt x="1242949" y="1452510"/>
                </a:lnTo>
                <a:lnTo>
                  <a:pt x="1242519" y="1453159"/>
                </a:lnTo>
                <a:lnTo>
                  <a:pt x="1242257" y="1454860"/>
                </a:lnTo>
                <a:lnTo>
                  <a:pt x="1242046" y="1456324"/>
                </a:lnTo>
                <a:lnTo>
                  <a:pt x="1241019" y="1456711"/>
                </a:lnTo>
                <a:lnTo>
                  <a:pt x="1240757" y="1456815"/>
                </a:lnTo>
                <a:lnTo>
                  <a:pt x="1239205" y="1457000"/>
                </a:lnTo>
                <a:lnTo>
                  <a:pt x="1237170" y="1456815"/>
                </a:lnTo>
                <a:lnTo>
                  <a:pt x="1234846" y="1456175"/>
                </a:lnTo>
                <a:lnTo>
                  <a:pt x="1234048" y="1454746"/>
                </a:lnTo>
                <a:lnTo>
                  <a:pt x="1233952" y="1455123"/>
                </a:lnTo>
                <a:lnTo>
                  <a:pt x="1232241" y="1461455"/>
                </a:lnTo>
                <a:lnTo>
                  <a:pt x="1230645" y="1467541"/>
                </a:lnTo>
                <a:lnTo>
                  <a:pt x="1228716" y="1474749"/>
                </a:lnTo>
                <a:lnTo>
                  <a:pt x="1227953" y="1477626"/>
                </a:lnTo>
                <a:lnTo>
                  <a:pt x="1227883" y="1477879"/>
                </a:lnTo>
                <a:lnTo>
                  <a:pt x="1227760" y="1478327"/>
                </a:lnTo>
                <a:lnTo>
                  <a:pt x="1228216" y="1478388"/>
                </a:lnTo>
                <a:lnTo>
                  <a:pt x="1231672" y="1478844"/>
                </a:lnTo>
                <a:lnTo>
                  <a:pt x="1234434" y="1480054"/>
                </a:lnTo>
                <a:lnTo>
                  <a:pt x="1235469" y="1480659"/>
                </a:lnTo>
                <a:lnTo>
                  <a:pt x="1235889" y="1480896"/>
                </a:lnTo>
                <a:lnTo>
                  <a:pt x="1236100" y="1480904"/>
                </a:lnTo>
                <a:lnTo>
                  <a:pt x="1237942" y="1481186"/>
                </a:lnTo>
                <a:lnTo>
                  <a:pt x="1238257" y="1483194"/>
                </a:lnTo>
                <a:lnTo>
                  <a:pt x="1236906" y="1485588"/>
                </a:lnTo>
                <a:lnTo>
                  <a:pt x="1236109" y="1485956"/>
                </a:lnTo>
                <a:lnTo>
                  <a:pt x="1233434" y="1485833"/>
                </a:lnTo>
                <a:lnTo>
                  <a:pt x="1231023" y="1485824"/>
                </a:lnTo>
                <a:lnTo>
                  <a:pt x="1230076" y="1485824"/>
                </a:lnTo>
                <a:lnTo>
                  <a:pt x="1227085" y="1486157"/>
                </a:lnTo>
                <a:lnTo>
                  <a:pt x="1224955" y="1486368"/>
                </a:lnTo>
                <a:lnTo>
                  <a:pt x="1222526" y="1486113"/>
                </a:lnTo>
                <a:lnTo>
                  <a:pt x="1223235" y="1486947"/>
                </a:lnTo>
                <a:lnTo>
                  <a:pt x="1224314" y="1487272"/>
                </a:lnTo>
                <a:lnTo>
                  <a:pt x="1224296" y="1487561"/>
                </a:lnTo>
                <a:lnTo>
                  <a:pt x="1222104" y="1491586"/>
                </a:lnTo>
                <a:lnTo>
                  <a:pt x="1218150" y="1500127"/>
                </a:lnTo>
                <a:lnTo>
                  <a:pt x="1218018" y="1500469"/>
                </a:lnTo>
                <a:lnTo>
                  <a:pt x="1216974" y="1502697"/>
                </a:lnTo>
                <a:lnTo>
                  <a:pt x="1215799" y="1505204"/>
                </a:lnTo>
                <a:lnTo>
                  <a:pt x="1214895" y="1507143"/>
                </a:lnTo>
                <a:lnTo>
                  <a:pt x="1214817" y="1507318"/>
                </a:lnTo>
                <a:lnTo>
                  <a:pt x="1208977" y="1513553"/>
                </a:lnTo>
                <a:lnTo>
                  <a:pt x="1208196" y="1514333"/>
                </a:lnTo>
                <a:lnTo>
                  <a:pt x="1207933" y="1514597"/>
                </a:lnTo>
                <a:lnTo>
                  <a:pt x="1205758" y="1516754"/>
                </a:lnTo>
                <a:lnTo>
                  <a:pt x="1203285" y="1519226"/>
                </a:lnTo>
                <a:lnTo>
                  <a:pt x="1200716" y="1521778"/>
                </a:lnTo>
                <a:lnTo>
                  <a:pt x="1200391" y="1522103"/>
                </a:lnTo>
                <a:lnTo>
                  <a:pt x="1196630" y="1525839"/>
                </a:lnTo>
                <a:lnTo>
                  <a:pt x="1196446" y="1526050"/>
                </a:lnTo>
                <a:lnTo>
                  <a:pt x="1195384" y="1527067"/>
                </a:lnTo>
                <a:lnTo>
                  <a:pt x="1193271" y="1529198"/>
                </a:lnTo>
                <a:lnTo>
                  <a:pt x="1188360" y="1534012"/>
                </a:lnTo>
                <a:lnTo>
                  <a:pt x="1188185" y="1534223"/>
                </a:lnTo>
                <a:lnTo>
                  <a:pt x="1186308" y="1536143"/>
                </a:lnTo>
                <a:lnTo>
                  <a:pt x="1184466" y="1537967"/>
                </a:lnTo>
                <a:lnTo>
                  <a:pt x="1184247" y="1538177"/>
                </a:lnTo>
                <a:lnTo>
                  <a:pt x="1177161" y="1545220"/>
                </a:lnTo>
                <a:lnTo>
                  <a:pt x="1176477" y="1545885"/>
                </a:lnTo>
                <a:lnTo>
                  <a:pt x="1175276" y="1547052"/>
                </a:lnTo>
                <a:lnTo>
                  <a:pt x="1171795" y="1550542"/>
                </a:lnTo>
                <a:lnTo>
                  <a:pt x="1169682" y="1552665"/>
                </a:lnTo>
                <a:lnTo>
                  <a:pt x="1168287" y="1554041"/>
                </a:lnTo>
                <a:lnTo>
                  <a:pt x="1165279" y="1552542"/>
                </a:lnTo>
                <a:lnTo>
                  <a:pt x="1164385" y="1552050"/>
                </a:lnTo>
                <a:lnTo>
                  <a:pt x="1162771" y="1551287"/>
                </a:lnTo>
                <a:lnTo>
                  <a:pt x="1161368" y="1550551"/>
                </a:lnTo>
                <a:lnTo>
                  <a:pt x="1159474" y="1549595"/>
                </a:lnTo>
                <a:lnTo>
                  <a:pt x="1158141" y="1548946"/>
                </a:lnTo>
                <a:lnTo>
                  <a:pt x="1157185" y="1548420"/>
                </a:lnTo>
                <a:lnTo>
                  <a:pt x="1155844" y="1547762"/>
                </a:lnTo>
                <a:lnTo>
                  <a:pt x="1155562" y="1547605"/>
                </a:lnTo>
                <a:lnTo>
                  <a:pt x="1154160" y="1546902"/>
                </a:lnTo>
                <a:lnTo>
                  <a:pt x="1154405" y="1543001"/>
                </a:lnTo>
                <a:lnTo>
                  <a:pt x="1154168" y="1542597"/>
                </a:lnTo>
                <a:lnTo>
                  <a:pt x="1153756" y="1541896"/>
                </a:lnTo>
                <a:lnTo>
                  <a:pt x="1154352" y="1540195"/>
                </a:lnTo>
                <a:lnTo>
                  <a:pt x="1154519" y="1534503"/>
                </a:lnTo>
                <a:lnTo>
                  <a:pt x="1154160" y="1531574"/>
                </a:lnTo>
                <a:lnTo>
                  <a:pt x="1153791" y="1530416"/>
                </a:lnTo>
                <a:lnTo>
                  <a:pt x="1153624" y="1528058"/>
                </a:lnTo>
                <a:lnTo>
                  <a:pt x="1153028" y="1525673"/>
                </a:lnTo>
                <a:lnTo>
                  <a:pt x="1152712" y="1524690"/>
                </a:lnTo>
                <a:lnTo>
                  <a:pt x="1152967" y="1524094"/>
                </a:lnTo>
                <a:lnTo>
                  <a:pt x="1151905" y="1523401"/>
                </a:lnTo>
                <a:lnTo>
                  <a:pt x="1151072" y="1523146"/>
                </a:lnTo>
                <a:lnTo>
                  <a:pt x="1149731" y="1522761"/>
                </a:lnTo>
                <a:lnTo>
                  <a:pt x="1148968" y="1522471"/>
                </a:lnTo>
                <a:lnTo>
                  <a:pt x="1146924" y="1521638"/>
                </a:lnTo>
                <a:lnTo>
                  <a:pt x="1145390" y="1520744"/>
                </a:lnTo>
                <a:lnTo>
                  <a:pt x="1142207" y="1519920"/>
                </a:lnTo>
                <a:lnTo>
                  <a:pt x="1141707" y="1519797"/>
                </a:lnTo>
                <a:lnTo>
                  <a:pt x="1137577" y="1519577"/>
                </a:lnTo>
                <a:lnTo>
                  <a:pt x="1136981" y="1519516"/>
                </a:lnTo>
                <a:lnTo>
                  <a:pt x="1136375" y="1519481"/>
                </a:lnTo>
                <a:lnTo>
                  <a:pt x="1135691" y="1519420"/>
                </a:lnTo>
                <a:lnTo>
                  <a:pt x="1135025" y="1519368"/>
                </a:lnTo>
                <a:lnTo>
                  <a:pt x="1133762" y="1519270"/>
                </a:lnTo>
                <a:lnTo>
                  <a:pt x="1133148" y="1519253"/>
                </a:lnTo>
                <a:lnTo>
                  <a:pt x="1132473" y="1519410"/>
                </a:lnTo>
                <a:lnTo>
                  <a:pt x="1132025" y="1519534"/>
                </a:lnTo>
                <a:lnTo>
                  <a:pt x="1131368" y="1519937"/>
                </a:lnTo>
                <a:lnTo>
                  <a:pt x="1130710" y="1520323"/>
                </a:lnTo>
                <a:lnTo>
                  <a:pt x="1129894" y="1520533"/>
                </a:lnTo>
                <a:lnTo>
                  <a:pt x="1129114" y="1520779"/>
                </a:lnTo>
                <a:lnTo>
                  <a:pt x="1122668" y="1523611"/>
                </a:lnTo>
                <a:lnTo>
                  <a:pt x="1122440" y="1523077"/>
                </a:lnTo>
                <a:lnTo>
                  <a:pt x="1121143" y="1523515"/>
                </a:lnTo>
                <a:lnTo>
                  <a:pt x="1121528" y="1524339"/>
                </a:lnTo>
                <a:lnTo>
                  <a:pt x="1121300" y="1524435"/>
                </a:lnTo>
                <a:lnTo>
                  <a:pt x="1120888" y="1523594"/>
                </a:lnTo>
                <a:lnTo>
                  <a:pt x="1111102" y="1526953"/>
                </a:lnTo>
                <a:lnTo>
                  <a:pt x="1112269" y="1530846"/>
                </a:lnTo>
                <a:lnTo>
                  <a:pt x="1112110" y="1531259"/>
                </a:lnTo>
                <a:lnTo>
                  <a:pt x="1122476" y="1547710"/>
                </a:lnTo>
                <a:lnTo>
                  <a:pt x="1122625" y="1547946"/>
                </a:lnTo>
                <a:lnTo>
                  <a:pt x="1123747" y="1549753"/>
                </a:lnTo>
                <a:lnTo>
                  <a:pt x="1125281" y="1552173"/>
                </a:lnTo>
                <a:lnTo>
                  <a:pt x="1126790" y="1554594"/>
                </a:lnTo>
                <a:lnTo>
                  <a:pt x="1128027" y="1556514"/>
                </a:lnTo>
                <a:lnTo>
                  <a:pt x="1129456" y="1558759"/>
                </a:lnTo>
                <a:lnTo>
                  <a:pt x="1130377" y="1560197"/>
                </a:lnTo>
                <a:lnTo>
                  <a:pt x="1131174" y="1561451"/>
                </a:lnTo>
                <a:lnTo>
                  <a:pt x="1131622" y="1562161"/>
                </a:lnTo>
                <a:lnTo>
                  <a:pt x="1132902" y="1564117"/>
                </a:lnTo>
                <a:lnTo>
                  <a:pt x="1133998" y="1565880"/>
                </a:lnTo>
                <a:lnTo>
                  <a:pt x="1135657" y="1567695"/>
                </a:lnTo>
                <a:lnTo>
                  <a:pt x="1136050" y="1569133"/>
                </a:lnTo>
                <a:lnTo>
                  <a:pt x="1136901" y="1570484"/>
                </a:lnTo>
                <a:lnTo>
                  <a:pt x="1137586" y="1571597"/>
                </a:lnTo>
                <a:lnTo>
                  <a:pt x="1138173" y="1572501"/>
                </a:lnTo>
                <a:lnTo>
                  <a:pt x="1138357" y="1572834"/>
                </a:lnTo>
                <a:lnTo>
                  <a:pt x="1138954" y="1573807"/>
                </a:lnTo>
                <a:lnTo>
                  <a:pt x="1139707" y="1574991"/>
                </a:lnTo>
                <a:lnTo>
                  <a:pt x="1139822" y="1575175"/>
                </a:lnTo>
                <a:lnTo>
                  <a:pt x="1139910" y="1575306"/>
                </a:lnTo>
                <a:lnTo>
                  <a:pt x="1141268" y="1577499"/>
                </a:lnTo>
                <a:lnTo>
                  <a:pt x="1142295" y="1579095"/>
                </a:lnTo>
                <a:lnTo>
                  <a:pt x="1142540" y="1579507"/>
                </a:lnTo>
                <a:lnTo>
                  <a:pt x="1141111" y="1580156"/>
                </a:lnTo>
                <a:lnTo>
                  <a:pt x="1140313" y="1580630"/>
                </a:lnTo>
                <a:lnTo>
                  <a:pt x="1137305" y="1580612"/>
                </a:lnTo>
                <a:lnTo>
                  <a:pt x="1136086" y="1580937"/>
                </a:lnTo>
                <a:lnTo>
                  <a:pt x="1134682" y="1581165"/>
                </a:lnTo>
                <a:lnTo>
                  <a:pt x="1133701" y="1581551"/>
                </a:lnTo>
                <a:lnTo>
                  <a:pt x="1132613" y="1582033"/>
                </a:lnTo>
                <a:lnTo>
                  <a:pt x="1132105" y="1582270"/>
                </a:lnTo>
                <a:lnTo>
                  <a:pt x="1131438" y="1582726"/>
                </a:lnTo>
                <a:lnTo>
                  <a:pt x="1131228" y="1583042"/>
                </a:lnTo>
                <a:lnTo>
                  <a:pt x="1130596" y="1583743"/>
                </a:lnTo>
                <a:lnTo>
                  <a:pt x="1130316" y="1584032"/>
                </a:lnTo>
                <a:lnTo>
                  <a:pt x="1129720" y="1584462"/>
                </a:lnTo>
                <a:lnTo>
                  <a:pt x="1129141" y="1584787"/>
                </a:lnTo>
                <a:lnTo>
                  <a:pt x="1127983" y="1585040"/>
                </a:lnTo>
                <a:lnTo>
                  <a:pt x="1126501" y="1585812"/>
                </a:lnTo>
                <a:lnTo>
                  <a:pt x="1125869" y="1586821"/>
                </a:lnTo>
                <a:lnTo>
                  <a:pt x="1125668" y="1587531"/>
                </a:lnTo>
                <a:lnTo>
                  <a:pt x="1125685" y="1588364"/>
                </a:lnTo>
                <a:lnTo>
                  <a:pt x="1125615" y="1589224"/>
                </a:lnTo>
                <a:lnTo>
                  <a:pt x="1125344" y="1589899"/>
                </a:lnTo>
                <a:lnTo>
                  <a:pt x="1124835" y="1590987"/>
                </a:lnTo>
                <a:lnTo>
                  <a:pt x="1124528" y="1591627"/>
                </a:lnTo>
                <a:lnTo>
                  <a:pt x="1126299" y="1592617"/>
                </a:lnTo>
                <a:lnTo>
                  <a:pt x="1128702" y="1593451"/>
                </a:lnTo>
                <a:lnTo>
                  <a:pt x="1129860" y="1593521"/>
                </a:lnTo>
                <a:lnTo>
                  <a:pt x="1130263" y="1594091"/>
                </a:lnTo>
                <a:lnTo>
                  <a:pt x="1131026" y="1594380"/>
                </a:lnTo>
                <a:lnTo>
                  <a:pt x="1128772" y="1596809"/>
                </a:lnTo>
                <a:lnTo>
                  <a:pt x="1127308" y="1598230"/>
                </a:lnTo>
                <a:lnTo>
                  <a:pt x="1124861" y="1600773"/>
                </a:lnTo>
                <a:lnTo>
                  <a:pt x="1124783" y="1600843"/>
                </a:lnTo>
                <a:lnTo>
                  <a:pt x="1124641" y="1601036"/>
                </a:lnTo>
                <a:lnTo>
                  <a:pt x="1123361" y="1602386"/>
                </a:lnTo>
                <a:lnTo>
                  <a:pt x="1121143" y="1604763"/>
                </a:lnTo>
                <a:lnTo>
                  <a:pt x="1121055" y="1605403"/>
                </a:lnTo>
                <a:lnTo>
                  <a:pt x="1121028" y="1605693"/>
                </a:lnTo>
                <a:lnTo>
                  <a:pt x="1120967" y="1606298"/>
                </a:lnTo>
                <a:lnTo>
                  <a:pt x="1120924" y="1606727"/>
                </a:lnTo>
                <a:lnTo>
                  <a:pt x="1120819" y="1607271"/>
                </a:lnTo>
                <a:lnTo>
                  <a:pt x="1120511" y="1607385"/>
                </a:lnTo>
                <a:lnTo>
                  <a:pt x="1120398" y="1607438"/>
                </a:lnTo>
                <a:lnTo>
                  <a:pt x="1119845" y="1607718"/>
                </a:lnTo>
                <a:lnTo>
                  <a:pt x="1119187" y="1606789"/>
                </a:lnTo>
                <a:lnTo>
                  <a:pt x="1117978" y="1606158"/>
                </a:lnTo>
                <a:lnTo>
                  <a:pt x="1117564" y="1606026"/>
                </a:lnTo>
                <a:lnTo>
                  <a:pt x="1116451" y="1605683"/>
                </a:lnTo>
                <a:lnTo>
                  <a:pt x="1114960" y="1605359"/>
                </a:lnTo>
                <a:lnTo>
                  <a:pt x="1114951" y="1605430"/>
                </a:lnTo>
                <a:lnTo>
                  <a:pt x="1114882" y="1606078"/>
                </a:lnTo>
                <a:lnTo>
                  <a:pt x="1112952" y="1605333"/>
                </a:lnTo>
                <a:lnTo>
                  <a:pt x="1110225" y="1605806"/>
                </a:lnTo>
                <a:lnTo>
                  <a:pt x="1107989" y="1606193"/>
                </a:lnTo>
                <a:lnTo>
                  <a:pt x="1106025" y="1606947"/>
                </a:lnTo>
                <a:lnTo>
                  <a:pt x="1104490" y="1607613"/>
                </a:lnTo>
                <a:lnTo>
                  <a:pt x="1103393" y="1608630"/>
                </a:lnTo>
                <a:lnTo>
                  <a:pt x="1102297" y="1609446"/>
                </a:lnTo>
                <a:lnTo>
                  <a:pt x="1102044" y="1609578"/>
                </a:lnTo>
                <a:lnTo>
                  <a:pt x="1101745" y="1609735"/>
                </a:lnTo>
                <a:lnTo>
                  <a:pt x="1101596" y="1609814"/>
                </a:lnTo>
                <a:lnTo>
                  <a:pt x="1101254" y="1610796"/>
                </a:lnTo>
                <a:lnTo>
                  <a:pt x="1100728" y="1611200"/>
                </a:lnTo>
                <a:lnTo>
                  <a:pt x="1100517" y="1611848"/>
                </a:lnTo>
                <a:lnTo>
                  <a:pt x="1099895" y="1612296"/>
                </a:lnTo>
                <a:lnTo>
                  <a:pt x="1099351" y="1615023"/>
                </a:lnTo>
                <a:lnTo>
                  <a:pt x="1099623" y="1615812"/>
                </a:lnTo>
                <a:lnTo>
                  <a:pt x="1100675" y="1616304"/>
                </a:lnTo>
                <a:lnTo>
                  <a:pt x="1101473" y="1616295"/>
                </a:lnTo>
                <a:lnTo>
                  <a:pt x="1102701" y="1615699"/>
                </a:lnTo>
                <a:lnTo>
                  <a:pt x="1104552" y="1616268"/>
                </a:lnTo>
                <a:lnTo>
                  <a:pt x="1105849" y="1615540"/>
                </a:lnTo>
                <a:lnTo>
                  <a:pt x="1106209" y="1614453"/>
                </a:lnTo>
                <a:lnTo>
                  <a:pt x="1107980" y="1613147"/>
                </a:lnTo>
                <a:lnTo>
                  <a:pt x="1108699" y="1612173"/>
                </a:lnTo>
                <a:lnTo>
                  <a:pt x="1110067" y="1611532"/>
                </a:lnTo>
                <a:lnTo>
                  <a:pt x="1110304" y="1611532"/>
                </a:lnTo>
                <a:lnTo>
                  <a:pt x="1111023" y="1611586"/>
                </a:lnTo>
                <a:lnTo>
                  <a:pt x="1110882" y="1612155"/>
                </a:lnTo>
                <a:lnTo>
                  <a:pt x="1110523" y="1613216"/>
                </a:lnTo>
                <a:lnTo>
                  <a:pt x="1110795" y="1614620"/>
                </a:lnTo>
                <a:lnTo>
                  <a:pt x="1110813" y="1615059"/>
                </a:lnTo>
                <a:lnTo>
                  <a:pt x="1110269" y="1615567"/>
                </a:lnTo>
                <a:lnTo>
                  <a:pt x="1108953" y="1616839"/>
                </a:lnTo>
                <a:lnTo>
                  <a:pt x="1106796" y="1618908"/>
                </a:lnTo>
                <a:lnTo>
                  <a:pt x="1105586" y="1620092"/>
                </a:lnTo>
                <a:lnTo>
                  <a:pt x="1104885" y="1620802"/>
                </a:lnTo>
                <a:lnTo>
                  <a:pt x="1103236" y="1622328"/>
                </a:lnTo>
                <a:lnTo>
                  <a:pt x="1100211" y="1625353"/>
                </a:lnTo>
                <a:lnTo>
                  <a:pt x="1099929" y="1625642"/>
                </a:lnTo>
                <a:lnTo>
                  <a:pt x="1096501" y="1629027"/>
                </a:lnTo>
                <a:lnTo>
                  <a:pt x="1090074" y="1635271"/>
                </a:lnTo>
                <a:lnTo>
                  <a:pt x="1085873" y="1639411"/>
                </a:lnTo>
                <a:lnTo>
                  <a:pt x="1085723" y="1639560"/>
                </a:lnTo>
                <a:lnTo>
                  <a:pt x="1084627" y="1640656"/>
                </a:lnTo>
                <a:lnTo>
                  <a:pt x="1083470" y="1641848"/>
                </a:lnTo>
                <a:lnTo>
                  <a:pt x="1082838" y="1642576"/>
                </a:lnTo>
                <a:lnTo>
                  <a:pt x="1082453" y="1642804"/>
                </a:lnTo>
                <a:lnTo>
                  <a:pt x="1078392" y="1646680"/>
                </a:lnTo>
                <a:lnTo>
                  <a:pt x="1072763" y="1652197"/>
                </a:lnTo>
                <a:lnTo>
                  <a:pt x="1070263" y="1654678"/>
                </a:lnTo>
                <a:lnTo>
                  <a:pt x="1068834" y="1656073"/>
                </a:lnTo>
                <a:lnTo>
                  <a:pt x="1068650" y="1656247"/>
                </a:lnTo>
                <a:lnTo>
                  <a:pt x="1067956" y="1656923"/>
                </a:lnTo>
                <a:lnTo>
                  <a:pt x="1065922" y="1658931"/>
                </a:lnTo>
                <a:lnTo>
                  <a:pt x="1064528" y="1660299"/>
                </a:lnTo>
                <a:lnTo>
                  <a:pt x="1063344" y="1661650"/>
                </a:lnTo>
                <a:lnTo>
                  <a:pt x="1062046" y="1662640"/>
                </a:lnTo>
                <a:lnTo>
                  <a:pt x="1057311" y="1667324"/>
                </a:lnTo>
                <a:lnTo>
                  <a:pt x="1054417" y="1670603"/>
                </a:lnTo>
                <a:lnTo>
                  <a:pt x="1054057" y="1670989"/>
                </a:lnTo>
                <a:lnTo>
                  <a:pt x="1053733" y="1671313"/>
                </a:lnTo>
                <a:lnTo>
                  <a:pt x="1052478" y="1672217"/>
                </a:lnTo>
                <a:lnTo>
                  <a:pt x="1049646" y="1674252"/>
                </a:lnTo>
                <a:lnTo>
                  <a:pt x="1049436" y="1674480"/>
                </a:lnTo>
                <a:lnTo>
                  <a:pt x="1047244" y="1676496"/>
                </a:lnTo>
                <a:lnTo>
                  <a:pt x="1045796" y="1677996"/>
                </a:lnTo>
                <a:lnTo>
                  <a:pt x="1045656" y="1678145"/>
                </a:lnTo>
                <a:lnTo>
                  <a:pt x="1045499" y="1678321"/>
                </a:lnTo>
                <a:lnTo>
                  <a:pt x="1043797" y="1680189"/>
                </a:lnTo>
                <a:lnTo>
                  <a:pt x="1043543" y="1680442"/>
                </a:lnTo>
                <a:lnTo>
                  <a:pt x="1039054" y="1684985"/>
                </a:lnTo>
                <a:lnTo>
                  <a:pt x="1036931" y="1687124"/>
                </a:lnTo>
                <a:lnTo>
                  <a:pt x="1036554" y="1687519"/>
                </a:lnTo>
                <a:lnTo>
                  <a:pt x="1031783" y="1692184"/>
                </a:lnTo>
                <a:lnTo>
                  <a:pt x="1031178" y="1692790"/>
                </a:lnTo>
                <a:lnTo>
                  <a:pt x="1026180" y="1697692"/>
                </a:lnTo>
                <a:lnTo>
                  <a:pt x="1025768" y="1698095"/>
                </a:lnTo>
                <a:lnTo>
                  <a:pt x="1023093" y="1700761"/>
                </a:lnTo>
                <a:lnTo>
                  <a:pt x="1022557" y="1701244"/>
                </a:lnTo>
                <a:lnTo>
                  <a:pt x="1017761" y="1705750"/>
                </a:lnTo>
                <a:lnTo>
                  <a:pt x="1017252" y="1706189"/>
                </a:lnTo>
                <a:lnTo>
                  <a:pt x="1016770" y="1706627"/>
                </a:lnTo>
                <a:lnTo>
                  <a:pt x="1016455" y="1706926"/>
                </a:lnTo>
                <a:lnTo>
                  <a:pt x="1016252" y="1707145"/>
                </a:lnTo>
                <a:lnTo>
                  <a:pt x="1014674" y="1708601"/>
                </a:lnTo>
                <a:lnTo>
                  <a:pt x="1014279" y="1708978"/>
                </a:lnTo>
                <a:lnTo>
                  <a:pt x="1008790" y="1714380"/>
                </a:lnTo>
                <a:lnTo>
                  <a:pt x="1008589" y="1714599"/>
                </a:lnTo>
                <a:lnTo>
                  <a:pt x="1007826" y="1715415"/>
                </a:lnTo>
                <a:lnTo>
                  <a:pt x="1007098" y="1716099"/>
                </a:lnTo>
                <a:lnTo>
                  <a:pt x="1006790" y="1716432"/>
                </a:lnTo>
                <a:lnTo>
                  <a:pt x="1005125" y="1717975"/>
                </a:lnTo>
                <a:lnTo>
                  <a:pt x="1002283" y="1720720"/>
                </a:lnTo>
                <a:lnTo>
                  <a:pt x="1001599" y="1721360"/>
                </a:lnTo>
                <a:lnTo>
                  <a:pt x="999591" y="1723298"/>
                </a:lnTo>
                <a:lnTo>
                  <a:pt x="996320" y="1726552"/>
                </a:lnTo>
                <a:lnTo>
                  <a:pt x="992891" y="1730068"/>
                </a:lnTo>
                <a:lnTo>
                  <a:pt x="990419" y="1732330"/>
                </a:lnTo>
                <a:lnTo>
                  <a:pt x="989357" y="1733295"/>
                </a:lnTo>
                <a:lnTo>
                  <a:pt x="989103" y="1733541"/>
                </a:lnTo>
                <a:lnTo>
                  <a:pt x="988015" y="1734585"/>
                </a:lnTo>
                <a:lnTo>
                  <a:pt x="987559" y="1735058"/>
                </a:lnTo>
                <a:lnTo>
                  <a:pt x="987200" y="1735435"/>
                </a:lnTo>
                <a:lnTo>
                  <a:pt x="986595" y="1736066"/>
                </a:lnTo>
                <a:lnTo>
                  <a:pt x="986279" y="1736355"/>
                </a:lnTo>
                <a:lnTo>
                  <a:pt x="985823" y="1736811"/>
                </a:lnTo>
                <a:lnTo>
                  <a:pt x="984902" y="1737689"/>
                </a:lnTo>
                <a:lnTo>
                  <a:pt x="984262" y="1738276"/>
                </a:lnTo>
                <a:lnTo>
                  <a:pt x="983254" y="1739206"/>
                </a:lnTo>
                <a:lnTo>
                  <a:pt x="982333" y="1740179"/>
                </a:lnTo>
                <a:lnTo>
                  <a:pt x="981754" y="1740740"/>
                </a:lnTo>
                <a:lnTo>
                  <a:pt x="980877" y="1741591"/>
                </a:lnTo>
                <a:lnTo>
                  <a:pt x="980062" y="1742398"/>
                </a:lnTo>
                <a:lnTo>
                  <a:pt x="978281" y="1744160"/>
                </a:lnTo>
                <a:lnTo>
                  <a:pt x="977483" y="1744950"/>
                </a:lnTo>
                <a:lnTo>
                  <a:pt x="976642" y="1745748"/>
                </a:lnTo>
                <a:lnTo>
                  <a:pt x="975826" y="1746520"/>
                </a:lnTo>
                <a:lnTo>
                  <a:pt x="974510" y="1747825"/>
                </a:lnTo>
                <a:lnTo>
                  <a:pt x="973774" y="1748563"/>
                </a:lnTo>
                <a:lnTo>
                  <a:pt x="973196" y="1749107"/>
                </a:lnTo>
                <a:lnTo>
                  <a:pt x="972468" y="1749791"/>
                </a:lnTo>
                <a:lnTo>
                  <a:pt x="971862" y="1750378"/>
                </a:lnTo>
                <a:lnTo>
                  <a:pt x="971485" y="1750746"/>
                </a:lnTo>
                <a:lnTo>
                  <a:pt x="970468" y="1751702"/>
                </a:lnTo>
                <a:lnTo>
                  <a:pt x="969301" y="1752807"/>
                </a:lnTo>
                <a:lnTo>
                  <a:pt x="969179" y="1752921"/>
                </a:lnTo>
                <a:lnTo>
                  <a:pt x="969021" y="1753070"/>
                </a:lnTo>
                <a:lnTo>
                  <a:pt x="968653" y="1753412"/>
                </a:lnTo>
                <a:lnTo>
                  <a:pt x="966837" y="1755096"/>
                </a:lnTo>
                <a:lnTo>
                  <a:pt x="966600" y="1755341"/>
                </a:lnTo>
                <a:lnTo>
                  <a:pt x="966075" y="1755868"/>
                </a:lnTo>
                <a:lnTo>
                  <a:pt x="965189" y="1756745"/>
                </a:lnTo>
                <a:lnTo>
                  <a:pt x="964601" y="1757314"/>
                </a:lnTo>
                <a:lnTo>
                  <a:pt x="964111" y="1757797"/>
                </a:lnTo>
                <a:lnTo>
                  <a:pt x="963479" y="1758410"/>
                </a:lnTo>
                <a:lnTo>
                  <a:pt x="962883" y="1758989"/>
                </a:lnTo>
                <a:lnTo>
                  <a:pt x="962444" y="1759410"/>
                </a:lnTo>
                <a:lnTo>
                  <a:pt x="961120" y="1760655"/>
                </a:lnTo>
                <a:lnTo>
                  <a:pt x="960664" y="1761085"/>
                </a:lnTo>
                <a:lnTo>
                  <a:pt x="959287" y="1762366"/>
                </a:lnTo>
                <a:lnTo>
                  <a:pt x="958848" y="1762769"/>
                </a:lnTo>
                <a:lnTo>
                  <a:pt x="956875" y="1764918"/>
                </a:lnTo>
                <a:lnTo>
                  <a:pt x="956498" y="1765330"/>
                </a:lnTo>
                <a:lnTo>
                  <a:pt x="956016" y="1765918"/>
                </a:lnTo>
                <a:lnTo>
                  <a:pt x="955227" y="1766627"/>
                </a:lnTo>
                <a:lnTo>
                  <a:pt x="954867" y="1766952"/>
                </a:lnTo>
                <a:lnTo>
                  <a:pt x="953815" y="1768162"/>
                </a:lnTo>
                <a:lnTo>
                  <a:pt x="952482" y="1769591"/>
                </a:lnTo>
                <a:lnTo>
                  <a:pt x="952245" y="1769776"/>
                </a:lnTo>
                <a:lnTo>
                  <a:pt x="952087" y="1769522"/>
                </a:lnTo>
                <a:lnTo>
                  <a:pt x="950114" y="1766636"/>
                </a:lnTo>
                <a:lnTo>
                  <a:pt x="949518" y="1765654"/>
                </a:lnTo>
                <a:lnTo>
                  <a:pt x="948352" y="1763725"/>
                </a:lnTo>
                <a:lnTo>
                  <a:pt x="945984" y="1761805"/>
                </a:lnTo>
                <a:lnTo>
                  <a:pt x="940705" y="1756025"/>
                </a:lnTo>
                <a:lnTo>
                  <a:pt x="939249" y="1753473"/>
                </a:lnTo>
                <a:lnTo>
                  <a:pt x="938609" y="1751720"/>
                </a:lnTo>
                <a:lnTo>
                  <a:pt x="937460" y="1748589"/>
                </a:lnTo>
                <a:lnTo>
                  <a:pt x="935847" y="1745212"/>
                </a:lnTo>
                <a:lnTo>
                  <a:pt x="935460" y="1744459"/>
                </a:lnTo>
                <a:lnTo>
                  <a:pt x="934742" y="1743038"/>
                </a:lnTo>
                <a:lnTo>
                  <a:pt x="933146" y="1739758"/>
                </a:lnTo>
                <a:lnTo>
                  <a:pt x="931462" y="1736022"/>
                </a:lnTo>
                <a:lnTo>
                  <a:pt x="930594" y="1734198"/>
                </a:lnTo>
                <a:lnTo>
                  <a:pt x="929849" y="1732629"/>
                </a:lnTo>
                <a:lnTo>
                  <a:pt x="929638" y="1732252"/>
                </a:lnTo>
                <a:lnTo>
                  <a:pt x="929393" y="1731690"/>
                </a:lnTo>
                <a:lnTo>
                  <a:pt x="927077" y="1729525"/>
                </a:lnTo>
                <a:lnTo>
                  <a:pt x="924639" y="1725981"/>
                </a:lnTo>
                <a:lnTo>
                  <a:pt x="920457" y="1722649"/>
                </a:lnTo>
                <a:lnTo>
                  <a:pt x="917957" y="1719957"/>
                </a:lnTo>
                <a:lnTo>
                  <a:pt x="915229" y="1716634"/>
                </a:lnTo>
                <a:lnTo>
                  <a:pt x="910828" y="1712380"/>
                </a:lnTo>
                <a:lnTo>
                  <a:pt x="907732" y="1708679"/>
                </a:lnTo>
                <a:lnTo>
                  <a:pt x="905715" y="1706470"/>
                </a:lnTo>
                <a:lnTo>
                  <a:pt x="903207" y="1703725"/>
                </a:lnTo>
                <a:lnTo>
                  <a:pt x="901234" y="1702936"/>
                </a:lnTo>
                <a:lnTo>
                  <a:pt x="900892" y="1702830"/>
                </a:lnTo>
                <a:lnTo>
                  <a:pt x="897420" y="1701016"/>
                </a:lnTo>
                <a:lnTo>
                  <a:pt x="896665" y="1701006"/>
                </a:lnTo>
                <a:lnTo>
                  <a:pt x="895841" y="1701024"/>
                </a:lnTo>
                <a:lnTo>
                  <a:pt x="895025" y="1701041"/>
                </a:lnTo>
                <a:lnTo>
                  <a:pt x="893350" y="1701060"/>
                </a:lnTo>
                <a:lnTo>
                  <a:pt x="891657" y="1701060"/>
                </a:lnTo>
                <a:lnTo>
                  <a:pt x="891071" y="1701060"/>
                </a:lnTo>
                <a:lnTo>
                  <a:pt x="890281" y="1701060"/>
                </a:lnTo>
                <a:lnTo>
                  <a:pt x="890000" y="1701050"/>
                </a:lnTo>
                <a:lnTo>
                  <a:pt x="888773" y="1701024"/>
                </a:lnTo>
                <a:lnTo>
                  <a:pt x="888475" y="1701024"/>
                </a:lnTo>
                <a:lnTo>
                  <a:pt x="887931" y="1701024"/>
                </a:lnTo>
                <a:lnTo>
                  <a:pt x="887028" y="1701024"/>
                </a:lnTo>
                <a:lnTo>
                  <a:pt x="885949" y="1701016"/>
                </a:lnTo>
                <a:lnTo>
                  <a:pt x="885730" y="1701033"/>
                </a:lnTo>
                <a:lnTo>
                  <a:pt x="884915" y="1701656"/>
                </a:lnTo>
                <a:lnTo>
                  <a:pt x="884835" y="1701717"/>
                </a:lnTo>
                <a:lnTo>
                  <a:pt x="884222" y="1702173"/>
                </a:lnTo>
                <a:lnTo>
                  <a:pt x="883976" y="1702348"/>
                </a:lnTo>
                <a:lnTo>
                  <a:pt x="883344" y="1702804"/>
                </a:lnTo>
                <a:lnTo>
                  <a:pt x="882739" y="1703242"/>
                </a:lnTo>
                <a:lnTo>
                  <a:pt x="882371" y="1703532"/>
                </a:lnTo>
                <a:lnTo>
                  <a:pt x="881898" y="1703901"/>
                </a:lnTo>
                <a:lnTo>
                  <a:pt x="881170" y="1704426"/>
                </a:lnTo>
                <a:lnTo>
                  <a:pt x="880977" y="1704566"/>
                </a:lnTo>
                <a:lnTo>
                  <a:pt x="880547" y="1704882"/>
                </a:lnTo>
                <a:lnTo>
                  <a:pt x="879942" y="1705321"/>
                </a:lnTo>
                <a:lnTo>
                  <a:pt x="879723" y="1705488"/>
                </a:lnTo>
                <a:lnTo>
                  <a:pt x="879126" y="1705935"/>
                </a:lnTo>
                <a:lnTo>
                  <a:pt x="878969" y="1706049"/>
                </a:lnTo>
                <a:lnTo>
                  <a:pt x="878557" y="1706014"/>
                </a:lnTo>
                <a:lnTo>
                  <a:pt x="877285" y="1705926"/>
                </a:lnTo>
                <a:lnTo>
                  <a:pt x="876593" y="1705935"/>
                </a:lnTo>
                <a:lnTo>
                  <a:pt x="875478" y="1705944"/>
                </a:lnTo>
                <a:lnTo>
                  <a:pt x="873435" y="1705961"/>
                </a:lnTo>
                <a:lnTo>
                  <a:pt x="872918" y="1705593"/>
                </a:lnTo>
                <a:lnTo>
                  <a:pt x="861483" y="1697393"/>
                </a:lnTo>
                <a:lnTo>
                  <a:pt x="860193" y="1696429"/>
                </a:lnTo>
                <a:lnTo>
                  <a:pt x="858992" y="1695272"/>
                </a:lnTo>
                <a:lnTo>
                  <a:pt x="857352" y="1694000"/>
                </a:lnTo>
                <a:lnTo>
                  <a:pt x="855852" y="1692991"/>
                </a:lnTo>
                <a:lnTo>
                  <a:pt x="854590" y="1691974"/>
                </a:lnTo>
                <a:lnTo>
                  <a:pt x="853923" y="1691475"/>
                </a:lnTo>
                <a:lnTo>
                  <a:pt x="853555" y="1691141"/>
                </a:lnTo>
                <a:lnTo>
                  <a:pt x="853082" y="1690703"/>
                </a:lnTo>
                <a:lnTo>
                  <a:pt x="851802" y="1689588"/>
                </a:lnTo>
                <a:lnTo>
                  <a:pt x="851565" y="1689335"/>
                </a:lnTo>
                <a:lnTo>
                  <a:pt x="850459" y="1688431"/>
                </a:lnTo>
                <a:lnTo>
                  <a:pt x="849969" y="1688080"/>
                </a:lnTo>
                <a:lnTo>
                  <a:pt x="848732" y="1687186"/>
                </a:lnTo>
                <a:lnTo>
                  <a:pt x="847583" y="1686099"/>
                </a:lnTo>
                <a:lnTo>
                  <a:pt x="846285" y="1685134"/>
                </a:lnTo>
                <a:lnTo>
                  <a:pt x="844847" y="1684178"/>
                </a:lnTo>
                <a:lnTo>
                  <a:pt x="844005" y="1683565"/>
                </a:lnTo>
                <a:lnTo>
                  <a:pt x="842882" y="1682494"/>
                </a:lnTo>
                <a:lnTo>
                  <a:pt x="841041" y="1680749"/>
                </a:lnTo>
                <a:lnTo>
                  <a:pt x="839725" y="1679898"/>
                </a:lnTo>
                <a:lnTo>
                  <a:pt x="839121" y="1679417"/>
                </a:lnTo>
                <a:lnTo>
                  <a:pt x="837972" y="1678329"/>
                </a:lnTo>
                <a:lnTo>
                  <a:pt x="836832" y="1677321"/>
                </a:lnTo>
                <a:lnTo>
                  <a:pt x="835525" y="1676286"/>
                </a:lnTo>
                <a:lnTo>
                  <a:pt x="834289" y="1675260"/>
                </a:lnTo>
                <a:lnTo>
                  <a:pt x="832211" y="1673453"/>
                </a:lnTo>
                <a:lnTo>
                  <a:pt x="830738" y="1672103"/>
                </a:lnTo>
                <a:lnTo>
                  <a:pt x="829851" y="1671524"/>
                </a:lnTo>
                <a:lnTo>
                  <a:pt x="829290" y="1671051"/>
                </a:lnTo>
                <a:lnTo>
                  <a:pt x="827914" y="1670104"/>
                </a:lnTo>
                <a:lnTo>
                  <a:pt x="825993" y="1668481"/>
                </a:lnTo>
                <a:lnTo>
                  <a:pt x="824151" y="1666999"/>
                </a:lnTo>
                <a:lnTo>
                  <a:pt x="822906" y="1665973"/>
                </a:lnTo>
                <a:lnTo>
                  <a:pt x="821653" y="1665070"/>
                </a:lnTo>
                <a:lnTo>
                  <a:pt x="820530" y="1663930"/>
                </a:lnTo>
                <a:lnTo>
                  <a:pt x="819329" y="1662878"/>
                </a:lnTo>
                <a:lnTo>
                  <a:pt x="818057" y="1661860"/>
                </a:lnTo>
                <a:lnTo>
                  <a:pt x="816733" y="1660834"/>
                </a:lnTo>
                <a:lnTo>
                  <a:pt x="815549" y="1659834"/>
                </a:lnTo>
                <a:lnTo>
                  <a:pt x="814917" y="1659361"/>
                </a:lnTo>
                <a:lnTo>
                  <a:pt x="813751" y="1658379"/>
                </a:lnTo>
                <a:lnTo>
                  <a:pt x="812646" y="1657343"/>
                </a:lnTo>
                <a:lnTo>
                  <a:pt x="811445" y="1656335"/>
                </a:lnTo>
                <a:lnTo>
                  <a:pt x="810243" y="1655345"/>
                </a:lnTo>
                <a:lnTo>
                  <a:pt x="809769" y="1654854"/>
                </a:lnTo>
                <a:lnTo>
                  <a:pt x="809173" y="1654389"/>
                </a:lnTo>
                <a:lnTo>
                  <a:pt x="807840" y="1653362"/>
                </a:lnTo>
                <a:lnTo>
                  <a:pt x="806675" y="1652503"/>
                </a:lnTo>
                <a:lnTo>
                  <a:pt x="805841" y="1651732"/>
                </a:lnTo>
                <a:lnTo>
                  <a:pt x="804683" y="1650670"/>
                </a:lnTo>
                <a:lnTo>
                  <a:pt x="803491" y="1649697"/>
                </a:lnTo>
                <a:lnTo>
                  <a:pt x="801623" y="1648285"/>
                </a:lnTo>
                <a:lnTo>
                  <a:pt x="800676" y="1647610"/>
                </a:lnTo>
                <a:lnTo>
                  <a:pt x="799579" y="1646794"/>
                </a:lnTo>
                <a:lnTo>
                  <a:pt x="798089" y="1645681"/>
                </a:lnTo>
                <a:lnTo>
                  <a:pt x="796958" y="1644620"/>
                </a:lnTo>
                <a:lnTo>
                  <a:pt x="796475" y="1644199"/>
                </a:lnTo>
                <a:lnTo>
                  <a:pt x="796344" y="1644383"/>
                </a:lnTo>
                <a:lnTo>
                  <a:pt x="795590" y="1643760"/>
                </a:lnTo>
                <a:lnTo>
                  <a:pt x="794353" y="1642752"/>
                </a:lnTo>
                <a:lnTo>
                  <a:pt x="789285" y="1638648"/>
                </a:lnTo>
                <a:lnTo>
                  <a:pt x="785005" y="1635148"/>
                </a:lnTo>
                <a:lnTo>
                  <a:pt x="783961" y="1634298"/>
                </a:lnTo>
                <a:lnTo>
                  <a:pt x="783348" y="1633772"/>
                </a:lnTo>
                <a:lnTo>
                  <a:pt x="782839" y="1633325"/>
                </a:lnTo>
                <a:lnTo>
                  <a:pt x="782339" y="1632886"/>
                </a:lnTo>
                <a:lnTo>
                  <a:pt x="781682" y="1632325"/>
                </a:lnTo>
                <a:lnTo>
                  <a:pt x="781401" y="1632097"/>
                </a:lnTo>
                <a:lnTo>
                  <a:pt x="780884" y="1631641"/>
                </a:lnTo>
                <a:lnTo>
                  <a:pt x="780252" y="1631123"/>
                </a:lnTo>
                <a:lnTo>
                  <a:pt x="779831" y="1630738"/>
                </a:lnTo>
                <a:lnTo>
                  <a:pt x="779077" y="1630081"/>
                </a:lnTo>
                <a:lnTo>
                  <a:pt x="778314" y="1629309"/>
                </a:lnTo>
                <a:lnTo>
                  <a:pt x="777814" y="1628809"/>
                </a:lnTo>
                <a:lnTo>
                  <a:pt x="777306" y="1628441"/>
                </a:lnTo>
                <a:lnTo>
                  <a:pt x="776631" y="1627888"/>
                </a:lnTo>
                <a:lnTo>
                  <a:pt x="776078" y="1627441"/>
                </a:lnTo>
                <a:lnTo>
                  <a:pt x="775447" y="1626949"/>
                </a:lnTo>
                <a:lnTo>
                  <a:pt x="774736" y="1626379"/>
                </a:lnTo>
                <a:lnTo>
                  <a:pt x="774131" y="1625889"/>
                </a:lnTo>
                <a:lnTo>
                  <a:pt x="773509" y="1625380"/>
                </a:lnTo>
                <a:lnTo>
                  <a:pt x="772763" y="1624766"/>
                </a:lnTo>
                <a:lnTo>
                  <a:pt x="772079" y="1624205"/>
                </a:lnTo>
                <a:lnTo>
                  <a:pt x="771035" y="1623380"/>
                </a:lnTo>
                <a:lnTo>
                  <a:pt x="770386" y="1622881"/>
                </a:lnTo>
                <a:lnTo>
                  <a:pt x="769246" y="1621960"/>
                </a:lnTo>
                <a:lnTo>
                  <a:pt x="768518" y="1621372"/>
                </a:lnTo>
                <a:lnTo>
                  <a:pt x="767853" y="1620872"/>
                </a:lnTo>
                <a:lnTo>
                  <a:pt x="766844" y="1620004"/>
                </a:lnTo>
                <a:lnTo>
                  <a:pt x="766213" y="1619478"/>
                </a:lnTo>
                <a:lnTo>
                  <a:pt x="765520" y="1618925"/>
                </a:lnTo>
                <a:lnTo>
                  <a:pt x="764512" y="1618145"/>
                </a:lnTo>
                <a:lnTo>
                  <a:pt x="763818" y="1617567"/>
                </a:lnTo>
                <a:lnTo>
                  <a:pt x="763038" y="1616969"/>
                </a:lnTo>
                <a:lnTo>
                  <a:pt x="762380" y="1616417"/>
                </a:lnTo>
                <a:lnTo>
                  <a:pt x="761688" y="1615865"/>
                </a:lnTo>
                <a:lnTo>
                  <a:pt x="761196" y="1615321"/>
                </a:lnTo>
                <a:lnTo>
                  <a:pt x="760416" y="1614436"/>
                </a:lnTo>
                <a:lnTo>
                  <a:pt x="759881" y="1613856"/>
                </a:lnTo>
                <a:lnTo>
                  <a:pt x="759267" y="1613199"/>
                </a:lnTo>
                <a:lnTo>
                  <a:pt x="758171" y="1611988"/>
                </a:lnTo>
                <a:lnTo>
                  <a:pt x="757707" y="1611480"/>
                </a:lnTo>
                <a:lnTo>
                  <a:pt x="756575" y="1610262"/>
                </a:lnTo>
                <a:lnTo>
                  <a:pt x="754952" y="1608490"/>
                </a:lnTo>
                <a:lnTo>
                  <a:pt x="753435" y="1606762"/>
                </a:lnTo>
                <a:lnTo>
                  <a:pt x="751831" y="1604999"/>
                </a:lnTo>
                <a:lnTo>
                  <a:pt x="751427" y="1604562"/>
                </a:lnTo>
                <a:lnTo>
                  <a:pt x="750787" y="1603834"/>
                </a:lnTo>
                <a:lnTo>
                  <a:pt x="749665" y="1602614"/>
                </a:lnTo>
                <a:lnTo>
                  <a:pt x="748139" y="1600905"/>
                </a:lnTo>
                <a:lnTo>
                  <a:pt x="747375" y="1600089"/>
                </a:lnTo>
                <a:lnTo>
                  <a:pt x="746561" y="1599177"/>
                </a:lnTo>
                <a:lnTo>
                  <a:pt x="745026" y="1597458"/>
                </a:lnTo>
                <a:lnTo>
                  <a:pt x="743526" y="1595801"/>
                </a:lnTo>
                <a:lnTo>
                  <a:pt x="742413" y="1594590"/>
                </a:lnTo>
                <a:lnTo>
                  <a:pt x="741308" y="1593345"/>
                </a:lnTo>
                <a:lnTo>
                  <a:pt x="740448" y="1592372"/>
                </a:lnTo>
                <a:lnTo>
                  <a:pt x="739685" y="1591548"/>
                </a:lnTo>
                <a:lnTo>
                  <a:pt x="738089" y="1589776"/>
                </a:lnTo>
                <a:lnTo>
                  <a:pt x="736625" y="1588171"/>
                </a:lnTo>
                <a:lnTo>
                  <a:pt x="735967" y="1587452"/>
                </a:lnTo>
                <a:lnTo>
                  <a:pt x="734836" y="1586207"/>
                </a:lnTo>
                <a:lnTo>
                  <a:pt x="733617" y="1584830"/>
                </a:lnTo>
                <a:lnTo>
                  <a:pt x="732880" y="1584059"/>
                </a:lnTo>
                <a:lnTo>
                  <a:pt x="731995" y="1583042"/>
                </a:lnTo>
                <a:lnTo>
                  <a:pt x="730320" y="1581199"/>
                </a:lnTo>
                <a:lnTo>
                  <a:pt x="729136" y="1579946"/>
                </a:lnTo>
                <a:lnTo>
                  <a:pt x="726768" y="1577306"/>
                </a:lnTo>
                <a:lnTo>
                  <a:pt x="726224" y="1576701"/>
                </a:lnTo>
                <a:lnTo>
                  <a:pt x="725391" y="1575771"/>
                </a:lnTo>
                <a:lnTo>
                  <a:pt x="723866" y="1574149"/>
                </a:lnTo>
                <a:lnTo>
                  <a:pt x="721358" y="1571361"/>
                </a:lnTo>
                <a:lnTo>
                  <a:pt x="719841" y="1569721"/>
                </a:lnTo>
                <a:lnTo>
                  <a:pt x="719297" y="1569177"/>
                </a:lnTo>
                <a:lnTo>
                  <a:pt x="718885" y="1568668"/>
                </a:lnTo>
                <a:lnTo>
                  <a:pt x="717333" y="1566783"/>
                </a:lnTo>
                <a:lnTo>
                  <a:pt x="716078" y="1565240"/>
                </a:lnTo>
                <a:lnTo>
                  <a:pt x="715850" y="1564889"/>
                </a:lnTo>
                <a:lnTo>
                  <a:pt x="715482" y="1564512"/>
                </a:lnTo>
                <a:lnTo>
                  <a:pt x="714781" y="1563740"/>
                </a:lnTo>
                <a:lnTo>
                  <a:pt x="712982" y="1561960"/>
                </a:lnTo>
                <a:lnTo>
                  <a:pt x="711080" y="1560066"/>
                </a:lnTo>
                <a:lnTo>
                  <a:pt x="709913" y="1558916"/>
                </a:lnTo>
                <a:lnTo>
                  <a:pt x="709510" y="1558399"/>
                </a:lnTo>
                <a:lnTo>
                  <a:pt x="708107" y="1556724"/>
                </a:lnTo>
                <a:lnTo>
                  <a:pt x="707888" y="1556479"/>
                </a:lnTo>
                <a:lnTo>
                  <a:pt x="707765" y="1556347"/>
                </a:lnTo>
                <a:lnTo>
                  <a:pt x="707327" y="1556312"/>
                </a:lnTo>
                <a:lnTo>
                  <a:pt x="706493" y="1555909"/>
                </a:lnTo>
                <a:lnTo>
                  <a:pt x="705739" y="1555374"/>
                </a:lnTo>
                <a:lnTo>
                  <a:pt x="705160" y="1554778"/>
                </a:lnTo>
                <a:lnTo>
                  <a:pt x="704757" y="1554243"/>
                </a:lnTo>
                <a:lnTo>
                  <a:pt x="704319" y="1553489"/>
                </a:lnTo>
                <a:lnTo>
                  <a:pt x="704240" y="1553217"/>
                </a:lnTo>
                <a:lnTo>
                  <a:pt x="704388" y="1552743"/>
                </a:lnTo>
                <a:lnTo>
                  <a:pt x="704397" y="1552726"/>
                </a:lnTo>
                <a:lnTo>
                  <a:pt x="701731" y="1549709"/>
                </a:lnTo>
                <a:lnTo>
                  <a:pt x="698794" y="1546385"/>
                </a:lnTo>
                <a:lnTo>
                  <a:pt x="697882" y="1545360"/>
                </a:lnTo>
                <a:lnTo>
                  <a:pt x="696443" y="1543808"/>
                </a:lnTo>
                <a:lnTo>
                  <a:pt x="695347" y="1542641"/>
                </a:lnTo>
                <a:lnTo>
                  <a:pt x="693453" y="1540563"/>
                </a:lnTo>
                <a:lnTo>
                  <a:pt x="690726" y="1537589"/>
                </a:lnTo>
                <a:lnTo>
                  <a:pt x="689305" y="1536064"/>
                </a:lnTo>
                <a:lnTo>
                  <a:pt x="686736" y="1533267"/>
                </a:lnTo>
                <a:lnTo>
                  <a:pt x="685421" y="1531811"/>
                </a:lnTo>
                <a:lnTo>
                  <a:pt x="683886" y="1530179"/>
                </a:lnTo>
                <a:lnTo>
                  <a:pt x="681983" y="1528110"/>
                </a:lnTo>
                <a:lnTo>
                  <a:pt x="681746" y="1527855"/>
                </a:lnTo>
                <a:lnTo>
                  <a:pt x="681676" y="1527777"/>
                </a:lnTo>
                <a:lnTo>
                  <a:pt x="681440" y="1527523"/>
                </a:lnTo>
                <a:lnTo>
                  <a:pt x="680484" y="1526462"/>
                </a:lnTo>
                <a:lnTo>
                  <a:pt x="672468" y="1518218"/>
                </a:lnTo>
                <a:lnTo>
                  <a:pt x="669811" y="1515473"/>
                </a:lnTo>
                <a:lnTo>
                  <a:pt x="668934" y="1514333"/>
                </a:lnTo>
                <a:lnTo>
                  <a:pt x="667495" y="1512448"/>
                </a:lnTo>
                <a:lnTo>
                  <a:pt x="664576" y="1508624"/>
                </a:lnTo>
                <a:lnTo>
                  <a:pt x="663480" y="1507195"/>
                </a:lnTo>
                <a:lnTo>
                  <a:pt x="662568" y="1506256"/>
                </a:lnTo>
                <a:lnTo>
                  <a:pt x="661313" y="1504968"/>
                </a:lnTo>
                <a:lnTo>
                  <a:pt x="660322" y="1503828"/>
                </a:lnTo>
                <a:lnTo>
                  <a:pt x="659148" y="1502478"/>
                </a:lnTo>
                <a:lnTo>
                  <a:pt x="657824" y="1500961"/>
                </a:lnTo>
                <a:lnTo>
                  <a:pt x="656078" y="1499066"/>
                </a:lnTo>
                <a:lnTo>
                  <a:pt x="652939" y="1495664"/>
                </a:lnTo>
                <a:lnTo>
                  <a:pt x="652465" y="1495155"/>
                </a:lnTo>
                <a:lnTo>
                  <a:pt x="651843" y="1494392"/>
                </a:lnTo>
                <a:lnTo>
                  <a:pt x="651369" y="1493857"/>
                </a:lnTo>
                <a:lnTo>
                  <a:pt x="650825" y="1493244"/>
                </a:lnTo>
                <a:lnTo>
                  <a:pt x="648283" y="1490402"/>
                </a:lnTo>
                <a:lnTo>
                  <a:pt x="647414" y="1489429"/>
                </a:lnTo>
                <a:lnTo>
                  <a:pt x="647266" y="1489262"/>
                </a:lnTo>
                <a:lnTo>
                  <a:pt x="646204" y="1488113"/>
                </a:lnTo>
                <a:lnTo>
                  <a:pt x="646187" y="1488096"/>
                </a:lnTo>
                <a:lnTo>
                  <a:pt x="644634" y="1486447"/>
                </a:lnTo>
                <a:lnTo>
                  <a:pt x="641451" y="1483106"/>
                </a:lnTo>
                <a:lnTo>
                  <a:pt x="640986" y="1482632"/>
                </a:lnTo>
                <a:lnTo>
                  <a:pt x="638277" y="1479826"/>
                </a:lnTo>
                <a:lnTo>
                  <a:pt x="638066" y="1479598"/>
                </a:lnTo>
                <a:lnTo>
                  <a:pt x="634901" y="1476151"/>
                </a:lnTo>
                <a:lnTo>
                  <a:pt x="632761" y="1473810"/>
                </a:lnTo>
                <a:lnTo>
                  <a:pt x="632585" y="1473618"/>
                </a:lnTo>
                <a:lnTo>
                  <a:pt x="630112" y="1470908"/>
                </a:lnTo>
                <a:lnTo>
                  <a:pt x="629349" y="1470030"/>
                </a:lnTo>
                <a:lnTo>
                  <a:pt x="628648" y="1469233"/>
                </a:lnTo>
                <a:lnTo>
                  <a:pt x="627937" y="1468470"/>
                </a:lnTo>
                <a:lnTo>
                  <a:pt x="626438" y="1466865"/>
                </a:lnTo>
                <a:lnTo>
                  <a:pt x="624772" y="1465093"/>
                </a:lnTo>
                <a:lnTo>
                  <a:pt x="623307" y="1463524"/>
                </a:lnTo>
                <a:lnTo>
                  <a:pt x="621536" y="1461629"/>
                </a:lnTo>
                <a:lnTo>
                  <a:pt x="619510" y="1459464"/>
                </a:lnTo>
                <a:lnTo>
                  <a:pt x="618195" y="1458096"/>
                </a:lnTo>
                <a:lnTo>
                  <a:pt x="614845" y="1454632"/>
                </a:lnTo>
                <a:lnTo>
                  <a:pt x="613003" y="1452729"/>
                </a:lnTo>
                <a:lnTo>
                  <a:pt x="611538" y="1451124"/>
                </a:lnTo>
                <a:lnTo>
                  <a:pt x="610170" y="1449634"/>
                </a:lnTo>
                <a:lnTo>
                  <a:pt x="607882" y="1447117"/>
                </a:lnTo>
                <a:lnTo>
                  <a:pt x="603112" y="1441873"/>
                </a:lnTo>
                <a:lnTo>
                  <a:pt x="603032" y="1441785"/>
                </a:lnTo>
                <a:lnTo>
                  <a:pt x="601769" y="1440162"/>
                </a:lnTo>
                <a:lnTo>
                  <a:pt x="601664" y="1440022"/>
                </a:lnTo>
                <a:lnTo>
                  <a:pt x="599472" y="1438207"/>
                </a:lnTo>
                <a:lnTo>
                  <a:pt x="597096" y="1435927"/>
                </a:lnTo>
                <a:lnTo>
                  <a:pt x="593974" y="1432980"/>
                </a:lnTo>
                <a:lnTo>
                  <a:pt x="592974" y="1431893"/>
                </a:lnTo>
                <a:lnTo>
                  <a:pt x="593781" y="1428780"/>
                </a:lnTo>
                <a:lnTo>
                  <a:pt x="593694" y="1427938"/>
                </a:lnTo>
                <a:lnTo>
                  <a:pt x="594422" y="1427026"/>
                </a:lnTo>
                <a:lnTo>
                  <a:pt x="595114" y="1424571"/>
                </a:lnTo>
                <a:lnTo>
                  <a:pt x="595456" y="1422615"/>
                </a:lnTo>
                <a:lnTo>
                  <a:pt x="595482" y="1422422"/>
                </a:lnTo>
                <a:lnTo>
                  <a:pt x="595508" y="1422255"/>
                </a:lnTo>
                <a:lnTo>
                  <a:pt x="595439" y="1421027"/>
                </a:lnTo>
                <a:lnTo>
                  <a:pt x="595246" y="1419563"/>
                </a:lnTo>
                <a:lnTo>
                  <a:pt x="594956" y="1419659"/>
                </a:lnTo>
                <a:lnTo>
                  <a:pt x="585906" y="1422711"/>
                </a:lnTo>
                <a:lnTo>
                  <a:pt x="576751" y="1425772"/>
                </a:lnTo>
                <a:lnTo>
                  <a:pt x="567017" y="1429052"/>
                </a:lnTo>
                <a:lnTo>
                  <a:pt x="555284" y="1432901"/>
                </a:lnTo>
                <a:lnTo>
                  <a:pt x="546839" y="1435699"/>
                </a:lnTo>
                <a:lnTo>
                  <a:pt x="546287" y="1435234"/>
                </a:lnTo>
                <a:lnTo>
                  <a:pt x="545953" y="1434953"/>
                </a:lnTo>
                <a:lnTo>
                  <a:pt x="545540" y="1434603"/>
                </a:lnTo>
                <a:lnTo>
                  <a:pt x="545128" y="1434252"/>
                </a:lnTo>
                <a:lnTo>
                  <a:pt x="544734" y="1433919"/>
                </a:lnTo>
                <a:lnTo>
                  <a:pt x="544410" y="1433647"/>
                </a:lnTo>
                <a:lnTo>
                  <a:pt x="544059" y="1433348"/>
                </a:lnTo>
                <a:lnTo>
                  <a:pt x="543682" y="1433024"/>
                </a:lnTo>
                <a:lnTo>
                  <a:pt x="543410" y="1432796"/>
                </a:lnTo>
                <a:lnTo>
                  <a:pt x="543111" y="1432542"/>
                </a:lnTo>
                <a:lnTo>
                  <a:pt x="542779" y="1432252"/>
                </a:lnTo>
                <a:lnTo>
                  <a:pt x="542436" y="1431955"/>
                </a:lnTo>
                <a:lnTo>
                  <a:pt x="542103" y="1431674"/>
                </a:lnTo>
                <a:lnTo>
                  <a:pt x="541762" y="1431376"/>
                </a:lnTo>
                <a:lnTo>
                  <a:pt x="541367" y="1431043"/>
                </a:lnTo>
                <a:lnTo>
                  <a:pt x="541078" y="1430796"/>
                </a:lnTo>
                <a:lnTo>
                  <a:pt x="540358" y="1430183"/>
                </a:lnTo>
                <a:lnTo>
                  <a:pt x="539700" y="1429622"/>
                </a:lnTo>
                <a:lnTo>
                  <a:pt x="538902" y="1428947"/>
                </a:lnTo>
                <a:lnTo>
                  <a:pt x="538271" y="1428411"/>
                </a:lnTo>
                <a:lnTo>
                  <a:pt x="537551" y="1427798"/>
                </a:lnTo>
                <a:lnTo>
                  <a:pt x="536763" y="1427123"/>
                </a:lnTo>
                <a:lnTo>
                  <a:pt x="536009" y="1426482"/>
                </a:lnTo>
                <a:lnTo>
                  <a:pt x="535386" y="1425947"/>
                </a:lnTo>
                <a:lnTo>
                  <a:pt x="534675" y="1425334"/>
                </a:lnTo>
                <a:lnTo>
                  <a:pt x="533790" y="1424571"/>
                </a:lnTo>
                <a:lnTo>
                  <a:pt x="532957" y="1423851"/>
                </a:lnTo>
                <a:lnTo>
                  <a:pt x="532141" y="1423150"/>
                </a:lnTo>
                <a:lnTo>
                  <a:pt x="531369" y="1422492"/>
                </a:lnTo>
                <a:lnTo>
                  <a:pt x="530562" y="1421799"/>
                </a:lnTo>
                <a:lnTo>
                  <a:pt x="529537" y="1420922"/>
                </a:lnTo>
                <a:lnTo>
                  <a:pt x="528817" y="1420299"/>
                </a:lnTo>
                <a:lnTo>
                  <a:pt x="527757" y="1419397"/>
                </a:lnTo>
                <a:lnTo>
                  <a:pt x="526924" y="1418686"/>
                </a:lnTo>
                <a:lnTo>
                  <a:pt x="525968" y="1417870"/>
                </a:lnTo>
                <a:lnTo>
                  <a:pt x="524968" y="1417011"/>
                </a:lnTo>
                <a:lnTo>
                  <a:pt x="523941" y="1416134"/>
                </a:lnTo>
                <a:lnTo>
                  <a:pt x="522968" y="1415293"/>
                </a:lnTo>
                <a:lnTo>
                  <a:pt x="521969" y="1414433"/>
                </a:lnTo>
                <a:lnTo>
                  <a:pt x="520891" y="1413494"/>
                </a:lnTo>
                <a:lnTo>
                  <a:pt x="513542" y="1407067"/>
                </a:lnTo>
                <a:lnTo>
                  <a:pt x="507455" y="1401893"/>
                </a:lnTo>
                <a:lnTo>
                  <a:pt x="502089" y="1397280"/>
                </a:lnTo>
                <a:lnTo>
                  <a:pt x="500326" y="1389046"/>
                </a:lnTo>
                <a:lnTo>
                  <a:pt x="498695" y="1381715"/>
                </a:lnTo>
                <a:lnTo>
                  <a:pt x="496248" y="1369867"/>
                </a:lnTo>
                <a:lnTo>
                  <a:pt x="495495" y="1366185"/>
                </a:lnTo>
                <a:lnTo>
                  <a:pt x="495012" y="1363510"/>
                </a:lnTo>
                <a:lnTo>
                  <a:pt x="493784" y="1357721"/>
                </a:lnTo>
                <a:lnTo>
                  <a:pt x="493407" y="1355679"/>
                </a:lnTo>
                <a:lnTo>
                  <a:pt x="492696" y="1351908"/>
                </a:lnTo>
                <a:lnTo>
                  <a:pt x="491548" y="1346611"/>
                </a:lnTo>
                <a:lnTo>
                  <a:pt x="490434" y="1341481"/>
                </a:lnTo>
                <a:lnTo>
                  <a:pt x="489417" y="1336772"/>
                </a:lnTo>
                <a:lnTo>
                  <a:pt x="489154" y="1335614"/>
                </a:lnTo>
                <a:lnTo>
                  <a:pt x="488891" y="1334474"/>
                </a:lnTo>
                <a:lnTo>
                  <a:pt x="488496" y="1332492"/>
                </a:lnTo>
                <a:lnTo>
                  <a:pt x="488075" y="1330388"/>
                </a:lnTo>
                <a:lnTo>
                  <a:pt x="487225" y="1326152"/>
                </a:lnTo>
                <a:lnTo>
                  <a:pt x="486803" y="1324030"/>
                </a:lnTo>
                <a:lnTo>
                  <a:pt x="485795" y="1319505"/>
                </a:lnTo>
                <a:lnTo>
                  <a:pt x="485619" y="1318654"/>
                </a:lnTo>
                <a:lnTo>
                  <a:pt x="475666" y="1270178"/>
                </a:lnTo>
                <a:lnTo>
                  <a:pt x="475404" y="1268354"/>
                </a:lnTo>
                <a:lnTo>
                  <a:pt x="474676" y="1264925"/>
                </a:lnTo>
                <a:lnTo>
                  <a:pt x="474053" y="1261733"/>
                </a:lnTo>
                <a:lnTo>
                  <a:pt x="472343" y="1250920"/>
                </a:lnTo>
                <a:lnTo>
                  <a:pt x="472291" y="1250579"/>
                </a:lnTo>
                <a:lnTo>
                  <a:pt x="470388" y="1251148"/>
                </a:lnTo>
                <a:lnTo>
                  <a:pt x="469835" y="1251315"/>
                </a:lnTo>
                <a:lnTo>
                  <a:pt x="465530" y="1252464"/>
                </a:lnTo>
                <a:lnTo>
                  <a:pt x="461250" y="1253629"/>
                </a:lnTo>
                <a:lnTo>
                  <a:pt x="459014" y="1254270"/>
                </a:lnTo>
                <a:lnTo>
                  <a:pt x="452314" y="1254647"/>
                </a:lnTo>
                <a:lnTo>
                  <a:pt x="446816" y="1254813"/>
                </a:lnTo>
                <a:lnTo>
                  <a:pt x="439721" y="1254708"/>
                </a:lnTo>
                <a:lnTo>
                  <a:pt x="434415" y="1254954"/>
                </a:lnTo>
                <a:lnTo>
                  <a:pt x="431425" y="1254963"/>
                </a:lnTo>
                <a:lnTo>
                  <a:pt x="431233" y="1254910"/>
                </a:lnTo>
                <a:lnTo>
                  <a:pt x="430267" y="1254901"/>
                </a:lnTo>
                <a:lnTo>
                  <a:pt x="429417" y="1254884"/>
                </a:lnTo>
                <a:lnTo>
                  <a:pt x="428338" y="1254928"/>
                </a:lnTo>
                <a:lnTo>
                  <a:pt x="427620" y="1255050"/>
                </a:lnTo>
                <a:lnTo>
                  <a:pt x="426637" y="1255129"/>
                </a:lnTo>
                <a:lnTo>
                  <a:pt x="425813" y="1255244"/>
                </a:lnTo>
                <a:lnTo>
                  <a:pt x="425761" y="1255393"/>
                </a:lnTo>
                <a:lnTo>
                  <a:pt x="425646" y="1255480"/>
                </a:lnTo>
                <a:lnTo>
                  <a:pt x="425470" y="1255296"/>
                </a:lnTo>
                <a:lnTo>
                  <a:pt x="425138" y="1255322"/>
                </a:lnTo>
                <a:lnTo>
                  <a:pt x="425024" y="1255331"/>
                </a:lnTo>
                <a:lnTo>
                  <a:pt x="424156" y="1255428"/>
                </a:lnTo>
                <a:lnTo>
                  <a:pt x="423050" y="1255550"/>
                </a:lnTo>
                <a:lnTo>
                  <a:pt x="422086" y="1255673"/>
                </a:lnTo>
                <a:lnTo>
                  <a:pt x="421209" y="1255778"/>
                </a:lnTo>
                <a:lnTo>
                  <a:pt x="419893" y="1255928"/>
                </a:lnTo>
                <a:lnTo>
                  <a:pt x="418543" y="1256094"/>
                </a:lnTo>
                <a:lnTo>
                  <a:pt x="417289" y="1256244"/>
                </a:lnTo>
                <a:lnTo>
                  <a:pt x="416035" y="1256401"/>
                </a:lnTo>
                <a:lnTo>
                  <a:pt x="414746" y="1256568"/>
                </a:lnTo>
                <a:lnTo>
                  <a:pt x="413676" y="1256700"/>
                </a:lnTo>
                <a:lnTo>
                  <a:pt x="412747" y="1256813"/>
                </a:lnTo>
                <a:lnTo>
                  <a:pt x="411440" y="1257120"/>
                </a:lnTo>
                <a:lnTo>
                  <a:pt x="410826" y="1257217"/>
                </a:lnTo>
                <a:lnTo>
                  <a:pt x="410072" y="1257348"/>
                </a:lnTo>
                <a:lnTo>
                  <a:pt x="409300" y="1257480"/>
                </a:lnTo>
                <a:lnTo>
                  <a:pt x="408291" y="1257497"/>
                </a:lnTo>
                <a:lnTo>
                  <a:pt x="407538" y="1257392"/>
                </a:lnTo>
                <a:lnTo>
                  <a:pt x="406634" y="1257470"/>
                </a:lnTo>
                <a:lnTo>
                  <a:pt x="405854" y="1257524"/>
                </a:lnTo>
                <a:lnTo>
                  <a:pt x="404889" y="1257593"/>
                </a:lnTo>
                <a:lnTo>
                  <a:pt x="404021" y="1257664"/>
                </a:lnTo>
                <a:lnTo>
                  <a:pt x="403390" y="1257708"/>
                </a:lnTo>
                <a:lnTo>
                  <a:pt x="402442" y="1257786"/>
                </a:lnTo>
                <a:lnTo>
                  <a:pt x="401258" y="1257882"/>
                </a:lnTo>
                <a:lnTo>
                  <a:pt x="400277" y="1257953"/>
                </a:lnTo>
                <a:lnTo>
                  <a:pt x="399294" y="1258024"/>
                </a:lnTo>
                <a:lnTo>
                  <a:pt x="398032" y="1258120"/>
                </a:lnTo>
                <a:lnTo>
                  <a:pt x="396997" y="1258198"/>
                </a:lnTo>
                <a:lnTo>
                  <a:pt x="395629" y="1258304"/>
                </a:lnTo>
                <a:lnTo>
                  <a:pt x="394681" y="1258382"/>
                </a:lnTo>
                <a:lnTo>
                  <a:pt x="393875" y="1258436"/>
                </a:lnTo>
                <a:lnTo>
                  <a:pt x="392367" y="1258558"/>
                </a:lnTo>
                <a:lnTo>
                  <a:pt x="391428" y="1258646"/>
                </a:lnTo>
                <a:lnTo>
                  <a:pt x="390780" y="1258716"/>
                </a:lnTo>
                <a:lnTo>
                  <a:pt x="389972" y="1258769"/>
                </a:lnTo>
                <a:lnTo>
                  <a:pt x="389060" y="1258874"/>
                </a:lnTo>
                <a:lnTo>
                  <a:pt x="388087" y="1258953"/>
                </a:lnTo>
                <a:lnTo>
                  <a:pt x="387307" y="1259032"/>
                </a:lnTo>
                <a:lnTo>
                  <a:pt x="385780" y="1259154"/>
                </a:lnTo>
                <a:lnTo>
                  <a:pt x="385010" y="1259216"/>
                </a:lnTo>
                <a:lnTo>
                  <a:pt x="384054" y="1259294"/>
                </a:lnTo>
                <a:lnTo>
                  <a:pt x="382983" y="1259374"/>
                </a:lnTo>
                <a:lnTo>
                  <a:pt x="381870" y="1259470"/>
                </a:lnTo>
                <a:lnTo>
                  <a:pt x="381133" y="1259541"/>
                </a:lnTo>
                <a:lnTo>
                  <a:pt x="380265" y="1259610"/>
                </a:lnTo>
                <a:lnTo>
                  <a:pt x="379213" y="1259689"/>
                </a:lnTo>
                <a:lnTo>
                  <a:pt x="378607" y="1259750"/>
                </a:lnTo>
                <a:lnTo>
                  <a:pt x="376634" y="1260321"/>
                </a:lnTo>
                <a:lnTo>
                  <a:pt x="372417" y="1260706"/>
                </a:lnTo>
                <a:lnTo>
                  <a:pt x="371584" y="1260786"/>
                </a:lnTo>
                <a:lnTo>
                  <a:pt x="370759" y="1260865"/>
                </a:lnTo>
                <a:lnTo>
                  <a:pt x="369610" y="1260987"/>
                </a:lnTo>
                <a:lnTo>
                  <a:pt x="368873" y="1261040"/>
                </a:lnTo>
                <a:lnTo>
                  <a:pt x="367287" y="1261189"/>
                </a:lnTo>
                <a:lnTo>
                  <a:pt x="366049" y="1261303"/>
                </a:lnTo>
                <a:lnTo>
                  <a:pt x="365112" y="1261434"/>
                </a:lnTo>
                <a:lnTo>
                  <a:pt x="362524" y="1261689"/>
                </a:lnTo>
                <a:lnTo>
                  <a:pt x="361472" y="1261803"/>
                </a:lnTo>
                <a:lnTo>
                  <a:pt x="360534" y="1261873"/>
                </a:lnTo>
                <a:lnTo>
                  <a:pt x="359543" y="1261978"/>
                </a:lnTo>
                <a:lnTo>
                  <a:pt x="358158" y="1262127"/>
                </a:lnTo>
                <a:lnTo>
                  <a:pt x="357465" y="1262180"/>
                </a:lnTo>
                <a:lnTo>
                  <a:pt x="356834" y="1262233"/>
                </a:lnTo>
                <a:lnTo>
                  <a:pt x="356106" y="1262311"/>
                </a:lnTo>
                <a:lnTo>
                  <a:pt x="355150" y="1262399"/>
                </a:lnTo>
                <a:lnTo>
                  <a:pt x="353974" y="1262495"/>
                </a:lnTo>
                <a:lnTo>
                  <a:pt x="352887" y="1262610"/>
                </a:lnTo>
                <a:lnTo>
                  <a:pt x="351791" y="1262706"/>
                </a:lnTo>
                <a:lnTo>
                  <a:pt x="350669" y="1262785"/>
                </a:lnTo>
                <a:lnTo>
                  <a:pt x="349695" y="1262758"/>
                </a:lnTo>
                <a:lnTo>
                  <a:pt x="348792" y="1262777"/>
                </a:lnTo>
                <a:lnTo>
                  <a:pt x="348081" y="1262777"/>
                </a:lnTo>
                <a:lnTo>
                  <a:pt x="347196" y="1262777"/>
                </a:lnTo>
                <a:lnTo>
                  <a:pt x="346494" y="1262829"/>
                </a:lnTo>
                <a:lnTo>
                  <a:pt x="345784" y="1262882"/>
                </a:lnTo>
                <a:lnTo>
                  <a:pt x="344898" y="1262925"/>
                </a:lnTo>
                <a:lnTo>
                  <a:pt x="343952" y="1262969"/>
                </a:lnTo>
                <a:lnTo>
                  <a:pt x="342881" y="1263005"/>
                </a:lnTo>
                <a:lnTo>
                  <a:pt x="341645" y="1263030"/>
                </a:lnTo>
                <a:lnTo>
                  <a:pt x="340873" y="1263049"/>
                </a:lnTo>
                <a:lnTo>
                  <a:pt x="339856" y="1263101"/>
                </a:lnTo>
                <a:lnTo>
                  <a:pt x="339373" y="1263118"/>
                </a:lnTo>
                <a:lnTo>
                  <a:pt x="335796" y="1263223"/>
                </a:lnTo>
                <a:lnTo>
                  <a:pt x="334858" y="1263250"/>
                </a:lnTo>
                <a:lnTo>
                  <a:pt x="333682" y="1263277"/>
                </a:lnTo>
                <a:lnTo>
                  <a:pt x="331938" y="1263329"/>
                </a:lnTo>
                <a:lnTo>
                  <a:pt x="329666" y="1262934"/>
                </a:lnTo>
                <a:lnTo>
                  <a:pt x="329043" y="1262811"/>
                </a:lnTo>
                <a:lnTo>
                  <a:pt x="328333" y="1262706"/>
                </a:lnTo>
                <a:lnTo>
                  <a:pt x="327658" y="1262574"/>
                </a:lnTo>
                <a:lnTo>
                  <a:pt x="325097" y="1262137"/>
                </a:lnTo>
                <a:lnTo>
                  <a:pt x="324133" y="1261970"/>
                </a:lnTo>
                <a:lnTo>
                  <a:pt x="323527" y="1261882"/>
                </a:lnTo>
                <a:lnTo>
                  <a:pt x="322843" y="1261724"/>
                </a:lnTo>
                <a:lnTo>
                  <a:pt x="322221" y="1261637"/>
                </a:lnTo>
                <a:lnTo>
                  <a:pt x="321317" y="1261478"/>
                </a:lnTo>
                <a:lnTo>
                  <a:pt x="320318" y="1261303"/>
                </a:lnTo>
                <a:lnTo>
                  <a:pt x="319336" y="1261127"/>
                </a:lnTo>
                <a:lnTo>
                  <a:pt x="318389" y="1260934"/>
                </a:lnTo>
                <a:lnTo>
                  <a:pt x="317600" y="1260794"/>
                </a:lnTo>
                <a:lnTo>
                  <a:pt x="315854" y="1260478"/>
                </a:lnTo>
                <a:lnTo>
                  <a:pt x="314986" y="1260347"/>
                </a:lnTo>
                <a:lnTo>
                  <a:pt x="314144" y="1260181"/>
                </a:lnTo>
                <a:lnTo>
                  <a:pt x="313347" y="1260041"/>
                </a:lnTo>
                <a:lnTo>
                  <a:pt x="311627" y="1259742"/>
                </a:lnTo>
                <a:lnTo>
                  <a:pt x="310031" y="1259470"/>
                </a:lnTo>
                <a:lnTo>
                  <a:pt x="309268" y="1259260"/>
                </a:lnTo>
                <a:lnTo>
                  <a:pt x="309102" y="1259216"/>
                </a:lnTo>
                <a:lnTo>
                  <a:pt x="307322" y="1258874"/>
                </a:lnTo>
                <a:lnTo>
                  <a:pt x="306760" y="1258769"/>
                </a:lnTo>
                <a:lnTo>
                  <a:pt x="305506" y="1258523"/>
                </a:lnTo>
                <a:lnTo>
                  <a:pt x="304384" y="1258295"/>
                </a:lnTo>
                <a:lnTo>
                  <a:pt x="303235" y="1258058"/>
                </a:lnTo>
                <a:lnTo>
                  <a:pt x="301551" y="1257690"/>
                </a:lnTo>
                <a:lnTo>
                  <a:pt x="300359" y="1257470"/>
                </a:lnTo>
                <a:lnTo>
                  <a:pt x="299683" y="1257330"/>
                </a:lnTo>
                <a:lnTo>
                  <a:pt x="297973" y="1256980"/>
                </a:lnTo>
                <a:lnTo>
                  <a:pt x="296316" y="1256656"/>
                </a:lnTo>
                <a:lnTo>
                  <a:pt x="294509" y="1256305"/>
                </a:lnTo>
                <a:lnTo>
                  <a:pt x="293484" y="1256094"/>
                </a:lnTo>
                <a:lnTo>
                  <a:pt x="292317" y="1255866"/>
                </a:lnTo>
                <a:lnTo>
                  <a:pt x="291001" y="1255603"/>
                </a:lnTo>
                <a:lnTo>
                  <a:pt x="289897" y="1255384"/>
                </a:lnTo>
                <a:lnTo>
                  <a:pt x="289037" y="1255226"/>
                </a:lnTo>
                <a:lnTo>
                  <a:pt x="288196" y="1255050"/>
                </a:lnTo>
                <a:lnTo>
                  <a:pt x="287740" y="1254972"/>
                </a:lnTo>
                <a:lnTo>
                  <a:pt x="286801" y="1254778"/>
                </a:lnTo>
                <a:lnTo>
                  <a:pt x="286003" y="1254638"/>
                </a:lnTo>
                <a:lnTo>
                  <a:pt x="285030" y="1254445"/>
                </a:lnTo>
                <a:lnTo>
                  <a:pt x="284118" y="1254279"/>
                </a:lnTo>
                <a:lnTo>
                  <a:pt x="283671" y="1254173"/>
                </a:lnTo>
                <a:lnTo>
                  <a:pt x="282943" y="1254033"/>
                </a:lnTo>
                <a:lnTo>
                  <a:pt x="281811" y="1253823"/>
                </a:lnTo>
                <a:lnTo>
                  <a:pt x="281224" y="1253700"/>
                </a:lnTo>
                <a:lnTo>
                  <a:pt x="280426" y="1253551"/>
                </a:lnTo>
                <a:lnTo>
                  <a:pt x="279646" y="1253401"/>
                </a:lnTo>
                <a:lnTo>
                  <a:pt x="279084" y="1253297"/>
                </a:lnTo>
                <a:lnTo>
                  <a:pt x="278269" y="1253121"/>
                </a:lnTo>
                <a:lnTo>
                  <a:pt x="277339" y="1252945"/>
                </a:lnTo>
                <a:lnTo>
                  <a:pt x="275191" y="1252508"/>
                </a:lnTo>
                <a:lnTo>
                  <a:pt x="275086" y="1252481"/>
                </a:lnTo>
                <a:lnTo>
                  <a:pt x="274427" y="1252323"/>
                </a:lnTo>
                <a:lnTo>
                  <a:pt x="273726" y="1251533"/>
                </a:lnTo>
                <a:lnTo>
                  <a:pt x="273709" y="1251516"/>
                </a:lnTo>
                <a:lnTo>
                  <a:pt x="273157" y="1250929"/>
                </a:lnTo>
                <a:lnTo>
                  <a:pt x="272770" y="1250499"/>
                </a:lnTo>
                <a:lnTo>
                  <a:pt x="272297" y="1249981"/>
                </a:lnTo>
                <a:lnTo>
                  <a:pt x="271998" y="1249657"/>
                </a:lnTo>
                <a:lnTo>
                  <a:pt x="271745" y="1249376"/>
                </a:lnTo>
                <a:lnTo>
                  <a:pt x="271183" y="1248754"/>
                </a:lnTo>
                <a:lnTo>
                  <a:pt x="270902" y="1248447"/>
                </a:lnTo>
                <a:lnTo>
                  <a:pt x="270877" y="1248412"/>
                </a:lnTo>
                <a:lnTo>
                  <a:pt x="270508" y="1248008"/>
                </a:lnTo>
                <a:lnTo>
                  <a:pt x="270140" y="1247605"/>
                </a:lnTo>
                <a:lnTo>
                  <a:pt x="269718" y="1247140"/>
                </a:lnTo>
                <a:lnTo>
                  <a:pt x="269438" y="1246834"/>
                </a:lnTo>
                <a:lnTo>
                  <a:pt x="269218" y="1246588"/>
                </a:lnTo>
                <a:lnTo>
                  <a:pt x="269044" y="1246395"/>
                </a:lnTo>
                <a:lnTo>
                  <a:pt x="268140" y="1245404"/>
                </a:lnTo>
                <a:lnTo>
                  <a:pt x="268034" y="1245282"/>
                </a:lnTo>
                <a:lnTo>
                  <a:pt x="267298" y="1244448"/>
                </a:lnTo>
                <a:lnTo>
                  <a:pt x="267114" y="1244238"/>
                </a:lnTo>
                <a:lnTo>
                  <a:pt x="267061" y="1244186"/>
                </a:lnTo>
                <a:lnTo>
                  <a:pt x="266333" y="1243404"/>
                </a:lnTo>
                <a:lnTo>
                  <a:pt x="266237" y="1243299"/>
                </a:lnTo>
                <a:lnTo>
                  <a:pt x="266044" y="1243090"/>
                </a:lnTo>
                <a:lnTo>
                  <a:pt x="265176" y="1242134"/>
                </a:lnTo>
                <a:lnTo>
                  <a:pt x="264106" y="1240941"/>
                </a:lnTo>
                <a:lnTo>
                  <a:pt x="263028" y="1239783"/>
                </a:lnTo>
                <a:lnTo>
                  <a:pt x="263010" y="1239766"/>
                </a:lnTo>
                <a:lnTo>
                  <a:pt x="262641" y="1239291"/>
                </a:lnTo>
                <a:lnTo>
                  <a:pt x="262501" y="1239143"/>
                </a:lnTo>
                <a:lnTo>
                  <a:pt x="262045" y="1238651"/>
                </a:lnTo>
                <a:lnTo>
                  <a:pt x="261765" y="1238354"/>
                </a:lnTo>
                <a:lnTo>
                  <a:pt x="261327" y="1237889"/>
                </a:lnTo>
                <a:lnTo>
                  <a:pt x="261116" y="1237661"/>
                </a:lnTo>
                <a:lnTo>
                  <a:pt x="260476" y="1236933"/>
                </a:lnTo>
                <a:lnTo>
                  <a:pt x="259844" y="1236258"/>
                </a:lnTo>
                <a:lnTo>
                  <a:pt x="259353" y="1235723"/>
                </a:lnTo>
                <a:lnTo>
                  <a:pt x="259187" y="1235547"/>
                </a:lnTo>
                <a:lnTo>
                  <a:pt x="258792" y="1235135"/>
                </a:lnTo>
                <a:lnTo>
                  <a:pt x="258511" y="1234837"/>
                </a:lnTo>
                <a:lnTo>
                  <a:pt x="258327" y="1234626"/>
                </a:lnTo>
                <a:lnTo>
                  <a:pt x="258073" y="1234337"/>
                </a:lnTo>
                <a:lnTo>
                  <a:pt x="257784" y="1234013"/>
                </a:lnTo>
                <a:lnTo>
                  <a:pt x="257556" y="1233758"/>
                </a:lnTo>
                <a:lnTo>
                  <a:pt x="257030" y="1233197"/>
                </a:lnTo>
                <a:lnTo>
                  <a:pt x="256336" y="1232425"/>
                </a:lnTo>
                <a:lnTo>
                  <a:pt x="256108" y="1232172"/>
                </a:lnTo>
                <a:lnTo>
                  <a:pt x="255127" y="1231101"/>
                </a:lnTo>
                <a:lnTo>
                  <a:pt x="254750" y="1230681"/>
                </a:lnTo>
                <a:lnTo>
                  <a:pt x="254566" y="1230470"/>
                </a:lnTo>
                <a:lnTo>
                  <a:pt x="254215" y="1230084"/>
                </a:lnTo>
                <a:lnTo>
                  <a:pt x="253706" y="1229532"/>
                </a:lnTo>
                <a:lnTo>
                  <a:pt x="253679" y="1229505"/>
                </a:lnTo>
                <a:lnTo>
                  <a:pt x="252926" y="1228698"/>
                </a:lnTo>
                <a:lnTo>
                  <a:pt x="252531" y="1228269"/>
                </a:lnTo>
                <a:lnTo>
                  <a:pt x="252101" y="1227804"/>
                </a:lnTo>
                <a:lnTo>
                  <a:pt x="252092" y="1227787"/>
                </a:lnTo>
                <a:lnTo>
                  <a:pt x="251619" y="1227269"/>
                </a:lnTo>
                <a:lnTo>
                  <a:pt x="251294" y="1226909"/>
                </a:lnTo>
                <a:lnTo>
                  <a:pt x="250347" y="1225875"/>
                </a:lnTo>
                <a:lnTo>
                  <a:pt x="249628" y="1225077"/>
                </a:lnTo>
                <a:lnTo>
                  <a:pt x="249479" y="1224911"/>
                </a:lnTo>
                <a:lnTo>
                  <a:pt x="249215" y="1224621"/>
                </a:lnTo>
                <a:lnTo>
                  <a:pt x="248830" y="1224208"/>
                </a:lnTo>
                <a:lnTo>
                  <a:pt x="248558" y="1223919"/>
                </a:lnTo>
                <a:lnTo>
                  <a:pt x="248391" y="1223735"/>
                </a:lnTo>
                <a:lnTo>
                  <a:pt x="248067" y="1223376"/>
                </a:lnTo>
                <a:lnTo>
                  <a:pt x="247707" y="1222981"/>
                </a:lnTo>
                <a:lnTo>
                  <a:pt x="247663" y="1222928"/>
                </a:lnTo>
                <a:lnTo>
                  <a:pt x="247207" y="1222420"/>
                </a:lnTo>
                <a:lnTo>
                  <a:pt x="246690" y="1221850"/>
                </a:lnTo>
                <a:lnTo>
                  <a:pt x="246331" y="1221455"/>
                </a:lnTo>
                <a:lnTo>
                  <a:pt x="245542" y="1220587"/>
                </a:lnTo>
                <a:lnTo>
                  <a:pt x="244726" y="1219692"/>
                </a:lnTo>
                <a:lnTo>
                  <a:pt x="244156" y="1219070"/>
                </a:lnTo>
                <a:lnTo>
                  <a:pt x="243613" y="1218464"/>
                </a:lnTo>
                <a:lnTo>
                  <a:pt x="242762" y="1217527"/>
                </a:lnTo>
                <a:lnTo>
                  <a:pt x="242218" y="1216930"/>
                </a:lnTo>
                <a:lnTo>
                  <a:pt x="241858" y="1216535"/>
                </a:lnTo>
                <a:lnTo>
                  <a:pt x="241341" y="1215966"/>
                </a:lnTo>
                <a:lnTo>
                  <a:pt x="240806" y="1215370"/>
                </a:lnTo>
                <a:lnTo>
                  <a:pt x="240350" y="1214870"/>
                </a:lnTo>
                <a:lnTo>
                  <a:pt x="239728" y="1214186"/>
                </a:lnTo>
                <a:lnTo>
                  <a:pt x="239263" y="1213677"/>
                </a:lnTo>
                <a:lnTo>
                  <a:pt x="235509" y="1209555"/>
                </a:lnTo>
                <a:lnTo>
                  <a:pt x="234896" y="1208871"/>
                </a:lnTo>
                <a:lnTo>
                  <a:pt x="234299" y="1208205"/>
                </a:lnTo>
                <a:lnTo>
                  <a:pt x="233484" y="1207354"/>
                </a:lnTo>
                <a:lnTo>
                  <a:pt x="232896" y="1206697"/>
                </a:lnTo>
                <a:lnTo>
                  <a:pt x="232835" y="1206626"/>
                </a:lnTo>
                <a:lnTo>
                  <a:pt x="232361" y="1206117"/>
                </a:lnTo>
                <a:lnTo>
                  <a:pt x="231774" y="1205460"/>
                </a:lnTo>
                <a:lnTo>
                  <a:pt x="231335" y="1204977"/>
                </a:lnTo>
                <a:lnTo>
                  <a:pt x="230844" y="1204442"/>
                </a:lnTo>
                <a:lnTo>
                  <a:pt x="230274" y="1203837"/>
                </a:lnTo>
                <a:lnTo>
                  <a:pt x="229731" y="1203224"/>
                </a:lnTo>
                <a:lnTo>
                  <a:pt x="229143" y="1202601"/>
                </a:lnTo>
                <a:lnTo>
                  <a:pt x="228091" y="1201435"/>
                </a:lnTo>
                <a:lnTo>
                  <a:pt x="227327" y="1200611"/>
                </a:lnTo>
                <a:lnTo>
                  <a:pt x="226758" y="1200005"/>
                </a:lnTo>
                <a:lnTo>
                  <a:pt x="226179" y="1199383"/>
                </a:lnTo>
                <a:lnTo>
                  <a:pt x="225714" y="1198865"/>
                </a:lnTo>
                <a:lnTo>
                  <a:pt x="225372" y="1198488"/>
                </a:lnTo>
                <a:lnTo>
                  <a:pt x="225214" y="1198313"/>
                </a:lnTo>
                <a:lnTo>
                  <a:pt x="224609" y="1197647"/>
                </a:lnTo>
                <a:lnTo>
                  <a:pt x="223635" y="1196576"/>
                </a:lnTo>
                <a:lnTo>
                  <a:pt x="223127" y="1196015"/>
                </a:lnTo>
                <a:lnTo>
                  <a:pt x="222654" y="1195498"/>
                </a:lnTo>
                <a:lnTo>
                  <a:pt x="221943" y="1194717"/>
                </a:lnTo>
                <a:lnTo>
                  <a:pt x="221698" y="1194436"/>
                </a:lnTo>
                <a:lnTo>
                  <a:pt x="221303" y="1193990"/>
                </a:lnTo>
                <a:lnTo>
                  <a:pt x="220207" y="1192771"/>
                </a:lnTo>
                <a:lnTo>
                  <a:pt x="218673" y="1191631"/>
                </a:lnTo>
                <a:lnTo>
                  <a:pt x="218217" y="1191114"/>
                </a:lnTo>
                <a:lnTo>
                  <a:pt x="217366" y="1190148"/>
                </a:lnTo>
                <a:lnTo>
                  <a:pt x="216901" y="1189640"/>
                </a:lnTo>
                <a:lnTo>
                  <a:pt x="216445" y="1189140"/>
                </a:lnTo>
                <a:lnTo>
                  <a:pt x="215357" y="1187895"/>
                </a:lnTo>
                <a:lnTo>
                  <a:pt x="214989" y="1187509"/>
                </a:lnTo>
                <a:lnTo>
                  <a:pt x="214366" y="1186842"/>
                </a:lnTo>
                <a:lnTo>
                  <a:pt x="213508" y="1185913"/>
                </a:lnTo>
                <a:lnTo>
                  <a:pt x="213121" y="1185510"/>
                </a:lnTo>
                <a:lnTo>
                  <a:pt x="212771" y="1185133"/>
                </a:lnTo>
                <a:lnTo>
                  <a:pt x="212368" y="1184667"/>
                </a:lnTo>
                <a:lnTo>
                  <a:pt x="211902" y="1184159"/>
                </a:lnTo>
                <a:lnTo>
                  <a:pt x="211455" y="1183633"/>
                </a:lnTo>
                <a:lnTo>
                  <a:pt x="210973" y="1183125"/>
                </a:lnTo>
                <a:lnTo>
                  <a:pt x="210640" y="1182774"/>
                </a:lnTo>
                <a:lnTo>
                  <a:pt x="210140" y="1182213"/>
                </a:lnTo>
                <a:lnTo>
                  <a:pt x="209736" y="1181757"/>
                </a:lnTo>
                <a:lnTo>
                  <a:pt x="209351" y="1181318"/>
                </a:lnTo>
                <a:lnTo>
                  <a:pt x="208211" y="1180117"/>
                </a:lnTo>
                <a:lnTo>
                  <a:pt x="207799" y="1179661"/>
                </a:lnTo>
                <a:lnTo>
                  <a:pt x="207387" y="1179178"/>
                </a:lnTo>
                <a:lnTo>
                  <a:pt x="207263" y="1179046"/>
                </a:lnTo>
                <a:lnTo>
                  <a:pt x="207193" y="1178968"/>
                </a:lnTo>
                <a:lnTo>
                  <a:pt x="206693" y="1178433"/>
                </a:lnTo>
                <a:lnTo>
                  <a:pt x="206211" y="1177924"/>
                </a:lnTo>
                <a:lnTo>
                  <a:pt x="204870" y="1176442"/>
                </a:lnTo>
                <a:lnTo>
                  <a:pt x="204387" y="1175881"/>
                </a:lnTo>
                <a:lnTo>
                  <a:pt x="203492" y="1174908"/>
                </a:lnTo>
                <a:lnTo>
                  <a:pt x="203264" y="1174661"/>
                </a:lnTo>
                <a:lnTo>
                  <a:pt x="202326" y="1173680"/>
                </a:lnTo>
                <a:lnTo>
                  <a:pt x="201906" y="1173197"/>
                </a:lnTo>
                <a:lnTo>
                  <a:pt x="201063" y="1172285"/>
                </a:lnTo>
                <a:lnTo>
                  <a:pt x="200774" y="1171969"/>
                </a:lnTo>
                <a:lnTo>
                  <a:pt x="200248" y="1171417"/>
                </a:lnTo>
                <a:lnTo>
                  <a:pt x="200116" y="1171268"/>
                </a:lnTo>
                <a:lnTo>
                  <a:pt x="199748" y="1170864"/>
                </a:lnTo>
                <a:lnTo>
                  <a:pt x="199231" y="1170286"/>
                </a:lnTo>
                <a:lnTo>
                  <a:pt x="198739" y="1169768"/>
                </a:lnTo>
                <a:lnTo>
                  <a:pt x="198258" y="1169260"/>
                </a:lnTo>
                <a:lnTo>
                  <a:pt x="197898" y="1168874"/>
                </a:lnTo>
                <a:lnTo>
                  <a:pt x="197565" y="1168462"/>
                </a:lnTo>
                <a:lnTo>
                  <a:pt x="196810" y="1167647"/>
                </a:lnTo>
                <a:lnTo>
                  <a:pt x="196486" y="1167296"/>
                </a:lnTo>
                <a:lnTo>
                  <a:pt x="196030" y="1166804"/>
                </a:lnTo>
                <a:lnTo>
                  <a:pt x="195618" y="1166358"/>
                </a:lnTo>
                <a:lnTo>
                  <a:pt x="195319" y="1165998"/>
                </a:lnTo>
                <a:lnTo>
                  <a:pt x="194986" y="1165682"/>
                </a:lnTo>
                <a:lnTo>
                  <a:pt x="194601" y="1165235"/>
                </a:lnTo>
                <a:lnTo>
                  <a:pt x="194206" y="1164814"/>
                </a:lnTo>
                <a:lnTo>
                  <a:pt x="193838" y="1164393"/>
                </a:lnTo>
                <a:lnTo>
                  <a:pt x="193522" y="1164059"/>
                </a:lnTo>
                <a:lnTo>
                  <a:pt x="193110" y="1163612"/>
                </a:lnTo>
                <a:lnTo>
                  <a:pt x="192645" y="1163095"/>
                </a:lnTo>
                <a:lnTo>
                  <a:pt x="192294" y="1162727"/>
                </a:lnTo>
                <a:lnTo>
                  <a:pt x="192277" y="1162710"/>
                </a:lnTo>
                <a:lnTo>
                  <a:pt x="192022" y="1162420"/>
                </a:lnTo>
                <a:lnTo>
                  <a:pt x="191716" y="1162069"/>
                </a:lnTo>
                <a:lnTo>
                  <a:pt x="191373" y="1161692"/>
                </a:lnTo>
                <a:lnTo>
                  <a:pt x="191084" y="1161367"/>
                </a:lnTo>
                <a:lnTo>
                  <a:pt x="190821" y="1161087"/>
                </a:lnTo>
                <a:lnTo>
                  <a:pt x="190304" y="1160517"/>
                </a:lnTo>
                <a:lnTo>
                  <a:pt x="189856" y="1160078"/>
                </a:lnTo>
                <a:lnTo>
                  <a:pt x="189602" y="1159763"/>
                </a:lnTo>
                <a:lnTo>
                  <a:pt x="189164" y="1159263"/>
                </a:lnTo>
                <a:lnTo>
                  <a:pt x="188892" y="1158965"/>
                </a:lnTo>
                <a:lnTo>
                  <a:pt x="188611" y="1158649"/>
                </a:lnTo>
                <a:lnTo>
                  <a:pt x="188296" y="1158325"/>
                </a:lnTo>
                <a:lnTo>
                  <a:pt x="187962" y="1157947"/>
                </a:lnTo>
                <a:lnTo>
                  <a:pt x="187585" y="1157509"/>
                </a:lnTo>
                <a:lnTo>
                  <a:pt x="187200" y="1157079"/>
                </a:lnTo>
                <a:lnTo>
                  <a:pt x="186831" y="1156685"/>
                </a:lnTo>
                <a:lnTo>
                  <a:pt x="186541" y="1156342"/>
                </a:lnTo>
                <a:lnTo>
                  <a:pt x="186225" y="1156036"/>
                </a:lnTo>
                <a:lnTo>
                  <a:pt x="185822" y="1155580"/>
                </a:lnTo>
                <a:lnTo>
                  <a:pt x="185463" y="1155168"/>
                </a:lnTo>
                <a:lnTo>
                  <a:pt x="185077" y="1154746"/>
                </a:lnTo>
                <a:lnTo>
                  <a:pt x="184840" y="1154474"/>
                </a:lnTo>
                <a:lnTo>
                  <a:pt x="184314" y="1153896"/>
                </a:lnTo>
                <a:lnTo>
                  <a:pt x="183815" y="1153361"/>
                </a:lnTo>
                <a:lnTo>
                  <a:pt x="183401" y="1152897"/>
                </a:lnTo>
                <a:lnTo>
                  <a:pt x="182928" y="1152370"/>
                </a:lnTo>
                <a:lnTo>
                  <a:pt x="182447" y="1151870"/>
                </a:lnTo>
                <a:lnTo>
                  <a:pt x="181972" y="1151344"/>
                </a:lnTo>
                <a:lnTo>
                  <a:pt x="181464" y="1150783"/>
                </a:lnTo>
                <a:lnTo>
                  <a:pt x="180999" y="1150274"/>
                </a:lnTo>
                <a:lnTo>
                  <a:pt x="180535" y="1149765"/>
                </a:lnTo>
                <a:lnTo>
                  <a:pt x="180104" y="1149265"/>
                </a:lnTo>
                <a:lnTo>
                  <a:pt x="179623" y="1148748"/>
                </a:lnTo>
                <a:lnTo>
                  <a:pt x="179202" y="1148257"/>
                </a:lnTo>
                <a:lnTo>
                  <a:pt x="178719" y="1147713"/>
                </a:lnTo>
                <a:lnTo>
                  <a:pt x="178272" y="1147223"/>
                </a:lnTo>
                <a:lnTo>
                  <a:pt x="177799" y="1146723"/>
                </a:lnTo>
                <a:lnTo>
                  <a:pt x="176404" y="1145161"/>
                </a:lnTo>
                <a:lnTo>
                  <a:pt x="175019" y="1143653"/>
                </a:lnTo>
                <a:lnTo>
                  <a:pt x="159480" y="1126071"/>
                </a:lnTo>
                <a:lnTo>
                  <a:pt x="142677" y="1107173"/>
                </a:lnTo>
                <a:lnTo>
                  <a:pt x="125016" y="1087854"/>
                </a:lnTo>
                <a:lnTo>
                  <a:pt x="124762" y="1087556"/>
                </a:lnTo>
                <a:lnTo>
                  <a:pt x="109100" y="1070649"/>
                </a:lnTo>
                <a:lnTo>
                  <a:pt x="126936" y="1057091"/>
                </a:lnTo>
                <a:lnTo>
                  <a:pt x="128524" y="1055819"/>
                </a:lnTo>
                <a:lnTo>
                  <a:pt x="133741" y="1050620"/>
                </a:lnTo>
                <a:lnTo>
                  <a:pt x="134487" y="1049901"/>
                </a:lnTo>
                <a:lnTo>
                  <a:pt x="134232" y="1049558"/>
                </a:lnTo>
                <a:lnTo>
                  <a:pt x="133022" y="1047953"/>
                </a:lnTo>
                <a:lnTo>
                  <a:pt x="132628" y="1047428"/>
                </a:lnTo>
                <a:lnTo>
                  <a:pt x="130777" y="1044981"/>
                </a:lnTo>
                <a:lnTo>
                  <a:pt x="130724" y="1044174"/>
                </a:lnTo>
                <a:lnTo>
                  <a:pt x="130392" y="1039228"/>
                </a:lnTo>
                <a:lnTo>
                  <a:pt x="128419" y="1039158"/>
                </a:lnTo>
                <a:lnTo>
                  <a:pt x="126314" y="1039079"/>
                </a:lnTo>
                <a:lnTo>
                  <a:pt x="125700" y="1035870"/>
                </a:lnTo>
                <a:lnTo>
                  <a:pt x="124823" y="1035326"/>
                </a:lnTo>
                <a:lnTo>
                  <a:pt x="122139" y="1033659"/>
                </a:lnTo>
                <a:lnTo>
                  <a:pt x="122114" y="1033634"/>
                </a:lnTo>
                <a:lnTo>
                  <a:pt x="121061" y="1032414"/>
                </a:lnTo>
                <a:lnTo>
                  <a:pt x="117790" y="1028565"/>
                </a:lnTo>
                <a:lnTo>
                  <a:pt x="114931" y="1025224"/>
                </a:lnTo>
                <a:lnTo>
                  <a:pt x="111801" y="1021436"/>
                </a:lnTo>
                <a:lnTo>
                  <a:pt x="108872" y="1017989"/>
                </a:lnTo>
                <a:lnTo>
                  <a:pt x="106697" y="1015359"/>
                </a:lnTo>
                <a:lnTo>
                  <a:pt x="103663" y="1011788"/>
                </a:lnTo>
                <a:lnTo>
                  <a:pt x="100865" y="1008412"/>
                </a:lnTo>
                <a:lnTo>
                  <a:pt x="97848" y="1004835"/>
                </a:lnTo>
                <a:lnTo>
                  <a:pt x="94919" y="1001335"/>
                </a:lnTo>
                <a:lnTo>
                  <a:pt x="91946" y="997766"/>
                </a:lnTo>
                <a:lnTo>
                  <a:pt x="88913" y="993978"/>
                </a:lnTo>
                <a:lnTo>
                  <a:pt x="87851" y="992680"/>
                </a:lnTo>
                <a:lnTo>
                  <a:pt x="85413" y="989647"/>
                </a:lnTo>
                <a:lnTo>
                  <a:pt x="85010" y="989093"/>
                </a:lnTo>
                <a:lnTo>
                  <a:pt x="82213" y="985647"/>
                </a:lnTo>
                <a:lnTo>
                  <a:pt x="80748" y="983779"/>
                </a:lnTo>
                <a:lnTo>
                  <a:pt x="79696" y="982516"/>
                </a:lnTo>
                <a:lnTo>
                  <a:pt x="79424" y="982122"/>
                </a:lnTo>
                <a:lnTo>
                  <a:pt x="76548" y="978588"/>
                </a:lnTo>
                <a:lnTo>
                  <a:pt x="73952" y="975353"/>
                </a:lnTo>
                <a:lnTo>
                  <a:pt x="73671" y="974949"/>
                </a:lnTo>
                <a:lnTo>
                  <a:pt x="72224" y="973213"/>
                </a:lnTo>
                <a:lnTo>
                  <a:pt x="70970" y="971625"/>
                </a:lnTo>
                <a:lnTo>
                  <a:pt x="69962" y="970424"/>
                </a:lnTo>
                <a:lnTo>
                  <a:pt x="69760" y="970126"/>
                </a:lnTo>
                <a:lnTo>
                  <a:pt x="68059" y="968030"/>
                </a:lnTo>
                <a:lnTo>
                  <a:pt x="65657" y="964987"/>
                </a:lnTo>
                <a:lnTo>
                  <a:pt x="62692" y="961312"/>
                </a:lnTo>
                <a:lnTo>
                  <a:pt x="60289" y="958314"/>
                </a:lnTo>
                <a:lnTo>
                  <a:pt x="59693" y="957559"/>
                </a:lnTo>
                <a:lnTo>
                  <a:pt x="58965" y="956630"/>
                </a:lnTo>
                <a:lnTo>
                  <a:pt x="58070" y="955499"/>
                </a:lnTo>
                <a:lnTo>
                  <a:pt x="56659" y="953771"/>
                </a:lnTo>
                <a:lnTo>
                  <a:pt x="53888" y="950290"/>
                </a:lnTo>
                <a:lnTo>
                  <a:pt x="51406" y="947185"/>
                </a:lnTo>
                <a:lnTo>
                  <a:pt x="50397" y="945922"/>
                </a:lnTo>
                <a:lnTo>
                  <a:pt x="49398" y="944686"/>
                </a:lnTo>
                <a:lnTo>
                  <a:pt x="47564" y="942380"/>
                </a:lnTo>
                <a:lnTo>
                  <a:pt x="45548" y="939854"/>
                </a:lnTo>
                <a:lnTo>
                  <a:pt x="44610" y="938416"/>
                </a:lnTo>
                <a:lnTo>
                  <a:pt x="43575" y="937117"/>
                </a:lnTo>
                <a:lnTo>
                  <a:pt x="41470" y="934513"/>
                </a:lnTo>
                <a:lnTo>
                  <a:pt x="39594" y="932190"/>
                </a:lnTo>
                <a:lnTo>
                  <a:pt x="37375" y="929436"/>
                </a:lnTo>
                <a:lnTo>
                  <a:pt x="35341" y="926884"/>
                </a:lnTo>
                <a:lnTo>
                  <a:pt x="33209" y="924191"/>
                </a:lnTo>
                <a:lnTo>
                  <a:pt x="31245" y="921693"/>
                </a:lnTo>
                <a:lnTo>
                  <a:pt x="28965" y="918790"/>
                </a:lnTo>
                <a:lnTo>
                  <a:pt x="26965" y="916265"/>
                </a:lnTo>
                <a:lnTo>
                  <a:pt x="24800" y="913502"/>
                </a:lnTo>
                <a:lnTo>
                  <a:pt x="22896" y="911081"/>
                </a:lnTo>
                <a:lnTo>
                  <a:pt x="20766" y="908416"/>
                </a:lnTo>
                <a:lnTo>
                  <a:pt x="18582" y="905627"/>
                </a:lnTo>
                <a:lnTo>
                  <a:pt x="16451" y="902900"/>
                </a:lnTo>
                <a:lnTo>
                  <a:pt x="14443" y="900357"/>
                </a:lnTo>
                <a:lnTo>
                  <a:pt x="12742" y="898165"/>
                </a:lnTo>
                <a:lnTo>
                  <a:pt x="10821" y="895709"/>
                </a:lnTo>
                <a:lnTo>
                  <a:pt x="8621" y="892912"/>
                </a:lnTo>
                <a:lnTo>
                  <a:pt x="6464" y="890176"/>
                </a:lnTo>
                <a:lnTo>
                  <a:pt x="4376" y="887545"/>
                </a:lnTo>
                <a:lnTo>
                  <a:pt x="2341" y="884940"/>
                </a:lnTo>
                <a:lnTo>
                  <a:pt x="1061" y="883256"/>
                </a:lnTo>
                <a:lnTo>
                  <a:pt x="912" y="883028"/>
                </a:lnTo>
                <a:lnTo>
                  <a:pt x="0" y="881871"/>
                </a:lnTo>
                <a:lnTo>
                  <a:pt x="341" y="881880"/>
                </a:lnTo>
                <a:lnTo>
                  <a:pt x="868" y="877451"/>
                </a:lnTo>
                <a:lnTo>
                  <a:pt x="1069" y="876162"/>
                </a:lnTo>
                <a:lnTo>
                  <a:pt x="1236" y="875171"/>
                </a:lnTo>
                <a:lnTo>
                  <a:pt x="1307" y="874627"/>
                </a:lnTo>
                <a:lnTo>
                  <a:pt x="535" y="874627"/>
                </a:lnTo>
                <a:lnTo>
                  <a:pt x="605" y="874338"/>
                </a:lnTo>
                <a:lnTo>
                  <a:pt x="772" y="873627"/>
                </a:lnTo>
                <a:lnTo>
                  <a:pt x="1341" y="871629"/>
                </a:lnTo>
                <a:lnTo>
                  <a:pt x="2437" y="868358"/>
                </a:lnTo>
                <a:lnTo>
                  <a:pt x="4902" y="867498"/>
                </a:lnTo>
                <a:lnTo>
                  <a:pt x="8313" y="866542"/>
                </a:lnTo>
                <a:lnTo>
                  <a:pt x="11023" y="866516"/>
                </a:lnTo>
                <a:lnTo>
                  <a:pt x="14137" y="867489"/>
                </a:lnTo>
                <a:lnTo>
                  <a:pt x="14250" y="867419"/>
                </a:lnTo>
                <a:lnTo>
                  <a:pt x="14566" y="867217"/>
                </a:lnTo>
                <a:lnTo>
                  <a:pt x="15092" y="866876"/>
                </a:lnTo>
                <a:lnTo>
                  <a:pt x="15461" y="866182"/>
                </a:lnTo>
                <a:lnTo>
                  <a:pt x="15758" y="866437"/>
                </a:lnTo>
                <a:lnTo>
                  <a:pt x="15943" y="867042"/>
                </a:lnTo>
                <a:lnTo>
                  <a:pt x="16363" y="868006"/>
                </a:lnTo>
                <a:lnTo>
                  <a:pt x="17442" y="868901"/>
                </a:lnTo>
                <a:lnTo>
                  <a:pt x="20003" y="869471"/>
                </a:lnTo>
                <a:lnTo>
                  <a:pt x="21292" y="868918"/>
                </a:lnTo>
                <a:lnTo>
                  <a:pt x="22090" y="868515"/>
                </a:lnTo>
                <a:lnTo>
                  <a:pt x="24808" y="867525"/>
                </a:lnTo>
                <a:lnTo>
                  <a:pt x="27492" y="867656"/>
                </a:lnTo>
                <a:lnTo>
                  <a:pt x="30228" y="867463"/>
                </a:lnTo>
                <a:lnTo>
                  <a:pt x="31596" y="867341"/>
                </a:lnTo>
                <a:lnTo>
                  <a:pt x="33498" y="867673"/>
                </a:lnTo>
                <a:lnTo>
                  <a:pt x="36761" y="867770"/>
                </a:lnTo>
                <a:lnTo>
                  <a:pt x="39997" y="866910"/>
                </a:lnTo>
                <a:lnTo>
                  <a:pt x="40900" y="866472"/>
                </a:lnTo>
                <a:lnTo>
                  <a:pt x="44803" y="863569"/>
                </a:lnTo>
                <a:lnTo>
                  <a:pt x="46635" y="862184"/>
                </a:lnTo>
                <a:lnTo>
                  <a:pt x="47468" y="860956"/>
                </a:lnTo>
                <a:lnTo>
                  <a:pt x="48100" y="860316"/>
                </a:lnTo>
                <a:lnTo>
                  <a:pt x="49056" y="859483"/>
                </a:lnTo>
                <a:lnTo>
                  <a:pt x="50476" y="858440"/>
                </a:lnTo>
                <a:lnTo>
                  <a:pt x="51275" y="857835"/>
                </a:lnTo>
                <a:lnTo>
                  <a:pt x="52756" y="856308"/>
                </a:lnTo>
                <a:lnTo>
                  <a:pt x="52800" y="856107"/>
                </a:lnTo>
                <a:lnTo>
                  <a:pt x="53555" y="854222"/>
                </a:lnTo>
                <a:lnTo>
                  <a:pt x="54388" y="852959"/>
                </a:lnTo>
                <a:lnTo>
                  <a:pt x="54764" y="852388"/>
                </a:lnTo>
                <a:lnTo>
                  <a:pt x="55992" y="851231"/>
                </a:lnTo>
                <a:lnTo>
                  <a:pt x="60588" y="849065"/>
                </a:lnTo>
                <a:lnTo>
                  <a:pt x="65157" y="847135"/>
                </a:lnTo>
                <a:lnTo>
                  <a:pt x="66586" y="846574"/>
                </a:lnTo>
                <a:lnTo>
                  <a:pt x="70199" y="843654"/>
                </a:lnTo>
                <a:lnTo>
                  <a:pt x="73627" y="841383"/>
                </a:lnTo>
                <a:lnTo>
                  <a:pt x="77021" y="839112"/>
                </a:lnTo>
                <a:lnTo>
                  <a:pt x="79161" y="837717"/>
                </a:lnTo>
                <a:lnTo>
                  <a:pt x="80003" y="835174"/>
                </a:lnTo>
                <a:lnTo>
                  <a:pt x="81134" y="833701"/>
                </a:lnTo>
                <a:lnTo>
                  <a:pt x="82309" y="833192"/>
                </a:lnTo>
                <a:lnTo>
                  <a:pt x="83361" y="832508"/>
                </a:lnTo>
                <a:lnTo>
                  <a:pt x="84273" y="831657"/>
                </a:lnTo>
                <a:lnTo>
                  <a:pt x="85457" y="830343"/>
                </a:lnTo>
                <a:lnTo>
                  <a:pt x="86256" y="829071"/>
                </a:lnTo>
                <a:lnTo>
                  <a:pt x="87229" y="827957"/>
                </a:lnTo>
                <a:lnTo>
                  <a:pt x="88290" y="827063"/>
                </a:lnTo>
                <a:lnTo>
                  <a:pt x="89289" y="824538"/>
                </a:lnTo>
                <a:lnTo>
                  <a:pt x="89166" y="822854"/>
                </a:lnTo>
                <a:lnTo>
                  <a:pt x="90026" y="820179"/>
                </a:lnTo>
                <a:lnTo>
                  <a:pt x="91727" y="818346"/>
                </a:lnTo>
                <a:lnTo>
                  <a:pt x="92982" y="817214"/>
                </a:lnTo>
                <a:lnTo>
                  <a:pt x="94288" y="816285"/>
                </a:lnTo>
                <a:lnTo>
                  <a:pt x="95078" y="815365"/>
                </a:lnTo>
                <a:lnTo>
                  <a:pt x="95007" y="813689"/>
                </a:lnTo>
                <a:lnTo>
                  <a:pt x="94612" y="813426"/>
                </a:lnTo>
                <a:lnTo>
                  <a:pt x="94007" y="812137"/>
                </a:lnTo>
                <a:lnTo>
                  <a:pt x="92218" y="809051"/>
                </a:lnTo>
                <a:lnTo>
                  <a:pt x="92017" y="808183"/>
                </a:lnTo>
                <a:lnTo>
                  <a:pt x="91965" y="807445"/>
                </a:lnTo>
                <a:lnTo>
                  <a:pt x="92087" y="806981"/>
                </a:lnTo>
                <a:lnTo>
                  <a:pt x="93191" y="805472"/>
                </a:lnTo>
                <a:lnTo>
                  <a:pt x="94191" y="803929"/>
                </a:lnTo>
                <a:lnTo>
                  <a:pt x="94612" y="801000"/>
                </a:lnTo>
                <a:lnTo>
                  <a:pt x="94350" y="798598"/>
                </a:lnTo>
                <a:lnTo>
                  <a:pt x="93779" y="796309"/>
                </a:lnTo>
                <a:lnTo>
                  <a:pt x="93858" y="795862"/>
                </a:lnTo>
                <a:lnTo>
                  <a:pt x="94218" y="794353"/>
                </a:lnTo>
                <a:lnTo>
                  <a:pt x="94516" y="793362"/>
                </a:lnTo>
                <a:lnTo>
                  <a:pt x="95051" y="792318"/>
                </a:lnTo>
                <a:lnTo>
                  <a:pt x="95735" y="791293"/>
                </a:lnTo>
                <a:lnTo>
                  <a:pt x="96358" y="790258"/>
                </a:lnTo>
                <a:lnTo>
                  <a:pt x="96480" y="788960"/>
                </a:lnTo>
                <a:lnTo>
                  <a:pt x="96507" y="785672"/>
                </a:lnTo>
                <a:lnTo>
                  <a:pt x="97068" y="784488"/>
                </a:lnTo>
                <a:lnTo>
                  <a:pt x="97787" y="783102"/>
                </a:lnTo>
                <a:lnTo>
                  <a:pt x="99400" y="780409"/>
                </a:lnTo>
                <a:lnTo>
                  <a:pt x="99690" y="779279"/>
                </a:lnTo>
                <a:lnTo>
                  <a:pt x="99594" y="778647"/>
                </a:lnTo>
                <a:lnTo>
                  <a:pt x="99479" y="778296"/>
                </a:lnTo>
                <a:lnTo>
                  <a:pt x="99164" y="777814"/>
                </a:lnTo>
                <a:lnTo>
                  <a:pt x="97726" y="775815"/>
                </a:lnTo>
                <a:lnTo>
                  <a:pt x="97182" y="774850"/>
                </a:lnTo>
                <a:lnTo>
                  <a:pt x="96761" y="773886"/>
                </a:lnTo>
                <a:lnTo>
                  <a:pt x="96358" y="772623"/>
                </a:lnTo>
                <a:lnTo>
                  <a:pt x="95559" y="768878"/>
                </a:lnTo>
                <a:lnTo>
                  <a:pt x="95279" y="766809"/>
                </a:lnTo>
                <a:lnTo>
                  <a:pt x="95743" y="764695"/>
                </a:lnTo>
                <a:lnTo>
                  <a:pt x="96349" y="763012"/>
                </a:lnTo>
                <a:lnTo>
                  <a:pt x="95902" y="761328"/>
                </a:lnTo>
                <a:lnTo>
                  <a:pt x="94358" y="756803"/>
                </a:lnTo>
                <a:lnTo>
                  <a:pt x="93218" y="754251"/>
                </a:lnTo>
                <a:lnTo>
                  <a:pt x="91595" y="751339"/>
                </a:lnTo>
                <a:lnTo>
                  <a:pt x="90561" y="749717"/>
                </a:lnTo>
                <a:lnTo>
                  <a:pt x="89675" y="748831"/>
                </a:lnTo>
                <a:lnTo>
                  <a:pt x="88369" y="747568"/>
                </a:lnTo>
                <a:lnTo>
                  <a:pt x="88088" y="747156"/>
                </a:lnTo>
                <a:lnTo>
                  <a:pt x="87992" y="746639"/>
                </a:lnTo>
                <a:lnTo>
                  <a:pt x="87974" y="746007"/>
                </a:lnTo>
                <a:lnTo>
                  <a:pt x="88360" y="745051"/>
                </a:lnTo>
                <a:lnTo>
                  <a:pt x="88833" y="744131"/>
                </a:lnTo>
                <a:lnTo>
                  <a:pt x="89430" y="743359"/>
                </a:lnTo>
                <a:lnTo>
                  <a:pt x="92411" y="740220"/>
                </a:lnTo>
                <a:lnTo>
                  <a:pt x="92710" y="739905"/>
                </a:lnTo>
                <a:lnTo>
                  <a:pt x="93051" y="739536"/>
                </a:lnTo>
                <a:lnTo>
                  <a:pt x="93507" y="739018"/>
                </a:lnTo>
                <a:lnTo>
                  <a:pt x="94858" y="736809"/>
                </a:lnTo>
                <a:lnTo>
                  <a:pt x="96270" y="735265"/>
                </a:lnTo>
                <a:lnTo>
                  <a:pt x="97120" y="732774"/>
                </a:lnTo>
                <a:lnTo>
                  <a:pt x="97471" y="731977"/>
                </a:lnTo>
                <a:lnTo>
                  <a:pt x="99032" y="729320"/>
                </a:lnTo>
                <a:lnTo>
                  <a:pt x="102014" y="724277"/>
                </a:lnTo>
                <a:lnTo>
                  <a:pt x="102295" y="722567"/>
                </a:lnTo>
                <a:lnTo>
                  <a:pt x="102513" y="721216"/>
                </a:lnTo>
                <a:lnTo>
                  <a:pt x="102548" y="720963"/>
                </a:lnTo>
                <a:lnTo>
                  <a:pt x="103776" y="717727"/>
                </a:lnTo>
                <a:lnTo>
                  <a:pt x="104347" y="716139"/>
                </a:lnTo>
                <a:lnTo>
                  <a:pt x="105644" y="714622"/>
                </a:lnTo>
                <a:lnTo>
                  <a:pt x="106776" y="713921"/>
                </a:lnTo>
                <a:lnTo>
                  <a:pt x="107337" y="713570"/>
                </a:lnTo>
                <a:lnTo>
                  <a:pt x="107828" y="713263"/>
                </a:lnTo>
                <a:lnTo>
                  <a:pt x="110186" y="711798"/>
                </a:lnTo>
                <a:lnTo>
                  <a:pt x="114782" y="708300"/>
                </a:lnTo>
                <a:lnTo>
                  <a:pt x="117045" y="701924"/>
                </a:lnTo>
                <a:lnTo>
                  <a:pt x="117685" y="700811"/>
                </a:lnTo>
                <a:lnTo>
                  <a:pt x="118141" y="700293"/>
                </a:lnTo>
                <a:lnTo>
                  <a:pt x="119254" y="698890"/>
                </a:lnTo>
                <a:lnTo>
                  <a:pt x="119597" y="698434"/>
                </a:lnTo>
                <a:lnTo>
                  <a:pt x="120639" y="696408"/>
                </a:lnTo>
                <a:lnTo>
                  <a:pt x="121114" y="694926"/>
                </a:lnTo>
                <a:lnTo>
                  <a:pt x="122016" y="691138"/>
                </a:lnTo>
                <a:lnTo>
                  <a:pt x="122490" y="689919"/>
                </a:lnTo>
                <a:lnTo>
                  <a:pt x="123016" y="689446"/>
                </a:lnTo>
                <a:lnTo>
                  <a:pt x="124892" y="688191"/>
                </a:lnTo>
                <a:lnTo>
                  <a:pt x="126015" y="687113"/>
                </a:lnTo>
                <a:lnTo>
                  <a:pt x="126147" y="684912"/>
                </a:lnTo>
                <a:lnTo>
                  <a:pt x="125902" y="683210"/>
                </a:lnTo>
                <a:lnTo>
                  <a:pt x="126384" y="681710"/>
                </a:lnTo>
                <a:lnTo>
                  <a:pt x="126963" y="680886"/>
                </a:lnTo>
                <a:lnTo>
                  <a:pt x="127138" y="680562"/>
                </a:lnTo>
                <a:lnTo>
                  <a:pt x="127839" y="680193"/>
                </a:lnTo>
                <a:lnTo>
                  <a:pt x="130365" y="679606"/>
                </a:lnTo>
                <a:lnTo>
                  <a:pt x="134109" y="679589"/>
                </a:lnTo>
                <a:lnTo>
                  <a:pt x="135653" y="679957"/>
                </a:lnTo>
                <a:lnTo>
                  <a:pt x="137021" y="680764"/>
                </a:lnTo>
                <a:lnTo>
                  <a:pt x="137609" y="681325"/>
                </a:lnTo>
                <a:lnTo>
                  <a:pt x="137757" y="680676"/>
                </a:lnTo>
                <a:lnTo>
                  <a:pt x="137153" y="678887"/>
                </a:lnTo>
                <a:lnTo>
                  <a:pt x="136793" y="676853"/>
                </a:lnTo>
                <a:lnTo>
                  <a:pt x="136460" y="674415"/>
                </a:lnTo>
                <a:lnTo>
                  <a:pt x="136205" y="672539"/>
                </a:lnTo>
                <a:lnTo>
                  <a:pt x="136109" y="671845"/>
                </a:lnTo>
                <a:lnTo>
                  <a:pt x="136074" y="671583"/>
                </a:lnTo>
                <a:lnTo>
                  <a:pt x="135372" y="667276"/>
                </a:lnTo>
                <a:lnTo>
                  <a:pt x="134829" y="666286"/>
                </a:lnTo>
                <a:lnTo>
                  <a:pt x="133592" y="660655"/>
                </a:lnTo>
                <a:lnTo>
                  <a:pt x="133785" y="660471"/>
                </a:lnTo>
                <a:lnTo>
                  <a:pt x="133820" y="660437"/>
                </a:lnTo>
                <a:lnTo>
                  <a:pt x="134145" y="660173"/>
                </a:lnTo>
                <a:lnTo>
                  <a:pt x="134162" y="660156"/>
                </a:lnTo>
                <a:lnTo>
                  <a:pt x="134416" y="659954"/>
                </a:lnTo>
                <a:lnTo>
                  <a:pt x="134540" y="659849"/>
                </a:lnTo>
                <a:lnTo>
                  <a:pt x="134916" y="659525"/>
                </a:lnTo>
                <a:lnTo>
                  <a:pt x="137722" y="657113"/>
                </a:lnTo>
                <a:lnTo>
                  <a:pt x="138240" y="656726"/>
                </a:lnTo>
                <a:lnTo>
                  <a:pt x="138372" y="656701"/>
                </a:lnTo>
                <a:lnTo>
                  <a:pt x="138933" y="656113"/>
                </a:lnTo>
                <a:lnTo>
                  <a:pt x="143633" y="651018"/>
                </a:lnTo>
                <a:lnTo>
                  <a:pt x="147632" y="637145"/>
                </a:lnTo>
                <a:lnTo>
                  <a:pt x="145667" y="632673"/>
                </a:lnTo>
                <a:lnTo>
                  <a:pt x="145150" y="631454"/>
                </a:lnTo>
                <a:lnTo>
                  <a:pt x="144711" y="630849"/>
                </a:lnTo>
                <a:lnTo>
                  <a:pt x="143791" y="629507"/>
                </a:lnTo>
                <a:lnTo>
                  <a:pt x="143625" y="629165"/>
                </a:lnTo>
                <a:lnTo>
                  <a:pt x="143431" y="628770"/>
                </a:lnTo>
                <a:lnTo>
                  <a:pt x="142037" y="625850"/>
                </a:lnTo>
                <a:lnTo>
                  <a:pt x="139924" y="621255"/>
                </a:lnTo>
                <a:lnTo>
                  <a:pt x="139634" y="620396"/>
                </a:lnTo>
                <a:lnTo>
                  <a:pt x="137994" y="615555"/>
                </a:lnTo>
                <a:lnTo>
                  <a:pt x="139362" y="610829"/>
                </a:lnTo>
                <a:lnTo>
                  <a:pt x="140976" y="608267"/>
                </a:lnTo>
                <a:lnTo>
                  <a:pt x="143853" y="605479"/>
                </a:lnTo>
                <a:lnTo>
                  <a:pt x="144054" y="605286"/>
                </a:lnTo>
                <a:lnTo>
                  <a:pt x="144993" y="605338"/>
                </a:lnTo>
                <a:lnTo>
                  <a:pt x="150271" y="601454"/>
                </a:lnTo>
                <a:lnTo>
                  <a:pt x="150508" y="601094"/>
                </a:lnTo>
                <a:lnTo>
                  <a:pt x="150868" y="600560"/>
                </a:lnTo>
                <a:lnTo>
                  <a:pt x="150227" y="599945"/>
                </a:lnTo>
                <a:lnTo>
                  <a:pt x="150868" y="598131"/>
                </a:lnTo>
                <a:lnTo>
                  <a:pt x="151324" y="596771"/>
                </a:lnTo>
                <a:lnTo>
                  <a:pt x="151236" y="595044"/>
                </a:lnTo>
                <a:lnTo>
                  <a:pt x="151227" y="594772"/>
                </a:lnTo>
                <a:lnTo>
                  <a:pt x="151148" y="593439"/>
                </a:lnTo>
                <a:lnTo>
                  <a:pt x="150166" y="589730"/>
                </a:lnTo>
                <a:lnTo>
                  <a:pt x="149614" y="587923"/>
                </a:lnTo>
                <a:lnTo>
                  <a:pt x="150062" y="583590"/>
                </a:lnTo>
                <a:lnTo>
                  <a:pt x="149982" y="583038"/>
                </a:lnTo>
                <a:lnTo>
                  <a:pt x="149526" y="580732"/>
                </a:lnTo>
                <a:lnTo>
                  <a:pt x="149167" y="578566"/>
                </a:lnTo>
                <a:lnTo>
                  <a:pt x="149079" y="578022"/>
                </a:lnTo>
                <a:lnTo>
                  <a:pt x="149079" y="577908"/>
                </a:lnTo>
                <a:lnTo>
                  <a:pt x="149079" y="577724"/>
                </a:lnTo>
                <a:lnTo>
                  <a:pt x="149070" y="576470"/>
                </a:lnTo>
                <a:lnTo>
                  <a:pt x="149070" y="575856"/>
                </a:lnTo>
                <a:lnTo>
                  <a:pt x="149070" y="574602"/>
                </a:lnTo>
                <a:lnTo>
                  <a:pt x="151631" y="571769"/>
                </a:lnTo>
                <a:lnTo>
                  <a:pt x="153621" y="569612"/>
                </a:lnTo>
                <a:lnTo>
                  <a:pt x="156305" y="566657"/>
                </a:lnTo>
                <a:lnTo>
                  <a:pt x="157007" y="565289"/>
                </a:lnTo>
                <a:lnTo>
                  <a:pt x="157892" y="564106"/>
                </a:lnTo>
                <a:lnTo>
                  <a:pt x="158971" y="563106"/>
                </a:lnTo>
                <a:lnTo>
                  <a:pt x="160593" y="560501"/>
                </a:lnTo>
                <a:lnTo>
                  <a:pt x="161057" y="560475"/>
                </a:lnTo>
                <a:lnTo>
                  <a:pt x="165197" y="560361"/>
                </a:lnTo>
                <a:lnTo>
                  <a:pt x="174203" y="560343"/>
                </a:lnTo>
                <a:lnTo>
                  <a:pt x="176983" y="564403"/>
                </a:lnTo>
                <a:lnTo>
                  <a:pt x="177676" y="565702"/>
                </a:lnTo>
                <a:lnTo>
                  <a:pt x="181481" y="565526"/>
                </a:lnTo>
                <a:lnTo>
                  <a:pt x="182183" y="565236"/>
                </a:lnTo>
                <a:lnTo>
                  <a:pt x="181964" y="564736"/>
                </a:lnTo>
                <a:lnTo>
                  <a:pt x="181209" y="563010"/>
                </a:lnTo>
                <a:lnTo>
                  <a:pt x="180727" y="561904"/>
                </a:lnTo>
                <a:lnTo>
                  <a:pt x="180552" y="561527"/>
                </a:lnTo>
                <a:lnTo>
                  <a:pt x="180938" y="561457"/>
                </a:lnTo>
                <a:lnTo>
                  <a:pt x="181472" y="561326"/>
                </a:lnTo>
                <a:lnTo>
                  <a:pt x="181175" y="560694"/>
                </a:lnTo>
                <a:lnTo>
                  <a:pt x="181025" y="560405"/>
                </a:lnTo>
                <a:lnTo>
                  <a:pt x="179973" y="558607"/>
                </a:lnTo>
                <a:lnTo>
                  <a:pt x="179596" y="558098"/>
                </a:lnTo>
                <a:lnTo>
                  <a:pt x="178280" y="556494"/>
                </a:lnTo>
                <a:lnTo>
                  <a:pt x="178518" y="556345"/>
                </a:lnTo>
                <a:lnTo>
                  <a:pt x="178535" y="556107"/>
                </a:lnTo>
                <a:lnTo>
                  <a:pt x="178544" y="555774"/>
                </a:lnTo>
                <a:lnTo>
                  <a:pt x="178684" y="553134"/>
                </a:lnTo>
                <a:lnTo>
                  <a:pt x="178930" y="552933"/>
                </a:lnTo>
                <a:lnTo>
                  <a:pt x="178939" y="551881"/>
                </a:lnTo>
                <a:lnTo>
                  <a:pt x="178106" y="549057"/>
                </a:lnTo>
                <a:lnTo>
                  <a:pt x="177991" y="548785"/>
                </a:lnTo>
                <a:lnTo>
                  <a:pt x="177368" y="547680"/>
                </a:lnTo>
                <a:lnTo>
                  <a:pt x="177018" y="546952"/>
                </a:lnTo>
                <a:lnTo>
                  <a:pt x="176466" y="545593"/>
                </a:lnTo>
                <a:lnTo>
                  <a:pt x="175720" y="544515"/>
                </a:lnTo>
                <a:lnTo>
                  <a:pt x="174589" y="543164"/>
                </a:lnTo>
                <a:lnTo>
                  <a:pt x="173914" y="542401"/>
                </a:lnTo>
                <a:lnTo>
                  <a:pt x="174554" y="541533"/>
                </a:lnTo>
                <a:lnTo>
                  <a:pt x="179052" y="540411"/>
                </a:lnTo>
                <a:lnTo>
                  <a:pt x="180210" y="539656"/>
                </a:lnTo>
                <a:lnTo>
                  <a:pt x="180271" y="538384"/>
                </a:lnTo>
                <a:lnTo>
                  <a:pt x="180351" y="536788"/>
                </a:lnTo>
                <a:lnTo>
                  <a:pt x="180087" y="533702"/>
                </a:lnTo>
                <a:lnTo>
                  <a:pt x="179123" y="529896"/>
                </a:lnTo>
                <a:lnTo>
                  <a:pt x="180157" y="525914"/>
                </a:lnTo>
                <a:lnTo>
                  <a:pt x="179876" y="521960"/>
                </a:lnTo>
                <a:lnTo>
                  <a:pt x="179964" y="521837"/>
                </a:lnTo>
                <a:lnTo>
                  <a:pt x="180727" y="520802"/>
                </a:lnTo>
                <a:lnTo>
                  <a:pt x="182613" y="519583"/>
                </a:lnTo>
                <a:lnTo>
                  <a:pt x="183236" y="519145"/>
                </a:lnTo>
                <a:lnTo>
                  <a:pt x="184367" y="515549"/>
                </a:lnTo>
                <a:lnTo>
                  <a:pt x="184411" y="513919"/>
                </a:lnTo>
                <a:lnTo>
                  <a:pt x="184472" y="511595"/>
                </a:lnTo>
                <a:lnTo>
                  <a:pt x="184577" y="511015"/>
                </a:lnTo>
                <a:lnTo>
                  <a:pt x="182999" y="509060"/>
                </a:lnTo>
                <a:lnTo>
                  <a:pt x="181297" y="509210"/>
                </a:lnTo>
                <a:lnTo>
                  <a:pt x="179886" y="508622"/>
                </a:lnTo>
                <a:lnTo>
                  <a:pt x="179938" y="508419"/>
                </a:lnTo>
                <a:lnTo>
                  <a:pt x="183928" y="508551"/>
                </a:lnTo>
                <a:lnTo>
                  <a:pt x="187515" y="508771"/>
                </a:lnTo>
                <a:lnTo>
                  <a:pt x="189032" y="507762"/>
                </a:lnTo>
                <a:lnTo>
                  <a:pt x="191478" y="504877"/>
                </a:lnTo>
                <a:lnTo>
                  <a:pt x="192934" y="501229"/>
                </a:lnTo>
                <a:lnTo>
                  <a:pt x="193206" y="496696"/>
                </a:lnTo>
                <a:lnTo>
                  <a:pt x="191557" y="491644"/>
                </a:lnTo>
                <a:lnTo>
                  <a:pt x="187646" y="482007"/>
                </a:lnTo>
                <a:lnTo>
                  <a:pt x="187164" y="478113"/>
                </a:lnTo>
                <a:lnTo>
                  <a:pt x="188620" y="475710"/>
                </a:lnTo>
                <a:lnTo>
                  <a:pt x="190549" y="474351"/>
                </a:lnTo>
                <a:lnTo>
                  <a:pt x="192996" y="473869"/>
                </a:lnTo>
                <a:lnTo>
                  <a:pt x="196091" y="474166"/>
                </a:lnTo>
                <a:lnTo>
                  <a:pt x="200704" y="476017"/>
                </a:lnTo>
                <a:lnTo>
                  <a:pt x="202423" y="477499"/>
                </a:lnTo>
                <a:lnTo>
                  <a:pt x="206597" y="480157"/>
                </a:lnTo>
                <a:lnTo>
                  <a:pt x="210684" y="480577"/>
                </a:lnTo>
                <a:lnTo>
                  <a:pt x="216602" y="479507"/>
                </a:lnTo>
                <a:lnTo>
                  <a:pt x="218365" y="477674"/>
                </a:lnTo>
                <a:lnTo>
                  <a:pt x="220198" y="473649"/>
                </a:lnTo>
                <a:lnTo>
                  <a:pt x="219857" y="471273"/>
                </a:lnTo>
                <a:lnTo>
                  <a:pt x="218470" y="469195"/>
                </a:lnTo>
                <a:lnTo>
                  <a:pt x="215182" y="465853"/>
                </a:lnTo>
                <a:lnTo>
                  <a:pt x="213920" y="463889"/>
                </a:lnTo>
                <a:lnTo>
                  <a:pt x="212393" y="459338"/>
                </a:lnTo>
                <a:lnTo>
                  <a:pt x="212016" y="457734"/>
                </a:lnTo>
                <a:lnTo>
                  <a:pt x="210192" y="454366"/>
                </a:lnTo>
                <a:lnTo>
                  <a:pt x="208360" y="450762"/>
                </a:lnTo>
                <a:lnTo>
                  <a:pt x="207368" y="449841"/>
                </a:lnTo>
                <a:lnTo>
                  <a:pt x="199423" y="446316"/>
                </a:lnTo>
                <a:lnTo>
                  <a:pt x="195065" y="445649"/>
                </a:lnTo>
                <a:lnTo>
                  <a:pt x="192241" y="444895"/>
                </a:lnTo>
                <a:lnTo>
                  <a:pt x="190532" y="443685"/>
                </a:lnTo>
                <a:lnTo>
                  <a:pt x="188848" y="442369"/>
                </a:lnTo>
                <a:lnTo>
                  <a:pt x="187243" y="441229"/>
                </a:lnTo>
                <a:lnTo>
                  <a:pt x="185200" y="440055"/>
                </a:lnTo>
                <a:lnTo>
                  <a:pt x="183507" y="438923"/>
                </a:lnTo>
                <a:lnTo>
                  <a:pt x="175598" y="432197"/>
                </a:lnTo>
                <a:lnTo>
                  <a:pt x="175387" y="431978"/>
                </a:lnTo>
                <a:lnTo>
                  <a:pt x="176282" y="431390"/>
                </a:lnTo>
                <a:lnTo>
                  <a:pt x="178464" y="430776"/>
                </a:lnTo>
                <a:lnTo>
                  <a:pt x="181035" y="430679"/>
                </a:lnTo>
                <a:lnTo>
                  <a:pt x="181236" y="429031"/>
                </a:lnTo>
                <a:lnTo>
                  <a:pt x="183261" y="427129"/>
                </a:lnTo>
                <a:lnTo>
                  <a:pt x="183271" y="427119"/>
                </a:lnTo>
                <a:lnTo>
                  <a:pt x="185208" y="425146"/>
                </a:lnTo>
                <a:lnTo>
                  <a:pt x="186164" y="411607"/>
                </a:lnTo>
                <a:lnTo>
                  <a:pt x="187480" y="398891"/>
                </a:lnTo>
                <a:lnTo>
                  <a:pt x="187480" y="398856"/>
                </a:lnTo>
                <a:lnTo>
                  <a:pt x="187593" y="397777"/>
                </a:lnTo>
                <a:lnTo>
                  <a:pt x="187760" y="397532"/>
                </a:lnTo>
                <a:lnTo>
                  <a:pt x="193934" y="383132"/>
                </a:lnTo>
                <a:lnTo>
                  <a:pt x="194109" y="382728"/>
                </a:lnTo>
                <a:lnTo>
                  <a:pt x="196143" y="378291"/>
                </a:lnTo>
                <a:lnTo>
                  <a:pt x="198354" y="373635"/>
                </a:lnTo>
                <a:lnTo>
                  <a:pt x="199204" y="371908"/>
                </a:lnTo>
                <a:lnTo>
                  <a:pt x="201440" y="367295"/>
                </a:lnTo>
                <a:lnTo>
                  <a:pt x="202335" y="365462"/>
                </a:lnTo>
                <a:lnTo>
                  <a:pt x="202519" y="365093"/>
                </a:lnTo>
                <a:lnTo>
                  <a:pt x="203554" y="362980"/>
                </a:lnTo>
                <a:lnTo>
                  <a:pt x="203668" y="362744"/>
                </a:lnTo>
                <a:lnTo>
                  <a:pt x="204554" y="360946"/>
                </a:lnTo>
                <a:lnTo>
                  <a:pt x="206071" y="357868"/>
                </a:lnTo>
                <a:lnTo>
                  <a:pt x="206412" y="357167"/>
                </a:lnTo>
                <a:lnTo>
                  <a:pt x="206860" y="356246"/>
                </a:lnTo>
                <a:lnTo>
                  <a:pt x="207167" y="355614"/>
                </a:lnTo>
                <a:lnTo>
                  <a:pt x="207377" y="355194"/>
                </a:lnTo>
                <a:lnTo>
                  <a:pt x="207667" y="354596"/>
                </a:lnTo>
                <a:lnTo>
                  <a:pt x="207833" y="354263"/>
                </a:lnTo>
                <a:lnTo>
                  <a:pt x="208044" y="353826"/>
                </a:lnTo>
                <a:lnTo>
                  <a:pt x="208272" y="353360"/>
                </a:lnTo>
                <a:lnTo>
                  <a:pt x="208429" y="353045"/>
                </a:lnTo>
                <a:lnTo>
                  <a:pt x="208772" y="352343"/>
                </a:lnTo>
                <a:lnTo>
                  <a:pt x="209245" y="351370"/>
                </a:lnTo>
                <a:lnTo>
                  <a:pt x="209525" y="350809"/>
                </a:lnTo>
                <a:lnTo>
                  <a:pt x="209772" y="350318"/>
                </a:lnTo>
                <a:lnTo>
                  <a:pt x="210079" y="349686"/>
                </a:lnTo>
                <a:lnTo>
                  <a:pt x="210464" y="348906"/>
                </a:lnTo>
                <a:lnTo>
                  <a:pt x="214322" y="340917"/>
                </a:lnTo>
                <a:lnTo>
                  <a:pt x="222987" y="323141"/>
                </a:lnTo>
                <a:lnTo>
                  <a:pt x="228844" y="311391"/>
                </a:lnTo>
                <a:lnTo>
                  <a:pt x="234536" y="299771"/>
                </a:lnTo>
                <a:lnTo>
                  <a:pt x="241236" y="286029"/>
                </a:lnTo>
                <a:lnTo>
                  <a:pt x="244910" y="278540"/>
                </a:lnTo>
                <a:lnTo>
                  <a:pt x="258397" y="251092"/>
                </a:lnTo>
                <a:lnTo>
                  <a:pt x="267632" y="232264"/>
                </a:lnTo>
                <a:lnTo>
                  <a:pt x="292388" y="182349"/>
                </a:lnTo>
                <a:lnTo>
                  <a:pt x="299342" y="168090"/>
                </a:lnTo>
                <a:lnTo>
                  <a:pt x="313609" y="138766"/>
                </a:lnTo>
                <a:lnTo>
                  <a:pt x="322642" y="120096"/>
                </a:lnTo>
                <a:lnTo>
                  <a:pt x="329114" y="106801"/>
                </a:lnTo>
                <a:lnTo>
                  <a:pt x="328324" y="102689"/>
                </a:lnTo>
                <a:lnTo>
                  <a:pt x="327482" y="99181"/>
                </a:lnTo>
                <a:lnTo>
                  <a:pt x="326447" y="97813"/>
                </a:lnTo>
                <a:lnTo>
                  <a:pt x="325711" y="96840"/>
                </a:lnTo>
                <a:lnTo>
                  <a:pt x="324597" y="95402"/>
                </a:lnTo>
                <a:lnTo>
                  <a:pt x="322300" y="89254"/>
                </a:lnTo>
                <a:lnTo>
                  <a:pt x="321484" y="87053"/>
                </a:lnTo>
                <a:lnTo>
                  <a:pt x="319739" y="77039"/>
                </a:lnTo>
                <a:lnTo>
                  <a:pt x="319696" y="75416"/>
                </a:lnTo>
                <a:lnTo>
                  <a:pt x="319642" y="68023"/>
                </a:lnTo>
                <a:lnTo>
                  <a:pt x="319625" y="66218"/>
                </a:lnTo>
                <a:lnTo>
                  <a:pt x="322431" y="63191"/>
                </a:lnTo>
                <a:lnTo>
                  <a:pt x="323562" y="63034"/>
                </a:lnTo>
                <a:lnTo>
                  <a:pt x="325298" y="61429"/>
                </a:lnTo>
                <a:lnTo>
                  <a:pt x="326834" y="61113"/>
                </a:lnTo>
                <a:lnTo>
                  <a:pt x="329543" y="58018"/>
                </a:lnTo>
                <a:lnTo>
                  <a:pt x="331534" y="54756"/>
                </a:lnTo>
                <a:lnTo>
                  <a:pt x="332524" y="52695"/>
                </a:lnTo>
                <a:lnTo>
                  <a:pt x="333542" y="51652"/>
                </a:lnTo>
                <a:lnTo>
                  <a:pt x="334348" y="52221"/>
                </a:lnTo>
                <a:lnTo>
                  <a:pt x="336234" y="53037"/>
                </a:lnTo>
                <a:lnTo>
                  <a:pt x="337076" y="53844"/>
                </a:lnTo>
                <a:lnTo>
                  <a:pt x="337751" y="55141"/>
                </a:lnTo>
                <a:lnTo>
                  <a:pt x="338760" y="55790"/>
                </a:lnTo>
                <a:lnTo>
                  <a:pt x="341180" y="54265"/>
                </a:lnTo>
                <a:lnTo>
                  <a:pt x="343653" y="50687"/>
                </a:lnTo>
                <a:lnTo>
                  <a:pt x="345906" y="50774"/>
                </a:lnTo>
                <a:lnTo>
                  <a:pt x="348169" y="51116"/>
                </a:lnTo>
                <a:lnTo>
                  <a:pt x="350598" y="49880"/>
                </a:lnTo>
                <a:lnTo>
                  <a:pt x="351063" y="49135"/>
                </a:lnTo>
                <a:lnTo>
                  <a:pt x="351738" y="47083"/>
                </a:lnTo>
                <a:lnTo>
                  <a:pt x="352150" y="45521"/>
                </a:lnTo>
                <a:lnTo>
                  <a:pt x="353018" y="44513"/>
                </a:lnTo>
                <a:lnTo>
                  <a:pt x="354439" y="44180"/>
                </a:lnTo>
                <a:lnTo>
                  <a:pt x="355974" y="43399"/>
                </a:lnTo>
                <a:lnTo>
                  <a:pt x="356842" y="42163"/>
                </a:lnTo>
                <a:lnTo>
                  <a:pt x="358666" y="39584"/>
                </a:lnTo>
                <a:lnTo>
                  <a:pt x="358736" y="39488"/>
                </a:lnTo>
                <a:lnTo>
                  <a:pt x="360788" y="37295"/>
                </a:lnTo>
                <a:lnTo>
                  <a:pt x="361437" y="36603"/>
                </a:lnTo>
                <a:lnTo>
                  <a:pt x="362490" y="36235"/>
                </a:lnTo>
                <a:lnTo>
                  <a:pt x="364919" y="35385"/>
                </a:lnTo>
                <a:lnTo>
                  <a:pt x="365156" y="35182"/>
                </a:lnTo>
                <a:lnTo>
                  <a:pt x="366559" y="33981"/>
                </a:lnTo>
                <a:lnTo>
                  <a:pt x="367892" y="33314"/>
                </a:lnTo>
                <a:lnTo>
                  <a:pt x="368137" y="33192"/>
                </a:lnTo>
                <a:lnTo>
                  <a:pt x="368961" y="31280"/>
                </a:lnTo>
                <a:lnTo>
                  <a:pt x="370478" y="29061"/>
                </a:lnTo>
                <a:lnTo>
                  <a:pt x="370531" y="28053"/>
                </a:lnTo>
                <a:lnTo>
                  <a:pt x="371672" y="27308"/>
                </a:lnTo>
                <a:lnTo>
                  <a:pt x="372109" y="27377"/>
                </a:lnTo>
                <a:lnTo>
                  <a:pt x="373364" y="27570"/>
                </a:lnTo>
                <a:lnTo>
                  <a:pt x="374372" y="23607"/>
                </a:lnTo>
                <a:lnTo>
                  <a:pt x="376801" y="21028"/>
                </a:lnTo>
                <a:lnTo>
                  <a:pt x="378353" y="19388"/>
                </a:lnTo>
                <a:lnTo>
                  <a:pt x="378669" y="19056"/>
                </a:lnTo>
                <a:lnTo>
                  <a:pt x="379414" y="18442"/>
                </a:lnTo>
                <a:lnTo>
                  <a:pt x="380862" y="17249"/>
                </a:lnTo>
                <a:lnTo>
                  <a:pt x="382264" y="16091"/>
                </a:lnTo>
                <a:lnTo>
                  <a:pt x="384404" y="13820"/>
                </a:lnTo>
                <a:lnTo>
                  <a:pt x="385903" y="12996"/>
                </a:lnTo>
                <a:lnTo>
                  <a:pt x="386219" y="12830"/>
                </a:lnTo>
                <a:lnTo>
                  <a:pt x="388543" y="10531"/>
                </a:lnTo>
                <a:lnTo>
                  <a:pt x="390183" y="9462"/>
                </a:lnTo>
                <a:lnTo>
                  <a:pt x="391192" y="8786"/>
                </a:lnTo>
                <a:lnTo>
                  <a:pt x="394129" y="9435"/>
                </a:lnTo>
                <a:lnTo>
                  <a:pt x="394647" y="9550"/>
                </a:lnTo>
                <a:lnTo>
                  <a:pt x="395208" y="9953"/>
                </a:lnTo>
                <a:lnTo>
                  <a:pt x="395796" y="11970"/>
                </a:lnTo>
                <a:lnTo>
                  <a:pt x="396471" y="13330"/>
                </a:lnTo>
                <a:lnTo>
                  <a:pt x="396786" y="13583"/>
                </a:lnTo>
                <a:lnTo>
                  <a:pt x="399505" y="15811"/>
                </a:lnTo>
                <a:lnTo>
                  <a:pt x="400777" y="16012"/>
                </a:lnTo>
                <a:lnTo>
                  <a:pt x="402364" y="16267"/>
                </a:lnTo>
                <a:lnTo>
                  <a:pt x="402986" y="16135"/>
                </a:lnTo>
                <a:lnTo>
                  <a:pt x="404785" y="15750"/>
                </a:lnTo>
                <a:lnTo>
                  <a:pt x="406845" y="15311"/>
                </a:lnTo>
                <a:lnTo>
                  <a:pt x="407704" y="14004"/>
                </a:lnTo>
                <a:lnTo>
                  <a:pt x="408800" y="13970"/>
                </a:lnTo>
                <a:lnTo>
                  <a:pt x="409063" y="14031"/>
                </a:lnTo>
                <a:lnTo>
                  <a:pt x="411291" y="14531"/>
                </a:lnTo>
                <a:lnTo>
                  <a:pt x="412676" y="14039"/>
                </a:lnTo>
                <a:lnTo>
                  <a:pt x="413966" y="14039"/>
                </a:lnTo>
                <a:lnTo>
                  <a:pt x="415307" y="13732"/>
                </a:lnTo>
                <a:lnTo>
                  <a:pt x="417535" y="13548"/>
                </a:lnTo>
                <a:lnTo>
                  <a:pt x="419972" y="12452"/>
                </a:lnTo>
                <a:lnTo>
                  <a:pt x="421367" y="11023"/>
                </a:lnTo>
                <a:lnTo>
                  <a:pt x="422498" y="9866"/>
                </a:lnTo>
                <a:lnTo>
                  <a:pt x="425033" y="6278"/>
                </a:lnTo>
                <a:lnTo>
                  <a:pt x="425550" y="5841"/>
                </a:lnTo>
                <a:lnTo>
                  <a:pt x="426944" y="4682"/>
                </a:lnTo>
                <a:lnTo>
                  <a:pt x="427891" y="3454"/>
                </a:lnTo>
                <a:lnTo>
                  <a:pt x="428154" y="3209"/>
                </a:lnTo>
                <a:lnTo>
                  <a:pt x="429242" y="2192"/>
                </a:lnTo>
                <a:lnTo>
                  <a:pt x="432925" y="0"/>
                </a:lnTo>
                <a:lnTo>
                  <a:pt x="436248" y="2069"/>
                </a:lnTo>
                <a:lnTo>
                  <a:pt x="438528" y="3096"/>
                </a:lnTo>
                <a:lnTo>
                  <a:pt x="439143" y="3376"/>
                </a:lnTo>
                <a:lnTo>
                  <a:pt x="443465" y="6261"/>
                </a:lnTo>
                <a:lnTo>
                  <a:pt x="444816" y="5937"/>
                </a:lnTo>
                <a:lnTo>
                  <a:pt x="446517" y="6410"/>
                </a:lnTo>
                <a:lnTo>
                  <a:pt x="447438" y="6709"/>
                </a:lnTo>
                <a:lnTo>
                  <a:pt x="449858" y="8462"/>
                </a:lnTo>
                <a:lnTo>
                  <a:pt x="451937" y="11242"/>
                </a:lnTo>
                <a:lnTo>
                  <a:pt x="454094" y="11619"/>
                </a:lnTo>
                <a:lnTo>
                  <a:pt x="456006" y="11979"/>
                </a:lnTo>
                <a:lnTo>
                  <a:pt x="457619" y="11996"/>
                </a:lnTo>
                <a:lnTo>
                  <a:pt x="462934" y="10278"/>
                </a:lnTo>
                <a:lnTo>
                  <a:pt x="466494" y="10593"/>
                </a:lnTo>
                <a:lnTo>
                  <a:pt x="468274" y="10759"/>
                </a:lnTo>
                <a:lnTo>
                  <a:pt x="470896" y="10769"/>
                </a:lnTo>
                <a:lnTo>
                  <a:pt x="472756" y="11058"/>
                </a:lnTo>
                <a:lnTo>
                  <a:pt x="473097" y="11049"/>
                </a:lnTo>
                <a:lnTo>
                  <a:pt x="474605" y="11023"/>
                </a:lnTo>
                <a:lnTo>
                  <a:pt x="477026" y="11479"/>
                </a:lnTo>
                <a:lnTo>
                  <a:pt x="479280" y="12742"/>
                </a:lnTo>
                <a:lnTo>
                  <a:pt x="480245" y="13558"/>
                </a:lnTo>
                <a:lnTo>
                  <a:pt x="481279" y="15662"/>
                </a:lnTo>
                <a:lnTo>
                  <a:pt x="482287" y="19424"/>
                </a:lnTo>
                <a:lnTo>
                  <a:pt x="483121" y="20555"/>
                </a:lnTo>
                <a:lnTo>
                  <a:pt x="484489" y="21484"/>
                </a:lnTo>
                <a:lnTo>
                  <a:pt x="486611" y="23598"/>
                </a:lnTo>
                <a:lnTo>
                  <a:pt x="491075" y="28053"/>
                </a:lnTo>
                <a:lnTo>
                  <a:pt x="498212" y="35174"/>
                </a:lnTo>
                <a:lnTo>
                  <a:pt x="500256" y="37243"/>
                </a:lnTo>
                <a:lnTo>
                  <a:pt x="503220" y="40883"/>
                </a:lnTo>
                <a:lnTo>
                  <a:pt x="503649" y="41400"/>
                </a:lnTo>
                <a:lnTo>
                  <a:pt x="507509" y="46039"/>
                </a:lnTo>
                <a:lnTo>
                  <a:pt x="509586" y="48539"/>
                </a:lnTo>
                <a:lnTo>
                  <a:pt x="510437" y="49547"/>
                </a:lnTo>
                <a:lnTo>
                  <a:pt x="513427" y="53107"/>
                </a:lnTo>
                <a:lnTo>
                  <a:pt x="513787" y="53537"/>
                </a:lnTo>
                <a:lnTo>
                  <a:pt x="514111" y="53922"/>
                </a:lnTo>
                <a:lnTo>
                  <a:pt x="518111" y="58825"/>
                </a:lnTo>
                <a:lnTo>
                  <a:pt x="519952" y="61051"/>
                </a:lnTo>
                <a:lnTo>
                  <a:pt x="520715" y="61990"/>
                </a:lnTo>
                <a:lnTo>
                  <a:pt x="521504" y="62955"/>
                </a:lnTo>
                <a:lnTo>
                  <a:pt x="523065" y="64902"/>
                </a:lnTo>
                <a:lnTo>
                  <a:pt x="524669" y="66726"/>
                </a:lnTo>
                <a:lnTo>
                  <a:pt x="526108" y="68594"/>
                </a:lnTo>
                <a:lnTo>
                  <a:pt x="527432" y="70180"/>
                </a:lnTo>
                <a:lnTo>
                  <a:pt x="528888" y="71952"/>
                </a:lnTo>
                <a:lnTo>
                  <a:pt x="530142" y="73487"/>
                </a:lnTo>
                <a:lnTo>
                  <a:pt x="531352" y="75539"/>
                </a:lnTo>
                <a:lnTo>
                  <a:pt x="532685" y="77029"/>
                </a:lnTo>
                <a:lnTo>
                  <a:pt x="533492" y="78082"/>
                </a:lnTo>
                <a:lnTo>
                  <a:pt x="534290" y="79081"/>
                </a:lnTo>
                <a:lnTo>
                  <a:pt x="534816" y="79740"/>
                </a:lnTo>
                <a:lnTo>
                  <a:pt x="535903" y="80949"/>
                </a:lnTo>
                <a:lnTo>
                  <a:pt x="536675" y="81914"/>
                </a:lnTo>
                <a:lnTo>
                  <a:pt x="537683" y="83125"/>
                </a:lnTo>
                <a:lnTo>
                  <a:pt x="538166" y="83773"/>
                </a:lnTo>
                <a:lnTo>
                  <a:pt x="540103" y="86071"/>
                </a:lnTo>
                <a:lnTo>
                  <a:pt x="541323" y="87526"/>
                </a:lnTo>
                <a:lnTo>
                  <a:pt x="541971" y="88334"/>
                </a:lnTo>
                <a:lnTo>
                  <a:pt x="542858" y="89342"/>
                </a:lnTo>
                <a:lnTo>
                  <a:pt x="543708" y="90350"/>
                </a:lnTo>
                <a:lnTo>
                  <a:pt x="544331" y="91104"/>
                </a:lnTo>
                <a:lnTo>
                  <a:pt x="544839" y="91718"/>
                </a:lnTo>
                <a:lnTo>
                  <a:pt x="545734" y="92806"/>
                </a:lnTo>
                <a:lnTo>
                  <a:pt x="546093" y="93218"/>
                </a:lnTo>
                <a:lnTo>
                  <a:pt x="546821" y="94060"/>
                </a:lnTo>
                <a:lnTo>
                  <a:pt x="547593" y="94990"/>
                </a:lnTo>
                <a:lnTo>
                  <a:pt x="548697" y="96357"/>
                </a:lnTo>
                <a:lnTo>
                  <a:pt x="549952" y="97813"/>
                </a:lnTo>
                <a:lnTo>
                  <a:pt x="550653" y="98664"/>
                </a:lnTo>
                <a:lnTo>
                  <a:pt x="551285" y="99427"/>
                </a:lnTo>
                <a:lnTo>
                  <a:pt x="552460" y="100839"/>
                </a:lnTo>
                <a:lnTo>
                  <a:pt x="553345" y="101847"/>
                </a:lnTo>
                <a:lnTo>
                  <a:pt x="554082" y="102697"/>
                </a:lnTo>
                <a:lnTo>
                  <a:pt x="555196" y="103987"/>
                </a:lnTo>
                <a:lnTo>
                  <a:pt x="555608" y="104469"/>
                </a:lnTo>
                <a:lnTo>
                  <a:pt x="556792" y="105837"/>
                </a:lnTo>
                <a:lnTo>
                  <a:pt x="557388" y="106530"/>
                </a:lnTo>
                <a:lnTo>
                  <a:pt x="558818" y="108274"/>
                </a:lnTo>
                <a:lnTo>
                  <a:pt x="559537" y="109249"/>
                </a:lnTo>
                <a:lnTo>
                  <a:pt x="560168" y="109976"/>
                </a:lnTo>
                <a:lnTo>
                  <a:pt x="560861" y="110932"/>
                </a:lnTo>
                <a:lnTo>
                  <a:pt x="561098" y="111221"/>
                </a:lnTo>
                <a:lnTo>
                  <a:pt x="562255" y="112571"/>
                </a:lnTo>
                <a:lnTo>
                  <a:pt x="563307" y="113949"/>
                </a:lnTo>
                <a:lnTo>
                  <a:pt x="564097" y="114931"/>
                </a:lnTo>
                <a:lnTo>
                  <a:pt x="565131" y="116202"/>
                </a:lnTo>
                <a:lnTo>
                  <a:pt x="566552" y="117922"/>
                </a:lnTo>
                <a:lnTo>
                  <a:pt x="567183" y="118736"/>
                </a:lnTo>
                <a:lnTo>
                  <a:pt x="567631" y="119333"/>
                </a:lnTo>
                <a:lnTo>
                  <a:pt x="567823" y="119596"/>
                </a:lnTo>
                <a:lnTo>
                  <a:pt x="568455" y="120298"/>
                </a:lnTo>
                <a:lnTo>
                  <a:pt x="569166" y="121236"/>
                </a:lnTo>
                <a:lnTo>
                  <a:pt x="569963" y="122262"/>
                </a:lnTo>
                <a:lnTo>
                  <a:pt x="570516" y="122955"/>
                </a:lnTo>
                <a:lnTo>
                  <a:pt x="571191" y="123771"/>
                </a:lnTo>
                <a:lnTo>
                  <a:pt x="571911" y="124586"/>
                </a:lnTo>
                <a:lnTo>
                  <a:pt x="572664" y="125489"/>
                </a:lnTo>
                <a:lnTo>
                  <a:pt x="573497" y="126532"/>
                </a:lnTo>
                <a:lnTo>
                  <a:pt x="575084" y="128515"/>
                </a:lnTo>
                <a:lnTo>
                  <a:pt x="575559" y="129164"/>
                </a:lnTo>
                <a:lnTo>
                  <a:pt x="576392" y="130145"/>
                </a:lnTo>
                <a:lnTo>
                  <a:pt x="576795" y="130663"/>
                </a:lnTo>
                <a:lnTo>
                  <a:pt x="578338" y="132636"/>
                </a:lnTo>
                <a:lnTo>
                  <a:pt x="580127" y="134881"/>
                </a:lnTo>
                <a:lnTo>
                  <a:pt x="581040" y="136065"/>
                </a:lnTo>
                <a:lnTo>
                  <a:pt x="582433" y="137740"/>
                </a:lnTo>
                <a:lnTo>
                  <a:pt x="583197" y="138713"/>
                </a:lnTo>
                <a:lnTo>
                  <a:pt x="583425" y="138565"/>
                </a:lnTo>
                <a:lnTo>
                  <a:pt x="588625" y="135582"/>
                </a:lnTo>
                <a:lnTo>
                  <a:pt x="591439" y="133952"/>
                </a:lnTo>
                <a:lnTo>
                  <a:pt x="593422" y="132802"/>
                </a:lnTo>
                <a:lnTo>
                  <a:pt x="595018" y="131890"/>
                </a:lnTo>
                <a:lnTo>
                  <a:pt x="597298" y="130584"/>
                </a:lnTo>
                <a:lnTo>
                  <a:pt x="599920" y="129084"/>
                </a:lnTo>
                <a:lnTo>
                  <a:pt x="602112" y="127865"/>
                </a:lnTo>
                <a:lnTo>
                  <a:pt x="602664" y="127532"/>
                </a:lnTo>
                <a:lnTo>
                  <a:pt x="604997" y="126139"/>
                </a:lnTo>
                <a:lnTo>
                  <a:pt x="605356" y="125928"/>
                </a:lnTo>
                <a:lnTo>
                  <a:pt x="607382" y="124761"/>
                </a:lnTo>
                <a:lnTo>
                  <a:pt x="609873" y="123323"/>
                </a:lnTo>
                <a:lnTo>
                  <a:pt x="614494" y="120604"/>
                </a:lnTo>
                <a:lnTo>
                  <a:pt x="617090" y="119148"/>
                </a:lnTo>
                <a:lnTo>
                  <a:pt x="620124" y="117378"/>
                </a:lnTo>
                <a:lnTo>
                  <a:pt x="622615" y="115922"/>
                </a:lnTo>
                <a:lnTo>
                  <a:pt x="630691" y="111265"/>
                </a:lnTo>
                <a:lnTo>
                  <a:pt x="631840" y="109213"/>
                </a:lnTo>
                <a:lnTo>
                  <a:pt x="633401" y="106450"/>
                </a:lnTo>
                <a:lnTo>
                  <a:pt x="631016" y="103197"/>
                </a:lnTo>
                <a:lnTo>
                  <a:pt x="630007" y="101672"/>
                </a:lnTo>
                <a:lnTo>
                  <a:pt x="629700" y="101207"/>
                </a:lnTo>
                <a:lnTo>
                  <a:pt x="629384" y="100724"/>
                </a:lnTo>
                <a:lnTo>
                  <a:pt x="627937" y="99488"/>
                </a:lnTo>
                <a:lnTo>
                  <a:pt x="628253" y="96507"/>
                </a:lnTo>
                <a:lnTo>
                  <a:pt x="628717" y="94262"/>
                </a:lnTo>
                <a:lnTo>
                  <a:pt x="630761" y="91394"/>
                </a:lnTo>
                <a:lnTo>
                  <a:pt x="632261" y="91385"/>
                </a:lnTo>
                <a:lnTo>
                  <a:pt x="633480" y="91332"/>
                </a:lnTo>
                <a:lnTo>
                  <a:pt x="634654" y="91604"/>
                </a:lnTo>
                <a:lnTo>
                  <a:pt x="635698" y="92095"/>
                </a:lnTo>
                <a:lnTo>
                  <a:pt x="637250" y="92262"/>
                </a:lnTo>
                <a:lnTo>
                  <a:pt x="639566" y="93708"/>
                </a:lnTo>
                <a:lnTo>
                  <a:pt x="641354" y="92244"/>
                </a:lnTo>
                <a:lnTo>
                  <a:pt x="642714" y="91622"/>
                </a:lnTo>
                <a:lnTo>
                  <a:pt x="643012" y="92060"/>
                </a:lnTo>
                <a:lnTo>
                  <a:pt x="643161" y="92771"/>
                </a:lnTo>
                <a:lnTo>
                  <a:pt x="644994" y="94823"/>
                </a:lnTo>
                <a:lnTo>
                  <a:pt x="646204" y="96507"/>
                </a:lnTo>
                <a:lnTo>
                  <a:pt x="647107" y="97962"/>
                </a:lnTo>
                <a:lnTo>
                  <a:pt x="647406" y="99233"/>
                </a:lnTo>
                <a:lnTo>
                  <a:pt x="648826" y="100557"/>
                </a:lnTo>
                <a:lnTo>
                  <a:pt x="649975" y="103557"/>
                </a:lnTo>
                <a:lnTo>
                  <a:pt x="651615" y="108328"/>
                </a:lnTo>
                <a:lnTo>
                  <a:pt x="652492" y="109230"/>
                </a:lnTo>
                <a:lnTo>
                  <a:pt x="654219" y="110617"/>
                </a:lnTo>
                <a:lnTo>
                  <a:pt x="655280" y="111370"/>
                </a:lnTo>
                <a:lnTo>
                  <a:pt x="656946" y="114001"/>
                </a:lnTo>
                <a:lnTo>
                  <a:pt x="658472" y="115422"/>
                </a:lnTo>
                <a:lnTo>
                  <a:pt x="659674" y="116974"/>
                </a:lnTo>
                <a:lnTo>
                  <a:pt x="660717" y="118754"/>
                </a:lnTo>
                <a:lnTo>
                  <a:pt x="660910" y="121200"/>
                </a:lnTo>
                <a:lnTo>
                  <a:pt x="661173" y="122543"/>
                </a:lnTo>
                <a:lnTo>
                  <a:pt x="661568" y="123876"/>
                </a:lnTo>
                <a:lnTo>
                  <a:pt x="663085" y="126497"/>
                </a:lnTo>
                <a:lnTo>
                  <a:pt x="664795" y="127235"/>
                </a:lnTo>
                <a:lnTo>
                  <a:pt x="665269" y="127708"/>
                </a:lnTo>
                <a:lnTo>
                  <a:pt x="664462" y="129979"/>
                </a:lnTo>
                <a:lnTo>
                  <a:pt x="665549" y="130672"/>
                </a:lnTo>
                <a:lnTo>
                  <a:pt x="666786" y="131777"/>
                </a:lnTo>
                <a:lnTo>
                  <a:pt x="668154" y="132557"/>
                </a:lnTo>
                <a:lnTo>
                  <a:pt x="669259" y="132812"/>
                </a:lnTo>
                <a:lnTo>
                  <a:pt x="669443" y="132873"/>
                </a:lnTo>
                <a:lnTo>
                  <a:pt x="669635" y="132908"/>
                </a:lnTo>
                <a:lnTo>
                  <a:pt x="669566" y="133381"/>
                </a:lnTo>
                <a:lnTo>
                  <a:pt x="669417" y="135582"/>
                </a:lnTo>
                <a:lnTo>
                  <a:pt x="669127" y="137503"/>
                </a:lnTo>
                <a:lnTo>
                  <a:pt x="669741" y="140985"/>
                </a:lnTo>
                <a:lnTo>
                  <a:pt x="669057" y="142615"/>
                </a:lnTo>
                <a:lnTo>
                  <a:pt x="669530" y="144492"/>
                </a:lnTo>
                <a:lnTo>
                  <a:pt x="669627" y="144851"/>
                </a:lnTo>
                <a:lnTo>
                  <a:pt x="669654" y="145492"/>
                </a:lnTo>
                <a:lnTo>
                  <a:pt x="670916" y="148736"/>
                </a:lnTo>
                <a:lnTo>
                  <a:pt x="670469" y="150069"/>
                </a:lnTo>
                <a:lnTo>
                  <a:pt x="671539" y="152349"/>
                </a:lnTo>
                <a:lnTo>
                  <a:pt x="671978" y="154428"/>
                </a:lnTo>
                <a:lnTo>
                  <a:pt x="673074" y="155559"/>
                </a:lnTo>
                <a:lnTo>
                  <a:pt x="676344" y="161487"/>
                </a:lnTo>
                <a:lnTo>
                  <a:pt x="675862" y="174098"/>
                </a:lnTo>
                <a:lnTo>
                  <a:pt x="676976" y="184200"/>
                </a:lnTo>
                <a:lnTo>
                  <a:pt x="678712" y="188742"/>
                </a:lnTo>
                <a:lnTo>
                  <a:pt x="679116" y="191645"/>
                </a:lnTo>
                <a:lnTo>
                  <a:pt x="678379" y="199362"/>
                </a:lnTo>
                <a:lnTo>
                  <a:pt x="678300" y="201764"/>
                </a:lnTo>
                <a:lnTo>
                  <a:pt x="677020" y="204869"/>
                </a:lnTo>
                <a:lnTo>
                  <a:pt x="676616" y="207517"/>
                </a:lnTo>
                <a:lnTo>
                  <a:pt x="673888" y="209201"/>
                </a:lnTo>
                <a:lnTo>
                  <a:pt x="670127" y="209359"/>
                </a:lnTo>
                <a:lnTo>
                  <a:pt x="666014" y="211192"/>
                </a:lnTo>
                <a:lnTo>
                  <a:pt x="666321" y="211481"/>
                </a:lnTo>
                <a:lnTo>
                  <a:pt x="670916" y="212402"/>
                </a:lnTo>
                <a:lnTo>
                  <a:pt x="674564" y="214603"/>
                </a:lnTo>
                <a:lnTo>
                  <a:pt x="678572" y="215217"/>
                </a:lnTo>
                <a:lnTo>
                  <a:pt x="678703" y="214690"/>
                </a:lnTo>
                <a:lnTo>
                  <a:pt x="682500" y="216778"/>
                </a:lnTo>
                <a:lnTo>
                  <a:pt x="683070" y="217935"/>
                </a:lnTo>
                <a:lnTo>
                  <a:pt x="683938" y="218259"/>
                </a:lnTo>
                <a:lnTo>
                  <a:pt x="687174" y="219470"/>
                </a:lnTo>
                <a:lnTo>
                  <a:pt x="689349" y="220286"/>
                </a:lnTo>
                <a:lnTo>
                  <a:pt x="690165" y="220566"/>
                </a:lnTo>
                <a:lnTo>
                  <a:pt x="692251" y="221286"/>
                </a:lnTo>
                <a:lnTo>
                  <a:pt x="693269" y="221978"/>
                </a:lnTo>
                <a:lnTo>
                  <a:pt x="694050" y="222513"/>
                </a:lnTo>
                <a:lnTo>
                  <a:pt x="695006" y="222899"/>
                </a:lnTo>
                <a:lnTo>
                  <a:pt x="696365" y="223451"/>
                </a:lnTo>
                <a:lnTo>
                  <a:pt x="696663" y="223574"/>
                </a:lnTo>
                <a:lnTo>
                  <a:pt x="699846" y="225416"/>
                </a:lnTo>
                <a:lnTo>
                  <a:pt x="700986" y="226074"/>
                </a:lnTo>
                <a:lnTo>
                  <a:pt x="702319" y="225670"/>
                </a:lnTo>
                <a:lnTo>
                  <a:pt x="703652" y="225258"/>
                </a:lnTo>
                <a:lnTo>
                  <a:pt x="705125" y="225231"/>
                </a:lnTo>
                <a:lnTo>
                  <a:pt x="707327" y="225206"/>
                </a:lnTo>
                <a:lnTo>
                  <a:pt x="706589" y="229441"/>
                </a:lnTo>
                <a:lnTo>
                  <a:pt x="708677" y="229432"/>
                </a:lnTo>
                <a:lnTo>
                  <a:pt x="710685" y="229423"/>
                </a:lnTo>
                <a:lnTo>
                  <a:pt x="712614" y="229415"/>
                </a:lnTo>
                <a:lnTo>
                  <a:pt x="712869" y="228547"/>
                </a:lnTo>
                <a:lnTo>
                  <a:pt x="714447" y="227932"/>
                </a:lnTo>
                <a:lnTo>
                  <a:pt x="716017" y="227345"/>
                </a:lnTo>
                <a:lnTo>
                  <a:pt x="716429" y="227187"/>
                </a:lnTo>
                <a:lnTo>
                  <a:pt x="716254" y="224311"/>
                </a:lnTo>
                <a:lnTo>
                  <a:pt x="718569" y="224091"/>
                </a:lnTo>
                <a:lnTo>
                  <a:pt x="720937" y="223872"/>
                </a:lnTo>
                <a:lnTo>
                  <a:pt x="720489" y="221715"/>
                </a:lnTo>
                <a:lnTo>
                  <a:pt x="719525" y="216717"/>
                </a:lnTo>
                <a:lnTo>
                  <a:pt x="720279" y="216682"/>
                </a:lnTo>
                <a:lnTo>
                  <a:pt x="721024" y="218365"/>
                </a:lnTo>
                <a:lnTo>
                  <a:pt x="721726" y="218795"/>
                </a:lnTo>
                <a:lnTo>
                  <a:pt x="722550" y="221478"/>
                </a:lnTo>
                <a:lnTo>
                  <a:pt x="723602" y="224819"/>
                </a:lnTo>
                <a:lnTo>
                  <a:pt x="723971" y="224758"/>
                </a:lnTo>
                <a:lnTo>
                  <a:pt x="724663" y="224635"/>
                </a:lnTo>
                <a:lnTo>
                  <a:pt x="724724" y="223872"/>
                </a:lnTo>
                <a:lnTo>
                  <a:pt x="727548" y="224030"/>
                </a:lnTo>
                <a:lnTo>
                  <a:pt x="727294" y="222574"/>
                </a:lnTo>
                <a:lnTo>
                  <a:pt x="728741" y="222276"/>
                </a:lnTo>
                <a:lnTo>
                  <a:pt x="729618" y="220558"/>
                </a:lnTo>
                <a:lnTo>
                  <a:pt x="730153" y="219514"/>
                </a:lnTo>
                <a:lnTo>
                  <a:pt x="731240" y="217383"/>
                </a:lnTo>
                <a:lnTo>
                  <a:pt x="734564" y="218330"/>
                </a:lnTo>
                <a:lnTo>
                  <a:pt x="737616" y="218874"/>
                </a:lnTo>
                <a:lnTo>
                  <a:pt x="737932" y="219067"/>
                </a:lnTo>
                <a:lnTo>
                  <a:pt x="738106" y="219171"/>
                </a:lnTo>
                <a:lnTo>
                  <a:pt x="738273" y="219277"/>
                </a:lnTo>
                <a:lnTo>
                  <a:pt x="739466" y="216971"/>
                </a:lnTo>
                <a:lnTo>
                  <a:pt x="739466" y="216427"/>
                </a:lnTo>
                <a:lnTo>
                  <a:pt x="742957" y="210272"/>
                </a:lnTo>
                <a:lnTo>
                  <a:pt x="755592" y="187839"/>
                </a:lnTo>
                <a:lnTo>
                  <a:pt x="772938" y="157068"/>
                </a:lnTo>
                <a:lnTo>
                  <a:pt x="773166" y="156831"/>
                </a:lnTo>
                <a:lnTo>
                  <a:pt x="782252" y="158049"/>
                </a:lnTo>
                <a:lnTo>
                  <a:pt x="782821" y="158129"/>
                </a:lnTo>
                <a:lnTo>
                  <a:pt x="783041" y="158146"/>
                </a:lnTo>
                <a:lnTo>
                  <a:pt x="783147" y="158164"/>
                </a:lnTo>
                <a:lnTo>
                  <a:pt x="783603" y="158733"/>
                </a:lnTo>
                <a:lnTo>
                  <a:pt x="784032" y="159444"/>
                </a:lnTo>
                <a:lnTo>
                  <a:pt x="785207" y="162478"/>
                </a:lnTo>
                <a:lnTo>
                  <a:pt x="785672" y="162873"/>
                </a:lnTo>
                <a:lnTo>
                  <a:pt x="787119" y="163294"/>
                </a:lnTo>
                <a:lnTo>
                  <a:pt x="787873" y="163662"/>
                </a:lnTo>
                <a:lnTo>
                  <a:pt x="788802" y="163758"/>
                </a:lnTo>
                <a:lnTo>
                  <a:pt x="789846" y="163917"/>
                </a:lnTo>
                <a:lnTo>
                  <a:pt x="790942" y="164022"/>
                </a:lnTo>
                <a:lnTo>
                  <a:pt x="791784" y="164258"/>
                </a:lnTo>
                <a:lnTo>
                  <a:pt x="792546" y="164601"/>
                </a:lnTo>
                <a:lnTo>
                  <a:pt x="793740" y="165293"/>
                </a:lnTo>
                <a:lnTo>
                  <a:pt x="794704" y="165915"/>
                </a:lnTo>
                <a:lnTo>
                  <a:pt x="796301" y="167161"/>
                </a:lnTo>
                <a:lnTo>
                  <a:pt x="797071" y="167793"/>
                </a:lnTo>
                <a:lnTo>
                  <a:pt x="797993" y="168651"/>
                </a:lnTo>
                <a:lnTo>
                  <a:pt x="799106" y="169626"/>
                </a:lnTo>
                <a:lnTo>
                  <a:pt x="799729" y="170291"/>
                </a:lnTo>
                <a:lnTo>
                  <a:pt x="801123" y="171239"/>
                </a:lnTo>
                <a:lnTo>
                  <a:pt x="802351" y="172695"/>
                </a:lnTo>
                <a:lnTo>
                  <a:pt x="803535" y="174001"/>
                </a:lnTo>
                <a:lnTo>
                  <a:pt x="804516" y="175185"/>
                </a:lnTo>
                <a:lnTo>
                  <a:pt x="805595" y="176421"/>
                </a:lnTo>
                <a:lnTo>
                  <a:pt x="806139" y="177071"/>
                </a:lnTo>
                <a:lnTo>
                  <a:pt x="806560" y="177745"/>
                </a:lnTo>
                <a:lnTo>
                  <a:pt x="806911" y="178096"/>
                </a:lnTo>
                <a:lnTo>
                  <a:pt x="807472" y="178508"/>
                </a:lnTo>
                <a:lnTo>
                  <a:pt x="808673" y="179219"/>
                </a:lnTo>
                <a:lnTo>
                  <a:pt x="810191" y="180104"/>
                </a:lnTo>
                <a:lnTo>
                  <a:pt x="810831" y="180613"/>
                </a:lnTo>
                <a:lnTo>
                  <a:pt x="811365" y="181577"/>
                </a:lnTo>
                <a:lnTo>
                  <a:pt x="811568" y="182069"/>
                </a:lnTo>
                <a:lnTo>
                  <a:pt x="812085" y="182472"/>
                </a:lnTo>
                <a:lnTo>
                  <a:pt x="812549" y="183112"/>
                </a:lnTo>
                <a:lnTo>
                  <a:pt x="813005" y="184173"/>
                </a:lnTo>
                <a:lnTo>
                  <a:pt x="813444" y="184998"/>
                </a:lnTo>
                <a:lnTo>
                  <a:pt x="814268" y="186041"/>
                </a:lnTo>
                <a:lnTo>
                  <a:pt x="815250" y="186550"/>
                </a:lnTo>
                <a:lnTo>
                  <a:pt x="815838" y="186480"/>
                </a:lnTo>
                <a:lnTo>
                  <a:pt x="816777" y="186182"/>
                </a:lnTo>
                <a:lnTo>
                  <a:pt x="817258" y="186252"/>
                </a:lnTo>
                <a:lnTo>
                  <a:pt x="817645" y="187033"/>
                </a:lnTo>
                <a:lnTo>
                  <a:pt x="817969" y="188014"/>
                </a:lnTo>
                <a:lnTo>
                  <a:pt x="818583" y="189058"/>
                </a:lnTo>
                <a:lnTo>
                  <a:pt x="820285" y="190970"/>
                </a:lnTo>
                <a:lnTo>
                  <a:pt x="820670" y="192635"/>
                </a:lnTo>
                <a:lnTo>
                  <a:pt x="820091" y="197003"/>
                </a:lnTo>
                <a:lnTo>
                  <a:pt x="819898" y="198442"/>
                </a:lnTo>
                <a:lnTo>
                  <a:pt x="819854" y="199879"/>
                </a:lnTo>
                <a:lnTo>
                  <a:pt x="819898" y="201046"/>
                </a:lnTo>
                <a:lnTo>
                  <a:pt x="820635" y="202536"/>
                </a:lnTo>
                <a:lnTo>
                  <a:pt x="821758" y="204027"/>
                </a:lnTo>
                <a:lnTo>
                  <a:pt x="823477" y="204843"/>
                </a:lnTo>
                <a:lnTo>
                  <a:pt x="824335" y="205948"/>
                </a:lnTo>
                <a:lnTo>
                  <a:pt x="824870" y="208736"/>
                </a:lnTo>
                <a:lnTo>
                  <a:pt x="824985" y="211042"/>
                </a:lnTo>
                <a:lnTo>
                  <a:pt x="825265" y="212454"/>
                </a:lnTo>
                <a:lnTo>
                  <a:pt x="826554" y="213849"/>
                </a:lnTo>
                <a:lnTo>
                  <a:pt x="826686" y="215313"/>
                </a:lnTo>
                <a:lnTo>
                  <a:pt x="827071" y="216638"/>
                </a:lnTo>
                <a:lnTo>
                  <a:pt x="826642" y="217945"/>
                </a:lnTo>
                <a:lnTo>
                  <a:pt x="826686" y="219085"/>
                </a:lnTo>
                <a:lnTo>
                  <a:pt x="826554" y="220855"/>
                </a:lnTo>
                <a:lnTo>
                  <a:pt x="828536" y="223171"/>
                </a:lnTo>
                <a:lnTo>
                  <a:pt x="829422" y="224118"/>
                </a:lnTo>
                <a:lnTo>
                  <a:pt x="830948" y="225390"/>
                </a:lnTo>
                <a:lnTo>
                  <a:pt x="831360" y="227888"/>
                </a:lnTo>
                <a:lnTo>
                  <a:pt x="831878" y="228441"/>
                </a:lnTo>
                <a:lnTo>
                  <a:pt x="834499" y="229318"/>
                </a:lnTo>
                <a:lnTo>
                  <a:pt x="836227" y="229792"/>
                </a:lnTo>
                <a:lnTo>
                  <a:pt x="836288" y="230739"/>
                </a:lnTo>
                <a:lnTo>
                  <a:pt x="837060" y="231160"/>
                </a:lnTo>
                <a:lnTo>
                  <a:pt x="838051" y="231089"/>
                </a:lnTo>
                <a:lnTo>
                  <a:pt x="839147" y="231185"/>
                </a:lnTo>
                <a:lnTo>
                  <a:pt x="842830" y="230896"/>
                </a:lnTo>
                <a:lnTo>
                  <a:pt x="844742" y="231905"/>
                </a:lnTo>
                <a:lnTo>
                  <a:pt x="845601" y="231185"/>
                </a:lnTo>
                <a:lnTo>
                  <a:pt x="846461" y="230116"/>
                </a:lnTo>
                <a:lnTo>
                  <a:pt x="847057" y="229976"/>
                </a:lnTo>
                <a:lnTo>
                  <a:pt x="847794" y="230089"/>
                </a:lnTo>
                <a:lnTo>
                  <a:pt x="848417" y="230660"/>
                </a:lnTo>
                <a:lnTo>
                  <a:pt x="847443" y="232124"/>
                </a:lnTo>
                <a:lnTo>
                  <a:pt x="846899" y="233343"/>
                </a:lnTo>
                <a:lnTo>
                  <a:pt x="847434" y="234921"/>
                </a:lnTo>
                <a:lnTo>
                  <a:pt x="848417" y="236000"/>
                </a:lnTo>
                <a:lnTo>
                  <a:pt x="848689" y="237526"/>
                </a:lnTo>
                <a:lnTo>
                  <a:pt x="849459" y="237684"/>
                </a:lnTo>
                <a:lnTo>
                  <a:pt x="850371" y="236921"/>
                </a:lnTo>
                <a:lnTo>
                  <a:pt x="851775" y="237245"/>
                </a:lnTo>
                <a:lnTo>
                  <a:pt x="852959" y="237781"/>
                </a:lnTo>
                <a:lnTo>
                  <a:pt x="853529" y="239017"/>
                </a:lnTo>
                <a:lnTo>
                  <a:pt x="854450" y="243270"/>
                </a:lnTo>
                <a:lnTo>
                  <a:pt x="855344" y="242841"/>
                </a:lnTo>
                <a:lnTo>
                  <a:pt x="856870" y="243410"/>
                </a:lnTo>
                <a:lnTo>
                  <a:pt x="856624" y="244937"/>
                </a:lnTo>
                <a:lnTo>
                  <a:pt x="856590" y="246033"/>
                </a:lnTo>
                <a:lnTo>
                  <a:pt x="855099" y="246033"/>
                </a:lnTo>
                <a:lnTo>
                  <a:pt x="855011" y="246935"/>
                </a:lnTo>
                <a:lnTo>
                  <a:pt x="855555" y="247830"/>
                </a:lnTo>
                <a:lnTo>
                  <a:pt x="856896" y="249146"/>
                </a:lnTo>
                <a:lnTo>
                  <a:pt x="857186" y="250742"/>
                </a:lnTo>
                <a:lnTo>
                  <a:pt x="857686" y="251847"/>
                </a:lnTo>
                <a:lnTo>
                  <a:pt x="857992" y="252198"/>
                </a:lnTo>
                <a:lnTo>
                  <a:pt x="859834" y="253951"/>
                </a:lnTo>
                <a:lnTo>
                  <a:pt x="861140" y="255477"/>
                </a:lnTo>
                <a:lnTo>
                  <a:pt x="861737" y="258704"/>
                </a:lnTo>
                <a:lnTo>
                  <a:pt x="862816" y="259844"/>
                </a:lnTo>
                <a:lnTo>
                  <a:pt x="864289" y="260283"/>
                </a:lnTo>
                <a:lnTo>
                  <a:pt x="864937" y="260712"/>
                </a:lnTo>
                <a:lnTo>
                  <a:pt x="865385" y="261089"/>
                </a:lnTo>
                <a:lnTo>
                  <a:pt x="865683" y="261642"/>
                </a:lnTo>
                <a:lnTo>
                  <a:pt x="866429" y="263729"/>
                </a:lnTo>
                <a:lnTo>
                  <a:pt x="866621" y="263930"/>
                </a:lnTo>
                <a:lnTo>
                  <a:pt x="867481" y="263484"/>
                </a:lnTo>
                <a:lnTo>
                  <a:pt x="868665" y="262746"/>
                </a:lnTo>
                <a:lnTo>
                  <a:pt x="869182" y="262650"/>
                </a:lnTo>
                <a:lnTo>
                  <a:pt x="870050" y="263510"/>
                </a:lnTo>
                <a:lnTo>
                  <a:pt x="871436" y="263720"/>
                </a:lnTo>
                <a:lnTo>
                  <a:pt x="872690" y="262729"/>
                </a:lnTo>
                <a:lnTo>
                  <a:pt x="875083" y="263325"/>
                </a:lnTo>
                <a:lnTo>
                  <a:pt x="875750" y="263396"/>
                </a:lnTo>
                <a:lnTo>
                  <a:pt x="876417" y="263212"/>
                </a:lnTo>
                <a:lnTo>
                  <a:pt x="877329" y="262098"/>
                </a:lnTo>
                <a:lnTo>
                  <a:pt x="877548" y="262054"/>
                </a:lnTo>
                <a:lnTo>
                  <a:pt x="879328" y="261800"/>
                </a:lnTo>
                <a:lnTo>
                  <a:pt x="880758" y="261352"/>
                </a:lnTo>
                <a:lnTo>
                  <a:pt x="883222" y="261545"/>
                </a:lnTo>
                <a:lnTo>
                  <a:pt x="886580" y="260598"/>
                </a:lnTo>
                <a:lnTo>
                  <a:pt x="887589" y="261870"/>
                </a:lnTo>
                <a:lnTo>
                  <a:pt x="887957" y="262072"/>
                </a:lnTo>
                <a:lnTo>
                  <a:pt x="888737" y="261800"/>
                </a:lnTo>
                <a:lnTo>
                  <a:pt x="889360" y="261457"/>
                </a:lnTo>
                <a:lnTo>
                  <a:pt x="890009" y="261168"/>
                </a:lnTo>
                <a:lnTo>
                  <a:pt x="892237" y="261826"/>
                </a:lnTo>
                <a:lnTo>
                  <a:pt x="892298" y="262616"/>
                </a:lnTo>
                <a:lnTo>
                  <a:pt x="893438" y="262949"/>
                </a:lnTo>
                <a:lnTo>
                  <a:pt x="894052" y="264106"/>
                </a:lnTo>
                <a:lnTo>
                  <a:pt x="896270" y="264536"/>
                </a:lnTo>
                <a:lnTo>
                  <a:pt x="897788" y="264948"/>
                </a:lnTo>
                <a:lnTo>
                  <a:pt x="898086" y="265045"/>
                </a:lnTo>
                <a:lnTo>
                  <a:pt x="899418" y="265938"/>
                </a:lnTo>
                <a:lnTo>
                  <a:pt x="898647" y="267088"/>
                </a:lnTo>
                <a:lnTo>
                  <a:pt x="898796" y="269078"/>
                </a:lnTo>
                <a:lnTo>
                  <a:pt x="899646" y="270105"/>
                </a:lnTo>
                <a:lnTo>
                  <a:pt x="900383" y="271744"/>
                </a:lnTo>
                <a:lnTo>
                  <a:pt x="903006" y="272341"/>
                </a:lnTo>
                <a:lnTo>
                  <a:pt x="903119" y="272498"/>
                </a:lnTo>
                <a:lnTo>
                  <a:pt x="902909" y="275462"/>
                </a:lnTo>
                <a:lnTo>
                  <a:pt x="903690" y="276726"/>
                </a:lnTo>
                <a:lnTo>
                  <a:pt x="904514" y="275971"/>
                </a:lnTo>
                <a:lnTo>
                  <a:pt x="905145" y="276094"/>
                </a:lnTo>
                <a:lnTo>
                  <a:pt x="905391" y="277646"/>
                </a:lnTo>
                <a:lnTo>
                  <a:pt x="904891" y="278303"/>
                </a:lnTo>
                <a:lnTo>
                  <a:pt x="904549" y="279163"/>
                </a:lnTo>
                <a:lnTo>
                  <a:pt x="904654" y="281872"/>
                </a:lnTo>
                <a:lnTo>
                  <a:pt x="904680" y="282767"/>
                </a:lnTo>
                <a:lnTo>
                  <a:pt x="905242" y="284179"/>
                </a:lnTo>
                <a:lnTo>
                  <a:pt x="904978" y="286029"/>
                </a:lnTo>
                <a:lnTo>
                  <a:pt x="905645" y="286959"/>
                </a:lnTo>
                <a:lnTo>
                  <a:pt x="905496" y="288284"/>
                </a:lnTo>
                <a:lnTo>
                  <a:pt x="906215" y="290125"/>
                </a:lnTo>
                <a:lnTo>
                  <a:pt x="905505" y="293106"/>
                </a:lnTo>
                <a:lnTo>
                  <a:pt x="905330" y="293738"/>
                </a:lnTo>
                <a:lnTo>
                  <a:pt x="905899" y="294457"/>
                </a:lnTo>
                <a:lnTo>
                  <a:pt x="907987" y="294798"/>
                </a:lnTo>
                <a:lnTo>
                  <a:pt x="908696" y="297026"/>
                </a:lnTo>
                <a:lnTo>
                  <a:pt x="907820" y="298499"/>
                </a:lnTo>
                <a:lnTo>
                  <a:pt x="907583" y="301402"/>
                </a:lnTo>
                <a:lnTo>
                  <a:pt x="905830" y="302034"/>
                </a:lnTo>
                <a:lnTo>
                  <a:pt x="905645" y="302384"/>
                </a:lnTo>
                <a:lnTo>
                  <a:pt x="906014" y="303007"/>
                </a:lnTo>
                <a:lnTo>
                  <a:pt x="906075" y="303787"/>
                </a:lnTo>
                <a:lnTo>
                  <a:pt x="906136" y="305208"/>
                </a:lnTo>
                <a:lnTo>
                  <a:pt x="905908" y="306778"/>
                </a:lnTo>
                <a:lnTo>
                  <a:pt x="905066" y="309084"/>
                </a:lnTo>
                <a:lnTo>
                  <a:pt x="903962" y="310461"/>
                </a:lnTo>
                <a:lnTo>
                  <a:pt x="902865" y="311996"/>
                </a:lnTo>
                <a:lnTo>
                  <a:pt x="902313" y="312881"/>
                </a:lnTo>
                <a:lnTo>
                  <a:pt x="903181" y="314793"/>
                </a:lnTo>
                <a:lnTo>
                  <a:pt x="903698" y="315232"/>
                </a:lnTo>
                <a:lnTo>
                  <a:pt x="903278" y="315862"/>
                </a:lnTo>
                <a:lnTo>
                  <a:pt x="902839" y="317152"/>
                </a:lnTo>
                <a:lnTo>
                  <a:pt x="903382" y="318257"/>
                </a:lnTo>
                <a:lnTo>
                  <a:pt x="905127" y="320247"/>
                </a:lnTo>
                <a:lnTo>
                  <a:pt x="905847" y="321422"/>
                </a:lnTo>
                <a:lnTo>
                  <a:pt x="906014" y="322395"/>
                </a:lnTo>
                <a:lnTo>
                  <a:pt x="904689" y="323685"/>
                </a:lnTo>
                <a:lnTo>
                  <a:pt x="904374" y="325123"/>
                </a:lnTo>
                <a:lnTo>
                  <a:pt x="907750" y="325763"/>
                </a:lnTo>
                <a:lnTo>
                  <a:pt x="911810" y="326000"/>
                </a:lnTo>
                <a:lnTo>
                  <a:pt x="913309" y="327666"/>
                </a:lnTo>
                <a:lnTo>
                  <a:pt x="915704" y="329158"/>
                </a:lnTo>
                <a:lnTo>
                  <a:pt x="916589" y="330744"/>
                </a:lnTo>
                <a:lnTo>
                  <a:pt x="918492" y="330911"/>
                </a:lnTo>
                <a:lnTo>
                  <a:pt x="921710" y="330771"/>
                </a:lnTo>
                <a:lnTo>
                  <a:pt x="922578" y="330771"/>
                </a:lnTo>
                <a:lnTo>
                  <a:pt x="924280" y="331139"/>
                </a:lnTo>
                <a:lnTo>
                  <a:pt x="928611" y="329859"/>
                </a:lnTo>
                <a:lnTo>
                  <a:pt x="931515" y="329850"/>
                </a:lnTo>
                <a:lnTo>
                  <a:pt x="932812" y="329236"/>
                </a:lnTo>
                <a:lnTo>
                  <a:pt x="933646" y="329254"/>
                </a:lnTo>
                <a:lnTo>
                  <a:pt x="934320" y="329543"/>
                </a:lnTo>
                <a:lnTo>
                  <a:pt x="935540" y="329955"/>
                </a:lnTo>
                <a:lnTo>
                  <a:pt x="936899" y="330525"/>
                </a:lnTo>
                <a:lnTo>
                  <a:pt x="938232" y="331095"/>
                </a:lnTo>
                <a:lnTo>
                  <a:pt x="939171" y="331543"/>
                </a:lnTo>
                <a:lnTo>
                  <a:pt x="939495" y="332103"/>
                </a:lnTo>
                <a:lnTo>
                  <a:pt x="940915" y="334507"/>
                </a:lnTo>
                <a:lnTo>
                  <a:pt x="941424" y="335252"/>
                </a:lnTo>
                <a:lnTo>
                  <a:pt x="943923" y="336497"/>
                </a:lnTo>
                <a:lnTo>
                  <a:pt x="945440" y="338768"/>
                </a:lnTo>
                <a:lnTo>
                  <a:pt x="946940" y="340075"/>
                </a:lnTo>
                <a:lnTo>
                  <a:pt x="948018" y="341732"/>
                </a:lnTo>
                <a:lnTo>
                  <a:pt x="949764" y="342293"/>
                </a:lnTo>
                <a:lnTo>
                  <a:pt x="952325" y="342320"/>
                </a:lnTo>
                <a:lnTo>
                  <a:pt x="953043" y="343136"/>
                </a:lnTo>
                <a:lnTo>
                  <a:pt x="954105" y="343828"/>
                </a:lnTo>
                <a:lnTo>
                  <a:pt x="954691" y="344197"/>
                </a:lnTo>
                <a:lnTo>
                  <a:pt x="954806" y="343872"/>
                </a:lnTo>
                <a:lnTo>
                  <a:pt x="955157" y="342986"/>
                </a:lnTo>
                <a:lnTo>
                  <a:pt x="955894" y="341066"/>
                </a:lnTo>
                <a:lnTo>
                  <a:pt x="956630" y="339163"/>
                </a:lnTo>
                <a:lnTo>
                  <a:pt x="957367" y="337181"/>
                </a:lnTo>
                <a:lnTo>
                  <a:pt x="958121" y="335181"/>
                </a:lnTo>
                <a:lnTo>
                  <a:pt x="958892" y="333200"/>
                </a:lnTo>
                <a:lnTo>
                  <a:pt x="959910" y="330490"/>
                </a:lnTo>
                <a:lnTo>
                  <a:pt x="960628" y="328658"/>
                </a:lnTo>
                <a:lnTo>
                  <a:pt x="960962" y="327605"/>
                </a:lnTo>
                <a:lnTo>
                  <a:pt x="961724" y="325544"/>
                </a:lnTo>
                <a:lnTo>
                  <a:pt x="962312" y="323895"/>
                </a:lnTo>
                <a:lnTo>
                  <a:pt x="962927" y="322098"/>
                </a:lnTo>
                <a:lnTo>
                  <a:pt x="963470" y="320502"/>
                </a:lnTo>
                <a:lnTo>
                  <a:pt x="964136" y="319169"/>
                </a:lnTo>
                <a:lnTo>
                  <a:pt x="964628" y="318318"/>
                </a:lnTo>
                <a:lnTo>
                  <a:pt x="964979" y="317870"/>
                </a:lnTo>
                <a:lnTo>
                  <a:pt x="965873" y="316845"/>
                </a:lnTo>
                <a:lnTo>
                  <a:pt x="967127" y="315240"/>
                </a:lnTo>
                <a:lnTo>
                  <a:pt x="969582" y="311934"/>
                </a:lnTo>
                <a:lnTo>
                  <a:pt x="970091" y="311250"/>
                </a:lnTo>
                <a:lnTo>
                  <a:pt x="972485" y="308023"/>
                </a:lnTo>
                <a:lnTo>
                  <a:pt x="974020" y="304901"/>
                </a:lnTo>
                <a:lnTo>
                  <a:pt x="975028" y="301350"/>
                </a:lnTo>
                <a:lnTo>
                  <a:pt x="975606" y="299403"/>
                </a:lnTo>
                <a:lnTo>
                  <a:pt x="975704" y="296438"/>
                </a:lnTo>
                <a:lnTo>
                  <a:pt x="976229" y="293246"/>
                </a:lnTo>
                <a:lnTo>
                  <a:pt x="976756" y="290545"/>
                </a:lnTo>
                <a:lnTo>
                  <a:pt x="978053" y="288748"/>
                </a:lnTo>
                <a:lnTo>
                  <a:pt x="980053" y="286284"/>
                </a:lnTo>
                <a:lnTo>
                  <a:pt x="982061" y="283837"/>
                </a:lnTo>
                <a:lnTo>
                  <a:pt x="983447" y="281627"/>
                </a:lnTo>
                <a:lnTo>
                  <a:pt x="984245" y="279330"/>
                </a:lnTo>
                <a:lnTo>
                  <a:pt x="984516" y="278663"/>
                </a:lnTo>
                <a:lnTo>
                  <a:pt x="985183" y="276479"/>
                </a:lnTo>
                <a:lnTo>
                  <a:pt x="986166" y="275339"/>
                </a:lnTo>
                <a:lnTo>
                  <a:pt x="987375" y="273568"/>
                </a:lnTo>
                <a:lnTo>
                  <a:pt x="989085" y="270463"/>
                </a:lnTo>
                <a:lnTo>
                  <a:pt x="990225" y="268394"/>
                </a:lnTo>
                <a:lnTo>
                  <a:pt x="991032" y="264176"/>
                </a:lnTo>
                <a:lnTo>
                  <a:pt x="991146" y="262782"/>
                </a:lnTo>
                <a:lnTo>
                  <a:pt x="992084" y="260186"/>
                </a:lnTo>
                <a:lnTo>
                  <a:pt x="992917" y="257432"/>
                </a:lnTo>
                <a:lnTo>
                  <a:pt x="994943" y="250803"/>
                </a:lnTo>
                <a:lnTo>
                  <a:pt x="997118" y="244630"/>
                </a:lnTo>
                <a:lnTo>
                  <a:pt x="997486" y="243797"/>
                </a:lnTo>
                <a:lnTo>
                  <a:pt x="999004" y="240105"/>
                </a:lnTo>
                <a:lnTo>
                  <a:pt x="1000740" y="236430"/>
                </a:lnTo>
                <a:lnTo>
                  <a:pt x="1001686" y="234790"/>
                </a:lnTo>
                <a:lnTo>
                  <a:pt x="1002125" y="233878"/>
                </a:lnTo>
                <a:lnTo>
                  <a:pt x="1003967" y="229748"/>
                </a:lnTo>
                <a:lnTo>
                  <a:pt x="1005414" y="226179"/>
                </a:lnTo>
                <a:lnTo>
                  <a:pt x="1006782" y="223232"/>
                </a:lnTo>
                <a:lnTo>
                  <a:pt x="1007974" y="220689"/>
                </a:lnTo>
                <a:lnTo>
                  <a:pt x="1009781" y="216655"/>
                </a:lnTo>
                <a:lnTo>
                  <a:pt x="1010518" y="213656"/>
                </a:lnTo>
                <a:lnTo>
                  <a:pt x="1011702" y="211490"/>
                </a:lnTo>
                <a:lnTo>
                  <a:pt x="1012658" y="210122"/>
                </a:lnTo>
                <a:lnTo>
                  <a:pt x="1014359" y="206745"/>
                </a:lnTo>
                <a:lnTo>
                  <a:pt x="1015621" y="203448"/>
                </a:lnTo>
                <a:lnTo>
                  <a:pt x="1016077" y="202536"/>
                </a:lnTo>
                <a:lnTo>
                  <a:pt x="1016262" y="202247"/>
                </a:lnTo>
                <a:lnTo>
                  <a:pt x="1022804" y="204369"/>
                </a:lnTo>
                <a:lnTo>
                  <a:pt x="1025513" y="205404"/>
                </a:lnTo>
                <a:lnTo>
                  <a:pt x="1031222" y="207605"/>
                </a:lnTo>
                <a:lnTo>
                  <a:pt x="1034142" y="208929"/>
                </a:lnTo>
                <a:lnTo>
                  <a:pt x="1037299" y="210236"/>
                </a:lnTo>
                <a:lnTo>
                  <a:pt x="1038983" y="210814"/>
                </a:lnTo>
                <a:lnTo>
                  <a:pt x="1041938" y="211464"/>
                </a:lnTo>
                <a:lnTo>
                  <a:pt x="1042807" y="211560"/>
                </a:lnTo>
                <a:lnTo>
                  <a:pt x="1047112" y="212034"/>
                </a:lnTo>
                <a:lnTo>
                  <a:pt x="1047875" y="212130"/>
                </a:lnTo>
                <a:lnTo>
                  <a:pt x="1049865" y="212393"/>
                </a:lnTo>
                <a:lnTo>
                  <a:pt x="1051610" y="212542"/>
                </a:lnTo>
                <a:lnTo>
                  <a:pt x="1055171" y="212726"/>
                </a:lnTo>
                <a:lnTo>
                  <a:pt x="1057697" y="212516"/>
                </a:lnTo>
                <a:lnTo>
                  <a:pt x="1059371" y="212201"/>
                </a:lnTo>
                <a:lnTo>
                  <a:pt x="1062686" y="211560"/>
                </a:lnTo>
                <a:lnTo>
                  <a:pt x="1066492" y="211788"/>
                </a:lnTo>
                <a:lnTo>
                  <a:pt x="1070535" y="211446"/>
                </a:lnTo>
                <a:lnTo>
                  <a:pt x="1073815" y="211253"/>
                </a:lnTo>
                <a:lnTo>
                  <a:pt x="1076384" y="211096"/>
                </a:lnTo>
                <a:lnTo>
                  <a:pt x="1076507" y="211148"/>
                </a:lnTo>
                <a:lnTo>
                  <a:pt x="1076866" y="211314"/>
                </a:lnTo>
                <a:lnTo>
                  <a:pt x="1077682" y="211630"/>
                </a:lnTo>
                <a:lnTo>
                  <a:pt x="1080050" y="212788"/>
                </a:lnTo>
                <a:lnTo>
                  <a:pt x="1081286" y="213384"/>
                </a:lnTo>
                <a:lnTo>
                  <a:pt x="1081576" y="213691"/>
                </a:lnTo>
                <a:lnTo>
                  <a:pt x="1081663" y="214787"/>
                </a:lnTo>
                <a:lnTo>
                  <a:pt x="1081874" y="217445"/>
                </a:lnTo>
                <a:lnTo>
                  <a:pt x="1082049" y="217839"/>
                </a:lnTo>
                <a:lnTo>
                  <a:pt x="1083566" y="221320"/>
                </a:lnTo>
                <a:lnTo>
                  <a:pt x="1083821" y="221917"/>
                </a:lnTo>
                <a:lnTo>
                  <a:pt x="1085179" y="223294"/>
                </a:lnTo>
                <a:lnTo>
                  <a:pt x="1086758" y="224618"/>
                </a:lnTo>
                <a:lnTo>
                  <a:pt x="1087363" y="226170"/>
                </a:lnTo>
                <a:lnTo>
                  <a:pt x="1088959" y="226564"/>
                </a:lnTo>
                <a:lnTo>
                  <a:pt x="1088363" y="228300"/>
                </a:lnTo>
                <a:lnTo>
                  <a:pt x="1089986" y="229721"/>
                </a:lnTo>
                <a:lnTo>
                  <a:pt x="1091204" y="231195"/>
                </a:lnTo>
                <a:lnTo>
                  <a:pt x="1092187" y="232467"/>
                </a:lnTo>
                <a:lnTo>
                  <a:pt x="1093616" y="235421"/>
                </a:lnTo>
                <a:lnTo>
                  <a:pt x="1094914" y="236869"/>
                </a:lnTo>
                <a:lnTo>
                  <a:pt x="1095159" y="238578"/>
                </a:lnTo>
                <a:lnTo>
                  <a:pt x="1095484" y="240605"/>
                </a:lnTo>
                <a:lnTo>
                  <a:pt x="1096694" y="243077"/>
                </a:lnTo>
                <a:lnTo>
                  <a:pt x="1097500" y="243743"/>
                </a:lnTo>
                <a:lnTo>
                  <a:pt x="1097605" y="244980"/>
                </a:lnTo>
                <a:lnTo>
                  <a:pt x="1098115" y="245805"/>
                </a:lnTo>
                <a:lnTo>
                  <a:pt x="1099000" y="247251"/>
                </a:lnTo>
                <a:lnTo>
                  <a:pt x="1098325" y="248041"/>
                </a:lnTo>
                <a:lnTo>
                  <a:pt x="1098833" y="249680"/>
                </a:lnTo>
                <a:lnTo>
                  <a:pt x="1100491" y="250452"/>
                </a:lnTo>
                <a:lnTo>
                  <a:pt x="1104341" y="249830"/>
                </a:lnTo>
                <a:lnTo>
                  <a:pt x="1105910" y="250014"/>
                </a:lnTo>
                <a:lnTo>
                  <a:pt x="1107200" y="251303"/>
                </a:lnTo>
                <a:lnTo>
                  <a:pt x="1108322" y="252899"/>
                </a:lnTo>
                <a:lnTo>
                  <a:pt x="1108234" y="255416"/>
                </a:lnTo>
                <a:lnTo>
                  <a:pt x="1110435" y="261773"/>
                </a:lnTo>
                <a:lnTo>
                  <a:pt x="1110734" y="264124"/>
                </a:lnTo>
                <a:lnTo>
                  <a:pt x="1112075" y="266544"/>
                </a:lnTo>
                <a:lnTo>
                  <a:pt x="1113330" y="267430"/>
                </a:lnTo>
                <a:lnTo>
                  <a:pt x="1115426" y="268219"/>
                </a:lnTo>
                <a:lnTo>
                  <a:pt x="1116311" y="268885"/>
                </a:lnTo>
                <a:lnTo>
                  <a:pt x="1116828" y="269850"/>
                </a:lnTo>
                <a:lnTo>
                  <a:pt x="1117723" y="272226"/>
                </a:lnTo>
                <a:lnTo>
                  <a:pt x="1118495" y="273551"/>
                </a:lnTo>
                <a:lnTo>
                  <a:pt x="1118302" y="275295"/>
                </a:lnTo>
                <a:lnTo>
                  <a:pt x="1118643" y="277006"/>
                </a:lnTo>
                <a:lnTo>
                  <a:pt x="1118775" y="277330"/>
                </a:lnTo>
                <a:lnTo>
                  <a:pt x="1120283" y="278400"/>
                </a:lnTo>
                <a:lnTo>
                  <a:pt x="1121476" y="279926"/>
                </a:lnTo>
                <a:lnTo>
                  <a:pt x="1123020" y="282416"/>
                </a:lnTo>
                <a:lnTo>
                  <a:pt x="1124388" y="283372"/>
                </a:lnTo>
                <a:lnTo>
                  <a:pt x="1126212" y="283364"/>
                </a:lnTo>
                <a:lnTo>
                  <a:pt x="1127343" y="283075"/>
                </a:lnTo>
                <a:lnTo>
                  <a:pt x="1128211" y="283784"/>
                </a:lnTo>
                <a:lnTo>
                  <a:pt x="1128886" y="284837"/>
                </a:lnTo>
                <a:lnTo>
                  <a:pt x="1129921" y="285941"/>
                </a:lnTo>
                <a:lnTo>
                  <a:pt x="1131000" y="287556"/>
                </a:lnTo>
                <a:lnTo>
                  <a:pt x="1132552" y="289081"/>
                </a:lnTo>
                <a:lnTo>
                  <a:pt x="1134498" y="289564"/>
                </a:lnTo>
                <a:lnTo>
                  <a:pt x="1135989" y="290238"/>
                </a:lnTo>
                <a:lnTo>
                  <a:pt x="1137349" y="291432"/>
                </a:lnTo>
                <a:lnTo>
                  <a:pt x="1138164" y="292729"/>
                </a:lnTo>
                <a:lnTo>
                  <a:pt x="1138594" y="295009"/>
                </a:lnTo>
                <a:lnTo>
                  <a:pt x="1136910" y="300016"/>
                </a:lnTo>
                <a:lnTo>
                  <a:pt x="1136963" y="301603"/>
                </a:lnTo>
                <a:lnTo>
                  <a:pt x="1137594" y="302235"/>
                </a:lnTo>
                <a:lnTo>
                  <a:pt x="1138629" y="302568"/>
                </a:lnTo>
                <a:lnTo>
                  <a:pt x="1139339" y="303068"/>
                </a:lnTo>
                <a:lnTo>
                  <a:pt x="1139541" y="303875"/>
                </a:lnTo>
                <a:lnTo>
                  <a:pt x="1140111" y="303963"/>
                </a:lnTo>
                <a:lnTo>
                  <a:pt x="1140786" y="303515"/>
                </a:lnTo>
                <a:lnTo>
                  <a:pt x="1141751" y="303419"/>
                </a:lnTo>
                <a:lnTo>
                  <a:pt x="1144522" y="304331"/>
                </a:lnTo>
                <a:lnTo>
                  <a:pt x="1148039" y="308023"/>
                </a:lnTo>
                <a:lnTo>
                  <a:pt x="1149819" y="310276"/>
                </a:lnTo>
                <a:lnTo>
                  <a:pt x="1151589" y="311241"/>
                </a:lnTo>
                <a:lnTo>
                  <a:pt x="1151932" y="311803"/>
                </a:lnTo>
                <a:lnTo>
                  <a:pt x="1151967" y="313355"/>
                </a:lnTo>
                <a:lnTo>
                  <a:pt x="1155518" y="315678"/>
                </a:lnTo>
                <a:lnTo>
                  <a:pt x="1156220" y="316336"/>
                </a:lnTo>
                <a:lnTo>
                  <a:pt x="1156422" y="317161"/>
                </a:lnTo>
                <a:lnTo>
                  <a:pt x="1156614" y="320519"/>
                </a:lnTo>
                <a:lnTo>
                  <a:pt x="1156896" y="322642"/>
                </a:lnTo>
                <a:lnTo>
                  <a:pt x="1157710" y="324158"/>
                </a:lnTo>
                <a:lnTo>
                  <a:pt x="1159166" y="325614"/>
                </a:lnTo>
                <a:lnTo>
                  <a:pt x="1160781" y="326535"/>
                </a:lnTo>
                <a:lnTo>
                  <a:pt x="1162061" y="327815"/>
                </a:lnTo>
                <a:lnTo>
                  <a:pt x="1162806" y="327824"/>
                </a:lnTo>
                <a:lnTo>
                  <a:pt x="1163613" y="327192"/>
                </a:lnTo>
                <a:lnTo>
                  <a:pt x="1164437" y="326982"/>
                </a:lnTo>
                <a:lnTo>
                  <a:pt x="1165454" y="327491"/>
                </a:lnTo>
                <a:lnTo>
                  <a:pt x="1165954" y="327447"/>
                </a:lnTo>
                <a:lnTo>
                  <a:pt x="1166383" y="327236"/>
                </a:lnTo>
                <a:lnTo>
                  <a:pt x="1167980" y="325518"/>
                </a:lnTo>
                <a:lnTo>
                  <a:pt x="1168550" y="325272"/>
                </a:lnTo>
                <a:lnTo>
                  <a:pt x="1169952" y="325737"/>
                </a:lnTo>
                <a:lnTo>
                  <a:pt x="1170751" y="325623"/>
                </a:lnTo>
                <a:lnTo>
                  <a:pt x="1172715" y="326211"/>
                </a:lnTo>
                <a:lnTo>
                  <a:pt x="1173575" y="325570"/>
                </a:lnTo>
                <a:lnTo>
                  <a:pt x="1174268" y="325526"/>
                </a:lnTo>
                <a:lnTo>
                  <a:pt x="1177293" y="326158"/>
                </a:lnTo>
                <a:lnTo>
                  <a:pt x="1183194" y="324667"/>
                </a:lnTo>
                <a:lnTo>
                  <a:pt x="1185545" y="324719"/>
                </a:lnTo>
                <a:lnTo>
                  <a:pt x="1186842" y="326087"/>
                </a:lnTo>
                <a:lnTo>
                  <a:pt x="1189447" y="326815"/>
                </a:lnTo>
                <a:lnTo>
                  <a:pt x="1193700" y="326026"/>
                </a:lnTo>
                <a:lnTo>
                  <a:pt x="1194893" y="324851"/>
                </a:lnTo>
                <a:lnTo>
                  <a:pt x="1195428" y="324729"/>
                </a:lnTo>
                <a:lnTo>
                  <a:pt x="1196402" y="325000"/>
                </a:lnTo>
                <a:lnTo>
                  <a:pt x="1197348" y="324667"/>
                </a:lnTo>
                <a:lnTo>
                  <a:pt x="1198436" y="322518"/>
                </a:lnTo>
                <a:lnTo>
                  <a:pt x="1199865" y="321897"/>
                </a:lnTo>
                <a:lnTo>
                  <a:pt x="1200216" y="320922"/>
                </a:lnTo>
                <a:lnTo>
                  <a:pt x="1202329" y="320414"/>
                </a:lnTo>
                <a:lnTo>
                  <a:pt x="1202908" y="319897"/>
                </a:lnTo>
                <a:lnTo>
                  <a:pt x="1204452" y="317458"/>
                </a:lnTo>
                <a:lnTo>
                  <a:pt x="1206408" y="315757"/>
                </a:lnTo>
                <a:lnTo>
                  <a:pt x="1207407" y="314179"/>
                </a:lnTo>
                <a:lnTo>
                  <a:pt x="1207573" y="313188"/>
                </a:lnTo>
                <a:lnTo>
                  <a:pt x="1207854" y="312872"/>
                </a:lnTo>
                <a:lnTo>
                  <a:pt x="1208933" y="313021"/>
                </a:lnTo>
                <a:lnTo>
                  <a:pt x="1209933" y="312600"/>
                </a:lnTo>
                <a:lnTo>
                  <a:pt x="1210836" y="312767"/>
                </a:lnTo>
                <a:lnTo>
                  <a:pt x="1211546" y="312583"/>
                </a:lnTo>
                <a:lnTo>
                  <a:pt x="1212072" y="312215"/>
                </a:lnTo>
                <a:lnTo>
                  <a:pt x="1213878" y="312153"/>
                </a:lnTo>
                <a:lnTo>
                  <a:pt x="1214615" y="311908"/>
                </a:lnTo>
                <a:lnTo>
                  <a:pt x="1216079" y="311987"/>
                </a:lnTo>
                <a:lnTo>
                  <a:pt x="1216641" y="311206"/>
                </a:lnTo>
                <a:lnTo>
                  <a:pt x="1216843" y="309540"/>
                </a:lnTo>
                <a:lnTo>
                  <a:pt x="1218491" y="308996"/>
                </a:lnTo>
                <a:lnTo>
                  <a:pt x="1221411" y="309900"/>
                </a:lnTo>
                <a:lnTo>
                  <a:pt x="1221359" y="310671"/>
                </a:lnTo>
                <a:lnTo>
                  <a:pt x="1221464" y="310689"/>
                </a:lnTo>
                <a:lnTo>
                  <a:pt x="1222779" y="309969"/>
                </a:lnTo>
                <a:lnTo>
                  <a:pt x="1223587" y="309444"/>
                </a:lnTo>
                <a:lnTo>
                  <a:pt x="1223700" y="309373"/>
                </a:lnTo>
                <a:lnTo>
                  <a:pt x="1224779" y="308655"/>
                </a:lnTo>
                <a:lnTo>
                  <a:pt x="1225121" y="308427"/>
                </a:lnTo>
                <a:lnTo>
                  <a:pt x="1229400" y="305085"/>
                </a:lnTo>
                <a:lnTo>
                  <a:pt x="1230584" y="304507"/>
                </a:lnTo>
                <a:lnTo>
                  <a:pt x="1231023" y="304147"/>
                </a:lnTo>
                <a:lnTo>
                  <a:pt x="1231566" y="304138"/>
                </a:lnTo>
                <a:lnTo>
                  <a:pt x="1232329" y="304629"/>
                </a:lnTo>
                <a:lnTo>
                  <a:pt x="1234065" y="304427"/>
                </a:lnTo>
                <a:lnTo>
                  <a:pt x="1235372" y="303875"/>
                </a:lnTo>
                <a:lnTo>
                  <a:pt x="1236065" y="303884"/>
                </a:lnTo>
                <a:lnTo>
                  <a:pt x="1237126" y="304130"/>
                </a:lnTo>
                <a:lnTo>
                  <a:pt x="1237968" y="304094"/>
                </a:lnTo>
                <a:lnTo>
                  <a:pt x="1239415" y="303892"/>
                </a:lnTo>
                <a:lnTo>
                  <a:pt x="1239977" y="304120"/>
                </a:lnTo>
                <a:lnTo>
                  <a:pt x="1240835" y="305138"/>
                </a:lnTo>
                <a:lnTo>
                  <a:pt x="1241213" y="305322"/>
                </a:lnTo>
                <a:lnTo>
                  <a:pt x="1241730" y="305278"/>
                </a:lnTo>
                <a:lnTo>
                  <a:pt x="1242738" y="304796"/>
                </a:lnTo>
                <a:lnTo>
                  <a:pt x="1243668" y="304138"/>
                </a:lnTo>
                <a:lnTo>
                  <a:pt x="1248447" y="303682"/>
                </a:lnTo>
                <a:lnTo>
                  <a:pt x="1250473" y="303174"/>
                </a:lnTo>
                <a:lnTo>
                  <a:pt x="1251016" y="302762"/>
                </a:lnTo>
                <a:lnTo>
                  <a:pt x="1251236" y="302296"/>
                </a:lnTo>
                <a:lnTo>
                  <a:pt x="1251288" y="301578"/>
                </a:lnTo>
                <a:lnTo>
                  <a:pt x="1250807" y="299850"/>
                </a:lnTo>
                <a:lnTo>
                  <a:pt x="1250885" y="299254"/>
                </a:lnTo>
                <a:lnTo>
                  <a:pt x="1252288" y="297911"/>
                </a:lnTo>
                <a:lnTo>
                  <a:pt x="1253533" y="296947"/>
                </a:lnTo>
                <a:lnTo>
                  <a:pt x="1254217" y="296237"/>
                </a:lnTo>
                <a:lnTo>
                  <a:pt x="1255200" y="294633"/>
                </a:lnTo>
                <a:lnTo>
                  <a:pt x="1255717" y="293861"/>
                </a:lnTo>
                <a:lnTo>
                  <a:pt x="1256637" y="292808"/>
                </a:lnTo>
                <a:lnTo>
                  <a:pt x="1258681" y="290949"/>
                </a:lnTo>
                <a:lnTo>
                  <a:pt x="1258980" y="290204"/>
                </a:lnTo>
                <a:lnTo>
                  <a:pt x="1259014" y="288993"/>
                </a:lnTo>
                <a:lnTo>
                  <a:pt x="1258970" y="287845"/>
                </a:lnTo>
                <a:lnTo>
                  <a:pt x="1258927" y="286784"/>
                </a:lnTo>
                <a:lnTo>
                  <a:pt x="1258997" y="285617"/>
                </a:lnTo>
                <a:lnTo>
                  <a:pt x="1259120" y="285039"/>
                </a:lnTo>
                <a:lnTo>
                  <a:pt x="1259330" y="284705"/>
                </a:lnTo>
                <a:lnTo>
                  <a:pt x="1263118" y="280908"/>
                </a:lnTo>
                <a:lnTo>
                  <a:pt x="1264109" y="279707"/>
                </a:lnTo>
                <a:lnTo>
                  <a:pt x="1266197" y="276418"/>
                </a:lnTo>
                <a:lnTo>
                  <a:pt x="1266223" y="276348"/>
                </a:lnTo>
                <a:lnTo>
                  <a:pt x="1266670" y="274989"/>
                </a:lnTo>
                <a:lnTo>
                  <a:pt x="1266775" y="274174"/>
                </a:lnTo>
                <a:lnTo>
                  <a:pt x="1266731" y="272823"/>
                </a:lnTo>
                <a:lnTo>
                  <a:pt x="1266346" y="271937"/>
                </a:lnTo>
                <a:lnTo>
                  <a:pt x="1265653" y="271078"/>
                </a:lnTo>
                <a:lnTo>
                  <a:pt x="1264802" y="270245"/>
                </a:lnTo>
                <a:lnTo>
                  <a:pt x="1263197" y="269034"/>
                </a:lnTo>
                <a:lnTo>
                  <a:pt x="1262672" y="268325"/>
                </a:lnTo>
                <a:lnTo>
                  <a:pt x="1262733" y="267789"/>
                </a:lnTo>
                <a:lnTo>
                  <a:pt x="1262952" y="267473"/>
                </a:lnTo>
                <a:lnTo>
                  <a:pt x="1264285" y="265544"/>
                </a:lnTo>
                <a:lnTo>
                  <a:pt x="1267609" y="266360"/>
                </a:lnTo>
                <a:lnTo>
                  <a:pt x="1269117" y="263300"/>
                </a:lnTo>
                <a:lnTo>
                  <a:pt x="1271344" y="261089"/>
                </a:lnTo>
                <a:lnTo>
                  <a:pt x="1273843" y="259941"/>
                </a:lnTo>
                <a:lnTo>
                  <a:pt x="1276939" y="259265"/>
                </a:lnTo>
                <a:lnTo>
                  <a:pt x="1278596" y="258590"/>
                </a:lnTo>
                <a:lnTo>
                  <a:pt x="1281096" y="257556"/>
                </a:lnTo>
                <a:lnTo>
                  <a:pt x="1283481" y="256547"/>
                </a:lnTo>
                <a:lnTo>
                  <a:pt x="1285410" y="255731"/>
                </a:lnTo>
                <a:lnTo>
                  <a:pt x="1285094" y="250180"/>
                </a:lnTo>
                <a:lnTo>
                  <a:pt x="1285480" y="248926"/>
                </a:lnTo>
                <a:lnTo>
                  <a:pt x="1285708" y="248163"/>
                </a:lnTo>
                <a:lnTo>
                  <a:pt x="1292206" y="248146"/>
                </a:lnTo>
                <a:lnTo>
                  <a:pt x="1294750" y="245831"/>
                </a:lnTo>
                <a:lnTo>
                  <a:pt x="1302151" y="239087"/>
                </a:lnTo>
                <a:lnTo>
                  <a:pt x="1304098" y="234693"/>
                </a:lnTo>
                <a:lnTo>
                  <a:pt x="1305588" y="231712"/>
                </a:lnTo>
                <a:lnTo>
                  <a:pt x="1309438" y="226942"/>
                </a:lnTo>
                <a:lnTo>
                  <a:pt x="1311665" y="226056"/>
                </a:lnTo>
                <a:lnTo>
                  <a:pt x="1311929" y="225951"/>
                </a:lnTo>
                <a:lnTo>
                  <a:pt x="1313770" y="225214"/>
                </a:lnTo>
                <a:lnTo>
                  <a:pt x="1314112" y="223978"/>
                </a:lnTo>
                <a:lnTo>
                  <a:pt x="1315270" y="221522"/>
                </a:lnTo>
                <a:lnTo>
                  <a:pt x="1316883" y="219110"/>
                </a:lnTo>
                <a:lnTo>
                  <a:pt x="1318681" y="216436"/>
                </a:lnTo>
                <a:lnTo>
                  <a:pt x="1319277" y="212192"/>
                </a:lnTo>
                <a:lnTo>
                  <a:pt x="1324013" y="209464"/>
                </a:lnTo>
                <a:lnTo>
                  <a:pt x="1331168" y="204431"/>
                </a:lnTo>
                <a:lnTo>
                  <a:pt x="1336421" y="205816"/>
                </a:lnTo>
                <a:lnTo>
                  <a:pt x="1337851" y="210122"/>
                </a:lnTo>
                <a:lnTo>
                  <a:pt x="1339806" y="214875"/>
                </a:lnTo>
                <a:lnTo>
                  <a:pt x="1341542" y="215383"/>
                </a:lnTo>
                <a:lnTo>
                  <a:pt x="1343893" y="216077"/>
                </a:lnTo>
                <a:lnTo>
                  <a:pt x="1351514" y="211446"/>
                </a:lnTo>
                <a:lnTo>
                  <a:pt x="1357345" y="209078"/>
                </a:lnTo>
                <a:lnTo>
                  <a:pt x="1361055" y="209017"/>
                </a:lnTo>
                <a:lnTo>
                  <a:pt x="1363036" y="208535"/>
                </a:lnTo>
                <a:lnTo>
                  <a:pt x="1364913" y="209253"/>
                </a:lnTo>
                <a:lnTo>
                  <a:pt x="1369587" y="216646"/>
                </a:lnTo>
                <a:lnTo>
                  <a:pt x="1369982" y="217278"/>
                </a:lnTo>
                <a:lnTo>
                  <a:pt x="1376506" y="223882"/>
                </a:lnTo>
                <a:lnTo>
                  <a:pt x="1379040" y="230879"/>
                </a:lnTo>
                <a:lnTo>
                  <a:pt x="1384118" y="234668"/>
                </a:lnTo>
                <a:lnTo>
                  <a:pt x="1389572" y="241157"/>
                </a:lnTo>
                <a:lnTo>
                  <a:pt x="1390773" y="240955"/>
                </a:lnTo>
                <a:lnTo>
                  <a:pt x="1392106" y="239938"/>
                </a:lnTo>
                <a:lnTo>
                  <a:pt x="1393773" y="237982"/>
                </a:lnTo>
                <a:lnTo>
                  <a:pt x="1394992" y="236220"/>
                </a:lnTo>
                <a:lnTo>
                  <a:pt x="1398825" y="231081"/>
                </a:lnTo>
                <a:lnTo>
                  <a:pt x="1400569" y="228371"/>
                </a:lnTo>
                <a:lnTo>
                  <a:pt x="1400762" y="227643"/>
                </a:lnTo>
                <a:lnTo>
                  <a:pt x="1400718" y="227099"/>
                </a:lnTo>
                <a:lnTo>
                  <a:pt x="1400526" y="226432"/>
                </a:lnTo>
                <a:lnTo>
                  <a:pt x="1398929" y="223241"/>
                </a:lnTo>
                <a:lnTo>
                  <a:pt x="1398639" y="221662"/>
                </a:lnTo>
                <a:lnTo>
                  <a:pt x="1398534" y="218943"/>
                </a:lnTo>
                <a:lnTo>
                  <a:pt x="1398859" y="217199"/>
                </a:lnTo>
                <a:lnTo>
                  <a:pt x="1399649" y="216067"/>
                </a:lnTo>
                <a:lnTo>
                  <a:pt x="1400166" y="215068"/>
                </a:lnTo>
                <a:lnTo>
                  <a:pt x="1401350" y="214366"/>
                </a:lnTo>
                <a:lnTo>
                  <a:pt x="1402656" y="214094"/>
                </a:lnTo>
                <a:lnTo>
                  <a:pt x="1404708" y="213805"/>
                </a:lnTo>
                <a:lnTo>
                  <a:pt x="1405672" y="213569"/>
                </a:lnTo>
                <a:lnTo>
                  <a:pt x="1407479" y="213322"/>
                </a:lnTo>
                <a:lnTo>
                  <a:pt x="1409172" y="214016"/>
                </a:lnTo>
                <a:lnTo>
                  <a:pt x="1410347" y="214717"/>
                </a:lnTo>
                <a:lnTo>
                  <a:pt x="1413609" y="217909"/>
                </a:lnTo>
                <a:lnTo>
                  <a:pt x="1414556" y="217918"/>
                </a:lnTo>
                <a:lnTo>
                  <a:pt x="1414916" y="217690"/>
                </a:lnTo>
                <a:lnTo>
                  <a:pt x="1415407" y="217111"/>
                </a:lnTo>
                <a:lnTo>
                  <a:pt x="1419282" y="216866"/>
                </a:lnTo>
                <a:lnTo>
                  <a:pt x="1423071" y="216067"/>
                </a:lnTo>
                <a:lnTo>
                  <a:pt x="1424439" y="215839"/>
                </a:lnTo>
                <a:lnTo>
                  <a:pt x="1426351" y="215340"/>
                </a:lnTo>
                <a:lnTo>
                  <a:pt x="1431288" y="215085"/>
                </a:lnTo>
                <a:lnTo>
                  <a:pt x="1439417" y="207176"/>
                </a:lnTo>
                <a:lnTo>
                  <a:pt x="1447222" y="201607"/>
                </a:lnTo>
                <a:lnTo>
                  <a:pt x="1450169" y="199300"/>
                </a:lnTo>
                <a:lnTo>
                  <a:pt x="1453843" y="194118"/>
                </a:lnTo>
                <a:lnTo>
                  <a:pt x="1455447" y="192777"/>
                </a:lnTo>
                <a:lnTo>
                  <a:pt x="1459280" y="187997"/>
                </a:lnTo>
                <a:lnTo>
                  <a:pt x="1466646" y="185121"/>
                </a:lnTo>
                <a:lnTo>
                  <a:pt x="1468348" y="178824"/>
                </a:lnTo>
                <a:lnTo>
                  <a:pt x="1471224" y="172098"/>
                </a:lnTo>
                <a:lnTo>
                  <a:pt x="1476713" y="165714"/>
                </a:lnTo>
                <a:lnTo>
                  <a:pt x="1476494" y="164934"/>
                </a:lnTo>
                <a:lnTo>
                  <a:pt x="1475942" y="163005"/>
                </a:lnTo>
                <a:lnTo>
                  <a:pt x="1478213" y="158462"/>
                </a:lnTo>
                <a:lnTo>
                  <a:pt x="1480186" y="156085"/>
                </a:lnTo>
                <a:lnTo>
                  <a:pt x="1486219" y="157752"/>
                </a:lnTo>
                <a:lnTo>
                  <a:pt x="1490288" y="157024"/>
                </a:lnTo>
                <a:lnTo>
                  <a:pt x="1492735" y="156559"/>
                </a:lnTo>
                <a:lnTo>
                  <a:pt x="1496453" y="150972"/>
                </a:lnTo>
                <a:lnTo>
                  <a:pt x="1497769" y="151139"/>
                </a:lnTo>
                <a:lnTo>
                  <a:pt x="1501530" y="153893"/>
                </a:lnTo>
                <a:lnTo>
                  <a:pt x="1506266" y="149675"/>
                </a:lnTo>
                <a:lnTo>
                  <a:pt x="1514325" y="148395"/>
                </a:lnTo>
                <a:lnTo>
                  <a:pt x="1520183" y="140511"/>
                </a:lnTo>
                <a:lnTo>
                  <a:pt x="1520033" y="132557"/>
                </a:lnTo>
                <a:lnTo>
                  <a:pt x="1523445" y="126524"/>
                </a:lnTo>
                <a:lnTo>
                  <a:pt x="1524541" y="126120"/>
                </a:lnTo>
                <a:lnTo>
                  <a:pt x="1527751" y="127865"/>
                </a:lnTo>
                <a:lnTo>
                  <a:pt x="1528443" y="127971"/>
                </a:lnTo>
                <a:lnTo>
                  <a:pt x="1529531" y="128129"/>
                </a:lnTo>
                <a:lnTo>
                  <a:pt x="1529926" y="127927"/>
                </a:lnTo>
                <a:lnTo>
                  <a:pt x="1531469" y="125629"/>
                </a:lnTo>
                <a:lnTo>
                  <a:pt x="1532644" y="121876"/>
                </a:lnTo>
                <a:lnTo>
                  <a:pt x="1533012" y="120832"/>
                </a:lnTo>
                <a:lnTo>
                  <a:pt x="1534363" y="119920"/>
                </a:lnTo>
                <a:lnTo>
                  <a:pt x="1536678" y="120516"/>
                </a:lnTo>
                <a:lnTo>
                  <a:pt x="1539177" y="122183"/>
                </a:lnTo>
                <a:lnTo>
                  <a:pt x="1540528" y="122262"/>
                </a:lnTo>
                <a:lnTo>
                  <a:pt x="1540931" y="121911"/>
                </a:lnTo>
                <a:lnTo>
                  <a:pt x="1541282" y="120842"/>
                </a:lnTo>
                <a:lnTo>
                  <a:pt x="1541685" y="120570"/>
                </a:lnTo>
                <a:lnTo>
                  <a:pt x="1542773" y="119859"/>
                </a:lnTo>
                <a:lnTo>
                  <a:pt x="1542781" y="118675"/>
                </a:lnTo>
                <a:lnTo>
                  <a:pt x="1543948" y="119430"/>
                </a:lnTo>
                <a:lnTo>
                  <a:pt x="1544395" y="120008"/>
                </a:lnTo>
                <a:lnTo>
                  <a:pt x="1545027" y="122972"/>
                </a:lnTo>
                <a:lnTo>
                  <a:pt x="1546526" y="124463"/>
                </a:lnTo>
                <a:lnTo>
                  <a:pt x="1547289" y="125919"/>
                </a:lnTo>
                <a:lnTo>
                  <a:pt x="1546904" y="127488"/>
                </a:lnTo>
                <a:lnTo>
                  <a:pt x="1547912" y="129233"/>
                </a:lnTo>
                <a:lnTo>
                  <a:pt x="1552568" y="131969"/>
                </a:lnTo>
                <a:lnTo>
                  <a:pt x="1554305" y="133574"/>
                </a:lnTo>
                <a:lnTo>
                  <a:pt x="1555514" y="135697"/>
                </a:lnTo>
                <a:lnTo>
                  <a:pt x="1555243" y="139073"/>
                </a:lnTo>
                <a:lnTo>
                  <a:pt x="1554138" y="143483"/>
                </a:lnTo>
                <a:lnTo>
                  <a:pt x="1554234" y="147106"/>
                </a:lnTo>
                <a:lnTo>
                  <a:pt x="1556119" y="151359"/>
                </a:lnTo>
                <a:lnTo>
                  <a:pt x="1559171" y="152569"/>
                </a:lnTo>
                <a:lnTo>
                  <a:pt x="1560715" y="152148"/>
                </a:lnTo>
                <a:lnTo>
                  <a:pt x="1561899" y="152928"/>
                </a:lnTo>
                <a:lnTo>
                  <a:pt x="1563275" y="156436"/>
                </a:lnTo>
                <a:lnTo>
                  <a:pt x="1565056" y="158514"/>
                </a:lnTo>
                <a:lnTo>
                  <a:pt x="1567336" y="159821"/>
                </a:lnTo>
                <a:lnTo>
                  <a:pt x="1567756" y="159769"/>
                </a:lnTo>
                <a:lnTo>
                  <a:pt x="1570037" y="157848"/>
                </a:lnTo>
                <a:lnTo>
                  <a:pt x="1573992" y="153551"/>
                </a:lnTo>
                <a:lnTo>
                  <a:pt x="1574509" y="153533"/>
                </a:lnTo>
                <a:lnTo>
                  <a:pt x="1576509" y="156700"/>
                </a:lnTo>
                <a:lnTo>
                  <a:pt x="1580130" y="160645"/>
                </a:lnTo>
                <a:lnTo>
                  <a:pt x="1582734" y="171352"/>
                </a:lnTo>
                <a:lnTo>
                  <a:pt x="1584023" y="174404"/>
                </a:lnTo>
                <a:lnTo>
                  <a:pt x="1593152" y="180271"/>
                </a:lnTo>
                <a:lnTo>
                  <a:pt x="1594407" y="180140"/>
                </a:lnTo>
                <a:lnTo>
                  <a:pt x="1596240" y="178649"/>
                </a:lnTo>
                <a:lnTo>
                  <a:pt x="1601378" y="177237"/>
                </a:lnTo>
                <a:lnTo>
                  <a:pt x="1608139" y="180719"/>
                </a:lnTo>
                <a:lnTo>
                  <a:pt x="1608982" y="182665"/>
                </a:lnTo>
                <a:lnTo>
                  <a:pt x="1608245" y="186428"/>
                </a:lnTo>
                <a:lnTo>
                  <a:pt x="1598861" y="190321"/>
                </a:lnTo>
                <a:lnTo>
                  <a:pt x="1591907" y="200011"/>
                </a:lnTo>
                <a:lnTo>
                  <a:pt x="1595432" y="208368"/>
                </a:lnTo>
                <a:lnTo>
                  <a:pt x="1592671" y="222504"/>
                </a:lnTo>
                <a:lnTo>
                  <a:pt x="1593363" y="224267"/>
                </a:lnTo>
                <a:lnTo>
                  <a:pt x="1595204" y="225723"/>
                </a:lnTo>
                <a:lnTo>
                  <a:pt x="1597116" y="224294"/>
                </a:lnTo>
                <a:lnTo>
                  <a:pt x="1598870" y="222478"/>
                </a:lnTo>
                <a:lnTo>
                  <a:pt x="1602965" y="219443"/>
                </a:lnTo>
                <a:lnTo>
                  <a:pt x="1610542" y="221943"/>
                </a:lnTo>
                <a:lnTo>
                  <a:pt x="1613436" y="227441"/>
                </a:lnTo>
                <a:lnTo>
                  <a:pt x="1618067" y="230528"/>
                </a:lnTo>
                <a:lnTo>
                  <a:pt x="1620531" y="232720"/>
                </a:lnTo>
                <a:lnTo>
                  <a:pt x="1620619" y="234299"/>
                </a:lnTo>
                <a:lnTo>
                  <a:pt x="1617628" y="239464"/>
                </a:lnTo>
                <a:lnTo>
                  <a:pt x="1616593" y="244050"/>
                </a:lnTo>
                <a:lnTo>
                  <a:pt x="1616093" y="245594"/>
                </a:lnTo>
                <a:lnTo>
                  <a:pt x="1616180" y="247567"/>
                </a:lnTo>
                <a:lnTo>
                  <a:pt x="1616408" y="250768"/>
                </a:lnTo>
                <a:lnTo>
                  <a:pt x="1616874" y="253740"/>
                </a:lnTo>
                <a:lnTo>
                  <a:pt x="1618461" y="257187"/>
                </a:lnTo>
                <a:lnTo>
                  <a:pt x="1622284" y="259388"/>
                </a:lnTo>
                <a:lnTo>
                  <a:pt x="1622732" y="261748"/>
                </a:lnTo>
                <a:lnTo>
                  <a:pt x="1623100" y="262660"/>
                </a:lnTo>
                <a:lnTo>
                  <a:pt x="1623170" y="262834"/>
                </a:lnTo>
                <a:lnTo>
                  <a:pt x="1624232" y="265474"/>
                </a:lnTo>
                <a:lnTo>
                  <a:pt x="1624082" y="266781"/>
                </a:lnTo>
                <a:lnTo>
                  <a:pt x="1623048" y="269157"/>
                </a:lnTo>
                <a:lnTo>
                  <a:pt x="1621188" y="269693"/>
                </a:lnTo>
                <a:lnTo>
                  <a:pt x="1620487" y="270490"/>
                </a:lnTo>
                <a:lnTo>
                  <a:pt x="1618268" y="275130"/>
                </a:lnTo>
                <a:lnTo>
                  <a:pt x="1617312" y="276690"/>
                </a:lnTo>
                <a:lnTo>
                  <a:pt x="1617023" y="277182"/>
                </a:lnTo>
                <a:lnTo>
                  <a:pt x="1616812" y="277523"/>
                </a:lnTo>
                <a:lnTo>
                  <a:pt x="1616611" y="279759"/>
                </a:lnTo>
                <a:lnTo>
                  <a:pt x="1617136" y="283627"/>
                </a:lnTo>
                <a:lnTo>
                  <a:pt x="1617567" y="285398"/>
                </a:lnTo>
                <a:lnTo>
                  <a:pt x="1618715" y="288468"/>
                </a:lnTo>
                <a:lnTo>
                  <a:pt x="1619969" y="290642"/>
                </a:lnTo>
                <a:lnTo>
                  <a:pt x="1619329" y="292010"/>
                </a:lnTo>
                <a:lnTo>
                  <a:pt x="1616408" y="292422"/>
                </a:lnTo>
                <a:lnTo>
                  <a:pt x="1615559" y="293361"/>
                </a:lnTo>
                <a:lnTo>
                  <a:pt x="1615032" y="295132"/>
                </a:lnTo>
                <a:lnTo>
                  <a:pt x="1614576" y="295325"/>
                </a:lnTo>
                <a:lnTo>
                  <a:pt x="1613682" y="295298"/>
                </a:lnTo>
                <a:lnTo>
                  <a:pt x="1610884" y="295009"/>
                </a:lnTo>
                <a:lnTo>
                  <a:pt x="1610157" y="295360"/>
                </a:lnTo>
                <a:lnTo>
                  <a:pt x="1609446" y="296955"/>
                </a:lnTo>
                <a:lnTo>
                  <a:pt x="1609411" y="297850"/>
                </a:lnTo>
                <a:lnTo>
                  <a:pt x="1609130" y="305042"/>
                </a:lnTo>
                <a:lnTo>
                  <a:pt x="1609262" y="309172"/>
                </a:lnTo>
                <a:lnTo>
                  <a:pt x="1610595" y="311425"/>
                </a:lnTo>
                <a:lnTo>
                  <a:pt x="1611849" y="312680"/>
                </a:lnTo>
                <a:lnTo>
                  <a:pt x="1613682" y="313521"/>
                </a:lnTo>
                <a:lnTo>
                  <a:pt x="1613954" y="314240"/>
                </a:lnTo>
                <a:lnTo>
                  <a:pt x="1613611" y="316958"/>
                </a:lnTo>
                <a:lnTo>
                  <a:pt x="1612489" y="318941"/>
                </a:lnTo>
                <a:lnTo>
                  <a:pt x="1612015" y="319020"/>
                </a:lnTo>
                <a:lnTo>
                  <a:pt x="1606350" y="318336"/>
                </a:lnTo>
                <a:lnTo>
                  <a:pt x="1605237" y="318370"/>
                </a:lnTo>
                <a:lnTo>
                  <a:pt x="1603676" y="319985"/>
                </a:lnTo>
                <a:lnTo>
                  <a:pt x="1602562" y="322554"/>
                </a:lnTo>
                <a:lnTo>
                  <a:pt x="1601545" y="325711"/>
                </a:lnTo>
                <a:lnTo>
                  <a:pt x="1600256" y="328964"/>
                </a:lnTo>
                <a:lnTo>
                  <a:pt x="1598204" y="331007"/>
                </a:lnTo>
                <a:lnTo>
                  <a:pt x="1593898" y="329350"/>
                </a:lnTo>
                <a:lnTo>
                  <a:pt x="1586803" y="323115"/>
                </a:lnTo>
                <a:lnTo>
                  <a:pt x="1585085" y="323079"/>
                </a:lnTo>
                <a:lnTo>
                  <a:pt x="1583664" y="323869"/>
                </a:lnTo>
                <a:lnTo>
                  <a:pt x="1581366" y="325131"/>
                </a:lnTo>
                <a:lnTo>
                  <a:pt x="1577517" y="330516"/>
                </a:lnTo>
                <a:lnTo>
                  <a:pt x="1577385" y="331051"/>
                </a:lnTo>
                <a:lnTo>
                  <a:pt x="1577166" y="332323"/>
                </a:lnTo>
                <a:lnTo>
                  <a:pt x="1576184" y="335637"/>
                </a:lnTo>
                <a:lnTo>
                  <a:pt x="1574237" y="337873"/>
                </a:lnTo>
                <a:lnTo>
                  <a:pt x="1573045" y="339382"/>
                </a:lnTo>
                <a:lnTo>
                  <a:pt x="1572659" y="342776"/>
                </a:lnTo>
                <a:lnTo>
                  <a:pt x="1572843" y="345003"/>
                </a:lnTo>
                <a:lnTo>
                  <a:pt x="1575009" y="354939"/>
                </a:lnTo>
                <a:lnTo>
                  <a:pt x="1576789" y="357701"/>
                </a:lnTo>
                <a:lnTo>
                  <a:pt x="1588794" y="365365"/>
                </a:lnTo>
                <a:lnTo>
                  <a:pt x="1591206" y="370592"/>
                </a:lnTo>
                <a:lnTo>
                  <a:pt x="1590820" y="371417"/>
                </a:lnTo>
                <a:lnTo>
                  <a:pt x="1586225" y="375021"/>
                </a:lnTo>
                <a:lnTo>
                  <a:pt x="1583059" y="376651"/>
                </a:lnTo>
                <a:lnTo>
                  <a:pt x="1581174" y="379019"/>
                </a:lnTo>
                <a:lnTo>
                  <a:pt x="1580104" y="390727"/>
                </a:lnTo>
                <a:lnTo>
                  <a:pt x="1583182" y="396374"/>
                </a:lnTo>
                <a:lnTo>
                  <a:pt x="1584418" y="400723"/>
                </a:lnTo>
                <a:lnTo>
                  <a:pt x="1584471" y="403977"/>
                </a:lnTo>
                <a:lnTo>
                  <a:pt x="1585638" y="406301"/>
                </a:lnTo>
                <a:lnTo>
                  <a:pt x="1588102" y="408519"/>
                </a:lnTo>
                <a:lnTo>
                  <a:pt x="1589960" y="408335"/>
                </a:lnTo>
                <a:lnTo>
                  <a:pt x="1590899" y="407511"/>
                </a:lnTo>
                <a:lnTo>
                  <a:pt x="1592215" y="407231"/>
                </a:lnTo>
                <a:lnTo>
                  <a:pt x="1595179" y="410300"/>
                </a:lnTo>
                <a:lnTo>
                  <a:pt x="1600221" y="415544"/>
                </a:lnTo>
                <a:lnTo>
                  <a:pt x="1605737" y="414711"/>
                </a:lnTo>
                <a:lnTo>
                  <a:pt x="1607674" y="414720"/>
                </a:lnTo>
                <a:lnTo>
                  <a:pt x="1610990" y="414737"/>
                </a:lnTo>
                <a:lnTo>
                  <a:pt x="1613586" y="415613"/>
                </a:lnTo>
                <a:lnTo>
                  <a:pt x="1613971" y="416219"/>
                </a:lnTo>
                <a:lnTo>
                  <a:pt x="1611515" y="418832"/>
                </a:lnTo>
                <a:lnTo>
                  <a:pt x="1611375" y="422305"/>
                </a:lnTo>
                <a:lnTo>
                  <a:pt x="1612735" y="424480"/>
                </a:lnTo>
                <a:lnTo>
                  <a:pt x="1615190" y="426786"/>
                </a:lnTo>
                <a:lnTo>
                  <a:pt x="1616847" y="428127"/>
                </a:lnTo>
                <a:lnTo>
                  <a:pt x="1617987" y="430311"/>
                </a:lnTo>
                <a:lnTo>
                  <a:pt x="1621267" y="436459"/>
                </a:lnTo>
                <a:lnTo>
                  <a:pt x="1622907" y="438151"/>
                </a:lnTo>
                <a:lnTo>
                  <a:pt x="1625169" y="438888"/>
                </a:lnTo>
                <a:lnTo>
                  <a:pt x="1628966" y="439747"/>
                </a:lnTo>
                <a:lnTo>
                  <a:pt x="1633650" y="447561"/>
                </a:lnTo>
                <a:lnTo>
                  <a:pt x="1633237" y="449411"/>
                </a:lnTo>
                <a:lnTo>
                  <a:pt x="1632246" y="451130"/>
                </a:lnTo>
                <a:lnTo>
                  <a:pt x="1632395" y="453437"/>
                </a:lnTo>
                <a:lnTo>
                  <a:pt x="1632851" y="454594"/>
                </a:lnTo>
                <a:lnTo>
                  <a:pt x="1633386" y="455251"/>
                </a:lnTo>
                <a:lnTo>
                  <a:pt x="1638429" y="459224"/>
                </a:lnTo>
                <a:lnTo>
                  <a:pt x="1641718" y="460732"/>
                </a:lnTo>
                <a:lnTo>
                  <a:pt x="1643515" y="461311"/>
                </a:lnTo>
                <a:lnTo>
                  <a:pt x="1643910" y="461443"/>
                </a:lnTo>
                <a:lnTo>
                  <a:pt x="1644628" y="461671"/>
                </a:lnTo>
                <a:lnTo>
                  <a:pt x="1649548" y="462135"/>
                </a:lnTo>
                <a:lnTo>
                  <a:pt x="1649881" y="462311"/>
                </a:lnTo>
                <a:lnTo>
                  <a:pt x="1653548" y="464223"/>
                </a:lnTo>
                <a:lnTo>
                  <a:pt x="1653661" y="464591"/>
                </a:lnTo>
                <a:lnTo>
                  <a:pt x="1654608" y="467555"/>
                </a:lnTo>
                <a:lnTo>
                  <a:pt x="1654722" y="468239"/>
                </a:lnTo>
                <a:lnTo>
                  <a:pt x="1655318" y="471965"/>
                </a:lnTo>
                <a:lnTo>
                  <a:pt x="1655871" y="475394"/>
                </a:lnTo>
                <a:lnTo>
                  <a:pt x="1655853" y="475675"/>
                </a:lnTo>
                <a:lnTo>
                  <a:pt x="1655669" y="479517"/>
                </a:lnTo>
                <a:lnTo>
                  <a:pt x="1655485" y="480059"/>
                </a:lnTo>
                <a:lnTo>
                  <a:pt x="1655012" y="481419"/>
                </a:lnTo>
                <a:lnTo>
                  <a:pt x="1652381" y="484278"/>
                </a:lnTo>
                <a:lnTo>
                  <a:pt x="1648057" y="489250"/>
                </a:lnTo>
                <a:lnTo>
                  <a:pt x="1644953" y="492548"/>
                </a:lnTo>
                <a:lnTo>
                  <a:pt x="1642752" y="491828"/>
                </a:lnTo>
                <a:lnTo>
                  <a:pt x="1640139" y="487006"/>
                </a:lnTo>
                <a:lnTo>
                  <a:pt x="1637227" y="486190"/>
                </a:lnTo>
                <a:lnTo>
                  <a:pt x="1636867" y="486759"/>
                </a:lnTo>
                <a:lnTo>
                  <a:pt x="1636473" y="487014"/>
                </a:lnTo>
                <a:lnTo>
                  <a:pt x="1633334" y="489031"/>
                </a:lnTo>
                <a:lnTo>
                  <a:pt x="1632694" y="499896"/>
                </a:lnTo>
                <a:lnTo>
                  <a:pt x="1633869" y="504070"/>
                </a:lnTo>
                <a:lnTo>
                  <a:pt x="1635359" y="509384"/>
                </a:lnTo>
                <a:lnTo>
                  <a:pt x="1635719" y="510665"/>
                </a:lnTo>
                <a:lnTo>
                  <a:pt x="1636227" y="510340"/>
                </a:lnTo>
                <a:lnTo>
                  <a:pt x="1636973" y="512279"/>
                </a:lnTo>
                <a:lnTo>
                  <a:pt x="1644532" y="510735"/>
                </a:lnTo>
                <a:lnTo>
                  <a:pt x="1647461" y="511735"/>
                </a:lnTo>
                <a:lnTo>
                  <a:pt x="1650399" y="515961"/>
                </a:lnTo>
                <a:lnTo>
                  <a:pt x="1651574" y="516523"/>
                </a:lnTo>
                <a:lnTo>
                  <a:pt x="1657423" y="519469"/>
                </a:lnTo>
                <a:lnTo>
                  <a:pt x="1657458" y="526064"/>
                </a:lnTo>
                <a:lnTo>
                  <a:pt x="1658835" y="528221"/>
                </a:lnTo>
                <a:lnTo>
                  <a:pt x="1663219" y="528694"/>
                </a:lnTo>
                <a:lnTo>
                  <a:pt x="1663570" y="530326"/>
                </a:lnTo>
                <a:lnTo>
                  <a:pt x="1667587" y="529493"/>
                </a:lnTo>
                <a:lnTo>
                  <a:pt x="1669893" y="530062"/>
                </a:lnTo>
                <a:lnTo>
                  <a:pt x="1671121" y="542480"/>
                </a:lnTo>
                <a:lnTo>
                  <a:pt x="1670279" y="544233"/>
                </a:lnTo>
                <a:lnTo>
                  <a:pt x="1672156" y="545961"/>
                </a:lnTo>
                <a:lnTo>
                  <a:pt x="1674339" y="545979"/>
                </a:lnTo>
                <a:lnTo>
                  <a:pt x="1680908" y="545821"/>
                </a:lnTo>
                <a:lnTo>
                  <a:pt x="1681600" y="548259"/>
                </a:lnTo>
                <a:lnTo>
                  <a:pt x="1681758" y="548794"/>
                </a:lnTo>
                <a:lnTo>
                  <a:pt x="1683012" y="553178"/>
                </a:lnTo>
                <a:lnTo>
                  <a:pt x="1684240" y="557598"/>
                </a:lnTo>
                <a:lnTo>
                  <a:pt x="1684599" y="558818"/>
                </a:lnTo>
                <a:lnTo>
                  <a:pt x="1686073" y="563588"/>
                </a:lnTo>
                <a:lnTo>
                  <a:pt x="1689449" y="570700"/>
                </a:lnTo>
                <a:lnTo>
                  <a:pt x="1690571" y="572603"/>
                </a:lnTo>
                <a:lnTo>
                  <a:pt x="1692886" y="575189"/>
                </a:lnTo>
                <a:lnTo>
                  <a:pt x="1696710" y="579294"/>
                </a:lnTo>
                <a:lnTo>
                  <a:pt x="1698920" y="581670"/>
                </a:lnTo>
                <a:lnTo>
                  <a:pt x="1702164" y="584643"/>
                </a:lnTo>
                <a:lnTo>
                  <a:pt x="1704085" y="591132"/>
                </a:lnTo>
                <a:lnTo>
                  <a:pt x="1706698" y="592351"/>
                </a:lnTo>
                <a:lnTo>
                  <a:pt x="1709434" y="593623"/>
                </a:lnTo>
                <a:lnTo>
                  <a:pt x="1713511" y="592368"/>
                </a:lnTo>
                <a:lnTo>
                  <a:pt x="1715406" y="592807"/>
                </a:lnTo>
                <a:lnTo>
                  <a:pt x="1722606" y="595439"/>
                </a:lnTo>
                <a:lnTo>
                  <a:pt x="1727192" y="601524"/>
                </a:lnTo>
                <a:lnTo>
                  <a:pt x="1727516" y="603234"/>
                </a:lnTo>
                <a:lnTo>
                  <a:pt x="1727701" y="603568"/>
                </a:lnTo>
                <a:lnTo>
                  <a:pt x="1728709" y="605409"/>
                </a:lnTo>
                <a:lnTo>
                  <a:pt x="1730296" y="608250"/>
                </a:lnTo>
                <a:lnTo>
                  <a:pt x="1732970" y="613030"/>
                </a:lnTo>
                <a:lnTo>
                  <a:pt x="1734286" y="613503"/>
                </a:lnTo>
                <a:lnTo>
                  <a:pt x="1736198" y="612530"/>
                </a:lnTo>
                <a:lnTo>
                  <a:pt x="1737417" y="612170"/>
                </a:lnTo>
                <a:lnTo>
                  <a:pt x="1737838" y="612258"/>
                </a:lnTo>
                <a:lnTo>
                  <a:pt x="1741459" y="617028"/>
                </a:lnTo>
                <a:lnTo>
                  <a:pt x="1742003" y="617431"/>
                </a:lnTo>
                <a:lnTo>
                  <a:pt x="1742556" y="617800"/>
                </a:lnTo>
                <a:lnTo>
                  <a:pt x="1745607" y="619571"/>
                </a:lnTo>
                <a:lnTo>
                  <a:pt x="1746537" y="619642"/>
                </a:lnTo>
                <a:lnTo>
                  <a:pt x="1747327" y="619229"/>
                </a:lnTo>
                <a:lnTo>
                  <a:pt x="1748159" y="619212"/>
                </a:lnTo>
                <a:lnTo>
                  <a:pt x="1752237" y="621185"/>
                </a:lnTo>
                <a:lnTo>
                  <a:pt x="1753517" y="622789"/>
                </a:lnTo>
                <a:lnTo>
                  <a:pt x="1754289" y="624167"/>
                </a:lnTo>
                <a:lnTo>
                  <a:pt x="1755044" y="626297"/>
                </a:lnTo>
                <a:lnTo>
                  <a:pt x="1755736" y="628253"/>
                </a:lnTo>
                <a:lnTo>
                  <a:pt x="1755981" y="629349"/>
                </a:lnTo>
                <a:lnTo>
                  <a:pt x="1756289" y="630709"/>
                </a:lnTo>
                <a:lnTo>
                  <a:pt x="1755780" y="631682"/>
                </a:lnTo>
                <a:lnTo>
                  <a:pt x="1754956" y="632769"/>
                </a:lnTo>
                <a:lnTo>
                  <a:pt x="1751605" y="635970"/>
                </a:lnTo>
                <a:lnTo>
                  <a:pt x="1751492" y="636909"/>
                </a:lnTo>
                <a:lnTo>
                  <a:pt x="1753114" y="639145"/>
                </a:lnTo>
                <a:lnTo>
                  <a:pt x="1753745" y="640022"/>
                </a:lnTo>
                <a:lnTo>
                  <a:pt x="1754167" y="641328"/>
                </a:lnTo>
                <a:lnTo>
                  <a:pt x="1754894" y="643599"/>
                </a:lnTo>
                <a:lnTo>
                  <a:pt x="1755210" y="644591"/>
                </a:lnTo>
                <a:lnTo>
                  <a:pt x="1755385" y="645151"/>
                </a:lnTo>
                <a:lnTo>
                  <a:pt x="1756000" y="646563"/>
                </a:lnTo>
                <a:lnTo>
                  <a:pt x="1756122" y="646835"/>
                </a:lnTo>
                <a:lnTo>
                  <a:pt x="1757314" y="648651"/>
                </a:lnTo>
                <a:lnTo>
                  <a:pt x="1759042" y="651281"/>
                </a:lnTo>
                <a:lnTo>
                  <a:pt x="1759446" y="651992"/>
                </a:lnTo>
                <a:lnTo>
                  <a:pt x="1761533" y="653132"/>
                </a:lnTo>
                <a:lnTo>
                  <a:pt x="1761305" y="655666"/>
                </a:lnTo>
                <a:lnTo>
                  <a:pt x="1759384" y="659130"/>
                </a:lnTo>
                <a:lnTo>
                  <a:pt x="1761893" y="662629"/>
                </a:lnTo>
                <a:lnTo>
                  <a:pt x="1764506" y="664313"/>
                </a:lnTo>
                <a:lnTo>
                  <a:pt x="1764839" y="664637"/>
                </a:lnTo>
                <a:lnTo>
                  <a:pt x="1764953" y="665154"/>
                </a:lnTo>
                <a:lnTo>
                  <a:pt x="1765163" y="665690"/>
                </a:lnTo>
                <a:lnTo>
                  <a:pt x="1767777" y="667259"/>
                </a:lnTo>
                <a:lnTo>
                  <a:pt x="1768329" y="667391"/>
                </a:lnTo>
                <a:lnTo>
                  <a:pt x="1772091" y="665926"/>
                </a:lnTo>
                <a:lnTo>
                  <a:pt x="1774634" y="667373"/>
                </a:lnTo>
                <a:lnTo>
                  <a:pt x="1774713" y="667601"/>
                </a:lnTo>
                <a:lnTo>
                  <a:pt x="1775064" y="670504"/>
                </a:lnTo>
                <a:lnTo>
                  <a:pt x="1775388" y="672775"/>
                </a:lnTo>
                <a:lnTo>
                  <a:pt x="1775748" y="673143"/>
                </a:lnTo>
                <a:lnTo>
                  <a:pt x="1777528" y="674625"/>
                </a:lnTo>
                <a:lnTo>
                  <a:pt x="1779800" y="676309"/>
                </a:lnTo>
                <a:lnTo>
                  <a:pt x="1781833" y="677011"/>
                </a:lnTo>
                <a:lnTo>
                  <a:pt x="1783377" y="677580"/>
                </a:lnTo>
                <a:lnTo>
                  <a:pt x="1783868" y="678975"/>
                </a:lnTo>
                <a:lnTo>
                  <a:pt x="1784044" y="680036"/>
                </a:lnTo>
                <a:lnTo>
                  <a:pt x="1783017" y="683105"/>
                </a:lnTo>
                <a:lnTo>
                  <a:pt x="1783737" y="684666"/>
                </a:lnTo>
                <a:lnTo>
                  <a:pt x="1784965" y="685929"/>
                </a:lnTo>
                <a:lnTo>
                  <a:pt x="1784990" y="688709"/>
                </a:lnTo>
                <a:lnTo>
                  <a:pt x="1785096" y="689086"/>
                </a:lnTo>
                <a:lnTo>
                  <a:pt x="1785578" y="690858"/>
                </a:lnTo>
                <a:lnTo>
                  <a:pt x="1785990" y="693427"/>
                </a:lnTo>
                <a:lnTo>
                  <a:pt x="1786517" y="695452"/>
                </a:lnTo>
                <a:lnTo>
                  <a:pt x="1787657" y="697855"/>
                </a:lnTo>
                <a:lnTo>
                  <a:pt x="1789051" y="698460"/>
                </a:lnTo>
                <a:lnTo>
                  <a:pt x="1789621" y="698706"/>
                </a:lnTo>
                <a:lnTo>
                  <a:pt x="1791418" y="700267"/>
                </a:lnTo>
                <a:lnTo>
                  <a:pt x="1793313" y="703029"/>
                </a:lnTo>
                <a:lnTo>
                  <a:pt x="1792629" y="703976"/>
                </a:lnTo>
                <a:lnTo>
                  <a:pt x="1790069" y="705704"/>
                </a:lnTo>
                <a:lnTo>
                  <a:pt x="1787498" y="707432"/>
                </a:lnTo>
                <a:lnTo>
                  <a:pt x="1786113" y="710624"/>
                </a:lnTo>
                <a:lnTo>
                  <a:pt x="1784157" y="716806"/>
                </a:lnTo>
                <a:lnTo>
                  <a:pt x="1787481" y="719323"/>
                </a:lnTo>
                <a:lnTo>
                  <a:pt x="1787630" y="722278"/>
                </a:lnTo>
                <a:lnTo>
                  <a:pt x="1788779" y="723444"/>
                </a:lnTo>
                <a:lnTo>
                  <a:pt x="1788341" y="724558"/>
                </a:lnTo>
                <a:lnTo>
                  <a:pt x="1789322" y="727943"/>
                </a:lnTo>
                <a:lnTo>
                  <a:pt x="1790665" y="728136"/>
                </a:lnTo>
                <a:lnTo>
                  <a:pt x="1791437" y="729811"/>
                </a:lnTo>
                <a:lnTo>
                  <a:pt x="1791147" y="730573"/>
                </a:lnTo>
                <a:lnTo>
                  <a:pt x="1791270" y="733328"/>
                </a:lnTo>
                <a:lnTo>
                  <a:pt x="1791857" y="735081"/>
                </a:lnTo>
                <a:lnTo>
                  <a:pt x="1791339" y="735870"/>
                </a:lnTo>
                <a:lnTo>
                  <a:pt x="1790971" y="736441"/>
                </a:lnTo>
                <a:lnTo>
                  <a:pt x="1789841" y="739282"/>
                </a:lnTo>
                <a:lnTo>
                  <a:pt x="1789946" y="740834"/>
                </a:lnTo>
                <a:lnTo>
                  <a:pt x="1790893" y="741597"/>
                </a:lnTo>
                <a:lnTo>
                  <a:pt x="1791025" y="741702"/>
                </a:lnTo>
                <a:lnTo>
                  <a:pt x="1792234" y="741650"/>
                </a:lnTo>
                <a:lnTo>
                  <a:pt x="1793655" y="744411"/>
                </a:lnTo>
                <a:lnTo>
                  <a:pt x="1798566" y="744771"/>
                </a:lnTo>
                <a:lnTo>
                  <a:pt x="1800837" y="746955"/>
                </a:lnTo>
                <a:lnTo>
                  <a:pt x="1802223" y="749095"/>
                </a:lnTo>
                <a:lnTo>
                  <a:pt x="1803897" y="751199"/>
                </a:lnTo>
                <a:lnTo>
                  <a:pt x="1804449" y="751892"/>
                </a:lnTo>
                <a:lnTo>
                  <a:pt x="1804704" y="751699"/>
                </a:lnTo>
                <a:lnTo>
                  <a:pt x="1804959" y="751506"/>
                </a:lnTo>
                <a:lnTo>
                  <a:pt x="1807668" y="749463"/>
                </a:lnTo>
                <a:lnTo>
                  <a:pt x="1807940" y="749261"/>
                </a:lnTo>
                <a:lnTo>
                  <a:pt x="1810028" y="747034"/>
                </a:lnTo>
                <a:lnTo>
                  <a:pt x="1810133" y="747007"/>
                </a:lnTo>
                <a:lnTo>
                  <a:pt x="1810965" y="746797"/>
                </a:lnTo>
                <a:lnTo>
                  <a:pt x="1812220" y="745359"/>
                </a:lnTo>
                <a:lnTo>
                  <a:pt x="1812518" y="745026"/>
                </a:lnTo>
                <a:lnTo>
                  <a:pt x="1812825" y="744675"/>
                </a:lnTo>
                <a:lnTo>
                  <a:pt x="1814490" y="741763"/>
                </a:lnTo>
                <a:lnTo>
                  <a:pt x="1819034" y="740369"/>
                </a:lnTo>
                <a:lnTo>
                  <a:pt x="1821191" y="739930"/>
                </a:lnTo>
                <a:lnTo>
                  <a:pt x="1822594" y="739606"/>
                </a:lnTo>
                <a:lnTo>
                  <a:pt x="1824786" y="738449"/>
                </a:lnTo>
                <a:lnTo>
                  <a:pt x="1825470" y="737449"/>
                </a:lnTo>
                <a:lnTo>
                  <a:pt x="1826268" y="737238"/>
                </a:lnTo>
                <a:lnTo>
                  <a:pt x="1829232" y="738518"/>
                </a:lnTo>
                <a:lnTo>
                  <a:pt x="1831460" y="740755"/>
                </a:lnTo>
                <a:lnTo>
                  <a:pt x="1831556" y="741614"/>
                </a:lnTo>
                <a:lnTo>
                  <a:pt x="1831845" y="742097"/>
                </a:lnTo>
                <a:lnTo>
                  <a:pt x="1833222" y="744359"/>
                </a:lnTo>
                <a:lnTo>
                  <a:pt x="1835125" y="745245"/>
                </a:lnTo>
                <a:lnTo>
                  <a:pt x="1835792" y="745551"/>
                </a:lnTo>
                <a:lnTo>
                  <a:pt x="1839949" y="746700"/>
                </a:lnTo>
                <a:lnTo>
                  <a:pt x="1843614" y="746034"/>
                </a:lnTo>
                <a:lnTo>
                  <a:pt x="1847375" y="745342"/>
                </a:lnTo>
                <a:lnTo>
                  <a:pt x="1850620" y="745675"/>
                </a:lnTo>
                <a:lnTo>
                  <a:pt x="1850848" y="746087"/>
                </a:lnTo>
                <a:lnTo>
                  <a:pt x="1851944" y="748112"/>
                </a:lnTo>
                <a:lnTo>
                  <a:pt x="1854847" y="749287"/>
                </a:lnTo>
                <a:lnTo>
                  <a:pt x="1855479" y="749936"/>
                </a:lnTo>
                <a:lnTo>
                  <a:pt x="1858188" y="748990"/>
                </a:lnTo>
                <a:lnTo>
                  <a:pt x="1859013" y="748700"/>
                </a:lnTo>
                <a:lnTo>
                  <a:pt x="1867422" y="746394"/>
                </a:lnTo>
                <a:lnTo>
                  <a:pt x="1870518" y="746806"/>
                </a:lnTo>
                <a:lnTo>
                  <a:pt x="1874043" y="747279"/>
                </a:lnTo>
                <a:lnTo>
                  <a:pt x="1879016" y="746754"/>
                </a:lnTo>
                <a:lnTo>
                  <a:pt x="1883900" y="750752"/>
                </a:lnTo>
                <a:lnTo>
                  <a:pt x="1886706" y="751463"/>
                </a:lnTo>
                <a:lnTo>
                  <a:pt x="1892100" y="752848"/>
                </a:lnTo>
                <a:lnTo>
                  <a:pt x="1893827" y="751129"/>
                </a:lnTo>
                <a:lnTo>
                  <a:pt x="1895247" y="750270"/>
                </a:lnTo>
                <a:lnTo>
                  <a:pt x="1896686" y="750392"/>
                </a:lnTo>
                <a:lnTo>
                  <a:pt x="1896949" y="750419"/>
                </a:lnTo>
                <a:lnTo>
                  <a:pt x="1898492" y="750585"/>
                </a:lnTo>
                <a:lnTo>
                  <a:pt x="1898764" y="750787"/>
                </a:lnTo>
                <a:lnTo>
                  <a:pt x="1898922" y="753084"/>
                </a:lnTo>
                <a:lnTo>
                  <a:pt x="1899098" y="753620"/>
                </a:lnTo>
                <a:lnTo>
                  <a:pt x="1900483" y="754777"/>
                </a:lnTo>
                <a:lnTo>
                  <a:pt x="1900711" y="755101"/>
                </a:lnTo>
                <a:lnTo>
                  <a:pt x="1904114" y="759889"/>
                </a:lnTo>
                <a:lnTo>
                  <a:pt x="1907840" y="761784"/>
                </a:lnTo>
                <a:lnTo>
                  <a:pt x="1908577" y="764292"/>
                </a:lnTo>
                <a:lnTo>
                  <a:pt x="1910375" y="766835"/>
                </a:lnTo>
                <a:lnTo>
                  <a:pt x="1912708" y="769317"/>
                </a:lnTo>
                <a:lnTo>
                  <a:pt x="1914382" y="770746"/>
                </a:lnTo>
                <a:lnTo>
                  <a:pt x="1915101" y="771325"/>
                </a:lnTo>
                <a:lnTo>
                  <a:pt x="1914654" y="772649"/>
                </a:lnTo>
                <a:lnTo>
                  <a:pt x="1914356" y="772798"/>
                </a:lnTo>
                <a:lnTo>
                  <a:pt x="1913988" y="773807"/>
                </a:lnTo>
                <a:lnTo>
                  <a:pt x="1914172" y="774140"/>
                </a:lnTo>
                <a:lnTo>
                  <a:pt x="1914032" y="774526"/>
                </a:lnTo>
                <a:lnTo>
                  <a:pt x="1913970" y="774867"/>
                </a:lnTo>
                <a:lnTo>
                  <a:pt x="1914505" y="775227"/>
                </a:lnTo>
                <a:lnTo>
                  <a:pt x="1914014" y="775656"/>
                </a:lnTo>
                <a:lnTo>
                  <a:pt x="1914794" y="776674"/>
                </a:lnTo>
                <a:lnTo>
                  <a:pt x="1916689" y="776893"/>
                </a:lnTo>
                <a:lnTo>
                  <a:pt x="1918329" y="778208"/>
                </a:lnTo>
                <a:lnTo>
                  <a:pt x="1916996" y="786189"/>
                </a:lnTo>
                <a:lnTo>
                  <a:pt x="1916899" y="786777"/>
                </a:lnTo>
                <a:lnTo>
                  <a:pt x="1916197" y="788170"/>
                </a:lnTo>
                <a:lnTo>
                  <a:pt x="1914566" y="790214"/>
                </a:lnTo>
                <a:lnTo>
                  <a:pt x="1913979" y="791555"/>
                </a:lnTo>
                <a:lnTo>
                  <a:pt x="1913189" y="794607"/>
                </a:lnTo>
                <a:lnTo>
                  <a:pt x="1912576" y="796318"/>
                </a:lnTo>
                <a:lnTo>
                  <a:pt x="1911480" y="798395"/>
                </a:lnTo>
                <a:lnTo>
                  <a:pt x="1910419" y="799807"/>
                </a:lnTo>
                <a:lnTo>
                  <a:pt x="1909411" y="801150"/>
                </a:lnTo>
                <a:lnTo>
                  <a:pt x="1908769" y="803104"/>
                </a:lnTo>
                <a:lnTo>
                  <a:pt x="1908621" y="803579"/>
                </a:lnTo>
                <a:lnTo>
                  <a:pt x="1910375" y="809060"/>
                </a:lnTo>
                <a:lnTo>
                  <a:pt x="1911357" y="810980"/>
                </a:lnTo>
                <a:lnTo>
                  <a:pt x="1911777" y="812505"/>
                </a:lnTo>
                <a:lnTo>
                  <a:pt x="1912567" y="815338"/>
                </a:lnTo>
                <a:lnTo>
                  <a:pt x="1913681" y="818319"/>
                </a:lnTo>
                <a:lnTo>
                  <a:pt x="1913733" y="818460"/>
                </a:lnTo>
                <a:lnTo>
                  <a:pt x="1914066" y="820653"/>
                </a:lnTo>
                <a:lnTo>
                  <a:pt x="1914120" y="820661"/>
                </a:lnTo>
                <a:lnTo>
                  <a:pt x="1914250" y="824222"/>
                </a:lnTo>
                <a:lnTo>
                  <a:pt x="1914304" y="825634"/>
                </a:lnTo>
                <a:lnTo>
                  <a:pt x="1913664" y="828080"/>
                </a:lnTo>
                <a:lnTo>
                  <a:pt x="1913830" y="829851"/>
                </a:lnTo>
                <a:lnTo>
                  <a:pt x="1914329" y="835069"/>
                </a:lnTo>
                <a:lnTo>
                  <a:pt x="1914435" y="836139"/>
                </a:lnTo>
                <a:lnTo>
                  <a:pt x="1914909" y="841295"/>
                </a:lnTo>
                <a:lnTo>
                  <a:pt x="1915154" y="843997"/>
                </a:lnTo>
                <a:lnTo>
                  <a:pt x="1915172" y="844154"/>
                </a:lnTo>
                <a:lnTo>
                  <a:pt x="1915532" y="845365"/>
                </a:lnTo>
                <a:lnTo>
                  <a:pt x="1916013" y="846995"/>
                </a:lnTo>
                <a:lnTo>
                  <a:pt x="1917268" y="851275"/>
                </a:lnTo>
                <a:lnTo>
                  <a:pt x="1918258" y="853599"/>
                </a:lnTo>
                <a:lnTo>
                  <a:pt x="1919425" y="856352"/>
                </a:lnTo>
                <a:lnTo>
                  <a:pt x="1919688" y="856975"/>
                </a:lnTo>
                <a:lnTo>
                  <a:pt x="1921573" y="860755"/>
                </a:lnTo>
                <a:lnTo>
                  <a:pt x="1921766" y="861123"/>
                </a:lnTo>
                <a:lnTo>
                  <a:pt x="1921959" y="861307"/>
                </a:lnTo>
                <a:lnTo>
                  <a:pt x="1922038" y="861649"/>
                </a:lnTo>
                <a:lnTo>
                  <a:pt x="1923634" y="867937"/>
                </a:lnTo>
                <a:lnTo>
                  <a:pt x="1924432" y="871006"/>
                </a:lnTo>
                <a:lnTo>
                  <a:pt x="1925668" y="875732"/>
                </a:lnTo>
                <a:lnTo>
                  <a:pt x="1927291" y="878618"/>
                </a:lnTo>
                <a:lnTo>
                  <a:pt x="1927502" y="879003"/>
                </a:lnTo>
                <a:lnTo>
                  <a:pt x="1930422" y="883134"/>
                </a:lnTo>
                <a:lnTo>
                  <a:pt x="1931904" y="884835"/>
                </a:lnTo>
                <a:lnTo>
                  <a:pt x="1936989" y="892149"/>
                </a:lnTo>
                <a:lnTo>
                  <a:pt x="1938594" y="893140"/>
                </a:lnTo>
                <a:lnTo>
                  <a:pt x="1939857" y="893920"/>
                </a:lnTo>
                <a:lnTo>
                  <a:pt x="1940901" y="894561"/>
                </a:lnTo>
                <a:lnTo>
                  <a:pt x="1943093" y="895885"/>
                </a:lnTo>
                <a:lnTo>
                  <a:pt x="1947618" y="898594"/>
                </a:lnTo>
                <a:lnTo>
                  <a:pt x="1948118" y="898893"/>
                </a:lnTo>
                <a:lnTo>
                  <a:pt x="1950635" y="900374"/>
                </a:lnTo>
                <a:lnTo>
                  <a:pt x="1955274" y="902751"/>
                </a:lnTo>
                <a:lnTo>
                  <a:pt x="1955563" y="902918"/>
                </a:lnTo>
                <a:lnTo>
                  <a:pt x="1959334" y="905144"/>
                </a:lnTo>
                <a:lnTo>
                  <a:pt x="1960640" y="904636"/>
                </a:lnTo>
                <a:lnTo>
                  <a:pt x="1963184" y="903654"/>
                </a:lnTo>
                <a:lnTo>
                  <a:pt x="1965008" y="903506"/>
                </a:lnTo>
                <a:lnTo>
                  <a:pt x="1967805" y="903278"/>
                </a:lnTo>
                <a:lnTo>
                  <a:pt x="1969796" y="903654"/>
                </a:lnTo>
                <a:lnTo>
                  <a:pt x="1979959" y="905575"/>
                </a:lnTo>
                <a:lnTo>
                  <a:pt x="1980135" y="905610"/>
                </a:lnTo>
                <a:lnTo>
                  <a:pt x="1987195" y="909705"/>
                </a:lnTo>
                <a:lnTo>
                  <a:pt x="1987615" y="909951"/>
                </a:lnTo>
                <a:lnTo>
                  <a:pt x="1992588" y="916580"/>
                </a:lnTo>
                <a:lnTo>
                  <a:pt x="1995569" y="920518"/>
                </a:lnTo>
                <a:lnTo>
                  <a:pt x="1997525" y="923139"/>
                </a:lnTo>
                <a:lnTo>
                  <a:pt x="1997735" y="923411"/>
                </a:lnTo>
                <a:lnTo>
                  <a:pt x="1999445" y="925647"/>
                </a:lnTo>
                <a:lnTo>
                  <a:pt x="2001611" y="928480"/>
                </a:lnTo>
                <a:lnTo>
                  <a:pt x="2002216" y="929260"/>
                </a:lnTo>
                <a:lnTo>
                  <a:pt x="2007267" y="927954"/>
                </a:lnTo>
                <a:lnTo>
                  <a:pt x="2007504" y="930216"/>
                </a:lnTo>
                <a:lnTo>
                  <a:pt x="2006092" y="931584"/>
                </a:lnTo>
                <a:lnTo>
                  <a:pt x="2006066" y="936311"/>
                </a:lnTo>
                <a:lnTo>
                  <a:pt x="2006943" y="938135"/>
                </a:lnTo>
                <a:lnTo>
                  <a:pt x="2009311" y="943380"/>
                </a:lnTo>
                <a:lnTo>
                  <a:pt x="2011941" y="949501"/>
                </a:lnTo>
                <a:lnTo>
                  <a:pt x="2013187" y="951867"/>
                </a:lnTo>
                <a:lnTo>
                  <a:pt x="2013547" y="952534"/>
                </a:lnTo>
                <a:lnTo>
                  <a:pt x="2015712" y="956498"/>
                </a:lnTo>
                <a:lnTo>
                  <a:pt x="2015712" y="956507"/>
                </a:lnTo>
                <a:lnTo>
                  <a:pt x="2014695" y="960067"/>
                </a:lnTo>
                <a:lnTo>
                  <a:pt x="2014283" y="961515"/>
                </a:lnTo>
                <a:lnTo>
                  <a:pt x="2013731" y="963444"/>
                </a:lnTo>
                <a:lnTo>
                  <a:pt x="2014440" y="965749"/>
                </a:lnTo>
                <a:lnTo>
                  <a:pt x="2013984" y="966697"/>
                </a:lnTo>
                <a:lnTo>
                  <a:pt x="2011082" y="972678"/>
                </a:lnTo>
                <a:lnTo>
                  <a:pt x="2010854" y="973142"/>
                </a:lnTo>
                <a:lnTo>
                  <a:pt x="2010170" y="976922"/>
                </a:lnTo>
                <a:lnTo>
                  <a:pt x="2009924" y="977290"/>
                </a:lnTo>
                <a:lnTo>
                  <a:pt x="2009390" y="978018"/>
                </a:lnTo>
                <a:lnTo>
                  <a:pt x="2008521" y="979281"/>
                </a:lnTo>
                <a:lnTo>
                  <a:pt x="2008258" y="979658"/>
                </a:lnTo>
                <a:lnTo>
                  <a:pt x="2007951" y="979815"/>
                </a:lnTo>
                <a:lnTo>
                  <a:pt x="2005663" y="980868"/>
                </a:lnTo>
                <a:lnTo>
                  <a:pt x="2003777" y="981719"/>
                </a:lnTo>
                <a:lnTo>
                  <a:pt x="2003443" y="981991"/>
                </a:lnTo>
                <a:lnTo>
                  <a:pt x="2001874" y="983298"/>
                </a:lnTo>
                <a:lnTo>
                  <a:pt x="2000787" y="982859"/>
                </a:lnTo>
                <a:lnTo>
                  <a:pt x="1998077" y="982473"/>
                </a:lnTo>
                <a:lnTo>
                  <a:pt x="1995613" y="982911"/>
                </a:lnTo>
                <a:lnTo>
                  <a:pt x="1995420" y="982947"/>
                </a:lnTo>
                <a:lnTo>
                  <a:pt x="1994271" y="983148"/>
                </a:lnTo>
                <a:lnTo>
                  <a:pt x="1993569" y="983999"/>
                </a:lnTo>
                <a:lnTo>
                  <a:pt x="1992982" y="984709"/>
                </a:lnTo>
                <a:lnTo>
                  <a:pt x="1990755" y="984639"/>
                </a:lnTo>
                <a:lnTo>
                  <a:pt x="1988896" y="984578"/>
                </a:lnTo>
                <a:lnTo>
                  <a:pt x="1987799" y="984534"/>
                </a:lnTo>
                <a:lnTo>
                  <a:pt x="1984292" y="984464"/>
                </a:lnTo>
                <a:lnTo>
                  <a:pt x="1983327" y="984455"/>
                </a:lnTo>
                <a:lnTo>
                  <a:pt x="1980582" y="984779"/>
                </a:lnTo>
                <a:lnTo>
                  <a:pt x="1978872" y="984946"/>
                </a:lnTo>
                <a:lnTo>
                  <a:pt x="1977925" y="985218"/>
                </a:lnTo>
                <a:lnTo>
                  <a:pt x="1976723" y="985507"/>
                </a:lnTo>
                <a:lnTo>
                  <a:pt x="1976005" y="985989"/>
                </a:lnTo>
                <a:lnTo>
                  <a:pt x="1974102" y="985218"/>
                </a:lnTo>
                <a:lnTo>
                  <a:pt x="1972690" y="985016"/>
                </a:lnTo>
                <a:lnTo>
                  <a:pt x="1970164" y="984622"/>
                </a:lnTo>
                <a:lnTo>
                  <a:pt x="1967981" y="984735"/>
                </a:lnTo>
                <a:lnTo>
                  <a:pt x="1967209" y="984735"/>
                </a:lnTo>
                <a:lnTo>
                  <a:pt x="1966393" y="984692"/>
                </a:lnTo>
                <a:lnTo>
                  <a:pt x="1965876" y="984666"/>
                </a:lnTo>
                <a:lnTo>
                  <a:pt x="1963210" y="984560"/>
                </a:lnTo>
                <a:lnTo>
                  <a:pt x="1959044" y="984367"/>
                </a:lnTo>
                <a:lnTo>
                  <a:pt x="1957720" y="984025"/>
                </a:lnTo>
                <a:lnTo>
                  <a:pt x="1952354" y="982754"/>
                </a:lnTo>
                <a:lnTo>
                  <a:pt x="1949319" y="981771"/>
                </a:lnTo>
                <a:lnTo>
                  <a:pt x="1948662" y="981438"/>
                </a:lnTo>
                <a:lnTo>
                  <a:pt x="1946654" y="980412"/>
                </a:lnTo>
                <a:lnTo>
                  <a:pt x="1942576" y="983016"/>
                </a:lnTo>
                <a:lnTo>
                  <a:pt x="1941296" y="984937"/>
                </a:lnTo>
                <a:lnTo>
                  <a:pt x="1937112" y="991137"/>
                </a:lnTo>
                <a:lnTo>
                  <a:pt x="1932623" y="992207"/>
                </a:lnTo>
                <a:lnTo>
                  <a:pt x="1926115" y="993741"/>
                </a:lnTo>
                <a:lnTo>
                  <a:pt x="1924879" y="993996"/>
                </a:lnTo>
                <a:lnTo>
                  <a:pt x="1924283" y="993198"/>
                </a:lnTo>
                <a:lnTo>
                  <a:pt x="1914978" y="981535"/>
                </a:lnTo>
                <a:lnTo>
                  <a:pt x="1911506" y="981377"/>
                </a:lnTo>
                <a:lnTo>
                  <a:pt x="1907568" y="982403"/>
                </a:lnTo>
                <a:lnTo>
                  <a:pt x="1904710" y="983043"/>
                </a:lnTo>
                <a:lnTo>
                  <a:pt x="1902631" y="983271"/>
                </a:lnTo>
                <a:lnTo>
                  <a:pt x="1900895" y="990892"/>
                </a:lnTo>
                <a:lnTo>
                  <a:pt x="1900834" y="991111"/>
                </a:lnTo>
                <a:lnTo>
                  <a:pt x="1900702" y="991505"/>
                </a:lnTo>
                <a:lnTo>
                  <a:pt x="1898098" y="1000293"/>
                </a:lnTo>
                <a:lnTo>
                  <a:pt x="1896615" y="1005282"/>
                </a:lnTo>
                <a:lnTo>
                  <a:pt x="1896081" y="1007132"/>
                </a:lnTo>
                <a:lnTo>
                  <a:pt x="1895757" y="1007738"/>
                </a:lnTo>
                <a:lnTo>
                  <a:pt x="1893529" y="1012675"/>
                </a:lnTo>
                <a:lnTo>
                  <a:pt x="1893441" y="1013744"/>
                </a:lnTo>
                <a:lnTo>
                  <a:pt x="1896159" y="1015489"/>
                </a:lnTo>
                <a:lnTo>
                  <a:pt x="1897326" y="1017121"/>
                </a:lnTo>
                <a:lnTo>
                  <a:pt x="1899018" y="1019462"/>
                </a:lnTo>
                <a:lnTo>
                  <a:pt x="1902456" y="1020418"/>
                </a:lnTo>
                <a:lnTo>
                  <a:pt x="1902903" y="1021374"/>
                </a:lnTo>
                <a:lnTo>
                  <a:pt x="1904570" y="1021848"/>
                </a:lnTo>
                <a:lnTo>
                  <a:pt x="1905955" y="1024855"/>
                </a:lnTo>
                <a:lnTo>
                  <a:pt x="1906420" y="1025320"/>
                </a:lnTo>
                <a:lnTo>
                  <a:pt x="1906840" y="1025873"/>
                </a:lnTo>
                <a:lnTo>
                  <a:pt x="1907683" y="1026285"/>
                </a:lnTo>
                <a:lnTo>
                  <a:pt x="1907349" y="1027354"/>
                </a:lnTo>
                <a:lnTo>
                  <a:pt x="1909411" y="1027819"/>
                </a:lnTo>
                <a:lnTo>
                  <a:pt x="1911313" y="1029573"/>
                </a:lnTo>
                <a:lnTo>
                  <a:pt x="1913812" y="1030959"/>
                </a:lnTo>
                <a:lnTo>
                  <a:pt x="1915242" y="1032958"/>
                </a:lnTo>
                <a:lnTo>
                  <a:pt x="1915014" y="1033318"/>
                </a:lnTo>
                <a:lnTo>
                  <a:pt x="1915110" y="1033537"/>
                </a:lnTo>
                <a:lnTo>
                  <a:pt x="1916890" y="1034615"/>
                </a:lnTo>
                <a:lnTo>
                  <a:pt x="1916513" y="1035782"/>
                </a:lnTo>
                <a:lnTo>
                  <a:pt x="1917689" y="1036975"/>
                </a:lnTo>
                <a:lnTo>
                  <a:pt x="1920065" y="1039483"/>
                </a:lnTo>
                <a:lnTo>
                  <a:pt x="1921187" y="1041069"/>
                </a:lnTo>
                <a:lnTo>
                  <a:pt x="1922047" y="1041999"/>
                </a:lnTo>
                <a:lnTo>
                  <a:pt x="1922318" y="1042376"/>
                </a:lnTo>
                <a:lnTo>
                  <a:pt x="1923687" y="1043060"/>
                </a:lnTo>
                <a:lnTo>
                  <a:pt x="1924853" y="1043683"/>
                </a:lnTo>
                <a:lnTo>
                  <a:pt x="1926764" y="1046060"/>
                </a:lnTo>
                <a:lnTo>
                  <a:pt x="1926975" y="1046322"/>
                </a:lnTo>
                <a:lnTo>
                  <a:pt x="1928360" y="1048313"/>
                </a:lnTo>
                <a:lnTo>
                  <a:pt x="1928519" y="1048568"/>
                </a:lnTo>
                <a:lnTo>
                  <a:pt x="1928475" y="1050234"/>
                </a:lnTo>
                <a:lnTo>
                  <a:pt x="1928414" y="1050654"/>
                </a:lnTo>
                <a:lnTo>
                  <a:pt x="1929869" y="1051813"/>
                </a:lnTo>
                <a:lnTo>
                  <a:pt x="1932631" y="1053733"/>
                </a:lnTo>
                <a:lnTo>
                  <a:pt x="1935201" y="1055838"/>
                </a:lnTo>
                <a:lnTo>
                  <a:pt x="1937612" y="1057784"/>
                </a:lnTo>
                <a:lnTo>
                  <a:pt x="1940480" y="1060099"/>
                </a:lnTo>
                <a:lnTo>
                  <a:pt x="1942690" y="1061748"/>
                </a:lnTo>
                <a:lnTo>
                  <a:pt x="1943129" y="1062038"/>
                </a:lnTo>
                <a:lnTo>
                  <a:pt x="1943470" y="1062291"/>
                </a:lnTo>
                <a:lnTo>
                  <a:pt x="1944373" y="1062862"/>
                </a:lnTo>
                <a:lnTo>
                  <a:pt x="1945399" y="1066440"/>
                </a:lnTo>
                <a:lnTo>
                  <a:pt x="1945434" y="1066563"/>
                </a:lnTo>
                <a:lnTo>
                  <a:pt x="1945487" y="1066737"/>
                </a:lnTo>
                <a:lnTo>
                  <a:pt x="1946127" y="1068912"/>
                </a:lnTo>
                <a:lnTo>
                  <a:pt x="1946189" y="1069132"/>
                </a:lnTo>
                <a:lnTo>
                  <a:pt x="1946198" y="1069157"/>
                </a:lnTo>
                <a:lnTo>
                  <a:pt x="1946294" y="1069473"/>
                </a:lnTo>
                <a:lnTo>
                  <a:pt x="1946873" y="1071534"/>
                </a:lnTo>
                <a:lnTo>
                  <a:pt x="1947005" y="1071990"/>
                </a:lnTo>
                <a:lnTo>
                  <a:pt x="1947671" y="1074262"/>
                </a:lnTo>
                <a:lnTo>
                  <a:pt x="1950451" y="1073868"/>
                </a:lnTo>
                <a:lnTo>
                  <a:pt x="1951915" y="1073657"/>
                </a:lnTo>
                <a:lnTo>
                  <a:pt x="1955870" y="1073121"/>
                </a:lnTo>
                <a:lnTo>
                  <a:pt x="1956676" y="1073017"/>
                </a:lnTo>
                <a:lnTo>
                  <a:pt x="1958194" y="1072780"/>
                </a:lnTo>
                <a:lnTo>
                  <a:pt x="1959562" y="1072561"/>
                </a:lnTo>
                <a:lnTo>
                  <a:pt x="1959728" y="1072578"/>
                </a:lnTo>
                <a:lnTo>
                  <a:pt x="1963272" y="1072017"/>
                </a:lnTo>
                <a:lnTo>
                  <a:pt x="1965209" y="1071675"/>
                </a:lnTo>
                <a:lnTo>
                  <a:pt x="1965429" y="1071350"/>
                </a:lnTo>
                <a:lnTo>
                  <a:pt x="1965569" y="1071350"/>
                </a:lnTo>
                <a:lnTo>
                  <a:pt x="1968796" y="1071289"/>
                </a:lnTo>
                <a:lnTo>
                  <a:pt x="1969410" y="1071245"/>
                </a:lnTo>
                <a:lnTo>
                  <a:pt x="1970550" y="1068036"/>
                </a:lnTo>
                <a:lnTo>
                  <a:pt x="1971305" y="1068561"/>
                </a:lnTo>
                <a:lnTo>
                  <a:pt x="1972339" y="1069342"/>
                </a:lnTo>
                <a:lnTo>
                  <a:pt x="1972190" y="1070596"/>
                </a:lnTo>
                <a:lnTo>
                  <a:pt x="1972742" y="1070552"/>
                </a:lnTo>
                <a:lnTo>
                  <a:pt x="1972944" y="1070535"/>
                </a:lnTo>
                <a:lnTo>
                  <a:pt x="1977127" y="1070193"/>
                </a:lnTo>
                <a:lnTo>
                  <a:pt x="1979934" y="1069982"/>
                </a:lnTo>
                <a:lnTo>
                  <a:pt x="1982494" y="1069789"/>
                </a:lnTo>
                <a:lnTo>
                  <a:pt x="1985011" y="1070894"/>
                </a:lnTo>
                <a:lnTo>
                  <a:pt x="1987176" y="1071806"/>
                </a:lnTo>
                <a:lnTo>
                  <a:pt x="1989159" y="1072684"/>
                </a:lnTo>
                <a:lnTo>
                  <a:pt x="1990623" y="1073332"/>
                </a:lnTo>
                <a:lnTo>
                  <a:pt x="1992176" y="1074008"/>
                </a:lnTo>
                <a:lnTo>
                  <a:pt x="1993833" y="1073525"/>
                </a:lnTo>
                <a:lnTo>
                  <a:pt x="1996770" y="1072701"/>
                </a:lnTo>
                <a:lnTo>
                  <a:pt x="1997902" y="1071613"/>
                </a:lnTo>
                <a:lnTo>
                  <a:pt x="1998665" y="1070850"/>
                </a:lnTo>
                <a:lnTo>
                  <a:pt x="2000067" y="1070368"/>
                </a:lnTo>
                <a:lnTo>
                  <a:pt x="2001418" y="1069895"/>
                </a:lnTo>
                <a:lnTo>
                  <a:pt x="2002067" y="1069895"/>
                </a:lnTo>
                <a:lnTo>
                  <a:pt x="2004733" y="1070123"/>
                </a:lnTo>
                <a:lnTo>
                  <a:pt x="2007056" y="1070280"/>
                </a:lnTo>
                <a:lnTo>
                  <a:pt x="2009451" y="1070447"/>
                </a:lnTo>
                <a:lnTo>
                  <a:pt x="2010976" y="1070552"/>
                </a:lnTo>
                <a:lnTo>
                  <a:pt x="2011599" y="1070649"/>
                </a:lnTo>
                <a:lnTo>
                  <a:pt x="2011985" y="1070710"/>
                </a:lnTo>
                <a:lnTo>
                  <a:pt x="2013143" y="1070885"/>
                </a:lnTo>
                <a:lnTo>
                  <a:pt x="2013880" y="1070982"/>
                </a:lnTo>
                <a:lnTo>
                  <a:pt x="2015773" y="1071236"/>
                </a:lnTo>
                <a:lnTo>
                  <a:pt x="2016256" y="1071306"/>
                </a:lnTo>
                <a:lnTo>
                  <a:pt x="2018036" y="1071561"/>
                </a:lnTo>
                <a:lnTo>
                  <a:pt x="2018413" y="1071613"/>
                </a:lnTo>
                <a:lnTo>
                  <a:pt x="2020210" y="1071850"/>
                </a:lnTo>
                <a:lnTo>
                  <a:pt x="2020465" y="1071885"/>
                </a:lnTo>
                <a:lnTo>
                  <a:pt x="2022377" y="1072148"/>
                </a:lnTo>
                <a:lnTo>
                  <a:pt x="2022438" y="1072157"/>
                </a:lnTo>
                <a:lnTo>
                  <a:pt x="2024543" y="1072456"/>
                </a:lnTo>
                <a:lnTo>
                  <a:pt x="2024630" y="1072464"/>
                </a:lnTo>
                <a:lnTo>
                  <a:pt x="2026393" y="1072701"/>
                </a:lnTo>
                <a:lnTo>
                  <a:pt x="2026490" y="1072709"/>
                </a:lnTo>
                <a:lnTo>
                  <a:pt x="2028647" y="1072981"/>
                </a:lnTo>
                <a:lnTo>
                  <a:pt x="2028910" y="1073017"/>
                </a:lnTo>
                <a:lnTo>
                  <a:pt x="2030848" y="1073280"/>
                </a:lnTo>
                <a:lnTo>
                  <a:pt x="2030944" y="1073288"/>
                </a:lnTo>
                <a:lnTo>
                  <a:pt x="2032138" y="1073446"/>
                </a:lnTo>
                <a:lnTo>
                  <a:pt x="2032550" y="1073508"/>
                </a:lnTo>
                <a:lnTo>
                  <a:pt x="2037012" y="1074157"/>
                </a:lnTo>
                <a:lnTo>
                  <a:pt x="2037916" y="1075437"/>
                </a:lnTo>
                <a:lnTo>
                  <a:pt x="2039416" y="1077559"/>
                </a:lnTo>
                <a:lnTo>
                  <a:pt x="2039924" y="1078286"/>
                </a:lnTo>
                <a:lnTo>
                  <a:pt x="2042721" y="1082268"/>
                </a:lnTo>
                <a:lnTo>
                  <a:pt x="2045834" y="1086828"/>
                </a:lnTo>
                <a:lnTo>
                  <a:pt x="2046528" y="1087986"/>
                </a:lnTo>
                <a:lnTo>
                  <a:pt x="2046326" y="1090248"/>
                </a:lnTo>
                <a:lnTo>
                  <a:pt x="2045844" y="1091932"/>
                </a:lnTo>
                <a:lnTo>
                  <a:pt x="2045422" y="1094001"/>
                </a:lnTo>
                <a:lnTo>
                  <a:pt x="2045300" y="1094729"/>
                </a:lnTo>
                <a:lnTo>
                  <a:pt x="2044800" y="1097421"/>
                </a:lnTo>
                <a:lnTo>
                  <a:pt x="2044344" y="1099448"/>
                </a:lnTo>
                <a:lnTo>
                  <a:pt x="2044089" y="1100798"/>
                </a:lnTo>
                <a:lnTo>
                  <a:pt x="2044037" y="1101061"/>
                </a:lnTo>
                <a:lnTo>
                  <a:pt x="2043880" y="1102850"/>
                </a:lnTo>
                <a:lnTo>
                  <a:pt x="2043826" y="1105138"/>
                </a:lnTo>
                <a:lnTo>
                  <a:pt x="2043826" y="1105358"/>
                </a:lnTo>
                <a:lnTo>
                  <a:pt x="2043844" y="1105902"/>
                </a:lnTo>
                <a:lnTo>
                  <a:pt x="2043844" y="1106454"/>
                </a:lnTo>
                <a:lnTo>
                  <a:pt x="2043686" y="1107787"/>
                </a:lnTo>
                <a:lnTo>
                  <a:pt x="2043405" y="1108269"/>
                </a:lnTo>
                <a:lnTo>
                  <a:pt x="2042520" y="1109032"/>
                </a:lnTo>
                <a:lnTo>
                  <a:pt x="2041047" y="1110006"/>
                </a:lnTo>
                <a:lnTo>
                  <a:pt x="2040889" y="1110707"/>
                </a:lnTo>
                <a:lnTo>
                  <a:pt x="2040757" y="1112268"/>
                </a:lnTo>
                <a:lnTo>
                  <a:pt x="2041819" y="1113320"/>
                </a:lnTo>
                <a:lnTo>
                  <a:pt x="2040135" y="1117064"/>
                </a:lnTo>
                <a:lnTo>
                  <a:pt x="2039275" y="1119108"/>
                </a:lnTo>
                <a:lnTo>
                  <a:pt x="2039688" y="1121037"/>
                </a:lnTo>
                <a:lnTo>
                  <a:pt x="2040748" y="1122800"/>
                </a:lnTo>
                <a:lnTo>
                  <a:pt x="2040319" y="1124317"/>
                </a:lnTo>
                <a:lnTo>
                  <a:pt x="2040152" y="1124922"/>
                </a:lnTo>
                <a:lnTo>
                  <a:pt x="2045984" y="1130377"/>
                </a:lnTo>
                <a:lnTo>
                  <a:pt x="2044922" y="1134779"/>
                </a:lnTo>
                <a:lnTo>
                  <a:pt x="2044564" y="1136208"/>
                </a:lnTo>
                <a:lnTo>
                  <a:pt x="2044432" y="1136726"/>
                </a:lnTo>
                <a:lnTo>
                  <a:pt x="2044730" y="1137094"/>
                </a:lnTo>
                <a:lnTo>
                  <a:pt x="2045326" y="1138278"/>
                </a:lnTo>
                <a:lnTo>
                  <a:pt x="2045677" y="1138979"/>
                </a:lnTo>
                <a:lnTo>
                  <a:pt x="2045721" y="1139128"/>
                </a:lnTo>
                <a:lnTo>
                  <a:pt x="2046957" y="1141575"/>
                </a:lnTo>
                <a:lnTo>
                  <a:pt x="2047290" y="1144619"/>
                </a:lnTo>
                <a:lnTo>
                  <a:pt x="2046694" y="1145565"/>
                </a:lnTo>
                <a:lnTo>
                  <a:pt x="2046273" y="1146232"/>
                </a:lnTo>
                <a:lnTo>
                  <a:pt x="2045405" y="1148669"/>
                </a:lnTo>
                <a:lnTo>
                  <a:pt x="2045300" y="1149003"/>
                </a:lnTo>
                <a:lnTo>
                  <a:pt x="2045396" y="1154080"/>
                </a:lnTo>
                <a:lnTo>
                  <a:pt x="2045396" y="1154422"/>
                </a:lnTo>
                <a:lnTo>
                  <a:pt x="2045440" y="1159403"/>
                </a:lnTo>
                <a:lnTo>
                  <a:pt x="2046650" y="1160894"/>
                </a:lnTo>
                <a:lnTo>
                  <a:pt x="2047062" y="1161420"/>
                </a:lnTo>
                <a:lnTo>
                  <a:pt x="2047633" y="1162095"/>
                </a:lnTo>
                <a:lnTo>
                  <a:pt x="2048036" y="1162613"/>
                </a:lnTo>
                <a:lnTo>
                  <a:pt x="2048606" y="1163288"/>
                </a:lnTo>
                <a:lnTo>
                  <a:pt x="2048685" y="1163411"/>
                </a:lnTo>
                <a:lnTo>
                  <a:pt x="2049264" y="1164095"/>
                </a:lnTo>
                <a:lnTo>
                  <a:pt x="2049974" y="1164954"/>
                </a:lnTo>
                <a:lnTo>
                  <a:pt x="2051430" y="1166716"/>
                </a:lnTo>
                <a:lnTo>
                  <a:pt x="2051763" y="1167129"/>
                </a:lnTo>
                <a:lnTo>
                  <a:pt x="2052955" y="1168603"/>
                </a:lnTo>
                <a:lnTo>
                  <a:pt x="2053666" y="1169435"/>
                </a:lnTo>
                <a:lnTo>
                  <a:pt x="2053841" y="1169637"/>
                </a:lnTo>
                <a:lnTo>
                  <a:pt x="2055963" y="1172153"/>
                </a:lnTo>
                <a:lnTo>
                  <a:pt x="2055262" y="1174197"/>
                </a:lnTo>
                <a:lnTo>
                  <a:pt x="2054797" y="1175539"/>
                </a:lnTo>
                <a:lnTo>
                  <a:pt x="2053850" y="1177810"/>
                </a:lnTo>
                <a:lnTo>
                  <a:pt x="2053245" y="1179257"/>
                </a:lnTo>
                <a:lnTo>
                  <a:pt x="2053657" y="1180353"/>
                </a:lnTo>
                <a:lnTo>
                  <a:pt x="2054727" y="1183475"/>
                </a:lnTo>
                <a:lnTo>
                  <a:pt x="2055446" y="1185535"/>
                </a:lnTo>
                <a:lnTo>
                  <a:pt x="2054727" y="1186675"/>
                </a:lnTo>
                <a:lnTo>
                  <a:pt x="2052886" y="1189640"/>
                </a:lnTo>
                <a:lnTo>
                  <a:pt x="2050009" y="1194164"/>
                </a:lnTo>
                <a:lnTo>
                  <a:pt x="2050334" y="1196252"/>
                </a:lnTo>
                <a:lnTo>
                  <a:pt x="2050763" y="1196735"/>
                </a:lnTo>
                <a:lnTo>
                  <a:pt x="2052491" y="1199049"/>
                </a:lnTo>
                <a:lnTo>
                  <a:pt x="2049413" y="1206819"/>
                </a:lnTo>
                <a:lnTo>
                  <a:pt x="2049991" y="1208977"/>
                </a:lnTo>
                <a:lnTo>
                  <a:pt x="2051298" y="1213545"/>
                </a:lnTo>
                <a:lnTo>
                  <a:pt x="2049290" y="1216597"/>
                </a:lnTo>
                <a:lnTo>
                  <a:pt x="2046660" y="1220447"/>
                </a:lnTo>
                <a:lnTo>
                  <a:pt x="2044256" y="1223945"/>
                </a:lnTo>
                <a:lnTo>
                  <a:pt x="2043029" y="1225936"/>
                </a:lnTo>
                <a:lnTo>
                  <a:pt x="2042257" y="1227076"/>
                </a:lnTo>
                <a:lnTo>
                  <a:pt x="2042073" y="1227383"/>
                </a:lnTo>
                <a:lnTo>
                  <a:pt x="2041836" y="1227777"/>
                </a:lnTo>
                <a:lnTo>
                  <a:pt x="2038968" y="1229356"/>
                </a:lnTo>
                <a:lnTo>
                  <a:pt x="2034873" y="1231338"/>
                </a:lnTo>
                <a:lnTo>
                  <a:pt x="2030454" y="1233706"/>
                </a:lnTo>
                <a:lnTo>
                  <a:pt x="2029401" y="1234951"/>
                </a:lnTo>
                <a:lnTo>
                  <a:pt x="2026946" y="1240546"/>
                </a:lnTo>
                <a:lnTo>
                  <a:pt x="2025166" y="1241756"/>
                </a:lnTo>
                <a:lnTo>
                  <a:pt x="2024455" y="1242203"/>
                </a:lnTo>
                <a:lnTo>
                  <a:pt x="2024043" y="1242467"/>
                </a:lnTo>
                <a:lnTo>
                  <a:pt x="2024034" y="1242475"/>
                </a:lnTo>
                <a:lnTo>
                  <a:pt x="2021509" y="1245378"/>
                </a:lnTo>
                <a:lnTo>
                  <a:pt x="2021737" y="1245931"/>
                </a:lnTo>
                <a:lnTo>
                  <a:pt x="2022070" y="1246676"/>
                </a:lnTo>
                <a:lnTo>
                  <a:pt x="2022762" y="1248184"/>
                </a:lnTo>
                <a:lnTo>
                  <a:pt x="2023858" y="1250307"/>
                </a:lnTo>
                <a:lnTo>
                  <a:pt x="2024867" y="1252867"/>
                </a:lnTo>
                <a:lnTo>
                  <a:pt x="2025350" y="1253945"/>
                </a:lnTo>
                <a:lnTo>
                  <a:pt x="2025333" y="1254980"/>
                </a:lnTo>
                <a:lnTo>
                  <a:pt x="2023543" y="1261637"/>
                </a:lnTo>
                <a:lnTo>
                  <a:pt x="2024534" y="1263794"/>
                </a:lnTo>
                <a:lnTo>
                  <a:pt x="2025350" y="1262715"/>
                </a:lnTo>
                <a:lnTo>
                  <a:pt x="2026218" y="1263022"/>
                </a:lnTo>
                <a:lnTo>
                  <a:pt x="2029191" y="1262031"/>
                </a:lnTo>
                <a:lnTo>
                  <a:pt x="2030532" y="1263951"/>
                </a:lnTo>
                <a:lnTo>
                  <a:pt x="2030243" y="1266135"/>
                </a:lnTo>
                <a:lnTo>
                  <a:pt x="2027069" y="1267661"/>
                </a:lnTo>
                <a:lnTo>
                  <a:pt x="2026586" y="1268670"/>
                </a:lnTo>
                <a:lnTo>
                  <a:pt x="2024771" y="1270484"/>
                </a:lnTo>
                <a:lnTo>
                  <a:pt x="2023254" y="1274431"/>
                </a:lnTo>
                <a:lnTo>
                  <a:pt x="2021035" y="1273492"/>
                </a:lnTo>
                <a:lnTo>
                  <a:pt x="2020474" y="1275167"/>
                </a:lnTo>
                <a:lnTo>
                  <a:pt x="2020798" y="1276307"/>
                </a:lnTo>
                <a:lnTo>
                  <a:pt x="2020921" y="1276887"/>
                </a:lnTo>
                <a:lnTo>
                  <a:pt x="2021044" y="1277535"/>
                </a:lnTo>
                <a:lnTo>
                  <a:pt x="2021245" y="1278464"/>
                </a:lnTo>
                <a:lnTo>
                  <a:pt x="2021482" y="1279113"/>
                </a:lnTo>
                <a:lnTo>
                  <a:pt x="2022500" y="1279789"/>
                </a:lnTo>
                <a:lnTo>
                  <a:pt x="2022403" y="1280868"/>
                </a:lnTo>
                <a:lnTo>
                  <a:pt x="2020938" y="1282139"/>
                </a:lnTo>
                <a:lnTo>
                  <a:pt x="2021053" y="1283402"/>
                </a:lnTo>
                <a:lnTo>
                  <a:pt x="2020965" y="1283998"/>
                </a:lnTo>
                <a:lnTo>
                  <a:pt x="2018589" y="1285006"/>
                </a:lnTo>
                <a:lnTo>
                  <a:pt x="2018834" y="1285884"/>
                </a:lnTo>
                <a:lnTo>
                  <a:pt x="2020386" y="1285629"/>
                </a:lnTo>
                <a:lnTo>
                  <a:pt x="2019281" y="1287164"/>
                </a:lnTo>
                <a:lnTo>
                  <a:pt x="2018614" y="1288690"/>
                </a:lnTo>
                <a:lnTo>
                  <a:pt x="2018852" y="1289961"/>
                </a:lnTo>
                <a:lnTo>
                  <a:pt x="2018948" y="1291145"/>
                </a:lnTo>
                <a:lnTo>
                  <a:pt x="2017966" y="1291864"/>
                </a:lnTo>
                <a:lnTo>
                  <a:pt x="2017387" y="1293022"/>
                </a:lnTo>
                <a:lnTo>
                  <a:pt x="2017028" y="1293671"/>
                </a:lnTo>
                <a:lnTo>
                  <a:pt x="2016247" y="1294451"/>
                </a:lnTo>
                <a:lnTo>
                  <a:pt x="2016563" y="1295407"/>
                </a:lnTo>
                <a:lnTo>
                  <a:pt x="2017063" y="1296152"/>
                </a:lnTo>
                <a:lnTo>
                  <a:pt x="2017133" y="1297529"/>
                </a:lnTo>
                <a:lnTo>
                  <a:pt x="2018624" y="1298354"/>
                </a:lnTo>
                <a:lnTo>
                  <a:pt x="2019316" y="1298695"/>
                </a:lnTo>
                <a:lnTo>
                  <a:pt x="2019404" y="1299055"/>
                </a:lnTo>
                <a:lnTo>
                  <a:pt x="2018624" y="1299687"/>
                </a:lnTo>
                <a:lnTo>
                  <a:pt x="2018562" y="1299739"/>
                </a:lnTo>
                <a:lnTo>
                  <a:pt x="2018518" y="1300099"/>
                </a:lnTo>
                <a:lnTo>
                  <a:pt x="2018484" y="1300353"/>
                </a:lnTo>
                <a:lnTo>
                  <a:pt x="2018484" y="1300371"/>
                </a:lnTo>
                <a:lnTo>
                  <a:pt x="2018430" y="1300581"/>
                </a:lnTo>
                <a:lnTo>
                  <a:pt x="2019273" y="1301405"/>
                </a:lnTo>
                <a:lnTo>
                  <a:pt x="2018685" y="1303379"/>
                </a:lnTo>
                <a:lnTo>
                  <a:pt x="2018632" y="1303563"/>
                </a:lnTo>
                <a:lnTo>
                  <a:pt x="2018264" y="1305439"/>
                </a:lnTo>
                <a:lnTo>
                  <a:pt x="2018036" y="1305746"/>
                </a:lnTo>
                <a:lnTo>
                  <a:pt x="2017808" y="1306053"/>
                </a:lnTo>
                <a:lnTo>
                  <a:pt x="2017843" y="1306658"/>
                </a:lnTo>
                <a:lnTo>
                  <a:pt x="2018896" y="1308193"/>
                </a:lnTo>
                <a:lnTo>
                  <a:pt x="2017922" y="1310481"/>
                </a:lnTo>
                <a:lnTo>
                  <a:pt x="2017896" y="1311042"/>
                </a:lnTo>
                <a:lnTo>
                  <a:pt x="2017808" y="1312849"/>
                </a:lnTo>
                <a:lnTo>
                  <a:pt x="2018474" y="1313384"/>
                </a:lnTo>
                <a:lnTo>
                  <a:pt x="2018764" y="1314734"/>
                </a:lnTo>
                <a:lnTo>
                  <a:pt x="2019668" y="1316067"/>
                </a:lnTo>
                <a:lnTo>
                  <a:pt x="2021176" y="1317462"/>
                </a:lnTo>
                <a:lnTo>
                  <a:pt x="2021456" y="1317646"/>
                </a:lnTo>
                <a:lnTo>
                  <a:pt x="2022131" y="1318094"/>
                </a:lnTo>
                <a:lnTo>
                  <a:pt x="2022245" y="1319215"/>
                </a:lnTo>
                <a:lnTo>
                  <a:pt x="2022070" y="1320163"/>
                </a:lnTo>
                <a:lnTo>
                  <a:pt x="2021421" y="1320786"/>
                </a:lnTo>
                <a:lnTo>
                  <a:pt x="2021675" y="1321330"/>
                </a:lnTo>
                <a:lnTo>
                  <a:pt x="2022368" y="1321320"/>
                </a:lnTo>
                <a:lnTo>
                  <a:pt x="2026586" y="1321303"/>
                </a:lnTo>
                <a:lnTo>
                  <a:pt x="2027612" y="1321601"/>
                </a:lnTo>
                <a:lnTo>
                  <a:pt x="2028954" y="1321075"/>
                </a:lnTo>
                <a:lnTo>
                  <a:pt x="2029358" y="1320724"/>
                </a:lnTo>
                <a:lnTo>
                  <a:pt x="2029954" y="1320207"/>
                </a:lnTo>
                <a:lnTo>
                  <a:pt x="2031751" y="1320558"/>
                </a:lnTo>
                <a:lnTo>
                  <a:pt x="2032935" y="1321434"/>
                </a:lnTo>
                <a:lnTo>
                  <a:pt x="2032935" y="1322740"/>
                </a:lnTo>
                <a:lnTo>
                  <a:pt x="2033646" y="1323776"/>
                </a:lnTo>
                <a:lnTo>
                  <a:pt x="2034732" y="1324407"/>
                </a:lnTo>
                <a:lnTo>
                  <a:pt x="2035548" y="1324880"/>
                </a:lnTo>
                <a:lnTo>
                  <a:pt x="2037241" y="1326029"/>
                </a:lnTo>
                <a:lnTo>
                  <a:pt x="2039021" y="1326459"/>
                </a:lnTo>
                <a:lnTo>
                  <a:pt x="2040169" y="1326643"/>
                </a:lnTo>
                <a:lnTo>
                  <a:pt x="2039257" y="1329081"/>
                </a:lnTo>
                <a:lnTo>
                  <a:pt x="2039897" y="1329089"/>
                </a:lnTo>
                <a:lnTo>
                  <a:pt x="2040117" y="1329459"/>
                </a:lnTo>
                <a:lnTo>
                  <a:pt x="2040679" y="1330273"/>
                </a:lnTo>
                <a:lnTo>
                  <a:pt x="2039275" y="1332659"/>
                </a:lnTo>
                <a:lnTo>
                  <a:pt x="2039257" y="1335377"/>
                </a:lnTo>
                <a:lnTo>
                  <a:pt x="2040652" y="1337491"/>
                </a:lnTo>
                <a:lnTo>
                  <a:pt x="2041581" y="1337965"/>
                </a:lnTo>
                <a:lnTo>
                  <a:pt x="2042108" y="1338587"/>
                </a:lnTo>
                <a:lnTo>
                  <a:pt x="2043783" y="1340718"/>
                </a:lnTo>
                <a:lnTo>
                  <a:pt x="2042248" y="1343638"/>
                </a:lnTo>
                <a:lnTo>
                  <a:pt x="2042652" y="1343875"/>
                </a:lnTo>
                <a:lnTo>
                  <a:pt x="2042801" y="1344839"/>
                </a:lnTo>
                <a:lnTo>
                  <a:pt x="2043493" y="1346628"/>
                </a:lnTo>
                <a:lnTo>
                  <a:pt x="2044098" y="1347286"/>
                </a:lnTo>
                <a:lnTo>
                  <a:pt x="2044922" y="1347935"/>
                </a:lnTo>
                <a:lnTo>
                  <a:pt x="2045422" y="1349795"/>
                </a:lnTo>
                <a:lnTo>
                  <a:pt x="2046474" y="1349838"/>
                </a:lnTo>
                <a:lnTo>
                  <a:pt x="2046537" y="1351566"/>
                </a:lnTo>
                <a:lnTo>
                  <a:pt x="2047545" y="1353039"/>
                </a:lnTo>
                <a:lnTo>
                  <a:pt x="2048895" y="1353907"/>
                </a:lnTo>
                <a:lnTo>
                  <a:pt x="2050062" y="1354617"/>
                </a:lnTo>
                <a:lnTo>
                  <a:pt x="2047940" y="1357248"/>
                </a:lnTo>
                <a:lnTo>
                  <a:pt x="2046616" y="1354985"/>
                </a:lnTo>
                <a:lnTo>
                  <a:pt x="2044177" y="1354152"/>
                </a:lnTo>
                <a:lnTo>
                  <a:pt x="2041784" y="1359072"/>
                </a:lnTo>
                <a:lnTo>
                  <a:pt x="2040503" y="1361782"/>
                </a:lnTo>
                <a:lnTo>
                  <a:pt x="2041581" y="1362984"/>
                </a:lnTo>
                <a:lnTo>
                  <a:pt x="2043826" y="1365263"/>
                </a:lnTo>
                <a:lnTo>
                  <a:pt x="2046518" y="1367587"/>
                </a:lnTo>
                <a:lnTo>
                  <a:pt x="2048702" y="1369517"/>
                </a:lnTo>
                <a:lnTo>
                  <a:pt x="2049220" y="1367509"/>
                </a:lnTo>
                <a:lnTo>
                  <a:pt x="2049562" y="1361861"/>
                </a:lnTo>
                <a:lnTo>
                  <a:pt x="2048536" y="1359152"/>
                </a:lnTo>
                <a:lnTo>
                  <a:pt x="2050026" y="1358292"/>
                </a:lnTo>
                <a:lnTo>
                  <a:pt x="2051806" y="1360361"/>
                </a:lnTo>
                <a:lnTo>
                  <a:pt x="2052350" y="1362957"/>
                </a:lnTo>
                <a:lnTo>
                  <a:pt x="2052131" y="1364825"/>
                </a:lnTo>
                <a:lnTo>
                  <a:pt x="2051193" y="1368421"/>
                </a:lnTo>
                <a:lnTo>
                  <a:pt x="2049254" y="1371919"/>
                </a:lnTo>
                <a:lnTo>
                  <a:pt x="2048842" y="1375128"/>
                </a:lnTo>
                <a:lnTo>
                  <a:pt x="2050526" y="1376444"/>
                </a:lnTo>
                <a:lnTo>
                  <a:pt x="2052053" y="1375708"/>
                </a:lnTo>
                <a:lnTo>
                  <a:pt x="2053342" y="1376260"/>
                </a:lnTo>
                <a:lnTo>
                  <a:pt x="2054297" y="1374620"/>
                </a:lnTo>
                <a:lnTo>
                  <a:pt x="2055744" y="1372078"/>
                </a:lnTo>
                <a:lnTo>
                  <a:pt x="2056954" y="1372042"/>
                </a:lnTo>
                <a:lnTo>
                  <a:pt x="2055613" y="1375199"/>
                </a:lnTo>
                <a:lnTo>
                  <a:pt x="2055402" y="1377374"/>
                </a:lnTo>
                <a:lnTo>
                  <a:pt x="2055201" y="1379049"/>
                </a:lnTo>
                <a:lnTo>
                  <a:pt x="2055419" y="1381101"/>
                </a:lnTo>
                <a:lnTo>
                  <a:pt x="2054929" y="1382259"/>
                </a:lnTo>
                <a:lnTo>
                  <a:pt x="2053166" y="1385380"/>
                </a:lnTo>
                <a:lnTo>
                  <a:pt x="2053210" y="1387642"/>
                </a:lnTo>
                <a:lnTo>
                  <a:pt x="2054271" y="1390256"/>
                </a:lnTo>
                <a:lnTo>
                  <a:pt x="2055095" y="1391949"/>
                </a:lnTo>
                <a:lnTo>
                  <a:pt x="2057287" y="1393974"/>
                </a:lnTo>
                <a:lnTo>
                  <a:pt x="2059216" y="1396035"/>
                </a:lnTo>
                <a:lnTo>
                  <a:pt x="2059962" y="1396947"/>
                </a:lnTo>
                <a:lnTo>
                  <a:pt x="2061724" y="1399114"/>
                </a:lnTo>
                <a:lnTo>
                  <a:pt x="2061365" y="1400727"/>
                </a:lnTo>
                <a:lnTo>
                  <a:pt x="2061207" y="1402867"/>
                </a:lnTo>
                <a:lnTo>
                  <a:pt x="2063075" y="1402787"/>
                </a:lnTo>
                <a:lnTo>
                  <a:pt x="2065347" y="1402858"/>
                </a:lnTo>
                <a:lnTo>
                  <a:pt x="2067592" y="1402691"/>
                </a:lnTo>
                <a:lnTo>
                  <a:pt x="2069266" y="1403095"/>
                </a:lnTo>
                <a:lnTo>
                  <a:pt x="2070573" y="1404427"/>
                </a:lnTo>
                <a:lnTo>
                  <a:pt x="2067389" y="1409557"/>
                </a:lnTo>
                <a:lnTo>
                  <a:pt x="2067627" y="1410881"/>
                </a:lnTo>
                <a:lnTo>
                  <a:pt x="2068433" y="1412644"/>
                </a:lnTo>
                <a:lnTo>
                  <a:pt x="2069652" y="1413793"/>
                </a:lnTo>
                <a:lnTo>
                  <a:pt x="2070564" y="1414722"/>
                </a:lnTo>
                <a:lnTo>
                  <a:pt x="2071950" y="1415301"/>
                </a:lnTo>
                <a:lnTo>
                  <a:pt x="2073651" y="1416450"/>
                </a:lnTo>
                <a:lnTo>
                  <a:pt x="2075309" y="1417573"/>
                </a:lnTo>
                <a:lnTo>
                  <a:pt x="2078097" y="1421861"/>
                </a:lnTo>
                <a:lnTo>
                  <a:pt x="2082131" y="1422510"/>
                </a:lnTo>
                <a:lnTo>
                  <a:pt x="2083227" y="1423045"/>
                </a:lnTo>
                <a:lnTo>
                  <a:pt x="2084306" y="1423571"/>
                </a:lnTo>
                <a:lnTo>
                  <a:pt x="2085534" y="1424211"/>
                </a:lnTo>
                <a:lnTo>
                  <a:pt x="2085963" y="1428719"/>
                </a:lnTo>
                <a:lnTo>
                  <a:pt x="2087305" y="1429350"/>
                </a:lnTo>
                <a:lnTo>
                  <a:pt x="2089147" y="1430122"/>
                </a:lnTo>
                <a:lnTo>
                  <a:pt x="2088392" y="1434068"/>
                </a:lnTo>
                <a:lnTo>
                  <a:pt x="2088024" y="1436041"/>
                </a:lnTo>
                <a:lnTo>
                  <a:pt x="2088541" y="1438348"/>
                </a:lnTo>
                <a:lnTo>
                  <a:pt x="2088760" y="1439969"/>
                </a:lnTo>
                <a:lnTo>
                  <a:pt x="2087936" y="1443670"/>
                </a:lnTo>
                <a:lnTo>
                  <a:pt x="2087752" y="1444863"/>
                </a:lnTo>
                <a:lnTo>
                  <a:pt x="2087603" y="1445854"/>
                </a:lnTo>
                <a:lnTo>
                  <a:pt x="2086200" y="1445889"/>
                </a:lnTo>
                <a:lnTo>
                  <a:pt x="2085980" y="1445889"/>
                </a:lnTo>
                <a:lnTo>
                  <a:pt x="2085928" y="1448029"/>
                </a:lnTo>
                <a:lnTo>
                  <a:pt x="2085894" y="1449809"/>
                </a:lnTo>
                <a:lnTo>
                  <a:pt x="2086252" y="1451335"/>
                </a:lnTo>
                <a:lnTo>
                  <a:pt x="2087770" y="1453272"/>
                </a:lnTo>
                <a:lnTo>
                  <a:pt x="2089576" y="1454579"/>
                </a:lnTo>
                <a:lnTo>
                  <a:pt x="2090751" y="1455395"/>
                </a:lnTo>
                <a:lnTo>
                  <a:pt x="2092741" y="1456324"/>
                </a:lnTo>
                <a:lnTo>
                  <a:pt x="2092873" y="1456211"/>
                </a:lnTo>
                <a:lnTo>
                  <a:pt x="2093672" y="1454071"/>
                </a:lnTo>
                <a:lnTo>
                  <a:pt x="2096996" y="1454816"/>
                </a:lnTo>
                <a:lnTo>
                  <a:pt x="2098249" y="1454491"/>
                </a:lnTo>
                <a:lnTo>
                  <a:pt x="2100503" y="1453826"/>
                </a:lnTo>
                <a:lnTo>
                  <a:pt x="2102161" y="1453790"/>
                </a:lnTo>
                <a:lnTo>
                  <a:pt x="2103450" y="1453974"/>
                </a:lnTo>
                <a:lnTo>
                  <a:pt x="2103502" y="1454378"/>
                </a:lnTo>
                <a:lnTo>
                  <a:pt x="2104010" y="1457087"/>
                </a:lnTo>
                <a:lnTo>
                  <a:pt x="2103423" y="1457876"/>
                </a:lnTo>
                <a:lnTo>
                  <a:pt x="2103222" y="1458744"/>
                </a:lnTo>
                <a:lnTo>
                  <a:pt x="2103011" y="1458929"/>
                </a:lnTo>
                <a:lnTo>
                  <a:pt x="2100766" y="1460253"/>
                </a:lnTo>
                <a:lnTo>
                  <a:pt x="2099240" y="1461183"/>
                </a:lnTo>
                <a:lnTo>
                  <a:pt x="2098486" y="1462682"/>
                </a:lnTo>
                <a:lnTo>
                  <a:pt x="2095820" y="1461656"/>
                </a:lnTo>
                <a:lnTo>
                  <a:pt x="2095136" y="1461357"/>
                </a:lnTo>
                <a:lnTo>
                  <a:pt x="2093189" y="1463928"/>
                </a:lnTo>
                <a:lnTo>
                  <a:pt x="2092655" y="1464787"/>
                </a:lnTo>
                <a:lnTo>
                  <a:pt x="2092216" y="1465436"/>
                </a:lnTo>
                <a:lnTo>
                  <a:pt x="2089603" y="1469741"/>
                </a:lnTo>
                <a:lnTo>
                  <a:pt x="2088524" y="1470136"/>
                </a:lnTo>
                <a:lnTo>
                  <a:pt x="2088498" y="1469671"/>
                </a:lnTo>
                <a:lnTo>
                  <a:pt x="2088919" y="1468628"/>
                </a:lnTo>
                <a:lnTo>
                  <a:pt x="2089076" y="1466541"/>
                </a:lnTo>
                <a:lnTo>
                  <a:pt x="2088314" y="1466470"/>
                </a:lnTo>
                <a:lnTo>
                  <a:pt x="2086630" y="1466900"/>
                </a:lnTo>
                <a:lnTo>
                  <a:pt x="2086156" y="1467365"/>
                </a:lnTo>
                <a:lnTo>
                  <a:pt x="2083990" y="1466242"/>
                </a:lnTo>
                <a:lnTo>
                  <a:pt x="2084244" y="1464428"/>
                </a:lnTo>
                <a:lnTo>
                  <a:pt x="2084972" y="1463060"/>
                </a:lnTo>
                <a:lnTo>
                  <a:pt x="2085262" y="1461481"/>
                </a:lnTo>
                <a:lnTo>
                  <a:pt x="2082236" y="1459472"/>
                </a:lnTo>
                <a:lnTo>
                  <a:pt x="2081771" y="1458481"/>
                </a:lnTo>
                <a:lnTo>
                  <a:pt x="2080026" y="1457017"/>
                </a:lnTo>
                <a:lnTo>
                  <a:pt x="2079167" y="1455755"/>
                </a:lnTo>
                <a:lnTo>
                  <a:pt x="2077527" y="1457236"/>
                </a:lnTo>
                <a:lnTo>
                  <a:pt x="2076449" y="1460077"/>
                </a:lnTo>
                <a:lnTo>
                  <a:pt x="2075931" y="1461367"/>
                </a:lnTo>
                <a:lnTo>
                  <a:pt x="2070205" y="1459955"/>
                </a:lnTo>
                <a:lnTo>
                  <a:pt x="2066425" y="1458797"/>
                </a:lnTo>
                <a:lnTo>
                  <a:pt x="2062751" y="1457403"/>
                </a:lnTo>
                <a:lnTo>
                  <a:pt x="2060322" y="1455895"/>
                </a:lnTo>
                <a:lnTo>
                  <a:pt x="2060497" y="1457245"/>
                </a:lnTo>
                <a:lnTo>
                  <a:pt x="2059532" y="1457508"/>
                </a:lnTo>
                <a:lnTo>
                  <a:pt x="2058068" y="1458017"/>
                </a:lnTo>
                <a:lnTo>
                  <a:pt x="2055841" y="1457912"/>
                </a:lnTo>
                <a:lnTo>
                  <a:pt x="2053833" y="1458253"/>
                </a:lnTo>
                <a:lnTo>
                  <a:pt x="2052237" y="1458911"/>
                </a:lnTo>
                <a:lnTo>
                  <a:pt x="2051781" y="1460253"/>
                </a:lnTo>
                <a:lnTo>
                  <a:pt x="2050281" y="1461524"/>
                </a:lnTo>
                <a:lnTo>
                  <a:pt x="2050044" y="1461437"/>
                </a:lnTo>
                <a:lnTo>
                  <a:pt x="2049518" y="1461253"/>
                </a:lnTo>
                <a:lnTo>
                  <a:pt x="2048852" y="1462173"/>
                </a:lnTo>
                <a:lnTo>
                  <a:pt x="2046334" y="1464340"/>
                </a:lnTo>
                <a:lnTo>
                  <a:pt x="2043713" y="1466664"/>
                </a:lnTo>
                <a:lnTo>
                  <a:pt x="2042599" y="1466392"/>
                </a:lnTo>
                <a:lnTo>
                  <a:pt x="2041450" y="1464690"/>
                </a:lnTo>
                <a:lnTo>
                  <a:pt x="2039855" y="1463296"/>
                </a:lnTo>
                <a:lnTo>
                  <a:pt x="2038460" y="1462796"/>
                </a:lnTo>
                <a:lnTo>
                  <a:pt x="2037241" y="1462665"/>
                </a:lnTo>
                <a:lnTo>
                  <a:pt x="2035636" y="1463472"/>
                </a:lnTo>
                <a:lnTo>
                  <a:pt x="2035040" y="1463138"/>
                </a:lnTo>
                <a:lnTo>
                  <a:pt x="2034917" y="1463121"/>
                </a:lnTo>
                <a:lnTo>
                  <a:pt x="2032523" y="1465698"/>
                </a:lnTo>
                <a:lnTo>
                  <a:pt x="2028463" y="1468409"/>
                </a:lnTo>
                <a:lnTo>
                  <a:pt x="2026121" y="1470943"/>
                </a:lnTo>
                <a:lnTo>
                  <a:pt x="2025498" y="1470189"/>
                </a:lnTo>
                <a:lnTo>
                  <a:pt x="2023683" y="1468058"/>
                </a:lnTo>
                <a:lnTo>
                  <a:pt x="2023499" y="1468145"/>
                </a:lnTo>
                <a:lnTo>
                  <a:pt x="2019562" y="1470093"/>
                </a:lnTo>
                <a:lnTo>
                  <a:pt x="2017124" y="1471346"/>
                </a:lnTo>
                <a:lnTo>
                  <a:pt x="2016457" y="1474521"/>
                </a:lnTo>
                <a:lnTo>
                  <a:pt x="2013616" y="1478800"/>
                </a:lnTo>
                <a:lnTo>
                  <a:pt x="2013064" y="1479572"/>
                </a:lnTo>
                <a:lnTo>
                  <a:pt x="2012739" y="1482132"/>
                </a:lnTo>
                <a:lnTo>
                  <a:pt x="2011529" y="1484351"/>
                </a:lnTo>
                <a:lnTo>
                  <a:pt x="2011660" y="1484649"/>
                </a:lnTo>
                <a:lnTo>
                  <a:pt x="2011599" y="1484745"/>
                </a:lnTo>
                <a:lnTo>
                  <a:pt x="2009959" y="1487123"/>
                </a:lnTo>
                <a:lnTo>
                  <a:pt x="2008512" y="1489332"/>
                </a:lnTo>
                <a:lnTo>
                  <a:pt x="2007784" y="1490428"/>
                </a:lnTo>
                <a:lnTo>
                  <a:pt x="2006627" y="1489928"/>
                </a:lnTo>
                <a:lnTo>
                  <a:pt x="2005487" y="1489393"/>
                </a:lnTo>
                <a:lnTo>
                  <a:pt x="2003899" y="1488684"/>
                </a:lnTo>
                <a:lnTo>
                  <a:pt x="2002330" y="1487920"/>
                </a:lnTo>
                <a:lnTo>
                  <a:pt x="2001813" y="1487657"/>
                </a:lnTo>
                <a:lnTo>
                  <a:pt x="1999998" y="1486859"/>
                </a:lnTo>
                <a:lnTo>
                  <a:pt x="1997831" y="1485860"/>
                </a:lnTo>
                <a:lnTo>
                  <a:pt x="1995446" y="1484702"/>
                </a:lnTo>
                <a:lnTo>
                  <a:pt x="1994727" y="1485115"/>
                </a:lnTo>
                <a:lnTo>
                  <a:pt x="1993218" y="1485675"/>
                </a:lnTo>
                <a:lnTo>
                  <a:pt x="1993166" y="1487561"/>
                </a:lnTo>
                <a:lnTo>
                  <a:pt x="1992578" y="1487709"/>
                </a:lnTo>
                <a:lnTo>
                  <a:pt x="1991176" y="1487403"/>
                </a:lnTo>
                <a:lnTo>
                  <a:pt x="1989755" y="1487368"/>
                </a:lnTo>
                <a:lnTo>
                  <a:pt x="1989509" y="1487289"/>
                </a:lnTo>
                <a:lnTo>
                  <a:pt x="1987922" y="1489429"/>
                </a:lnTo>
                <a:lnTo>
                  <a:pt x="1987308" y="1489709"/>
                </a:lnTo>
                <a:lnTo>
                  <a:pt x="1986467" y="1490095"/>
                </a:lnTo>
                <a:lnTo>
                  <a:pt x="1985537" y="1490280"/>
                </a:lnTo>
                <a:lnTo>
                  <a:pt x="1985221" y="1490218"/>
                </a:lnTo>
                <a:lnTo>
                  <a:pt x="1982941" y="1489700"/>
                </a:lnTo>
                <a:lnTo>
                  <a:pt x="1978978" y="1488104"/>
                </a:lnTo>
                <a:lnTo>
                  <a:pt x="1975181" y="1486789"/>
                </a:lnTo>
                <a:lnTo>
                  <a:pt x="1974225" y="1486403"/>
                </a:lnTo>
                <a:lnTo>
                  <a:pt x="1974742" y="1484176"/>
                </a:lnTo>
                <a:lnTo>
                  <a:pt x="1975662" y="1480774"/>
                </a:lnTo>
                <a:lnTo>
                  <a:pt x="1974961" y="1480528"/>
                </a:lnTo>
                <a:lnTo>
                  <a:pt x="1973357" y="1480142"/>
                </a:lnTo>
                <a:lnTo>
                  <a:pt x="1971707" y="1479747"/>
                </a:lnTo>
                <a:lnTo>
                  <a:pt x="1969313" y="1479379"/>
                </a:lnTo>
                <a:lnTo>
                  <a:pt x="1968200" y="1485184"/>
                </a:lnTo>
                <a:lnTo>
                  <a:pt x="1963491" y="1484132"/>
                </a:lnTo>
                <a:lnTo>
                  <a:pt x="1964385" y="1479764"/>
                </a:lnTo>
                <a:lnTo>
                  <a:pt x="1961483" y="1479440"/>
                </a:lnTo>
                <a:lnTo>
                  <a:pt x="1959431" y="1480028"/>
                </a:lnTo>
                <a:lnTo>
                  <a:pt x="1957484" y="1480002"/>
                </a:lnTo>
                <a:lnTo>
                  <a:pt x="1956177" y="1478756"/>
                </a:lnTo>
                <a:lnTo>
                  <a:pt x="1952319" y="1475739"/>
                </a:lnTo>
                <a:lnTo>
                  <a:pt x="1952195" y="1474187"/>
                </a:lnTo>
                <a:lnTo>
                  <a:pt x="1951626" y="1470706"/>
                </a:lnTo>
                <a:lnTo>
                  <a:pt x="1950846" y="1468014"/>
                </a:lnTo>
                <a:lnTo>
                  <a:pt x="1950258" y="1466488"/>
                </a:lnTo>
                <a:lnTo>
                  <a:pt x="1949626" y="1464769"/>
                </a:lnTo>
                <a:lnTo>
                  <a:pt x="1950231" y="1463261"/>
                </a:lnTo>
                <a:lnTo>
                  <a:pt x="1950819" y="1462095"/>
                </a:lnTo>
                <a:lnTo>
                  <a:pt x="1951827" y="1461560"/>
                </a:lnTo>
                <a:lnTo>
                  <a:pt x="1952775" y="1461735"/>
                </a:lnTo>
                <a:lnTo>
                  <a:pt x="1950574" y="1458701"/>
                </a:lnTo>
                <a:lnTo>
                  <a:pt x="1949118" y="1456920"/>
                </a:lnTo>
                <a:lnTo>
                  <a:pt x="1947197" y="1454316"/>
                </a:lnTo>
                <a:lnTo>
                  <a:pt x="1944382" y="1450590"/>
                </a:lnTo>
                <a:lnTo>
                  <a:pt x="1943716" y="1449581"/>
                </a:lnTo>
                <a:lnTo>
                  <a:pt x="1942909" y="1448423"/>
                </a:lnTo>
                <a:lnTo>
                  <a:pt x="1941830" y="1446827"/>
                </a:lnTo>
                <a:lnTo>
                  <a:pt x="1940953" y="1445529"/>
                </a:lnTo>
                <a:lnTo>
                  <a:pt x="1940602" y="1445030"/>
                </a:lnTo>
                <a:lnTo>
                  <a:pt x="1940462" y="1444828"/>
                </a:lnTo>
                <a:lnTo>
                  <a:pt x="1940401" y="1444740"/>
                </a:lnTo>
                <a:lnTo>
                  <a:pt x="1940357" y="1444591"/>
                </a:lnTo>
                <a:lnTo>
                  <a:pt x="1938410" y="1441908"/>
                </a:lnTo>
                <a:lnTo>
                  <a:pt x="1937998" y="1441750"/>
                </a:lnTo>
                <a:lnTo>
                  <a:pt x="1938104" y="1441496"/>
                </a:lnTo>
                <a:lnTo>
                  <a:pt x="1937349" y="1440312"/>
                </a:lnTo>
                <a:lnTo>
                  <a:pt x="1936192" y="1438593"/>
                </a:lnTo>
                <a:lnTo>
                  <a:pt x="1935841" y="1438066"/>
                </a:lnTo>
                <a:lnTo>
                  <a:pt x="1932964" y="1433867"/>
                </a:lnTo>
                <a:lnTo>
                  <a:pt x="1931965" y="1432349"/>
                </a:lnTo>
                <a:lnTo>
                  <a:pt x="1931491" y="1431771"/>
                </a:lnTo>
                <a:lnTo>
                  <a:pt x="1930579" y="1430420"/>
                </a:lnTo>
                <a:lnTo>
                  <a:pt x="1928791" y="1427763"/>
                </a:lnTo>
                <a:lnTo>
                  <a:pt x="1928720" y="1427666"/>
                </a:lnTo>
                <a:lnTo>
                  <a:pt x="1927002" y="1425079"/>
                </a:lnTo>
                <a:lnTo>
                  <a:pt x="1926703" y="1424719"/>
                </a:lnTo>
                <a:lnTo>
                  <a:pt x="1926256" y="1425194"/>
                </a:lnTo>
                <a:lnTo>
                  <a:pt x="1925668" y="1425684"/>
                </a:lnTo>
                <a:lnTo>
                  <a:pt x="1925467" y="1425395"/>
                </a:lnTo>
                <a:lnTo>
                  <a:pt x="1925055" y="1424816"/>
                </a:lnTo>
                <a:lnTo>
                  <a:pt x="1924178" y="1423579"/>
                </a:lnTo>
                <a:lnTo>
                  <a:pt x="1923292" y="1422326"/>
                </a:lnTo>
                <a:lnTo>
                  <a:pt x="1922985" y="1421878"/>
                </a:lnTo>
                <a:lnTo>
                  <a:pt x="1921923" y="1420335"/>
                </a:lnTo>
                <a:lnTo>
                  <a:pt x="1921653" y="1419941"/>
                </a:lnTo>
                <a:lnTo>
                  <a:pt x="1921293" y="1419441"/>
                </a:lnTo>
                <a:lnTo>
                  <a:pt x="1920302" y="1418073"/>
                </a:lnTo>
                <a:lnTo>
                  <a:pt x="1919618" y="1417125"/>
                </a:lnTo>
                <a:lnTo>
                  <a:pt x="1919504" y="1416985"/>
                </a:lnTo>
                <a:lnTo>
                  <a:pt x="1918758" y="1416046"/>
                </a:lnTo>
                <a:lnTo>
                  <a:pt x="1918565" y="1415784"/>
                </a:lnTo>
                <a:lnTo>
                  <a:pt x="1917758" y="1414678"/>
                </a:lnTo>
                <a:lnTo>
                  <a:pt x="1917013" y="1413661"/>
                </a:lnTo>
                <a:lnTo>
                  <a:pt x="1916908" y="1413513"/>
                </a:lnTo>
                <a:lnTo>
                  <a:pt x="1916066" y="1412258"/>
                </a:lnTo>
                <a:lnTo>
                  <a:pt x="1915461" y="1411356"/>
                </a:lnTo>
                <a:lnTo>
                  <a:pt x="1914978" y="1410636"/>
                </a:lnTo>
                <a:lnTo>
                  <a:pt x="1914444" y="1409829"/>
                </a:lnTo>
                <a:lnTo>
                  <a:pt x="1914329" y="1409653"/>
                </a:lnTo>
                <a:lnTo>
                  <a:pt x="1913716" y="1408900"/>
                </a:lnTo>
                <a:lnTo>
                  <a:pt x="1913365" y="1408427"/>
                </a:lnTo>
                <a:lnTo>
                  <a:pt x="1912813" y="1407681"/>
                </a:lnTo>
                <a:lnTo>
                  <a:pt x="1912181" y="1406821"/>
                </a:lnTo>
                <a:lnTo>
                  <a:pt x="1911612" y="1406041"/>
                </a:lnTo>
                <a:lnTo>
                  <a:pt x="1911278" y="1405594"/>
                </a:lnTo>
                <a:lnTo>
                  <a:pt x="1910743" y="1404866"/>
                </a:lnTo>
                <a:lnTo>
                  <a:pt x="1909033" y="1402533"/>
                </a:lnTo>
                <a:lnTo>
                  <a:pt x="1908595" y="1401796"/>
                </a:lnTo>
                <a:lnTo>
                  <a:pt x="1908288" y="1401271"/>
                </a:lnTo>
                <a:lnTo>
                  <a:pt x="1905438" y="1397079"/>
                </a:lnTo>
                <a:lnTo>
                  <a:pt x="1905288" y="1396859"/>
                </a:lnTo>
                <a:lnTo>
                  <a:pt x="1903499" y="1394527"/>
                </a:lnTo>
                <a:lnTo>
                  <a:pt x="1903052" y="1394983"/>
                </a:lnTo>
                <a:lnTo>
                  <a:pt x="1902807" y="1395219"/>
                </a:lnTo>
                <a:lnTo>
                  <a:pt x="1901702" y="1396026"/>
                </a:lnTo>
                <a:lnTo>
                  <a:pt x="1900606" y="1397061"/>
                </a:lnTo>
                <a:lnTo>
                  <a:pt x="1900044" y="1397982"/>
                </a:lnTo>
                <a:lnTo>
                  <a:pt x="1899992" y="1398070"/>
                </a:lnTo>
                <a:lnTo>
                  <a:pt x="1899773" y="1398306"/>
                </a:lnTo>
                <a:lnTo>
                  <a:pt x="1899422" y="1398727"/>
                </a:lnTo>
                <a:lnTo>
                  <a:pt x="1899018" y="1398990"/>
                </a:lnTo>
                <a:lnTo>
                  <a:pt x="1897677" y="1399876"/>
                </a:lnTo>
                <a:lnTo>
                  <a:pt x="1897010" y="1400315"/>
                </a:lnTo>
                <a:lnTo>
                  <a:pt x="1896458" y="1400279"/>
                </a:lnTo>
                <a:lnTo>
                  <a:pt x="1888749" y="1400946"/>
                </a:lnTo>
                <a:lnTo>
                  <a:pt x="1883743" y="1401446"/>
                </a:lnTo>
                <a:lnTo>
                  <a:pt x="1879998" y="1402227"/>
                </a:lnTo>
                <a:lnTo>
                  <a:pt x="1878595" y="1402516"/>
                </a:lnTo>
                <a:lnTo>
                  <a:pt x="1878691" y="1402612"/>
                </a:lnTo>
                <a:lnTo>
                  <a:pt x="1879419" y="1402998"/>
                </a:lnTo>
                <a:lnTo>
                  <a:pt x="1879147" y="1403419"/>
                </a:lnTo>
                <a:lnTo>
                  <a:pt x="1878323" y="1403656"/>
                </a:lnTo>
                <a:lnTo>
                  <a:pt x="1878200" y="1403691"/>
                </a:lnTo>
                <a:lnTo>
                  <a:pt x="1877972" y="1403770"/>
                </a:lnTo>
                <a:lnTo>
                  <a:pt x="1877323" y="1403989"/>
                </a:lnTo>
                <a:lnTo>
                  <a:pt x="1877007" y="1404129"/>
                </a:lnTo>
                <a:lnTo>
                  <a:pt x="1876394" y="1404401"/>
                </a:lnTo>
                <a:lnTo>
                  <a:pt x="1874148" y="1405400"/>
                </a:lnTo>
                <a:lnTo>
                  <a:pt x="1873062" y="1405865"/>
                </a:lnTo>
                <a:lnTo>
                  <a:pt x="1870702" y="1407699"/>
                </a:lnTo>
                <a:lnTo>
                  <a:pt x="1870282" y="1408032"/>
                </a:lnTo>
                <a:lnTo>
                  <a:pt x="1869887" y="1408339"/>
                </a:lnTo>
                <a:lnTo>
                  <a:pt x="1869395" y="1408724"/>
                </a:lnTo>
                <a:lnTo>
                  <a:pt x="1868475" y="1409444"/>
                </a:lnTo>
                <a:lnTo>
                  <a:pt x="1867958" y="1409847"/>
                </a:lnTo>
                <a:lnTo>
                  <a:pt x="1867458" y="1410241"/>
                </a:lnTo>
                <a:lnTo>
                  <a:pt x="1867150" y="1410487"/>
                </a:lnTo>
                <a:lnTo>
                  <a:pt x="1865976" y="1411346"/>
                </a:lnTo>
                <a:lnTo>
                  <a:pt x="1865590" y="1411627"/>
                </a:lnTo>
                <a:lnTo>
                  <a:pt x="1865274" y="1411890"/>
                </a:lnTo>
                <a:lnTo>
                  <a:pt x="1864424" y="1412601"/>
                </a:lnTo>
                <a:lnTo>
                  <a:pt x="1863600" y="1413057"/>
                </a:lnTo>
                <a:lnTo>
                  <a:pt x="1863414" y="1413389"/>
                </a:lnTo>
                <a:lnTo>
                  <a:pt x="1863100" y="1413653"/>
                </a:lnTo>
                <a:lnTo>
                  <a:pt x="1862836" y="1413864"/>
                </a:lnTo>
                <a:lnTo>
                  <a:pt x="1862188" y="1414398"/>
                </a:lnTo>
                <a:lnTo>
                  <a:pt x="1861810" y="1414688"/>
                </a:lnTo>
                <a:lnTo>
                  <a:pt x="1859276" y="1416625"/>
                </a:lnTo>
                <a:lnTo>
                  <a:pt x="1859171" y="1416696"/>
                </a:lnTo>
                <a:lnTo>
                  <a:pt x="1858908" y="1416880"/>
                </a:lnTo>
                <a:lnTo>
                  <a:pt x="1858337" y="1417283"/>
                </a:lnTo>
                <a:lnTo>
                  <a:pt x="1858048" y="1417546"/>
                </a:lnTo>
                <a:lnTo>
                  <a:pt x="1856197" y="1418967"/>
                </a:lnTo>
                <a:lnTo>
                  <a:pt x="1852103" y="1422177"/>
                </a:lnTo>
                <a:lnTo>
                  <a:pt x="1851164" y="1422931"/>
                </a:lnTo>
                <a:lnTo>
                  <a:pt x="1850542" y="1423431"/>
                </a:lnTo>
                <a:lnTo>
                  <a:pt x="1849902" y="1423887"/>
                </a:lnTo>
                <a:lnTo>
                  <a:pt x="1847016" y="1426175"/>
                </a:lnTo>
                <a:lnTo>
                  <a:pt x="1846771" y="1426368"/>
                </a:lnTo>
                <a:lnTo>
                  <a:pt x="1846288" y="1426754"/>
                </a:lnTo>
                <a:lnTo>
                  <a:pt x="1846061" y="1426938"/>
                </a:lnTo>
                <a:lnTo>
                  <a:pt x="1844009" y="1428552"/>
                </a:lnTo>
                <a:lnTo>
                  <a:pt x="1842913" y="1429359"/>
                </a:lnTo>
                <a:lnTo>
                  <a:pt x="1841667" y="1430271"/>
                </a:lnTo>
                <a:lnTo>
                  <a:pt x="1839308" y="1432104"/>
                </a:lnTo>
                <a:lnTo>
                  <a:pt x="1836370" y="1434200"/>
                </a:lnTo>
                <a:lnTo>
                  <a:pt x="1836826" y="1435532"/>
                </a:lnTo>
                <a:lnTo>
                  <a:pt x="1836238" y="1435997"/>
                </a:lnTo>
                <a:lnTo>
                  <a:pt x="1835633" y="1436480"/>
                </a:lnTo>
                <a:lnTo>
                  <a:pt x="1834555" y="1436892"/>
                </a:lnTo>
                <a:lnTo>
                  <a:pt x="1833678" y="1435777"/>
                </a:lnTo>
                <a:lnTo>
                  <a:pt x="1832661" y="1436453"/>
                </a:lnTo>
                <a:lnTo>
                  <a:pt x="1830389" y="1437979"/>
                </a:lnTo>
                <a:lnTo>
                  <a:pt x="1828899" y="1438988"/>
                </a:lnTo>
                <a:lnTo>
                  <a:pt x="1827268" y="1440092"/>
                </a:lnTo>
                <a:lnTo>
                  <a:pt x="1826198" y="1440820"/>
                </a:lnTo>
                <a:lnTo>
                  <a:pt x="1825592" y="1441233"/>
                </a:lnTo>
                <a:lnTo>
                  <a:pt x="1822550" y="1443302"/>
                </a:lnTo>
                <a:lnTo>
                  <a:pt x="1822190" y="1443557"/>
                </a:lnTo>
                <a:lnTo>
                  <a:pt x="1821954" y="1443714"/>
                </a:lnTo>
                <a:lnTo>
                  <a:pt x="1819323" y="1445555"/>
                </a:lnTo>
                <a:lnTo>
                  <a:pt x="1817069" y="1447099"/>
                </a:lnTo>
                <a:lnTo>
                  <a:pt x="1816762" y="1447301"/>
                </a:lnTo>
                <a:lnTo>
                  <a:pt x="1815754" y="1447975"/>
                </a:lnTo>
                <a:lnTo>
                  <a:pt x="1814017" y="1449116"/>
                </a:lnTo>
                <a:lnTo>
                  <a:pt x="1813825" y="1450362"/>
                </a:lnTo>
                <a:lnTo>
                  <a:pt x="1813447" y="1450983"/>
                </a:lnTo>
                <a:lnTo>
                  <a:pt x="1813141" y="1451502"/>
                </a:lnTo>
                <a:lnTo>
                  <a:pt x="1811658" y="1452230"/>
                </a:lnTo>
                <a:lnTo>
                  <a:pt x="1811229" y="1452667"/>
                </a:lnTo>
                <a:lnTo>
                  <a:pt x="1810553" y="1453536"/>
                </a:lnTo>
                <a:lnTo>
                  <a:pt x="1810053" y="1454167"/>
                </a:lnTo>
                <a:lnTo>
                  <a:pt x="1808747" y="1455693"/>
                </a:lnTo>
                <a:lnTo>
                  <a:pt x="1806677" y="1457684"/>
                </a:lnTo>
                <a:lnTo>
                  <a:pt x="1805687" y="1458648"/>
                </a:lnTo>
                <a:lnTo>
                  <a:pt x="1804064" y="1460236"/>
                </a:lnTo>
                <a:lnTo>
                  <a:pt x="1801389" y="1462875"/>
                </a:lnTo>
                <a:lnTo>
                  <a:pt x="1798671" y="1465480"/>
                </a:lnTo>
                <a:lnTo>
                  <a:pt x="1796855" y="1467277"/>
                </a:lnTo>
                <a:lnTo>
                  <a:pt x="1792251" y="1471802"/>
                </a:lnTo>
                <a:lnTo>
                  <a:pt x="1789603" y="1474337"/>
                </a:lnTo>
                <a:lnTo>
                  <a:pt x="1786894" y="1476976"/>
                </a:lnTo>
                <a:lnTo>
                  <a:pt x="1782255" y="1481360"/>
                </a:lnTo>
                <a:lnTo>
                  <a:pt x="1780256" y="1483228"/>
                </a:lnTo>
                <a:lnTo>
                  <a:pt x="1780036" y="1483404"/>
                </a:lnTo>
                <a:lnTo>
                  <a:pt x="1779396" y="1484036"/>
                </a:lnTo>
                <a:lnTo>
                  <a:pt x="1779168" y="1484237"/>
                </a:lnTo>
                <a:lnTo>
                  <a:pt x="1778773" y="1484623"/>
                </a:lnTo>
                <a:lnTo>
                  <a:pt x="1775827" y="1487429"/>
                </a:lnTo>
                <a:lnTo>
                  <a:pt x="1775809" y="1488008"/>
                </a:lnTo>
                <a:lnTo>
                  <a:pt x="1775204" y="1488306"/>
                </a:lnTo>
                <a:lnTo>
                  <a:pt x="1775064" y="1489209"/>
                </a:lnTo>
                <a:lnTo>
                  <a:pt x="1775625" y="1490648"/>
                </a:lnTo>
                <a:lnTo>
                  <a:pt x="1774959" y="1491104"/>
                </a:lnTo>
                <a:lnTo>
                  <a:pt x="1774020" y="1490876"/>
                </a:lnTo>
                <a:lnTo>
                  <a:pt x="1772915" y="1490244"/>
                </a:lnTo>
                <a:lnTo>
                  <a:pt x="1772538" y="1490621"/>
                </a:lnTo>
                <a:lnTo>
                  <a:pt x="1770899" y="1492200"/>
                </a:lnTo>
                <a:lnTo>
                  <a:pt x="1770443" y="1492621"/>
                </a:lnTo>
                <a:lnTo>
                  <a:pt x="1770197" y="1493454"/>
                </a:lnTo>
                <a:lnTo>
                  <a:pt x="1768636" y="1495725"/>
                </a:lnTo>
                <a:lnTo>
                  <a:pt x="1767303" y="1496453"/>
                </a:lnTo>
                <a:lnTo>
                  <a:pt x="1766426" y="1497566"/>
                </a:lnTo>
                <a:lnTo>
                  <a:pt x="1766303" y="1498742"/>
                </a:lnTo>
                <a:lnTo>
                  <a:pt x="1766163" y="1499715"/>
                </a:lnTo>
                <a:lnTo>
                  <a:pt x="1766663" y="1502039"/>
                </a:lnTo>
                <a:lnTo>
                  <a:pt x="1762436" y="1503696"/>
                </a:lnTo>
                <a:lnTo>
                  <a:pt x="1761243" y="1502819"/>
                </a:lnTo>
                <a:lnTo>
                  <a:pt x="1760130" y="1502565"/>
                </a:lnTo>
                <a:lnTo>
                  <a:pt x="1759261" y="1503056"/>
                </a:lnTo>
                <a:lnTo>
                  <a:pt x="1758954" y="1502398"/>
                </a:lnTo>
                <a:lnTo>
                  <a:pt x="1757025" y="1502942"/>
                </a:lnTo>
                <a:lnTo>
                  <a:pt x="1756253" y="1502100"/>
                </a:lnTo>
                <a:lnTo>
                  <a:pt x="1755525" y="1501662"/>
                </a:lnTo>
                <a:lnTo>
                  <a:pt x="1754280" y="1502328"/>
                </a:lnTo>
                <a:lnTo>
                  <a:pt x="1753184" y="1502968"/>
                </a:lnTo>
                <a:lnTo>
                  <a:pt x="1752544" y="1503574"/>
                </a:lnTo>
                <a:lnTo>
                  <a:pt x="1751921" y="1503135"/>
                </a:lnTo>
                <a:lnTo>
                  <a:pt x="1751913" y="1503126"/>
                </a:lnTo>
                <a:lnTo>
                  <a:pt x="1751667" y="1502968"/>
                </a:lnTo>
                <a:lnTo>
                  <a:pt x="1751659" y="1502959"/>
                </a:lnTo>
                <a:lnTo>
                  <a:pt x="1751431" y="1502758"/>
                </a:lnTo>
                <a:lnTo>
                  <a:pt x="1750703" y="1502372"/>
                </a:lnTo>
                <a:lnTo>
                  <a:pt x="1750107" y="1502057"/>
                </a:lnTo>
                <a:lnTo>
                  <a:pt x="1749229" y="1501995"/>
                </a:lnTo>
                <a:lnTo>
                  <a:pt x="1747747" y="1502275"/>
                </a:lnTo>
                <a:lnTo>
                  <a:pt x="1746984" y="1502679"/>
                </a:lnTo>
                <a:lnTo>
                  <a:pt x="1746458" y="1503170"/>
                </a:lnTo>
                <a:lnTo>
                  <a:pt x="1745626" y="1503591"/>
                </a:lnTo>
                <a:lnTo>
                  <a:pt x="1743696" y="1503486"/>
                </a:lnTo>
                <a:lnTo>
                  <a:pt x="1743433" y="1503635"/>
                </a:lnTo>
                <a:lnTo>
                  <a:pt x="1743074" y="1503907"/>
                </a:lnTo>
                <a:lnTo>
                  <a:pt x="1742205" y="1503495"/>
                </a:lnTo>
                <a:lnTo>
                  <a:pt x="1740863" y="1503934"/>
                </a:lnTo>
                <a:lnTo>
                  <a:pt x="1738557" y="1503608"/>
                </a:lnTo>
                <a:lnTo>
                  <a:pt x="1738039" y="1503907"/>
                </a:lnTo>
                <a:lnTo>
                  <a:pt x="1737637" y="1503539"/>
                </a:lnTo>
                <a:lnTo>
                  <a:pt x="1736558" y="1503854"/>
                </a:lnTo>
                <a:lnTo>
                  <a:pt x="1735794" y="1503749"/>
                </a:lnTo>
                <a:lnTo>
                  <a:pt x="1735321" y="1504030"/>
                </a:lnTo>
                <a:lnTo>
                  <a:pt x="1735093" y="1503135"/>
                </a:lnTo>
                <a:lnTo>
                  <a:pt x="1734330" y="1503214"/>
                </a:lnTo>
                <a:lnTo>
                  <a:pt x="1734102" y="1502653"/>
                </a:lnTo>
                <a:lnTo>
                  <a:pt x="1735181" y="1502539"/>
                </a:lnTo>
                <a:lnTo>
                  <a:pt x="1735900" y="1501469"/>
                </a:lnTo>
                <a:lnTo>
                  <a:pt x="1736417" y="1500987"/>
                </a:lnTo>
                <a:lnTo>
                  <a:pt x="1736742" y="1500679"/>
                </a:lnTo>
                <a:lnTo>
                  <a:pt x="1736909" y="1499119"/>
                </a:lnTo>
                <a:lnTo>
                  <a:pt x="1736978" y="1498461"/>
                </a:lnTo>
                <a:lnTo>
                  <a:pt x="1736391" y="1498453"/>
                </a:lnTo>
                <a:lnTo>
                  <a:pt x="1733348" y="1498417"/>
                </a:lnTo>
                <a:lnTo>
                  <a:pt x="1733365" y="1496462"/>
                </a:lnTo>
                <a:lnTo>
                  <a:pt x="1733383" y="1494909"/>
                </a:lnTo>
                <a:lnTo>
                  <a:pt x="1732874" y="1494243"/>
                </a:lnTo>
                <a:lnTo>
                  <a:pt x="1733156" y="1493208"/>
                </a:lnTo>
                <a:lnTo>
                  <a:pt x="1732830" y="1492646"/>
                </a:lnTo>
                <a:lnTo>
                  <a:pt x="1732717" y="1492445"/>
                </a:lnTo>
                <a:lnTo>
                  <a:pt x="1732244" y="1492138"/>
                </a:lnTo>
                <a:lnTo>
                  <a:pt x="1732217" y="1491279"/>
                </a:lnTo>
                <a:lnTo>
                  <a:pt x="1732200" y="1490692"/>
                </a:lnTo>
                <a:lnTo>
                  <a:pt x="1731621" y="1490297"/>
                </a:lnTo>
                <a:lnTo>
                  <a:pt x="1731533" y="1490157"/>
                </a:lnTo>
                <a:lnTo>
                  <a:pt x="1731112" y="1489455"/>
                </a:lnTo>
                <a:lnTo>
                  <a:pt x="1731629" y="1488350"/>
                </a:lnTo>
                <a:lnTo>
                  <a:pt x="1730980" y="1488113"/>
                </a:lnTo>
                <a:lnTo>
                  <a:pt x="1730410" y="1487903"/>
                </a:lnTo>
                <a:lnTo>
                  <a:pt x="1729797" y="1487184"/>
                </a:lnTo>
                <a:lnTo>
                  <a:pt x="1729261" y="1486552"/>
                </a:lnTo>
                <a:lnTo>
                  <a:pt x="1729174" y="1486377"/>
                </a:lnTo>
                <a:lnTo>
                  <a:pt x="1728455" y="1484956"/>
                </a:lnTo>
                <a:lnTo>
                  <a:pt x="1727868" y="1483790"/>
                </a:lnTo>
                <a:lnTo>
                  <a:pt x="1727805" y="1483228"/>
                </a:lnTo>
                <a:lnTo>
                  <a:pt x="1727762" y="1482799"/>
                </a:lnTo>
                <a:lnTo>
                  <a:pt x="1727140" y="1481896"/>
                </a:lnTo>
                <a:lnTo>
                  <a:pt x="1726263" y="1480308"/>
                </a:lnTo>
                <a:lnTo>
                  <a:pt x="1726175" y="1480151"/>
                </a:lnTo>
                <a:lnTo>
                  <a:pt x="1724736" y="1481098"/>
                </a:lnTo>
                <a:lnTo>
                  <a:pt x="1724052" y="1482124"/>
                </a:lnTo>
                <a:lnTo>
                  <a:pt x="1724052" y="1482895"/>
                </a:lnTo>
                <a:lnTo>
                  <a:pt x="1722000" y="1486605"/>
                </a:lnTo>
                <a:lnTo>
                  <a:pt x="1720308" y="1486184"/>
                </a:lnTo>
                <a:lnTo>
                  <a:pt x="1720132" y="1485115"/>
                </a:lnTo>
                <a:lnTo>
                  <a:pt x="1720211" y="1484281"/>
                </a:lnTo>
                <a:lnTo>
                  <a:pt x="1720247" y="1483588"/>
                </a:lnTo>
                <a:lnTo>
                  <a:pt x="1720764" y="1483456"/>
                </a:lnTo>
                <a:lnTo>
                  <a:pt x="1720738" y="1482264"/>
                </a:lnTo>
                <a:lnTo>
                  <a:pt x="1720554" y="1482080"/>
                </a:lnTo>
                <a:lnTo>
                  <a:pt x="1719360" y="1480940"/>
                </a:lnTo>
                <a:lnTo>
                  <a:pt x="1719002" y="1480598"/>
                </a:lnTo>
                <a:lnTo>
                  <a:pt x="1717923" y="1480948"/>
                </a:lnTo>
                <a:lnTo>
                  <a:pt x="1717353" y="1481132"/>
                </a:lnTo>
                <a:lnTo>
                  <a:pt x="1716616" y="1479406"/>
                </a:lnTo>
                <a:lnTo>
                  <a:pt x="1716327" y="1478722"/>
                </a:lnTo>
                <a:lnTo>
                  <a:pt x="1716362" y="1476731"/>
                </a:lnTo>
                <a:lnTo>
                  <a:pt x="1715888" y="1475783"/>
                </a:lnTo>
                <a:lnTo>
                  <a:pt x="1715178" y="1475564"/>
                </a:lnTo>
                <a:lnTo>
                  <a:pt x="1714152" y="1475249"/>
                </a:lnTo>
                <a:lnTo>
                  <a:pt x="1713363" y="1475249"/>
                </a:lnTo>
                <a:lnTo>
                  <a:pt x="1712783" y="1475249"/>
                </a:lnTo>
                <a:lnTo>
                  <a:pt x="1711854" y="1475371"/>
                </a:lnTo>
                <a:lnTo>
                  <a:pt x="1710785" y="1475521"/>
                </a:lnTo>
                <a:lnTo>
                  <a:pt x="1710048" y="1475652"/>
                </a:lnTo>
                <a:lnTo>
                  <a:pt x="1709548" y="1475739"/>
                </a:lnTo>
                <a:lnTo>
                  <a:pt x="1707908" y="1475687"/>
                </a:lnTo>
                <a:lnTo>
                  <a:pt x="1704340" y="1476607"/>
                </a:lnTo>
                <a:lnTo>
                  <a:pt x="1702909" y="1476976"/>
                </a:lnTo>
                <a:lnTo>
                  <a:pt x="1701331" y="1477572"/>
                </a:lnTo>
                <a:lnTo>
                  <a:pt x="1698359" y="1478695"/>
                </a:lnTo>
                <a:lnTo>
                  <a:pt x="1694833" y="1482044"/>
                </a:lnTo>
                <a:lnTo>
                  <a:pt x="1693596" y="1485052"/>
                </a:lnTo>
                <a:lnTo>
                  <a:pt x="1692807" y="1488552"/>
                </a:lnTo>
                <a:lnTo>
                  <a:pt x="1692694" y="1488736"/>
                </a:lnTo>
                <a:lnTo>
                  <a:pt x="1690133" y="1492989"/>
                </a:lnTo>
                <a:lnTo>
                  <a:pt x="1686511" y="1496488"/>
                </a:lnTo>
                <a:lnTo>
                  <a:pt x="1686406" y="1497233"/>
                </a:lnTo>
                <a:lnTo>
                  <a:pt x="1685862" y="1498953"/>
                </a:lnTo>
                <a:lnTo>
                  <a:pt x="1684415" y="1499162"/>
                </a:lnTo>
                <a:lnTo>
                  <a:pt x="1679952" y="1503451"/>
                </a:lnTo>
                <a:lnTo>
                  <a:pt x="1678759" y="1504626"/>
                </a:lnTo>
                <a:lnTo>
                  <a:pt x="1678557" y="1504819"/>
                </a:lnTo>
                <a:lnTo>
                  <a:pt x="1676093" y="1507178"/>
                </a:lnTo>
                <a:lnTo>
                  <a:pt x="1673409" y="1509791"/>
                </a:lnTo>
                <a:lnTo>
                  <a:pt x="1669209" y="1513887"/>
                </a:lnTo>
                <a:lnTo>
                  <a:pt x="1668595" y="1514483"/>
                </a:lnTo>
                <a:lnTo>
                  <a:pt x="1667560" y="1515491"/>
                </a:lnTo>
                <a:lnTo>
                  <a:pt x="1668499" y="1518402"/>
                </a:lnTo>
                <a:lnTo>
                  <a:pt x="1664982" y="1517929"/>
                </a:lnTo>
                <a:lnTo>
                  <a:pt x="1663369" y="1518534"/>
                </a:lnTo>
                <a:lnTo>
                  <a:pt x="1661378" y="1518745"/>
                </a:lnTo>
                <a:lnTo>
                  <a:pt x="1661045" y="1518797"/>
                </a:lnTo>
                <a:lnTo>
                  <a:pt x="1658966" y="1518517"/>
                </a:lnTo>
                <a:lnTo>
                  <a:pt x="1654573" y="1518718"/>
                </a:lnTo>
                <a:lnTo>
                  <a:pt x="1652425" y="1518954"/>
                </a:lnTo>
                <a:lnTo>
                  <a:pt x="1651416" y="1519805"/>
                </a:lnTo>
                <a:lnTo>
                  <a:pt x="1650074" y="1520288"/>
                </a:lnTo>
                <a:lnTo>
                  <a:pt x="1650109" y="1521235"/>
                </a:lnTo>
                <a:lnTo>
                  <a:pt x="1649153" y="1521770"/>
                </a:lnTo>
                <a:lnTo>
                  <a:pt x="1648724" y="1520866"/>
                </a:lnTo>
                <a:lnTo>
                  <a:pt x="1647584" y="1520148"/>
                </a:lnTo>
                <a:lnTo>
                  <a:pt x="1646348" y="1518078"/>
                </a:lnTo>
                <a:lnTo>
                  <a:pt x="1644603" y="1519692"/>
                </a:lnTo>
                <a:lnTo>
                  <a:pt x="1644506" y="1515333"/>
                </a:lnTo>
                <a:lnTo>
                  <a:pt x="1644147" y="1514561"/>
                </a:lnTo>
                <a:lnTo>
                  <a:pt x="1641718" y="1509317"/>
                </a:lnTo>
                <a:lnTo>
                  <a:pt x="1640639" y="1510335"/>
                </a:lnTo>
                <a:lnTo>
                  <a:pt x="1636411" y="1506398"/>
                </a:lnTo>
                <a:lnTo>
                  <a:pt x="1635227" y="1507388"/>
                </a:lnTo>
                <a:lnTo>
                  <a:pt x="1633614" y="1508765"/>
                </a:lnTo>
                <a:lnTo>
                  <a:pt x="1635649" y="1509931"/>
                </a:lnTo>
                <a:lnTo>
                  <a:pt x="1637534" y="1511132"/>
                </a:lnTo>
                <a:lnTo>
                  <a:pt x="1636411" y="1513895"/>
                </a:lnTo>
                <a:lnTo>
                  <a:pt x="1636982" y="1515351"/>
                </a:lnTo>
                <a:lnTo>
                  <a:pt x="1635474" y="1516780"/>
                </a:lnTo>
                <a:lnTo>
                  <a:pt x="1634290" y="1517113"/>
                </a:lnTo>
                <a:lnTo>
                  <a:pt x="1634685" y="1517534"/>
                </a:lnTo>
                <a:lnTo>
                  <a:pt x="1636306" y="1519262"/>
                </a:lnTo>
                <a:lnTo>
                  <a:pt x="1634457" y="1520822"/>
                </a:lnTo>
                <a:lnTo>
                  <a:pt x="1632571" y="1520086"/>
                </a:lnTo>
                <a:lnTo>
                  <a:pt x="1633114" y="1522138"/>
                </a:lnTo>
                <a:lnTo>
                  <a:pt x="1632817" y="1522165"/>
                </a:lnTo>
                <a:lnTo>
                  <a:pt x="1631852" y="1520200"/>
                </a:lnTo>
                <a:lnTo>
                  <a:pt x="1629975" y="1516254"/>
                </a:lnTo>
                <a:lnTo>
                  <a:pt x="1629440" y="1515965"/>
                </a:lnTo>
                <a:lnTo>
                  <a:pt x="1627888" y="1515176"/>
                </a:lnTo>
                <a:lnTo>
                  <a:pt x="1625144" y="1514202"/>
                </a:lnTo>
                <a:lnTo>
                  <a:pt x="1623898" y="1512869"/>
                </a:lnTo>
                <a:lnTo>
                  <a:pt x="1621188" y="1509967"/>
                </a:lnTo>
                <a:lnTo>
                  <a:pt x="1624047" y="1507827"/>
                </a:lnTo>
                <a:lnTo>
                  <a:pt x="1626765" y="1507310"/>
                </a:lnTo>
                <a:lnTo>
                  <a:pt x="1627818" y="1506783"/>
                </a:lnTo>
                <a:lnTo>
                  <a:pt x="1624644" y="1505240"/>
                </a:lnTo>
                <a:lnTo>
                  <a:pt x="1621556" y="1501723"/>
                </a:lnTo>
                <a:lnTo>
                  <a:pt x="1619399" y="1500285"/>
                </a:lnTo>
                <a:lnTo>
                  <a:pt x="1617970" y="1499365"/>
                </a:lnTo>
                <a:lnTo>
                  <a:pt x="1616374" y="1498725"/>
                </a:lnTo>
                <a:lnTo>
                  <a:pt x="1616716" y="1497786"/>
                </a:lnTo>
                <a:lnTo>
                  <a:pt x="1615515" y="1497058"/>
                </a:lnTo>
                <a:lnTo>
                  <a:pt x="1614804" y="1496374"/>
                </a:lnTo>
                <a:lnTo>
                  <a:pt x="1614559" y="1495918"/>
                </a:lnTo>
                <a:lnTo>
                  <a:pt x="1614348" y="1495523"/>
                </a:lnTo>
                <a:lnTo>
                  <a:pt x="1614120" y="1495242"/>
                </a:lnTo>
                <a:lnTo>
                  <a:pt x="1613760" y="1494786"/>
                </a:lnTo>
                <a:lnTo>
                  <a:pt x="1613524" y="1494585"/>
                </a:lnTo>
                <a:lnTo>
                  <a:pt x="1613015" y="1494138"/>
                </a:lnTo>
                <a:lnTo>
                  <a:pt x="1612550" y="1494190"/>
                </a:lnTo>
                <a:lnTo>
                  <a:pt x="1611762" y="1494278"/>
                </a:lnTo>
                <a:lnTo>
                  <a:pt x="1611507" y="1494058"/>
                </a:lnTo>
                <a:lnTo>
                  <a:pt x="1611042" y="1493664"/>
                </a:lnTo>
                <a:lnTo>
                  <a:pt x="1610946" y="1493322"/>
                </a:lnTo>
                <a:lnTo>
                  <a:pt x="1610744" y="1492594"/>
                </a:lnTo>
                <a:lnTo>
                  <a:pt x="1610639" y="1491981"/>
                </a:lnTo>
                <a:lnTo>
                  <a:pt x="1610525" y="1491340"/>
                </a:lnTo>
                <a:lnTo>
                  <a:pt x="1610297" y="1491165"/>
                </a:lnTo>
                <a:lnTo>
                  <a:pt x="1609306" y="1490385"/>
                </a:lnTo>
                <a:lnTo>
                  <a:pt x="1608797" y="1489981"/>
                </a:lnTo>
                <a:lnTo>
                  <a:pt x="1608561" y="1489771"/>
                </a:lnTo>
                <a:lnTo>
                  <a:pt x="1608463" y="1489683"/>
                </a:lnTo>
                <a:lnTo>
                  <a:pt x="1607955" y="1489464"/>
                </a:lnTo>
                <a:lnTo>
                  <a:pt x="1607850" y="1489420"/>
                </a:lnTo>
                <a:lnTo>
                  <a:pt x="1607411" y="1489034"/>
                </a:lnTo>
                <a:lnTo>
                  <a:pt x="1606693" y="1488403"/>
                </a:lnTo>
                <a:lnTo>
                  <a:pt x="1606219" y="1487981"/>
                </a:lnTo>
                <a:lnTo>
                  <a:pt x="1605806" y="1487420"/>
                </a:lnTo>
                <a:lnTo>
                  <a:pt x="1604886" y="1486175"/>
                </a:lnTo>
                <a:lnTo>
                  <a:pt x="1604781" y="1485483"/>
                </a:lnTo>
                <a:lnTo>
                  <a:pt x="1604369" y="1482791"/>
                </a:lnTo>
                <a:lnTo>
                  <a:pt x="1604229" y="1481904"/>
                </a:lnTo>
                <a:lnTo>
                  <a:pt x="1603790" y="1481782"/>
                </a:lnTo>
                <a:lnTo>
                  <a:pt x="1604044" y="1480668"/>
                </a:lnTo>
                <a:lnTo>
                  <a:pt x="1603036" y="1479896"/>
                </a:lnTo>
                <a:lnTo>
                  <a:pt x="1602983" y="1480764"/>
                </a:lnTo>
                <a:lnTo>
                  <a:pt x="1602413" y="1480860"/>
                </a:lnTo>
                <a:lnTo>
                  <a:pt x="1600808" y="1481124"/>
                </a:lnTo>
                <a:lnTo>
                  <a:pt x="1600309" y="1480598"/>
                </a:lnTo>
                <a:lnTo>
                  <a:pt x="1599878" y="1480335"/>
                </a:lnTo>
                <a:lnTo>
                  <a:pt x="1598748" y="1480159"/>
                </a:lnTo>
                <a:lnTo>
                  <a:pt x="1596424" y="1479370"/>
                </a:lnTo>
                <a:lnTo>
                  <a:pt x="1595125" y="1478318"/>
                </a:lnTo>
                <a:lnTo>
                  <a:pt x="1594231" y="1479511"/>
                </a:lnTo>
                <a:lnTo>
                  <a:pt x="1593539" y="1479642"/>
                </a:lnTo>
                <a:lnTo>
                  <a:pt x="1592591" y="1477450"/>
                </a:lnTo>
                <a:lnTo>
                  <a:pt x="1592451" y="1476379"/>
                </a:lnTo>
                <a:lnTo>
                  <a:pt x="1592215" y="1474845"/>
                </a:lnTo>
                <a:lnTo>
                  <a:pt x="1593179" y="1474030"/>
                </a:lnTo>
                <a:lnTo>
                  <a:pt x="1592863" y="1473951"/>
                </a:lnTo>
                <a:lnTo>
                  <a:pt x="1591899" y="1473599"/>
                </a:lnTo>
                <a:lnTo>
                  <a:pt x="1593171" y="1472319"/>
                </a:lnTo>
                <a:lnTo>
                  <a:pt x="1591688" y="1470899"/>
                </a:lnTo>
                <a:lnTo>
                  <a:pt x="1591451" y="1470741"/>
                </a:lnTo>
                <a:lnTo>
                  <a:pt x="1591522" y="1470145"/>
                </a:lnTo>
                <a:lnTo>
                  <a:pt x="1591899" y="1467470"/>
                </a:lnTo>
                <a:lnTo>
                  <a:pt x="1593468" y="1465032"/>
                </a:lnTo>
                <a:lnTo>
                  <a:pt x="1593512" y="1463129"/>
                </a:lnTo>
                <a:lnTo>
                  <a:pt x="1592793" y="1462647"/>
                </a:lnTo>
                <a:lnTo>
                  <a:pt x="1592311" y="1462323"/>
                </a:lnTo>
                <a:lnTo>
                  <a:pt x="1592065" y="1462156"/>
                </a:lnTo>
                <a:lnTo>
                  <a:pt x="1592390" y="1459675"/>
                </a:lnTo>
                <a:lnTo>
                  <a:pt x="1592109" y="1458903"/>
                </a:lnTo>
                <a:lnTo>
                  <a:pt x="1591653" y="1458429"/>
                </a:lnTo>
                <a:lnTo>
                  <a:pt x="1591197" y="1457956"/>
                </a:lnTo>
                <a:lnTo>
                  <a:pt x="1590995" y="1457745"/>
                </a:lnTo>
                <a:lnTo>
                  <a:pt x="1590163" y="1457061"/>
                </a:lnTo>
                <a:lnTo>
                  <a:pt x="1588882" y="1456008"/>
                </a:lnTo>
                <a:lnTo>
                  <a:pt x="1588987" y="1455027"/>
                </a:lnTo>
                <a:lnTo>
                  <a:pt x="1588602" y="1453939"/>
                </a:lnTo>
                <a:lnTo>
                  <a:pt x="1588514" y="1452851"/>
                </a:lnTo>
                <a:lnTo>
                  <a:pt x="1588234" y="1451598"/>
                </a:lnTo>
                <a:lnTo>
                  <a:pt x="1588504" y="1450230"/>
                </a:lnTo>
                <a:lnTo>
                  <a:pt x="1588198" y="1449318"/>
                </a:lnTo>
                <a:lnTo>
                  <a:pt x="1587900" y="1448406"/>
                </a:lnTo>
                <a:lnTo>
                  <a:pt x="1586584" y="1446897"/>
                </a:lnTo>
                <a:lnTo>
                  <a:pt x="1585997" y="1446362"/>
                </a:lnTo>
                <a:lnTo>
                  <a:pt x="1585427" y="1445854"/>
                </a:lnTo>
                <a:lnTo>
                  <a:pt x="1584997" y="1445468"/>
                </a:lnTo>
                <a:lnTo>
                  <a:pt x="1584638" y="1444503"/>
                </a:lnTo>
                <a:lnTo>
                  <a:pt x="1584489" y="1444082"/>
                </a:lnTo>
                <a:lnTo>
                  <a:pt x="1584445" y="1443057"/>
                </a:lnTo>
                <a:lnTo>
                  <a:pt x="1584339" y="1440768"/>
                </a:lnTo>
                <a:lnTo>
                  <a:pt x="1584401" y="1439821"/>
                </a:lnTo>
                <a:lnTo>
                  <a:pt x="1584427" y="1439400"/>
                </a:lnTo>
                <a:lnTo>
                  <a:pt x="1584673" y="1439294"/>
                </a:lnTo>
                <a:lnTo>
                  <a:pt x="1584489" y="1437461"/>
                </a:lnTo>
                <a:lnTo>
                  <a:pt x="1584611" y="1434576"/>
                </a:lnTo>
                <a:lnTo>
                  <a:pt x="1584663" y="1433340"/>
                </a:lnTo>
                <a:lnTo>
                  <a:pt x="1583690" y="1431840"/>
                </a:lnTo>
                <a:lnTo>
                  <a:pt x="1583638" y="1431752"/>
                </a:lnTo>
                <a:lnTo>
                  <a:pt x="1581577" y="1429788"/>
                </a:lnTo>
                <a:lnTo>
                  <a:pt x="1579341" y="1427614"/>
                </a:lnTo>
                <a:lnTo>
                  <a:pt x="1578639" y="1426912"/>
                </a:lnTo>
                <a:lnTo>
                  <a:pt x="1577508" y="1425552"/>
                </a:lnTo>
                <a:lnTo>
                  <a:pt x="1576377" y="1424044"/>
                </a:lnTo>
                <a:lnTo>
                  <a:pt x="1575193" y="1421765"/>
                </a:lnTo>
                <a:lnTo>
                  <a:pt x="1574544" y="1420422"/>
                </a:lnTo>
                <a:lnTo>
                  <a:pt x="1574369" y="1420081"/>
                </a:lnTo>
                <a:lnTo>
                  <a:pt x="1573246" y="1417827"/>
                </a:lnTo>
                <a:lnTo>
                  <a:pt x="1572009" y="1415266"/>
                </a:lnTo>
                <a:lnTo>
                  <a:pt x="1571650" y="1414600"/>
                </a:lnTo>
                <a:lnTo>
                  <a:pt x="1570984" y="1413617"/>
                </a:lnTo>
                <a:lnTo>
                  <a:pt x="1569957" y="1411890"/>
                </a:lnTo>
                <a:lnTo>
                  <a:pt x="1569905" y="1412040"/>
                </a:lnTo>
                <a:lnTo>
                  <a:pt x="1568046" y="1411530"/>
                </a:lnTo>
                <a:lnTo>
                  <a:pt x="1567616" y="1411390"/>
                </a:lnTo>
                <a:lnTo>
                  <a:pt x="1566669" y="1411084"/>
                </a:lnTo>
                <a:lnTo>
                  <a:pt x="1565257" y="1410628"/>
                </a:lnTo>
                <a:lnTo>
                  <a:pt x="1564091" y="1410250"/>
                </a:lnTo>
                <a:lnTo>
                  <a:pt x="1562995" y="1409900"/>
                </a:lnTo>
                <a:lnTo>
                  <a:pt x="1562363" y="1409697"/>
                </a:lnTo>
                <a:lnTo>
                  <a:pt x="1562004" y="1409601"/>
                </a:lnTo>
                <a:lnTo>
                  <a:pt x="1561715" y="1409391"/>
                </a:lnTo>
                <a:lnTo>
                  <a:pt x="1561434" y="1409189"/>
                </a:lnTo>
                <a:lnTo>
                  <a:pt x="1560926" y="1408829"/>
                </a:lnTo>
                <a:lnTo>
                  <a:pt x="1560759" y="1407628"/>
                </a:lnTo>
                <a:lnTo>
                  <a:pt x="1559803" y="1407559"/>
                </a:lnTo>
                <a:lnTo>
                  <a:pt x="1559583" y="1408172"/>
                </a:lnTo>
                <a:lnTo>
                  <a:pt x="1559268" y="1408084"/>
                </a:lnTo>
                <a:lnTo>
                  <a:pt x="1558303" y="1407821"/>
                </a:lnTo>
                <a:lnTo>
                  <a:pt x="1557154" y="1407304"/>
                </a:lnTo>
                <a:lnTo>
                  <a:pt x="1555935" y="1406751"/>
                </a:lnTo>
                <a:lnTo>
                  <a:pt x="1555514" y="1406559"/>
                </a:lnTo>
                <a:lnTo>
                  <a:pt x="1555383" y="1406471"/>
                </a:lnTo>
                <a:lnTo>
                  <a:pt x="1554805" y="1406085"/>
                </a:lnTo>
                <a:lnTo>
                  <a:pt x="1553849" y="1405444"/>
                </a:lnTo>
                <a:lnTo>
                  <a:pt x="1553699" y="1404208"/>
                </a:lnTo>
                <a:lnTo>
                  <a:pt x="1552542" y="1403287"/>
                </a:lnTo>
                <a:lnTo>
                  <a:pt x="1551805" y="1403928"/>
                </a:lnTo>
                <a:lnTo>
                  <a:pt x="1551726" y="1404883"/>
                </a:lnTo>
                <a:lnTo>
                  <a:pt x="1550744" y="1405015"/>
                </a:lnTo>
                <a:lnTo>
                  <a:pt x="1549797" y="1405392"/>
                </a:lnTo>
                <a:lnTo>
                  <a:pt x="1549130" y="1406216"/>
                </a:lnTo>
                <a:lnTo>
                  <a:pt x="1549096" y="1406172"/>
                </a:lnTo>
                <a:lnTo>
                  <a:pt x="1547236" y="1404454"/>
                </a:lnTo>
                <a:lnTo>
                  <a:pt x="1545492" y="1405769"/>
                </a:lnTo>
                <a:lnTo>
                  <a:pt x="1544536" y="1407084"/>
                </a:lnTo>
                <a:lnTo>
                  <a:pt x="1543808" y="1407251"/>
                </a:lnTo>
                <a:lnTo>
                  <a:pt x="1542948" y="1406936"/>
                </a:lnTo>
                <a:lnTo>
                  <a:pt x="1542755" y="1406777"/>
                </a:lnTo>
                <a:lnTo>
                  <a:pt x="1541124" y="1405181"/>
                </a:lnTo>
                <a:lnTo>
                  <a:pt x="1539396" y="1405603"/>
                </a:lnTo>
                <a:lnTo>
                  <a:pt x="1539388" y="1405111"/>
                </a:lnTo>
                <a:lnTo>
                  <a:pt x="1540817" y="1404103"/>
                </a:lnTo>
                <a:lnTo>
                  <a:pt x="1539151" y="1401980"/>
                </a:lnTo>
                <a:lnTo>
                  <a:pt x="1537722" y="1400235"/>
                </a:lnTo>
                <a:lnTo>
                  <a:pt x="1536687" y="1398929"/>
                </a:lnTo>
                <a:lnTo>
                  <a:pt x="1536082" y="1398561"/>
                </a:lnTo>
                <a:lnTo>
                  <a:pt x="1534346" y="1397315"/>
                </a:lnTo>
                <a:lnTo>
                  <a:pt x="1532653" y="1396062"/>
                </a:lnTo>
                <a:lnTo>
                  <a:pt x="1531259" y="1395035"/>
                </a:lnTo>
                <a:lnTo>
                  <a:pt x="1529277" y="1393579"/>
                </a:lnTo>
                <a:lnTo>
                  <a:pt x="1525717" y="1390940"/>
                </a:lnTo>
                <a:lnTo>
                  <a:pt x="1523173" y="1389098"/>
                </a:lnTo>
                <a:lnTo>
                  <a:pt x="1520621" y="1387196"/>
                </a:lnTo>
                <a:lnTo>
                  <a:pt x="1518017" y="1385328"/>
                </a:lnTo>
                <a:lnTo>
                  <a:pt x="1517859" y="1385196"/>
                </a:lnTo>
                <a:lnTo>
                  <a:pt x="1514939" y="1382916"/>
                </a:lnTo>
                <a:lnTo>
                  <a:pt x="1513124" y="1381653"/>
                </a:lnTo>
                <a:lnTo>
                  <a:pt x="1512291" y="1381075"/>
                </a:lnTo>
                <a:lnTo>
                  <a:pt x="1510431" y="1379707"/>
                </a:lnTo>
                <a:lnTo>
                  <a:pt x="1507722" y="1377628"/>
                </a:lnTo>
                <a:lnTo>
                  <a:pt x="1505959" y="1376322"/>
                </a:lnTo>
                <a:lnTo>
                  <a:pt x="1503986" y="1375006"/>
                </a:lnTo>
                <a:lnTo>
                  <a:pt x="1501723" y="1373296"/>
                </a:lnTo>
                <a:lnTo>
                  <a:pt x="1499329" y="1371525"/>
                </a:lnTo>
                <a:lnTo>
                  <a:pt x="1498076" y="1370578"/>
                </a:lnTo>
                <a:lnTo>
                  <a:pt x="1495927" y="1368911"/>
                </a:lnTo>
                <a:lnTo>
                  <a:pt x="1494200" y="1367675"/>
                </a:lnTo>
                <a:lnTo>
                  <a:pt x="1490911" y="1365334"/>
                </a:lnTo>
                <a:lnTo>
                  <a:pt x="1490639" y="1365114"/>
                </a:lnTo>
                <a:lnTo>
                  <a:pt x="1487500" y="1362712"/>
                </a:lnTo>
                <a:lnTo>
                  <a:pt x="1484781" y="1360625"/>
                </a:lnTo>
                <a:lnTo>
                  <a:pt x="1481063" y="1357993"/>
                </a:lnTo>
                <a:lnTo>
                  <a:pt x="1479555" y="1356994"/>
                </a:lnTo>
                <a:lnTo>
                  <a:pt x="1477046" y="1355152"/>
                </a:lnTo>
                <a:lnTo>
                  <a:pt x="1475381" y="1354048"/>
                </a:lnTo>
                <a:lnTo>
                  <a:pt x="1473565" y="1352837"/>
                </a:lnTo>
                <a:lnTo>
                  <a:pt x="1473416" y="1355144"/>
                </a:lnTo>
                <a:lnTo>
                  <a:pt x="1473074" y="1358502"/>
                </a:lnTo>
                <a:lnTo>
                  <a:pt x="1471898" y="1359108"/>
                </a:lnTo>
                <a:lnTo>
                  <a:pt x="1471461" y="1358818"/>
                </a:lnTo>
                <a:lnTo>
                  <a:pt x="1470180" y="1357915"/>
                </a:lnTo>
                <a:lnTo>
                  <a:pt x="1471925" y="1356705"/>
                </a:lnTo>
                <a:lnTo>
                  <a:pt x="1470838" y="1353197"/>
                </a:lnTo>
                <a:lnTo>
                  <a:pt x="1468848" y="1349970"/>
                </a:lnTo>
                <a:lnTo>
                  <a:pt x="1466593" y="1349295"/>
                </a:lnTo>
                <a:lnTo>
                  <a:pt x="1466190" y="1350558"/>
                </a:lnTo>
                <a:lnTo>
                  <a:pt x="1465137" y="1353811"/>
                </a:lnTo>
                <a:lnTo>
                  <a:pt x="1464541" y="1354048"/>
                </a:lnTo>
                <a:lnTo>
                  <a:pt x="1463911" y="1353477"/>
                </a:lnTo>
                <a:lnTo>
                  <a:pt x="1461306" y="1351066"/>
                </a:lnTo>
                <a:lnTo>
                  <a:pt x="1460806" y="1351136"/>
                </a:lnTo>
                <a:lnTo>
                  <a:pt x="1459841" y="1349856"/>
                </a:lnTo>
                <a:lnTo>
                  <a:pt x="1458631" y="1348506"/>
                </a:lnTo>
                <a:lnTo>
                  <a:pt x="1458202" y="1345734"/>
                </a:lnTo>
                <a:lnTo>
                  <a:pt x="1459438" y="1345542"/>
                </a:lnTo>
                <a:lnTo>
                  <a:pt x="1461384" y="1347269"/>
                </a:lnTo>
                <a:lnTo>
                  <a:pt x="1462752" y="1346479"/>
                </a:lnTo>
                <a:lnTo>
                  <a:pt x="1462779" y="1345217"/>
                </a:lnTo>
                <a:lnTo>
                  <a:pt x="1461648" y="1344586"/>
                </a:lnTo>
                <a:lnTo>
                  <a:pt x="1460911" y="1344042"/>
                </a:lnTo>
                <a:lnTo>
                  <a:pt x="1460271" y="1343481"/>
                </a:lnTo>
                <a:close/>
              </a:path>
            </a:pathLst>
          </a:custGeom>
          <a:solidFill>
            <a:srgbClr val="92D050"/>
          </a:solidFill>
          <a:ln w="12700" cap="flat">
            <a:solidFill>
              <a:srgbClr val="000000"/>
            </a:solidFill>
            <a:prstDash val="solid"/>
            <a:round/>
          </a:ln>
        </p:spPr>
        <p:txBody>
          <a:bodyPr/>
          <a:lstStyle/>
          <a:p>
            <a:endParaRPr lang="sl-SI"/>
          </a:p>
        </p:txBody>
      </p:sp>
      <p:sp>
        <p:nvSpPr>
          <p:cNvPr id="25" name="Prostoročno: oblika 24">
            <a:extLst>
              <a:ext uri="{FF2B5EF4-FFF2-40B4-BE49-F238E27FC236}">
                <a16:creationId xmlns:a16="http://schemas.microsoft.com/office/drawing/2014/main" id="{05DC73E7-E684-FB78-F0B0-4784C45B278B}"/>
              </a:ext>
            </a:extLst>
          </p:cNvPr>
          <p:cNvSpPr/>
          <p:nvPr/>
        </p:nvSpPr>
        <p:spPr>
          <a:xfrm>
            <a:off x="3210445" y="2081156"/>
            <a:ext cx="1481579" cy="1601263"/>
          </a:xfrm>
          <a:custGeom>
            <a:avLst/>
            <a:gdLst>
              <a:gd name="csX0" fmla="*/ 1170216 w 1481579"/>
              <a:gd name="csY0" fmla="*/ 1415267 h 1601263"/>
              <a:gd name="csX1" fmla="*/ 1169996 w 1481579"/>
              <a:gd name="csY1" fmla="*/ 1415248 h 1601263"/>
              <a:gd name="csX2" fmla="*/ 1169427 w 1481579"/>
              <a:gd name="csY2" fmla="*/ 1415170 h 1601263"/>
              <a:gd name="csX3" fmla="*/ 1160342 w 1481579"/>
              <a:gd name="csY3" fmla="*/ 1413951 h 1601263"/>
              <a:gd name="csX4" fmla="*/ 1160114 w 1481579"/>
              <a:gd name="csY4" fmla="*/ 1414187 h 1601263"/>
              <a:gd name="csX5" fmla="*/ 1142768 w 1481579"/>
              <a:gd name="csY5" fmla="*/ 1444959 h 1601263"/>
              <a:gd name="csX6" fmla="*/ 1130131 w 1481579"/>
              <a:gd name="csY6" fmla="*/ 1467391 h 1601263"/>
              <a:gd name="csX7" fmla="*/ 1126641 w 1481579"/>
              <a:gd name="csY7" fmla="*/ 1473548 h 1601263"/>
              <a:gd name="csX8" fmla="*/ 1126641 w 1481579"/>
              <a:gd name="csY8" fmla="*/ 1474091 h 1601263"/>
              <a:gd name="csX9" fmla="*/ 1125448 w 1481579"/>
              <a:gd name="csY9" fmla="*/ 1476397 h 1601263"/>
              <a:gd name="csX10" fmla="*/ 1125281 w 1481579"/>
              <a:gd name="csY10" fmla="*/ 1476292 h 1601263"/>
              <a:gd name="csX11" fmla="*/ 1125106 w 1481579"/>
              <a:gd name="csY11" fmla="*/ 1476187 h 1601263"/>
              <a:gd name="csX12" fmla="*/ 1124790 w 1481579"/>
              <a:gd name="csY12" fmla="*/ 1475994 h 1601263"/>
              <a:gd name="csX13" fmla="*/ 1121738 w 1481579"/>
              <a:gd name="csY13" fmla="*/ 1475451 h 1601263"/>
              <a:gd name="csX14" fmla="*/ 1118415 w 1481579"/>
              <a:gd name="csY14" fmla="*/ 1474503 h 1601263"/>
              <a:gd name="csX15" fmla="*/ 1117328 w 1481579"/>
              <a:gd name="csY15" fmla="*/ 1476634 h 1601263"/>
              <a:gd name="csX16" fmla="*/ 1116793 w 1481579"/>
              <a:gd name="csY16" fmla="*/ 1477677 h 1601263"/>
              <a:gd name="csX17" fmla="*/ 1115916 w 1481579"/>
              <a:gd name="csY17" fmla="*/ 1479397 h 1601263"/>
              <a:gd name="csX18" fmla="*/ 1114469 w 1481579"/>
              <a:gd name="csY18" fmla="*/ 1479694 h 1601263"/>
              <a:gd name="csX19" fmla="*/ 1114723 w 1481579"/>
              <a:gd name="csY19" fmla="*/ 1481150 h 1601263"/>
              <a:gd name="csX20" fmla="*/ 1111899 w 1481579"/>
              <a:gd name="csY20" fmla="*/ 1480993 h 1601263"/>
              <a:gd name="csX21" fmla="*/ 1111838 w 1481579"/>
              <a:gd name="csY21" fmla="*/ 1481756 h 1601263"/>
              <a:gd name="csX22" fmla="*/ 1111145 w 1481579"/>
              <a:gd name="csY22" fmla="*/ 1481878 h 1601263"/>
              <a:gd name="csX23" fmla="*/ 1110777 w 1481579"/>
              <a:gd name="csY23" fmla="*/ 1481940 h 1601263"/>
              <a:gd name="csX24" fmla="*/ 1109724 w 1481579"/>
              <a:gd name="csY24" fmla="*/ 1478598 h 1601263"/>
              <a:gd name="csX25" fmla="*/ 1108900 w 1481579"/>
              <a:gd name="csY25" fmla="*/ 1475915 h 1601263"/>
              <a:gd name="csX26" fmla="*/ 1108199 w 1481579"/>
              <a:gd name="csY26" fmla="*/ 1475485 h 1601263"/>
              <a:gd name="csX27" fmla="*/ 1107454 w 1481579"/>
              <a:gd name="csY27" fmla="*/ 1473801 h 1601263"/>
              <a:gd name="csX28" fmla="*/ 1106699 w 1481579"/>
              <a:gd name="csY28" fmla="*/ 1473837 h 1601263"/>
              <a:gd name="csX29" fmla="*/ 1107664 w 1481579"/>
              <a:gd name="csY29" fmla="*/ 1478836 h 1601263"/>
              <a:gd name="csX30" fmla="*/ 1108111 w 1481579"/>
              <a:gd name="csY30" fmla="*/ 1480993 h 1601263"/>
              <a:gd name="csX31" fmla="*/ 1105743 w 1481579"/>
              <a:gd name="csY31" fmla="*/ 1481212 h 1601263"/>
              <a:gd name="csX32" fmla="*/ 1103429 w 1481579"/>
              <a:gd name="csY32" fmla="*/ 1481431 h 1601263"/>
              <a:gd name="csX33" fmla="*/ 1103603 w 1481579"/>
              <a:gd name="csY33" fmla="*/ 1484307 h 1601263"/>
              <a:gd name="csX34" fmla="*/ 1103191 w 1481579"/>
              <a:gd name="csY34" fmla="*/ 1484465 h 1601263"/>
              <a:gd name="csX35" fmla="*/ 1101622 w 1481579"/>
              <a:gd name="csY35" fmla="*/ 1485053 h 1601263"/>
              <a:gd name="csX36" fmla="*/ 1100043 w 1481579"/>
              <a:gd name="csY36" fmla="*/ 1485666 h 1601263"/>
              <a:gd name="csX37" fmla="*/ 1099789 w 1481579"/>
              <a:gd name="csY37" fmla="*/ 1486535 h 1601263"/>
              <a:gd name="csX38" fmla="*/ 1097860 w 1481579"/>
              <a:gd name="csY38" fmla="*/ 1486543 h 1601263"/>
              <a:gd name="csX39" fmla="*/ 1095852 w 1481579"/>
              <a:gd name="csY39" fmla="*/ 1486553 h 1601263"/>
              <a:gd name="csX40" fmla="*/ 1093765 w 1481579"/>
              <a:gd name="csY40" fmla="*/ 1486561 h 1601263"/>
              <a:gd name="csX41" fmla="*/ 1094501 w 1481579"/>
              <a:gd name="csY41" fmla="*/ 1482325 h 1601263"/>
              <a:gd name="csX42" fmla="*/ 1092300 w 1481579"/>
              <a:gd name="csY42" fmla="*/ 1482352 h 1601263"/>
              <a:gd name="csX43" fmla="*/ 1090827 w 1481579"/>
              <a:gd name="csY43" fmla="*/ 1482378 h 1601263"/>
              <a:gd name="csX44" fmla="*/ 1089493 w 1481579"/>
              <a:gd name="csY44" fmla="*/ 1482790 h 1601263"/>
              <a:gd name="csX45" fmla="*/ 1088161 w 1481579"/>
              <a:gd name="csY45" fmla="*/ 1483194 h 1601263"/>
              <a:gd name="csX46" fmla="*/ 1087021 w 1481579"/>
              <a:gd name="csY46" fmla="*/ 1482536 h 1601263"/>
              <a:gd name="csX47" fmla="*/ 1083838 w 1481579"/>
              <a:gd name="csY47" fmla="*/ 1480694 h 1601263"/>
              <a:gd name="csX48" fmla="*/ 1083539 w 1481579"/>
              <a:gd name="csY48" fmla="*/ 1480572 h 1601263"/>
              <a:gd name="csX49" fmla="*/ 1082180 w 1481579"/>
              <a:gd name="csY49" fmla="*/ 1480020 h 1601263"/>
              <a:gd name="csX50" fmla="*/ 1081224 w 1481579"/>
              <a:gd name="csY50" fmla="*/ 1479633 h 1601263"/>
              <a:gd name="csX51" fmla="*/ 1080443 w 1481579"/>
              <a:gd name="csY51" fmla="*/ 1479098 h 1601263"/>
              <a:gd name="csX52" fmla="*/ 1079427 w 1481579"/>
              <a:gd name="csY52" fmla="*/ 1478405 h 1601263"/>
              <a:gd name="csX53" fmla="*/ 1077339 w 1481579"/>
              <a:gd name="csY53" fmla="*/ 1477687 h 1601263"/>
              <a:gd name="csX54" fmla="*/ 1076523 w 1481579"/>
              <a:gd name="csY54" fmla="*/ 1477406 h 1601263"/>
              <a:gd name="csX55" fmla="*/ 1074349 w 1481579"/>
              <a:gd name="csY55" fmla="*/ 1476591 h 1601263"/>
              <a:gd name="csX56" fmla="*/ 1071113 w 1481579"/>
              <a:gd name="csY56" fmla="*/ 1475380 h 1601263"/>
              <a:gd name="csX57" fmla="*/ 1070245 w 1481579"/>
              <a:gd name="csY57" fmla="*/ 1475056 h 1601263"/>
              <a:gd name="csX58" fmla="*/ 1069676 w 1481579"/>
              <a:gd name="csY58" fmla="*/ 1473899 h 1601263"/>
              <a:gd name="csX59" fmla="*/ 1065878 w 1481579"/>
              <a:gd name="csY59" fmla="*/ 1471811 h 1601263"/>
              <a:gd name="csX60" fmla="*/ 1065747 w 1481579"/>
              <a:gd name="csY60" fmla="*/ 1472337 h 1601263"/>
              <a:gd name="csX61" fmla="*/ 1061739 w 1481579"/>
              <a:gd name="csY61" fmla="*/ 1471723 h 1601263"/>
              <a:gd name="csX62" fmla="*/ 1058091 w 1481579"/>
              <a:gd name="csY62" fmla="*/ 1469523 h 1601263"/>
              <a:gd name="csX63" fmla="*/ 1053495 w 1481579"/>
              <a:gd name="csY63" fmla="*/ 1468602 h 1601263"/>
              <a:gd name="csX64" fmla="*/ 1053189 w 1481579"/>
              <a:gd name="csY64" fmla="*/ 1468312 h 1601263"/>
              <a:gd name="csX65" fmla="*/ 1057302 w 1481579"/>
              <a:gd name="csY65" fmla="*/ 1466479 h 1601263"/>
              <a:gd name="csX66" fmla="*/ 1061064 w 1481579"/>
              <a:gd name="csY66" fmla="*/ 1466322 h 1601263"/>
              <a:gd name="csX67" fmla="*/ 1063791 w 1481579"/>
              <a:gd name="csY67" fmla="*/ 1464638 h 1601263"/>
              <a:gd name="csX68" fmla="*/ 1064195 w 1481579"/>
              <a:gd name="csY68" fmla="*/ 1461990 h 1601263"/>
              <a:gd name="csX69" fmla="*/ 1065475 w 1481579"/>
              <a:gd name="csY69" fmla="*/ 1458885 h 1601263"/>
              <a:gd name="csX70" fmla="*/ 1065553 w 1481579"/>
              <a:gd name="csY70" fmla="*/ 1456482 h 1601263"/>
              <a:gd name="csX71" fmla="*/ 1066290 w 1481579"/>
              <a:gd name="csY71" fmla="*/ 1448765 h 1601263"/>
              <a:gd name="csX72" fmla="*/ 1065887 w 1481579"/>
              <a:gd name="csY72" fmla="*/ 1445863 h 1601263"/>
              <a:gd name="csX73" fmla="*/ 1064151 w 1481579"/>
              <a:gd name="csY73" fmla="*/ 1441320 h 1601263"/>
              <a:gd name="csX74" fmla="*/ 1063036 w 1481579"/>
              <a:gd name="csY74" fmla="*/ 1431218 h 1601263"/>
              <a:gd name="csX75" fmla="*/ 1063519 w 1481579"/>
              <a:gd name="csY75" fmla="*/ 1418607 h 1601263"/>
              <a:gd name="csX76" fmla="*/ 1060248 w 1481579"/>
              <a:gd name="csY76" fmla="*/ 1412679 h 1601263"/>
              <a:gd name="csX77" fmla="*/ 1059152 w 1481579"/>
              <a:gd name="csY77" fmla="*/ 1411548 h 1601263"/>
              <a:gd name="csX78" fmla="*/ 1058714 w 1481579"/>
              <a:gd name="csY78" fmla="*/ 1409470 h 1601263"/>
              <a:gd name="csX79" fmla="*/ 1057643 w 1481579"/>
              <a:gd name="csY79" fmla="*/ 1407190 h 1601263"/>
              <a:gd name="csX80" fmla="*/ 1058091 w 1481579"/>
              <a:gd name="csY80" fmla="*/ 1405857 h 1601263"/>
              <a:gd name="csX81" fmla="*/ 1056828 w 1481579"/>
              <a:gd name="csY81" fmla="*/ 1402612 h 1601263"/>
              <a:gd name="csX82" fmla="*/ 1056802 w 1481579"/>
              <a:gd name="csY82" fmla="*/ 1401972 h 1601263"/>
              <a:gd name="csX83" fmla="*/ 1056706 w 1481579"/>
              <a:gd name="csY83" fmla="*/ 1401613 h 1601263"/>
              <a:gd name="csX84" fmla="*/ 1056231 w 1481579"/>
              <a:gd name="csY84" fmla="*/ 1399736 h 1601263"/>
              <a:gd name="csX85" fmla="*/ 1056916 w 1481579"/>
              <a:gd name="csY85" fmla="*/ 1398105 h 1601263"/>
              <a:gd name="csX86" fmla="*/ 1056302 w 1481579"/>
              <a:gd name="csY86" fmla="*/ 1394623 h 1601263"/>
              <a:gd name="csX87" fmla="*/ 1056591 w 1481579"/>
              <a:gd name="csY87" fmla="*/ 1392703 h 1601263"/>
              <a:gd name="csX88" fmla="*/ 1056740 w 1481579"/>
              <a:gd name="csY88" fmla="*/ 1390502 h 1601263"/>
              <a:gd name="csX89" fmla="*/ 1056811 w 1481579"/>
              <a:gd name="csY89" fmla="*/ 1390028 h 1601263"/>
              <a:gd name="csX90" fmla="*/ 1056618 w 1481579"/>
              <a:gd name="csY90" fmla="*/ 1389994 h 1601263"/>
              <a:gd name="csX91" fmla="*/ 1056434 w 1481579"/>
              <a:gd name="csY91" fmla="*/ 1389932 h 1601263"/>
              <a:gd name="csX92" fmla="*/ 1055328 w 1481579"/>
              <a:gd name="csY92" fmla="*/ 1389678 h 1601263"/>
              <a:gd name="csX93" fmla="*/ 1053960 w 1481579"/>
              <a:gd name="csY93" fmla="*/ 1388897 h 1601263"/>
              <a:gd name="csX94" fmla="*/ 1052724 w 1481579"/>
              <a:gd name="csY94" fmla="*/ 1387792 h 1601263"/>
              <a:gd name="csX95" fmla="*/ 1051637 w 1481579"/>
              <a:gd name="csY95" fmla="*/ 1387099 h 1601263"/>
              <a:gd name="csX96" fmla="*/ 1052443 w 1481579"/>
              <a:gd name="csY96" fmla="*/ 1384828 h 1601263"/>
              <a:gd name="csX97" fmla="*/ 1051970 w 1481579"/>
              <a:gd name="csY97" fmla="*/ 1384354 h 1601263"/>
              <a:gd name="csX98" fmla="*/ 1050259 w 1481579"/>
              <a:gd name="csY98" fmla="*/ 1383618 h 1601263"/>
              <a:gd name="csX99" fmla="*/ 1048742 w 1481579"/>
              <a:gd name="csY99" fmla="*/ 1380996 h 1601263"/>
              <a:gd name="csX100" fmla="*/ 1048348 w 1481579"/>
              <a:gd name="csY100" fmla="*/ 1379662 h 1601263"/>
              <a:gd name="csX101" fmla="*/ 1048085 w 1481579"/>
              <a:gd name="csY101" fmla="*/ 1378321 h 1601263"/>
              <a:gd name="csX102" fmla="*/ 1047892 w 1481579"/>
              <a:gd name="csY102" fmla="*/ 1375874 h 1601263"/>
              <a:gd name="csX103" fmla="*/ 1046849 w 1481579"/>
              <a:gd name="csY103" fmla="*/ 1374094 h 1601263"/>
              <a:gd name="csX104" fmla="*/ 1045647 w 1481579"/>
              <a:gd name="csY104" fmla="*/ 1372542 h 1601263"/>
              <a:gd name="csX105" fmla="*/ 1044121 w 1481579"/>
              <a:gd name="csY105" fmla="*/ 1371121 h 1601263"/>
              <a:gd name="csX106" fmla="*/ 1042455 w 1481579"/>
              <a:gd name="csY106" fmla="*/ 1368491 h 1601263"/>
              <a:gd name="csX107" fmla="*/ 1041394 w 1481579"/>
              <a:gd name="csY107" fmla="*/ 1367736 h 1601263"/>
              <a:gd name="csX108" fmla="*/ 1039667 w 1481579"/>
              <a:gd name="csY108" fmla="*/ 1366351 h 1601263"/>
              <a:gd name="csX109" fmla="*/ 1038789 w 1481579"/>
              <a:gd name="csY109" fmla="*/ 1365448 h 1601263"/>
              <a:gd name="csX110" fmla="*/ 1037149 w 1481579"/>
              <a:gd name="csY110" fmla="*/ 1360678 h 1601263"/>
              <a:gd name="csX111" fmla="*/ 1036001 w 1481579"/>
              <a:gd name="csY111" fmla="*/ 1357678 h 1601263"/>
              <a:gd name="csX112" fmla="*/ 1034580 w 1481579"/>
              <a:gd name="csY112" fmla="*/ 1356354 h 1601263"/>
              <a:gd name="csX113" fmla="*/ 1034282 w 1481579"/>
              <a:gd name="csY113" fmla="*/ 1355082 h 1601263"/>
              <a:gd name="csX114" fmla="*/ 1033379 w 1481579"/>
              <a:gd name="csY114" fmla="*/ 1353626 h 1601263"/>
              <a:gd name="csX115" fmla="*/ 1032168 w 1481579"/>
              <a:gd name="csY115" fmla="*/ 1351943 h 1601263"/>
              <a:gd name="csX116" fmla="*/ 1030336 w 1481579"/>
              <a:gd name="csY116" fmla="*/ 1349890 h 1601263"/>
              <a:gd name="csX117" fmla="*/ 1030187 w 1481579"/>
              <a:gd name="csY117" fmla="*/ 1349181 h 1601263"/>
              <a:gd name="csX118" fmla="*/ 1029888 w 1481579"/>
              <a:gd name="csY118" fmla="*/ 1348742 h 1601263"/>
              <a:gd name="csX119" fmla="*/ 1028530 w 1481579"/>
              <a:gd name="csY119" fmla="*/ 1349365 h 1601263"/>
              <a:gd name="csX120" fmla="*/ 1026740 w 1481579"/>
              <a:gd name="csY120" fmla="*/ 1350829 h 1601263"/>
              <a:gd name="csX121" fmla="*/ 1024425 w 1481579"/>
              <a:gd name="csY121" fmla="*/ 1349382 h 1601263"/>
              <a:gd name="csX122" fmla="*/ 1022873 w 1481579"/>
              <a:gd name="csY122" fmla="*/ 1349216 h 1601263"/>
              <a:gd name="csX123" fmla="*/ 1021830 w 1481579"/>
              <a:gd name="csY123" fmla="*/ 1348725 h 1601263"/>
              <a:gd name="csX124" fmla="*/ 1020654 w 1481579"/>
              <a:gd name="csY124" fmla="*/ 1348453 h 1601263"/>
              <a:gd name="csX125" fmla="*/ 1019436 w 1481579"/>
              <a:gd name="csY125" fmla="*/ 1348505 h 1601263"/>
              <a:gd name="csX126" fmla="*/ 1017936 w 1481579"/>
              <a:gd name="csY126" fmla="*/ 1348514 h 1601263"/>
              <a:gd name="csX127" fmla="*/ 1015893 w 1481579"/>
              <a:gd name="csY127" fmla="*/ 1351382 h 1601263"/>
              <a:gd name="csX128" fmla="*/ 1015428 w 1481579"/>
              <a:gd name="csY128" fmla="*/ 1353626 h 1601263"/>
              <a:gd name="csX129" fmla="*/ 1015112 w 1481579"/>
              <a:gd name="csY129" fmla="*/ 1356609 h 1601263"/>
              <a:gd name="csX130" fmla="*/ 1016560 w 1481579"/>
              <a:gd name="csY130" fmla="*/ 1357845 h 1601263"/>
              <a:gd name="csX131" fmla="*/ 1016874 w 1481579"/>
              <a:gd name="csY131" fmla="*/ 1358327 h 1601263"/>
              <a:gd name="csX132" fmla="*/ 1017182 w 1481579"/>
              <a:gd name="csY132" fmla="*/ 1358791 h 1601263"/>
              <a:gd name="csX133" fmla="*/ 1018190 w 1481579"/>
              <a:gd name="csY133" fmla="*/ 1360318 h 1601263"/>
              <a:gd name="csX134" fmla="*/ 1020576 w 1481579"/>
              <a:gd name="csY134" fmla="*/ 1363571 h 1601263"/>
              <a:gd name="csX135" fmla="*/ 1019014 w 1481579"/>
              <a:gd name="csY135" fmla="*/ 1366333 h 1601263"/>
              <a:gd name="csX136" fmla="*/ 1017866 w 1481579"/>
              <a:gd name="csY136" fmla="*/ 1368385 h 1601263"/>
              <a:gd name="csX137" fmla="*/ 1009789 w 1481579"/>
              <a:gd name="csY137" fmla="*/ 1373042 h 1601263"/>
              <a:gd name="csX138" fmla="*/ 1007299 w 1481579"/>
              <a:gd name="csY138" fmla="*/ 1374497 h 1601263"/>
              <a:gd name="csX139" fmla="*/ 1004264 w 1481579"/>
              <a:gd name="csY139" fmla="*/ 1376269 h 1601263"/>
              <a:gd name="csX140" fmla="*/ 1001669 w 1481579"/>
              <a:gd name="csY140" fmla="*/ 1377725 h 1601263"/>
              <a:gd name="csX141" fmla="*/ 997047 w 1481579"/>
              <a:gd name="csY141" fmla="*/ 1380443 h 1601263"/>
              <a:gd name="csX142" fmla="*/ 994557 w 1481579"/>
              <a:gd name="csY142" fmla="*/ 1381882 h 1601263"/>
              <a:gd name="csX143" fmla="*/ 992532 w 1481579"/>
              <a:gd name="csY143" fmla="*/ 1383047 h 1601263"/>
              <a:gd name="csX144" fmla="*/ 992172 w 1481579"/>
              <a:gd name="csY144" fmla="*/ 1383258 h 1601263"/>
              <a:gd name="csX145" fmla="*/ 989839 w 1481579"/>
              <a:gd name="csY145" fmla="*/ 1384653 h 1601263"/>
              <a:gd name="csX146" fmla="*/ 989286 w 1481579"/>
              <a:gd name="csY146" fmla="*/ 1384986 h 1601263"/>
              <a:gd name="csX147" fmla="*/ 987094 w 1481579"/>
              <a:gd name="csY147" fmla="*/ 1386205 h 1601263"/>
              <a:gd name="csX148" fmla="*/ 984472 w 1481579"/>
              <a:gd name="csY148" fmla="*/ 1387704 h 1601263"/>
              <a:gd name="csX149" fmla="*/ 982192 w 1481579"/>
              <a:gd name="csY149" fmla="*/ 1389011 h 1601263"/>
              <a:gd name="csX150" fmla="*/ 980596 w 1481579"/>
              <a:gd name="csY150" fmla="*/ 1389923 h 1601263"/>
              <a:gd name="csX151" fmla="*/ 978614 w 1481579"/>
              <a:gd name="csY151" fmla="*/ 1391072 h 1601263"/>
              <a:gd name="csX152" fmla="*/ 975799 w 1481579"/>
              <a:gd name="csY152" fmla="*/ 1392703 h 1601263"/>
              <a:gd name="csX153" fmla="*/ 970599 w 1481579"/>
              <a:gd name="csY153" fmla="*/ 1395684 h 1601263"/>
              <a:gd name="csX154" fmla="*/ 970371 w 1481579"/>
              <a:gd name="csY154" fmla="*/ 1395833 h 1601263"/>
              <a:gd name="csX155" fmla="*/ 969608 w 1481579"/>
              <a:gd name="csY155" fmla="*/ 1394860 h 1601263"/>
              <a:gd name="csX156" fmla="*/ 968214 w 1481579"/>
              <a:gd name="csY156" fmla="*/ 1393185 h 1601263"/>
              <a:gd name="csX157" fmla="*/ 967302 w 1481579"/>
              <a:gd name="csY157" fmla="*/ 1392001 h 1601263"/>
              <a:gd name="csX158" fmla="*/ 965513 w 1481579"/>
              <a:gd name="csY158" fmla="*/ 1389756 h 1601263"/>
              <a:gd name="csX159" fmla="*/ 963969 w 1481579"/>
              <a:gd name="csY159" fmla="*/ 1387783 h 1601263"/>
              <a:gd name="csX160" fmla="*/ 963566 w 1481579"/>
              <a:gd name="csY160" fmla="*/ 1387266 h 1601263"/>
              <a:gd name="csX161" fmla="*/ 962733 w 1481579"/>
              <a:gd name="csY161" fmla="*/ 1386283 h 1601263"/>
              <a:gd name="csX162" fmla="*/ 962260 w 1481579"/>
              <a:gd name="csY162" fmla="*/ 1385635 h 1601263"/>
              <a:gd name="csX163" fmla="*/ 960672 w 1481579"/>
              <a:gd name="csY163" fmla="*/ 1383653 h 1601263"/>
              <a:gd name="csX164" fmla="*/ 959839 w 1481579"/>
              <a:gd name="csY164" fmla="*/ 1382610 h 1601263"/>
              <a:gd name="csX165" fmla="*/ 959085 w 1481579"/>
              <a:gd name="csY165" fmla="*/ 1381706 h 1601263"/>
              <a:gd name="csX166" fmla="*/ 958365 w 1481579"/>
              <a:gd name="csY166" fmla="*/ 1380890 h 1601263"/>
              <a:gd name="csX167" fmla="*/ 957691 w 1481579"/>
              <a:gd name="csY167" fmla="*/ 1380075 h 1601263"/>
              <a:gd name="csX168" fmla="*/ 957139 w 1481579"/>
              <a:gd name="csY168" fmla="*/ 1379382 h 1601263"/>
              <a:gd name="csX169" fmla="*/ 956340 w 1481579"/>
              <a:gd name="csY169" fmla="*/ 1378357 h 1601263"/>
              <a:gd name="csX170" fmla="*/ 955630 w 1481579"/>
              <a:gd name="csY170" fmla="*/ 1377418 h 1601263"/>
              <a:gd name="csX171" fmla="*/ 954999 w 1481579"/>
              <a:gd name="csY171" fmla="*/ 1376717 h 1601263"/>
              <a:gd name="csX172" fmla="*/ 954806 w 1481579"/>
              <a:gd name="csY172" fmla="*/ 1376453 h 1601263"/>
              <a:gd name="csX173" fmla="*/ 954358 w 1481579"/>
              <a:gd name="csY173" fmla="*/ 1375857 h 1601263"/>
              <a:gd name="csX174" fmla="*/ 953727 w 1481579"/>
              <a:gd name="csY174" fmla="*/ 1375041 h 1601263"/>
              <a:gd name="csX175" fmla="*/ 952306 w 1481579"/>
              <a:gd name="csY175" fmla="*/ 1373323 h 1601263"/>
              <a:gd name="csX176" fmla="*/ 951271 w 1481579"/>
              <a:gd name="csY176" fmla="*/ 1372051 h 1601263"/>
              <a:gd name="csX177" fmla="*/ 950482 w 1481579"/>
              <a:gd name="csY177" fmla="*/ 1371069 h 1601263"/>
              <a:gd name="csX178" fmla="*/ 949430 w 1481579"/>
              <a:gd name="csY178" fmla="*/ 1369692 h 1601263"/>
              <a:gd name="csX179" fmla="*/ 948272 w 1481579"/>
              <a:gd name="csY179" fmla="*/ 1368341 h 1601263"/>
              <a:gd name="csX180" fmla="*/ 948035 w 1481579"/>
              <a:gd name="csY180" fmla="*/ 1368052 h 1601263"/>
              <a:gd name="csX181" fmla="*/ 947343 w 1481579"/>
              <a:gd name="csY181" fmla="*/ 1367096 h 1601263"/>
              <a:gd name="csX182" fmla="*/ 946711 w 1481579"/>
              <a:gd name="csY182" fmla="*/ 1366368 h 1601263"/>
              <a:gd name="csX183" fmla="*/ 945993 w 1481579"/>
              <a:gd name="csY183" fmla="*/ 1365395 h 1601263"/>
              <a:gd name="csX184" fmla="*/ 944563 w 1481579"/>
              <a:gd name="csY184" fmla="*/ 1363650 h 1601263"/>
              <a:gd name="csX185" fmla="*/ 943966 w 1481579"/>
              <a:gd name="csY185" fmla="*/ 1362958 h 1601263"/>
              <a:gd name="csX186" fmla="*/ 942782 w 1481579"/>
              <a:gd name="csY186" fmla="*/ 1361590 h 1601263"/>
              <a:gd name="csX187" fmla="*/ 942370 w 1481579"/>
              <a:gd name="csY187" fmla="*/ 1361107 h 1601263"/>
              <a:gd name="csX188" fmla="*/ 941257 w 1481579"/>
              <a:gd name="csY188" fmla="*/ 1359818 h 1601263"/>
              <a:gd name="csX189" fmla="*/ 940520 w 1481579"/>
              <a:gd name="csY189" fmla="*/ 1358967 h 1601263"/>
              <a:gd name="csX190" fmla="*/ 939634 w 1481579"/>
              <a:gd name="csY190" fmla="*/ 1357959 h 1601263"/>
              <a:gd name="csX191" fmla="*/ 938460 w 1481579"/>
              <a:gd name="csY191" fmla="*/ 1356547 h 1601263"/>
              <a:gd name="csX192" fmla="*/ 937828 w 1481579"/>
              <a:gd name="csY192" fmla="*/ 1355784 h 1601263"/>
              <a:gd name="csX193" fmla="*/ 937126 w 1481579"/>
              <a:gd name="csY193" fmla="*/ 1354933 h 1601263"/>
              <a:gd name="csX194" fmla="*/ 935872 w 1481579"/>
              <a:gd name="csY194" fmla="*/ 1353478 h 1601263"/>
              <a:gd name="csX195" fmla="*/ 934768 w 1481579"/>
              <a:gd name="csY195" fmla="*/ 1352109 h 1601263"/>
              <a:gd name="csX196" fmla="*/ 933996 w 1481579"/>
              <a:gd name="csY196" fmla="*/ 1351180 h 1601263"/>
              <a:gd name="csX197" fmla="*/ 933268 w 1481579"/>
              <a:gd name="csY197" fmla="*/ 1350338 h 1601263"/>
              <a:gd name="csX198" fmla="*/ 932908 w 1481579"/>
              <a:gd name="csY198" fmla="*/ 1349926 h 1601263"/>
              <a:gd name="csX199" fmla="*/ 932014 w 1481579"/>
              <a:gd name="csY199" fmla="*/ 1348838 h 1601263"/>
              <a:gd name="csX200" fmla="*/ 931505 w 1481579"/>
              <a:gd name="csY200" fmla="*/ 1348225 h 1601263"/>
              <a:gd name="csX201" fmla="*/ 930883 w 1481579"/>
              <a:gd name="csY201" fmla="*/ 1347470 h 1601263"/>
              <a:gd name="csX202" fmla="*/ 930032 w 1481579"/>
              <a:gd name="csY202" fmla="*/ 1346462 h 1601263"/>
              <a:gd name="csX203" fmla="*/ 929147 w 1481579"/>
              <a:gd name="csY203" fmla="*/ 1345453 h 1601263"/>
              <a:gd name="csX204" fmla="*/ 928498 w 1481579"/>
              <a:gd name="csY204" fmla="*/ 1344647 h 1601263"/>
              <a:gd name="csX205" fmla="*/ 927279 w 1481579"/>
              <a:gd name="csY205" fmla="*/ 1343191 h 1601263"/>
              <a:gd name="csX206" fmla="*/ 925340 w 1481579"/>
              <a:gd name="csY206" fmla="*/ 1340893 h 1601263"/>
              <a:gd name="csX207" fmla="*/ 924858 w 1481579"/>
              <a:gd name="csY207" fmla="*/ 1340244 h 1601263"/>
              <a:gd name="csX208" fmla="*/ 923850 w 1481579"/>
              <a:gd name="csY208" fmla="*/ 1339035 h 1601263"/>
              <a:gd name="csX209" fmla="*/ 923078 w 1481579"/>
              <a:gd name="csY209" fmla="*/ 1338070 h 1601263"/>
              <a:gd name="csX210" fmla="*/ 921991 w 1481579"/>
              <a:gd name="csY210" fmla="*/ 1336859 h 1601263"/>
              <a:gd name="csX211" fmla="*/ 921465 w 1481579"/>
              <a:gd name="csY211" fmla="*/ 1336202 h 1601263"/>
              <a:gd name="csX212" fmla="*/ 920666 w 1481579"/>
              <a:gd name="csY212" fmla="*/ 1335202 h 1601263"/>
              <a:gd name="csX213" fmla="*/ 919859 w 1481579"/>
              <a:gd name="csY213" fmla="*/ 1334150 h 1601263"/>
              <a:gd name="csX214" fmla="*/ 918526 w 1481579"/>
              <a:gd name="csY214" fmla="*/ 1332659 h 1601263"/>
              <a:gd name="csX215" fmla="*/ 917317 w 1481579"/>
              <a:gd name="csY215" fmla="*/ 1330607 h 1601263"/>
              <a:gd name="csX216" fmla="*/ 916062 w 1481579"/>
              <a:gd name="csY216" fmla="*/ 1329073 h 1601263"/>
              <a:gd name="csX217" fmla="*/ 914606 w 1481579"/>
              <a:gd name="csY217" fmla="*/ 1327301 h 1601263"/>
              <a:gd name="csX218" fmla="*/ 913282 w 1481579"/>
              <a:gd name="csY218" fmla="*/ 1325714 h 1601263"/>
              <a:gd name="csX219" fmla="*/ 911845 w 1481579"/>
              <a:gd name="csY219" fmla="*/ 1323846 h 1601263"/>
              <a:gd name="csX220" fmla="*/ 910240 w 1481579"/>
              <a:gd name="csY220" fmla="*/ 1322022 h 1601263"/>
              <a:gd name="csX221" fmla="*/ 908679 w 1481579"/>
              <a:gd name="csY221" fmla="*/ 1320075 h 1601263"/>
              <a:gd name="csX222" fmla="*/ 907889 w 1481579"/>
              <a:gd name="csY222" fmla="*/ 1319111 h 1601263"/>
              <a:gd name="csX223" fmla="*/ 907127 w 1481579"/>
              <a:gd name="csY223" fmla="*/ 1318172 h 1601263"/>
              <a:gd name="csX224" fmla="*/ 905285 w 1481579"/>
              <a:gd name="csY224" fmla="*/ 1315945 h 1601263"/>
              <a:gd name="csX225" fmla="*/ 901286 w 1481579"/>
              <a:gd name="csY225" fmla="*/ 1311043 h 1601263"/>
              <a:gd name="csX226" fmla="*/ 900962 w 1481579"/>
              <a:gd name="csY226" fmla="*/ 1310656 h 1601263"/>
              <a:gd name="csX227" fmla="*/ 900602 w 1481579"/>
              <a:gd name="csY227" fmla="*/ 1310227 h 1601263"/>
              <a:gd name="csX228" fmla="*/ 897611 w 1481579"/>
              <a:gd name="csY228" fmla="*/ 1306667 h 1601263"/>
              <a:gd name="csX229" fmla="*/ 896762 w 1481579"/>
              <a:gd name="csY229" fmla="*/ 1305658 h 1601263"/>
              <a:gd name="csX230" fmla="*/ 894683 w 1481579"/>
              <a:gd name="csY230" fmla="*/ 1303159 h 1601263"/>
              <a:gd name="csX231" fmla="*/ 890825 w 1481579"/>
              <a:gd name="csY231" fmla="*/ 1298520 h 1601263"/>
              <a:gd name="csX232" fmla="*/ 890394 w 1481579"/>
              <a:gd name="csY232" fmla="*/ 1298002 h 1601263"/>
              <a:gd name="csX233" fmla="*/ 887430 w 1481579"/>
              <a:gd name="csY233" fmla="*/ 1294364 h 1601263"/>
              <a:gd name="csX234" fmla="*/ 885388 w 1481579"/>
              <a:gd name="csY234" fmla="*/ 1292293 h 1601263"/>
              <a:gd name="csX235" fmla="*/ 878249 w 1481579"/>
              <a:gd name="csY235" fmla="*/ 1285174 h 1601263"/>
              <a:gd name="csX236" fmla="*/ 873786 w 1481579"/>
              <a:gd name="csY236" fmla="*/ 1280718 h 1601263"/>
              <a:gd name="csX237" fmla="*/ 871663 w 1481579"/>
              <a:gd name="csY237" fmla="*/ 1278605 h 1601263"/>
              <a:gd name="csX238" fmla="*/ 870295 w 1481579"/>
              <a:gd name="csY238" fmla="*/ 1277675 h 1601263"/>
              <a:gd name="csX239" fmla="*/ 869462 w 1481579"/>
              <a:gd name="csY239" fmla="*/ 1276545 h 1601263"/>
              <a:gd name="csX240" fmla="*/ 868454 w 1481579"/>
              <a:gd name="csY240" fmla="*/ 1272782 h 1601263"/>
              <a:gd name="csX241" fmla="*/ 867419 w 1481579"/>
              <a:gd name="csY241" fmla="*/ 1270677 h 1601263"/>
              <a:gd name="csX242" fmla="*/ 866454 w 1481579"/>
              <a:gd name="csY242" fmla="*/ 1269862 h 1601263"/>
              <a:gd name="csX243" fmla="*/ 864201 w 1481579"/>
              <a:gd name="csY243" fmla="*/ 1268600 h 1601263"/>
              <a:gd name="csX244" fmla="*/ 861780 w 1481579"/>
              <a:gd name="csY244" fmla="*/ 1268143 h 1601263"/>
              <a:gd name="csX245" fmla="*/ 860272 w 1481579"/>
              <a:gd name="csY245" fmla="*/ 1268169 h 1601263"/>
              <a:gd name="csX246" fmla="*/ 859930 w 1481579"/>
              <a:gd name="csY246" fmla="*/ 1268178 h 1601263"/>
              <a:gd name="csX247" fmla="*/ 858071 w 1481579"/>
              <a:gd name="csY247" fmla="*/ 1267889 h 1601263"/>
              <a:gd name="csX248" fmla="*/ 855449 w 1481579"/>
              <a:gd name="csY248" fmla="*/ 1267880 h 1601263"/>
              <a:gd name="csX249" fmla="*/ 853668 w 1481579"/>
              <a:gd name="csY249" fmla="*/ 1267713 h 1601263"/>
              <a:gd name="csX250" fmla="*/ 850108 w 1481579"/>
              <a:gd name="csY250" fmla="*/ 1267397 h 1601263"/>
              <a:gd name="csX251" fmla="*/ 844794 w 1481579"/>
              <a:gd name="csY251" fmla="*/ 1269117 h 1601263"/>
              <a:gd name="csX252" fmla="*/ 843181 w 1481579"/>
              <a:gd name="csY252" fmla="*/ 1269099 h 1601263"/>
              <a:gd name="csX253" fmla="*/ 841269 w 1481579"/>
              <a:gd name="csY253" fmla="*/ 1268740 h 1601263"/>
              <a:gd name="csX254" fmla="*/ 839111 w 1481579"/>
              <a:gd name="csY254" fmla="*/ 1268362 h 1601263"/>
              <a:gd name="csX255" fmla="*/ 837033 w 1481579"/>
              <a:gd name="csY255" fmla="*/ 1265583 h 1601263"/>
              <a:gd name="csX256" fmla="*/ 834613 w 1481579"/>
              <a:gd name="csY256" fmla="*/ 1263828 h 1601263"/>
              <a:gd name="csX257" fmla="*/ 833692 w 1481579"/>
              <a:gd name="csY257" fmla="*/ 1263531 h 1601263"/>
              <a:gd name="csX258" fmla="*/ 831991 w 1481579"/>
              <a:gd name="csY258" fmla="*/ 1263057 h 1601263"/>
              <a:gd name="csX259" fmla="*/ 830640 w 1481579"/>
              <a:gd name="csY259" fmla="*/ 1263381 h 1601263"/>
              <a:gd name="csX260" fmla="*/ 826317 w 1481579"/>
              <a:gd name="csY260" fmla="*/ 1260496 h 1601263"/>
              <a:gd name="csX261" fmla="*/ 825703 w 1481579"/>
              <a:gd name="csY261" fmla="*/ 1260216 h 1601263"/>
              <a:gd name="csX262" fmla="*/ 823423 w 1481579"/>
              <a:gd name="csY262" fmla="*/ 1259190 h 1601263"/>
              <a:gd name="csX263" fmla="*/ 820099 w 1481579"/>
              <a:gd name="csY263" fmla="*/ 1257120 h 1601263"/>
              <a:gd name="csX264" fmla="*/ 816417 w 1481579"/>
              <a:gd name="csY264" fmla="*/ 1259312 h 1601263"/>
              <a:gd name="csX265" fmla="*/ 815329 w 1481579"/>
              <a:gd name="csY265" fmla="*/ 1260330 h 1601263"/>
              <a:gd name="csX266" fmla="*/ 815066 w 1481579"/>
              <a:gd name="csY266" fmla="*/ 1260575 h 1601263"/>
              <a:gd name="csX267" fmla="*/ 814119 w 1481579"/>
              <a:gd name="csY267" fmla="*/ 1261803 h 1601263"/>
              <a:gd name="csX268" fmla="*/ 812725 w 1481579"/>
              <a:gd name="csY268" fmla="*/ 1262960 h 1601263"/>
              <a:gd name="csX269" fmla="*/ 812207 w 1481579"/>
              <a:gd name="csY269" fmla="*/ 1263399 h 1601263"/>
              <a:gd name="csX270" fmla="*/ 809673 w 1481579"/>
              <a:gd name="csY270" fmla="*/ 1266985 h 1601263"/>
              <a:gd name="csX271" fmla="*/ 808541 w 1481579"/>
              <a:gd name="csY271" fmla="*/ 1268143 h 1601263"/>
              <a:gd name="csX272" fmla="*/ 807148 w 1481579"/>
              <a:gd name="csY272" fmla="*/ 1269573 h 1601263"/>
              <a:gd name="csX273" fmla="*/ 804709 w 1481579"/>
              <a:gd name="csY273" fmla="*/ 1270669 h 1601263"/>
              <a:gd name="csX274" fmla="*/ 802481 w 1481579"/>
              <a:gd name="csY274" fmla="*/ 1270853 h 1601263"/>
              <a:gd name="csX275" fmla="*/ 801140 w 1481579"/>
              <a:gd name="csY275" fmla="*/ 1271160 h 1601263"/>
              <a:gd name="csX276" fmla="*/ 799851 w 1481579"/>
              <a:gd name="csY276" fmla="*/ 1271160 h 1601263"/>
              <a:gd name="csX277" fmla="*/ 798466 w 1481579"/>
              <a:gd name="csY277" fmla="*/ 1271650 h 1601263"/>
              <a:gd name="csX278" fmla="*/ 796238 w 1481579"/>
              <a:gd name="csY278" fmla="*/ 1271152 h 1601263"/>
              <a:gd name="csX279" fmla="*/ 795975 w 1481579"/>
              <a:gd name="csY279" fmla="*/ 1271089 h 1601263"/>
              <a:gd name="csX280" fmla="*/ 794879 w 1481579"/>
              <a:gd name="csY280" fmla="*/ 1271125 h 1601263"/>
              <a:gd name="csX281" fmla="*/ 794019 w 1481579"/>
              <a:gd name="csY281" fmla="*/ 1272432 h 1601263"/>
              <a:gd name="csX282" fmla="*/ 791959 w 1481579"/>
              <a:gd name="csY282" fmla="*/ 1272870 h 1601263"/>
              <a:gd name="csX283" fmla="*/ 790161 w 1481579"/>
              <a:gd name="csY283" fmla="*/ 1273256 h 1601263"/>
              <a:gd name="csX284" fmla="*/ 789538 w 1481579"/>
              <a:gd name="csY284" fmla="*/ 1273387 h 1601263"/>
              <a:gd name="csX285" fmla="*/ 787951 w 1481579"/>
              <a:gd name="csY285" fmla="*/ 1273133 h 1601263"/>
              <a:gd name="csX286" fmla="*/ 786679 w 1481579"/>
              <a:gd name="csY286" fmla="*/ 1272931 h 1601263"/>
              <a:gd name="csX287" fmla="*/ 783961 w 1481579"/>
              <a:gd name="csY287" fmla="*/ 1270704 h 1601263"/>
              <a:gd name="csX288" fmla="*/ 783645 w 1481579"/>
              <a:gd name="csY288" fmla="*/ 1270449 h 1601263"/>
              <a:gd name="csX289" fmla="*/ 782970 w 1481579"/>
              <a:gd name="csY289" fmla="*/ 1269090 h 1601263"/>
              <a:gd name="csX290" fmla="*/ 782382 w 1481579"/>
              <a:gd name="csY290" fmla="*/ 1267073 h 1601263"/>
              <a:gd name="csX291" fmla="*/ 781821 w 1481579"/>
              <a:gd name="csY291" fmla="*/ 1266669 h 1601263"/>
              <a:gd name="csX292" fmla="*/ 781304 w 1481579"/>
              <a:gd name="csY292" fmla="*/ 1266556 h 1601263"/>
              <a:gd name="csX293" fmla="*/ 778366 w 1481579"/>
              <a:gd name="csY293" fmla="*/ 1265907 h 1601263"/>
              <a:gd name="csX294" fmla="*/ 777357 w 1481579"/>
              <a:gd name="csY294" fmla="*/ 1266582 h 1601263"/>
              <a:gd name="csX295" fmla="*/ 775717 w 1481579"/>
              <a:gd name="csY295" fmla="*/ 1267652 h 1601263"/>
              <a:gd name="csX296" fmla="*/ 773394 w 1481579"/>
              <a:gd name="csY296" fmla="*/ 1269949 h 1601263"/>
              <a:gd name="csX297" fmla="*/ 773079 w 1481579"/>
              <a:gd name="csY297" fmla="*/ 1270116 h 1601263"/>
              <a:gd name="csX298" fmla="*/ 771579 w 1481579"/>
              <a:gd name="csY298" fmla="*/ 1270941 h 1601263"/>
              <a:gd name="csX299" fmla="*/ 769439 w 1481579"/>
              <a:gd name="csY299" fmla="*/ 1273212 h 1601263"/>
              <a:gd name="csX300" fmla="*/ 768036 w 1481579"/>
              <a:gd name="csY300" fmla="*/ 1274369 h 1601263"/>
              <a:gd name="csX301" fmla="*/ 766589 w 1481579"/>
              <a:gd name="csY301" fmla="*/ 1275562 h 1601263"/>
              <a:gd name="csX302" fmla="*/ 765843 w 1481579"/>
              <a:gd name="csY302" fmla="*/ 1276176 h 1601263"/>
              <a:gd name="csX303" fmla="*/ 765528 w 1481579"/>
              <a:gd name="csY303" fmla="*/ 1276509 h 1601263"/>
              <a:gd name="csX304" fmla="*/ 763975 w 1481579"/>
              <a:gd name="csY304" fmla="*/ 1278149 h 1601263"/>
              <a:gd name="csX305" fmla="*/ 761546 w 1481579"/>
              <a:gd name="csY305" fmla="*/ 1280727 h 1601263"/>
              <a:gd name="csX306" fmla="*/ 760538 w 1481579"/>
              <a:gd name="csY306" fmla="*/ 1284691 h 1601263"/>
              <a:gd name="csX307" fmla="*/ 759285 w 1481579"/>
              <a:gd name="csY307" fmla="*/ 1284498 h 1601263"/>
              <a:gd name="csX308" fmla="*/ 758846 w 1481579"/>
              <a:gd name="csY308" fmla="*/ 1284428 h 1601263"/>
              <a:gd name="csX309" fmla="*/ 757706 w 1481579"/>
              <a:gd name="csY309" fmla="*/ 1285174 h 1601263"/>
              <a:gd name="csX310" fmla="*/ 757653 w 1481579"/>
              <a:gd name="csY310" fmla="*/ 1286182 h 1601263"/>
              <a:gd name="csX311" fmla="*/ 756136 w 1481579"/>
              <a:gd name="csY311" fmla="*/ 1288400 h 1601263"/>
              <a:gd name="csX312" fmla="*/ 755312 w 1481579"/>
              <a:gd name="csY312" fmla="*/ 1290312 h 1601263"/>
              <a:gd name="csX313" fmla="*/ 755066 w 1481579"/>
              <a:gd name="csY313" fmla="*/ 1290435 h 1601263"/>
              <a:gd name="csX314" fmla="*/ 753733 w 1481579"/>
              <a:gd name="csY314" fmla="*/ 1291101 h 1601263"/>
              <a:gd name="csX315" fmla="*/ 752330 w 1481579"/>
              <a:gd name="csY315" fmla="*/ 1292303 h 1601263"/>
              <a:gd name="csX316" fmla="*/ 752093 w 1481579"/>
              <a:gd name="csY316" fmla="*/ 1292504 h 1601263"/>
              <a:gd name="csX317" fmla="*/ 749664 w 1481579"/>
              <a:gd name="csY317" fmla="*/ 1293355 h 1601263"/>
              <a:gd name="csX318" fmla="*/ 748612 w 1481579"/>
              <a:gd name="csY318" fmla="*/ 1293724 h 1601263"/>
              <a:gd name="csX319" fmla="*/ 747963 w 1481579"/>
              <a:gd name="csY319" fmla="*/ 1294416 h 1601263"/>
              <a:gd name="csX320" fmla="*/ 745911 w 1481579"/>
              <a:gd name="csY320" fmla="*/ 1296609 h 1601263"/>
              <a:gd name="csX321" fmla="*/ 745840 w 1481579"/>
              <a:gd name="csY321" fmla="*/ 1296705 h 1601263"/>
              <a:gd name="csX322" fmla="*/ 744016 w 1481579"/>
              <a:gd name="csY322" fmla="*/ 1299283 h 1601263"/>
              <a:gd name="csX323" fmla="*/ 743148 w 1481579"/>
              <a:gd name="csY323" fmla="*/ 1300520 h 1601263"/>
              <a:gd name="csX324" fmla="*/ 741614 w 1481579"/>
              <a:gd name="csY324" fmla="*/ 1301300 h 1601263"/>
              <a:gd name="csX325" fmla="*/ 740194 w 1481579"/>
              <a:gd name="csY325" fmla="*/ 1301633 h 1601263"/>
              <a:gd name="csX326" fmla="*/ 739326 w 1481579"/>
              <a:gd name="csY326" fmla="*/ 1302642 h 1601263"/>
              <a:gd name="csX327" fmla="*/ 738913 w 1481579"/>
              <a:gd name="csY327" fmla="*/ 1304202 h 1601263"/>
              <a:gd name="csX328" fmla="*/ 738238 w 1481579"/>
              <a:gd name="csY328" fmla="*/ 1306255 h 1601263"/>
              <a:gd name="csX329" fmla="*/ 737773 w 1481579"/>
              <a:gd name="csY329" fmla="*/ 1307000 h 1601263"/>
              <a:gd name="csX330" fmla="*/ 735344 w 1481579"/>
              <a:gd name="csY330" fmla="*/ 1308236 h 1601263"/>
              <a:gd name="csX331" fmla="*/ 733081 w 1481579"/>
              <a:gd name="csY331" fmla="*/ 1307895 h 1601263"/>
              <a:gd name="csX332" fmla="*/ 730828 w 1481579"/>
              <a:gd name="csY332" fmla="*/ 1307807 h 1601263"/>
              <a:gd name="csX333" fmla="*/ 728355 w 1481579"/>
              <a:gd name="csY333" fmla="*/ 1311384 h 1601263"/>
              <a:gd name="csX334" fmla="*/ 725935 w 1481579"/>
              <a:gd name="csY334" fmla="*/ 1312911 h 1601263"/>
              <a:gd name="csX335" fmla="*/ 724925 w 1481579"/>
              <a:gd name="csY335" fmla="*/ 1312262 h 1601263"/>
              <a:gd name="csX336" fmla="*/ 724251 w 1481579"/>
              <a:gd name="csY336" fmla="*/ 1310964 h 1601263"/>
              <a:gd name="csX337" fmla="*/ 723409 w 1481579"/>
              <a:gd name="csY337" fmla="*/ 1310158 h 1601263"/>
              <a:gd name="csX338" fmla="*/ 721523 w 1481579"/>
              <a:gd name="csY338" fmla="*/ 1309342 h 1601263"/>
              <a:gd name="csX339" fmla="*/ 720716 w 1481579"/>
              <a:gd name="csY339" fmla="*/ 1308771 h 1601263"/>
              <a:gd name="csX340" fmla="*/ 719699 w 1481579"/>
              <a:gd name="csY340" fmla="*/ 1309815 h 1601263"/>
              <a:gd name="csX341" fmla="*/ 718708 w 1481579"/>
              <a:gd name="csY341" fmla="*/ 1311876 h 1601263"/>
              <a:gd name="csX342" fmla="*/ 716718 w 1481579"/>
              <a:gd name="csY342" fmla="*/ 1315138 h 1601263"/>
              <a:gd name="csX343" fmla="*/ 714008 w 1481579"/>
              <a:gd name="csY343" fmla="*/ 1318233 h 1601263"/>
              <a:gd name="csX344" fmla="*/ 712474 w 1481579"/>
              <a:gd name="csY344" fmla="*/ 1318549 h 1601263"/>
              <a:gd name="csX345" fmla="*/ 710737 w 1481579"/>
              <a:gd name="csY345" fmla="*/ 1320154 h 1601263"/>
              <a:gd name="csX346" fmla="*/ 709606 w 1481579"/>
              <a:gd name="csY346" fmla="*/ 1320312 h 1601263"/>
              <a:gd name="csX347" fmla="*/ 706800 w 1481579"/>
              <a:gd name="csY347" fmla="*/ 1323337 h 1601263"/>
              <a:gd name="csX348" fmla="*/ 706809 w 1481579"/>
              <a:gd name="csY348" fmla="*/ 1323101 h 1601263"/>
              <a:gd name="csX349" fmla="*/ 706817 w 1481579"/>
              <a:gd name="csY349" fmla="*/ 1322829 h 1601263"/>
              <a:gd name="csX350" fmla="*/ 706897 w 1481579"/>
              <a:gd name="csY350" fmla="*/ 1321066 h 1601263"/>
              <a:gd name="csX351" fmla="*/ 706650 w 1481579"/>
              <a:gd name="csY351" fmla="*/ 1319093 h 1601263"/>
              <a:gd name="csX352" fmla="*/ 705054 w 1481579"/>
              <a:gd name="csY352" fmla="*/ 1311288 h 1601263"/>
              <a:gd name="csX353" fmla="*/ 697531 w 1481579"/>
              <a:gd name="csY353" fmla="*/ 1298556 h 1601263"/>
              <a:gd name="csX354" fmla="*/ 696207 w 1481579"/>
              <a:gd name="csY354" fmla="*/ 1296293 h 1601263"/>
              <a:gd name="csX355" fmla="*/ 695435 w 1481579"/>
              <a:gd name="csY355" fmla="*/ 1294556 h 1601263"/>
              <a:gd name="csX356" fmla="*/ 694820 w 1481579"/>
              <a:gd name="csY356" fmla="*/ 1293180 h 1601263"/>
              <a:gd name="csX357" fmla="*/ 694180 w 1481579"/>
              <a:gd name="csY357" fmla="*/ 1291751 h 1601263"/>
              <a:gd name="csX358" fmla="*/ 693514 w 1481579"/>
              <a:gd name="csY358" fmla="*/ 1290251 h 1601263"/>
              <a:gd name="csX359" fmla="*/ 692874 w 1481579"/>
              <a:gd name="csY359" fmla="*/ 1288812 h 1601263"/>
              <a:gd name="csX360" fmla="*/ 692040 w 1481579"/>
              <a:gd name="csY360" fmla="*/ 1286962 h 1601263"/>
              <a:gd name="csX361" fmla="*/ 691664 w 1481579"/>
              <a:gd name="csY361" fmla="*/ 1286357 h 1601263"/>
              <a:gd name="csX362" fmla="*/ 690103 w 1481579"/>
              <a:gd name="csY362" fmla="*/ 1283867 h 1601263"/>
              <a:gd name="csX363" fmla="*/ 689392 w 1481579"/>
              <a:gd name="csY363" fmla="*/ 1282735 h 1601263"/>
              <a:gd name="csX364" fmla="*/ 688674 w 1481579"/>
              <a:gd name="csY364" fmla="*/ 1281595 h 1601263"/>
              <a:gd name="csX365" fmla="*/ 687867 w 1481579"/>
              <a:gd name="csY365" fmla="*/ 1280315 h 1601263"/>
              <a:gd name="csX366" fmla="*/ 687191 w 1481579"/>
              <a:gd name="csY366" fmla="*/ 1279237 h 1601263"/>
              <a:gd name="csX367" fmla="*/ 686323 w 1481579"/>
              <a:gd name="csY367" fmla="*/ 1277851 h 1601263"/>
              <a:gd name="csX368" fmla="*/ 684806 w 1481579"/>
              <a:gd name="csY368" fmla="*/ 1275430 h 1601263"/>
              <a:gd name="csX369" fmla="*/ 684595 w 1481579"/>
              <a:gd name="csY369" fmla="*/ 1275089 h 1601263"/>
              <a:gd name="csX370" fmla="*/ 682070 w 1481579"/>
              <a:gd name="csY370" fmla="*/ 1271537 h 1601263"/>
              <a:gd name="csX371" fmla="*/ 681263 w 1481579"/>
              <a:gd name="csY371" fmla="*/ 1270405 h 1601263"/>
              <a:gd name="csX372" fmla="*/ 680457 w 1481579"/>
              <a:gd name="csY372" fmla="*/ 1269265 h 1601263"/>
              <a:gd name="csX373" fmla="*/ 680018 w 1481579"/>
              <a:gd name="csY373" fmla="*/ 1268652 h 1601263"/>
              <a:gd name="csX374" fmla="*/ 679668 w 1481579"/>
              <a:gd name="csY374" fmla="*/ 1268134 h 1601263"/>
              <a:gd name="csX375" fmla="*/ 678177 w 1481579"/>
              <a:gd name="csY375" fmla="*/ 1265960 h 1601263"/>
              <a:gd name="csX376" fmla="*/ 676809 w 1481579"/>
              <a:gd name="csY376" fmla="*/ 1263899 h 1601263"/>
              <a:gd name="csX377" fmla="*/ 675423 w 1481579"/>
              <a:gd name="csY377" fmla="*/ 1261742 h 1601263"/>
              <a:gd name="csX378" fmla="*/ 675028 w 1481579"/>
              <a:gd name="csY378" fmla="*/ 1261128 h 1601263"/>
              <a:gd name="csX379" fmla="*/ 674861 w 1481579"/>
              <a:gd name="csY379" fmla="*/ 1260487 h 1601263"/>
              <a:gd name="csX380" fmla="*/ 674449 w 1481579"/>
              <a:gd name="csY380" fmla="*/ 1258847 h 1601263"/>
              <a:gd name="csX381" fmla="*/ 673818 w 1481579"/>
              <a:gd name="csY381" fmla="*/ 1256339 h 1601263"/>
              <a:gd name="csX382" fmla="*/ 673512 w 1481579"/>
              <a:gd name="csY382" fmla="*/ 1255121 h 1601263"/>
              <a:gd name="csX383" fmla="*/ 673178 w 1481579"/>
              <a:gd name="csY383" fmla="*/ 1253770 h 1601263"/>
              <a:gd name="csX384" fmla="*/ 672547 w 1481579"/>
              <a:gd name="csY384" fmla="*/ 1251218 h 1601263"/>
              <a:gd name="csX385" fmla="*/ 671924 w 1481579"/>
              <a:gd name="csY385" fmla="*/ 1248649 h 1601263"/>
              <a:gd name="csX386" fmla="*/ 671635 w 1481579"/>
              <a:gd name="csY386" fmla="*/ 1247413 h 1601263"/>
              <a:gd name="csX387" fmla="*/ 671047 w 1481579"/>
              <a:gd name="csY387" fmla="*/ 1244817 h 1601263"/>
              <a:gd name="csX388" fmla="*/ 670627 w 1481579"/>
              <a:gd name="csY388" fmla="*/ 1242870 h 1601263"/>
              <a:gd name="csX389" fmla="*/ 670171 w 1481579"/>
              <a:gd name="csY389" fmla="*/ 1240616 h 1601263"/>
              <a:gd name="csX390" fmla="*/ 669924 w 1481579"/>
              <a:gd name="csY390" fmla="*/ 1239327 h 1601263"/>
              <a:gd name="csX391" fmla="*/ 669424 w 1481579"/>
              <a:gd name="csY391" fmla="*/ 1237784 h 1601263"/>
              <a:gd name="csX392" fmla="*/ 669083 w 1481579"/>
              <a:gd name="csY392" fmla="*/ 1236714 h 1601263"/>
              <a:gd name="csX393" fmla="*/ 668706 w 1481579"/>
              <a:gd name="csY393" fmla="*/ 1235547 h 1601263"/>
              <a:gd name="csX394" fmla="*/ 668478 w 1481579"/>
              <a:gd name="csY394" fmla="*/ 1234855 h 1601263"/>
              <a:gd name="csX395" fmla="*/ 667627 w 1481579"/>
              <a:gd name="csY395" fmla="*/ 1232416 h 1601263"/>
              <a:gd name="csX396" fmla="*/ 666820 w 1481579"/>
              <a:gd name="csY396" fmla="*/ 1230058 h 1601263"/>
              <a:gd name="csX397" fmla="*/ 666663 w 1481579"/>
              <a:gd name="csY397" fmla="*/ 1229602 h 1601263"/>
              <a:gd name="csX398" fmla="*/ 666066 w 1481579"/>
              <a:gd name="csY398" fmla="*/ 1227857 h 1601263"/>
              <a:gd name="csX399" fmla="*/ 665523 w 1481579"/>
              <a:gd name="csY399" fmla="*/ 1226234 h 1601263"/>
              <a:gd name="csX400" fmla="*/ 664970 w 1481579"/>
              <a:gd name="csY400" fmla="*/ 1224647 h 1601263"/>
              <a:gd name="csX401" fmla="*/ 664418 w 1481579"/>
              <a:gd name="csY401" fmla="*/ 1222981 h 1601263"/>
              <a:gd name="csX402" fmla="*/ 663856 w 1481579"/>
              <a:gd name="csY402" fmla="*/ 1221174 h 1601263"/>
              <a:gd name="csX403" fmla="*/ 663234 w 1481579"/>
              <a:gd name="csY403" fmla="*/ 1219149 h 1601263"/>
              <a:gd name="csX404" fmla="*/ 662883 w 1481579"/>
              <a:gd name="csY404" fmla="*/ 1218009 h 1601263"/>
              <a:gd name="csX405" fmla="*/ 662900 w 1481579"/>
              <a:gd name="csY405" fmla="*/ 1217404 h 1601263"/>
              <a:gd name="csX406" fmla="*/ 662953 w 1481579"/>
              <a:gd name="csY406" fmla="*/ 1215237 h 1601263"/>
              <a:gd name="csX407" fmla="*/ 663006 w 1481579"/>
              <a:gd name="csY407" fmla="*/ 1213212 h 1601263"/>
              <a:gd name="csX408" fmla="*/ 663075 w 1481579"/>
              <a:gd name="csY408" fmla="*/ 1210731 h 1601263"/>
              <a:gd name="csX409" fmla="*/ 663155 w 1481579"/>
              <a:gd name="csY409" fmla="*/ 1208257 h 1601263"/>
              <a:gd name="csX410" fmla="*/ 663163 w 1481579"/>
              <a:gd name="csY410" fmla="*/ 1208091 h 1601263"/>
              <a:gd name="csX411" fmla="*/ 663146 w 1481579"/>
              <a:gd name="csY411" fmla="*/ 1207792 h 1601263"/>
              <a:gd name="csX412" fmla="*/ 663119 w 1481579"/>
              <a:gd name="csY412" fmla="*/ 1207240 h 1601263"/>
              <a:gd name="csX413" fmla="*/ 663084 w 1481579"/>
              <a:gd name="csY413" fmla="*/ 1206539 h 1601263"/>
              <a:gd name="csX414" fmla="*/ 663014 w 1481579"/>
              <a:gd name="csY414" fmla="*/ 1205074 h 1601263"/>
              <a:gd name="csX415" fmla="*/ 662883 w 1481579"/>
              <a:gd name="csY415" fmla="*/ 1202478 h 1601263"/>
              <a:gd name="csX416" fmla="*/ 662874 w 1481579"/>
              <a:gd name="csY416" fmla="*/ 1202259 h 1601263"/>
              <a:gd name="csX417" fmla="*/ 662751 w 1481579"/>
              <a:gd name="csY417" fmla="*/ 1199339 h 1601263"/>
              <a:gd name="csX418" fmla="*/ 662638 w 1481579"/>
              <a:gd name="csY418" fmla="*/ 1196665 h 1601263"/>
              <a:gd name="csX419" fmla="*/ 662646 w 1481579"/>
              <a:gd name="csY419" fmla="*/ 1196462 h 1601263"/>
              <a:gd name="csX420" fmla="*/ 662699 w 1481579"/>
              <a:gd name="csY420" fmla="*/ 1194945 h 1601263"/>
              <a:gd name="csX421" fmla="*/ 662743 w 1481579"/>
              <a:gd name="csY421" fmla="*/ 1193498 h 1601263"/>
              <a:gd name="csX422" fmla="*/ 662795 w 1481579"/>
              <a:gd name="csY422" fmla="*/ 1191990 h 1601263"/>
              <a:gd name="csX423" fmla="*/ 662812 w 1481579"/>
              <a:gd name="csY423" fmla="*/ 1191385 h 1601263"/>
              <a:gd name="csX424" fmla="*/ 662997 w 1481579"/>
              <a:gd name="csY424" fmla="*/ 1188885 h 1601263"/>
              <a:gd name="csX425" fmla="*/ 663102 w 1481579"/>
              <a:gd name="csY425" fmla="*/ 1187448 h 1601263"/>
              <a:gd name="csX426" fmla="*/ 663225 w 1481579"/>
              <a:gd name="csY426" fmla="*/ 1185825 h 1601263"/>
              <a:gd name="csX427" fmla="*/ 663347 w 1481579"/>
              <a:gd name="csY427" fmla="*/ 1184133 h 1601263"/>
              <a:gd name="csX428" fmla="*/ 663822 w 1481579"/>
              <a:gd name="csY428" fmla="*/ 1182677 h 1601263"/>
              <a:gd name="csX429" fmla="*/ 664155 w 1481579"/>
              <a:gd name="csY429" fmla="*/ 1181651 h 1601263"/>
              <a:gd name="csX430" fmla="*/ 664084 w 1481579"/>
              <a:gd name="csY430" fmla="*/ 1180266 h 1601263"/>
              <a:gd name="csX431" fmla="*/ 663970 w 1481579"/>
              <a:gd name="csY431" fmla="*/ 1177951 h 1601263"/>
              <a:gd name="csX432" fmla="*/ 663866 w 1481579"/>
              <a:gd name="csY432" fmla="*/ 1175723 h 1601263"/>
              <a:gd name="csX433" fmla="*/ 663839 w 1481579"/>
              <a:gd name="csY433" fmla="*/ 1174881 h 1601263"/>
              <a:gd name="csX434" fmla="*/ 663795 w 1481579"/>
              <a:gd name="csY434" fmla="*/ 1173531 h 1601263"/>
              <a:gd name="csX435" fmla="*/ 663778 w 1481579"/>
              <a:gd name="csY435" fmla="*/ 1172311 h 1601263"/>
              <a:gd name="csX436" fmla="*/ 663768 w 1481579"/>
              <a:gd name="csY436" fmla="*/ 1171953 h 1601263"/>
              <a:gd name="csX437" fmla="*/ 663716 w 1481579"/>
              <a:gd name="csY437" fmla="*/ 1169173 h 1601263"/>
              <a:gd name="csX438" fmla="*/ 663690 w 1481579"/>
              <a:gd name="csY438" fmla="*/ 1167752 h 1601263"/>
              <a:gd name="csX439" fmla="*/ 663268 w 1481579"/>
              <a:gd name="csY439" fmla="*/ 1167024 h 1601263"/>
              <a:gd name="csX440" fmla="*/ 663251 w 1481579"/>
              <a:gd name="csY440" fmla="*/ 1165340 h 1601263"/>
              <a:gd name="csX441" fmla="*/ 663444 w 1481579"/>
              <a:gd name="csY441" fmla="*/ 1164130 h 1601263"/>
              <a:gd name="csX442" fmla="*/ 663550 w 1481579"/>
              <a:gd name="csY442" fmla="*/ 1163586 h 1601263"/>
              <a:gd name="csX443" fmla="*/ 663681 w 1481579"/>
              <a:gd name="csY443" fmla="*/ 1162613 h 1601263"/>
              <a:gd name="csX444" fmla="*/ 663690 w 1481579"/>
              <a:gd name="csY444" fmla="*/ 1161727 h 1601263"/>
              <a:gd name="csX445" fmla="*/ 663891 w 1481579"/>
              <a:gd name="csY445" fmla="*/ 1158772 h 1601263"/>
              <a:gd name="csX446" fmla="*/ 663900 w 1481579"/>
              <a:gd name="csY446" fmla="*/ 1158579 h 1601263"/>
              <a:gd name="csX447" fmla="*/ 658498 w 1481579"/>
              <a:gd name="csY447" fmla="*/ 1152423 h 1601263"/>
              <a:gd name="csX448" fmla="*/ 652017 w 1481579"/>
              <a:gd name="csY448" fmla="*/ 1145145 h 1601263"/>
              <a:gd name="csX449" fmla="*/ 651404 w 1481579"/>
              <a:gd name="csY449" fmla="*/ 1144425 h 1601263"/>
              <a:gd name="csX450" fmla="*/ 651080 w 1481579"/>
              <a:gd name="csY450" fmla="*/ 1144049 h 1601263"/>
              <a:gd name="csX451" fmla="*/ 649948 w 1481579"/>
              <a:gd name="csY451" fmla="*/ 1142724 h 1601263"/>
              <a:gd name="csX452" fmla="*/ 647861 w 1481579"/>
              <a:gd name="csY452" fmla="*/ 1140348 h 1601263"/>
              <a:gd name="csX453" fmla="*/ 647721 w 1481579"/>
              <a:gd name="csY453" fmla="*/ 1140208 h 1601263"/>
              <a:gd name="csX454" fmla="*/ 646467 w 1481579"/>
              <a:gd name="csY454" fmla="*/ 1138760 h 1601263"/>
              <a:gd name="csX455" fmla="*/ 645827 w 1481579"/>
              <a:gd name="csY455" fmla="*/ 1138068 h 1601263"/>
              <a:gd name="csX456" fmla="*/ 642775 w 1481579"/>
              <a:gd name="csY456" fmla="*/ 1134551 h 1601263"/>
              <a:gd name="csX457" fmla="*/ 642635 w 1481579"/>
              <a:gd name="csY457" fmla="*/ 1134393 h 1601263"/>
              <a:gd name="csX458" fmla="*/ 642170 w 1481579"/>
              <a:gd name="csY458" fmla="*/ 1133884 h 1601263"/>
              <a:gd name="csX459" fmla="*/ 642012 w 1481579"/>
              <a:gd name="csY459" fmla="*/ 1133717 h 1601263"/>
              <a:gd name="csX460" fmla="*/ 641302 w 1481579"/>
              <a:gd name="csY460" fmla="*/ 1132920 h 1601263"/>
              <a:gd name="csX461" fmla="*/ 640679 w 1481579"/>
              <a:gd name="csY461" fmla="*/ 1132227 h 1601263"/>
              <a:gd name="csX462" fmla="*/ 640118 w 1481579"/>
              <a:gd name="csY462" fmla="*/ 1131552 h 1601263"/>
              <a:gd name="csX463" fmla="*/ 639776 w 1481579"/>
              <a:gd name="csY463" fmla="*/ 1131210 h 1601263"/>
              <a:gd name="csX464" fmla="*/ 639110 w 1481579"/>
              <a:gd name="csY464" fmla="*/ 1130438 h 1601263"/>
              <a:gd name="csX465" fmla="*/ 638627 w 1481579"/>
              <a:gd name="csY465" fmla="*/ 1129912 h 1601263"/>
              <a:gd name="csX466" fmla="*/ 637776 w 1481579"/>
              <a:gd name="csY466" fmla="*/ 1128956 h 1601263"/>
              <a:gd name="csX467" fmla="*/ 637416 w 1481579"/>
              <a:gd name="csY467" fmla="*/ 1128552 h 1601263"/>
              <a:gd name="csX468" fmla="*/ 637075 w 1481579"/>
              <a:gd name="csY468" fmla="*/ 1128184 h 1601263"/>
              <a:gd name="csX469" fmla="*/ 636426 w 1481579"/>
              <a:gd name="csY469" fmla="*/ 1127456 h 1601263"/>
              <a:gd name="csX470" fmla="*/ 635882 w 1481579"/>
              <a:gd name="csY470" fmla="*/ 1126826 h 1601263"/>
              <a:gd name="csX471" fmla="*/ 635321 w 1481579"/>
              <a:gd name="csY471" fmla="*/ 1126176 h 1601263"/>
              <a:gd name="csX472" fmla="*/ 634558 w 1481579"/>
              <a:gd name="csY472" fmla="*/ 1125343 h 1601263"/>
              <a:gd name="csX473" fmla="*/ 634163 w 1481579"/>
              <a:gd name="csY473" fmla="*/ 1124905 h 1601263"/>
              <a:gd name="csX474" fmla="*/ 633970 w 1481579"/>
              <a:gd name="csY474" fmla="*/ 1124694 h 1601263"/>
              <a:gd name="csX475" fmla="*/ 633541 w 1481579"/>
              <a:gd name="csY475" fmla="*/ 1124203 h 1601263"/>
              <a:gd name="csX476" fmla="*/ 633014 w 1481579"/>
              <a:gd name="csY476" fmla="*/ 1123615 h 1601263"/>
              <a:gd name="csX477" fmla="*/ 632523 w 1481579"/>
              <a:gd name="csY477" fmla="*/ 1123090 h 1601263"/>
              <a:gd name="csX478" fmla="*/ 631734 w 1481579"/>
              <a:gd name="csY478" fmla="*/ 1122213 h 1601263"/>
              <a:gd name="csX479" fmla="*/ 631208 w 1481579"/>
              <a:gd name="csY479" fmla="*/ 1121625 h 1601263"/>
              <a:gd name="csX480" fmla="*/ 630699 w 1481579"/>
              <a:gd name="csY480" fmla="*/ 1121055 h 1601263"/>
              <a:gd name="csX481" fmla="*/ 630173 w 1481579"/>
              <a:gd name="csY481" fmla="*/ 1120441 h 1601263"/>
              <a:gd name="csX482" fmla="*/ 629691 w 1481579"/>
              <a:gd name="csY482" fmla="*/ 1119933 h 1601263"/>
              <a:gd name="csX483" fmla="*/ 629366 w 1481579"/>
              <a:gd name="csY483" fmla="*/ 1119565 h 1601263"/>
              <a:gd name="csX484" fmla="*/ 627876 w 1481579"/>
              <a:gd name="csY484" fmla="*/ 1117898 h 1601263"/>
              <a:gd name="csX485" fmla="*/ 627516 w 1481579"/>
              <a:gd name="csY485" fmla="*/ 1117494 h 1601263"/>
              <a:gd name="csX486" fmla="*/ 627367 w 1481579"/>
              <a:gd name="csY486" fmla="*/ 1117328 h 1601263"/>
              <a:gd name="csX487" fmla="*/ 627236 w 1481579"/>
              <a:gd name="csY487" fmla="*/ 1117188 h 1601263"/>
              <a:gd name="csX488" fmla="*/ 626867 w 1481579"/>
              <a:gd name="csY488" fmla="*/ 1116785 h 1601263"/>
              <a:gd name="csX489" fmla="*/ 626420 w 1481579"/>
              <a:gd name="csY489" fmla="*/ 1116293 h 1601263"/>
              <a:gd name="csX490" fmla="*/ 626061 w 1481579"/>
              <a:gd name="csY490" fmla="*/ 1115890 h 1601263"/>
              <a:gd name="csX491" fmla="*/ 625297 w 1481579"/>
              <a:gd name="csY491" fmla="*/ 1115040 h 1601263"/>
              <a:gd name="csX492" fmla="*/ 624429 w 1481579"/>
              <a:gd name="csY492" fmla="*/ 1114084 h 1601263"/>
              <a:gd name="csX493" fmla="*/ 623904 w 1481579"/>
              <a:gd name="csY493" fmla="*/ 1113496 h 1601263"/>
              <a:gd name="csX494" fmla="*/ 623517 w 1481579"/>
              <a:gd name="csY494" fmla="*/ 1113110 h 1601263"/>
              <a:gd name="csX495" fmla="*/ 623070 w 1481579"/>
              <a:gd name="csY495" fmla="*/ 1112584 h 1601263"/>
              <a:gd name="csX496" fmla="*/ 622526 w 1481579"/>
              <a:gd name="csY496" fmla="*/ 1112013 h 1601263"/>
              <a:gd name="csX497" fmla="*/ 622140 w 1481579"/>
              <a:gd name="csY497" fmla="*/ 1111549 h 1601263"/>
              <a:gd name="csX498" fmla="*/ 621632 w 1481579"/>
              <a:gd name="csY498" fmla="*/ 1110961 h 1601263"/>
              <a:gd name="csX499" fmla="*/ 621071 w 1481579"/>
              <a:gd name="csY499" fmla="*/ 1110312 h 1601263"/>
              <a:gd name="csX500" fmla="*/ 620588 w 1481579"/>
              <a:gd name="csY500" fmla="*/ 1109787 h 1601263"/>
              <a:gd name="csX501" fmla="*/ 620062 w 1481579"/>
              <a:gd name="csY501" fmla="*/ 1109199 h 1601263"/>
              <a:gd name="csX502" fmla="*/ 619676 w 1481579"/>
              <a:gd name="csY502" fmla="*/ 1108734 h 1601263"/>
              <a:gd name="csX503" fmla="*/ 619212 w 1481579"/>
              <a:gd name="csY503" fmla="*/ 1108181 h 1601263"/>
              <a:gd name="csX504" fmla="*/ 618624 w 1481579"/>
              <a:gd name="csY504" fmla="*/ 1107532 h 1601263"/>
              <a:gd name="csX505" fmla="*/ 615502 w 1481579"/>
              <a:gd name="csY505" fmla="*/ 1103955 h 1601263"/>
              <a:gd name="csX506" fmla="*/ 614940 w 1481579"/>
              <a:gd name="csY506" fmla="*/ 1103323 h 1601263"/>
              <a:gd name="csX507" fmla="*/ 612836 w 1481579"/>
              <a:gd name="csY507" fmla="*/ 1100920 h 1601263"/>
              <a:gd name="csX508" fmla="*/ 612258 w 1481579"/>
              <a:gd name="csY508" fmla="*/ 1100290 h 1601263"/>
              <a:gd name="csX509" fmla="*/ 611275 w 1481579"/>
              <a:gd name="csY509" fmla="*/ 1099167 h 1601263"/>
              <a:gd name="csX510" fmla="*/ 610934 w 1481579"/>
              <a:gd name="csY510" fmla="*/ 1098781 h 1601263"/>
              <a:gd name="csX511" fmla="*/ 610574 w 1481579"/>
              <a:gd name="csY511" fmla="*/ 1098369 h 1601263"/>
              <a:gd name="csX512" fmla="*/ 609995 w 1481579"/>
              <a:gd name="csY512" fmla="*/ 1097719 h 1601263"/>
              <a:gd name="csX513" fmla="*/ 609697 w 1481579"/>
              <a:gd name="csY513" fmla="*/ 1097386 h 1601263"/>
              <a:gd name="csX514" fmla="*/ 609390 w 1481579"/>
              <a:gd name="csY514" fmla="*/ 1097045 h 1601263"/>
              <a:gd name="csX515" fmla="*/ 608863 w 1481579"/>
              <a:gd name="csY515" fmla="*/ 1096474 h 1601263"/>
              <a:gd name="csX516" fmla="*/ 608522 w 1481579"/>
              <a:gd name="csY516" fmla="*/ 1096045 h 1601263"/>
              <a:gd name="csX517" fmla="*/ 608241 w 1481579"/>
              <a:gd name="csY517" fmla="*/ 1095703 h 1601263"/>
              <a:gd name="csX518" fmla="*/ 607698 w 1481579"/>
              <a:gd name="csY518" fmla="*/ 1095133 h 1601263"/>
              <a:gd name="csX519" fmla="*/ 607338 w 1481579"/>
              <a:gd name="csY519" fmla="*/ 1094686 h 1601263"/>
              <a:gd name="csX520" fmla="*/ 607057 w 1481579"/>
              <a:gd name="csY520" fmla="*/ 1094397 h 1601263"/>
              <a:gd name="csX521" fmla="*/ 606759 w 1481579"/>
              <a:gd name="csY521" fmla="*/ 1094071 h 1601263"/>
              <a:gd name="csX522" fmla="*/ 606181 w 1481579"/>
              <a:gd name="csY522" fmla="*/ 1093379 h 1601263"/>
              <a:gd name="csX523" fmla="*/ 605637 w 1481579"/>
              <a:gd name="csY523" fmla="*/ 1092765 h 1601263"/>
              <a:gd name="csX524" fmla="*/ 605154 w 1481579"/>
              <a:gd name="csY524" fmla="*/ 1092239 h 1601263"/>
              <a:gd name="csX525" fmla="*/ 604409 w 1481579"/>
              <a:gd name="csY525" fmla="*/ 1091423 h 1601263"/>
              <a:gd name="csX526" fmla="*/ 603865 w 1481579"/>
              <a:gd name="csY526" fmla="*/ 1090774 h 1601263"/>
              <a:gd name="csX527" fmla="*/ 603260 w 1481579"/>
              <a:gd name="csY527" fmla="*/ 1090125 h 1601263"/>
              <a:gd name="csX528" fmla="*/ 602761 w 1481579"/>
              <a:gd name="csY528" fmla="*/ 1089573 h 1601263"/>
              <a:gd name="csX529" fmla="*/ 602199 w 1481579"/>
              <a:gd name="csY529" fmla="*/ 1088941 h 1601263"/>
              <a:gd name="csX530" fmla="*/ 601401 w 1481579"/>
              <a:gd name="csY530" fmla="*/ 1088029 h 1601263"/>
              <a:gd name="csX531" fmla="*/ 600866 w 1481579"/>
              <a:gd name="csY531" fmla="*/ 1087451 h 1601263"/>
              <a:gd name="csX532" fmla="*/ 600744 w 1481579"/>
              <a:gd name="csY532" fmla="*/ 1087320 h 1601263"/>
              <a:gd name="csX533" fmla="*/ 600594 w 1481579"/>
              <a:gd name="csY533" fmla="*/ 1087153 h 1601263"/>
              <a:gd name="csX534" fmla="*/ 600322 w 1481579"/>
              <a:gd name="csY534" fmla="*/ 1086828 h 1601263"/>
              <a:gd name="csX535" fmla="*/ 599805 w 1481579"/>
              <a:gd name="csY535" fmla="*/ 1086258 h 1601263"/>
              <a:gd name="csX536" fmla="*/ 599445 w 1481579"/>
              <a:gd name="csY536" fmla="*/ 1085811 h 1601263"/>
              <a:gd name="csX537" fmla="*/ 599305 w 1481579"/>
              <a:gd name="csY537" fmla="*/ 1085644 h 1601263"/>
              <a:gd name="csX538" fmla="*/ 598788 w 1481579"/>
              <a:gd name="csY538" fmla="*/ 1085057 h 1601263"/>
              <a:gd name="csX539" fmla="*/ 598261 w 1481579"/>
              <a:gd name="csY539" fmla="*/ 1084469 h 1601263"/>
              <a:gd name="csX540" fmla="*/ 597885 w 1481579"/>
              <a:gd name="csY540" fmla="*/ 1084040 h 1601263"/>
              <a:gd name="csX541" fmla="*/ 597402 w 1481579"/>
              <a:gd name="csY541" fmla="*/ 1083487 h 1601263"/>
              <a:gd name="csX542" fmla="*/ 596797 w 1481579"/>
              <a:gd name="csY542" fmla="*/ 1082812 h 1601263"/>
              <a:gd name="csX543" fmla="*/ 595736 w 1481579"/>
              <a:gd name="csY543" fmla="*/ 1081611 h 1601263"/>
              <a:gd name="csX544" fmla="*/ 595333 w 1481579"/>
              <a:gd name="csY544" fmla="*/ 1081145 h 1601263"/>
              <a:gd name="csX545" fmla="*/ 594816 w 1481579"/>
              <a:gd name="csY545" fmla="*/ 1080532 h 1601263"/>
              <a:gd name="csX546" fmla="*/ 594333 w 1481579"/>
              <a:gd name="csY546" fmla="*/ 1079962 h 1601263"/>
              <a:gd name="csX547" fmla="*/ 593772 w 1481579"/>
              <a:gd name="csY547" fmla="*/ 1079331 h 1601263"/>
              <a:gd name="csX548" fmla="*/ 590948 w 1481579"/>
              <a:gd name="csY548" fmla="*/ 1076095 h 1601263"/>
              <a:gd name="csX549" fmla="*/ 590325 w 1481579"/>
              <a:gd name="csY549" fmla="*/ 1075384 h 1601263"/>
              <a:gd name="csX550" fmla="*/ 590036 w 1481579"/>
              <a:gd name="csY550" fmla="*/ 1075060 h 1601263"/>
              <a:gd name="csX551" fmla="*/ 589957 w 1481579"/>
              <a:gd name="csY551" fmla="*/ 1074972 h 1601263"/>
              <a:gd name="csX552" fmla="*/ 589791 w 1481579"/>
              <a:gd name="csY552" fmla="*/ 1074788 h 1601263"/>
              <a:gd name="csX553" fmla="*/ 589054 w 1481579"/>
              <a:gd name="csY553" fmla="*/ 1073938 h 1601263"/>
              <a:gd name="csX554" fmla="*/ 588738 w 1481579"/>
              <a:gd name="csY554" fmla="*/ 1073551 h 1601263"/>
              <a:gd name="csX555" fmla="*/ 588195 w 1481579"/>
              <a:gd name="csY555" fmla="*/ 1072982 h 1601263"/>
              <a:gd name="csX556" fmla="*/ 587896 w 1481579"/>
              <a:gd name="csY556" fmla="*/ 1072639 h 1601263"/>
              <a:gd name="csX557" fmla="*/ 587580 w 1481579"/>
              <a:gd name="csY557" fmla="*/ 1072271 h 1601263"/>
              <a:gd name="csX558" fmla="*/ 581469 w 1481579"/>
              <a:gd name="csY558" fmla="*/ 1065142 h 1601263"/>
              <a:gd name="csX559" fmla="*/ 575988 w 1481579"/>
              <a:gd name="csY559" fmla="*/ 1058880 h 1601263"/>
              <a:gd name="csX560" fmla="*/ 575760 w 1481579"/>
              <a:gd name="csY560" fmla="*/ 1058626 h 1601263"/>
              <a:gd name="csX561" fmla="*/ 571313 w 1481579"/>
              <a:gd name="csY561" fmla="*/ 1053557 h 1601263"/>
              <a:gd name="csX562" fmla="*/ 569560 w 1481579"/>
              <a:gd name="csY562" fmla="*/ 1051558 h 1601263"/>
              <a:gd name="csX563" fmla="*/ 568761 w 1481579"/>
              <a:gd name="csY563" fmla="*/ 1050663 h 1601263"/>
              <a:gd name="csX564" fmla="*/ 567428 w 1481579"/>
              <a:gd name="csY564" fmla="*/ 1049164 h 1601263"/>
              <a:gd name="csX565" fmla="*/ 565964 w 1481579"/>
              <a:gd name="csY565" fmla="*/ 1047471 h 1601263"/>
              <a:gd name="csX566" fmla="*/ 564473 w 1481579"/>
              <a:gd name="csY566" fmla="*/ 1045779 h 1601263"/>
              <a:gd name="csX567" fmla="*/ 562904 w 1481579"/>
              <a:gd name="csY567" fmla="*/ 1043990 h 1601263"/>
              <a:gd name="csX568" fmla="*/ 561553 w 1481579"/>
              <a:gd name="csY568" fmla="*/ 1042438 h 1601263"/>
              <a:gd name="csX569" fmla="*/ 561194 w 1481579"/>
              <a:gd name="csY569" fmla="*/ 1042026 h 1601263"/>
              <a:gd name="csX570" fmla="*/ 557291 w 1481579"/>
              <a:gd name="csY570" fmla="*/ 1037553 h 1601263"/>
              <a:gd name="csX571" fmla="*/ 543497 w 1481579"/>
              <a:gd name="csY571" fmla="*/ 1021759 h 1601263"/>
              <a:gd name="csX572" fmla="*/ 537859 w 1481579"/>
              <a:gd name="csY572" fmla="*/ 1015331 h 1601263"/>
              <a:gd name="csX573" fmla="*/ 537455 w 1481579"/>
              <a:gd name="csY573" fmla="*/ 1014867 h 1601263"/>
              <a:gd name="csX574" fmla="*/ 529439 w 1481579"/>
              <a:gd name="csY574" fmla="*/ 1005729 h 1601263"/>
              <a:gd name="csX575" fmla="*/ 526239 w 1481579"/>
              <a:gd name="csY575" fmla="*/ 1003099 h 1601263"/>
              <a:gd name="csX576" fmla="*/ 525994 w 1481579"/>
              <a:gd name="csY576" fmla="*/ 1002888 h 1601263"/>
              <a:gd name="csX577" fmla="*/ 523573 w 1481579"/>
              <a:gd name="csY577" fmla="*/ 1000108 h 1601263"/>
              <a:gd name="csX578" fmla="*/ 521320 w 1481579"/>
              <a:gd name="csY578" fmla="*/ 997460 h 1601263"/>
              <a:gd name="csX579" fmla="*/ 519469 w 1481579"/>
              <a:gd name="csY579" fmla="*/ 995346 h 1601263"/>
              <a:gd name="csX580" fmla="*/ 517619 w 1481579"/>
              <a:gd name="csY580" fmla="*/ 993163 h 1601263"/>
              <a:gd name="csX581" fmla="*/ 515821 w 1481579"/>
              <a:gd name="csY581" fmla="*/ 991014 h 1601263"/>
              <a:gd name="csX582" fmla="*/ 512857 w 1481579"/>
              <a:gd name="csY582" fmla="*/ 987734 h 1601263"/>
              <a:gd name="csX583" fmla="*/ 507227 w 1481579"/>
              <a:gd name="csY583" fmla="*/ 981341 h 1601263"/>
              <a:gd name="csX584" fmla="*/ 504070 w 1481579"/>
              <a:gd name="csY584" fmla="*/ 977747 h 1601263"/>
              <a:gd name="csX585" fmla="*/ 503474 w 1481579"/>
              <a:gd name="csY585" fmla="*/ 977063 h 1601263"/>
              <a:gd name="csX586" fmla="*/ 503044 w 1481579"/>
              <a:gd name="csY586" fmla="*/ 976553 h 1601263"/>
              <a:gd name="csX587" fmla="*/ 502790 w 1481579"/>
              <a:gd name="csY587" fmla="*/ 976247 h 1601263"/>
              <a:gd name="csX588" fmla="*/ 499115 w 1481579"/>
              <a:gd name="csY588" fmla="*/ 971915 h 1601263"/>
              <a:gd name="csX589" fmla="*/ 492556 w 1481579"/>
              <a:gd name="csY589" fmla="*/ 964329 h 1601263"/>
              <a:gd name="csX590" fmla="*/ 487136 w 1481579"/>
              <a:gd name="csY590" fmla="*/ 957962 h 1601263"/>
              <a:gd name="csX591" fmla="*/ 485584 w 1481579"/>
              <a:gd name="csY591" fmla="*/ 956148 h 1601263"/>
              <a:gd name="csX592" fmla="*/ 483672 w 1481579"/>
              <a:gd name="csY592" fmla="*/ 953920 h 1601263"/>
              <a:gd name="csX593" fmla="*/ 483436 w 1481579"/>
              <a:gd name="csY593" fmla="*/ 953631 h 1601263"/>
              <a:gd name="csX594" fmla="*/ 481402 w 1481579"/>
              <a:gd name="csY594" fmla="*/ 951333 h 1601263"/>
              <a:gd name="csX595" fmla="*/ 477105 w 1481579"/>
              <a:gd name="csY595" fmla="*/ 946396 h 1601263"/>
              <a:gd name="csX596" fmla="*/ 473807 w 1481579"/>
              <a:gd name="csY596" fmla="*/ 942520 h 1601263"/>
              <a:gd name="csX597" fmla="*/ 469001 w 1481579"/>
              <a:gd name="csY597" fmla="*/ 937381 h 1601263"/>
              <a:gd name="csX598" fmla="*/ 467361 w 1481579"/>
              <a:gd name="csY598" fmla="*/ 935513 h 1601263"/>
              <a:gd name="csX599" fmla="*/ 464363 w 1481579"/>
              <a:gd name="csY599" fmla="*/ 932066 h 1601263"/>
              <a:gd name="csX600" fmla="*/ 444097 w 1481579"/>
              <a:gd name="csY600" fmla="*/ 908933 h 1601263"/>
              <a:gd name="csX601" fmla="*/ 440746 w 1481579"/>
              <a:gd name="csY601" fmla="*/ 908591 h 1601263"/>
              <a:gd name="csX602" fmla="*/ 435397 w 1481579"/>
              <a:gd name="csY602" fmla="*/ 907013 h 1601263"/>
              <a:gd name="csX603" fmla="*/ 432749 w 1481579"/>
              <a:gd name="csY603" fmla="*/ 906689 h 1601263"/>
              <a:gd name="csX604" fmla="*/ 431732 w 1481579"/>
              <a:gd name="csY604" fmla="*/ 906565 h 1601263"/>
              <a:gd name="csX605" fmla="*/ 428882 w 1481579"/>
              <a:gd name="csY605" fmla="*/ 906969 h 1601263"/>
              <a:gd name="csX606" fmla="*/ 425558 w 1481579"/>
              <a:gd name="csY606" fmla="*/ 907434 h 1601263"/>
              <a:gd name="csX607" fmla="*/ 423261 w 1481579"/>
              <a:gd name="csY607" fmla="*/ 907153 h 1601263"/>
              <a:gd name="csX608" fmla="*/ 420305 w 1481579"/>
              <a:gd name="csY608" fmla="*/ 905417 h 1601263"/>
              <a:gd name="csX609" fmla="*/ 418332 w 1481579"/>
              <a:gd name="csY609" fmla="*/ 903549 h 1601263"/>
              <a:gd name="csX610" fmla="*/ 416973 w 1481579"/>
              <a:gd name="csY610" fmla="*/ 902260 h 1601263"/>
              <a:gd name="csX611" fmla="*/ 414833 w 1481579"/>
              <a:gd name="csY611" fmla="*/ 900252 h 1601263"/>
              <a:gd name="csX612" fmla="*/ 413597 w 1481579"/>
              <a:gd name="csY612" fmla="*/ 900243 h 1601263"/>
              <a:gd name="csX613" fmla="*/ 413597 w 1481579"/>
              <a:gd name="csY613" fmla="*/ 899796 h 1601263"/>
              <a:gd name="csX614" fmla="*/ 413667 w 1481579"/>
              <a:gd name="csY614" fmla="*/ 899103 h 1601263"/>
              <a:gd name="csX615" fmla="*/ 412913 w 1481579"/>
              <a:gd name="csY615" fmla="*/ 897428 h 1601263"/>
              <a:gd name="csX616" fmla="*/ 412352 w 1481579"/>
              <a:gd name="csY616" fmla="*/ 896568 h 1601263"/>
              <a:gd name="csX617" fmla="*/ 410589 w 1481579"/>
              <a:gd name="csY617" fmla="*/ 894736 h 1601263"/>
              <a:gd name="csX618" fmla="*/ 408415 w 1481579"/>
              <a:gd name="csY618" fmla="*/ 893867 h 1601263"/>
              <a:gd name="csX619" fmla="*/ 406160 w 1481579"/>
              <a:gd name="csY619" fmla="*/ 892518 h 1601263"/>
              <a:gd name="csX620" fmla="*/ 405547 w 1481579"/>
              <a:gd name="csY620" fmla="*/ 891912 h 1601263"/>
              <a:gd name="csX621" fmla="*/ 404415 w 1481579"/>
              <a:gd name="csY621" fmla="*/ 890807 h 1601263"/>
              <a:gd name="csX622" fmla="*/ 403574 w 1481579"/>
              <a:gd name="csY622" fmla="*/ 889062 h 1601263"/>
              <a:gd name="csX623" fmla="*/ 402547 w 1481579"/>
              <a:gd name="csY623" fmla="*/ 886265 h 1601263"/>
              <a:gd name="csX624" fmla="*/ 401566 w 1481579"/>
              <a:gd name="csY624" fmla="*/ 883345 h 1601263"/>
              <a:gd name="csX625" fmla="*/ 402030 w 1481579"/>
              <a:gd name="csY625" fmla="*/ 877145 h 1601263"/>
              <a:gd name="csX626" fmla="*/ 403459 w 1481579"/>
              <a:gd name="csY626" fmla="*/ 874935 h 1601263"/>
              <a:gd name="csX627" fmla="*/ 408791 w 1481579"/>
              <a:gd name="csY627" fmla="*/ 856466 h 1601263"/>
              <a:gd name="csX628" fmla="*/ 415053 w 1481579"/>
              <a:gd name="csY628" fmla="*/ 844864 h 1601263"/>
              <a:gd name="csX629" fmla="*/ 415176 w 1481579"/>
              <a:gd name="csY629" fmla="*/ 844619 h 1601263"/>
              <a:gd name="csX630" fmla="*/ 417613 w 1481579"/>
              <a:gd name="csY630" fmla="*/ 840086 h 1601263"/>
              <a:gd name="csX631" fmla="*/ 419858 w 1481579"/>
              <a:gd name="csY631" fmla="*/ 835902 h 1601263"/>
              <a:gd name="csX632" fmla="*/ 419525 w 1481579"/>
              <a:gd name="csY632" fmla="*/ 834946 h 1601263"/>
              <a:gd name="csX633" fmla="*/ 402872 w 1481579"/>
              <a:gd name="csY633" fmla="*/ 827589 h 1601263"/>
              <a:gd name="csX634" fmla="*/ 398461 w 1481579"/>
              <a:gd name="csY634" fmla="*/ 823888 h 1601263"/>
              <a:gd name="csX635" fmla="*/ 387481 w 1481579"/>
              <a:gd name="csY635" fmla="*/ 827150 h 1601263"/>
              <a:gd name="csX636" fmla="*/ 380028 w 1481579"/>
              <a:gd name="csY636" fmla="*/ 829176 h 1601263"/>
              <a:gd name="csX637" fmla="*/ 379440 w 1481579"/>
              <a:gd name="csY637" fmla="*/ 829150 h 1601263"/>
              <a:gd name="csX638" fmla="*/ 376827 w 1481579"/>
              <a:gd name="csY638" fmla="*/ 829018 h 1601263"/>
              <a:gd name="csX639" fmla="*/ 371179 w 1481579"/>
              <a:gd name="csY639" fmla="*/ 829466 h 1601263"/>
              <a:gd name="csX640" fmla="*/ 371530 w 1481579"/>
              <a:gd name="csY640" fmla="*/ 827440 h 1601263"/>
              <a:gd name="csX641" fmla="*/ 371135 w 1481579"/>
              <a:gd name="csY641" fmla="*/ 823292 h 1601263"/>
              <a:gd name="csX642" fmla="*/ 372398 w 1481579"/>
              <a:gd name="csY642" fmla="*/ 821047 h 1601263"/>
              <a:gd name="csX643" fmla="*/ 373126 w 1481579"/>
              <a:gd name="csY643" fmla="*/ 819679 h 1601263"/>
              <a:gd name="csX644" fmla="*/ 374871 w 1481579"/>
              <a:gd name="csY644" fmla="*/ 816163 h 1601263"/>
              <a:gd name="csX645" fmla="*/ 375810 w 1481579"/>
              <a:gd name="csY645" fmla="*/ 813646 h 1601263"/>
              <a:gd name="csX646" fmla="*/ 377783 w 1481579"/>
              <a:gd name="csY646" fmla="*/ 805876 h 1601263"/>
              <a:gd name="csX647" fmla="*/ 381291 w 1481579"/>
              <a:gd name="csY647" fmla="*/ 791828 h 1601263"/>
              <a:gd name="csX648" fmla="*/ 380799 w 1481579"/>
              <a:gd name="csY648" fmla="*/ 792126 h 1601263"/>
              <a:gd name="csX649" fmla="*/ 379992 w 1481579"/>
              <a:gd name="csY649" fmla="*/ 792616 h 1601263"/>
              <a:gd name="csX650" fmla="*/ 376810 w 1481579"/>
              <a:gd name="csY650" fmla="*/ 792388 h 1601263"/>
              <a:gd name="csX651" fmla="*/ 376275 w 1481579"/>
              <a:gd name="csY651" fmla="*/ 792608 h 1601263"/>
              <a:gd name="csX652" fmla="*/ 375511 w 1481579"/>
              <a:gd name="csY652" fmla="*/ 792924 h 1601263"/>
              <a:gd name="csX653" fmla="*/ 375126 w 1481579"/>
              <a:gd name="csY653" fmla="*/ 792451 h 1601263"/>
              <a:gd name="csX654" fmla="*/ 374468 w 1481579"/>
              <a:gd name="csY654" fmla="*/ 792468 h 1601263"/>
              <a:gd name="csX655" fmla="*/ 371819 w 1481579"/>
              <a:gd name="csY655" fmla="*/ 792538 h 1601263"/>
              <a:gd name="csX656" fmla="*/ 371258 w 1481579"/>
              <a:gd name="csY656" fmla="*/ 792547 h 1601263"/>
              <a:gd name="csX657" fmla="*/ 371039 w 1481579"/>
              <a:gd name="csY657" fmla="*/ 792547 h 1601263"/>
              <a:gd name="csX658" fmla="*/ 370925 w 1481579"/>
              <a:gd name="csY658" fmla="*/ 792538 h 1601263"/>
              <a:gd name="csX659" fmla="*/ 370302 w 1481579"/>
              <a:gd name="csY659" fmla="*/ 792538 h 1601263"/>
              <a:gd name="csX660" fmla="*/ 369637 w 1481579"/>
              <a:gd name="csY660" fmla="*/ 792555 h 1601263"/>
              <a:gd name="csX661" fmla="*/ 369206 w 1481579"/>
              <a:gd name="csY661" fmla="*/ 792573 h 1601263"/>
              <a:gd name="csX662" fmla="*/ 368759 w 1481579"/>
              <a:gd name="csY662" fmla="*/ 792591 h 1601263"/>
              <a:gd name="csX663" fmla="*/ 368522 w 1481579"/>
              <a:gd name="csY663" fmla="*/ 792591 h 1601263"/>
              <a:gd name="csX664" fmla="*/ 367706 w 1481579"/>
              <a:gd name="csY664" fmla="*/ 792564 h 1601263"/>
              <a:gd name="csX665" fmla="*/ 366470 w 1481579"/>
              <a:gd name="csY665" fmla="*/ 792397 h 1601263"/>
              <a:gd name="csX666" fmla="*/ 365830 w 1481579"/>
              <a:gd name="csY666" fmla="*/ 792591 h 1601263"/>
              <a:gd name="csX667" fmla="*/ 365602 w 1481579"/>
              <a:gd name="csY667" fmla="*/ 792520 h 1601263"/>
              <a:gd name="csX668" fmla="*/ 364796 w 1481579"/>
              <a:gd name="csY668" fmla="*/ 792126 h 1601263"/>
              <a:gd name="csX669" fmla="*/ 363936 w 1481579"/>
              <a:gd name="csY669" fmla="*/ 791748 h 1601263"/>
              <a:gd name="csX670" fmla="*/ 362875 w 1481579"/>
              <a:gd name="csY670" fmla="*/ 791424 h 1601263"/>
              <a:gd name="csX671" fmla="*/ 361648 w 1481579"/>
              <a:gd name="csY671" fmla="*/ 791187 h 1601263"/>
              <a:gd name="csX672" fmla="*/ 358447 w 1481579"/>
              <a:gd name="csY672" fmla="*/ 792284 h 1601263"/>
              <a:gd name="csX673" fmla="*/ 354851 w 1481579"/>
              <a:gd name="csY673" fmla="*/ 791985 h 1601263"/>
              <a:gd name="csX674" fmla="*/ 352948 w 1481579"/>
              <a:gd name="csY674" fmla="*/ 790731 h 1601263"/>
              <a:gd name="csX675" fmla="*/ 350712 w 1481579"/>
              <a:gd name="csY675" fmla="*/ 790047 h 1601263"/>
              <a:gd name="csX676" fmla="*/ 343118 w 1481579"/>
              <a:gd name="csY676" fmla="*/ 786759 h 1601263"/>
              <a:gd name="csX677" fmla="*/ 340750 w 1481579"/>
              <a:gd name="csY677" fmla="*/ 785479 h 1601263"/>
              <a:gd name="csX678" fmla="*/ 339346 w 1481579"/>
              <a:gd name="csY678" fmla="*/ 784453 h 1601263"/>
              <a:gd name="csX679" fmla="*/ 339057 w 1481579"/>
              <a:gd name="csY679" fmla="*/ 784163 h 1601263"/>
              <a:gd name="csX680" fmla="*/ 334506 w 1481579"/>
              <a:gd name="csY680" fmla="*/ 779454 h 1601263"/>
              <a:gd name="csX681" fmla="*/ 333305 w 1481579"/>
              <a:gd name="csY681" fmla="*/ 778550 h 1601263"/>
              <a:gd name="csX682" fmla="*/ 331279 w 1481579"/>
              <a:gd name="csY682" fmla="*/ 776621 h 1601263"/>
              <a:gd name="csX683" fmla="*/ 329955 w 1481579"/>
              <a:gd name="csY683" fmla="*/ 775209 h 1601263"/>
              <a:gd name="csX684" fmla="*/ 328613 w 1481579"/>
              <a:gd name="csY684" fmla="*/ 773588 h 1601263"/>
              <a:gd name="csX685" fmla="*/ 327096 w 1481579"/>
              <a:gd name="csY685" fmla="*/ 771439 h 1601263"/>
              <a:gd name="csX686" fmla="*/ 325623 w 1481579"/>
              <a:gd name="csY686" fmla="*/ 768720 h 1601263"/>
              <a:gd name="csX687" fmla="*/ 323378 w 1481579"/>
              <a:gd name="csY687" fmla="*/ 765011 h 1601263"/>
              <a:gd name="csX688" fmla="*/ 322711 w 1481579"/>
              <a:gd name="csY688" fmla="*/ 763160 h 1601263"/>
              <a:gd name="csX689" fmla="*/ 319029 w 1481579"/>
              <a:gd name="csY689" fmla="*/ 765687 h 1601263"/>
              <a:gd name="csX690" fmla="*/ 318406 w 1481579"/>
              <a:gd name="csY690" fmla="*/ 765555 h 1601263"/>
              <a:gd name="csX691" fmla="*/ 316608 w 1481579"/>
              <a:gd name="csY691" fmla="*/ 765405 h 1601263"/>
              <a:gd name="csX692" fmla="*/ 314416 w 1481579"/>
              <a:gd name="csY692" fmla="*/ 764993 h 1601263"/>
              <a:gd name="csX693" fmla="*/ 313854 w 1481579"/>
              <a:gd name="csY693" fmla="*/ 764572 h 1601263"/>
              <a:gd name="csX694" fmla="*/ 312425 w 1481579"/>
              <a:gd name="csY694" fmla="*/ 763897 h 1601263"/>
              <a:gd name="csX695" fmla="*/ 312214 w 1481579"/>
              <a:gd name="csY695" fmla="*/ 763248 h 1601263"/>
              <a:gd name="csX696" fmla="*/ 312126 w 1481579"/>
              <a:gd name="csY696" fmla="*/ 761599 h 1601263"/>
              <a:gd name="csX697" fmla="*/ 312004 w 1481579"/>
              <a:gd name="csY697" fmla="*/ 758811 h 1601263"/>
              <a:gd name="csX698" fmla="*/ 310013 w 1481579"/>
              <a:gd name="csY698" fmla="*/ 758329 h 1601263"/>
              <a:gd name="csX699" fmla="*/ 306532 w 1481579"/>
              <a:gd name="csY699" fmla="*/ 757110 h 1601263"/>
              <a:gd name="csX700" fmla="*/ 306611 w 1481579"/>
              <a:gd name="csY700" fmla="*/ 756951 h 1601263"/>
              <a:gd name="csX701" fmla="*/ 305505 w 1481579"/>
              <a:gd name="csY701" fmla="*/ 756443 h 1601263"/>
              <a:gd name="csX702" fmla="*/ 304453 w 1481579"/>
              <a:gd name="csY702" fmla="*/ 755961 h 1601263"/>
              <a:gd name="csX703" fmla="*/ 302954 w 1481579"/>
              <a:gd name="csY703" fmla="*/ 754943 h 1601263"/>
              <a:gd name="csX704" fmla="*/ 301858 w 1481579"/>
              <a:gd name="csY704" fmla="*/ 754593 h 1601263"/>
              <a:gd name="csX705" fmla="*/ 298078 w 1481579"/>
              <a:gd name="csY705" fmla="*/ 754102 h 1601263"/>
              <a:gd name="csX706" fmla="*/ 293904 w 1481579"/>
              <a:gd name="csY706" fmla="*/ 753760 h 1601263"/>
              <a:gd name="csX707" fmla="*/ 290650 w 1481579"/>
              <a:gd name="csY707" fmla="*/ 753173 h 1601263"/>
              <a:gd name="csX708" fmla="*/ 287345 w 1481579"/>
              <a:gd name="csY708" fmla="*/ 752909 h 1601263"/>
              <a:gd name="csX709" fmla="*/ 285012 w 1481579"/>
              <a:gd name="csY709" fmla="*/ 752611 h 1601263"/>
              <a:gd name="csX710" fmla="*/ 281662 w 1481579"/>
              <a:gd name="csY710" fmla="*/ 751848 h 1601263"/>
              <a:gd name="csX711" fmla="*/ 281329 w 1481579"/>
              <a:gd name="csY711" fmla="*/ 751655 h 1601263"/>
              <a:gd name="csX712" fmla="*/ 280715 w 1481579"/>
              <a:gd name="csY712" fmla="*/ 751305 h 1601263"/>
              <a:gd name="csX713" fmla="*/ 279820 w 1481579"/>
              <a:gd name="csY713" fmla="*/ 750857 h 1601263"/>
              <a:gd name="csX714" fmla="*/ 279391 w 1481579"/>
              <a:gd name="csY714" fmla="*/ 750830 h 1601263"/>
              <a:gd name="csX715" fmla="*/ 277724 w 1481579"/>
              <a:gd name="csY715" fmla="*/ 749542 h 1601263"/>
              <a:gd name="csX716" fmla="*/ 277295 w 1481579"/>
              <a:gd name="csY716" fmla="*/ 749332 h 1601263"/>
              <a:gd name="csX717" fmla="*/ 274226 w 1481579"/>
              <a:gd name="csY717" fmla="*/ 747814 h 1601263"/>
              <a:gd name="csX718" fmla="*/ 271350 w 1481579"/>
              <a:gd name="csY718" fmla="*/ 746902 h 1601263"/>
              <a:gd name="csX719" fmla="*/ 270507 w 1481579"/>
              <a:gd name="csY719" fmla="*/ 746534 h 1601263"/>
              <a:gd name="csX720" fmla="*/ 269306 w 1481579"/>
              <a:gd name="csY720" fmla="*/ 745657 h 1601263"/>
              <a:gd name="csX721" fmla="*/ 268508 w 1481579"/>
              <a:gd name="csY721" fmla="*/ 744912 h 1601263"/>
              <a:gd name="csX722" fmla="*/ 268008 w 1481579"/>
              <a:gd name="csY722" fmla="*/ 744456 h 1601263"/>
              <a:gd name="csX723" fmla="*/ 267798 w 1481579"/>
              <a:gd name="csY723" fmla="*/ 744245 h 1601263"/>
              <a:gd name="csX724" fmla="*/ 266413 w 1481579"/>
              <a:gd name="csY724" fmla="*/ 742333 h 1601263"/>
              <a:gd name="csX725" fmla="*/ 265114 w 1481579"/>
              <a:gd name="csY725" fmla="*/ 741412 h 1601263"/>
              <a:gd name="csX726" fmla="*/ 264606 w 1481579"/>
              <a:gd name="csY726" fmla="*/ 741053 h 1601263"/>
              <a:gd name="csX727" fmla="*/ 263807 w 1481579"/>
              <a:gd name="csY727" fmla="*/ 740869 h 1601263"/>
              <a:gd name="csX728" fmla="*/ 262037 w 1481579"/>
              <a:gd name="csY728" fmla="*/ 742324 h 1601263"/>
              <a:gd name="csX729" fmla="*/ 261554 w 1481579"/>
              <a:gd name="csY729" fmla="*/ 741939 h 1601263"/>
              <a:gd name="csX730" fmla="*/ 260993 w 1481579"/>
              <a:gd name="csY730" fmla="*/ 741483 h 1601263"/>
              <a:gd name="csX731" fmla="*/ 260106 w 1481579"/>
              <a:gd name="csY731" fmla="*/ 740352 h 1601263"/>
              <a:gd name="csX732" fmla="*/ 259765 w 1481579"/>
              <a:gd name="csY732" fmla="*/ 740562 h 1601263"/>
              <a:gd name="csX733" fmla="*/ 259152 w 1481579"/>
              <a:gd name="csY733" fmla="*/ 740869 h 1601263"/>
              <a:gd name="csX734" fmla="*/ 255635 w 1481579"/>
              <a:gd name="csY734" fmla="*/ 739544 h 1601263"/>
              <a:gd name="csX735" fmla="*/ 253820 w 1481579"/>
              <a:gd name="csY735" fmla="*/ 740281 h 1601263"/>
              <a:gd name="csX736" fmla="*/ 252741 w 1481579"/>
              <a:gd name="csY736" fmla="*/ 739931 h 1601263"/>
              <a:gd name="csX737" fmla="*/ 252477 w 1481579"/>
              <a:gd name="csY737" fmla="*/ 739659 h 1601263"/>
              <a:gd name="csX738" fmla="*/ 252013 w 1481579"/>
              <a:gd name="csY738" fmla="*/ 739150 h 1601263"/>
              <a:gd name="csX739" fmla="*/ 251119 w 1481579"/>
              <a:gd name="csY739" fmla="*/ 738203 h 1601263"/>
              <a:gd name="csX740" fmla="*/ 250759 w 1481579"/>
              <a:gd name="csY740" fmla="*/ 737843 h 1601263"/>
              <a:gd name="csX741" fmla="*/ 249504 w 1481579"/>
              <a:gd name="csY741" fmla="*/ 737159 h 1601263"/>
              <a:gd name="csX742" fmla="*/ 249119 w 1481579"/>
              <a:gd name="csY742" fmla="*/ 736467 h 1601263"/>
              <a:gd name="csX743" fmla="*/ 248408 w 1481579"/>
              <a:gd name="csY743" fmla="*/ 736774 h 1601263"/>
              <a:gd name="csX744" fmla="*/ 247751 w 1481579"/>
              <a:gd name="csY744" fmla="*/ 736151 h 1601263"/>
              <a:gd name="csX745" fmla="*/ 247602 w 1481579"/>
              <a:gd name="csY745" fmla="*/ 735695 h 1601263"/>
              <a:gd name="csX746" fmla="*/ 247408 w 1481579"/>
              <a:gd name="csY746" fmla="*/ 735134 h 1601263"/>
              <a:gd name="csX747" fmla="*/ 247567 w 1481579"/>
              <a:gd name="csY747" fmla="*/ 732836 h 1601263"/>
              <a:gd name="csX748" fmla="*/ 247408 w 1481579"/>
              <a:gd name="csY748" fmla="*/ 729934 h 1601263"/>
              <a:gd name="csX749" fmla="*/ 247628 w 1481579"/>
              <a:gd name="csY749" fmla="*/ 727110 h 1601263"/>
              <a:gd name="csX750" fmla="*/ 247224 w 1481579"/>
              <a:gd name="csY750" fmla="*/ 725821 h 1601263"/>
              <a:gd name="csX751" fmla="*/ 247163 w 1481579"/>
              <a:gd name="csY751" fmla="*/ 725662 h 1601263"/>
              <a:gd name="csX752" fmla="*/ 247172 w 1481579"/>
              <a:gd name="csY752" fmla="*/ 724856 h 1601263"/>
              <a:gd name="csX753" fmla="*/ 247102 w 1481579"/>
              <a:gd name="csY753" fmla="*/ 723918 h 1601263"/>
              <a:gd name="csX754" fmla="*/ 247295 w 1481579"/>
              <a:gd name="csY754" fmla="*/ 722786 h 1601263"/>
              <a:gd name="csX755" fmla="*/ 247584 w 1481579"/>
              <a:gd name="csY755" fmla="*/ 721971 h 1601263"/>
              <a:gd name="csX756" fmla="*/ 248295 w 1481579"/>
              <a:gd name="csY756" fmla="*/ 721094 h 1601263"/>
              <a:gd name="csX757" fmla="*/ 248759 w 1481579"/>
              <a:gd name="csY757" fmla="*/ 720664 h 1601263"/>
              <a:gd name="csX758" fmla="*/ 249084 w 1481579"/>
              <a:gd name="csY758" fmla="*/ 720401 h 1601263"/>
              <a:gd name="csX759" fmla="*/ 249276 w 1481579"/>
              <a:gd name="csY759" fmla="*/ 720024 h 1601263"/>
              <a:gd name="csX760" fmla="*/ 249645 w 1481579"/>
              <a:gd name="csY760" fmla="*/ 719533 h 1601263"/>
              <a:gd name="csX761" fmla="*/ 249795 w 1481579"/>
              <a:gd name="csY761" fmla="*/ 719217 h 1601263"/>
              <a:gd name="csX762" fmla="*/ 249785 w 1481579"/>
              <a:gd name="csY762" fmla="*/ 718656 h 1601263"/>
              <a:gd name="csX763" fmla="*/ 249242 w 1481579"/>
              <a:gd name="csY763" fmla="*/ 718604 h 1601263"/>
              <a:gd name="csX764" fmla="*/ 248786 w 1481579"/>
              <a:gd name="csY764" fmla="*/ 717411 h 1601263"/>
              <a:gd name="csX765" fmla="*/ 248321 w 1481579"/>
              <a:gd name="csY765" fmla="*/ 717323 h 1601263"/>
              <a:gd name="csX766" fmla="*/ 246567 w 1481579"/>
              <a:gd name="csY766" fmla="*/ 717893 h 1601263"/>
              <a:gd name="csX767" fmla="*/ 246322 w 1481579"/>
              <a:gd name="csY767" fmla="*/ 717981 h 1601263"/>
              <a:gd name="csX768" fmla="*/ 246164 w 1481579"/>
              <a:gd name="csY768" fmla="*/ 718279 h 1601263"/>
              <a:gd name="csX769" fmla="*/ 245628 w 1481579"/>
              <a:gd name="csY769" fmla="*/ 718867 h 1601263"/>
              <a:gd name="csX770" fmla="*/ 245427 w 1481579"/>
              <a:gd name="csY770" fmla="*/ 719077 h 1601263"/>
              <a:gd name="csX771" fmla="*/ 243261 w 1481579"/>
              <a:gd name="csY771" fmla="*/ 719419 h 1601263"/>
              <a:gd name="csX772" fmla="*/ 242630 w 1481579"/>
              <a:gd name="csY772" fmla="*/ 719332 h 1601263"/>
              <a:gd name="csX773" fmla="*/ 241437 w 1481579"/>
              <a:gd name="csY773" fmla="*/ 718876 h 1601263"/>
              <a:gd name="csX774" fmla="*/ 240551 w 1481579"/>
              <a:gd name="csY774" fmla="*/ 718200 h 1601263"/>
              <a:gd name="csX775" fmla="*/ 239735 w 1481579"/>
              <a:gd name="csY775" fmla="*/ 718876 h 1601263"/>
              <a:gd name="csX776" fmla="*/ 239657 w 1481579"/>
              <a:gd name="csY776" fmla="*/ 722217 h 1601263"/>
              <a:gd name="csX777" fmla="*/ 239193 w 1481579"/>
              <a:gd name="csY777" fmla="*/ 722892 h 1601263"/>
              <a:gd name="csX778" fmla="*/ 238411 w 1481579"/>
              <a:gd name="csY778" fmla="*/ 723514 h 1601263"/>
              <a:gd name="csX779" fmla="*/ 237175 w 1481579"/>
              <a:gd name="csY779" fmla="*/ 725514 h 1601263"/>
              <a:gd name="csX780" fmla="*/ 236298 w 1481579"/>
              <a:gd name="csY780" fmla="*/ 725154 h 1601263"/>
              <a:gd name="csX781" fmla="*/ 236114 w 1481579"/>
              <a:gd name="csY781" fmla="*/ 724286 h 1601263"/>
              <a:gd name="csX782" fmla="*/ 235693 w 1481579"/>
              <a:gd name="csY782" fmla="*/ 723813 h 1601263"/>
              <a:gd name="csX783" fmla="*/ 235570 w 1481579"/>
              <a:gd name="csY783" fmla="*/ 723672 h 1601263"/>
              <a:gd name="csX784" fmla="*/ 234352 w 1481579"/>
              <a:gd name="csY784" fmla="*/ 723436 h 1601263"/>
              <a:gd name="csX785" fmla="*/ 233913 w 1481579"/>
              <a:gd name="csY785" fmla="*/ 723190 h 1601263"/>
              <a:gd name="csX786" fmla="*/ 234141 w 1481579"/>
              <a:gd name="csY786" fmla="*/ 722550 h 1601263"/>
              <a:gd name="csX787" fmla="*/ 231484 w 1481579"/>
              <a:gd name="csY787" fmla="*/ 721252 h 1601263"/>
              <a:gd name="csX788" fmla="*/ 231466 w 1481579"/>
              <a:gd name="csY788" fmla="*/ 721296 h 1601263"/>
              <a:gd name="csX789" fmla="*/ 231124 w 1481579"/>
              <a:gd name="csY789" fmla="*/ 720997 h 1601263"/>
              <a:gd name="csX790" fmla="*/ 229116 w 1481579"/>
              <a:gd name="csY790" fmla="*/ 719551 h 1601263"/>
              <a:gd name="csX791" fmla="*/ 228511 w 1481579"/>
              <a:gd name="csY791" fmla="*/ 719366 h 1601263"/>
              <a:gd name="csX792" fmla="*/ 228029 w 1481579"/>
              <a:gd name="csY792" fmla="*/ 719129 h 1601263"/>
              <a:gd name="csX793" fmla="*/ 225854 w 1481579"/>
              <a:gd name="csY793" fmla="*/ 717525 h 1601263"/>
              <a:gd name="csX794" fmla="*/ 225767 w 1481579"/>
              <a:gd name="csY794" fmla="*/ 717464 h 1601263"/>
              <a:gd name="csX795" fmla="*/ 225520 w 1481579"/>
              <a:gd name="csY795" fmla="*/ 717280 h 1601263"/>
              <a:gd name="csX796" fmla="*/ 224135 w 1481579"/>
              <a:gd name="csY796" fmla="*/ 716481 h 1601263"/>
              <a:gd name="csX797" fmla="*/ 223995 w 1481579"/>
              <a:gd name="csY797" fmla="*/ 716403 h 1601263"/>
              <a:gd name="csX798" fmla="*/ 222679 w 1481579"/>
              <a:gd name="csY798" fmla="*/ 715420 h 1601263"/>
              <a:gd name="csX799" fmla="*/ 222171 w 1481579"/>
              <a:gd name="csY799" fmla="*/ 714667 h 1601263"/>
              <a:gd name="csX800" fmla="*/ 221688 w 1481579"/>
              <a:gd name="csY800" fmla="*/ 713956 h 1601263"/>
              <a:gd name="csX801" fmla="*/ 219855 w 1481579"/>
              <a:gd name="csY801" fmla="*/ 711824 h 1601263"/>
              <a:gd name="csX802" fmla="*/ 219163 w 1481579"/>
              <a:gd name="csY802" fmla="*/ 709948 h 1601263"/>
              <a:gd name="csX803" fmla="*/ 218803 w 1481579"/>
              <a:gd name="csY803" fmla="*/ 709948 h 1601263"/>
              <a:gd name="csX804" fmla="*/ 218847 w 1481579"/>
              <a:gd name="csY804" fmla="*/ 709291 h 1601263"/>
              <a:gd name="csX805" fmla="*/ 219154 w 1481579"/>
              <a:gd name="csY805" fmla="*/ 708992 h 1601263"/>
              <a:gd name="csX806" fmla="*/ 218707 w 1481579"/>
              <a:gd name="csY806" fmla="*/ 708948 h 1601263"/>
              <a:gd name="csX807" fmla="*/ 218339 w 1481579"/>
              <a:gd name="csY807" fmla="*/ 708958 h 1601263"/>
              <a:gd name="csX808" fmla="*/ 217409 w 1481579"/>
              <a:gd name="csY808" fmla="*/ 708755 h 1601263"/>
              <a:gd name="csX809" fmla="*/ 216471 w 1481579"/>
              <a:gd name="csY809" fmla="*/ 708694 h 1601263"/>
              <a:gd name="csX810" fmla="*/ 216891 w 1481579"/>
              <a:gd name="csY810" fmla="*/ 709238 h 1601263"/>
              <a:gd name="csX811" fmla="*/ 216716 w 1481579"/>
              <a:gd name="csY811" fmla="*/ 710834 h 1601263"/>
              <a:gd name="csX812" fmla="*/ 217488 w 1481579"/>
              <a:gd name="csY812" fmla="*/ 710922 h 1601263"/>
              <a:gd name="csX813" fmla="*/ 218347 w 1481579"/>
              <a:gd name="csY813" fmla="*/ 710992 h 1601263"/>
              <a:gd name="csX814" fmla="*/ 218154 w 1481579"/>
              <a:gd name="csY814" fmla="*/ 712412 h 1601263"/>
              <a:gd name="csX815" fmla="*/ 217716 w 1481579"/>
              <a:gd name="csY815" fmla="*/ 712640 h 1601263"/>
              <a:gd name="csX816" fmla="*/ 217734 w 1481579"/>
              <a:gd name="csY816" fmla="*/ 712746 h 1601263"/>
              <a:gd name="csX817" fmla="*/ 217269 w 1481579"/>
              <a:gd name="csY817" fmla="*/ 714412 h 1601263"/>
              <a:gd name="csX818" fmla="*/ 217374 w 1481579"/>
              <a:gd name="csY818" fmla="*/ 714667 h 1601263"/>
              <a:gd name="csX819" fmla="*/ 217453 w 1481579"/>
              <a:gd name="csY819" fmla="*/ 715017 h 1601263"/>
              <a:gd name="csX820" fmla="*/ 217418 w 1481579"/>
              <a:gd name="csY820" fmla="*/ 715824 h 1601263"/>
              <a:gd name="csX821" fmla="*/ 217409 w 1481579"/>
              <a:gd name="csY821" fmla="*/ 716052 h 1601263"/>
              <a:gd name="csX822" fmla="*/ 217734 w 1481579"/>
              <a:gd name="csY822" fmla="*/ 716947 h 1601263"/>
              <a:gd name="csX823" fmla="*/ 216769 w 1481579"/>
              <a:gd name="csY823" fmla="*/ 717305 h 1601263"/>
              <a:gd name="csX824" fmla="*/ 216506 w 1481579"/>
              <a:gd name="csY824" fmla="*/ 717402 h 1601263"/>
              <a:gd name="csX825" fmla="*/ 217541 w 1481579"/>
              <a:gd name="csY825" fmla="*/ 718008 h 1601263"/>
              <a:gd name="csX826" fmla="*/ 217681 w 1481579"/>
              <a:gd name="csY826" fmla="*/ 718305 h 1601263"/>
              <a:gd name="csX827" fmla="*/ 217803 w 1481579"/>
              <a:gd name="csY827" fmla="*/ 718551 h 1601263"/>
              <a:gd name="csX828" fmla="*/ 217874 w 1481579"/>
              <a:gd name="csY828" fmla="*/ 718709 h 1601263"/>
              <a:gd name="csX829" fmla="*/ 217970 w 1481579"/>
              <a:gd name="csY829" fmla="*/ 719665 h 1601263"/>
              <a:gd name="csX830" fmla="*/ 217847 w 1481579"/>
              <a:gd name="csY830" fmla="*/ 720156 h 1601263"/>
              <a:gd name="csX831" fmla="*/ 217725 w 1481579"/>
              <a:gd name="csY831" fmla="*/ 720656 h 1601263"/>
              <a:gd name="csX832" fmla="*/ 217594 w 1481579"/>
              <a:gd name="csY832" fmla="*/ 721190 h 1601263"/>
              <a:gd name="csX833" fmla="*/ 217383 w 1481579"/>
              <a:gd name="csY833" fmla="*/ 721962 h 1601263"/>
              <a:gd name="csX834" fmla="*/ 216935 w 1481579"/>
              <a:gd name="csY834" fmla="*/ 723374 h 1601263"/>
              <a:gd name="csX835" fmla="*/ 217094 w 1481579"/>
              <a:gd name="csY835" fmla="*/ 724576 h 1601263"/>
              <a:gd name="csX836" fmla="*/ 217286 w 1481579"/>
              <a:gd name="csY836" fmla="*/ 725373 h 1601263"/>
              <a:gd name="csX837" fmla="*/ 217409 w 1481579"/>
              <a:gd name="csY837" fmla="*/ 725628 h 1601263"/>
              <a:gd name="csX838" fmla="*/ 217479 w 1481579"/>
              <a:gd name="csY838" fmla="*/ 727162 h 1601263"/>
              <a:gd name="csX839" fmla="*/ 216699 w 1481579"/>
              <a:gd name="csY839" fmla="*/ 729022 h 1601263"/>
              <a:gd name="csX840" fmla="*/ 216032 w 1481579"/>
              <a:gd name="csY840" fmla="*/ 730626 h 1601263"/>
              <a:gd name="csX841" fmla="*/ 215454 w 1481579"/>
              <a:gd name="csY841" fmla="*/ 732055 h 1601263"/>
              <a:gd name="csX842" fmla="*/ 214419 w 1481579"/>
              <a:gd name="csY842" fmla="*/ 733011 h 1601263"/>
              <a:gd name="csX843" fmla="*/ 214050 w 1481579"/>
              <a:gd name="csY843" fmla="*/ 733582 h 1601263"/>
              <a:gd name="csX844" fmla="*/ 213611 w 1481579"/>
              <a:gd name="csY844" fmla="*/ 734835 h 1601263"/>
              <a:gd name="csX845" fmla="*/ 213506 w 1481579"/>
              <a:gd name="csY845" fmla="*/ 735011 h 1601263"/>
              <a:gd name="csX846" fmla="*/ 214067 w 1481579"/>
              <a:gd name="csY846" fmla="*/ 735379 h 1601263"/>
              <a:gd name="csX847" fmla="*/ 214111 w 1481579"/>
              <a:gd name="csY847" fmla="*/ 735914 h 1601263"/>
              <a:gd name="csX848" fmla="*/ 214130 w 1481579"/>
              <a:gd name="csY848" fmla="*/ 736107 h 1601263"/>
              <a:gd name="csX849" fmla="*/ 214182 w 1481579"/>
              <a:gd name="csY849" fmla="*/ 736335 h 1601263"/>
              <a:gd name="csX850" fmla="*/ 214173 w 1481579"/>
              <a:gd name="csY850" fmla="*/ 736659 h 1601263"/>
              <a:gd name="csX851" fmla="*/ 213901 w 1481579"/>
              <a:gd name="csY851" fmla="*/ 737159 h 1601263"/>
              <a:gd name="csX852" fmla="*/ 213515 w 1481579"/>
              <a:gd name="csY852" fmla="*/ 737624 h 1601263"/>
              <a:gd name="csX853" fmla="*/ 213130 w 1481579"/>
              <a:gd name="csY853" fmla="*/ 738203 h 1601263"/>
              <a:gd name="csX854" fmla="*/ 212226 w 1481579"/>
              <a:gd name="csY854" fmla="*/ 739063 h 1601263"/>
              <a:gd name="csX855" fmla="*/ 212025 w 1481579"/>
              <a:gd name="csY855" fmla="*/ 738852 h 1601263"/>
              <a:gd name="csX856" fmla="*/ 211007 w 1481579"/>
              <a:gd name="csY856" fmla="*/ 740851 h 1601263"/>
              <a:gd name="csX857" fmla="*/ 209894 w 1481579"/>
              <a:gd name="csY857" fmla="*/ 742027 h 1601263"/>
              <a:gd name="csX858" fmla="*/ 209771 w 1481579"/>
              <a:gd name="csY858" fmla="*/ 741843 h 1601263"/>
              <a:gd name="csX859" fmla="*/ 208044 w 1481579"/>
              <a:gd name="csY859" fmla="*/ 742613 h 1601263"/>
              <a:gd name="csX860" fmla="*/ 207728 w 1481579"/>
              <a:gd name="csY860" fmla="*/ 742799 h 1601263"/>
              <a:gd name="csX861" fmla="*/ 207289 w 1481579"/>
              <a:gd name="csY861" fmla="*/ 743588 h 1601263"/>
              <a:gd name="csX862" fmla="*/ 206982 w 1481579"/>
              <a:gd name="csY862" fmla="*/ 743491 h 1601263"/>
              <a:gd name="csX863" fmla="*/ 206622 w 1481579"/>
              <a:gd name="csY863" fmla="*/ 743841 h 1601263"/>
              <a:gd name="csX864" fmla="*/ 206509 w 1481579"/>
              <a:gd name="csY864" fmla="*/ 743956 h 1601263"/>
              <a:gd name="csX865" fmla="*/ 206210 w 1481579"/>
              <a:gd name="csY865" fmla="*/ 744481 h 1601263"/>
              <a:gd name="csX866" fmla="*/ 206166 w 1481579"/>
              <a:gd name="csY866" fmla="*/ 744648 h 1601263"/>
              <a:gd name="csX867" fmla="*/ 205956 w 1481579"/>
              <a:gd name="csY867" fmla="*/ 745412 h 1601263"/>
              <a:gd name="csX868" fmla="*/ 204325 w 1481579"/>
              <a:gd name="csY868" fmla="*/ 743991 h 1601263"/>
              <a:gd name="csX869" fmla="*/ 204474 w 1481579"/>
              <a:gd name="csY869" fmla="*/ 743868 h 1601263"/>
              <a:gd name="csX870" fmla="*/ 204080 w 1481579"/>
              <a:gd name="csY870" fmla="*/ 743377 h 1601263"/>
              <a:gd name="csX871" fmla="*/ 203308 w 1481579"/>
              <a:gd name="csY871" fmla="*/ 742421 h 1601263"/>
              <a:gd name="csX872" fmla="*/ 202229 w 1481579"/>
              <a:gd name="csY872" fmla="*/ 741377 h 1601263"/>
              <a:gd name="csX873" fmla="*/ 202072 w 1481579"/>
              <a:gd name="csY873" fmla="*/ 741246 h 1601263"/>
              <a:gd name="csX874" fmla="*/ 201773 w 1481579"/>
              <a:gd name="csY874" fmla="*/ 740237 h 1601263"/>
              <a:gd name="csX875" fmla="*/ 202159 w 1481579"/>
              <a:gd name="csY875" fmla="*/ 738913 h 1601263"/>
              <a:gd name="csX876" fmla="*/ 201256 w 1481579"/>
              <a:gd name="csY876" fmla="*/ 738685 h 1601263"/>
              <a:gd name="csX877" fmla="*/ 199467 w 1481579"/>
              <a:gd name="csY877" fmla="*/ 738247 h 1601263"/>
              <a:gd name="csX878" fmla="*/ 199037 w 1481579"/>
              <a:gd name="csY878" fmla="*/ 739107 h 1601263"/>
              <a:gd name="csX879" fmla="*/ 198836 w 1481579"/>
              <a:gd name="csY879" fmla="*/ 740431 h 1601263"/>
              <a:gd name="csX880" fmla="*/ 198275 w 1481579"/>
              <a:gd name="csY880" fmla="*/ 740956 h 1601263"/>
              <a:gd name="csX881" fmla="*/ 197959 w 1481579"/>
              <a:gd name="csY881" fmla="*/ 741255 h 1601263"/>
              <a:gd name="csX882" fmla="*/ 196951 w 1481579"/>
              <a:gd name="csY882" fmla="*/ 741816 h 1601263"/>
              <a:gd name="csX883" fmla="*/ 195476 w 1481579"/>
              <a:gd name="csY883" fmla="*/ 741509 h 1601263"/>
              <a:gd name="csX884" fmla="*/ 194811 w 1481579"/>
              <a:gd name="csY884" fmla="*/ 741851 h 1601263"/>
              <a:gd name="csX885" fmla="*/ 193767 w 1481579"/>
              <a:gd name="csY885" fmla="*/ 741973 h 1601263"/>
              <a:gd name="csX886" fmla="*/ 193197 w 1481579"/>
              <a:gd name="csY886" fmla="*/ 741807 h 1601263"/>
              <a:gd name="csX887" fmla="*/ 192162 w 1481579"/>
              <a:gd name="csY887" fmla="*/ 741877 h 1601263"/>
              <a:gd name="csX888" fmla="*/ 191189 w 1481579"/>
              <a:gd name="csY888" fmla="*/ 741649 h 1601263"/>
              <a:gd name="csX889" fmla="*/ 189768 w 1481579"/>
              <a:gd name="csY889" fmla="*/ 741412 h 1601263"/>
              <a:gd name="csX890" fmla="*/ 187137 w 1481579"/>
              <a:gd name="csY890" fmla="*/ 741956 h 1601263"/>
              <a:gd name="csX891" fmla="*/ 184927 w 1481579"/>
              <a:gd name="csY891" fmla="*/ 743719 h 1601263"/>
              <a:gd name="csX892" fmla="*/ 183726 w 1481579"/>
              <a:gd name="csY892" fmla="*/ 745087 h 1601263"/>
              <a:gd name="csX893" fmla="*/ 182630 w 1481579"/>
              <a:gd name="csY893" fmla="*/ 746577 h 1601263"/>
              <a:gd name="csX894" fmla="*/ 181946 w 1481579"/>
              <a:gd name="csY894" fmla="*/ 746245 h 1601263"/>
              <a:gd name="csX895" fmla="*/ 174168 w 1481579"/>
              <a:gd name="csY895" fmla="*/ 741369 h 1601263"/>
              <a:gd name="csX896" fmla="*/ 171887 w 1481579"/>
              <a:gd name="csY896" fmla="*/ 740421 h 1601263"/>
              <a:gd name="csX897" fmla="*/ 167758 w 1481579"/>
              <a:gd name="csY897" fmla="*/ 740150 h 1601263"/>
              <a:gd name="csX898" fmla="*/ 167266 w 1481579"/>
              <a:gd name="csY898" fmla="*/ 740291 h 1601263"/>
              <a:gd name="csX899" fmla="*/ 166679 w 1481579"/>
              <a:gd name="csY899" fmla="*/ 736721 h 1601263"/>
              <a:gd name="csX900" fmla="*/ 170002 w 1481579"/>
              <a:gd name="csY900" fmla="*/ 734827 h 1601263"/>
              <a:gd name="csX901" fmla="*/ 170808 w 1481579"/>
              <a:gd name="csY901" fmla="*/ 734730 h 1601263"/>
              <a:gd name="csX902" fmla="*/ 172843 w 1481579"/>
              <a:gd name="csY902" fmla="*/ 734178 h 1601263"/>
              <a:gd name="csX903" fmla="*/ 174413 w 1481579"/>
              <a:gd name="csY903" fmla="*/ 734090 h 1601263"/>
              <a:gd name="csX904" fmla="*/ 173904 w 1481579"/>
              <a:gd name="csY904" fmla="*/ 732801 h 1601263"/>
              <a:gd name="csX905" fmla="*/ 173607 w 1481579"/>
              <a:gd name="csY905" fmla="*/ 732319 h 1601263"/>
              <a:gd name="csX906" fmla="*/ 171703 w 1481579"/>
              <a:gd name="csY906" fmla="*/ 730951 h 1601263"/>
              <a:gd name="csX907" fmla="*/ 171002 w 1481579"/>
              <a:gd name="csY907" fmla="*/ 730214 h 1601263"/>
              <a:gd name="csX908" fmla="*/ 171002 w 1481579"/>
              <a:gd name="csY908" fmla="*/ 729311 h 1601263"/>
              <a:gd name="csX909" fmla="*/ 170668 w 1481579"/>
              <a:gd name="csY909" fmla="*/ 728267 h 1601263"/>
              <a:gd name="csX910" fmla="*/ 169835 w 1481579"/>
              <a:gd name="csY910" fmla="*/ 726601 h 1601263"/>
              <a:gd name="csX911" fmla="*/ 168800 w 1481579"/>
              <a:gd name="csY911" fmla="*/ 725066 h 1601263"/>
              <a:gd name="csX912" fmla="*/ 167994 w 1481579"/>
              <a:gd name="csY912" fmla="*/ 724944 h 1601263"/>
              <a:gd name="csX913" fmla="*/ 167511 w 1481579"/>
              <a:gd name="csY913" fmla="*/ 725294 h 1601263"/>
              <a:gd name="csX914" fmla="*/ 166503 w 1481579"/>
              <a:gd name="csY914" fmla="*/ 724663 h 1601263"/>
              <a:gd name="csX915" fmla="*/ 165687 w 1481579"/>
              <a:gd name="csY915" fmla="*/ 724620 h 1601263"/>
              <a:gd name="csX916" fmla="*/ 164363 w 1481579"/>
              <a:gd name="csY916" fmla="*/ 724294 h 1601263"/>
              <a:gd name="csX917" fmla="*/ 164258 w 1481579"/>
              <a:gd name="csY917" fmla="*/ 724435 h 1601263"/>
              <a:gd name="csX918" fmla="*/ 163013 w 1481579"/>
              <a:gd name="csY918" fmla="*/ 723024 h 1601263"/>
              <a:gd name="csX919" fmla="*/ 164469 w 1481579"/>
              <a:gd name="csY919" fmla="*/ 722094 h 1601263"/>
              <a:gd name="csX920" fmla="*/ 165293 w 1481579"/>
              <a:gd name="csY920" fmla="*/ 721033 h 1601263"/>
              <a:gd name="csX921" fmla="*/ 166143 w 1481579"/>
              <a:gd name="csY921" fmla="*/ 719191 h 1601263"/>
              <a:gd name="csX922" fmla="*/ 167047 w 1481579"/>
              <a:gd name="csY922" fmla="*/ 718314 h 1601263"/>
              <a:gd name="csX923" fmla="*/ 167994 w 1481579"/>
              <a:gd name="csY923" fmla="*/ 717113 h 1601263"/>
              <a:gd name="csX924" fmla="*/ 168020 w 1481579"/>
              <a:gd name="csY924" fmla="*/ 716429 h 1601263"/>
              <a:gd name="csX925" fmla="*/ 167722 w 1481579"/>
              <a:gd name="csY925" fmla="*/ 715157 h 1601263"/>
              <a:gd name="csX926" fmla="*/ 167011 w 1481579"/>
              <a:gd name="csY926" fmla="*/ 712851 h 1601263"/>
              <a:gd name="csX927" fmla="*/ 166802 w 1481579"/>
              <a:gd name="csY927" fmla="*/ 711281 h 1601263"/>
              <a:gd name="csX928" fmla="*/ 165890 w 1481579"/>
              <a:gd name="csY928" fmla="*/ 709799 h 1601263"/>
              <a:gd name="csX929" fmla="*/ 165477 w 1481579"/>
              <a:gd name="csY929" fmla="*/ 708387 h 1601263"/>
              <a:gd name="csX930" fmla="*/ 166187 w 1481579"/>
              <a:gd name="csY930" fmla="*/ 706134 h 1601263"/>
              <a:gd name="csX931" fmla="*/ 167117 w 1481579"/>
              <a:gd name="csY931" fmla="*/ 704063 h 1601263"/>
              <a:gd name="csX932" fmla="*/ 168020 w 1481579"/>
              <a:gd name="csY932" fmla="*/ 701670 h 1601263"/>
              <a:gd name="csX933" fmla="*/ 171414 w 1481579"/>
              <a:gd name="csY933" fmla="*/ 696373 h 1601263"/>
              <a:gd name="csX934" fmla="*/ 171957 w 1481579"/>
              <a:gd name="csY934" fmla="*/ 694523 h 1601263"/>
              <a:gd name="csX935" fmla="*/ 168712 w 1481579"/>
              <a:gd name="csY935" fmla="*/ 696409 h 1601263"/>
              <a:gd name="csX936" fmla="*/ 163925 w 1481579"/>
              <a:gd name="csY936" fmla="*/ 694856 h 1601263"/>
              <a:gd name="csX937" fmla="*/ 150516 w 1481579"/>
              <a:gd name="csY937" fmla="*/ 691279 h 1601263"/>
              <a:gd name="csX938" fmla="*/ 150017 w 1481579"/>
              <a:gd name="csY938" fmla="*/ 691156 h 1601263"/>
              <a:gd name="csX939" fmla="*/ 149368 w 1481579"/>
              <a:gd name="csY939" fmla="*/ 691409 h 1601263"/>
              <a:gd name="csX940" fmla="*/ 148035 w 1481579"/>
              <a:gd name="csY940" fmla="*/ 691681 h 1601263"/>
              <a:gd name="csX941" fmla="*/ 147588 w 1481579"/>
              <a:gd name="csY941" fmla="*/ 691945 h 1601263"/>
              <a:gd name="csX942" fmla="*/ 146167 w 1481579"/>
              <a:gd name="csY942" fmla="*/ 693400 h 1601263"/>
              <a:gd name="csX943" fmla="*/ 145877 w 1481579"/>
              <a:gd name="csY943" fmla="*/ 693690 h 1601263"/>
              <a:gd name="csX944" fmla="*/ 145860 w 1481579"/>
              <a:gd name="csY944" fmla="*/ 693461 h 1601263"/>
              <a:gd name="csX945" fmla="*/ 145807 w 1481579"/>
              <a:gd name="csY945" fmla="*/ 693049 h 1601263"/>
              <a:gd name="csX946" fmla="*/ 145281 w 1481579"/>
              <a:gd name="csY946" fmla="*/ 688796 h 1601263"/>
              <a:gd name="csX947" fmla="*/ 138634 w 1481579"/>
              <a:gd name="csY947" fmla="*/ 681518 h 1601263"/>
              <a:gd name="csX948" fmla="*/ 138389 w 1481579"/>
              <a:gd name="csY948" fmla="*/ 681456 h 1601263"/>
              <a:gd name="csX949" fmla="*/ 129934 w 1481579"/>
              <a:gd name="csY949" fmla="*/ 679659 h 1601263"/>
              <a:gd name="csX950" fmla="*/ 129768 w 1481579"/>
              <a:gd name="csY950" fmla="*/ 679501 h 1601263"/>
              <a:gd name="csX951" fmla="*/ 126532 w 1481579"/>
              <a:gd name="csY951" fmla="*/ 676651 h 1601263"/>
              <a:gd name="csX952" fmla="*/ 123761 w 1481579"/>
              <a:gd name="csY952" fmla="*/ 675169 h 1601263"/>
              <a:gd name="csX953" fmla="*/ 123498 w 1481579"/>
              <a:gd name="csY953" fmla="*/ 675020 h 1601263"/>
              <a:gd name="csX954" fmla="*/ 121121 w 1481579"/>
              <a:gd name="csY954" fmla="*/ 673643 h 1601263"/>
              <a:gd name="csX955" fmla="*/ 117983 w 1481579"/>
              <a:gd name="csY955" fmla="*/ 669890 h 1601263"/>
              <a:gd name="csX956" fmla="*/ 114466 w 1481579"/>
              <a:gd name="csY956" fmla="*/ 669398 h 1601263"/>
              <a:gd name="csX957" fmla="*/ 113335 w 1481579"/>
              <a:gd name="csY957" fmla="*/ 668337 h 1601263"/>
              <a:gd name="csX958" fmla="*/ 112037 w 1481579"/>
              <a:gd name="csY958" fmla="*/ 667759 h 1601263"/>
              <a:gd name="csX959" fmla="*/ 111423 w 1481579"/>
              <a:gd name="csY959" fmla="*/ 667487 h 1601263"/>
              <a:gd name="csX960" fmla="*/ 107003 w 1481579"/>
              <a:gd name="csY960" fmla="*/ 665532 h 1601263"/>
              <a:gd name="csX961" fmla="*/ 105407 w 1481579"/>
              <a:gd name="csY961" fmla="*/ 664645 h 1601263"/>
              <a:gd name="csX962" fmla="*/ 105372 w 1481579"/>
              <a:gd name="csY962" fmla="*/ 664356 h 1601263"/>
              <a:gd name="csX963" fmla="*/ 105372 w 1481579"/>
              <a:gd name="csY963" fmla="*/ 664145 h 1601263"/>
              <a:gd name="csX964" fmla="*/ 105091 w 1481579"/>
              <a:gd name="csY964" fmla="*/ 662216 h 1601263"/>
              <a:gd name="csX965" fmla="*/ 104582 w 1481579"/>
              <a:gd name="csY965" fmla="*/ 660139 h 1601263"/>
              <a:gd name="csX966" fmla="*/ 104381 w 1481579"/>
              <a:gd name="csY966" fmla="*/ 659402 h 1601263"/>
              <a:gd name="csX967" fmla="*/ 105241 w 1481579"/>
              <a:gd name="csY967" fmla="*/ 657700 h 1601263"/>
              <a:gd name="csX968" fmla="*/ 105670 w 1481579"/>
              <a:gd name="csY968" fmla="*/ 656052 h 1601263"/>
              <a:gd name="csX969" fmla="*/ 106547 w 1481579"/>
              <a:gd name="csY969" fmla="*/ 654754 h 1601263"/>
              <a:gd name="csX970" fmla="*/ 107634 w 1481579"/>
              <a:gd name="csY970" fmla="*/ 654052 h 1601263"/>
              <a:gd name="csX971" fmla="*/ 109230 w 1481579"/>
              <a:gd name="csY971" fmla="*/ 653290 h 1601263"/>
              <a:gd name="csX972" fmla="*/ 109870 w 1481579"/>
              <a:gd name="csY972" fmla="*/ 652597 h 1601263"/>
              <a:gd name="csX973" fmla="*/ 110037 w 1481579"/>
              <a:gd name="csY973" fmla="*/ 652491 h 1601263"/>
              <a:gd name="csX974" fmla="*/ 110362 w 1481579"/>
              <a:gd name="csY974" fmla="*/ 652439 h 1601263"/>
              <a:gd name="csX975" fmla="*/ 111695 w 1481579"/>
              <a:gd name="csY975" fmla="*/ 652246 h 1601263"/>
              <a:gd name="csX976" fmla="*/ 111774 w 1481579"/>
              <a:gd name="csY976" fmla="*/ 652606 h 1601263"/>
              <a:gd name="csX977" fmla="*/ 112335 w 1481579"/>
              <a:gd name="csY977" fmla="*/ 654062 h 1601263"/>
              <a:gd name="csX978" fmla="*/ 113887 w 1481579"/>
              <a:gd name="csY978" fmla="*/ 653378 h 1601263"/>
              <a:gd name="csX979" fmla="*/ 114966 w 1481579"/>
              <a:gd name="csY979" fmla="*/ 652579 h 1601263"/>
              <a:gd name="csX980" fmla="*/ 115843 w 1481579"/>
              <a:gd name="csY980" fmla="*/ 651781 h 1601263"/>
              <a:gd name="csX981" fmla="*/ 117299 w 1481579"/>
              <a:gd name="csY981" fmla="*/ 650606 h 1601263"/>
              <a:gd name="csX982" fmla="*/ 117079 w 1481579"/>
              <a:gd name="csY982" fmla="*/ 650185 h 1601263"/>
              <a:gd name="csX983" fmla="*/ 119447 w 1481579"/>
              <a:gd name="csY983" fmla="*/ 648361 h 1601263"/>
              <a:gd name="csX984" fmla="*/ 121700 w 1481579"/>
              <a:gd name="csY984" fmla="*/ 646757 h 1601263"/>
              <a:gd name="csX985" fmla="*/ 122008 w 1481579"/>
              <a:gd name="csY985" fmla="*/ 646344 h 1601263"/>
              <a:gd name="csX986" fmla="*/ 122857 w 1481579"/>
              <a:gd name="csY986" fmla="*/ 645230 h 1601263"/>
              <a:gd name="csX987" fmla="*/ 124436 w 1481579"/>
              <a:gd name="csY987" fmla="*/ 644046 h 1601263"/>
              <a:gd name="csX988" fmla="*/ 124480 w 1481579"/>
              <a:gd name="csY988" fmla="*/ 643688 h 1601263"/>
              <a:gd name="csX989" fmla="*/ 124682 w 1481579"/>
              <a:gd name="csY989" fmla="*/ 643205 h 1601263"/>
              <a:gd name="csX990" fmla="*/ 125191 w 1481579"/>
              <a:gd name="csY990" fmla="*/ 642644 h 1601263"/>
              <a:gd name="csX991" fmla="*/ 126304 w 1481579"/>
              <a:gd name="csY991" fmla="*/ 641933 h 1601263"/>
              <a:gd name="csX992" fmla="*/ 127137 w 1481579"/>
              <a:gd name="csY992" fmla="*/ 641398 h 1601263"/>
              <a:gd name="csX993" fmla="*/ 130681 w 1481579"/>
              <a:gd name="csY993" fmla="*/ 638153 h 1601263"/>
              <a:gd name="csX994" fmla="*/ 131356 w 1481579"/>
              <a:gd name="csY994" fmla="*/ 637653 h 1601263"/>
              <a:gd name="csX995" fmla="*/ 131557 w 1481579"/>
              <a:gd name="csY995" fmla="*/ 636759 h 1601263"/>
              <a:gd name="csX996" fmla="*/ 132505 w 1481579"/>
              <a:gd name="csY996" fmla="*/ 635996 h 1601263"/>
              <a:gd name="csX997" fmla="*/ 133486 w 1481579"/>
              <a:gd name="csY997" fmla="*/ 635383 h 1601263"/>
              <a:gd name="csX998" fmla="*/ 133767 w 1481579"/>
              <a:gd name="csY998" fmla="*/ 635207 h 1601263"/>
              <a:gd name="csX999" fmla="*/ 134469 w 1481579"/>
              <a:gd name="csY999" fmla="*/ 635839 h 1601263"/>
              <a:gd name="csX1000" fmla="*/ 134837 w 1481579"/>
              <a:gd name="csY1000" fmla="*/ 635619 h 1601263"/>
              <a:gd name="csX1001" fmla="*/ 135837 w 1481579"/>
              <a:gd name="csY1001" fmla="*/ 634724 h 1601263"/>
              <a:gd name="csX1002" fmla="*/ 136012 w 1481579"/>
              <a:gd name="csY1002" fmla="*/ 632954 h 1601263"/>
              <a:gd name="csX1003" fmla="*/ 136354 w 1481579"/>
              <a:gd name="csY1003" fmla="*/ 632314 h 1601263"/>
              <a:gd name="csX1004" fmla="*/ 136854 w 1481579"/>
              <a:gd name="csY1004" fmla="*/ 631375 h 1601263"/>
              <a:gd name="csX1005" fmla="*/ 137258 w 1481579"/>
              <a:gd name="csY1005" fmla="*/ 631094 h 1601263"/>
              <a:gd name="csX1006" fmla="*/ 139607 w 1481579"/>
              <a:gd name="csY1006" fmla="*/ 630086 h 1601263"/>
              <a:gd name="csX1007" fmla="*/ 140318 w 1481579"/>
              <a:gd name="csY1007" fmla="*/ 629779 h 1601263"/>
              <a:gd name="csX1008" fmla="*/ 140440 w 1481579"/>
              <a:gd name="csY1008" fmla="*/ 630059 h 1601263"/>
              <a:gd name="csX1009" fmla="*/ 142458 w 1481579"/>
              <a:gd name="csY1009" fmla="*/ 629762 h 1601263"/>
              <a:gd name="csX1010" fmla="*/ 143808 w 1481579"/>
              <a:gd name="csY1010" fmla="*/ 627315 h 1601263"/>
              <a:gd name="csX1011" fmla="*/ 145203 w 1481579"/>
              <a:gd name="csY1011" fmla="*/ 625789 h 1601263"/>
              <a:gd name="csX1012" fmla="*/ 145387 w 1481579"/>
              <a:gd name="csY1012" fmla="*/ 625605 h 1601263"/>
              <a:gd name="csX1013" fmla="*/ 145492 w 1481579"/>
              <a:gd name="csY1013" fmla="*/ 625499 h 1601263"/>
              <a:gd name="csX1014" fmla="*/ 147176 w 1481579"/>
              <a:gd name="csY1014" fmla="*/ 623869 h 1601263"/>
              <a:gd name="csX1015" fmla="*/ 147158 w 1481579"/>
              <a:gd name="csY1015" fmla="*/ 623562 h 1601263"/>
              <a:gd name="csX1016" fmla="*/ 149535 w 1481579"/>
              <a:gd name="csY1016" fmla="*/ 623631 h 1601263"/>
              <a:gd name="csX1017" fmla="*/ 150631 w 1481579"/>
              <a:gd name="csY1017" fmla="*/ 623141 h 1601263"/>
              <a:gd name="csX1018" fmla="*/ 150148 w 1481579"/>
              <a:gd name="csY1018" fmla="*/ 622246 h 1601263"/>
              <a:gd name="csX1019" fmla="*/ 151937 w 1481579"/>
              <a:gd name="csY1019" fmla="*/ 621229 h 1601263"/>
              <a:gd name="csX1020" fmla="*/ 153682 w 1481579"/>
              <a:gd name="csY1020" fmla="*/ 620413 h 1601263"/>
              <a:gd name="csX1021" fmla="*/ 155060 w 1481579"/>
              <a:gd name="csY1021" fmla="*/ 619756 h 1601263"/>
              <a:gd name="csX1022" fmla="*/ 155936 w 1481579"/>
              <a:gd name="csY1022" fmla="*/ 618449 h 1601263"/>
              <a:gd name="csX1023" fmla="*/ 156945 w 1481579"/>
              <a:gd name="csY1023" fmla="*/ 618476 h 1601263"/>
              <a:gd name="csX1024" fmla="*/ 157348 w 1481579"/>
              <a:gd name="csY1024" fmla="*/ 617160 h 1601263"/>
              <a:gd name="csX1025" fmla="*/ 158462 w 1481579"/>
              <a:gd name="csY1025" fmla="*/ 617502 h 1601263"/>
              <a:gd name="csX1026" fmla="*/ 158646 w 1481579"/>
              <a:gd name="csY1026" fmla="*/ 617054 h 1601263"/>
              <a:gd name="csX1027" fmla="*/ 159435 w 1481579"/>
              <a:gd name="csY1027" fmla="*/ 617160 h 1601263"/>
              <a:gd name="csX1028" fmla="*/ 160637 w 1481579"/>
              <a:gd name="csY1028" fmla="*/ 616730 h 1601263"/>
              <a:gd name="csX1029" fmla="*/ 161461 w 1481579"/>
              <a:gd name="csY1029" fmla="*/ 616432 h 1601263"/>
              <a:gd name="csX1030" fmla="*/ 162373 w 1481579"/>
              <a:gd name="csY1030" fmla="*/ 616520 h 1601263"/>
              <a:gd name="csX1031" fmla="*/ 162478 w 1481579"/>
              <a:gd name="csY1031" fmla="*/ 616397 h 1601263"/>
              <a:gd name="csX1032" fmla="*/ 162679 w 1481579"/>
              <a:gd name="csY1032" fmla="*/ 616362 h 1601263"/>
              <a:gd name="csX1033" fmla="*/ 163794 w 1481579"/>
              <a:gd name="csY1033" fmla="*/ 616633 h 1601263"/>
              <a:gd name="csX1034" fmla="*/ 165030 w 1481579"/>
              <a:gd name="csY1034" fmla="*/ 615221 h 1601263"/>
              <a:gd name="csX1035" fmla="*/ 165091 w 1481579"/>
              <a:gd name="csY1035" fmla="*/ 614081 h 1601263"/>
              <a:gd name="csX1036" fmla="*/ 167792 w 1481579"/>
              <a:gd name="csY1036" fmla="*/ 613845 h 1601263"/>
              <a:gd name="csX1037" fmla="*/ 169318 w 1481579"/>
              <a:gd name="csY1037" fmla="*/ 612380 h 1601263"/>
              <a:gd name="csX1038" fmla="*/ 170134 w 1481579"/>
              <a:gd name="csY1038" fmla="*/ 612433 h 1601263"/>
              <a:gd name="csX1039" fmla="*/ 170923 w 1481579"/>
              <a:gd name="csY1039" fmla="*/ 612845 h 1601263"/>
              <a:gd name="csX1040" fmla="*/ 171168 w 1481579"/>
              <a:gd name="csY1040" fmla="*/ 612688 h 1601263"/>
              <a:gd name="csX1041" fmla="*/ 172045 w 1481579"/>
              <a:gd name="csY1041" fmla="*/ 611881 h 1601263"/>
              <a:gd name="csX1042" fmla="*/ 172940 w 1481579"/>
              <a:gd name="csY1042" fmla="*/ 611627 h 1601263"/>
              <a:gd name="csX1043" fmla="*/ 173308 w 1481579"/>
              <a:gd name="csY1043" fmla="*/ 610372 h 1601263"/>
              <a:gd name="csX1044" fmla="*/ 175149 w 1481579"/>
              <a:gd name="csY1044" fmla="*/ 610284 h 1601263"/>
              <a:gd name="csX1045" fmla="*/ 175693 w 1481579"/>
              <a:gd name="csY1045" fmla="*/ 609723 h 1601263"/>
              <a:gd name="csX1046" fmla="*/ 177456 w 1481579"/>
              <a:gd name="csY1046" fmla="*/ 608908 h 1601263"/>
              <a:gd name="csX1047" fmla="*/ 177579 w 1481579"/>
              <a:gd name="csY1047" fmla="*/ 608688 h 1601263"/>
              <a:gd name="csX1048" fmla="*/ 177500 w 1481579"/>
              <a:gd name="csY1048" fmla="*/ 607391 h 1601263"/>
              <a:gd name="csX1049" fmla="*/ 176912 w 1481579"/>
              <a:gd name="csY1049" fmla="*/ 606128 h 1601263"/>
              <a:gd name="csX1050" fmla="*/ 178762 w 1481579"/>
              <a:gd name="csY1050" fmla="*/ 604690 h 1601263"/>
              <a:gd name="csX1051" fmla="*/ 180665 w 1481579"/>
              <a:gd name="csY1051" fmla="*/ 602848 h 1601263"/>
              <a:gd name="csX1052" fmla="*/ 181280 w 1481579"/>
              <a:gd name="csY1052" fmla="*/ 602261 h 1601263"/>
              <a:gd name="csX1053" fmla="*/ 183314 w 1481579"/>
              <a:gd name="csY1053" fmla="*/ 604216 h 1601263"/>
              <a:gd name="csX1054" fmla="*/ 186102 w 1481579"/>
              <a:gd name="csY1054" fmla="*/ 603646 h 1601263"/>
              <a:gd name="csX1055" fmla="*/ 185795 w 1481579"/>
              <a:gd name="csY1055" fmla="*/ 602533 h 1601263"/>
              <a:gd name="csX1056" fmla="*/ 188891 w 1481579"/>
              <a:gd name="csY1056" fmla="*/ 602454 h 1601263"/>
              <a:gd name="csX1057" fmla="*/ 190786 w 1481579"/>
              <a:gd name="csY1057" fmla="*/ 602752 h 1601263"/>
              <a:gd name="csX1058" fmla="*/ 191390 w 1481579"/>
              <a:gd name="csY1058" fmla="*/ 602515 h 1601263"/>
              <a:gd name="csX1059" fmla="*/ 194583 w 1481579"/>
              <a:gd name="csY1059" fmla="*/ 600788 h 1601263"/>
              <a:gd name="csX1060" fmla="*/ 200668 w 1481579"/>
              <a:gd name="csY1060" fmla="*/ 598139 h 1601263"/>
              <a:gd name="csX1061" fmla="*/ 204124 w 1481579"/>
              <a:gd name="csY1061" fmla="*/ 596262 h 1601263"/>
              <a:gd name="csX1062" fmla="*/ 205176 w 1481579"/>
              <a:gd name="csY1062" fmla="*/ 594991 h 1601263"/>
              <a:gd name="csX1063" fmla="*/ 208166 w 1481579"/>
              <a:gd name="csY1063" fmla="*/ 593597 h 1601263"/>
              <a:gd name="csX1064" fmla="*/ 209377 w 1481579"/>
              <a:gd name="csY1064" fmla="*/ 593035 h 1601263"/>
              <a:gd name="csX1065" fmla="*/ 209586 w 1481579"/>
              <a:gd name="csY1065" fmla="*/ 592001 h 1601263"/>
              <a:gd name="csX1066" fmla="*/ 210236 w 1481579"/>
              <a:gd name="csY1066" fmla="*/ 592491 h 1601263"/>
              <a:gd name="csX1067" fmla="*/ 210902 w 1481579"/>
              <a:gd name="csY1067" fmla="*/ 592395 h 1601263"/>
              <a:gd name="csX1068" fmla="*/ 211341 w 1481579"/>
              <a:gd name="csY1068" fmla="*/ 592211 h 1601263"/>
              <a:gd name="csX1069" fmla="*/ 211849 w 1481579"/>
              <a:gd name="csY1069" fmla="*/ 591737 h 1601263"/>
              <a:gd name="csX1070" fmla="*/ 212297 w 1481579"/>
              <a:gd name="csY1070" fmla="*/ 591325 h 1601263"/>
              <a:gd name="csX1071" fmla="*/ 212657 w 1481579"/>
              <a:gd name="csY1071" fmla="*/ 591203 h 1601263"/>
              <a:gd name="csX1072" fmla="*/ 213130 w 1481579"/>
              <a:gd name="csY1072" fmla="*/ 591220 h 1601263"/>
              <a:gd name="csX1073" fmla="*/ 213481 w 1481579"/>
              <a:gd name="csY1073" fmla="*/ 590291 h 1601263"/>
              <a:gd name="csX1074" fmla="*/ 216163 w 1481579"/>
              <a:gd name="csY1074" fmla="*/ 590133 h 1601263"/>
              <a:gd name="csX1075" fmla="*/ 216567 w 1481579"/>
              <a:gd name="csY1075" fmla="*/ 589992 h 1601263"/>
              <a:gd name="csX1076" fmla="*/ 216445 w 1481579"/>
              <a:gd name="csY1076" fmla="*/ 589527 h 1601263"/>
              <a:gd name="csX1077" fmla="*/ 216304 w 1481579"/>
              <a:gd name="csY1077" fmla="*/ 588940 h 1601263"/>
              <a:gd name="csX1078" fmla="*/ 215979 w 1481579"/>
              <a:gd name="csY1078" fmla="*/ 585827 h 1601263"/>
              <a:gd name="csX1079" fmla="*/ 215620 w 1481579"/>
              <a:gd name="csY1079" fmla="*/ 585240 h 1601263"/>
              <a:gd name="csX1080" fmla="*/ 216138 w 1481579"/>
              <a:gd name="csY1080" fmla="*/ 583406 h 1601263"/>
              <a:gd name="csX1081" fmla="*/ 215655 w 1481579"/>
              <a:gd name="csY1081" fmla="*/ 580697 h 1601263"/>
              <a:gd name="csX1082" fmla="*/ 213550 w 1481579"/>
              <a:gd name="csY1082" fmla="*/ 578969 h 1601263"/>
              <a:gd name="csX1083" fmla="*/ 212770 w 1481579"/>
              <a:gd name="csY1083" fmla="*/ 577671 h 1601263"/>
              <a:gd name="csX1084" fmla="*/ 212314 w 1481579"/>
              <a:gd name="csY1084" fmla="*/ 577023 h 1601263"/>
              <a:gd name="csX1085" fmla="*/ 212034 w 1481579"/>
              <a:gd name="csY1085" fmla="*/ 576216 h 1601263"/>
              <a:gd name="csX1086" fmla="*/ 209622 w 1481579"/>
              <a:gd name="csY1086" fmla="*/ 574988 h 1601263"/>
              <a:gd name="csX1087" fmla="*/ 209964 w 1481579"/>
              <a:gd name="csY1087" fmla="*/ 574523 h 1601263"/>
              <a:gd name="csX1088" fmla="*/ 208956 w 1481579"/>
              <a:gd name="csY1088" fmla="*/ 574339 h 1601263"/>
              <a:gd name="csX1089" fmla="*/ 208894 w 1481579"/>
              <a:gd name="csY1089" fmla="*/ 574094 h 1601263"/>
              <a:gd name="csX1090" fmla="*/ 206868 w 1481579"/>
              <a:gd name="csY1090" fmla="*/ 567955 h 1601263"/>
              <a:gd name="csX1091" fmla="*/ 206754 w 1481579"/>
              <a:gd name="csY1091" fmla="*/ 567595 h 1601263"/>
              <a:gd name="csX1092" fmla="*/ 205658 w 1481579"/>
              <a:gd name="csY1092" fmla="*/ 566587 h 1601263"/>
              <a:gd name="csX1093" fmla="*/ 204132 w 1481579"/>
              <a:gd name="csY1093" fmla="*/ 565184 h 1601263"/>
              <a:gd name="csX1094" fmla="*/ 204097 w 1481579"/>
              <a:gd name="csY1094" fmla="*/ 564842 h 1601263"/>
              <a:gd name="csX1095" fmla="*/ 204018 w 1481579"/>
              <a:gd name="csY1095" fmla="*/ 564561 h 1601263"/>
              <a:gd name="csX1096" fmla="*/ 203352 w 1481579"/>
              <a:gd name="csY1096" fmla="*/ 561212 h 1601263"/>
              <a:gd name="csX1097" fmla="*/ 205772 w 1481579"/>
              <a:gd name="csY1097" fmla="*/ 561711 h 1601263"/>
              <a:gd name="csX1098" fmla="*/ 208552 w 1481579"/>
              <a:gd name="csY1098" fmla="*/ 563018 h 1601263"/>
              <a:gd name="csX1099" fmla="*/ 208999 w 1481579"/>
              <a:gd name="csY1099" fmla="*/ 563105 h 1601263"/>
              <a:gd name="csX1100" fmla="*/ 211182 w 1481579"/>
              <a:gd name="csY1100" fmla="*/ 562676 h 1601263"/>
              <a:gd name="csX1101" fmla="*/ 208797 w 1481579"/>
              <a:gd name="csY1101" fmla="*/ 559940 h 1601263"/>
              <a:gd name="csX1102" fmla="*/ 203404 w 1481579"/>
              <a:gd name="csY1102" fmla="*/ 550688 h 1601263"/>
              <a:gd name="csX1103" fmla="*/ 204799 w 1481579"/>
              <a:gd name="csY1103" fmla="*/ 549934 h 1601263"/>
              <a:gd name="csX1104" fmla="*/ 212226 w 1481579"/>
              <a:gd name="csY1104" fmla="*/ 545909 h 1601263"/>
              <a:gd name="csX1105" fmla="*/ 212226 w 1481579"/>
              <a:gd name="csY1105" fmla="*/ 545768 h 1601263"/>
              <a:gd name="csX1106" fmla="*/ 212191 w 1481579"/>
              <a:gd name="csY1106" fmla="*/ 545444 h 1601263"/>
              <a:gd name="csX1107" fmla="*/ 211682 w 1481579"/>
              <a:gd name="csY1107" fmla="*/ 542664 h 1601263"/>
              <a:gd name="csX1108" fmla="*/ 211604 w 1481579"/>
              <a:gd name="csY1108" fmla="*/ 542243 h 1601263"/>
              <a:gd name="csX1109" fmla="*/ 210498 w 1481579"/>
              <a:gd name="csY1109" fmla="*/ 536175 h 1601263"/>
              <a:gd name="csX1110" fmla="*/ 210350 w 1481579"/>
              <a:gd name="csY1110" fmla="*/ 536114 h 1601263"/>
              <a:gd name="csX1111" fmla="*/ 210236 w 1481579"/>
              <a:gd name="csY1111" fmla="*/ 536070 h 1601263"/>
              <a:gd name="csX1112" fmla="*/ 209824 w 1481579"/>
              <a:gd name="csY1112" fmla="*/ 533623 h 1601263"/>
              <a:gd name="csX1113" fmla="*/ 202720 w 1481579"/>
              <a:gd name="csY1113" fmla="*/ 521872 h 1601263"/>
              <a:gd name="csX1114" fmla="*/ 198003 w 1481579"/>
              <a:gd name="csY1114" fmla="*/ 513857 h 1601263"/>
              <a:gd name="csX1115" fmla="*/ 197985 w 1481579"/>
              <a:gd name="csY1115" fmla="*/ 513629 h 1601263"/>
              <a:gd name="csX1116" fmla="*/ 197432 w 1481579"/>
              <a:gd name="csY1116" fmla="*/ 513971 h 1601263"/>
              <a:gd name="csX1117" fmla="*/ 195003 w 1481579"/>
              <a:gd name="csY1117" fmla="*/ 514707 h 1601263"/>
              <a:gd name="csX1118" fmla="*/ 194608 w 1481579"/>
              <a:gd name="csY1118" fmla="*/ 515120 h 1601263"/>
              <a:gd name="csX1119" fmla="*/ 193399 w 1481579"/>
              <a:gd name="csY1119" fmla="*/ 515585 h 1601263"/>
              <a:gd name="csX1120" fmla="*/ 193399 w 1481579"/>
              <a:gd name="csY1120" fmla="*/ 515593 h 1601263"/>
              <a:gd name="csX1121" fmla="*/ 192566 w 1481579"/>
              <a:gd name="csY1121" fmla="*/ 515339 h 1601263"/>
              <a:gd name="csX1122" fmla="*/ 191434 w 1481579"/>
              <a:gd name="csY1122" fmla="*/ 516286 h 1601263"/>
              <a:gd name="csX1123" fmla="*/ 189181 w 1481579"/>
              <a:gd name="csY1123" fmla="*/ 516611 h 1601263"/>
              <a:gd name="csX1124" fmla="*/ 188470 w 1481579"/>
              <a:gd name="csY1124" fmla="*/ 516172 h 1601263"/>
              <a:gd name="csX1125" fmla="*/ 188269 w 1481579"/>
              <a:gd name="csY1125" fmla="*/ 516181 h 1601263"/>
              <a:gd name="csX1126" fmla="*/ 187654 w 1481579"/>
              <a:gd name="csY1126" fmla="*/ 516286 h 1601263"/>
              <a:gd name="csX1127" fmla="*/ 186891 w 1481579"/>
              <a:gd name="csY1127" fmla="*/ 517058 h 1601263"/>
              <a:gd name="csX1128" fmla="*/ 186173 w 1481579"/>
              <a:gd name="csY1128" fmla="*/ 517417 h 1601263"/>
              <a:gd name="csX1129" fmla="*/ 185226 w 1481579"/>
              <a:gd name="csY1129" fmla="*/ 517628 h 1601263"/>
              <a:gd name="csX1130" fmla="*/ 184594 w 1481579"/>
              <a:gd name="csY1130" fmla="*/ 517987 h 1601263"/>
              <a:gd name="csX1131" fmla="*/ 184234 w 1481579"/>
              <a:gd name="csY1131" fmla="*/ 518400 h 1601263"/>
              <a:gd name="csX1132" fmla="*/ 183182 w 1481579"/>
              <a:gd name="csY1132" fmla="*/ 519224 h 1601263"/>
              <a:gd name="csX1133" fmla="*/ 182420 w 1481579"/>
              <a:gd name="csY1133" fmla="*/ 519452 h 1601263"/>
              <a:gd name="csX1134" fmla="*/ 182025 w 1481579"/>
              <a:gd name="csY1134" fmla="*/ 519636 h 1601263"/>
              <a:gd name="csX1135" fmla="*/ 181613 w 1481579"/>
              <a:gd name="csY1135" fmla="*/ 520294 h 1601263"/>
              <a:gd name="csX1136" fmla="*/ 180893 w 1481579"/>
              <a:gd name="csY1136" fmla="*/ 520916 h 1601263"/>
              <a:gd name="csX1137" fmla="*/ 176921 w 1481579"/>
              <a:gd name="csY1137" fmla="*/ 520302 h 1601263"/>
              <a:gd name="csX1138" fmla="*/ 176912 w 1481579"/>
              <a:gd name="csY1138" fmla="*/ 520294 h 1601263"/>
              <a:gd name="csX1139" fmla="*/ 176220 w 1481579"/>
              <a:gd name="csY1139" fmla="*/ 520372 h 1601263"/>
              <a:gd name="csX1140" fmla="*/ 175509 w 1481579"/>
              <a:gd name="csY1140" fmla="*/ 520127 h 1601263"/>
              <a:gd name="csX1141" fmla="*/ 175000 w 1481579"/>
              <a:gd name="csY1141" fmla="*/ 519715 h 1601263"/>
              <a:gd name="csX1142" fmla="*/ 174703 w 1481579"/>
              <a:gd name="csY1142" fmla="*/ 519276 h 1601263"/>
              <a:gd name="csX1143" fmla="*/ 174563 w 1481579"/>
              <a:gd name="csY1143" fmla="*/ 519110 h 1601263"/>
              <a:gd name="csX1144" fmla="*/ 173913 w 1481579"/>
              <a:gd name="csY1144" fmla="*/ 518899 h 1601263"/>
              <a:gd name="csX1145" fmla="*/ 172703 w 1481579"/>
              <a:gd name="csY1145" fmla="*/ 518908 h 1601263"/>
              <a:gd name="csX1146" fmla="*/ 172676 w 1481579"/>
              <a:gd name="csY1146" fmla="*/ 518890 h 1601263"/>
              <a:gd name="csX1147" fmla="*/ 169624 w 1481579"/>
              <a:gd name="csY1147" fmla="*/ 518531 h 1601263"/>
              <a:gd name="csX1148" fmla="*/ 168879 w 1481579"/>
              <a:gd name="csY1148" fmla="*/ 518364 h 1601263"/>
              <a:gd name="csX1149" fmla="*/ 168283 w 1481579"/>
              <a:gd name="csY1149" fmla="*/ 518522 h 1601263"/>
              <a:gd name="csX1150" fmla="*/ 168266 w 1481579"/>
              <a:gd name="csY1150" fmla="*/ 518531 h 1601263"/>
              <a:gd name="csX1151" fmla="*/ 166643 w 1481579"/>
              <a:gd name="csY1151" fmla="*/ 517549 h 1601263"/>
              <a:gd name="csX1152" fmla="*/ 166494 w 1481579"/>
              <a:gd name="csY1152" fmla="*/ 517294 h 1601263"/>
              <a:gd name="csX1153" fmla="*/ 166082 w 1481579"/>
              <a:gd name="csY1153" fmla="*/ 516988 h 1601263"/>
              <a:gd name="csX1154" fmla="*/ 165696 w 1481579"/>
              <a:gd name="csY1154" fmla="*/ 516996 h 1601263"/>
              <a:gd name="csX1155" fmla="*/ 165328 w 1481579"/>
              <a:gd name="csY1155" fmla="*/ 517198 h 1601263"/>
              <a:gd name="csX1156" fmla="*/ 164925 w 1481579"/>
              <a:gd name="csY1156" fmla="*/ 517961 h 1601263"/>
              <a:gd name="csX1157" fmla="*/ 162355 w 1481579"/>
              <a:gd name="csY1157" fmla="*/ 519724 h 1601263"/>
              <a:gd name="csX1158" fmla="*/ 160681 w 1481579"/>
              <a:gd name="csY1158" fmla="*/ 520899 h 1601263"/>
              <a:gd name="csX1159" fmla="*/ 158348 w 1481579"/>
              <a:gd name="csY1159" fmla="*/ 520714 h 1601263"/>
              <a:gd name="csX1160" fmla="*/ 155734 w 1481579"/>
              <a:gd name="csY1160" fmla="*/ 520504 h 1601263"/>
              <a:gd name="csX1161" fmla="*/ 155200 w 1481579"/>
              <a:gd name="csY1161" fmla="*/ 520460 h 1601263"/>
              <a:gd name="csX1162" fmla="*/ 155164 w 1481579"/>
              <a:gd name="csY1162" fmla="*/ 520285 h 1601263"/>
              <a:gd name="csX1163" fmla="*/ 155146 w 1481579"/>
              <a:gd name="csY1163" fmla="*/ 520171 h 1601263"/>
              <a:gd name="csX1164" fmla="*/ 154376 w 1481579"/>
              <a:gd name="csY1164" fmla="*/ 516119 h 1601263"/>
              <a:gd name="csX1165" fmla="*/ 153910 w 1481579"/>
              <a:gd name="csY1165" fmla="*/ 513673 h 1601263"/>
              <a:gd name="csX1166" fmla="*/ 152744 w 1481579"/>
              <a:gd name="csY1166" fmla="*/ 507560 h 1601263"/>
              <a:gd name="csX1167" fmla="*/ 153322 w 1481579"/>
              <a:gd name="csY1167" fmla="*/ 504974 h 1601263"/>
              <a:gd name="csX1168" fmla="*/ 155269 w 1481579"/>
              <a:gd name="csY1168" fmla="*/ 501335 h 1601263"/>
              <a:gd name="csX1169" fmla="*/ 155849 w 1481579"/>
              <a:gd name="csY1169" fmla="*/ 500247 h 1601263"/>
              <a:gd name="csX1170" fmla="*/ 156322 w 1481579"/>
              <a:gd name="csY1170" fmla="*/ 497844 h 1601263"/>
              <a:gd name="csX1171" fmla="*/ 157392 w 1481579"/>
              <a:gd name="csY1171" fmla="*/ 492346 h 1601263"/>
              <a:gd name="csX1172" fmla="*/ 158629 w 1481579"/>
              <a:gd name="csY1172" fmla="*/ 489119 h 1601263"/>
              <a:gd name="csX1173" fmla="*/ 157892 w 1481579"/>
              <a:gd name="csY1173" fmla="*/ 483726 h 1601263"/>
              <a:gd name="csX1174" fmla="*/ 158470 w 1481579"/>
              <a:gd name="csY1174" fmla="*/ 478359 h 1601263"/>
              <a:gd name="csX1175" fmla="*/ 157865 w 1481579"/>
              <a:gd name="csY1175" fmla="*/ 474272 h 1601263"/>
              <a:gd name="csX1176" fmla="*/ 162162 w 1481579"/>
              <a:gd name="csY1176" fmla="*/ 469248 h 1601263"/>
              <a:gd name="csX1177" fmla="*/ 162057 w 1481579"/>
              <a:gd name="csY1177" fmla="*/ 466029 h 1601263"/>
              <a:gd name="csX1178" fmla="*/ 160794 w 1481579"/>
              <a:gd name="csY1178" fmla="*/ 456076 h 1601263"/>
              <a:gd name="csX1179" fmla="*/ 162363 w 1481579"/>
              <a:gd name="csY1179" fmla="*/ 450332 h 1601263"/>
              <a:gd name="csX1180" fmla="*/ 160987 w 1481579"/>
              <a:gd name="csY1180" fmla="*/ 446657 h 1601263"/>
              <a:gd name="csX1181" fmla="*/ 158453 w 1481579"/>
              <a:gd name="csY1181" fmla="*/ 444000 h 1601263"/>
              <a:gd name="csX1182" fmla="*/ 157374 w 1481579"/>
              <a:gd name="csY1182" fmla="*/ 442869 h 1601263"/>
              <a:gd name="csX1183" fmla="*/ 157269 w 1481579"/>
              <a:gd name="csY1183" fmla="*/ 442562 h 1601263"/>
              <a:gd name="csX1184" fmla="*/ 156199 w 1481579"/>
              <a:gd name="csY1184" fmla="*/ 439423 h 1601263"/>
              <a:gd name="csX1185" fmla="*/ 154884 w 1481579"/>
              <a:gd name="csY1185" fmla="*/ 435845 h 1601263"/>
              <a:gd name="csX1186" fmla="*/ 154165 w 1481579"/>
              <a:gd name="csY1186" fmla="*/ 433881 h 1601263"/>
              <a:gd name="csX1187" fmla="*/ 153963 w 1481579"/>
              <a:gd name="csY1187" fmla="*/ 430540 h 1601263"/>
              <a:gd name="csX1188" fmla="*/ 153937 w 1481579"/>
              <a:gd name="csY1188" fmla="*/ 430057 h 1601263"/>
              <a:gd name="csX1189" fmla="*/ 154462 w 1481579"/>
              <a:gd name="csY1189" fmla="*/ 428926 h 1601263"/>
              <a:gd name="csX1190" fmla="*/ 156112 w 1481579"/>
              <a:gd name="csY1190" fmla="*/ 425287 h 1601263"/>
              <a:gd name="csX1191" fmla="*/ 159198 w 1481579"/>
              <a:gd name="csY1191" fmla="*/ 426014 h 1601263"/>
              <a:gd name="csX1192" fmla="*/ 160689 w 1481579"/>
              <a:gd name="csY1192" fmla="*/ 426225 h 1601263"/>
              <a:gd name="csX1193" fmla="*/ 161478 w 1481579"/>
              <a:gd name="csY1193" fmla="*/ 426330 h 1601263"/>
              <a:gd name="csX1194" fmla="*/ 167503 w 1481579"/>
              <a:gd name="csY1194" fmla="*/ 427216 h 1601263"/>
              <a:gd name="csX1195" fmla="*/ 170712 w 1481579"/>
              <a:gd name="csY1195" fmla="*/ 426444 h 1601263"/>
              <a:gd name="csX1196" fmla="*/ 174203 w 1481579"/>
              <a:gd name="csY1196" fmla="*/ 424111 h 1601263"/>
              <a:gd name="csX1197" fmla="*/ 179841 w 1481579"/>
              <a:gd name="csY1197" fmla="*/ 423437 h 1601263"/>
              <a:gd name="csX1198" fmla="*/ 181814 w 1481579"/>
              <a:gd name="csY1198" fmla="*/ 421402 h 1601263"/>
              <a:gd name="csX1199" fmla="*/ 182709 w 1481579"/>
              <a:gd name="csY1199" fmla="*/ 421331 h 1601263"/>
              <a:gd name="csX1200" fmla="*/ 183042 w 1481579"/>
              <a:gd name="csY1200" fmla="*/ 420411 h 1601263"/>
              <a:gd name="csX1201" fmla="*/ 183533 w 1481579"/>
              <a:gd name="csY1201" fmla="*/ 419806 h 1601263"/>
              <a:gd name="csX1202" fmla="*/ 183647 w 1481579"/>
              <a:gd name="csY1202" fmla="*/ 418903 h 1601263"/>
              <a:gd name="csX1203" fmla="*/ 184901 w 1481579"/>
              <a:gd name="csY1203" fmla="*/ 417044 h 1601263"/>
              <a:gd name="csX1204" fmla="*/ 185769 w 1481579"/>
              <a:gd name="csY1204" fmla="*/ 416421 h 1601263"/>
              <a:gd name="csX1205" fmla="*/ 188856 w 1481579"/>
              <a:gd name="csY1205" fmla="*/ 415096 h 1601263"/>
              <a:gd name="csX1206" fmla="*/ 189365 w 1481579"/>
              <a:gd name="csY1206" fmla="*/ 412983 h 1601263"/>
              <a:gd name="csX1207" fmla="*/ 189207 w 1481579"/>
              <a:gd name="csY1207" fmla="*/ 412492 h 1601263"/>
              <a:gd name="csX1208" fmla="*/ 190259 w 1481579"/>
              <a:gd name="csY1208" fmla="*/ 410142 h 1601263"/>
              <a:gd name="csX1209" fmla="*/ 189443 w 1481579"/>
              <a:gd name="csY1209" fmla="*/ 407651 h 1601263"/>
              <a:gd name="csX1210" fmla="*/ 189865 w 1481579"/>
              <a:gd name="csY1210" fmla="*/ 406897 h 1601263"/>
              <a:gd name="csX1211" fmla="*/ 189724 w 1481579"/>
              <a:gd name="csY1211" fmla="*/ 405477 h 1601263"/>
              <a:gd name="csX1212" fmla="*/ 190926 w 1481579"/>
              <a:gd name="csY1212" fmla="*/ 405599 h 1601263"/>
              <a:gd name="csX1213" fmla="*/ 190970 w 1481579"/>
              <a:gd name="csY1213" fmla="*/ 405442 h 1601263"/>
              <a:gd name="csX1214" fmla="*/ 190855 w 1481579"/>
              <a:gd name="csY1214" fmla="*/ 405161 h 1601263"/>
              <a:gd name="csX1215" fmla="*/ 190233 w 1481579"/>
              <a:gd name="csY1215" fmla="*/ 404398 h 1601263"/>
              <a:gd name="csX1216" fmla="*/ 190294 w 1481579"/>
              <a:gd name="csY1216" fmla="*/ 404144 h 1601263"/>
              <a:gd name="csX1217" fmla="*/ 190602 w 1481579"/>
              <a:gd name="csY1217" fmla="*/ 403706 h 1601263"/>
              <a:gd name="csX1218" fmla="*/ 191645 w 1481579"/>
              <a:gd name="csY1218" fmla="*/ 403451 h 1601263"/>
              <a:gd name="csX1219" fmla="*/ 191776 w 1481579"/>
              <a:gd name="csY1219" fmla="*/ 402951 h 1601263"/>
              <a:gd name="csX1220" fmla="*/ 191688 w 1481579"/>
              <a:gd name="csY1220" fmla="*/ 402408 h 1601263"/>
              <a:gd name="csX1221" fmla="*/ 191355 w 1481579"/>
              <a:gd name="csY1221" fmla="*/ 401846 h 1601263"/>
              <a:gd name="csX1222" fmla="*/ 190575 w 1481579"/>
              <a:gd name="csY1222" fmla="*/ 401802 h 1601263"/>
              <a:gd name="csX1223" fmla="*/ 190049 w 1481579"/>
              <a:gd name="csY1223" fmla="*/ 400996 h 1601263"/>
              <a:gd name="csX1224" fmla="*/ 189487 w 1481579"/>
              <a:gd name="csY1224" fmla="*/ 400048 h 1601263"/>
              <a:gd name="csX1225" fmla="*/ 189637 w 1481579"/>
              <a:gd name="csY1225" fmla="*/ 399461 h 1601263"/>
              <a:gd name="csX1226" fmla="*/ 189987 w 1481579"/>
              <a:gd name="csY1226" fmla="*/ 398935 h 1601263"/>
              <a:gd name="csX1227" fmla="*/ 190005 w 1481579"/>
              <a:gd name="csY1227" fmla="*/ 398698 h 1601263"/>
              <a:gd name="csX1228" fmla="*/ 189724 w 1481579"/>
              <a:gd name="csY1228" fmla="*/ 398031 h 1601263"/>
              <a:gd name="csX1229" fmla="*/ 189242 w 1481579"/>
              <a:gd name="csY1229" fmla="*/ 397146 h 1601263"/>
              <a:gd name="csX1230" fmla="*/ 189338 w 1481579"/>
              <a:gd name="csY1230" fmla="*/ 396865 h 1601263"/>
              <a:gd name="csX1231" fmla="*/ 190066 w 1481579"/>
              <a:gd name="csY1231" fmla="*/ 395997 h 1601263"/>
              <a:gd name="csX1232" fmla="*/ 189865 w 1481579"/>
              <a:gd name="csY1232" fmla="*/ 394866 h 1601263"/>
              <a:gd name="csX1233" fmla="*/ 189549 w 1481579"/>
              <a:gd name="csY1233" fmla="*/ 394041 h 1601263"/>
              <a:gd name="csX1234" fmla="*/ 189041 w 1481579"/>
              <a:gd name="csY1234" fmla="*/ 392972 h 1601263"/>
              <a:gd name="csX1235" fmla="*/ 189347 w 1481579"/>
              <a:gd name="csY1235" fmla="*/ 392270 h 1601263"/>
              <a:gd name="csX1236" fmla="*/ 189146 w 1481579"/>
              <a:gd name="csY1236" fmla="*/ 392051 h 1601263"/>
              <a:gd name="csX1237" fmla="*/ 189268 w 1481579"/>
              <a:gd name="csY1237" fmla="*/ 391604 h 1601263"/>
              <a:gd name="csX1238" fmla="*/ 189084 w 1481579"/>
              <a:gd name="csY1238" fmla="*/ 391525 h 1601263"/>
              <a:gd name="csX1239" fmla="*/ 188803 w 1481579"/>
              <a:gd name="csY1239" fmla="*/ 391525 h 1601263"/>
              <a:gd name="csX1240" fmla="*/ 188418 w 1481579"/>
              <a:gd name="csY1240" fmla="*/ 391639 h 1601263"/>
              <a:gd name="csX1241" fmla="*/ 188215 w 1481579"/>
              <a:gd name="csY1241" fmla="*/ 391454 h 1601263"/>
              <a:gd name="csX1242" fmla="*/ 188181 w 1481579"/>
              <a:gd name="csY1242" fmla="*/ 390428 h 1601263"/>
              <a:gd name="csX1243" fmla="*/ 188251 w 1481579"/>
              <a:gd name="csY1243" fmla="*/ 389315 h 1601263"/>
              <a:gd name="csX1244" fmla="*/ 187813 w 1481579"/>
              <a:gd name="csY1244" fmla="*/ 388850 h 1601263"/>
              <a:gd name="csX1245" fmla="*/ 187575 w 1481579"/>
              <a:gd name="csY1245" fmla="*/ 388306 h 1601263"/>
              <a:gd name="csX1246" fmla="*/ 187497 w 1481579"/>
              <a:gd name="csY1246" fmla="*/ 387578 h 1601263"/>
              <a:gd name="csX1247" fmla="*/ 187707 w 1481579"/>
              <a:gd name="csY1247" fmla="*/ 386570 h 1601263"/>
              <a:gd name="csX1248" fmla="*/ 188242 w 1481579"/>
              <a:gd name="csY1248" fmla="*/ 385263 h 1601263"/>
              <a:gd name="csX1249" fmla="*/ 188225 w 1481579"/>
              <a:gd name="csY1249" fmla="*/ 385062 h 1601263"/>
              <a:gd name="csX1250" fmla="*/ 189768 w 1481579"/>
              <a:gd name="csY1250" fmla="*/ 384746 h 1601263"/>
              <a:gd name="csX1251" fmla="*/ 190102 w 1481579"/>
              <a:gd name="csY1251" fmla="*/ 382247 h 1601263"/>
              <a:gd name="csX1252" fmla="*/ 190259 w 1481579"/>
              <a:gd name="csY1252" fmla="*/ 381098 h 1601263"/>
              <a:gd name="csX1253" fmla="*/ 189671 w 1481579"/>
              <a:gd name="csY1253" fmla="*/ 378327 h 1601263"/>
              <a:gd name="csX1254" fmla="*/ 189610 w 1481579"/>
              <a:gd name="csY1254" fmla="*/ 378020 h 1601263"/>
              <a:gd name="csX1255" fmla="*/ 188953 w 1481579"/>
              <a:gd name="csY1255" fmla="*/ 374889 h 1601263"/>
              <a:gd name="csX1256" fmla="*/ 188242 w 1481579"/>
              <a:gd name="csY1256" fmla="*/ 375144 h 1601263"/>
              <a:gd name="csX1257" fmla="*/ 186707 w 1481579"/>
              <a:gd name="csY1257" fmla="*/ 372215 h 1601263"/>
              <a:gd name="csX1258" fmla="*/ 186690 w 1481579"/>
              <a:gd name="csY1258" fmla="*/ 371995 h 1601263"/>
              <a:gd name="csX1259" fmla="*/ 187102 w 1481579"/>
              <a:gd name="csY1259" fmla="*/ 371048 h 1601263"/>
              <a:gd name="csX1260" fmla="*/ 188085 w 1481579"/>
              <a:gd name="csY1260" fmla="*/ 369865 h 1601263"/>
              <a:gd name="csX1261" fmla="*/ 187979 w 1481579"/>
              <a:gd name="csY1261" fmla="*/ 368225 h 1601263"/>
              <a:gd name="csX1262" fmla="*/ 189443 w 1481579"/>
              <a:gd name="csY1262" fmla="*/ 367067 h 1601263"/>
              <a:gd name="csX1263" fmla="*/ 189242 w 1481579"/>
              <a:gd name="csY1263" fmla="*/ 363831 h 1601263"/>
              <a:gd name="csX1264" fmla="*/ 188453 w 1481579"/>
              <a:gd name="csY1264" fmla="*/ 363498 h 1601263"/>
              <a:gd name="csX1265" fmla="*/ 189259 w 1481579"/>
              <a:gd name="csY1265" fmla="*/ 360692 h 1601263"/>
              <a:gd name="csX1266" fmla="*/ 190891 w 1481579"/>
              <a:gd name="csY1266" fmla="*/ 347160 h 1601263"/>
              <a:gd name="csX1267" fmla="*/ 191171 w 1481579"/>
              <a:gd name="csY1267" fmla="*/ 347266 h 1601263"/>
              <a:gd name="csX1268" fmla="*/ 210789 w 1481579"/>
              <a:gd name="csY1268" fmla="*/ 357780 h 1601263"/>
              <a:gd name="csX1269" fmla="*/ 225355 w 1481579"/>
              <a:gd name="csY1269" fmla="*/ 358193 h 1601263"/>
              <a:gd name="csX1270" fmla="*/ 230545 w 1481579"/>
              <a:gd name="csY1270" fmla="*/ 353422 h 1601263"/>
              <a:gd name="csX1271" fmla="*/ 235974 w 1481579"/>
              <a:gd name="csY1271" fmla="*/ 348125 h 1601263"/>
              <a:gd name="csX1272" fmla="*/ 236132 w 1481579"/>
              <a:gd name="csY1272" fmla="*/ 348020 h 1601263"/>
              <a:gd name="csX1273" fmla="*/ 238955 w 1481579"/>
              <a:gd name="csY1273" fmla="*/ 346564 h 1601263"/>
              <a:gd name="csX1274" fmla="*/ 244059 w 1481579"/>
              <a:gd name="csY1274" fmla="*/ 343381 h 1601263"/>
              <a:gd name="csX1275" fmla="*/ 244287 w 1481579"/>
              <a:gd name="csY1275" fmla="*/ 343223 h 1601263"/>
              <a:gd name="csX1276" fmla="*/ 245751 w 1481579"/>
              <a:gd name="csY1276" fmla="*/ 342241 h 1601263"/>
              <a:gd name="csX1277" fmla="*/ 248128 w 1481579"/>
              <a:gd name="csY1277" fmla="*/ 341022 h 1601263"/>
              <a:gd name="csX1278" fmla="*/ 252205 w 1481579"/>
              <a:gd name="csY1278" fmla="*/ 339110 h 1601263"/>
              <a:gd name="csX1279" fmla="*/ 254276 w 1481579"/>
              <a:gd name="csY1279" fmla="*/ 338102 h 1601263"/>
              <a:gd name="csX1280" fmla="*/ 259257 w 1481579"/>
              <a:gd name="csY1280" fmla="*/ 335682 h 1601263"/>
              <a:gd name="csX1281" fmla="*/ 269051 w 1481579"/>
              <a:gd name="csY1281" fmla="*/ 335883 h 1601263"/>
              <a:gd name="csX1282" fmla="*/ 269972 w 1481579"/>
              <a:gd name="csY1282" fmla="*/ 336883 h 1601263"/>
              <a:gd name="csX1283" fmla="*/ 271209 w 1481579"/>
              <a:gd name="csY1283" fmla="*/ 337716 h 1601263"/>
              <a:gd name="csX1284" fmla="*/ 273568 w 1481579"/>
              <a:gd name="csY1284" fmla="*/ 339294 h 1601263"/>
              <a:gd name="csX1285" fmla="*/ 274314 w 1481579"/>
              <a:gd name="csY1285" fmla="*/ 339461 h 1601263"/>
              <a:gd name="csX1286" fmla="*/ 279312 w 1481579"/>
              <a:gd name="csY1286" fmla="*/ 337742 h 1601263"/>
              <a:gd name="csX1287" fmla="*/ 283311 w 1481579"/>
              <a:gd name="csY1287" fmla="*/ 335269 h 1601263"/>
              <a:gd name="csX1288" fmla="*/ 286914 w 1481579"/>
              <a:gd name="csY1288" fmla="*/ 333051 h 1601263"/>
              <a:gd name="csX1289" fmla="*/ 293238 w 1481579"/>
              <a:gd name="csY1289" fmla="*/ 332261 h 1601263"/>
              <a:gd name="csX1290" fmla="*/ 294694 w 1481579"/>
              <a:gd name="csY1290" fmla="*/ 334734 h 1601263"/>
              <a:gd name="csX1291" fmla="*/ 296438 w 1481579"/>
              <a:gd name="csY1291" fmla="*/ 334734 h 1601263"/>
              <a:gd name="csX1292" fmla="*/ 298087 w 1481579"/>
              <a:gd name="csY1292" fmla="*/ 335936 h 1601263"/>
              <a:gd name="csX1293" fmla="*/ 299560 w 1481579"/>
              <a:gd name="csY1293" fmla="*/ 334901 h 1601263"/>
              <a:gd name="csX1294" fmla="*/ 302708 w 1481579"/>
              <a:gd name="csY1294" fmla="*/ 333700 h 1601263"/>
              <a:gd name="csX1295" fmla="*/ 307698 w 1481579"/>
              <a:gd name="csY1295" fmla="*/ 325588 h 1601263"/>
              <a:gd name="csX1296" fmla="*/ 307637 w 1481579"/>
              <a:gd name="csY1296" fmla="*/ 325184 h 1601263"/>
              <a:gd name="csX1297" fmla="*/ 305900 w 1481579"/>
              <a:gd name="csY1297" fmla="*/ 323992 h 1601263"/>
              <a:gd name="csX1298" fmla="*/ 305427 w 1481579"/>
              <a:gd name="csY1298" fmla="*/ 322536 h 1601263"/>
              <a:gd name="csX1299" fmla="*/ 305191 w 1481579"/>
              <a:gd name="csY1299" fmla="*/ 321773 h 1601263"/>
              <a:gd name="csX1300" fmla="*/ 302568 w 1481579"/>
              <a:gd name="csY1300" fmla="*/ 322431 h 1601263"/>
              <a:gd name="csX1301" fmla="*/ 301034 w 1481579"/>
              <a:gd name="csY1301" fmla="*/ 316889 h 1601263"/>
              <a:gd name="csX1302" fmla="*/ 301796 w 1481579"/>
              <a:gd name="csY1302" fmla="*/ 316055 h 1601263"/>
              <a:gd name="csX1303" fmla="*/ 297324 w 1481579"/>
              <a:gd name="csY1303" fmla="*/ 312197 h 1601263"/>
              <a:gd name="csX1304" fmla="*/ 294185 w 1481579"/>
              <a:gd name="csY1304" fmla="*/ 309286 h 1601263"/>
              <a:gd name="csX1305" fmla="*/ 287906 w 1481579"/>
              <a:gd name="csY1305" fmla="*/ 304366 h 1601263"/>
              <a:gd name="csX1306" fmla="*/ 287520 w 1481579"/>
              <a:gd name="csY1306" fmla="*/ 304217 h 1601263"/>
              <a:gd name="csX1307" fmla="*/ 285626 w 1481579"/>
              <a:gd name="csY1307" fmla="*/ 303401 h 1601263"/>
              <a:gd name="csX1308" fmla="*/ 285134 w 1481579"/>
              <a:gd name="csY1308" fmla="*/ 303112 h 1601263"/>
              <a:gd name="csX1309" fmla="*/ 280513 w 1481579"/>
              <a:gd name="csY1309" fmla="*/ 300972 h 1601263"/>
              <a:gd name="csX1310" fmla="*/ 273612 w 1481579"/>
              <a:gd name="csY1310" fmla="*/ 298228 h 1601263"/>
              <a:gd name="csX1311" fmla="*/ 269095 w 1481579"/>
              <a:gd name="csY1311" fmla="*/ 295255 h 1601263"/>
              <a:gd name="csX1312" fmla="*/ 266438 w 1481579"/>
              <a:gd name="csY1312" fmla="*/ 292993 h 1601263"/>
              <a:gd name="csX1313" fmla="*/ 262677 w 1481579"/>
              <a:gd name="csY1313" fmla="*/ 289809 h 1601263"/>
              <a:gd name="csX1314" fmla="*/ 261703 w 1481579"/>
              <a:gd name="csY1314" fmla="*/ 288993 h 1601263"/>
              <a:gd name="csX1315" fmla="*/ 260458 w 1481579"/>
              <a:gd name="csY1315" fmla="*/ 287003 h 1601263"/>
              <a:gd name="csX1316" fmla="*/ 257634 w 1481579"/>
              <a:gd name="csY1316" fmla="*/ 285889 h 1601263"/>
              <a:gd name="csX1317" fmla="*/ 256468 w 1481579"/>
              <a:gd name="csY1317" fmla="*/ 284644 h 1601263"/>
              <a:gd name="csX1318" fmla="*/ 254801 w 1481579"/>
              <a:gd name="csY1318" fmla="*/ 282916 h 1601263"/>
              <a:gd name="csX1319" fmla="*/ 252732 w 1481579"/>
              <a:gd name="csY1319" fmla="*/ 281478 h 1601263"/>
              <a:gd name="csX1320" fmla="*/ 249943 w 1481579"/>
              <a:gd name="csY1320" fmla="*/ 280215 h 1601263"/>
              <a:gd name="csX1321" fmla="*/ 247864 w 1481579"/>
              <a:gd name="csY1321" fmla="*/ 278716 h 1601263"/>
              <a:gd name="csX1322" fmla="*/ 247339 w 1481579"/>
              <a:gd name="csY1322" fmla="*/ 278251 h 1601263"/>
              <a:gd name="csX1323" fmla="*/ 245120 w 1481579"/>
              <a:gd name="csY1323" fmla="*/ 276278 h 1601263"/>
              <a:gd name="csX1324" fmla="*/ 243366 w 1481579"/>
              <a:gd name="csY1324" fmla="*/ 274884 h 1601263"/>
              <a:gd name="csX1325" fmla="*/ 241787 w 1481579"/>
              <a:gd name="csY1325" fmla="*/ 274349 h 1601263"/>
              <a:gd name="csX1326" fmla="*/ 240183 w 1481579"/>
              <a:gd name="csY1326" fmla="*/ 274059 h 1601263"/>
              <a:gd name="csX1327" fmla="*/ 237447 w 1481579"/>
              <a:gd name="csY1327" fmla="*/ 272665 h 1601263"/>
              <a:gd name="csX1328" fmla="*/ 236710 w 1481579"/>
              <a:gd name="csY1328" fmla="*/ 272288 h 1601263"/>
              <a:gd name="csX1329" fmla="*/ 235825 w 1481579"/>
              <a:gd name="csY1329" fmla="*/ 271490 h 1601263"/>
              <a:gd name="csX1330" fmla="*/ 232510 w 1481579"/>
              <a:gd name="csY1330" fmla="*/ 270446 h 1601263"/>
              <a:gd name="csX1331" fmla="*/ 230326 w 1481579"/>
              <a:gd name="csY1331" fmla="*/ 267903 h 1601263"/>
              <a:gd name="csX1332" fmla="*/ 228861 w 1481579"/>
              <a:gd name="csY1332" fmla="*/ 266746 h 1601263"/>
              <a:gd name="csX1333" fmla="*/ 226827 w 1481579"/>
              <a:gd name="csY1333" fmla="*/ 265483 h 1601263"/>
              <a:gd name="csX1334" fmla="*/ 225477 w 1481579"/>
              <a:gd name="csY1334" fmla="*/ 262037 h 1601263"/>
              <a:gd name="csX1335" fmla="*/ 222259 w 1481579"/>
              <a:gd name="csY1335" fmla="*/ 258327 h 1601263"/>
              <a:gd name="csX1336" fmla="*/ 220644 w 1481579"/>
              <a:gd name="csY1336" fmla="*/ 257670 h 1601263"/>
              <a:gd name="csX1337" fmla="*/ 219918 w 1481579"/>
              <a:gd name="csY1337" fmla="*/ 255635 h 1601263"/>
              <a:gd name="csX1338" fmla="*/ 218839 w 1481579"/>
              <a:gd name="csY1338" fmla="*/ 254451 h 1601263"/>
              <a:gd name="csX1339" fmla="*/ 217883 w 1481579"/>
              <a:gd name="csY1339" fmla="*/ 254381 h 1601263"/>
              <a:gd name="csX1340" fmla="*/ 215795 w 1481579"/>
              <a:gd name="csY1340" fmla="*/ 251767 h 1601263"/>
              <a:gd name="csX1341" fmla="*/ 215251 w 1481579"/>
              <a:gd name="csY1341" fmla="*/ 251575 h 1601263"/>
              <a:gd name="csX1342" fmla="*/ 214971 w 1481579"/>
              <a:gd name="csY1342" fmla="*/ 250198 h 1601263"/>
              <a:gd name="csX1343" fmla="*/ 214550 w 1481579"/>
              <a:gd name="csY1343" fmla="*/ 249339 h 1601263"/>
              <a:gd name="csX1344" fmla="*/ 214410 w 1481579"/>
              <a:gd name="csY1344" fmla="*/ 248453 h 1601263"/>
              <a:gd name="csX1345" fmla="*/ 210148 w 1481579"/>
              <a:gd name="csY1345" fmla="*/ 245243 h 1601263"/>
              <a:gd name="csX1346" fmla="*/ 207676 w 1481579"/>
              <a:gd name="csY1346" fmla="*/ 243480 h 1601263"/>
              <a:gd name="csX1347" fmla="*/ 207201 w 1481579"/>
              <a:gd name="csY1347" fmla="*/ 243147 h 1601263"/>
              <a:gd name="csX1348" fmla="*/ 206728 w 1481579"/>
              <a:gd name="csY1348" fmla="*/ 242797 h 1601263"/>
              <a:gd name="csX1349" fmla="*/ 205798 w 1481579"/>
              <a:gd name="csY1349" fmla="*/ 242104 h 1601263"/>
              <a:gd name="csX1350" fmla="*/ 205553 w 1481579"/>
              <a:gd name="csY1350" fmla="*/ 241946 h 1601263"/>
              <a:gd name="csX1351" fmla="*/ 205536 w 1481579"/>
              <a:gd name="csY1351" fmla="*/ 241937 h 1601263"/>
              <a:gd name="csX1352" fmla="*/ 205141 w 1481579"/>
              <a:gd name="csY1352" fmla="*/ 241657 h 1601263"/>
              <a:gd name="csX1353" fmla="*/ 204974 w 1481579"/>
              <a:gd name="csY1353" fmla="*/ 241534 h 1601263"/>
              <a:gd name="csX1354" fmla="*/ 204869 w 1481579"/>
              <a:gd name="csY1354" fmla="*/ 241455 h 1601263"/>
              <a:gd name="csX1355" fmla="*/ 205658 w 1481579"/>
              <a:gd name="csY1355" fmla="*/ 239543 h 1601263"/>
              <a:gd name="csX1356" fmla="*/ 206088 w 1481579"/>
              <a:gd name="csY1356" fmla="*/ 238465 h 1601263"/>
              <a:gd name="csX1357" fmla="*/ 205956 w 1481579"/>
              <a:gd name="csY1357" fmla="*/ 238324 h 1601263"/>
              <a:gd name="csX1358" fmla="*/ 205877 w 1481579"/>
              <a:gd name="csY1358" fmla="*/ 238237 h 1601263"/>
              <a:gd name="csX1359" fmla="*/ 204597 w 1481579"/>
              <a:gd name="csY1359" fmla="*/ 237035 h 1601263"/>
              <a:gd name="csX1360" fmla="*/ 202948 w 1481579"/>
              <a:gd name="csY1360" fmla="*/ 235632 h 1601263"/>
              <a:gd name="csX1361" fmla="*/ 200940 w 1481579"/>
              <a:gd name="csY1361" fmla="*/ 234562 h 1601263"/>
              <a:gd name="csX1362" fmla="*/ 199721 w 1481579"/>
              <a:gd name="csY1362" fmla="*/ 234492 h 1601263"/>
              <a:gd name="csX1363" fmla="*/ 198792 w 1481579"/>
              <a:gd name="csY1363" fmla="*/ 234597 h 1601263"/>
              <a:gd name="csX1364" fmla="*/ 198204 w 1481579"/>
              <a:gd name="csY1364" fmla="*/ 233396 h 1601263"/>
              <a:gd name="csX1365" fmla="*/ 197494 w 1481579"/>
              <a:gd name="csY1365" fmla="*/ 233738 h 1601263"/>
              <a:gd name="csX1366" fmla="*/ 195074 w 1481579"/>
              <a:gd name="csY1366" fmla="*/ 232274 h 1601263"/>
              <a:gd name="csX1367" fmla="*/ 194039 w 1481579"/>
              <a:gd name="csY1367" fmla="*/ 231721 h 1601263"/>
              <a:gd name="csX1368" fmla="*/ 193775 w 1481579"/>
              <a:gd name="csY1368" fmla="*/ 231580 h 1601263"/>
              <a:gd name="csX1369" fmla="*/ 191504 w 1481579"/>
              <a:gd name="csY1369" fmla="*/ 230976 h 1601263"/>
              <a:gd name="csX1370" fmla="*/ 187795 w 1481579"/>
              <a:gd name="csY1370" fmla="*/ 231160 h 1601263"/>
              <a:gd name="csX1371" fmla="*/ 186453 w 1481579"/>
              <a:gd name="csY1371" fmla="*/ 231133 h 1601263"/>
              <a:gd name="csX1372" fmla="*/ 182489 w 1481579"/>
              <a:gd name="csY1372" fmla="*/ 232361 h 1601263"/>
              <a:gd name="csX1373" fmla="*/ 181297 w 1481579"/>
              <a:gd name="csY1373" fmla="*/ 232703 h 1601263"/>
              <a:gd name="csX1374" fmla="*/ 179640 w 1481579"/>
              <a:gd name="csY1374" fmla="*/ 232686 h 1601263"/>
              <a:gd name="csX1375" fmla="*/ 177798 w 1481579"/>
              <a:gd name="csY1375" fmla="*/ 232642 h 1601263"/>
              <a:gd name="csX1376" fmla="*/ 177088 w 1481579"/>
              <a:gd name="csY1376" fmla="*/ 232686 h 1601263"/>
              <a:gd name="csX1377" fmla="*/ 176237 w 1481579"/>
              <a:gd name="csY1377" fmla="*/ 233072 h 1601263"/>
              <a:gd name="csX1378" fmla="*/ 174816 w 1481579"/>
              <a:gd name="csY1378" fmla="*/ 234545 h 1601263"/>
              <a:gd name="csX1379" fmla="*/ 173238 w 1481579"/>
              <a:gd name="csY1379" fmla="*/ 233492 h 1601263"/>
              <a:gd name="csX1380" fmla="*/ 172940 w 1481579"/>
              <a:gd name="csY1380" fmla="*/ 233290 h 1601263"/>
              <a:gd name="csX1381" fmla="*/ 172352 w 1481579"/>
              <a:gd name="csY1381" fmla="*/ 232764 h 1601263"/>
              <a:gd name="csX1382" fmla="*/ 171967 w 1481579"/>
              <a:gd name="csY1382" fmla="*/ 232396 h 1601263"/>
              <a:gd name="csX1383" fmla="*/ 171642 w 1481579"/>
              <a:gd name="csY1383" fmla="*/ 232089 h 1601263"/>
              <a:gd name="csX1384" fmla="*/ 171344 w 1481579"/>
              <a:gd name="csY1384" fmla="*/ 231861 h 1601263"/>
              <a:gd name="csX1385" fmla="*/ 167336 w 1481579"/>
              <a:gd name="csY1385" fmla="*/ 228292 h 1601263"/>
              <a:gd name="csX1386" fmla="*/ 166819 w 1481579"/>
              <a:gd name="csY1386" fmla="*/ 227599 h 1601263"/>
              <a:gd name="csX1387" fmla="*/ 165775 w 1481579"/>
              <a:gd name="csY1387" fmla="*/ 226205 h 1601263"/>
              <a:gd name="csX1388" fmla="*/ 161777 w 1481579"/>
              <a:gd name="csY1388" fmla="*/ 220303 h 1601263"/>
              <a:gd name="csX1389" fmla="*/ 160953 w 1481579"/>
              <a:gd name="csY1389" fmla="*/ 219006 h 1601263"/>
              <a:gd name="csX1390" fmla="*/ 163057 w 1481579"/>
              <a:gd name="csY1390" fmla="*/ 216041 h 1601263"/>
              <a:gd name="csX1391" fmla="*/ 162723 w 1481579"/>
              <a:gd name="csY1391" fmla="*/ 212691 h 1601263"/>
              <a:gd name="csX1392" fmla="*/ 162627 w 1481579"/>
              <a:gd name="csY1392" fmla="*/ 211245 h 1601263"/>
              <a:gd name="csX1393" fmla="*/ 162399 w 1481579"/>
              <a:gd name="csY1393" fmla="*/ 210867 h 1601263"/>
              <a:gd name="csX1394" fmla="*/ 159725 w 1481579"/>
              <a:gd name="csY1394" fmla="*/ 206342 h 1601263"/>
              <a:gd name="csX1395" fmla="*/ 160829 w 1481579"/>
              <a:gd name="csY1395" fmla="*/ 204966 h 1601263"/>
              <a:gd name="csX1396" fmla="*/ 161610 w 1481579"/>
              <a:gd name="csY1396" fmla="*/ 203992 h 1601263"/>
              <a:gd name="csX1397" fmla="*/ 163513 w 1481579"/>
              <a:gd name="csY1397" fmla="*/ 201625 h 1601263"/>
              <a:gd name="csX1398" fmla="*/ 166775 w 1481579"/>
              <a:gd name="csY1398" fmla="*/ 199011 h 1601263"/>
              <a:gd name="csX1399" fmla="*/ 167020 w 1481579"/>
              <a:gd name="csY1399" fmla="*/ 198827 h 1601263"/>
              <a:gd name="csX1400" fmla="*/ 158857 w 1481579"/>
              <a:gd name="csY1400" fmla="*/ 201063 h 1601263"/>
              <a:gd name="csX1401" fmla="*/ 156637 w 1481579"/>
              <a:gd name="csY1401" fmla="*/ 200476 h 1601263"/>
              <a:gd name="csX1402" fmla="*/ 154918 w 1481579"/>
              <a:gd name="csY1402" fmla="*/ 200485 h 1601263"/>
              <a:gd name="csX1403" fmla="*/ 151043 w 1481579"/>
              <a:gd name="csY1403" fmla="*/ 201861 h 1601263"/>
              <a:gd name="csX1404" fmla="*/ 146149 w 1481579"/>
              <a:gd name="csY1404" fmla="*/ 204115 h 1601263"/>
              <a:gd name="csX1405" fmla="*/ 135749 w 1481579"/>
              <a:gd name="csY1405" fmla="*/ 199292 h 1601263"/>
              <a:gd name="csX1406" fmla="*/ 110090 w 1481579"/>
              <a:gd name="csY1406" fmla="*/ 187067 h 1601263"/>
              <a:gd name="csX1407" fmla="*/ 103460 w 1481579"/>
              <a:gd name="csY1407" fmla="*/ 186033 h 1601263"/>
              <a:gd name="csX1408" fmla="*/ 95173 w 1481579"/>
              <a:gd name="csY1408" fmla="*/ 184779 h 1601263"/>
              <a:gd name="csX1409" fmla="*/ 90219 w 1481579"/>
              <a:gd name="csY1409" fmla="*/ 184910 h 1601263"/>
              <a:gd name="csX1410" fmla="*/ 84098 w 1481579"/>
              <a:gd name="csY1410" fmla="*/ 189558 h 1601263"/>
              <a:gd name="csX1411" fmla="*/ 82203 w 1481579"/>
              <a:gd name="csY1411" fmla="*/ 192066 h 1601263"/>
              <a:gd name="csX1412" fmla="*/ 81186 w 1481579"/>
              <a:gd name="csY1412" fmla="*/ 193408 h 1601263"/>
              <a:gd name="csX1413" fmla="*/ 77644 w 1481579"/>
              <a:gd name="csY1413" fmla="*/ 197827 h 1601263"/>
              <a:gd name="csX1414" fmla="*/ 62156 w 1481579"/>
              <a:gd name="csY1414" fmla="*/ 183349 h 1601263"/>
              <a:gd name="csX1415" fmla="*/ 61815 w 1481579"/>
              <a:gd name="csY1415" fmla="*/ 183446 h 1601263"/>
              <a:gd name="csX1416" fmla="*/ 61446 w 1481579"/>
              <a:gd name="csY1416" fmla="*/ 183639 h 1601263"/>
              <a:gd name="csX1417" fmla="*/ 55886 w 1481579"/>
              <a:gd name="csY1417" fmla="*/ 186611 h 1601263"/>
              <a:gd name="csX1418" fmla="*/ 49888 w 1481579"/>
              <a:gd name="csY1418" fmla="*/ 189795 h 1601263"/>
              <a:gd name="csX1419" fmla="*/ 44188 w 1481579"/>
              <a:gd name="csY1419" fmla="*/ 192987 h 1601263"/>
              <a:gd name="csX1420" fmla="*/ 38251 w 1481579"/>
              <a:gd name="csY1420" fmla="*/ 196547 h 1601263"/>
              <a:gd name="csX1421" fmla="*/ 36454 w 1481579"/>
              <a:gd name="csY1421" fmla="*/ 197722 h 1601263"/>
              <a:gd name="csX1422" fmla="*/ 34498 w 1481579"/>
              <a:gd name="csY1422" fmla="*/ 198818 h 1601263"/>
              <a:gd name="csX1423" fmla="*/ 34358 w 1481579"/>
              <a:gd name="csY1423" fmla="*/ 198950 h 1601263"/>
              <a:gd name="csX1424" fmla="*/ 34235 w 1481579"/>
              <a:gd name="csY1424" fmla="*/ 198889 h 1601263"/>
              <a:gd name="csX1425" fmla="*/ 34147 w 1481579"/>
              <a:gd name="csY1425" fmla="*/ 198836 h 1601263"/>
              <a:gd name="csX1426" fmla="*/ 30561 w 1481579"/>
              <a:gd name="csY1426" fmla="*/ 203729 h 1601263"/>
              <a:gd name="csX1427" fmla="*/ 28482 w 1481579"/>
              <a:gd name="csY1427" fmla="*/ 206544 h 1601263"/>
              <a:gd name="csX1428" fmla="*/ 26606 w 1481579"/>
              <a:gd name="csY1428" fmla="*/ 209140 h 1601263"/>
              <a:gd name="csX1429" fmla="*/ 20397 w 1481579"/>
              <a:gd name="csY1429" fmla="*/ 217585 h 1601263"/>
              <a:gd name="csX1430" fmla="*/ 20204 w 1481579"/>
              <a:gd name="csY1430" fmla="*/ 219374 h 1601263"/>
              <a:gd name="csX1431" fmla="*/ 19941 w 1481579"/>
              <a:gd name="csY1431" fmla="*/ 220066 h 1601263"/>
              <a:gd name="csX1432" fmla="*/ 11408 w 1481579"/>
              <a:gd name="csY1432" fmla="*/ 227582 h 1601263"/>
              <a:gd name="csX1433" fmla="*/ 10435 w 1481579"/>
              <a:gd name="csY1433" fmla="*/ 226652 h 1601263"/>
              <a:gd name="csX1434" fmla="*/ 8032 w 1481579"/>
              <a:gd name="csY1434" fmla="*/ 223469 h 1601263"/>
              <a:gd name="csX1435" fmla="*/ 6314 w 1481579"/>
              <a:gd name="csY1435" fmla="*/ 221119 h 1601263"/>
              <a:gd name="csX1436" fmla="*/ 2455 w 1481579"/>
              <a:gd name="csY1436" fmla="*/ 215892 h 1601263"/>
              <a:gd name="csX1437" fmla="*/ 2236 w 1481579"/>
              <a:gd name="csY1437" fmla="*/ 215629 h 1601263"/>
              <a:gd name="csX1438" fmla="*/ 1271 w 1481579"/>
              <a:gd name="csY1438" fmla="*/ 214305 h 1601263"/>
              <a:gd name="csX1439" fmla="*/ 815 w 1481579"/>
              <a:gd name="csY1439" fmla="*/ 213683 h 1601263"/>
              <a:gd name="csX1440" fmla="*/ 718 w 1481579"/>
              <a:gd name="csY1440" fmla="*/ 213209 h 1601263"/>
              <a:gd name="csX1441" fmla="*/ 605 w 1481579"/>
              <a:gd name="csY1441" fmla="*/ 211429 h 1601263"/>
              <a:gd name="csX1442" fmla="*/ 508 w 1481579"/>
              <a:gd name="csY1442" fmla="*/ 210455 h 1601263"/>
              <a:gd name="csX1443" fmla="*/ 605 w 1481579"/>
              <a:gd name="csY1443" fmla="*/ 210411 h 1601263"/>
              <a:gd name="csX1444" fmla="*/ 701 w 1481579"/>
              <a:gd name="csY1444" fmla="*/ 210333 h 1601263"/>
              <a:gd name="csX1445" fmla="*/ 0 w 1481579"/>
              <a:gd name="csY1445" fmla="*/ 206965 h 1601263"/>
              <a:gd name="csX1446" fmla="*/ 5199 w 1481579"/>
              <a:gd name="csY1446" fmla="*/ 198564 h 1601263"/>
              <a:gd name="csX1447" fmla="*/ 5699 w 1481579"/>
              <a:gd name="csY1447" fmla="*/ 197143 h 1601263"/>
              <a:gd name="csX1448" fmla="*/ 5393 w 1481579"/>
              <a:gd name="csY1448" fmla="*/ 194004 h 1601263"/>
              <a:gd name="csX1449" fmla="*/ 5261 w 1481579"/>
              <a:gd name="csY1449" fmla="*/ 193162 h 1601263"/>
              <a:gd name="csX1450" fmla="*/ 5454 w 1481579"/>
              <a:gd name="csY1450" fmla="*/ 192399 h 1601263"/>
              <a:gd name="csX1451" fmla="*/ 5787 w 1481579"/>
              <a:gd name="csY1451" fmla="*/ 190891 h 1601263"/>
              <a:gd name="csX1452" fmla="*/ 6278 w 1481579"/>
              <a:gd name="csY1452" fmla="*/ 189312 h 1601263"/>
              <a:gd name="csX1453" fmla="*/ 6805 w 1481579"/>
              <a:gd name="csY1453" fmla="*/ 187821 h 1601263"/>
              <a:gd name="csX1454" fmla="*/ 7436 w 1481579"/>
              <a:gd name="csY1454" fmla="*/ 186235 h 1601263"/>
              <a:gd name="csX1455" fmla="*/ 7962 w 1481579"/>
              <a:gd name="csY1455" fmla="*/ 184787 h 1601263"/>
              <a:gd name="csX1456" fmla="*/ 8515 w 1481579"/>
              <a:gd name="csY1456" fmla="*/ 183393 h 1601263"/>
              <a:gd name="csX1457" fmla="*/ 11040 w 1481579"/>
              <a:gd name="csY1457" fmla="*/ 176062 h 1601263"/>
              <a:gd name="csX1458" fmla="*/ 12031 w 1481579"/>
              <a:gd name="csY1458" fmla="*/ 173826 h 1601263"/>
              <a:gd name="csX1459" fmla="*/ 14215 w 1481579"/>
              <a:gd name="csY1459" fmla="*/ 167959 h 1601263"/>
              <a:gd name="csX1460" fmla="*/ 14460 w 1481579"/>
              <a:gd name="csY1460" fmla="*/ 166047 h 1601263"/>
              <a:gd name="csX1461" fmla="*/ 16284 w 1481579"/>
              <a:gd name="csY1461" fmla="*/ 161899 h 1601263"/>
              <a:gd name="csX1462" fmla="*/ 16504 w 1481579"/>
              <a:gd name="csY1462" fmla="*/ 161119 h 1601263"/>
              <a:gd name="csX1463" fmla="*/ 18231 w 1481579"/>
              <a:gd name="csY1463" fmla="*/ 159303 h 1601263"/>
              <a:gd name="csX1464" fmla="*/ 18617 w 1481579"/>
              <a:gd name="csY1464" fmla="*/ 158865 h 1601263"/>
              <a:gd name="csX1465" fmla="*/ 19196 w 1481579"/>
              <a:gd name="csY1465" fmla="*/ 158059 h 1601263"/>
              <a:gd name="csX1466" fmla="*/ 19924 w 1481579"/>
              <a:gd name="csY1466" fmla="*/ 153130 h 1601263"/>
              <a:gd name="csX1467" fmla="*/ 20029 w 1481579"/>
              <a:gd name="csY1467" fmla="*/ 151499 h 1601263"/>
              <a:gd name="csX1468" fmla="*/ 20011 w 1481579"/>
              <a:gd name="csY1468" fmla="*/ 150859 h 1601263"/>
              <a:gd name="csX1469" fmla="*/ 19976 w 1481579"/>
              <a:gd name="csY1469" fmla="*/ 149780 h 1601263"/>
              <a:gd name="csX1470" fmla="*/ 19968 w 1481579"/>
              <a:gd name="csY1470" fmla="*/ 149526 h 1601263"/>
              <a:gd name="csX1471" fmla="*/ 19449 w 1481579"/>
              <a:gd name="csY1471" fmla="*/ 148781 h 1601263"/>
              <a:gd name="csX1472" fmla="*/ 19117 w 1481579"/>
              <a:gd name="csY1472" fmla="*/ 148228 h 1601263"/>
              <a:gd name="csX1473" fmla="*/ 18336 w 1481579"/>
              <a:gd name="csY1473" fmla="*/ 147000 h 1601263"/>
              <a:gd name="csX1474" fmla="*/ 16539 w 1481579"/>
              <a:gd name="csY1474" fmla="*/ 145194 h 1601263"/>
              <a:gd name="csX1475" fmla="*/ 15390 w 1481579"/>
              <a:gd name="csY1475" fmla="*/ 143764 h 1601263"/>
              <a:gd name="csX1476" fmla="*/ 13539 w 1481579"/>
              <a:gd name="csY1476" fmla="*/ 142020 h 1601263"/>
              <a:gd name="csX1477" fmla="*/ 11952 w 1481579"/>
              <a:gd name="csY1477" fmla="*/ 140546 h 1601263"/>
              <a:gd name="csX1478" fmla="*/ 10094 w 1481579"/>
              <a:gd name="csY1478" fmla="*/ 138827 h 1601263"/>
              <a:gd name="csX1479" fmla="*/ 9830 w 1481579"/>
              <a:gd name="csY1479" fmla="*/ 138617 h 1601263"/>
              <a:gd name="csX1480" fmla="*/ 8891 w 1481579"/>
              <a:gd name="csY1480" fmla="*/ 136828 h 1601263"/>
              <a:gd name="csX1481" fmla="*/ 7375 w 1481579"/>
              <a:gd name="csY1481" fmla="*/ 133031 h 1601263"/>
              <a:gd name="csX1482" fmla="*/ 7295 w 1481579"/>
              <a:gd name="csY1482" fmla="*/ 131242 h 1601263"/>
              <a:gd name="csX1483" fmla="*/ 8322 w 1481579"/>
              <a:gd name="csY1483" fmla="*/ 129996 h 1601263"/>
              <a:gd name="csX1484" fmla="*/ 9628 w 1481579"/>
              <a:gd name="csY1484" fmla="*/ 128410 h 1601263"/>
              <a:gd name="csX1485" fmla="*/ 9900 w 1481579"/>
              <a:gd name="csY1485" fmla="*/ 127699 h 1601263"/>
              <a:gd name="csX1486" fmla="*/ 9391 w 1481579"/>
              <a:gd name="csY1486" fmla="*/ 126190 h 1601263"/>
              <a:gd name="csX1487" fmla="*/ 8532 w 1481579"/>
              <a:gd name="csY1487" fmla="*/ 123648 h 1601263"/>
              <a:gd name="csX1488" fmla="*/ 6945 w 1481579"/>
              <a:gd name="csY1488" fmla="*/ 117763 h 1601263"/>
              <a:gd name="csX1489" fmla="*/ 7234 w 1481579"/>
              <a:gd name="csY1489" fmla="*/ 113905 h 1601263"/>
              <a:gd name="csX1490" fmla="*/ 8138 w 1481579"/>
              <a:gd name="csY1490" fmla="*/ 109397 h 1601263"/>
              <a:gd name="csX1491" fmla="*/ 7883 w 1481579"/>
              <a:gd name="csY1491" fmla="*/ 105276 h 1601263"/>
              <a:gd name="csX1492" fmla="*/ 7804 w 1481579"/>
              <a:gd name="csY1492" fmla="*/ 103960 h 1601263"/>
              <a:gd name="csX1493" fmla="*/ 7059 w 1481579"/>
              <a:gd name="csY1493" fmla="*/ 100163 h 1601263"/>
              <a:gd name="csX1494" fmla="*/ 5699 w 1481579"/>
              <a:gd name="csY1494" fmla="*/ 97533 h 1601263"/>
              <a:gd name="csX1495" fmla="*/ 5858 w 1481579"/>
              <a:gd name="csY1495" fmla="*/ 94972 h 1601263"/>
              <a:gd name="csX1496" fmla="*/ 6954 w 1481579"/>
              <a:gd name="csY1496" fmla="*/ 92315 h 1601263"/>
              <a:gd name="csX1497" fmla="*/ 8182 w 1481579"/>
              <a:gd name="csY1497" fmla="*/ 90377 h 1601263"/>
              <a:gd name="csX1498" fmla="*/ 8576 w 1481579"/>
              <a:gd name="csY1498" fmla="*/ 89228 h 1601263"/>
              <a:gd name="csX1499" fmla="*/ 10330 w 1481579"/>
              <a:gd name="csY1499" fmla="*/ 84440 h 1601263"/>
              <a:gd name="csX1500" fmla="*/ 10768 w 1481579"/>
              <a:gd name="csY1500" fmla="*/ 82344 h 1601263"/>
              <a:gd name="csX1501" fmla="*/ 11014 w 1481579"/>
              <a:gd name="csY1501" fmla="*/ 79845 h 1601263"/>
              <a:gd name="csX1502" fmla="*/ 8576 w 1481579"/>
              <a:gd name="csY1502" fmla="*/ 69277 h 1601263"/>
              <a:gd name="csX1503" fmla="*/ 9295 w 1481579"/>
              <a:gd name="csY1503" fmla="*/ 59368 h 1601263"/>
              <a:gd name="csX1504" fmla="*/ 5051 w 1481579"/>
              <a:gd name="csY1504" fmla="*/ 51827 h 1601263"/>
              <a:gd name="csX1505" fmla="*/ 5314 w 1481579"/>
              <a:gd name="csY1505" fmla="*/ 51748 h 1601263"/>
              <a:gd name="csX1506" fmla="*/ 6086 w 1481579"/>
              <a:gd name="csY1506" fmla="*/ 51494 h 1601263"/>
              <a:gd name="csX1507" fmla="*/ 9462 w 1481579"/>
              <a:gd name="csY1507" fmla="*/ 50126 h 1601263"/>
              <a:gd name="csX1508" fmla="*/ 11908 w 1481579"/>
              <a:gd name="csY1508" fmla="*/ 49318 h 1601263"/>
              <a:gd name="csX1509" fmla="*/ 13382 w 1481579"/>
              <a:gd name="csY1509" fmla="*/ 48748 h 1601263"/>
              <a:gd name="csX1510" fmla="*/ 15951 w 1481579"/>
              <a:gd name="csY1510" fmla="*/ 47284 h 1601263"/>
              <a:gd name="csX1511" fmla="*/ 17424 w 1481579"/>
              <a:gd name="csY1511" fmla="*/ 47223 h 1601263"/>
              <a:gd name="csX1512" fmla="*/ 17433 w 1481579"/>
              <a:gd name="csY1512" fmla="*/ 47223 h 1601263"/>
              <a:gd name="csX1513" fmla="*/ 17468 w 1481579"/>
              <a:gd name="csY1513" fmla="*/ 47223 h 1601263"/>
              <a:gd name="csX1514" fmla="*/ 17907 w 1481579"/>
              <a:gd name="csY1514" fmla="*/ 47205 h 1601263"/>
              <a:gd name="csX1515" fmla="*/ 18907 w 1481579"/>
              <a:gd name="csY1515" fmla="*/ 46583 h 1601263"/>
              <a:gd name="csX1516" fmla="*/ 20529 w 1481579"/>
              <a:gd name="csY1516" fmla="*/ 45732 h 1601263"/>
              <a:gd name="csX1517" fmla="*/ 21564 w 1481579"/>
              <a:gd name="csY1517" fmla="*/ 45197 h 1601263"/>
              <a:gd name="csX1518" fmla="*/ 25781 w 1481579"/>
              <a:gd name="csY1518" fmla="*/ 45565 h 1601263"/>
              <a:gd name="csX1519" fmla="*/ 27947 w 1481579"/>
              <a:gd name="csY1519" fmla="*/ 44855 h 1601263"/>
              <a:gd name="csX1520" fmla="*/ 28141 w 1481579"/>
              <a:gd name="csY1520" fmla="*/ 44803 h 1601263"/>
              <a:gd name="csX1521" fmla="*/ 30262 w 1481579"/>
              <a:gd name="csY1521" fmla="*/ 43855 h 1601263"/>
              <a:gd name="csX1522" fmla="*/ 32990 w 1481579"/>
              <a:gd name="csY1522" fmla="*/ 43382 h 1601263"/>
              <a:gd name="csX1523" fmla="*/ 36199 w 1481579"/>
              <a:gd name="csY1523" fmla="*/ 43207 h 1601263"/>
              <a:gd name="csX1524" fmla="*/ 39243 w 1481579"/>
              <a:gd name="csY1524" fmla="*/ 43259 h 1601263"/>
              <a:gd name="csX1525" fmla="*/ 41189 w 1481579"/>
              <a:gd name="csY1525" fmla="*/ 43154 h 1601263"/>
              <a:gd name="csX1526" fmla="*/ 42575 w 1481579"/>
              <a:gd name="csY1526" fmla="*/ 42952 h 1601263"/>
              <a:gd name="csX1527" fmla="*/ 43943 w 1481579"/>
              <a:gd name="csY1527" fmla="*/ 42627 h 1601263"/>
              <a:gd name="csX1528" fmla="*/ 47284 w 1481579"/>
              <a:gd name="csY1528" fmla="*/ 41514 h 1601263"/>
              <a:gd name="csX1529" fmla="*/ 49493 w 1481579"/>
              <a:gd name="csY1529" fmla="*/ 41198 h 1601263"/>
              <a:gd name="csX1530" fmla="*/ 51844 w 1481579"/>
              <a:gd name="csY1530" fmla="*/ 41365 h 1601263"/>
              <a:gd name="csX1531" fmla="*/ 54290 w 1481579"/>
              <a:gd name="csY1531" fmla="*/ 40155 h 1601263"/>
              <a:gd name="csX1532" fmla="*/ 55150 w 1481579"/>
              <a:gd name="csY1532" fmla="*/ 39725 h 1601263"/>
              <a:gd name="csX1533" fmla="*/ 57834 w 1481579"/>
              <a:gd name="csY1533" fmla="*/ 38392 h 1601263"/>
              <a:gd name="csX1534" fmla="*/ 59561 w 1481579"/>
              <a:gd name="csY1534" fmla="*/ 38208 h 1601263"/>
              <a:gd name="csX1535" fmla="*/ 62007 w 1481579"/>
              <a:gd name="csY1535" fmla="*/ 38462 h 1601263"/>
              <a:gd name="csX1536" fmla="*/ 65270 w 1481579"/>
              <a:gd name="csY1536" fmla="*/ 39032 h 1601263"/>
              <a:gd name="csX1537" fmla="*/ 67006 w 1481579"/>
              <a:gd name="csY1537" fmla="*/ 38804 h 1601263"/>
              <a:gd name="csX1538" fmla="*/ 69523 w 1481579"/>
              <a:gd name="csY1538" fmla="*/ 38392 h 1601263"/>
              <a:gd name="csX1539" fmla="*/ 72548 w 1481579"/>
              <a:gd name="csY1539" fmla="*/ 38208 h 1601263"/>
              <a:gd name="csX1540" fmla="*/ 73776 w 1481579"/>
              <a:gd name="csY1540" fmla="*/ 38445 h 1601263"/>
              <a:gd name="csX1541" fmla="*/ 74065 w 1481579"/>
              <a:gd name="csY1541" fmla="*/ 38497 h 1601263"/>
              <a:gd name="csX1542" fmla="*/ 74232 w 1481579"/>
              <a:gd name="csY1542" fmla="*/ 38532 h 1601263"/>
              <a:gd name="csX1543" fmla="*/ 74714 w 1481579"/>
              <a:gd name="csY1543" fmla="*/ 38585 h 1601263"/>
              <a:gd name="csX1544" fmla="*/ 75636 w 1481579"/>
              <a:gd name="csY1544" fmla="*/ 38682 h 1601263"/>
              <a:gd name="csX1545" fmla="*/ 77678 w 1481579"/>
              <a:gd name="csY1545" fmla="*/ 38901 h 1601263"/>
              <a:gd name="csX1546" fmla="*/ 79020 w 1481579"/>
              <a:gd name="csY1546" fmla="*/ 39111 h 1601263"/>
              <a:gd name="csX1547" fmla="*/ 82571 w 1481579"/>
              <a:gd name="csY1547" fmla="*/ 39979 h 1601263"/>
              <a:gd name="csX1548" fmla="*/ 83694 w 1481579"/>
              <a:gd name="csY1548" fmla="*/ 39962 h 1601263"/>
              <a:gd name="csX1549" fmla="*/ 84290 w 1481579"/>
              <a:gd name="csY1549" fmla="*/ 40014 h 1601263"/>
              <a:gd name="csX1550" fmla="*/ 85491 w 1481579"/>
              <a:gd name="csY1550" fmla="*/ 40120 h 1601263"/>
              <a:gd name="csX1551" fmla="*/ 86386 w 1481579"/>
              <a:gd name="csY1551" fmla="*/ 40541 h 1601263"/>
              <a:gd name="csX1552" fmla="*/ 88640 w 1481579"/>
              <a:gd name="csY1552" fmla="*/ 41601 h 1601263"/>
              <a:gd name="csX1553" fmla="*/ 90342 w 1481579"/>
              <a:gd name="csY1553" fmla="*/ 42461 h 1601263"/>
              <a:gd name="csX1554" fmla="*/ 90622 w 1481579"/>
              <a:gd name="csY1554" fmla="*/ 42523 h 1601263"/>
              <a:gd name="csX1555" fmla="*/ 91376 w 1481579"/>
              <a:gd name="csY1555" fmla="*/ 42610 h 1601263"/>
              <a:gd name="csX1556" fmla="*/ 93174 w 1481579"/>
              <a:gd name="csY1556" fmla="*/ 42865 h 1601263"/>
              <a:gd name="csX1557" fmla="*/ 94103 w 1481579"/>
              <a:gd name="csY1557" fmla="*/ 42777 h 1601263"/>
              <a:gd name="csX1558" fmla="*/ 96181 w 1481579"/>
              <a:gd name="csY1558" fmla="*/ 42707 h 1601263"/>
              <a:gd name="csX1559" fmla="*/ 96296 w 1481579"/>
              <a:gd name="csY1559" fmla="*/ 43478 h 1601263"/>
              <a:gd name="csX1560" fmla="*/ 96321 w 1481579"/>
              <a:gd name="csY1560" fmla="*/ 44224 h 1601263"/>
              <a:gd name="csX1561" fmla="*/ 96321 w 1481579"/>
              <a:gd name="csY1561" fmla="*/ 45434 h 1601263"/>
              <a:gd name="csX1562" fmla="*/ 95936 w 1481579"/>
              <a:gd name="csY1562" fmla="*/ 51634 h 1601263"/>
              <a:gd name="csX1563" fmla="*/ 98699 w 1481579"/>
              <a:gd name="csY1563" fmla="*/ 51082 h 1601263"/>
              <a:gd name="csX1564" fmla="*/ 99576 w 1481579"/>
              <a:gd name="csY1564" fmla="*/ 52011 h 1601263"/>
              <a:gd name="csX1565" fmla="*/ 101724 w 1481579"/>
              <a:gd name="csY1565" fmla="*/ 51783 h 1601263"/>
              <a:gd name="csX1566" fmla="*/ 102846 w 1481579"/>
              <a:gd name="csY1566" fmla="*/ 53028 h 1601263"/>
              <a:gd name="csX1567" fmla="*/ 104408 w 1481579"/>
              <a:gd name="csY1567" fmla="*/ 53291 h 1601263"/>
              <a:gd name="csX1568" fmla="*/ 105574 w 1481579"/>
              <a:gd name="csY1568" fmla="*/ 53317 h 1601263"/>
              <a:gd name="csX1569" fmla="*/ 106609 w 1481579"/>
              <a:gd name="csY1569" fmla="*/ 54475 h 1601263"/>
              <a:gd name="csX1570" fmla="*/ 108187 w 1481579"/>
              <a:gd name="csY1570" fmla="*/ 54247 h 1601263"/>
              <a:gd name="csX1571" fmla="*/ 108854 w 1481579"/>
              <a:gd name="csY1571" fmla="*/ 54729 h 1601263"/>
              <a:gd name="csX1572" fmla="*/ 109747 w 1481579"/>
              <a:gd name="csY1572" fmla="*/ 54641 h 1601263"/>
              <a:gd name="csX1573" fmla="*/ 110529 w 1481579"/>
              <a:gd name="csY1573" fmla="*/ 54703 h 1601263"/>
              <a:gd name="csX1574" fmla="*/ 111686 w 1481579"/>
              <a:gd name="csY1574" fmla="*/ 56308 h 1601263"/>
              <a:gd name="csX1575" fmla="*/ 112309 w 1481579"/>
              <a:gd name="csY1575" fmla="*/ 56211 h 1601263"/>
              <a:gd name="csX1576" fmla="*/ 112931 w 1481579"/>
              <a:gd name="csY1576" fmla="*/ 56579 h 1601263"/>
              <a:gd name="csX1577" fmla="*/ 113439 w 1481579"/>
              <a:gd name="csY1577" fmla="*/ 56764 h 1601263"/>
              <a:gd name="csX1578" fmla="*/ 113773 w 1481579"/>
              <a:gd name="csY1578" fmla="*/ 57062 h 1601263"/>
              <a:gd name="csX1579" fmla="*/ 114334 w 1481579"/>
              <a:gd name="csY1579" fmla="*/ 57343 h 1601263"/>
              <a:gd name="csX1580" fmla="*/ 115554 w 1481579"/>
              <a:gd name="csY1580" fmla="*/ 57290 h 1601263"/>
              <a:gd name="csX1581" fmla="*/ 116290 w 1481579"/>
              <a:gd name="csY1581" fmla="*/ 56746 h 1601263"/>
              <a:gd name="csX1582" fmla="*/ 116930 w 1481579"/>
              <a:gd name="csY1582" fmla="*/ 56799 h 1601263"/>
              <a:gd name="csX1583" fmla="*/ 117403 w 1481579"/>
              <a:gd name="csY1583" fmla="*/ 56237 h 1601263"/>
              <a:gd name="csX1584" fmla="*/ 117746 w 1481579"/>
              <a:gd name="csY1584" fmla="*/ 55861 h 1601263"/>
              <a:gd name="csX1585" fmla="*/ 119070 w 1481579"/>
              <a:gd name="csY1585" fmla="*/ 55527 h 1601263"/>
              <a:gd name="csX1586" fmla="*/ 119736 w 1481579"/>
              <a:gd name="csY1586" fmla="*/ 55905 h 1601263"/>
              <a:gd name="csX1587" fmla="*/ 120964 w 1481579"/>
              <a:gd name="csY1587" fmla="*/ 55887 h 1601263"/>
              <a:gd name="csX1588" fmla="*/ 121262 w 1481579"/>
              <a:gd name="csY1588" fmla="*/ 55825 h 1601263"/>
              <a:gd name="csX1589" fmla="*/ 123016 w 1481579"/>
              <a:gd name="csY1589" fmla="*/ 55194 h 1601263"/>
              <a:gd name="csX1590" fmla="*/ 123577 w 1481579"/>
              <a:gd name="csY1590" fmla="*/ 55378 h 1601263"/>
              <a:gd name="csX1591" fmla="*/ 123945 w 1481579"/>
              <a:gd name="csY1591" fmla="*/ 55527 h 1601263"/>
              <a:gd name="csX1592" fmla="*/ 124524 w 1481579"/>
              <a:gd name="csY1592" fmla="*/ 54949 h 1601263"/>
              <a:gd name="csX1593" fmla="*/ 125436 w 1481579"/>
              <a:gd name="csY1593" fmla="*/ 54668 h 1601263"/>
              <a:gd name="csX1594" fmla="*/ 126129 w 1481579"/>
              <a:gd name="csY1594" fmla="*/ 54510 h 1601263"/>
              <a:gd name="csX1595" fmla="*/ 126988 w 1481579"/>
              <a:gd name="csY1595" fmla="*/ 54983 h 1601263"/>
              <a:gd name="csX1596" fmla="*/ 127313 w 1481579"/>
              <a:gd name="csY1596" fmla="*/ 55019 h 1601263"/>
              <a:gd name="csX1597" fmla="*/ 127769 w 1481579"/>
              <a:gd name="csY1597" fmla="*/ 55019 h 1601263"/>
              <a:gd name="csX1598" fmla="*/ 128497 w 1481579"/>
              <a:gd name="csY1598" fmla="*/ 54624 h 1601263"/>
              <a:gd name="csX1599" fmla="*/ 128505 w 1481579"/>
              <a:gd name="csY1599" fmla="*/ 54080 h 1601263"/>
              <a:gd name="csX1600" fmla="*/ 128524 w 1481579"/>
              <a:gd name="csY1600" fmla="*/ 53405 h 1601263"/>
              <a:gd name="csX1601" fmla="*/ 129321 w 1481579"/>
              <a:gd name="csY1601" fmla="*/ 53449 h 1601263"/>
              <a:gd name="csX1602" fmla="*/ 129514 w 1481579"/>
              <a:gd name="csY1602" fmla="*/ 53458 h 1601263"/>
              <a:gd name="csX1603" fmla="*/ 129576 w 1481579"/>
              <a:gd name="csY1603" fmla="*/ 53458 h 1601263"/>
              <a:gd name="csX1604" fmla="*/ 130075 w 1481579"/>
              <a:gd name="csY1604" fmla="*/ 53738 h 1601263"/>
              <a:gd name="csX1605" fmla="*/ 130303 w 1481579"/>
              <a:gd name="csY1605" fmla="*/ 53870 h 1601263"/>
              <a:gd name="csX1606" fmla="*/ 130522 w 1481579"/>
              <a:gd name="csY1606" fmla="*/ 55343 h 1601263"/>
              <a:gd name="csX1607" fmla="*/ 130645 w 1481579"/>
              <a:gd name="csY1607" fmla="*/ 55667 h 1601263"/>
              <a:gd name="csX1608" fmla="*/ 130724 w 1481579"/>
              <a:gd name="csY1608" fmla="*/ 55905 h 1601263"/>
              <a:gd name="csX1609" fmla="*/ 131522 w 1481579"/>
              <a:gd name="csY1609" fmla="*/ 57317 h 1601263"/>
              <a:gd name="csX1610" fmla="*/ 132267 w 1481579"/>
              <a:gd name="csY1610" fmla="*/ 58789 h 1601263"/>
              <a:gd name="csX1611" fmla="*/ 132934 w 1481579"/>
              <a:gd name="csY1611" fmla="*/ 60684 h 1601263"/>
              <a:gd name="csX1612" fmla="*/ 133461 w 1481579"/>
              <a:gd name="csY1612" fmla="*/ 61999 h 1601263"/>
              <a:gd name="csX1613" fmla="*/ 134521 w 1481579"/>
              <a:gd name="csY1613" fmla="*/ 62806 h 1601263"/>
              <a:gd name="csX1614" fmla="*/ 135881 w 1481579"/>
              <a:gd name="csY1614" fmla="*/ 63937 h 1601263"/>
              <a:gd name="csX1615" fmla="*/ 136389 w 1481579"/>
              <a:gd name="csY1615" fmla="*/ 63928 h 1601263"/>
              <a:gd name="csX1616" fmla="*/ 138204 w 1481579"/>
              <a:gd name="csY1616" fmla="*/ 64192 h 1601263"/>
              <a:gd name="csX1617" fmla="*/ 138932 w 1481579"/>
              <a:gd name="csY1617" fmla="*/ 63894 h 1601263"/>
              <a:gd name="csX1618" fmla="*/ 140038 w 1481579"/>
              <a:gd name="csY1618" fmla="*/ 63595 h 1601263"/>
              <a:gd name="csX1619" fmla="*/ 141720 w 1481579"/>
              <a:gd name="csY1619" fmla="*/ 63297 h 1601263"/>
              <a:gd name="csX1620" fmla="*/ 142826 w 1481579"/>
              <a:gd name="csY1620" fmla="*/ 63455 h 1601263"/>
              <a:gd name="csX1621" fmla="*/ 143176 w 1481579"/>
              <a:gd name="csY1621" fmla="*/ 63508 h 1601263"/>
              <a:gd name="csX1622" fmla="*/ 143264 w 1481579"/>
              <a:gd name="csY1622" fmla="*/ 63525 h 1601263"/>
              <a:gd name="csX1623" fmla="*/ 144544 w 1481579"/>
              <a:gd name="csY1623" fmla="*/ 64463 h 1601263"/>
              <a:gd name="csX1624" fmla="*/ 144781 w 1481579"/>
              <a:gd name="csY1624" fmla="*/ 64867 h 1601263"/>
              <a:gd name="csX1625" fmla="*/ 144904 w 1481579"/>
              <a:gd name="csY1625" fmla="*/ 65121 h 1601263"/>
              <a:gd name="csX1626" fmla="*/ 145527 w 1481579"/>
              <a:gd name="csY1626" fmla="*/ 66296 h 1601263"/>
              <a:gd name="csX1627" fmla="*/ 147632 w 1481579"/>
              <a:gd name="csY1627" fmla="*/ 67111 h 1601263"/>
              <a:gd name="csX1628" fmla="*/ 151069 w 1481579"/>
              <a:gd name="csY1628" fmla="*/ 67550 h 1601263"/>
              <a:gd name="csX1629" fmla="*/ 154568 w 1481579"/>
              <a:gd name="csY1629" fmla="*/ 70155 h 1601263"/>
              <a:gd name="csX1630" fmla="*/ 156480 w 1481579"/>
              <a:gd name="csY1630" fmla="*/ 72084 h 1601263"/>
              <a:gd name="csX1631" fmla="*/ 157637 w 1481579"/>
              <a:gd name="csY1631" fmla="*/ 73426 h 1601263"/>
              <a:gd name="csX1632" fmla="*/ 160102 w 1481579"/>
              <a:gd name="csY1632" fmla="*/ 73960 h 1601263"/>
              <a:gd name="csX1633" fmla="*/ 160505 w 1481579"/>
              <a:gd name="csY1633" fmla="*/ 74215 h 1601263"/>
              <a:gd name="csX1634" fmla="*/ 161679 w 1481579"/>
              <a:gd name="csY1634" fmla="*/ 74978 h 1601263"/>
              <a:gd name="csX1635" fmla="*/ 164153 w 1481579"/>
              <a:gd name="csY1635" fmla="*/ 77118 h 1601263"/>
              <a:gd name="csX1636" fmla="*/ 165880 w 1481579"/>
              <a:gd name="csY1636" fmla="*/ 79450 h 1601263"/>
              <a:gd name="csX1637" fmla="*/ 167511 w 1481579"/>
              <a:gd name="csY1637" fmla="*/ 80906 h 1601263"/>
              <a:gd name="csX1638" fmla="*/ 169537 w 1481579"/>
              <a:gd name="csY1638" fmla="*/ 81765 h 1601263"/>
              <a:gd name="csX1639" fmla="*/ 172264 w 1481579"/>
              <a:gd name="csY1639" fmla="*/ 81993 h 1601263"/>
              <a:gd name="csX1640" fmla="*/ 173808 w 1481579"/>
              <a:gd name="csY1640" fmla="*/ 81765 h 1601263"/>
              <a:gd name="csX1641" fmla="*/ 175299 w 1481579"/>
              <a:gd name="csY1641" fmla="*/ 79880 h 1601263"/>
              <a:gd name="csX1642" fmla="*/ 176579 w 1481579"/>
              <a:gd name="csY1642" fmla="*/ 79292 h 1601263"/>
              <a:gd name="csX1643" fmla="*/ 177816 w 1481579"/>
              <a:gd name="csY1643" fmla="*/ 79573 h 1601263"/>
              <a:gd name="csX1644" fmla="*/ 178482 w 1481579"/>
              <a:gd name="csY1644" fmla="*/ 79757 h 1601263"/>
              <a:gd name="csX1645" fmla="*/ 181060 w 1481579"/>
              <a:gd name="csY1645" fmla="*/ 80073 h 1601263"/>
              <a:gd name="csX1646" fmla="*/ 183156 w 1481579"/>
              <a:gd name="csY1646" fmla="*/ 80493 h 1601263"/>
              <a:gd name="csX1647" fmla="*/ 185006 w 1481579"/>
              <a:gd name="csY1647" fmla="*/ 79836 h 1601263"/>
              <a:gd name="csX1648" fmla="*/ 186874 w 1481579"/>
              <a:gd name="csY1648" fmla="*/ 78626 h 1601263"/>
              <a:gd name="csX1649" fmla="*/ 188006 w 1481579"/>
              <a:gd name="csY1649" fmla="*/ 78486 h 1601263"/>
              <a:gd name="csX1650" fmla="*/ 189891 w 1481579"/>
              <a:gd name="csY1650" fmla="*/ 79161 h 1601263"/>
              <a:gd name="csX1651" fmla="*/ 192031 w 1481579"/>
              <a:gd name="csY1651" fmla="*/ 78968 h 1601263"/>
              <a:gd name="csX1652" fmla="*/ 193416 w 1481579"/>
              <a:gd name="csY1652" fmla="*/ 79704 h 1601263"/>
              <a:gd name="csX1653" fmla="*/ 196099 w 1481579"/>
              <a:gd name="csY1653" fmla="*/ 80345 h 1601263"/>
              <a:gd name="csX1654" fmla="*/ 198292 w 1481579"/>
              <a:gd name="csY1654" fmla="*/ 80459 h 1601263"/>
              <a:gd name="csX1655" fmla="*/ 200415 w 1481579"/>
              <a:gd name="csY1655" fmla="*/ 79950 h 1601263"/>
              <a:gd name="csX1656" fmla="*/ 202528 w 1481579"/>
              <a:gd name="csY1656" fmla="*/ 79906 h 1601263"/>
              <a:gd name="csX1657" fmla="*/ 204588 w 1481579"/>
              <a:gd name="csY1657" fmla="*/ 79845 h 1601263"/>
              <a:gd name="csX1658" fmla="*/ 206649 w 1481579"/>
              <a:gd name="csY1658" fmla="*/ 79661 h 1601263"/>
              <a:gd name="csX1659" fmla="*/ 208316 w 1481579"/>
              <a:gd name="csY1659" fmla="*/ 79292 h 1601263"/>
              <a:gd name="csX1660" fmla="*/ 209552 w 1481579"/>
              <a:gd name="csY1660" fmla="*/ 78582 h 1601263"/>
              <a:gd name="csX1661" fmla="*/ 213753 w 1481579"/>
              <a:gd name="csY1661" fmla="*/ 78222 h 1601263"/>
              <a:gd name="csX1662" fmla="*/ 215085 w 1481579"/>
              <a:gd name="csY1662" fmla="*/ 76828 h 1601263"/>
              <a:gd name="csX1663" fmla="*/ 219040 w 1481579"/>
              <a:gd name="csY1663" fmla="*/ 75162 h 1601263"/>
              <a:gd name="csX1664" fmla="*/ 219338 w 1481579"/>
              <a:gd name="csY1664" fmla="*/ 75056 h 1601263"/>
              <a:gd name="csX1665" fmla="*/ 222715 w 1481579"/>
              <a:gd name="csY1665" fmla="*/ 75679 h 1601263"/>
              <a:gd name="csX1666" fmla="*/ 225117 w 1481579"/>
              <a:gd name="csY1666" fmla="*/ 74881 h 1601263"/>
              <a:gd name="csX1667" fmla="*/ 227187 w 1481579"/>
              <a:gd name="csY1667" fmla="*/ 75723 h 1601263"/>
              <a:gd name="csX1668" fmla="*/ 227888 w 1481579"/>
              <a:gd name="csY1668" fmla="*/ 76004 h 1601263"/>
              <a:gd name="csX1669" fmla="*/ 228905 w 1481579"/>
              <a:gd name="csY1669" fmla="*/ 77232 h 1601263"/>
              <a:gd name="csX1670" fmla="*/ 229511 w 1481579"/>
              <a:gd name="csY1670" fmla="*/ 77968 h 1601263"/>
              <a:gd name="csX1671" fmla="*/ 231984 w 1481579"/>
              <a:gd name="csY1671" fmla="*/ 78415 h 1601263"/>
              <a:gd name="csX1672" fmla="*/ 233817 w 1481579"/>
              <a:gd name="csY1672" fmla="*/ 79950 h 1601263"/>
              <a:gd name="csX1673" fmla="*/ 234562 w 1481579"/>
              <a:gd name="csY1673" fmla="*/ 80607 h 1601263"/>
              <a:gd name="csX1674" fmla="*/ 236658 w 1481579"/>
              <a:gd name="csY1674" fmla="*/ 81029 h 1601263"/>
              <a:gd name="csX1675" fmla="*/ 238411 w 1481579"/>
              <a:gd name="csY1675" fmla="*/ 81344 h 1601263"/>
              <a:gd name="csX1676" fmla="*/ 238929 w 1481579"/>
              <a:gd name="csY1676" fmla="*/ 81879 h 1601263"/>
              <a:gd name="csX1677" fmla="*/ 240007 w 1481579"/>
              <a:gd name="csY1677" fmla="*/ 82484 h 1601263"/>
              <a:gd name="csX1678" fmla="*/ 240394 w 1481579"/>
              <a:gd name="csY1678" fmla="*/ 82888 h 1601263"/>
              <a:gd name="csX1679" fmla="*/ 241551 w 1481579"/>
              <a:gd name="csY1679" fmla="*/ 83335 h 1601263"/>
              <a:gd name="csX1680" fmla="*/ 242078 w 1481579"/>
              <a:gd name="csY1680" fmla="*/ 83809 h 1601263"/>
              <a:gd name="csX1681" fmla="*/ 242525 w 1481579"/>
              <a:gd name="csY1681" fmla="*/ 84299 h 1601263"/>
              <a:gd name="csX1682" fmla="*/ 244304 w 1481579"/>
              <a:gd name="csY1682" fmla="*/ 84949 h 1601263"/>
              <a:gd name="csX1683" fmla="*/ 245734 w 1481579"/>
              <a:gd name="csY1683" fmla="*/ 85466 h 1601263"/>
              <a:gd name="csX1684" fmla="*/ 246734 w 1481579"/>
              <a:gd name="csY1684" fmla="*/ 86360 h 1601263"/>
              <a:gd name="csX1685" fmla="*/ 247532 w 1481579"/>
              <a:gd name="csY1685" fmla="*/ 87070 h 1601263"/>
              <a:gd name="csX1686" fmla="*/ 248575 w 1481579"/>
              <a:gd name="csY1686" fmla="*/ 88246 h 1601263"/>
              <a:gd name="csX1687" fmla="*/ 250382 w 1481579"/>
              <a:gd name="csY1687" fmla="*/ 88140 h 1601263"/>
              <a:gd name="csX1688" fmla="*/ 251557 w 1481579"/>
              <a:gd name="csY1688" fmla="*/ 88351 h 1601263"/>
              <a:gd name="csX1689" fmla="*/ 252390 w 1481579"/>
              <a:gd name="csY1689" fmla="*/ 88912 h 1601263"/>
              <a:gd name="csX1690" fmla="*/ 253127 w 1481579"/>
              <a:gd name="csY1690" fmla="*/ 89693 h 1601263"/>
              <a:gd name="csX1691" fmla="*/ 253757 w 1481579"/>
              <a:gd name="csY1691" fmla="*/ 90999 h 1601263"/>
              <a:gd name="csX1692" fmla="*/ 255669 w 1481579"/>
              <a:gd name="csY1692" fmla="*/ 91447 h 1601263"/>
              <a:gd name="csX1693" fmla="*/ 258344 w 1481579"/>
              <a:gd name="csY1693" fmla="*/ 92280 h 1601263"/>
              <a:gd name="csX1694" fmla="*/ 260519 w 1481579"/>
              <a:gd name="csY1694" fmla="*/ 91569 h 1601263"/>
              <a:gd name="csX1695" fmla="*/ 260966 w 1481579"/>
              <a:gd name="csY1695" fmla="*/ 90149 h 1601263"/>
              <a:gd name="csX1696" fmla="*/ 262957 w 1481579"/>
              <a:gd name="csY1696" fmla="*/ 89246 h 1601263"/>
              <a:gd name="csX1697" fmla="*/ 265553 w 1481579"/>
              <a:gd name="csY1697" fmla="*/ 88106 h 1601263"/>
              <a:gd name="csX1698" fmla="*/ 268323 w 1481579"/>
              <a:gd name="csY1698" fmla="*/ 85475 h 1601263"/>
              <a:gd name="csX1699" fmla="*/ 269666 w 1481579"/>
              <a:gd name="csY1699" fmla="*/ 83879 h 1601263"/>
              <a:gd name="csX1700" fmla="*/ 269718 w 1481579"/>
              <a:gd name="csY1700" fmla="*/ 82441 h 1601263"/>
              <a:gd name="csX1701" fmla="*/ 272130 w 1481579"/>
              <a:gd name="csY1701" fmla="*/ 80590 h 1601263"/>
              <a:gd name="csX1702" fmla="*/ 274576 w 1481579"/>
              <a:gd name="csY1702" fmla="*/ 79950 h 1601263"/>
              <a:gd name="csX1703" fmla="*/ 275865 w 1481579"/>
              <a:gd name="csY1703" fmla="*/ 78933 h 1601263"/>
              <a:gd name="csX1704" fmla="*/ 278461 w 1481579"/>
              <a:gd name="csY1704" fmla="*/ 76995 h 1601263"/>
              <a:gd name="csX1705" fmla="*/ 280232 w 1481579"/>
              <a:gd name="csY1705" fmla="*/ 76363 h 1601263"/>
              <a:gd name="csX1706" fmla="*/ 280381 w 1481579"/>
              <a:gd name="csY1706" fmla="*/ 76311 h 1601263"/>
              <a:gd name="csX1707" fmla="*/ 281574 w 1481579"/>
              <a:gd name="csY1707" fmla="*/ 75644 h 1601263"/>
              <a:gd name="csX1708" fmla="*/ 282205 w 1481579"/>
              <a:gd name="csY1708" fmla="*/ 75294 h 1601263"/>
              <a:gd name="csX1709" fmla="*/ 282653 w 1481579"/>
              <a:gd name="csY1709" fmla="*/ 74978 h 1601263"/>
              <a:gd name="csX1710" fmla="*/ 283872 w 1481579"/>
              <a:gd name="csY1710" fmla="*/ 74101 h 1601263"/>
              <a:gd name="csX1711" fmla="*/ 286625 w 1481579"/>
              <a:gd name="csY1711" fmla="*/ 72461 h 1601263"/>
              <a:gd name="csX1712" fmla="*/ 288914 w 1481579"/>
              <a:gd name="csY1712" fmla="*/ 71987 h 1601263"/>
              <a:gd name="csX1713" fmla="*/ 291125 w 1481579"/>
              <a:gd name="csY1713" fmla="*/ 70137 h 1601263"/>
              <a:gd name="csX1714" fmla="*/ 293255 w 1481579"/>
              <a:gd name="csY1714" fmla="*/ 70023 h 1601263"/>
              <a:gd name="csX1715" fmla="*/ 293466 w 1481579"/>
              <a:gd name="csY1715" fmla="*/ 70076 h 1601263"/>
              <a:gd name="csX1716" fmla="*/ 293763 w 1481579"/>
              <a:gd name="csY1716" fmla="*/ 70181 h 1601263"/>
              <a:gd name="csX1717" fmla="*/ 295439 w 1481579"/>
              <a:gd name="csY1717" fmla="*/ 70795 h 1601263"/>
              <a:gd name="csX1718" fmla="*/ 296219 w 1481579"/>
              <a:gd name="csY1718" fmla="*/ 70935 h 1601263"/>
              <a:gd name="csX1719" fmla="*/ 299183 w 1481579"/>
              <a:gd name="csY1719" fmla="*/ 70917 h 1601263"/>
              <a:gd name="csX1720" fmla="*/ 300262 w 1481579"/>
              <a:gd name="csY1720" fmla="*/ 71154 h 1601263"/>
              <a:gd name="csX1721" fmla="*/ 300876 w 1481579"/>
              <a:gd name="csY1721" fmla="*/ 71400 h 1601263"/>
              <a:gd name="csX1722" fmla="*/ 301139 w 1481579"/>
              <a:gd name="csY1722" fmla="*/ 71505 h 1601263"/>
              <a:gd name="csX1723" fmla="*/ 301367 w 1481579"/>
              <a:gd name="csY1723" fmla="*/ 71593 h 1601263"/>
              <a:gd name="csX1724" fmla="*/ 303725 w 1481579"/>
              <a:gd name="csY1724" fmla="*/ 72584 h 1601263"/>
              <a:gd name="csX1725" fmla="*/ 305357 w 1481579"/>
              <a:gd name="csY1725" fmla="*/ 74232 h 1601263"/>
              <a:gd name="csX1726" fmla="*/ 307155 w 1481579"/>
              <a:gd name="csY1726" fmla="*/ 75986 h 1601263"/>
              <a:gd name="csX1727" fmla="*/ 310224 w 1481579"/>
              <a:gd name="csY1727" fmla="*/ 78328 h 1601263"/>
              <a:gd name="csX1728" fmla="*/ 310856 w 1481579"/>
              <a:gd name="csY1728" fmla="*/ 79275 h 1601263"/>
              <a:gd name="csX1729" fmla="*/ 313074 w 1481579"/>
              <a:gd name="csY1729" fmla="*/ 81116 h 1601263"/>
              <a:gd name="csX1730" fmla="*/ 315003 w 1481579"/>
              <a:gd name="csY1730" fmla="*/ 80941 h 1601263"/>
              <a:gd name="csX1731" fmla="*/ 317450 w 1481579"/>
              <a:gd name="csY1731" fmla="*/ 82247 h 1601263"/>
              <a:gd name="csX1732" fmla="*/ 318537 w 1481579"/>
              <a:gd name="csY1732" fmla="*/ 83739 h 1601263"/>
              <a:gd name="csX1733" fmla="*/ 321264 w 1481579"/>
              <a:gd name="csY1733" fmla="*/ 83721 h 1601263"/>
              <a:gd name="csX1734" fmla="*/ 323334 w 1481579"/>
              <a:gd name="csY1734" fmla="*/ 82888 h 1601263"/>
              <a:gd name="csX1735" fmla="*/ 325736 w 1481579"/>
              <a:gd name="csY1735" fmla="*/ 82493 h 1601263"/>
              <a:gd name="csX1736" fmla="*/ 327447 w 1481579"/>
              <a:gd name="csY1736" fmla="*/ 81546 h 1601263"/>
              <a:gd name="csX1737" fmla="*/ 328183 w 1481579"/>
              <a:gd name="csY1737" fmla="*/ 81599 h 1601263"/>
              <a:gd name="csX1738" fmla="*/ 329472 w 1481579"/>
              <a:gd name="csY1738" fmla="*/ 81704 h 1601263"/>
              <a:gd name="csX1739" fmla="*/ 330937 w 1481579"/>
              <a:gd name="csY1739" fmla="*/ 81932 h 1601263"/>
              <a:gd name="csX1740" fmla="*/ 333225 w 1481579"/>
              <a:gd name="csY1740" fmla="*/ 80915 h 1601263"/>
              <a:gd name="csX1741" fmla="*/ 334024 w 1481579"/>
              <a:gd name="csY1741" fmla="*/ 81248 h 1601263"/>
              <a:gd name="csX1742" fmla="*/ 335690 w 1481579"/>
              <a:gd name="csY1742" fmla="*/ 80651 h 1601263"/>
              <a:gd name="csX1743" fmla="*/ 337373 w 1481579"/>
              <a:gd name="csY1743" fmla="*/ 80274 h 1601263"/>
              <a:gd name="csX1744" fmla="*/ 339697 w 1481579"/>
              <a:gd name="csY1744" fmla="*/ 80099 h 1601263"/>
              <a:gd name="csX1745" fmla="*/ 339873 w 1481579"/>
              <a:gd name="csY1745" fmla="*/ 80003 h 1601263"/>
              <a:gd name="csX1746" fmla="*/ 342381 w 1481579"/>
              <a:gd name="csY1746" fmla="*/ 78564 h 1601263"/>
              <a:gd name="csX1747" fmla="*/ 342644 w 1481579"/>
              <a:gd name="csY1747" fmla="*/ 75951 h 1601263"/>
              <a:gd name="csX1748" fmla="*/ 343959 w 1481579"/>
              <a:gd name="csY1748" fmla="*/ 74197 h 1601263"/>
              <a:gd name="csX1749" fmla="*/ 344283 w 1481579"/>
              <a:gd name="csY1749" fmla="*/ 70865 h 1601263"/>
              <a:gd name="csX1750" fmla="*/ 345467 w 1481579"/>
              <a:gd name="csY1750" fmla="*/ 69348 h 1601263"/>
              <a:gd name="csX1751" fmla="*/ 345749 w 1481579"/>
              <a:gd name="csY1751" fmla="*/ 69146 h 1601263"/>
              <a:gd name="csX1752" fmla="*/ 346020 w 1481579"/>
              <a:gd name="csY1752" fmla="*/ 69023 h 1601263"/>
              <a:gd name="csX1753" fmla="*/ 346494 w 1481579"/>
              <a:gd name="csY1753" fmla="*/ 68006 h 1601263"/>
              <a:gd name="csX1754" fmla="*/ 346678 w 1481579"/>
              <a:gd name="csY1754" fmla="*/ 68173 h 1601263"/>
              <a:gd name="csX1755" fmla="*/ 363612 w 1481579"/>
              <a:gd name="csY1755" fmla="*/ 85027 h 1601263"/>
              <a:gd name="csX1756" fmla="*/ 365909 w 1481579"/>
              <a:gd name="csY1756" fmla="*/ 95761 h 1601263"/>
              <a:gd name="csX1757" fmla="*/ 367856 w 1481579"/>
              <a:gd name="csY1757" fmla="*/ 96551 h 1601263"/>
              <a:gd name="csX1758" fmla="*/ 367934 w 1481579"/>
              <a:gd name="csY1758" fmla="*/ 96585 h 1601263"/>
              <a:gd name="csX1759" fmla="*/ 368715 w 1481579"/>
              <a:gd name="csY1759" fmla="*/ 102092 h 1601263"/>
              <a:gd name="csX1760" fmla="*/ 370241 w 1481579"/>
              <a:gd name="csY1760" fmla="*/ 106389 h 1601263"/>
              <a:gd name="csX1761" fmla="*/ 370321 w 1481579"/>
              <a:gd name="csY1761" fmla="*/ 110783 h 1601263"/>
              <a:gd name="csX1762" fmla="*/ 371601 w 1481579"/>
              <a:gd name="csY1762" fmla="*/ 112370 h 1601263"/>
              <a:gd name="csX1763" fmla="*/ 372425 w 1481579"/>
              <a:gd name="csY1763" fmla="*/ 115071 h 1601263"/>
              <a:gd name="csX1764" fmla="*/ 373398 w 1481579"/>
              <a:gd name="csY1764" fmla="*/ 117939 h 1601263"/>
              <a:gd name="csX1765" fmla="*/ 373424 w 1481579"/>
              <a:gd name="csY1765" fmla="*/ 118018 h 1601263"/>
              <a:gd name="csX1766" fmla="*/ 374486 w 1481579"/>
              <a:gd name="csY1766" fmla="*/ 117965 h 1601263"/>
              <a:gd name="csX1767" fmla="*/ 376670 w 1481579"/>
              <a:gd name="csY1767" fmla="*/ 117912 h 1601263"/>
              <a:gd name="csX1768" fmla="*/ 378651 w 1481579"/>
              <a:gd name="csY1768" fmla="*/ 117527 h 1601263"/>
              <a:gd name="csX1769" fmla="*/ 382335 w 1481579"/>
              <a:gd name="csY1769" fmla="*/ 118430 h 1601263"/>
              <a:gd name="csX1770" fmla="*/ 392384 w 1481579"/>
              <a:gd name="csY1770" fmla="*/ 117535 h 1601263"/>
              <a:gd name="csX1771" fmla="*/ 395470 w 1481579"/>
              <a:gd name="csY1771" fmla="*/ 117614 h 1601263"/>
              <a:gd name="csX1772" fmla="*/ 397303 w 1481579"/>
              <a:gd name="csY1772" fmla="*/ 117614 h 1601263"/>
              <a:gd name="csX1773" fmla="*/ 399951 w 1481579"/>
              <a:gd name="csY1773" fmla="*/ 117965 h 1601263"/>
              <a:gd name="csX1774" fmla="*/ 399943 w 1481579"/>
              <a:gd name="csY1774" fmla="*/ 118167 h 1601263"/>
              <a:gd name="csX1775" fmla="*/ 399005 w 1481579"/>
              <a:gd name="csY1775" fmla="*/ 119149 h 1601263"/>
              <a:gd name="csX1776" fmla="*/ 398311 w 1481579"/>
              <a:gd name="csY1776" fmla="*/ 121052 h 1601263"/>
              <a:gd name="csX1777" fmla="*/ 397698 w 1481579"/>
              <a:gd name="csY1777" fmla="*/ 123700 h 1601263"/>
              <a:gd name="csX1778" fmla="*/ 397233 w 1481579"/>
              <a:gd name="csY1778" fmla="*/ 126910 h 1601263"/>
              <a:gd name="csX1779" fmla="*/ 400329 w 1481579"/>
              <a:gd name="csY1779" fmla="*/ 126068 h 1601263"/>
              <a:gd name="csX1780" fmla="*/ 404047 w 1481579"/>
              <a:gd name="csY1780" fmla="*/ 127243 h 1601263"/>
              <a:gd name="csX1781" fmla="*/ 405099 w 1481579"/>
              <a:gd name="csY1781" fmla="*/ 127962 h 1601263"/>
              <a:gd name="csX1782" fmla="*/ 406047 w 1481579"/>
              <a:gd name="csY1782" fmla="*/ 128050 h 1601263"/>
              <a:gd name="csX1783" fmla="*/ 408055 w 1481579"/>
              <a:gd name="csY1783" fmla="*/ 131768 h 1601263"/>
              <a:gd name="csX1784" fmla="*/ 409492 w 1481579"/>
              <a:gd name="csY1784" fmla="*/ 134592 h 1601263"/>
              <a:gd name="csX1785" fmla="*/ 411097 w 1481579"/>
              <a:gd name="csY1785" fmla="*/ 136854 h 1601263"/>
              <a:gd name="csX1786" fmla="*/ 413948 w 1481579"/>
              <a:gd name="csY1786" fmla="*/ 139292 h 1601263"/>
              <a:gd name="csX1787" fmla="*/ 411475 w 1481579"/>
              <a:gd name="csY1787" fmla="*/ 145667 h 1601263"/>
              <a:gd name="csX1788" fmla="*/ 410045 w 1481579"/>
              <a:gd name="csY1788" fmla="*/ 145501 h 1601263"/>
              <a:gd name="csX1789" fmla="*/ 410931 w 1481579"/>
              <a:gd name="csY1789" fmla="*/ 150350 h 1601263"/>
              <a:gd name="csX1790" fmla="*/ 416482 w 1481579"/>
              <a:gd name="csY1790" fmla="*/ 155516 h 1601263"/>
              <a:gd name="csX1791" fmla="*/ 423707 w 1481579"/>
              <a:gd name="csY1791" fmla="*/ 156717 h 1601263"/>
              <a:gd name="csX1792" fmla="*/ 423006 w 1481579"/>
              <a:gd name="csY1792" fmla="*/ 157725 h 1601263"/>
              <a:gd name="csX1793" fmla="*/ 422209 w 1481579"/>
              <a:gd name="csY1793" fmla="*/ 158304 h 1601263"/>
              <a:gd name="csX1794" fmla="*/ 420665 w 1481579"/>
              <a:gd name="csY1794" fmla="*/ 160373 h 1601263"/>
              <a:gd name="csX1795" fmla="*/ 418174 w 1481579"/>
              <a:gd name="csY1795" fmla="*/ 161347 h 1601263"/>
              <a:gd name="csX1796" fmla="*/ 415184 w 1481579"/>
              <a:gd name="csY1796" fmla="*/ 161540 h 1601263"/>
              <a:gd name="csX1797" fmla="*/ 411825 w 1481579"/>
              <a:gd name="csY1797" fmla="*/ 160628 h 1601263"/>
              <a:gd name="csX1798" fmla="*/ 403846 w 1481579"/>
              <a:gd name="csY1798" fmla="*/ 158418 h 1601263"/>
              <a:gd name="csX1799" fmla="*/ 399926 w 1481579"/>
              <a:gd name="csY1799" fmla="*/ 158243 h 1601263"/>
              <a:gd name="csX1800" fmla="*/ 397575 w 1481579"/>
              <a:gd name="csY1800" fmla="*/ 158129 h 1601263"/>
              <a:gd name="csX1801" fmla="*/ 396338 w 1481579"/>
              <a:gd name="csY1801" fmla="*/ 158067 h 1601263"/>
              <a:gd name="csX1802" fmla="*/ 390945 w 1481579"/>
              <a:gd name="csY1802" fmla="*/ 158611 h 1601263"/>
              <a:gd name="csX1803" fmla="*/ 383781 w 1481579"/>
              <a:gd name="csY1803" fmla="*/ 156673 h 1601263"/>
              <a:gd name="csX1804" fmla="*/ 380931 w 1481579"/>
              <a:gd name="csY1804" fmla="*/ 155884 h 1601263"/>
              <a:gd name="csX1805" fmla="*/ 379168 w 1481579"/>
              <a:gd name="csY1805" fmla="*/ 154744 h 1601263"/>
              <a:gd name="csX1806" fmla="*/ 378616 w 1481579"/>
              <a:gd name="csY1806" fmla="*/ 154560 h 1601263"/>
              <a:gd name="csX1807" fmla="*/ 374863 w 1481579"/>
              <a:gd name="csY1807" fmla="*/ 152981 h 1601263"/>
              <a:gd name="csX1808" fmla="*/ 373723 w 1481579"/>
              <a:gd name="csY1808" fmla="*/ 152394 h 1601263"/>
              <a:gd name="csX1809" fmla="*/ 372749 w 1481579"/>
              <a:gd name="csY1809" fmla="*/ 151972 h 1601263"/>
              <a:gd name="csX1810" fmla="*/ 370355 w 1481579"/>
              <a:gd name="csY1810" fmla="*/ 150859 h 1601263"/>
              <a:gd name="csX1811" fmla="*/ 368268 w 1481579"/>
              <a:gd name="csY1811" fmla="*/ 150035 h 1601263"/>
              <a:gd name="csX1812" fmla="*/ 365382 w 1481579"/>
              <a:gd name="csY1812" fmla="*/ 149833 h 1601263"/>
              <a:gd name="csX1813" fmla="*/ 363805 w 1481579"/>
              <a:gd name="csY1813" fmla="*/ 148781 h 1601263"/>
              <a:gd name="csX1814" fmla="*/ 362401 w 1481579"/>
              <a:gd name="csY1814" fmla="*/ 147483 h 1601263"/>
              <a:gd name="csX1815" fmla="*/ 362191 w 1481579"/>
              <a:gd name="csY1815" fmla="*/ 147228 h 1601263"/>
              <a:gd name="csX1816" fmla="*/ 359367 w 1481579"/>
              <a:gd name="csY1816" fmla="*/ 144492 h 1601263"/>
              <a:gd name="csX1817" fmla="*/ 356517 w 1481579"/>
              <a:gd name="csY1817" fmla="*/ 144326 h 1601263"/>
              <a:gd name="csX1818" fmla="*/ 353772 w 1481579"/>
              <a:gd name="csY1818" fmla="*/ 142774 h 1601263"/>
              <a:gd name="csX1819" fmla="*/ 349002 w 1481579"/>
              <a:gd name="csY1819" fmla="*/ 146237 h 1601263"/>
              <a:gd name="csX1820" fmla="*/ 347107 w 1481579"/>
              <a:gd name="csY1820" fmla="*/ 146965 h 1601263"/>
              <a:gd name="csX1821" fmla="*/ 345643 w 1481579"/>
              <a:gd name="csY1821" fmla="*/ 147518 h 1601263"/>
              <a:gd name="csX1822" fmla="*/ 344327 w 1481579"/>
              <a:gd name="csY1822" fmla="*/ 148017 h 1601263"/>
              <a:gd name="csX1823" fmla="*/ 342118 w 1481579"/>
              <a:gd name="csY1823" fmla="*/ 150754 h 1601263"/>
              <a:gd name="csX1824" fmla="*/ 337348 w 1481579"/>
              <a:gd name="csY1824" fmla="*/ 153648 h 1601263"/>
              <a:gd name="csX1825" fmla="*/ 328937 w 1481579"/>
              <a:gd name="csY1825" fmla="*/ 153332 h 1601263"/>
              <a:gd name="csX1826" fmla="*/ 326640 w 1481579"/>
              <a:gd name="csY1826" fmla="*/ 159531 h 1601263"/>
              <a:gd name="csX1827" fmla="*/ 323650 w 1481579"/>
              <a:gd name="csY1827" fmla="*/ 162961 h 1601263"/>
              <a:gd name="csX1828" fmla="*/ 323360 w 1481579"/>
              <a:gd name="csY1828" fmla="*/ 163934 h 1601263"/>
              <a:gd name="csX1829" fmla="*/ 322229 w 1481579"/>
              <a:gd name="csY1829" fmla="*/ 167942 h 1601263"/>
              <a:gd name="csX1830" fmla="*/ 318949 w 1481579"/>
              <a:gd name="csY1830" fmla="*/ 168248 h 1601263"/>
              <a:gd name="csX1831" fmla="*/ 314442 w 1481579"/>
              <a:gd name="csY1831" fmla="*/ 168582 h 1601263"/>
              <a:gd name="csX1832" fmla="*/ 309724 w 1481579"/>
              <a:gd name="csY1832" fmla="*/ 170879 h 1601263"/>
              <a:gd name="csX1833" fmla="*/ 309294 w 1481579"/>
              <a:gd name="csY1833" fmla="*/ 172799 h 1601263"/>
              <a:gd name="csX1834" fmla="*/ 307891 w 1481579"/>
              <a:gd name="csY1834" fmla="*/ 174852 h 1601263"/>
              <a:gd name="csX1835" fmla="*/ 307557 w 1481579"/>
              <a:gd name="csY1835" fmla="*/ 175334 h 1601263"/>
              <a:gd name="csX1836" fmla="*/ 307373 w 1481579"/>
              <a:gd name="csY1836" fmla="*/ 176185 h 1601263"/>
              <a:gd name="csX1837" fmla="*/ 307225 w 1481579"/>
              <a:gd name="csY1837" fmla="*/ 176667 h 1601263"/>
              <a:gd name="csX1838" fmla="*/ 304208 w 1481579"/>
              <a:gd name="csY1838" fmla="*/ 180218 h 1601263"/>
              <a:gd name="csX1839" fmla="*/ 303532 w 1481579"/>
              <a:gd name="csY1839" fmla="*/ 180780 h 1601263"/>
              <a:gd name="csX1840" fmla="*/ 301086 w 1481579"/>
              <a:gd name="csY1840" fmla="*/ 182639 h 1601263"/>
              <a:gd name="csX1841" fmla="*/ 295316 w 1481579"/>
              <a:gd name="csY1841" fmla="*/ 185349 h 1601263"/>
              <a:gd name="csX1842" fmla="*/ 292387 w 1481579"/>
              <a:gd name="csY1842" fmla="*/ 187261 h 1601263"/>
              <a:gd name="csX1843" fmla="*/ 292133 w 1481579"/>
              <a:gd name="csY1843" fmla="*/ 187620 h 1601263"/>
              <a:gd name="csX1844" fmla="*/ 292378 w 1481579"/>
              <a:gd name="csY1844" fmla="*/ 188523 h 1601263"/>
              <a:gd name="csX1845" fmla="*/ 294816 w 1481579"/>
              <a:gd name="csY1845" fmla="*/ 192583 h 1601263"/>
              <a:gd name="csX1846" fmla="*/ 297183 w 1481579"/>
              <a:gd name="csY1846" fmla="*/ 193408 h 1601263"/>
              <a:gd name="csX1847" fmla="*/ 298894 w 1481579"/>
              <a:gd name="csY1847" fmla="*/ 199099 h 1601263"/>
              <a:gd name="csX1848" fmla="*/ 300691 w 1481579"/>
              <a:gd name="csY1848" fmla="*/ 201528 h 1601263"/>
              <a:gd name="csX1849" fmla="*/ 304532 w 1481579"/>
              <a:gd name="csY1849" fmla="*/ 205010 h 1601263"/>
              <a:gd name="csX1850" fmla="*/ 305068 w 1481579"/>
              <a:gd name="csY1850" fmla="*/ 206264 h 1601263"/>
              <a:gd name="csX1851" fmla="*/ 304279 w 1481579"/>
              <a:gd name="csY1851" fmla="*/ 213121 h 1601263"/>
              <a:gd name="csX1852" fmla="*/ 303901 w 1481579"/>
              <a:gd name="csY1852" fmla="*/ 213937 h 1601263"/>
              <a:gd name="csX1853" fmla="*/ 300762 w 1481579"/>
              <a:gd name="csY1853" fmla="*/ 220566 h 1601263"/>
              <a:gd name="csX1854" fmla="*/ 300622 w 1481579"/>
              <a:gd name="csY1854" fmla="*/ 221031 h 1601263"/>
              <a:gd name="csX1855" fmla="*/ 307356 w 1481579"/>
              <a:gd name="csY1855" fmla="*/ 222443 h 1601263"/>
              <a:gd name="csX1856" fmla="*/ 317379 w 1481579"/>
              <a:gd name="csY1856" fmla="*/ 224503 h 1601263"/>
              <a:gd name="csX1857" fmla="*/ 321458 w 1481579"/>
              <a:gd name="csY1857" fmla="*/ 227082 h 1601263"/>
              <a:gd name="csX1858" fmla="*/ 325649 w 1481579"/>
              <a:gd name="csY1858" fmla="*/ 229783 h 1601263"/>
              <a:gd name="csX1859" fmla="*/ 325518 w 1481579"/>
              <a:gd name="csY1859" fmla="*/ 231440 h 1601263"/>
              <a:gd name="csX1860" fmla="*/ 328183 w 1481579"/>
              <a:gd name="csY1860" fmla="*/ 236974 h 1601263"/>
              <a:gd name="csX1861" fmla="*/ 325947 w 1481579"/>
              <a:gd name="csY1861" fmla="*/ 239035 h 1601263"/>
              <a:gd name="csX1862" fmla="*/ 325684 w 1481579"/>
              <a:gd name="csY1862" fmla="*/ 239280 h 1601263"/>
              <a:gd name="csX1863" fmla="*/ 324684 w 1481579"/>
              <a:gd name="csY1863" fmla="*/ 240201 h 1601263"/>
              <a:gd name="csX1864" fmla="*/ 326333 w 1481579"/>
              <a:gd name="csY1864" fmla="*/ 241043 h 1601263"/>
              <a:gd name="csX1865" fmla="*/ 328183 w 1481579"/>
              <a:gd name="csY1865" fmla="*/ 241990 h 1601263"/>
              <a:gd name="csX1866" fmla="*/ 332489 w 1481579"/>
              <a:gd name="csY1866" fmla="*/ 244191 h 1601263"/>
              <a:gd name="csX1867" fmla="*/ 332953 w 1481579"/>
              <a:gd name="csY1867" fmla="*/ 244726 h 1601263"/>
              <a:gd name="csX1868" fmla="*/ 335786 w 1481579"/>
              <a:gd name="csY1868" fmla="*/ 247453 h 1601263"/>
              <a:gd name="csX1869" fmla="*/ 336795 w 1481579"/>
              <a:gd name="csY1869" fmla="*/ 248462 h 1601263"/>
              <a:gd name="csX1870" fmla="*/ 338724 w 1481579"/>
              <a:gd name="csY1870" fmla="*/ 250382 h 1601263"/>
              <a:gd name="csX1871" fmla="*/ 339601 w 1481579"/>
              <a:gd name="csY1871" fmla="*/ 251250 h 1601263"/>
              <a:gd name="csX1872" fmla="*/ 339794 w 1481579"/>
              <a:gd name="csY1872" fmla="*/ 251311 h 1601263"/>
              <a:gd name="csX1873" fmla="*/ 340233 w 1481579"/>
              <a:gd name="csY1873" fmla="*/ 251575 h 1601263"/>
              <a:gd name="csX1874" fmla="*/ 343205 w 1481579"/>
              <a:gd name="csY1874" fmla="*/ 253364 h 1601263"/>
              <a:gd name="csX1875" fmla="*/ 348791 w 1481579"/>
              <a:gd name="csY1875" fmla="*/ 256714 h 1601263"/>
              <a:gd name="csX1876" fmla="*/ 351238 w 1481579"/>
              <a:gd name="csY1876" fmla="*/ 261467 h 1601263"/>
              <a:gd name="csX1877" fmla="*/ 355491 w 1481579"/>
              <a:gd name="csY1877" fmla="*/ 269420 h 1601263"/>
              <a:gd name="csX1878" fmla="*/ 360630 w 1481579"/>
              <a:gd name="csY1878" fmla="*/ 269148 h 1601263"/>
              <a:gd name="csX1879" fmla="*/ 369811 w 1481579"/>
              <a:gd name="csY1879" fmla="*/ 268806 h 1601263"/>
              <a:gd name="csX1880" fmla="*/ 374608 w 1481579"/>
              <a:gd name="csY1880" fmla="*/ 268622 h 1601263"/>
              <a:gd name="csX1881" fmla="*/ 380045 w 1481579"/>
              <a:gd name="csY1881" fmla="*/ 269412 h 1601263"/>
              <a:gd name="csX1882" fmla="*/ 380966 w 1481579"/>
              <a:gd name="csY1882" fmla="*/ 270060 h 1601263"/>
              <a:gd name="csX1883" fmla="*/ 382193 w 1481579"/>
              <a:gd name="csY1883" fmla="*/ 271280 h 1601263"/>
              <a:gd name="csX1884" fmla="*/ 383088 w 1481579"/>
              <a:gd name="csY1884" fmla="*/ 272165 h 1601263"/>
              <a:gd name="csX1885" fmla="*/ 383781 w 1481579"/>
              <a:gd name="csY1885" fmla="*/ 273016 h 1601263"/>
              <a:gd name="csX1886" fmla="*/ 384973 w 1481579"/>
              <a:gd name="csY1886" fmla="*/ 274454 h 1601263"/>
              <a:gd name="csX1887" fmla="*/ 386307 w 1481579"/>
              <a:gd name="csY1887" fmla="*/ 275550 h 1601263"/>
              <a:gd name="csX1888" fmla="*/ 388446 w 1481579"/>
              <a:gd name="csY1888" fmla="*/ 276962 h 1601263"/>
              <a:gd name="csX1889" fmla="*/ 390008 w 1481579"/>
              <a:gd name="csY1889" fmla="*/ 277655 h 1601263"/>
              <a:gd name="csX1890" fmla="*/ 390280 w 1481579"/>
              <a:gd name="csY1890" fmla="*/ 277769 h 1601263"/>
              <a:gd name="csX1891" fmla="*/ 390052 w 1481579"/>
              <a:gd name="csY1891" fmla="*/ 278883 h 1601263"/>
              <a:gd name="csX1892" fmla="*/ 392270 w 1481579"/>
              <a:gd name="csY1892" fmla="*/ 279742 h 1601263"/>
              <a:gd name="csX1893" fmla="*/ 396610 w 1481579"/>
              <a:gd name="csY1893" fmla="*/ 281864 h 1601263"/>
              <a:gd name="csX1894" fmla="*/ 399539 w 1481579"/>
              <a:gd name="csY1894" fmla="*/ 282925 h 1601263"/>
              <a:gd name="csX1895" fmla="*/ 404722 w 1481579"/>
              <a:gd name="csY1895" fmla="*/ 284854 h 1601263"/>
              <a:gd name="csX1896" fmla="*/ 406704 w 1481579"/>
              <a:gd name="csY1896" fmla="*/ 285626 h 1601263"/>
              <a:gd name="csX1897" fmla="*/ 409388 w 1481579"/>
              <a:gd name="csY1897" fmla="*/ 286687 h 1601263"/>
              <a:gd name="csX1898" fmla="*/ 409783 w 1481579"/>
              <a:gd name="csY1898" fmla="*/ 286845 h 1601263"/>
              <a:gd name="csX1899" fmla="*/ 410080 w 1481579"/>
              <a:gd name="csY1899" fmla="*/ 286968 h 1601263"/>
              <a:gd name="csX1900" fmla="*/ 412369 w 1481579"/>
              <a:gd name="csY1900" fmla="*/ 287880 h 1601263"/>
              <a:gd name="csX1901" fmla="*/ 413448 w 1481579"/>
              <a:gd name="csY1901" fmla="*/ 288309 h 1601263"/>
              <a:gd name="csX1902" fmla="*/ 421366 w 1481579"/>
              <a:gd name="csY1902" fmla="*/ 292001 h 1601263"/>
              <a:gd name="csX1903" fmla="*/ 422253 w 1481579"/>
              <a:gd name="csY1903" fmla="*/ 292405 h 1601263"/>
              <a:gd name="csX1904" fmla="*/ 423726 w 1481579"/>
              <a:gd name="csY1904" fmla="*/ 293133 h 1601263"/>
              <a:gd name="csX1905" fmla="*/ 424830 w 1481579"/>
              <a:gd name="csY1905" fmla="*/ 293633 h 1601263"/>
              <a:gd name="csX1906" fmla="*/ 429127 w 1481579"/>
              <a:gd name="csY1906" fmla="*/ 295623 h 1601263"/>
              <a:gd name="csX1907" fmla="*/ 431460 w 1481579"/>
              <a:gd name="csY1907" fmla="*/ 296088 h 1601263"/>
              <a:gd name="csX1908" fmla="*/ 437633 w 1481579"/>
              <a:gd name="csY1908" fmla="*/ 297491 h 1601263"/>
              <a:gd name="csX1909" fmla="*/ 442273 w 1481579"/>
              <a:gd name="csY1909" fmla="*/ 298614 h 1601263"/>
              <a:gd name="csX1910" fmla="*/ 442562 w 1481579"/>
              <a:gd name="csY1910" fmla="*/ 298675 h 1601263"/>
              <a:gd name="csX1911" fmla="*/ 444702 w 1481579"/>
              <a:gd name="csY1911" fmla="*/ 299175 h 1601263"/>
              <a:gd name="csX1912" fmla="*/ 445122 w 1481579"/>
              <a:gd name="csY1912" fmla="*/ 299306 h 1601263"/>
              <a:gd name="csX1913" fmla="*/ 447333 w 1481579"/>
              <a:gd name="csY1913" fmla="*/ 299990 h 1601263"/>
              <a:gd name="csX1914" fmla="*/ 447561 w 1481579"/>
              <a:gd name="csY1914" fmla="*/ 300052 h 1601263"/>
              <a:gd name="csX1915" fmla="*/ 448990 w 1481579"/>
              <a:gd name="csY1915" fmla="*/ 300946 h 1601263"/>
              <a:gd name="csX1916" fmla="*/ 450305 w 1481579"/>
              <a:gd name="csY1916" fmla="*/ 301043 h 1601263"/>
              <a:gd name="csX1917" fmla="*/ 451814 w 1481579"/>
              <a:gd name="csY1917" fmla="*/ 301113 h 1601263"/>
              <a:gd name="csX1918" fmla="*/ 453032 w 1481579"/>
              <a:gd name="csY1918" fmla="*/ 301472 h 1601263"/>
              <a:gd name="csX1919" fmla="*/ 453831 w 1481579"/>
              <a:gd name="csY1919" fmla="*/ 302165 h 1601263"/>
              <a:gd name="csX1920" fmla="*/ 454400 w 1481579"/>
              <a:gd name="csY1920" fmla="*/ 302577 h 1601263"/>
              <a:gd name="csX1921" fmla="*/ 455830 w 1481579"/>
              <a:gd name="csY1921" fmla="*/ 304094 h 1601263"/>
              <a:gd name="csX1922" fmla="*/ 456908 w 1481579"/>
              <a:gd name="csY1922" fmla="*/ 305366 h 1601263"/>
              <a:gd name="csX1923" fmla="*/ 458592 w 1481579"/>
              <a:gd name="csY1923" fmla="*/ 306857 h 1601263"/>
              <a:gd name="csX1924" fmla="*/ 459680 w 1481579"/>
              <a:gd name="csY1924" fmla="*/ 306050 h 1601263"/>
              <a:gd name="csX1925" fmla="*/ 460679 w 1481579"/>
              <a:gd name="csY1925" fmla="*/ 305708 h 1601263"/>
              <a:gd name="csX1926" fmla="*/ 461845 w 1481579"/>
              <a:gd name="csY1926" fmla="*/ 304840 h 1601263"/>
              <a:gd name="csX1927" fmla="*/ 463012 w 1481579"/>
              <a:gd name="csY1927" fmla="*/ 304796 h 1601263"/>
              <a:gd name="csX1928" fmla="*/ 463257 w 1481579"/>
              <a:gd name="csY1928" fmla="*/ 301972 h 1601263"/>
              <a:gd name="csX1929" fmla="*/ 464275 w 1481579"/>
              <a:gd name="csY1929" fmla="*/ 301288 h 1601263"/>
              <a:gd name="csX1930" fmla="*/ 466598 w 1481579"/>
              <a:gd name="csY1930" fmla="*/ 300508 h 1601263"/>
              <a:gd name="csX1931" fmla="*/ 468194 w 1481579"/>
              <a:gd name="csY1931" fmla="*/ 300806 h 1601263"/>
              <a:gd name="csX1932" fmla="*/ 471089 w 1481579"/>
              <a:gd name="csY1932" fmla="*/ 301341 h 1601263"/>
              <a:gd name="csX1933" fmla="*/ 473851 w 1481579"/>
              <a:gd name="csY1933" fmla="*/ 296588 h 1601263"/>
              <a:gd name="csX1934" fmla="*/ 475017 w 1481579"/>
              <a:gd name="csY1934" fmla="*/ 296158 h 1601263"/>
              <a:gd name="csX1935" fmla="*/ 475754 w 1481579"/>
              <a:gd name="csY1935" fmla="*/ 295737 h 1601263"/>
              <a:gd name="csX1936" fmla="*/ 477955 w 1481579"/>
              <a:gd name="csY1936" fmla="*/ 294711 h 1601263"/>
              <a:gd name="csX1937" fmla="*/ 482444 w 1481579"/>
              <a:gd name="csY1937" fmla="*/ 294378 h 1601263"/>
              <a:gd name="csX1938" fmla="*/ 492477 w 1481579"/>
              <a:gd name="csY1938" fmla="*/ 291695 h 1601263"/>
              <a:gd name="csX1939" fmla="*/ 504798 w 1481579"/>
              <a:gd name="csY1939" fmla="*/ 298780 h 1601263"/>
              <a:gd name="csX1940" fmla="*/ 507815 w 1481579"/>
              <a:gd name="csY1940" fmla="*/ 300534 h 1601263"/>
              <a:gd name="csX1941" fmla="*/ 514935 w 1481579"/>
              <a:gd name="csY1941" fmla="*/ 306050 h 1601263"/>
              <a:gd name="csX1942" fmla="*/ 518487 w 1481579"/>
              <a:gd name="csY1942" fmla="*/ 308672 h 1601263"/>
              <a:gd name="csX1943" fmla="*/ 520170 w 1481579"/>
              <a:gd name="csY1943" fmla="*/ 309908 h 1601263"/>
              <a:gd name="csX1944" fmla="*/ 523056 w 1481579"/>
              <a:gd name="csY1944" fmla="*/ 311294 h 1601263"/>
              <a:gd name="csX1945" fmla="*/ 528071 w 1481579"/>
              <a:gd name="csY1945" fmla="*/ 311232 h 1601263"/>
              <a:gd name="csX1946" fmla="*/ 529870 w 1481579"/>
              <a:gd name="csY1946" fmla="*/ 311215 h 1601263"/>
              <a:gd name="csX1947" fmla="*/ 532702 w 1481579"/>
              <a:gd name="csY1947" fmla="*/ 313521 h 1601263"/>
              <a:gd name="csX1948" fmla="*/ 533570 w 1481579"/>
              <a:gd name="csY1948" fmla="*/ 314617 h 1601263"/>
              <a:gd name="csX1949" fmla="*/ 535175 w 1481579"/>
              <a:gd name="csY1949" fmla="*/ 314968 h 1601263"/>
              <a:gd name="csX1950" fmla="*/ 537271 w 1481579"/>
              <a:gd name="csY1950" fmla="*/ 314311 h 1601263"/>
              <a:gd name="csX1951" fmla="*/ 538437 w 1481579"/>
              <a:gd name="csY1951" fmla="*/ 314407 h 1601263"/>
              <a:gd name="csX1952" fmla="*/ 540568 w 1481579"/>
              <a:gd name="csY1952" fmla="*/ 315512 h 1601263"/>
              <a:gd name="csX1953" fmla="*/ 540761 w 1481579"/>
              <a:gd name="csY1953" fmla="*/ 315617 h 1601263"/>
              <a:gd name="csX1954" fmla="*/ 541779 w 1481579"/>
              <a:gd name="csY1954" fmla="*/ 320607 h 1601263"/>
              <a:gd name="csX1955" fmla="*/ 542059 w 1481579"/>
              <a:gd name="csY1955" fmla="*/ 324439 h 1601263"/>
              <a:gd name="csX1956" fmla="*/ 541033 w 1481579"/>
              <a:gd name="csY1956" fmla="*/ 326482 h 1601263"/>
              <a:gd name="csX1957" fmla="*/ 540235 w 1481579"/>
              <a:gd name="csY1957" fmla="*/ 328797 h 1601263"/>
              <a:gd name="csX1958" fmla="*/ 540085 w 1481579"/>
              <a:gd name="csY1958" fmla="*/ 331297 h 1601263"/>
              <a:gd name="csX1959" fmla="*/ 540024 w 1481579"/>
              <a:gd name="csY1959" fmla="*/ 331376 h 1601263"/>
              <a:gd name="csX1960" fmla="*/ 538446 w 1481579"/>
              <a:gd name="csY1960" fmla="*/ 334734 h 1601263"/>
              <a:gd name="csX1961" fmla="*/ 538262 w 1481579"/>
              <a:gd name="csY1961" fmla="*/ 335682 h 1601263"/>
              <a:gd name="csX1962" fmla="*/ 537472 w 1481579"/>
              <a:gd name="csY1962" fmla="*/ 337550 h 1601263"/>
              <a:gd name="csX1963" fmla="*/ 537219 w 1481579"/>
              <a:gd name="csY1963" fmla="*/ 339137 h 1601263"/>
              <a:gd name="csX1964" fmla="*/ 535666 w 1481579"/>
              <a:gd name="csY1964" fmla="*/ 342469 h 1601263"/>
              <a:gd name="csX1965" fmla="*/ 535008 w 1481579"/>
              <a:gd name="csY1965" fmla="*/ 344319 h 1601263"/>
              <a:gd name="csX1966" fmla="*/ 534500 w 1481579"/>
              <a:gd name="csY1966" fmla="*/ 347292 h 1601263"/>
              <a:gd name="csX1967" fmla="*/ 534684 w 1481579"/>
              <a:gd name="csY1967" fmla="*/ 347502 h 1601263"/>
              <a:gd name="csX1968" fmla="*/ 536060 w 1481579"/>
              <a:gd name="csY1968" fmla="*/ 349476 h 1601263"/>
              <a:gd name="csX1969" fmla="*/ 538648 w 1481579"/>
              <a:gd name="csY1969" fmla="*/ 352256 h 1601263"/>
              <a:gd name="csX1970" fmla="*/ 539183 w 1481579"/>
              <a:gd name="csY1970" fmla="*/ 352668 h 1601263"/>
              <a:gd name="csX1971" fmla="*/ 539727 w 1481579"/>
              <a:gd name="csY1971" fmla="*/ 352966 h 1601263"/>
              <a:gd name="csX1972" fmla="*/ 540455 w 1481579"/>
              <a:gd name="csY1972" fmla="*/ 353238 h 1601263"/>
              <a:gd name="csX1973" fmla="*/ 540867 w 1481579"/>
              <a:gd name="csY1973" fmla="*/ 353273 h 1601263"/>
              <a:gd name="csX1974" fmla="*/ 542760 w 1481579"/>
              <a:gd name="csY1974" fmla="*/ 353457 h 1601263"/>
              <a:gd name="csX1975" fmla="*/ 543024 w 1481579"/>
              <a:gd name="csY1975" fmla="*/ 353457 h 1601263"/>
              <a:gd name="csX1976" fmla="*/ 543752 w 1481579"/>
              <a:gd name="csY1976" fmla="*/ 353457 h 1601263"/>
              <a:gd name="csX1977" fmla="*/ 544804 w 1481579"/>
              <a:gd name="csY1977" fmla="*/ 353931 h 1601263"/>
              <a:gd name="csX1978" fmla="*/ 546145 w 1481579"/>
              <a:gd name="csY1978" fmla="*/ 354579 h 1601263"/>
              <a:gd name="csX1979" fmla="*/ 547162 w 1481579"/>
              <a:gd name="csY1979" fmla="*/ 355141 h 1601263"/>
              <a:gd name="csX1980" fmla="*/ 547768 w 1481579"/>
              <a:gd name="csY1980" fmla="*/ 355439 h 1601263"/>
              <a:gd name="csX1981" fmla="*/ 548005 w 1481579"/>
              <a:gd name="csY1981" fmla="*/ 355553 h 1601263"/>
              <a:gd name="csX1982" fmla="*/ 548505 w 1481579"/>
              <a:gd name="csY1982" fmla="*/ 355658 h 1601263"/>
              <a:gd name="csX1983" fmla="*/ 548724 w 1481579"/>
              <a:gd name="csY1983" fmla="*/ 355702 h 1601263"/>
              <a:gd name="csX1984" fmla="*/ 549609 w 1481579"/>
              <a:gd name="csY1984" fmla="*/ 355693 h 1601263"/>
              <a:gd name="csX1985" fmla="*/ 553959 w 1481579"/>
              <a:gd name="csY1985" fmla="*/ 354869 h 1601263"/>
              <a:gd name="csX1986" fmla="*/ 556923 w 1481579"/>
              <a:gd name="csY1986" fmla="*/ 354229 h 1601263"/>
              <a:gd name="csX1987" fmla="*/ 559992 w 1481579"/>
              <a:gd name="csY1987" fmla="*/ 353746 h 1601263"/>
              <a:gd name="csX1988" fmla="*/ 561439 w 1481579"/>
              <a:gd name="csY1988" fmla="*/ 353702 h 1601263"/>
              <a:gd name="csX1989" fmla="*/ 562071 w 1481579"/>
              <a:gd name="csY1989" fmla="*/ 353676 h 1601263"/>
              <a:gd name="csX1990" fmla="*/ 563973 w 1481579"/>
              <a:gd name="csY1990" fmla="*/ 353352 h 1601263"/>
              <a:gd name="csX1991" fmla="*/ 566929 w 1481579"/>
              <a:gd name="csY1991" fmla="*/ 353027 h 1601263"/>
              <a:gd name="csX1992" fmla="*/ 567297 w 1481579"/>
              <a:gd name="csY1992" fmla="*/ 352992 h 1601263"/>
              <a:gd name="csX1993" fmla="*/ 569796 w 1481579"/>
              <a:gd name="csY1993" fmla="*/ 353027 h 1601263"/>
              <a:gd name="csX1994" fmla="*/ 571612 w 1481579"/>
              <a:gd name="csY1994" fmla="*/ 353220 h 1601263"/>
              <a:gd name="csX1995" fmla="*/ 573093 w 1481579"/>
              <a:gd name="csY1995" fmla="*/ 353404 h 1601263"/>
              <a:gd name="csX1996" fmla="*/ 573944 w 1481579"/>
              <a:gd name="csY1996" fmla="*/ 353413 h 1601263"/>
              <a:gd name="csX1997" fmla="*/ 574348 w 1481579"/>
              <a:gd name="csY1997" fmla="*/ 353422 h 1601263"/>
              <a:gd name="csX1998" fmla="*/ 574514 w 1481579"/>
              <a:gd name="csY1998" fmla="*/ 353404 h 1601263"/>
              <a:gd name="csX1999" fmla="*/ 575058 w 1481579"/>
              <a:gd name="csY1999" fmla="*/ 353360 h 1601263"/>
              <a:gd name="csX2000" fmla="*/ 577127 w 1481579"/>
              <a:gd name="csY2000" fmla="*/ 353080 h 1601263"/>
              <a:gd name="csX2001" fmla="*/ 578407 w 1481579"/>
              <a:gd name="csY2001" fmla="*/ 353071 h 1601263"/>
              <a:gd name="csX2002" fmla="*/ 579811 w 1481579"/>
              <a:gd name="csY2002" fmla="*/ 353045 h 1601263"/>
              <a:gd name="csX2003" fmla="*/ 580706 w 1481579"/>
              <a:gd name="csY2003" fmla="*/ 352861 h 1601263"/>
              <a:gd name="csX2004" fmla="*/ 581346 w 1481579"/>
              <a:gd name="csY2004" fmla="*/ 352729 h 1601263"/>
              <a:gd name="csX2005" fmla="*/ 582407 w 1481579"/>
              <a:gd name="csY2005" fmla="*/ 352370 h 1601263"/>
              <a:gd name="csX2006" fmla="*/ 583547 w 1481579"/>
              <a:gd name="csY2006" fmla="*/ 351852 h 1601263"/>
              <a:gd name="csX2007" fmla="*/ 583845 w 1481579"/>
              <a:gd name="csY2007" fmla="*/ 351712 h 1601263"/>
              <a:gd name="csX2008" fmla="*/ 583976 w 1481579"/>
              <a:gd name="csY2008" fmla="*/ 351650 h 1601263"/>
              <a:gd name="csX2009" fmla="*/ 583880 w 1481579"/>
              <a:gd name="csY2009" fmla="*/ 351466 h 1601263"/>
              <a:gd name="csX2010" fmla="*/ 585195 w 1481579"/>
              <a:gd name="csY2010" fmla="*/ 350616 h 1601263"/>
              <a:gd name="csX2011" fmla="*/ 587036 w 1481579"/>
              <a:gd name="csY2011" fmla="*/ 349484 h 1601263"/>
              <a:gd name="csX2012" fmla="*/ 589132 w 1481579"/>
              <a:gd name="csY2012" fmla="*/ 348423 h 1601263"/>
              <a:gd name="csX2013" fmla="*/ 590106 w 1481579"/>
              <a:gd name="csY2013" fmla="*/ 347994 h 1601263"/>
              <a:gd name="csX2014" fmla="*/ 591149 w 1481579"/>
              <a:gd name="csY2014" fmla="*/ 347652 h 1601263"/>
              <a:gd name="csX2015" fmla="*/ 592325 w 1481579"/>
              <a:gd name="csY2015" fmla="*/ 347283 h 1601263"/>
              <a:gd name="csX2016" fmla="*/ 593868 w 1481579"/>
              <a:gd name="csY2016" fmla="*/ 346626 h 1601263"/>
              <a:gd name="csX2017" fmla="*/ 594123 w 1481579"/>
              <a:gd name="csY2017" fmla="*/ 346538 h 1601263"/>
              <a:gd name="csX2018" fmla="*/ 595140 w 1481579"/>
              <a:gd name="csY2018" fmla="*/ 346275 h 1601263"/>
              <a:gd name="csX2019" fmla="*/ 596560 w 1481579"/>
              <a:gd name="csY2019" fmla="*/ 346021 h 1601263"/>
              <a:gd name="csX2020" fmla="*/ 597174 w 1481579"/>
              <a:gd name="csY2020" fmla="*/ 346021 h 1601263"/>
              <a:gd name="csX2021" fmla="*/ 597516 w 1481579"/>
              <a:gd name="csY2021" fmla="*/ 345591 h 1601263"/>
              <a:gd name="csX2022" fmla="*/ 599007 w 1481579"/>
              <a:gd name="csY2022" fmla="*/ 342934 h 1601263"/>
              <a:gd name="csX2023" fmla="*/ 599893 w 1481579"/>
              <a:gd name="csY2023" fmla="*/ 342285 h 1601263"/>
              <a:gd name="csX2024" fmla="*/ 600428 w 1481579"/>
              <a:gd name="csY2024" fmla="*/ 341890 h 1601263"/>
              <a:gd name="csX2025" fmla="*/ 600602 w 1481579"/>
              <a:gd name="csY2025" fmla="*/ 341679 h 1601263"/>
              <a:gd name="csX2026" fmla="*/ 601857 w 1481579"/>
              <a:gd name="csY2026" fmla="*/ 338891 h 1601263"/>
              <a:gd name="csX2027" fmla="*/ 601892 w 1481579"/>
              <a:gd name="csY2027" fmla="*/ 338154 h 1601263"/>
              <a:gd name="csX2028" fmla="*/ 601743 w 1481579"/>
              <a:gd name="csY2028" fmla="*/ 337839 h 1601263"/>
              <a:gd name="csX2029" fmla="*/ 601410 w 1481579"/>
              <a:gd name="csY2029" fmla="*/ 336804 h 1601263"/>
              <a:gd name="csX2030" fmla="*/ 601322 w 1481579"/>
              <a:gd name="csY2030" fmla="*/ 335997 h 1601263"/>
              <a:gd name="csX2031" fmla="*/ 599665 w 1481579"/>
              <a:gd name="csY2031" fmla="*/ 332963 h 1601263"/>
              <a:gd name="csX2032" fmla="*/ 598305 w 1481579"/>
              <a:gd name="csY2032" fmla="*/ 331718 h 1601263"/>
              <a:gd name="csX2033" fmla="*/ 597788 w 1481579"/>
              <a:gd name="csY2033" fmla="*/ 331244 h 1601263"/>
              <a:gd name="csX2034" fmla="*/ 597201 w 1481579"/>
              <a:gd name="csY2034" fmla="*/ 330183 h 1601263"/>
              <a:gd name="csX2035" fmla="*/ 596893 w 1481579"/>
              <a:gd name="csY2035" fmla="*/ 328350 h 1601263"/>
              <a:gd name="csX2036" fmla="*/ 596596 w 1481579"/>
              <a:gd name="csY2036" fmla="*/ 327289 h 1601263"/>
              <a:gd name="csX2037" fmla="*/ 595789 w 1481579"/>
              <a:gd name="csY2037" fmla="*/ 325798 h 1601263"/>
              <a:gd name="csX2038" fmla="*/ 595069 w 1481579"/>
              <a:gd name="csY2038" fmla="*/ 324054 h 1601263"/>
              <a:gd name="csX2039" fmla="*/ 594482 w 1481579"/>
              <a:gd name="csY2039" fmla="*/ 322703 h 1601263"/>
              <a:gd name="csX2040" fmla="*/ 593929 w 1481579"/>
              <a:gd name="csY2040" fmla="*/ 321414 h 1601263"/>
              <a:gd name="csX2041" fmla="*/ 593439 w 1481579"/>
              <a:gd name="csY2041" fmla="*/ 320256 h 1601263"/>
              <a:gd name="csX2042" fmla="*/ 593096 w 1481579"/>
              <a:gd name="csY2042" fmla="*/ 319599 h 1601263"/>
              <a:gd name="csX2043" fmla="*/ 593044 w 1481579"/>
              <a:gd name="csY2043" fmla="*/ 318835 h 1601263"/>
              <a:gd name="csX2044" fmla="*/ 593017 w 1481579"/>
              <a:gd name="csY2044" fmla="*/ 317362 h 1601263"/>
              <a:gd name="csX2045" fmla="*/ 593017 w 1481579"/>
              <a:gd name="csY2045" fmla="*/ 316126 h 1601263"/>
              <a:gd name="csX2046" fmla="*/ 592701 w 1481579"/>
              <a:gd name="csY2046" fmla="*/ 314819 h 1601263"/>
              <a:gd name="csX2047" fmla="*/ 592473 w 1481579"/>
              <a:gd name="csY2047" fmla="*/ 313434 h 1601263"/>
              <a:gd name="csX2048" fmla="*/ 592368 w 1481579"/>
              <a:gd name="csY2048" fmla="*/ 312986 h 1601263"/>
              <a:gd name="csX2049" fmla="*/ 591921 w 1481579"/>
              <a:gd name="csY2049" fmla="*/ 312136 h 1601263"/>
              <a:gd name="csX2050" fmla="*/ 591789 w 1481579"/>
              <a:gd name="csY2050" fmla="*/ 311899 h 1601263"/>
              <a:gd name="csX2051" fmla="*/ 591640 w 1481579"/>
              <a:gd name="csY2051" fmla="*/ 311645 h 1601263"/>
              <a:gd name="csX2052" fmla="*/ 591343 w 1481579"/>
              <a:gd name="csY2052" fmla="*/ 311014 h 1601263"/>
              <a:gd name="csX2053" fmla="*/ 591071 w 1481579"/>
              <a:gd name="csY2053" fmla="*/ 310478 h 1601263"/>
              <a:gd name="csX2054" fmla="*/ 590992 w 1481579"/>
              <a:gd name="csY2054" fmla="*/ 310312 h 1601263"/>
              <a:gd name="csX2055" fmla="*/ 590887 w 1481579"/>
              <a:gd name="csY2055" fmla="*/ 309873 h 1601263"/>
              <a:gd name="csX2056" fmla="*/ 590755 w 1481579"/>
              <a:gd name="csY2056" fmla="*/ 309382 h 1601263"/>
              <a:gd name="csX2057" fmla="*/ 590703 w 1481579"/>
              <a:gd name="csY2057" fmla="*/ 309242 h 1601263"/>
              <a:gd name="csX2058" fmla="*/ 590519 w 1481579"/>
              <a:gd name="csY2058" fmla="*/ 308830 h 1601263"/>
              <a:gd name="csX2059" fmla="*/ 590063 w 1481579"/>
              <a:gd name="csY2059" fmla="*/ 307839 h 1601263"/>
              <a:gd name="csX2060" fmla="*/ 589422 w 1481579"/>
              <a:gd name="csY2060" fmla="*/ 306901 h 1601263"/>
              <a:gd name="csX2061" fmla="*/ 588817 w 1481579"/>
              <a:gd name="csY2061" fmla="*/ 306883 h 1601263"/>
              <a:gd name="csX2062" fmla="*/ 588484 w 1481579"/>
              <a:gd name="csY2062" fmla="*/ 306576 h 1601263"/>
              <a:gd name="csX2063" fmla="*/ 587676 w 1481579"/>
              <a:gd name="csY2063" fmla="*/ 305980 h 1601263"/>
              <a:gd name="csX2064" fmla="*/ 586440 w 1481579"/>
              <a:gd name="csY2064" fmla="*/ 306304 h 1601263"/>
              <a:gd name="csX2065" fmla="*/ 585871 w 1481579"/>
              <a:gd name="csY2065" fmla="*/ 306023 h 1601263"/>
              <a:gd name="csX2066" fmla="*/ 584415 w 1481579"/>
              <a:gd name="csY2066" fmla="*/ 304007 h 1601263"/>
              <a:gd name="csX2067" fmla="*/ 583801 w 1481579"/>
              <a:gd name="csY2067" fmla="*/ 303401 h 1601263"/>
              <a:gd name="csX2068" fmla="*/ 583538 w 1481579"/>
              <a:gd name="csY2068" fmla="*/ 302665 h 1601263"/>
              <a:gd name="csX2069" fmla="*/ 582380 w 1481579"/>
              <a:gd name="csY2069" fmla="*/ 300569 h 1601263"/>
              <a:gd name="csX2070" fmla="*/ 581643 w 1481579"/>
              <a:gd name="csY2070" fmla="*/ 299517 h 1601263"/>
              <a:gd name="csX2071" fmla="*/ 580539 w 1481579"/>
              <a:gd name="csY2071" fmla="*/ 298210 h 1601263"/>
              <a:gd name="csX2072" fmla="*/ 577093 w 1481579"/>
              <a:gd name="csY2072" fmla="*/ 295798 h 1601263"/>
              <a:gd name="csX2073" fmla="*/ 576286 w 1481579"/>
              <a:gd name="csY2073" fmla="*/ 295351 h 1601263"/>
              <a:gd name="csX2074" fmla="*/ 576093 w 1481579"/>
              <a:gd name="csY2074" fmla="*/ 295211 h 1601263"/>
              <a:gd name="csX2075" fmla="*/ 575260 w 1481579"/>
              <a:gd name="csY2075" fmla="*/ 294518 h 1601263"/>
              <a:gd name="csX2076" fmla="*/ 575312 w 1481579"/>
              <a:gd name="csY2076" fmla="*/ 294404 h 1601263"/>
              <a:gd name="csX2077" fmla="*/ 576566 w 1481579"/>
              <a:gd name="csY2077" fmla="*/ 291475 h 1601263"/>
              <a:gd name="csX2078" fmla="*/ 576846 w 1481579"/>
              <a:gd name="csY2078" fmla="*/ 290677 h 1601263"/>
              <a:gd name="csX2079" fmla="*/ 575505 w 1481579"/>
              <a:gd name="csY2079" fmla="*/ 285810 h 1601263"/>
              <a:gd name="csX2080" fmla="*/ 575128 w 1481579"/>
              <a:gd name="csY2080" fmla="*/ 276971 h 1601263"/>
              <a:gd name="csX2081" fmla="*/ 575189 w 1481579"/>
              <a:gd name="csY2081" fmla="*/ 275664 h 1601263"/>
              <a:gd name="csX2082" fmla="*/ 575022 w 1481579"/>
              <a:gd name="csY2082" fmla="*/ 274989 h 1601263"/>
              <a:gd name="csX2083" fmla="*/ 574566 w 1481579"/>
              <a:gd name="csY2083" fmla="*/ 271709 h 1601263"/>
              <a:gd name="csX2084" fmla="*/ 574576 w 1481579"/>
              <a:gd name="csY2084" fmla="*/ 265904 h 1601263"/>
              <a:gd name="csX2085" fmla="*/ 573514 w 1481579"/>
              <a:gd name="csY2085" fmla="*/ 259616 h 1601263"/>
              <a:gd name="csX2086" fmla="*/ 573690 w 1481579"/>
              <a:gd name="csY2086" fmla="*/ 259038 h 1601263"/>
              <a:gd name="csX2087" fmla="*/ 574014 w 1481579"/>
              <a:gd name="csY2087" fmla="*/ 257994 h 1601263"/>
              <a:gd name="csX2088" fmla="*/ 572970 w 1481579"/>
              <a:gd name="csY2088" fmla="*/ 253267 h 1601263"/>
              <a:gd name="csX2089" fmla="*/ 571472 w 1481579"/>
              <a:gd name="csY2089" fmla="*/ 252741 h 1601263"/>
              <a:gd name="csX2090" fmla="*/ 570822 w 1481579"/>
              <a:gd name="csY2090" fmla="*/ 252811 h 1601263"/>
              <a:gd name="csX2091" fmla="*/ 570533 w 1481579"/>
              <a:gd name="csY2091" fmla="*/ 252846 h 1601263"/>
              <a:gd name="csX2092" fmla="*/ 569980 w 1481579"/>
              <a:gd name="csY2092" fmla="*/ 252890 h 1601263"/>
              <a:gd name="csX2093" fmla="*/ 569454 w 1481579"/>
              <a:gd name="csY2093" fmla="*/ 252934 h 1601263"/>
              <a:gd name="csX2094" fmla="*/ 570016 w 1481579"/>
              <a:gd name="csY2094" fmla="*/ 250899 h 1601263"/>
              <a:gd name="csX2095" fmla="*/ 573532 w 1481579"/>
              <a:gd name="csY2095" fmla="*/ 247216 h 1601263"/>
              <a:gd name="csX2096" fmla="*/ 575750 w 1481579"/>
              <a:gd name="csY2096" fmla="*/ 245831 h 1601263"/>
              <a:gd name="csX2097" fmla="*/ 576934 w 1481579"/>
              <a:gd name="csY2097" fmla="*/ 243095 h 1601263"/>
              <a:gd name="csX2098" fmla="*/ 580083 w 1481579"/>
              <a:gd name="csY2098" fmla="*/ 239175 h 1601263"/>
              <a:gd name="csX2099" fmla="*/ 580337 w 1481579"/>
              <a:gd name="csY2099" fmla="*/ 237640 h 1601263"/>
              <a:gd name="csX2100" fmla="*/ 580635 w 1481579"/>
              <a:gd name="csY2100" fmla="*/ 237526 h 1601263"/>
              <a:gd name="csX2101" fmla="*/ 589115 w 1481579"/>
              <a:gd name="csY2101" fmla="*/ 234352 h 1601263"/>
              <a:gd name="csX2102" fmla="*/ 594175 w 1481579"/>
              <a:gd name="csY2102" fmla="*/ 232282 h 1601263"/>
              <a:gd name="csX2103" fmla="*/ 596131 w 1481579"/>
              <a:gd name="csY2103" fmla="*/ 232642 h 1601263"/>
              <a:gd name="csX2104" fmla="*/ 598489 w 1481579"/>
              <a:gd name="csY2104" fmla="*/ 235518 h 1601263"/>
              <a:gd name="csX2105" fmla="*/ 598630 w 1481579"/>
              <a:gd name="csY2105" fmla="*/ 235492 h 1601263"/>
              <a:gd name="csX2106" fmla="*/ 601217 w 1481579"/>
              <a:gd name="csY2106" fmla="*/ 238351 h 1601263"/>
              <a:gd name="csX2107" fmla="*/ 601945 w 1481579"/>
              <a:gd name="csY2107" fmla="*/ 239517 h 1601263"/>
              <a:gd name="csX2108" fmla="*/ 602497 w 1481579"/>
              <a:gd name="csY2108" fmla="*/ 241981 h 1601263"/>
              <a:gd name="csX2109" fmla="*/ 605251 w 1481579"/>
              <a:gd name="csY2109" fmla="*/ 245392 h 1601263"/>
              <a:gd name="csX2110" fmla="*/ 610030 w 1481579"/>
              <a:gd name="csY2110" fmla="*/ 248628 h 1601263"/>
              <a:gd name="csX2111" fmla="*/ 611030 w 1481579"/>
              <a:gd name="csY2111" fmla="*/ 248172 h 1601263"/>
              <a:gd name="csX2112" fmla="*/ 611696 w 1481579"/>
              <a:gd name="csY2112" fmla="*/ 243656 h 1601263"/>
              <a:gd name="csX2113" fmla="*/ 612451 w 1481579"/>
              <a:gd name="csY2113" fmla="*/ 243577 h 1601263"/>
              <a:gd name="csX2114" fmla="*/ 613547 w 1481579"/>
              <a:gd name="csY2114" fmla="*/ 243498 h 1601263"/>
              <a:gd name="csX2115" fmla="*/ 616721 w 1481579"/>
              <a:gd name="csY2115" fmla="*/ 244630 h 1601263"/>
              <a:gd name="csX2116" fmla="*/ 620176 w 1481579"/>
              <a:gd name="csY2116" fmla="*/ 245226 h 1601263"/>
              <a:gd name="csX2117" fmla="*/ 620896 w 1481579"/>
              <a:gd name="csY2117" fmla="*/ 245787 h 1601263"/>
              <a:gd name="csX2118" fmla="*/ 623552 w 1481579"/>
              <a:gd name="csY2118" fmla="*/ 245050 h 1601263"/>
              <a:gd name="csX2119" fmla="*/ 624569 w 1481579"/>
              <a:gd name="csY2119" fmla="*/ 244840 h 1601263"/>
              <a:gd name="csX2120" fmla="*/ 628341 w 1481579"/>
              <a:gd name="csY2120" fmla="*/ 244840 h 1601263"/>
              <a:gd name="csX2121" fmla="*/ 630787 w 1481579"/>
              <a:gd name="csY2121" fmla="*/ 244962 h 1601263"/>
              <a:gd name="csX2122" fmla="*/ 631769 w 1481579"/>
              <a:gd name="csY2122" fmla="*/ 244980 h 1601263"/>
              <a:gd name="csX2123" fmla="*/ 633663 w 1481579"/>
              <a:gd name="csY2123" fmla="*/ 245226 h 1601263"/>
              <a:gd name="csX2124" fmla="*/ 635075 w 1481579"/>
              <a:gd name="csY2124" fmla="*/ 245550 h 1601263"/>
              <a:gd name="csX2125" fmla="*/ 635646 w 1481579"/>
              <a:gd name="csY2125" fmla="*/ 245840 h 1601263"/>
              <a:gd name="csX2126" fmla="*/ 636049 w 1481579"/>
              <a:gd name="csY2126" fmla="*/ 246357 h 1601263"/>
              <a:gd name="csX2127" fmla="*/ 636198 w 1481579"/>
              <a:gd name="csY2127" fmla="*/ 247769 h 1601263"/>
              <a:gd name="csX2128" fmla="*/ 636663 w 1481579"/>
              <a:gd name="csY2128" fmla="*/ 249216 h 1601263"/>
              <a:gd name="csX2129" fmla="*/ 638056 w 1481579"/>
              <a:gd name="csY2129" fmla="*/ 250645 h 1601263"/>
              <a:gd name="csX2130" fmla="*/ 639302 w 1481579"/>
              <a:gd name="csY2130" fmla="*/ 251311 h 1601263"/>
              <a:gd name="csX2131" fmla="*/ 641442 w 1481579"/>
              <a:gd name="csY2131" fmla="*/ 251820 h 1601263"/>
              <a:gd name="csX2132" fmla="*/ 643765 w 1481579"/>
              <a:gd name="csY2132" fmla="*/ 252031 h 1601263"/>
              <a:gd name="csX2133" fmla="*/ 643792 w 1481579"/>
              <a:gd name="csY2133" fmla="*/ 251908 h 1601263"/>
              <a:gd name="csX2134" fmla="*/ 644608 w 1481579"/>
              <a:gd name="csY2134" fmla="*/ 252057 h 1601263"/>
              <a:gd name="csX2135" fmla="*/ 646335 w 1481579"/>
              <a:gd name="csY2135" fmla="*/ 252294 h 1601263"/>
              <a:gd name="csX2136" fmla="*/ 648361 w 1481579"/>
              <a:gd name="csY2136" fmla="*/ 252513 h 1601263"/>
              <a:gd name="csX2137" fmla="*/ 649580 w 1481579"/>
              <a:gd name="csY2137" fmla="*/ 252565 h 1601263"/>
              <a:gd name="csX2138" fmla="*/ 655333 w 1481579"/>
              <a:gd name="csY2138" fmla="*/ 252417 h 1601263"/>
              <a:gd name="csX2139" fmla="*/ 660024 w 1481579"/>
              <a:gd name="csY2139" fmla="*/ 252241 h 1601263"/>
              <a:gd name="csX2140" fmla="*/ 665461 w 1481579"/>
              <a:gd name="csY2140" fmla="*/ 250759 h 1601263"/>
              <a:gd name="csX2141" fmla="*/ 667539 w 1481579"/>
              <a:gd name="csY2141" fmla="*/ 250627 h 1601263"/>
              <a:gd name="csX2142" fmla="*/ 668609 w 1481579"/>
              <a:gd name="csY2142" fmla="*/ 250557 h 1601263"/>
              <a:gd name="csX2143" fmla="*/ 669162 w 1481579"/>
              <a:gd name="csY2143" fmla="*/ 250522 h 1601263"/>
              <a:gd name="csX2144" fmla="*/ 669933 w 1481579"/>
              <a:gd name="csY2144" fmla="*/ 250479 h 1601263"/>
              <a:gd name="csX2145" fmla="*/ 671520 w 1481579"/>
              <a:gd name="csY2145" fmla="*/ 250408 h 1601263"/>
              <a:gd name="csX2146" fmla="*/ 673037 w 1481579"/>
              <a:gd name="csY2146" fmla="*/ 250321 h 1601263"/>
              <a:gd name="csX2147" fmla="*/ 674643 w 1481579"/>
              <a:gd name="csY2147" fmla="*/ 250163 h 1601263"/>
              <a:gd name="csX2148" fmla="*/ 678878 w 1481579"/>
              <a:gd name="csY2148" fmla="*/ 250654 h 1601263"/>
              <a:gd name="csX2149" fmla="*/ 681273 w 1481579"/>
              <a:gd name="csY2149" fmla="*/ 251022 h 1601263"/>
              <a:gd name="csX2150" fmla="*/ 683938 w 1481579"/>
              <a:gd name="csY2150" fmla="*/ 251311 h 1601263"/>
              <a:gd name="csX2151" fmla="*/ 687174 w 1481579"/>
              <a:gd name="csY2151" fmla="*/ 251627 h 1601263"/>
              <a:gd name="csX2152" fmla="*/ 687375 w 1481579"/>
              <a:gd name="csY2152" fmla="*/ 251645 h 1601263"/>
              <a:gd name="csX2153" fmla="*/ 692655 w 1481579"/>
              <a:gd name="csY2153" fmla="*/ 252197 h 1601263"/>
              <a:gd name="csX2154" fmla="*/ 695023 w 1481579"/>
              <a:gd name="csY2154" fmla="*/ 252513 h 1601263"/>
              <a:gd name="csX2155" fmla="*/ 695295 w 1481579"/>
              <a:gd name="csY2155" fmla="*/ 252548 h 1601263"/>
              <a:gd name="csX2156" fmla="*/ 695917 w 1481579"/>
              <a:gd name="csY2156" fmla="*/ 252636 h 1601263"/>
              <a:gd name="csX2157" fmla="*/ 696697 w 1481579"/>
              <a:gd name="csY2157" fmla="*/ 252741 h 1601263"/>
              <a:gd name="csX2158" fmla="*/ 698565 w 1481579"/>
              <a:gd name="csY2158" fmla="*/ 252706 h 1601263"/>
              <a:gd name="csX2159" fmla="*/ 699320 w 1481579"/>
              <a:gd name="csY2159" fmla="*/ 252671 h 1601263"/>
              <a:gd name="csX2160" fmla="*/ 701266 w 1481579"/>
              <a:gd name="csY2160" fmla="*/ 252592 h 1601263"/>
              <a:gd name="csX2161" fmla="*/ 701634 w 1481579"/>
              <a:gd name="csY2161" fmla="*/ 252601 h 1601263"/>
              <a:gd name="csX2162" fmla="*/ 702328 w 1481579"/>
              <a:gd name="csY2162" fmla="*/ 252583 h 1601263"/>
              <a:gd name="csX2163" fmla="*/ 702468 w 1481579"/>
              <a:gd name="csY2163" fmla="*/ 252575 h 1601263"/>
              <a:gd name="csX2164" fmla="*/ 702581 w 1481579"/>
              <a:gd name="csY2164" fmla="*/ 252565 h 1601263"/>
              <a:gd name="csX2165" fmla="*/ 703090 w 1481579"/>
              <a:gd name="csY2165" fmla="*/ 252548 h 1601263"/>
              <a:gd name="csX2166" fmla="*/ 703186 w 1481579"/>
              <a:gd name="csY2166" fmla="*/ 252539 h 1601263"/>
              <a:gd name="csX2167" fmla="*/ 703380 w 1481579"/>
              <a:gd name="csY2167" fmla="*/ 252513 h 1601263"/>
              <a:gd name="csX2168" fmla="*/ 710298 w 1481579"/>
              <a:gd name="csY2168" fmla="*/ 251847 h 1601263"/>
              <a:gd name="csX2169" fmla="*/ 711246 w 1481579"/>
              <a:gd name="csY2169" fmla="*/ 251829 h 1601263"/>
              <a:gd name="csX2170" fmla="*/ 712246 w 1481579"/>
              <a:gd name="csY2170" fmla="*/ 251811 h 1601263"/>
              <a:gd name="csX2171" fmla="*/ 712631 w 1481579"/>
              <a:gd name="csY2171" fmla="*/ 251636 h 1601263"/>
              <a:gd name="csX2172" fmla="*/ 714350 w 1481579"/>
              <a:gd name="csY2172" fmla="*/ 250855 h 1601263"/>
              <a:gd name="csX2173" fmla="*/ 715972 w 1481579"/>
              <a:gd name="csY2173" fmla="*/ 250119 h 1601263"/>
              <a:gd name="csX2174" fmla="*/ 720331 w 1481579"/>
              <a:gd name="csY2174" fmla="*/ 248120 h 1601263"/>
              <a:gd name="csX2175" fmla="*/ 727215 w 1481579"/>
              <a:gd name="csY2175" fmla="*/ 245103 h 1601263"/>
              <a:gd name="csX2176" fmla="*/ 729451 w 1481579"/>
              <a:gd name="csY2176" fmla="*/ 242990 h 1601263"/>
              <a:gd name="csX2177" fmla="*/ 730126 w 1481579"/>
              <a:gd name="csY2177" fmla="*/ 241999 h 1601263"/>
              <a:gd name="csX2178" fmla="*/ 730328 w 1481579"/>
              <a:gd name="csY2178" fmla="*/ 241788 h 1601263"/>
              <a:gd name="csX2179" fmla="*/ 731941 w 1481579"/>
              <a:gd name="csY2179" fmla="*/ 241481 h 1601263"/>
              <a:gd name="csX2180" fmla="*/ 733038 w 1481579"/>
              <a:gd name="csY2180" fmla="*/ 240377 h 1601263"/>
              <a:gd name="csX2181" fmla="*/ 734765 w 1481579"/>
              <a:gd name="csY2181" fmla="*/ 240052 h 1601263"/>
              <a:gd name="csX2182" fmla="*/ 735116 w 1481579"/>
              <a:gd name="csY2182" fmla="*/ 239982 h 1601263"/>
              <a:gd name="csX2183" fmla="*/ 735651 w 1481579"/>
              <a:gd name="csY2183" fmla="*/ 239894 h 1601263"/>
              <a:gd name="csX2184" fmla="*/ 735853 w 1481579"/>
              <a:gd name="csY2184" fmla="*/ 239859 h 1601263"/>
              <a:gd name="csX2185" fmla="*/ 736010 w 1481579"/>
              <a:gd name="csY2185" fmla="*/ 239833 h 1601263"/>
              <a:gd name="csX2186" fmla="*/ 738589 w 1481579"/>
              <a:gd name="csY2186" fmla="*/ 239315 h 1601263"/>
              <a:gd name="csX2187" fmla="*/ 740378 w 1481579"/>
              <a:gd name="csY2187" fmla="*/ 238965 h 1601263"/>
              <a:gd name="csX2188" fmla="*/ 741807 w 1481579"/>
              <a:gd name="csY2188" fmla="*/ 238657 h 1601263"/>
              <a:gd name="csX2189" fmla="*/ 744060 w 1481579"/>
              <a:gd name="csY2189" fmla="*/ 237281 h 1601263"/>
              <a:gd name="csX2190" fmla="*/ 746472 w 1481579"/>
              <a:gd name="csY2190" fmla="*/ 235483 h 1601263"/>
              <a:gd name="csX2191" fmla="*/ 747095 w 1481579"/>
              <a:gd name="csY2191" fmla="*/ 235176 h 1601263"/>
              <a:gd name="csX2192" fmla="*/ 748051 w 1481579"/>
              <a:gd name="csY2192" fmla="*/ 234702 h 1601263"/>
              <a:gd name="csX2193" fmla="*/ 749875 w 1481579"/>
              <a:gd name="csY2193" fmla="*/ 233852 h 1601263"/>
              <a:gd name="csX2194" fmla="*/ 750392 w 1481579"/>
              <a:gd name="csY2194" fmla="*/ 233571 h 1601263"/>
              <a:gd name="csX2195" fmla="*/ 751699 w 1481579"/>
              <a:gd name="csY2195" fmla="*/ 232502 h 1601263"/>
              <a:gd name="csX2196" fmla="*/ 753829 w 1481579"/>
              <a:gd name="csY2196" fmla="*/ 230379 h 1601263"/>
              <a:gd name="csX2197" fmla="*/ 754760 w 1481579"/>
              <a:gd name="csY2197" fmla="*/ 230344 h 1601263"/>
              <a:gd name="csX2198" fmla="*/ 756601 w 1481579"/>
              <a:gd name="csY2198" fmla="*/ 230344 h 1601263"/>
              <a:gd name="csX2199" fmla="*/ 757162 w 1481579"/>
              <a:gd name="csY2199" fmla="*/ 229792 h 1601263"/>
              <a:gd name="csX2200" fmla="*/ 757802 w 1481579"/>
              <a:gd name="csY2200" fmla="*/ 229160 h 1601263"/>
              <a:gd name="csX2201" fmla="*/ 758872 w 1481579"/>
              <a:gd name="csY2201" fmla="*/ 228809 h 1601263"/>
              <a:gd name="csX2202" fmla="*/ 759802 w 1481579"/>
              <a:gd name="csY2202" fmla="*/ 228511 h 1601263"/>
              <a:gd name="csX2203" fmla="*/ 762266 w 1481579"/>
              <a:gd name="csY2203" fmla="*/ 229248 h 1601263"/>
              <a:gd name="csX2204" fmla="*/ 763090 w 1481579"/>
              <a:gd name="csY2204" fmla="*/ 229555 h 1601263"/>
              <a:gd name="csX2205" fmla="*/ 764265 w 1481579"/>
              <a:gd name="csY2205" fmla="*/ 229888 h 1601263"/>
              <a:gd name="csX2206" fmla="*/ 764581 w 1481579"/>
              <a:gd name="csY2206" fmla="*/ 229976 h 1601263"/>
              <a:gd name="csX2207" fmla="*/ 763958 w 1481579"/>
              <a:gd name="csY2207" fmla="*/ 226766 h 1601263"/>
              <a:gd name="csX2208" fmla="*/ 764554 w 1481579"/>
              <a:gd name="csY2208" fmla="*/ 226617 h 1601263"/>
              <a:gd name="csX2209" fmla="*/ 767414 w 1481579"/>
              <a:gd name="csY2209" fmla="*/ 225898 h 1601263"/>
              <a:gd name="csX2210" fmla="*/ 768720 w 1481579"/>
              <a:gd name="csY2210" fmla="*/ 224837 h 1601263"/>
              <a:gd name="csX2211" fmla="*/ 770000 w 1481579"/>
              <a:gd name="csY2211" fmla="*/ 223829 h 1601263"/>
              <a:gd name="csX2212" fmla="*/ 770508 w 1481579"/>
              <a:gd name="csY2212" fmla="*/ 223407 h 1601263"/>
              <a:gd name="csX2213" fmla="*/ 772333 w 1481579"/>
              <a:gd name="csY2213" fmla="*/ 222855 h 1601263"/>
              <a:gd name="csX2214" fmla="*/ 773771 w 1481579"/>
              <a:gd name="csY2214" fmla="*/ 222785 h 1601263"/>
              <a:gd name="csX2215" fmla="*/ 778112 w 1481579"/>
              <a:gd name="csY2215" fmla="*/ 222566 h 1601263"/>
              <a:gd name="csX2216" fmla="*/ 782032 w 1481579"/>
              <a:gd name="csY2216" fmla="*/ 223802 h 1601263"/>
              <a:gd name="csX2217" fmla="*/ 783540 w 1481579"/>
              <a:gd name="csY2217" fmla="*/ 223451 h 1601263"/>
              <a:gd name="csX2218" fmla="*/ 785365 w 1481579"/>
              <a:gd name="csY2218" fmla="*/ 223767 h 1601263"/>
              <a:gd name="csX2219" fmla="*/ 786469 w 1481579"/>
              <a:gd name="csY2219" fmla="*/ 222960 h 1601263"/>
              <a:gd name="csX2220" fmla="*/ 787153 w 1481579"/>
              <a:gd name="csY2220" fmla="*/ 222469 h 1601263"/>
              <a:gd name="csX2221" fmla="*/ 787092 w 1481579"/>
              <a:gd name="csY2221" fmla="*/ 221022 h 1601263"/>
              <a:gd name="csX2222" fmla="*/ 788871 w 1481579"/>
              <a:gd name="csY2222" fmla="*/ 218918 h 1601263"/>
              <a:gd name="csX2223" fmla="*/ 790275 w 1481579"/>
              <a:gd name="csY2223" fmla="*/ 218260 h 1601263"/>
              <a:gd name="csX2224" fmla="*/ 790845 w 1481579"/>
              <a:gd name="csY2224" fmla="*/ 218374 h 1601263"/>
              <a:gd name="csX2225" fmla="*/ 792538 w 1481579"/>
              <a:gd name="csY2225" fmla="*/ 218690 h 1601263"/>
              <a:gd name="csX2226" fmla="*/ 794537 w 1481579"/>
              <a:gd name="csY2226" fmla="*/ 218602 h 1601263"/>
              <a:gd name="csX2227" fmla="*/ 795300 w 1481579"/>
              <a:gd name="csY2227" fmla="*/ 218584 h 1601263"/>
              <a:gd name="csX2228" fmla="*/ 796896 w 1481579"/>
              <a:gd name="csY2228" fmla="*/ 217953 h 1601263"/>
              <a:gd name="csX2229" fmla="*/ 797747 w 1481579"/>
              <a:gd name="csY2229" fmla="*/ 215655 h 1601263"/>
              <a:gd name="csX2230" fmla="*/ 798255 w 1481579"/>
              <a:gd name="csY2230" fmla="*/ 215375 h 1601263"/>
              <a:gd name="csX2231" fmla="*/ 798799 w 1481579"/>
              <a:gd name="csY2231" fmla="*/ 215077 h 1601263"/>
              <a:gd name="csX2232" fmla="*/ 801684 w 1481579"/>
              <a:gd name="csY2232" fmla="*/ 210990 h 1601263"/>
              <a:gd name="csX2233" fmla="*/ 802245 w 1481579"/>
              <a:gd name="csY2233" fmla="*/ 210192 h 1601263"/>
              <a:gd name="csX2234" fmla="*/ 801140 w 1481579"/>
              <a:gd name="csY2234" fmla="*/ 208342 h 1601263"/>
              <a:gd name="csX2235" fmla="*/ 801245 w 1481579"/>
              <a:gd name="csY2235" fmla="*/ 207123 h 1601263"/>
              <a:gd name="csX2236" fmla="*/ 801807 w 1481579"/>
              <a:gd name="csY2236" fmla="*/ 206088 h 1601263"/>
              <a:gd name="csX2237" fmla="*/ 802473 w 1481579"/>
              <a:gd name="csY2237" fmla="*/ 204834 h 1601263"/>
              <a:gd name="csX2238" fmla="*/ 803499 w 1481579"/>
              <a:gd name="csY2238" fmla="*/ 202922 h 1601263"/>
              <a:gd name="csX2239" fmla="*/ 802789 w 1481579"/>
              <a:gd name="csY2239" fmla="*/ 200546 h 1601263"/>
              <a:gd name="csX2240" fmla="*/ 802385 w 1481579"/>
              <a:gd name="csY2240" fmla="*/ 198590 h 1601263"/>
              <a:gd name="csX2241" fmla="*/ 801929 w 1481579"/>
              <a:gd name="csY2241" fmla="*/ 193828 h 1601263"/>
              <a:gd name="csX2242" fmla="*/ 802789 w 1481579"/>
              <a:gd name="csY2242" fmla="*/ 191996 h 1601263"/>
              <a:gd name="csX2243" fmla="*/ 803640 w 1481579"/>
              <a:gd name="csY2243" fmla="*/ 191452 h 1601263"/>
              <a:gd name="csX2244" fmla="*/ 805113 w 1481579"/>
              <a:gd name="csY2244" fmla="*/ 190505 h 1601263"/>
              <a:gd name="csX2245" fmla="*/ 805148 w 1481579"/>
              <a:gd name="csY2245" fmla="*/ 190479 h 1601263"/>
              <a:gd name="csX2246" fmla="*/ 806410 w 1481579"/>
              <a:gd name="csY2246" fmla="*/ 189689 h 1601263"/>
              <a:gd name="csX2247" fmla="*/ 806472 w 1481579"/>
              <a:gd name="csY2247" fmla="*/ 189689 h 1601263"/>
              <a:gd name="csX2248" fmla="*/ 808261 w 1481579"/>
              <a:gd name="csY2248" fmla="*/ 189760 h 1601263"/>
              <a:gd name="csX2249" fmla="*/ 809050 w 1481579"/>
              <a:gd name="csY2249" fmla="*/ 189795 h 1601263"/>
              <a:gd name="csX2250" fmla="*/ 809690 w 1481579"/>
              <a:gd name="csY2250" fmla="*/ 189023 h 1601263"/>
              <a:gd name="csX2251" fmla="*/ 809980 w 1481579"/>
              <a:gd name="csY2251" fmla="*/ 188672 h 1601263"/>
              <a:gd name="csX2252" fmla="*/ 811585 w 1481579"/>
              <a:gd name="csY2252" fmla="*/ 188883 h 1601263"/>
              <a:gd name="csX2253" fmla="*/ 814119 w 1481579"/>
              <a:gd name="csY2253" fmla="*/ 189225 h 1601263"/>
              <a:gd name="csX2254" fmla="*/ 814286 w 1481579"/>
              <a:gd name="csY2254" fmla="*/ 189242 h 1601263"/>
              <a:gd name="csX2255" fmla="*/ 814610 w 1481579"/>
              <a:gd name="csY2255" fmla="*/ 189970 h 1601263"/>
              <a:gd name="csX2256" fmla="*/ 816039 w 1481579"/>
              <a:gd name="csY2256" fmla="*/ 190970 h 1601263"/>
              <a:gd name="csX2257" fmla="*/ 816179 w 1481579"/>
              <a:gd name="csY2257" fmla="*/ 190777 h 1601263"/>
              <a:gd name="csX2258" fmla="*/ 817530 w 1481579"/>
              <a:gd name="csY2258" fmla="*/ 188953 h 1601263"/>
              <a:gd name="csX2259" fmla="*/ 817986 w 1481579"/>
              <a:gd name="csY2259" fmla="*/ 187085 h 1601263"/>
              <a:gd name="csX2260" fmla="*/ 818223 w 1481579"/>
              <a:gd name="csY2260" fmla="*/ 187147 h 1601263"/>
              <a:gd name="csX2261" fmla="*/ 819206 w 1481579"/>
              <a:gd name="csY2261" fmla="*/ 187462 h 1601263"/>
              <a:gd name="csX2262" fmla="*/ 819582 w 1481579"/>
              <a:gd name="csY2262" fmla="*/ 187085 h 1601263"/>
              <a:gd name="csX2263" fmla="*/ 819775 w 1481579"/>
              <a:gd name="csY2263" fmla="*/ 186094 h 1601263"/>
              <a:gd name="csX2264" fmla="*/ 819880 w 1481579"/>
              <a:gd name="csY2264" fmla="*/ 185769 h 1601263"/>
              <a:gd name="csX2265" fmla="*/ 820012 w 1481579"/>
              <a:gd name="csY2265" fmla="*/ 185463 h 1601263"/>
              <a:gd name="csX2266" fmla="*/ 821231 w 1481579"/>
              <a:gd name="csY2266" fmla="*/ 184191 h 1601263"/>
              <a:gd name="csX2267" fmla="*/ 821994 w 1481579"/>
              <a:gd name="csY2267" fmla="*/ 183332 h 1601263"/>
              <a:gd name="csX2268" fmla="*/ 822099 w 1481579"/>
              <a:gd name="csY2268" fmla="*/ 183218 h 1601263"/>
              <a:gd name="csX2269" fmla="*/ 822178 w 1481579"/>
              <a:gd name="csY2269" fmla="*/ 183130 h 1601263"/>
              <a:gd name="csX2270" fmla="*/ 825870 w 1481579"/>
              <a:gd name="csY2270" fmla="*/ 181955 h 1601263"/>
              <a:gd name="csX2271" fmla="*/ 825879 w 1481579"/>
              <a:gd name="csY2271" fmla="*/ 181955 h 1601263"/>
              <a:gd name="csX2272" fmla="*/ 829869 w 1481579"/>
              <a:gd name="csY2272" fmla="*/ 180946 h 1601263"/>
              <a:gd name="csX2273" fmla="*/ 829877 w 1481579"/>
              <a:gd name="csY2273" fmla="*/ 180938 h 1601263"/>
              <a:gd name="csX2274" fmla="*/ 832833 w 1481579"/>
              <a:gd name="csY2274" fmla="*/ 180254 h 1601263"/>
              <a:gd name="csX2275" fmla="*/ 836472 w 1481579"/>
              <a:gd name="csY2275" fmla="*/ 179534 h 1601263"/>
              <a:gd name="csX2276" fmla="*/ 836481 w 1481579"/>
              <a:gd name="csY2276" fmla="*/ 179534 h 1601263"/>
              <a:gd name="csX2277" fmla="*/ 839243 w 1481579"/>
              <a:gd name="csY2277" fmla="*/ 179096 h 1601263"/>
              <a:gd name="csX2278" fmla="*/ 839322 w 1481579"/>
              <a:gd name="csY2278" fmla="*/ 179078 h 1601263"/>
              <a:gd name="csX2279" fmla="*/ 839813 w 1481579"/>
              <a:gd name="csY2279" fmla="*/ 178982 h 1601263"/>
              <a:gd name="csX2280" fmla="*/ 839830 w 1481579"/>
              <a:gd name="csY2280" fmla="*/ 178982 h 1601263"/>
              <a:gd name="csX2281" fmla="*/ 841558 w 1481579"/>
              <a:gd name="csY2281" fmla="*/ 178631 h 1601263"/>
              <a:gd name="csX2282" fmla="*/ 842031 w 1481579"/>
              <a:gd name="csY2282" fmla="*/ 178535 h 1601263"/>
              <a:gd name="csX2283" fmla="*/ 843970 w 1481579"/>
              <a:gd name="csY2283" fmla="*/ 178140 h 1601263"/>
              <a:gd name="csX2284" fmla="*/ 844391 w 1481579"/>
              <a:gd name="csY2284" fmla="*/ 178052 h 1601263"/>
              <a:gd name="csX2285" fmla="*/ 844715 w 1481579"/>
              <a:gd name="csY2285" fmla="*/ 177982 h 1601263"/>
              <a:gd name="csX2286" fmla="*/ 845987 w 1481579"/>
              <a:gd name="csY2286" fmla="*/ 177728 h 1601263"/>
              <a:gd name="csX2287" fmla="*/ 846118 w 1481579"/>
              <a:gd name="csY2287" fmla="*/ 177702 h 1601263"/>
              <a:gd name="csX2288" fmla="*/ 846294 w 1481579"/>
              <a:gd name="csY2288" fmla="*/ 177667 h 1601263"/>
              <a:gd name="csX2289" fmla="*/ 846399 w 1481579"/>
              <a:gd name="csY2289" fmla="*/ 177649 h 1601263"/>
              <a:gd name="csX2290" fmla="*/ 848012 w 1481579"/>
              <a:gd name="csY2290" fmla="*/ 177377 h 1601263"/>
              <a:gd name="csX2291" fmla="*/ 849802 w 1481579"/>
              <a:gd name="csY2291" fmla="*/ 177965 h 1601263"/>
              <a:gd name="csX2292" fmla="*/ 850696 w 1481579"/>
              <a:gd name="csY2292" fmla="*/ 177632 h 1601263"/>
              <a:gd name="csX2293" fmla="*/ 852871 w 1481579"/>
              <a:gd name="csY2293" fmla="*/ 176930 h 1601263"/>
              <a:gd name="csX2294" fmla="*/ 854283 w 1481579"/>
              <a:gd name="csY2294" fmla="*/ 176597 h 1601263"/>
              <a:gd name="csX2295" fmla="*/ 854511 w 1481579"/>
              <a:gd name="csY2295" fmla="*/ 176544 h 1601263"/>
              <a:gd name="csX2296" fmla="*/ 856624 w 1481579"/>
              <a:gd name="csY2296" fmla="*/ 176079 h 1601263"/>
              <a:gd name="csX2297" fmla="*/ 857334 w 1481579"/>
              <a:gd name="csY2297" fmla="*/ 175957 h 1601263"/>
              <a:gd name="csX2298" fmla="*/ 857940 w 1481579"/>
              <a:gd name="csY2298" fmla="*/ 175860 h 1601263"/>
              <a:gd name="csX2299" fmla="*/ 858597 w 1481579"/>
              <a:gd name="csY2299" fmla="*/ 175773 h 1601263"/>
              <a:gd name="csX2300" fmla="*/ 859044 w 1481579"/>
              <a:gd name="csY2300" fmla="*/ 175711 h 1601263"/>
              <a:gd name="csX2301" fmla="*/ 859176 w 1481579"/>
              <a:gd name="csY2301" fmla="*/ 175694 h 1601263"/>
              <a:gd name="csX2302" fmla="*/ 859693 w 1481579"/>
              <a:gd name="csY2302" fmla="*/ 175580 h 1601263"/>
              <a:gd name="csX2303" fmla="*/ 861237 w 1481579"/>
              <a:gd name="csY2303" fmla="*/ 175089 h 1601263"/>
              <a:gd name="csX2304" fmla="*/ 862833 w 1481579"/>
              <a:gd name="csY2304" fmla="*/ 174773 h 1601263"/>
              <a:gd name="csX2305" fmla="*/ 862999 w 1481579"/>
              <a:gd name="csY2305" fmla="*/ 174764 h 1601263"/>
              <a:gd name="csX2306" fmla="*/ 863683 w 1481579"/>
              <a:gd name="csY2306" fmla="*/ 174589 h 1601263"/>
              <a:gd name="csX2307" fmla="*/ 865516 w 1481579"/>
              <a:gd name="csY2307" fmla="*/ 174115 h 1601263"/>
              <a:gd name="csX2308" fmla="*/ 866594 w 1481579"/>
              <a:gd name="csY2308" fmla="*/ 173940 h 1601263"/>
              <a:gd name="csX2309" fmla="*/ 867287 w 1481579"/>
              <a:gd name="csY2309" fmla="*/ 173826 h 1601263"/>
              <a:gd name="csX2310" fmla="*/ 869059 w 1481579"/>
              <a:gd name="csY2310" fmla="*/ 173527 h 1601263"/>
              <a:gd name="csX2311" fmla="*/ 876320 w 1481579"/>
              <a:gd name="csY2311" fmla="*/ 172291 h 1601263"/>
              <a:gd name="csX2312" fmla="*/ 876872 w 1481579"/>
              <a:gd name="csY2312" fmla="*/ 172195 h 1601263"/>
              <a:gd name="csX2313" fmla="*/ 877267 w 1481579"/>
              <a:gd name="csY2313" fmla="*/ 172142 h 1601263"/>
              <a:gd name="csX2314" fmla="*/ 882046 w 1481579"/>
              <a:gd name="csY2314" fmla="*/ 173212 h 1601263"/>
              <a:gd name="csX2315" fmla="*/ 883361 w 1481579"/>
              <a:gd name="csY2315" fmla="*/ 173537 h 1601263"/>
              <a:gd name="csX2316" fmla="*/ 885432 w 1481579"/>
              <a:gd name="csY2316" fmla="*/ 174045 h 1601263"/>
              <a:gd name="csX2317" fmla="*/ 887062 w 1481579"/>
              <a:gd name="csY2317" fmla="*/ 174905 h 1601263"/>
              <a:gd name="csX2318" fmla="*/ 888254 w 1481579"/>
              <a:gd name="csY2318" fmla="*/ 175606 h 1601263"/>
              <a:gd name="csX2319" fmla="*/ 891456 w 1481579"/>
              <a:gd name="csY2319" fmla="*/ 177290 h 1601263"/>
              <a:gd name="csX2320" fmla="*/ 894061 w 1481579"/>
              <a:gd name="csY2320" fmla="*/ 178044 h 1601263"/>
              <a:gd name="csX2321" fmla="*/ 895454 w 1481579"/>
              <a:gd name="csY2321" fmla="*/ 178474 h 1601263"/>
              <a:gd name="csX2322" fmla="*/ 909363 w 1481579"/>
              <a:gd name="csY2322" fmla="*/ 182578 h 1601263"/>
              <a:gd name="csX2323" fmla="*/ 911143 w 1481579"/>
              <a:gd name="csY2323" fmla="*/ 183025 h 1601263"/>
              <a:gd name="csX2324" fmla="*/ 921193 w 1481579"/>
              <a:gd name="csY2324" fmla="*/ 184612 h 1601263"/>
              <a:gd name="csX2325" fmla="*/ 922464 w 1481579"/>
              <a:gd name="csY2325" fmla="*/ 184445 h 1601263"/>
              <a:gd name="csX2326" fmla="*/ 925718 w 1481579"/>
              <a:gd name="csY2326" fmla="*/ 183972 h 1601263"/>
              <a:gd name="csX2327" fmla="*/ 927174 w 1481579"/>
              <a:gd name="csY2327" fmla="*/ 182709 h 1601263"/>
              <a:gd name="csX2328" fmla="*/ 927822 w 1481579"/>
              <a:gd name="csY2328" fmla="*/ 181762 h 1601263"/>
              <a:gd name="csX2329" fmla="*/ 929208 w 1481579"/>
              <a:gd name="csY2329" fmla="*/ 181016 h 1601263"/>
              <a:gd name="csX2330" fmla="*/ 929331 w 1481579"/>
              <a:gd name="csY2330" fmla="*/ 180955 h 1601263"/>
              <a:gd name="csX2331" fmla="*/ 929541 w 1481579"/>
              <a:gd name="csY2331" fmla="*/ 180938 h 1601263"/>
              <a:gd name="csX2332" fmla="*/ 929883 w 1481579"/>
              <a:gd name="csY2332" fmla="*/ 180929 h 1601263"/>
              <a:gd name="csX2333" fmla="*/ 932260 w 1481579"/>
              <a:gd name="csY2333" fmla="*/ 180710 h 1601263"/>
              <a:gd name="csX2334" fmla="*/ 934232 w 1481579"/>
              <a:gd name="csY2334" fmla="*/ 180999 h 1601263"/>
              <a:gd name="csX2335" fmla="*/ 940941 w 1481579"/>
              <a:gd name="csY2335" fmla="*/ 180114 h 1601263"/>
              <a:gd name="csX2336" fmla="*/ 941441 w 1481579"/>
              <a:gd name="csY2336" fmla="*/ 180017 h 1601263"/>
              <a:gd name="csX2337" fmla="*/ 944853 w 1481579"/>
              <a:gd name="csY2337" fmla="*/ 179473 h 1601263"/>
              <a:gd name="csX2338" fmla="*/ 946694 w 1481579"/>
              <a:gd name="csY2338" fmla="*/ 179386 h 1601263"/>
              <a:gd name="csX2339" fmla="*/ 949728 w 1481579"/>
              <a:gd name="csY2339" fmla="*/ 179236 h 1601263"/>
              <a:gd name="csX2340" fmla="*/ 951543 w 1481579"/>
              <a:gd name="csY2340" fmla="*/ 178806 h 1601263"/>
              <a:gd name="csX2341" fmla="*/ 952104 w 1481579"/>
              <a:gd name="csY2341" fmla="*/ 178403 h 1601263"/>
              <a:gd name="csX2342" fmla="*/ 953051 w 1481579"/>
              <a:gd name="csY2342" fmla="*/ 177710 h 1601263"/>
              <a:gd name="csX2343" fmla="*/ 955314 w 1481579"/>
              <a:gd name="csY2343" fmla="*/ 175413 h 1601263"/>
              <a:gd name="csX2344" fmla="*/ 956428 w 1481579"/>
              <a:gd name="csY2344" fmla="*/ 173966 h 1601263"/>
              <a:gd name="csX2345" fmla="*/ 956761 w 1481579"/>
              <a:gd name="csY2345" fmla="*/ 173545 h 1601263"/>
              <a:gd name="csX2346" fmla="*/ 959436 w 1481579"/>
              <a:gd name="csY2346" fmla="*/ 173668 h 1601263"/>
              <a:gd name="csX2347" fmla="*/ 961804 w 1481579"/>
              <a:gd name="csY2347" fmla="*/ 173466 h 1601263"/>
              <a:gd name="csX2348" fmla="*/ 964758 w 1481579"/>
              <a:gd name="csY2348" fmla="*/ 171712 h 1601263"/>
              <a:gd name="csX2349" fmla="*/ 967591 w 1481579"/>
              <a:gd name="csY2349" fmla="*/ 169196 h 1601263"/>
              <a:gd name="csX2350" fmla="*/ 968705 w 1481579"/>
              <a:gd name="csY2350" fmla="*/ 167468 h 1601263"/>
              <a:gd name="csX2351" fmla="*/ 969196 w 1481579"/>
              <a:gd name="csY2351" fmla="*/ 166714 h 1601263"/>
              <a:gd name="csX2352" fmla="*/ 972335 w 1481579"/>
              <a:gd name="csY2352" fmla="*/ 167135 h 1601263"/>
              <a:gd name="csX2353" fmla="*/ 972615 w 1481579"/>
              <a:gd name="csY2353" fmla="*/ 167047 h 1601263"/>
              <a:gd name="csX2354" fmla="*/ 972809 w 1481579"/>
              <a:gd name="csY2354" fmla="*/ 166986 h 1601263"/>
              <a:gd name="csX2355" fmla="*/ 973914 w 1481579"/>
              <a:gd name="csY2355" fmla="*/ 166635 h 1601263"/>
              <a:gd name="csX2356" fmla="*/ 974483 w 1481579"/>
              <a:gd name="csY2356" fmla="*/ 166460 h 1601263"/>
              <a:gd name="csX2357" fmla="*/ 977544 w 1481579"/>
              <a:gd name="csY2357" fmla="*/ 165083 h 1601263"/>
              <a:gd name="csX2358" fmla="*/ 978675 w 1481579"/>
              <a:gd name="csY2358" fmla="*/ 164574 h 1601263"/>
              <a:gd name="csX2359" fmla="*/ 981666 w 1481579"/>
              <a:gd name="csY2359" fmla="*/ 163320 h 1601263"/>
              <a:gd name="csX2360" fmla="*/ 983472 w 1481579"/>
              <a:gd name="csY2360" fmla="*/ 162557 h 1601263"/>
              <a:gd name="csX2361" fmla="*/ 985972 w 1481579"/>
              <a:gd name="csY2361" fmla="*/ 162303 h 1601263"/>
              <a:gd name="csX2362" fmla="*/ 988901 w 1481579"/>
              <a:gd name="csY2362" fmla="*/ 162013 h 1601263"/>
              <a:gd name="csX2363" fmla="*/ 990024 w 1481579"/>
              <a:gd name="csY2363" fmla="*/ 162136 h 1601263"/>
              <a:gd name="csX2364" fmla="*/ 991934 w 1481579"/>
              <a:gd name="csY2364" fmla="*/ 162355 h 1601263"/>
              <a:gd name="csX2365" fmla="*/ 993346 w 1481579"/>
              <a:gd name="csY2365" fmla="*/ 163241 h 1601263"/>
              <a:gd name="csX2366" fmla="*/ 993680 w 1481579"/>
              <a:gd name="csY2366" fmla="*/ 163452 h 1601263"/>
              <a:gd name="csX2367" fmla="*/ 995863 w 1481579"/>
              <a:gd name="csY2367" fmla="*/ 164346 h 1601263"/>
              <a:gd name="csX2368" fmla="*/ 997021 w 1481579"/>
              <a:gd name="csY2368" fmla="*/ 165521 h 1601263"/>
              <a:gd name="csX2369" fmla="*/ 997310 w 1481579"/>
              <a:gd name="csY2369" fmla="*/ 165521 h 1601263"/>
              <a:gd name="csX2370" fmla="*/ 998161 w 1481579"/>
              <a:gd name="csY2370" fmla="*/ 165512 h 1601263"/>
              <a:gd name="csX2371" fmla="*/ 1001274 w 1481579"/>
              <a:gd name="csY2371" fmla="*/ 165890 h 1601263"/>
              <a:gd name="csX2372" fmla="*/ 1002072 w 1481579"/>
              <a:gd name="csY2372" fmla="*/ 165986 h 1601263"/>
              <a:gd name="csX2373" fmla="*/ 1003493 w 1481579"/>
              <a:gd name="csY2373" fmla="*/ 165802 h 1601263"/>
              <a:gd name="csX2374" fmla="*/ 1004590 w 1481579"/>
              <a:gd name="csY2374" fmla="*/ 164478 h 1601263"/>
              <a:gd name="csX2375" fmla="*/ 1004966 w 1481579"/>
              <a:gd name="csY2375" fmla="*/ 164030 h 1601263"/>
              <a:gd name="csX2376" fmla="*/ 1007307 w 1481579"/>
              <a:gd name="csY2376" fmla="*/ 162733 h 1601263"/>
              <a:gd name="csX2377" fmla="*/ 1007737 w 1481579"/>
              <a:gd name="csY2377" fmla="*/ 162496 h 1601263"/>
              <a:gd name="csX2378" fmla="*/ 1009789 w 1481579"/>
              <a:gd name="csY2378" fmla="*/ 159821 h 1601263"/>
              <a:gd name="csX2379" fmla="*/ 1009816 w 1481579"/>
              <a:gd name="csY2379" fmla="*/ 157146 h 1601263"/>
              <a:gd name="csX2380" fmla="*/ 1010824 w 1481579"/>
              <a:gd name="csY2380" fmla="*/ 157313 h 1601263"/>
              <a:gd name="csX2381" fmla="*/ 1011052 w 1481579"/>
              <a:gd name="csY2381" fmla="*/ 157348 h 1601263"/>
              <a:gd name="csX2382" fmla="*/ 1012113 w 1481579"/>
              <a:gd name="csY2382" fmla="*/ 158278 h 1601263"/>
              <a:gd name="csX2383" fmla="*/ 1013823 w 1481579"/>
              <a:gd name="csY2383" fmla="*/ 158927 h 1601263"/>
              <a:gd name="csX2384" fmla="*/ 1016621 w 1481579"/>
              <a:gd name="csY2384" fmla="*/ 159900 h 1601263"/>
              <a:gd name="csX2385" fmla="*/ 1017638 w 1481579"/>
              <a:gd name="csY2385" fmla="*/ 160295 h 1601263"/>
              <a:gd name="csX2386" fmla="*/ 1017901 w 1481579"/>
              <a:gd name="csY2386" fmla="*/ 160400 h 1601263"/>
              <a:gd name="csX2387" fmla="*/ 1019970 w 1481579"/>
              <a:gd name="csY2387" fmla="*/ 159961 h 1601263"/>
              <a:gd name="csX2388" fmla="*/ 1020830 w 1481579"/>
              <a:gd name="csY2388" fmla="*/ 158944 h 1601263"/>
              <a:gd name="csX2389" fmla="*/ 1022338 w 1481579"/>
              <a:gd name="csY2389" fmla="*/ 157138 h 1601263"/>
              <a:gd name="csX2390" fmla="*/ 1022671 w 1481579"/>
              <a:gd name="csY2390" fmla="*/ 156857 h 1601263"/>
              <a:gd name="csX2391" fmla="*/ 1025925 w 1481579"/>
              <a:gd name="csY2391" fmla="*/ 154121 h 1601263"/>
              <a:gd name="csX2392" fmla="*/ 1026837 w 1481579"/>
              <a:gd name="csY2392" fmla="*/ 152612 h 1601263"/>
              <a:gd name="csX2393" fmla="*/ 1028731 w 1481579"/>
              <a:gd name="csY2393" fmla="*/ 151104 h 1601263"/>
              <a:gd name="csX2394" fmla="*/ 1029573 w 1481579"/>
              <a:gd name="csY2394" fmla="*/ 149666 h 1601263"/>
              <a:gd name="csX2395" fmla="*/ 1030915 w 1481579"/>
              <a:gd name="csY2395" fmla="*/ 149184 h 1601263"/>
              <a:gd name="csX2396" fmla="*/ 1035571 w 1481579"/>
              <a:gd name="csY2396" fmla="*/ 145343 h 1601263"/>
              <a:gd name="csX2397" fmla="*/ 1036492 w 1481579"/>
              <a:gd name="csY2397" fmla="*/ 144589 h 1601263"/>
              <a:gd name="csX2398" fmla="*/ 1038105 w 1481579"/>
              <a:gd name="csY2398" fmla="*/ 144247 h 1601263"/>
              <a:gd name="csX2399" fmla="*/ 1040236 w 1481579"/>
              <a:gd name="csY2399" fmla="*/ 144562 h 1601263"/>
              <a:gd name="csX2400" fmla="*/ 1042192 w 1481579"/>
              <a:gd name="csY2400" fmla="*/ 145387 h 1601263"/>
              <a:gd name="csX2401" fmla="*/ 1043385 w 1481579"/>
              <a:gd name="csY2401" fmla="*/ 146281 h 1601263"/>
              <a:gd name="csX2402" fmla="*/ 1043454 w 1481579"/>
              <a:gd name="csY2402" fmla="*/ 146421 h 1601263"/>
              <a:gd name="csX2403" fmla="*/ 1043770 w 1481579"/>
              <a:gd name="csY2403" fmla="*/ 146421 h 1601263"/>
              <a:gd name="csX2404" fmla="*/ 1048514 w 1481579"/>
              <a:gd name="csY2404" fmla="*/ 146211 h 1601263"/>
              <a:gd name="csX2405" fmla="*/ 1050987 w 1481579"/>
              <a:gd name="csY2405" fmla="*/ 143852 h 1601263"/>
              <a:gd name="csX2406" fmla="*/ 1053092 w 1481579"/>
              <a:gd name="csY2406" fmla="*/ 142896 h 1601263"/>
              <a:gd name="csX2407" fmla="*/ 1054223 w 1481579"/>
              <a:gd name="csY2407" fmla="*/ 142580 h 1601263"/>
              <a:gd name="csX2408" fmla="*/ 1054487 w 1481579"/>
              <a:gd name="csY2408" fmla="*/ 142510 h 1601263"/>
              <a:gd name="csX2409" fmla="*/ 1056503 w 1481579"/>
              <a:gd name="csY2409" fmla="*/ 140353 h 1601263"/>
              <a:gd name="csX2410" fmla="*/ 1061616 w 1481579"/>
              <a:gd name="csY2410" fmla="*/ 140248 h 1601263"/>
              <a:gd name="csX2411" fmla="*/ 1062405 w 1481579"/>
              <a:gd name="csY2411" fmla="*/ 140142 h 1601263"/>
              <a:gd name="csX2412" fmla="*/ 1065737 w 1481579"/>
              <a:gd name="csY2412" fmla="*/ 139696 h 1601263"/>
              <a:gd name="csX2413" fmla="*/ 1068394 w 1481579"/>
              <a:gd name="csY2413" fmla="*/ 139897 h 1601263"/>
              <a:gd name="csX2414" fmla="*/ 1071630 w 1481579"/>
              <a:gd name="csY2414" fmla="*/ 140283 h 1601263"/>
              <a:gd name="csX2415" fmla="*/ 1073858 w 1481579"/>
              <a:gd name="csY2415" fmla="*/ 140844 h 1601263"/>
              <a:gd name="csX2416" fmla="*/ 1074385 w 1481579"/>
              <a:gd name="csY2416" fmla="*/ 140967 h 1601263"/>
              <a:gd name="csX2417" fmla="*/ 1075182 w 1481579"/>
              <a:gd name="csY2417" fmla="*/ 141511 h 1601263"/>
              <a:gd name="csX2418" fmla="*/ 1077121 w 1481579"/>
              <a:gd name="csY2418" fmla="*/ 140774 h 1601263"/>
              <a:gd name="csX2419" fmla="*/ 1077270 w 1481579"/>
              <a:gd name="csY2419" fmla="*/ 140686 h 1601263"/>
              <a:gd name="csX2420" fmla="*/ 1078663 w 1481579"/>
              <a:gd name="csY2420" fmla="*/ 139818 h 1601263"/>
              <a:gd name="csX2421" fmla="*/ 1080619 w 1481579"/>
              <a:gd name="csY2421" fmla="*/ 139555 h 1601263"/>
              <a:gd name="csX2422" fmla="*/ 1081374 w 1481579"/>
              <a:gd name="csY2422" fmla="*/ 139450 h 1601263"/>
              <a:gd name="csX2423" fmla="*/ 1083232 w 1481579"/>
              <a:gd name="csY2423" fmla="*/ 138240 h 1601263"/>
              <a:gd name="csX2424" fmla="*/ 1083636 w 1481579"/>
              <a:gd name="csY2424" fmla="*/ 137977 h 1601263"/>
              <a:gd name="csX2425" fmla="*/ 1084820 w 1481579"/>
              <a:gd name="csY2425" fmla="*/ 136740 h 1601263"/>
              <a:gd name="csX2426" fmla="*/ 1085346 w 1481579"/>
              <a:gd name="csY2426" fmla="*/ 136591 h 1601263"/>
              <a:gd name="csX2427" fmla="*/ 1085460 w 1481579"/>
              <a:gd name="csY2427" fmla="*/ 136556 h 1601263"/>
              <a:gd name="csX2428" fmla="*/ 1086968 w 1481579"/>
              <a:gd name="csY2428" fmla="*/ 135171 h 1601263"/>
              <a:gd name="csX2429" fmla="*/ 1088257 w 1481579"/>
              <a:gd name="csY2429" fmla="*/ 135486 h 1601263"/>
              <a:gd name="csX2430" fmla="*/ 1089029 w 1481579"/>
              <a:gd name="csY2430" fmla="*/ 137047 h 1601263"/>
              <a:gd name="csX2431" fmla="*/ 1089660 w 1481579"/>
              <a:gd name="csY2431" fmla="*/ 139152 h 1601263"/>
              <a:gd name="csX2432" fmla="*/ 1091081 w 1481579"/>
              <a:gd name="csY2432" fmla="*/ 139696 h 1601263"/>
              <a:gd name="csX2433" fmla="*/ 1092344 w 1481579"/>
              <a:gd name="csY2433" fmla="*/ 140950 h 1601263"/>
              <a:gd name="csX2434" fmla="*/ 1093668 w 1481579"/>
              <a:gd name="csY2434" fmla="*/ 141730 h 1601263"/>
              <a:gd name="csX2435" fmla="*/ 1095641 w 1481579"/>
              <a:gd name="csY2435" fmla="*/ 139836 h 1601263"/>
              <a:gd name="csX2436" fmla="*/ 1095343 w 1481579"/>
              <a:gd name="csY2436" fmla="*/ 138888 h 1601263"/>
              <a:gd name="csX2437" fmla="*/ 1096842 w 1481579"/>
              <a:gd name="csY2437" fmla="*/ 136495 h 1601263"/>
              <a:gd name="csX2438" fmla="*/ 1096869 w 1481579"/>
              <a:gd name="csY2438" fmla="*/ 136144 h 1601263"/>
              <a:gd name="csX2439" fmla="*/ 1096930 w 1481579"/>
              <a:gd name="csY2439" fmla="*/ 135486 h 1601263"/>
              <a:gd name="csX2440" fmla="*/ 1097956 w 1481579"/>
              <a:gd name="csY2440" fmla="*/ 135065 h 1601263"/>
              <a:gd name="csX2441" fmla="*/ 1098149 w 1481579"/>
              <a:gd name="csY2441" fmla="*/ 132084 h 1601263"/>
              <a:gd name="csX2442" fmla="*/ 1098210 w 1481579"/>
              <a:gd name="csY2442" fmla="*/ 131128 h 1601263"/>
              <a:gd name="csX2443" fmla="*/ 1099403 w 1481579"/>
              <a:gd name="csY2443" fmla="*/ 129637 h 1601263"/>
              <a:gd name="csX2444" fmla="*/ 1099412 w 1481579"/>
              <a:gd name="csY2444" fmla="*/ 128480 h 1601263"/>
              <a:gd name="csX2445" fmla="*/ 1099412 w 1481579"/>
              <a:gd name="csY2445" fmla="*/ 127980 h 1601263"/>
              <a:gd name="csX2446" fmla="*/ 1099912 w 1481579"/>
              <a:gd name="csY2446" fmla="*/ 126278 h 1601263"/>
              <a:gd name="csX2447" fmla="*/ 1101174 w 1481579"/>
              <a:gd name="csY2447" fmla="*/ 124682 h 1601263"/>
              <a:gd name="csX2448" fmla="*/ 1101701 w 1481579"/>
              <a:gd name="csY2448" fmla="*/ 123577 h 1601263"/>
              <a:gd name="csX2449" fmla="*/ 1102350 w 1481579"/>
              <a:gd name="csY2449" fmla="*/ 122201 h 1601263"/>
              <a:gd name="csX2450" fmla="*/ 1102061 w 1481579"/>
              <a:gd name="csY2450" fmla="*/ 120105 h 1601263"/>
              <a:gd name="csX2451" fmla="*/ 1101297 w 1481579"/>
              <a:gd name="csY2451" fmla="*/ 119000 h 1601263"/>
              <a:gd name="csX2452" fmla="*/ 1102007 w 1481579"/>
              <a:gd name="csY2452" fmla="*/ 117097 h 1601263"/>
              <a:gd name="csX2453" fmla="*/ 1101622 w 1481579"/>
              <a:gd name="csY2453" fmla="*/ 115396 h 1601263"/>
              <a:gd name="csX2454" fmla="*/ 1101578 w 1481579"/>
              <a:gd name="csY2454" fmla="*/ 113168 h 1601263"/>
              <a:gd name="csX2455" fmla="*/ 1100850 w 1481579"/>
              <a:gd name="csY2455" fmla="*/ 111642 h 1601263"/>
              <a:gd name="csX2456" fmla="*/ 1103454 w 1481579"/>
              <a:gd name="csY2456" fmla="*/ 111598 h 1601263"/>
              <a:gd name="csX2457" fmla="*/ 1103823 w 1481579"/>
              <a:gd name="csY2457" fmla="*/ 111590 h 1601263"/>
              <a:gd name="csX2458" fmla="*/ 1103806 w 1481579"/>
              <a:gd name="csY2458" fmla="*/ 111379 h 1601263"/>
              <a:gd name="csX2459" fmla="*/ 1103559 w 1481579"/>
              <a:gd name="csY2459" fmla="*/ 110809 h 1601263"/>
              <a:gd name="csX2460" fmla="*/ 1098825 w 1481579"/>
              <a:gd name="csY2460" fmla="*/ 109547 h 1601263"/>
              <a:gd name="csX2461" fmla="*/ 1096089 w 1481579"/>
              <a:gd name="csY2461" fmla="*/ 108021 h 1601263"/>
              <a:gd name="csX2462" fmla="*/ 1095352 w 1481579"/>
              <a:gd name="csY2462" fmla="*/ 107968 h 1601263"/>
              <a:gd name="csX2463" fmla="*/ 1093580 w 1481579"/>
              <a:gd name="csY2463" fmla="*/ 107845 h 1601263"/>
              <a:gd name="csX2464" fmla="*/ 1093300 w 1481579"/>
              <a:gd name="csY2464" fmla="*/ 107827 h 1601263"/>
              <a:gd name="csX2465" fmla="*/ 1092388 w 1481579"/>
              <a:gd name="csY2465" fmla="*/ 107415 h 1601263"/>
              <a:gd name="csX2466" fmla="*/ 1091502 w 1481579"/>
              <a:gd name="csY2466" fmla="*/ 106521 h 1601263"/>
              <a:gd name="csX2467" fmla="*/ 1091151 w 1481579"/>
              <a:gd name="csY2467" fmla="*/ 104881 h 1601263"/>
              <a:gd name="csX2468" fmla="*/ 1091089 w 1481579"/>
              <a:gd name="csY2468" fmla="*/ 103443 h 1601263"/>
              <a:gd name="csX2469" fmla="*/ 1091055 w 1481579"/>
              <a:gd name="csY2469" fmla="*/ 101286 h 1601263"/>
              <a:gd name="csX2470" fmla="*/ 1089476 w 1481579"/>
              <a:gd name="csY2470" fmla="*/ 97901 h 1601263"/>
              <a:gd name="csX2471" fmla="*/ 1087976 w 1481579"/>
              <a:gd name="csY2471" fmla="*/ 93893 h 1601263"/>
              <a:gd name="csX2472" fmla="*/ 1087477 w 1481579"/>
              <a:gd name="csY2472" fmla="*/ 91622 h 1601263"/>
              <a:gd name="csX2473" fmla="*/ 1087336 w 1481579"/>
              <a:gd name="csY2473" fmla="*/ 91008 h 1601263"/>
              <a:gd name="csX2474" fmla="*/ 1087564 w 1481579"/>
              <a:gd name="csY2474" fmla="*/ 88886 h 1601263"/>
              <a:gd name="csX2475" fmla="*/ 1087477 w 1481579"/>
              <a:gd name="csY2475" fmla="*/ 86159 h 1601263"/>
              <a:gd name="csX2476" fmla="*/ 1086617 w 1481579"/>
              <a:gd name="csY2476" fmla="*/ 82967 h 1601263"/>
              <a:gd name="csX2477" fmla="*/ 1085556 w 1481579"/>
              <a:gd name="csY2477" fmla="*/ 80949 h 1601263"/>
              <a:gd name="csX2478" fmla="*/ 1085565 w 1481579"/>
              <a:gd name="csY2478" fmla="*/ 78433 h 1601263"/>
              <a:gd name="csX2479" fmla="*/ 1085144 w 1481579"/>
              <a:gd name="csY2479" fmla="*/ 74864 h 1601263"/>
              <a:gd name="csX2480" fmla="*/ 1082602 w 1481579"/>
              <a:gd name="csY2480" fmla="*/ 68988 h 1601263"/>
              <a:gd name="csX2481" fmla="*/ 1082926 w 1481579"/>
              <a:gd name="csY2481" fmla="*/ 65989 h 1601263"/>
              <a:gd name="csX2482" fmla="*/ 1084311 w 1481579"/>
              <a:gd name="csY2482" fmla="*/ 64946 h 1601263"/>
              <a:gd name="csX2483" fmla="*/ 1085618 w 1481579"/>
              <a:gd name="csY2483" fmla="*/ 64095 h 1601263"/>
              <a:gd name="csX2484" fmla="*/ 1086933 w 1481579"/>
              <a:gd name="csY2484" fmla="*/ 63236 h 1601263"/>
              <a:gd name="csX2485" fmla="*/ 1094001 w 1481579"/>
              <a:gd name="csY2485" fmla="*/ 57509 h 1601263"/>
              <a:gd name="csX2486" fmla="*/ 1094518 w 1481579"/>
              <a:gd name="csY2486" fmla="*/ 57273 h 1601263"/>
              <a:gd name="csX2487" fmla="*/ 1094974 w 1481579"/>
              <a:gd name="csY2487" fmla="*/ 56992 h 1601263"/>
              <a:gd name="csX2488" fmla="*/ 1097474 w 1481579"/>
              <a:gd name="csY2488" fmla="*/ 56115 h 1601263"/>
              <a:gd name="csX2489" fmla="*/ 1100710 w 1481579"/>
              <a:gd name="csY2489" fmla="*/ 54975 h 1601263"/>
              <a:gd name="csX2490" fmla="*/ 1106804 w 1481579"/>
              <a:gd name="csY2490" fmla="*/ 54238 h 1601263"/>
              <a:gd name="csX2491" fmla="*/ 1107682 w 1481579"/>
              <a:gd name="csY2491" fmla="*/ 52449 h 1601263"/>
              <a:gd name="csX2492" fmla="*/ 1108646 w 1481579"/>
              <a:gd name="csY2492" fmla="*/ 50344 h 1601263"/>
              <a:gd name="csX2493" fmla="*/ 1108479 w 1481579"/>
              <a:gd name="csY2493" fmla="*/ 47749 h 1601263"/>
              <a:gd name="csX2494" fmla="*/ 1108918 w 1481579"/>
              <a:gd name="csY2494" fmla="*/ 45863 h 1601263"/>
              <a:gd name="csX2495" fmla="*/ 1108927 w 1481579"/>
              <a:gd name="csY2495" fmla="*/ 45855 h 1601263"/>
              <a:gd name="csX2496" fmla="*/ 1109856 w 1481579"/>
              <a:gd name="csY2496" fmla="*/ 44022 h 1601263"/>
              <a:gd name="csX2497" fmla="*/ 1110584 w 1481579"/>
              <a:gd name="csY2497" fmla="*/ 42891 h 1601263"/>
              <a:gd name="csX2498" fmla="*/ 1113487 w 1481579"/>
              <a:gd name="csY2498" fmla="*/ 39488 h 1601263"/>
              <a:gd name="csX2499" fmla="*/ 1115977 w 1481579"/>
              <a:gd name="csY2499" fmla="*/ 37743 h 1601263"/>
              <a:gd name="csX2500" fmla="*/ 1116933 w 1481579"/>
              <a:gd name="csY2500" fmla="*/ 35428 h 1601263"/>
              <a:gd name="csX2501" fmla="*/ 1117950 w 1481579"/>
              <a:gd name="csY2501" fmla="*/ 33008 h 1601263"/>
              <a:gd name="csX2502" fmla="*/ 1118135 w 1481579"/>
              <a:gd name="csY2502" fmla="*/ 32946 h 1601263"/>
              <a:gd name="csX2503" fmla="*/ 1126246 w 1481579"/>
              <a:gd name="csY2503" fmla="*/ 30543 h 1601263"/>
              <a:gd name="csX2504" fmla="*/ 1127325 w 1481579"/>
              <a:gd name="csY2504" fmla="*/ 29614 h 1601263"/>
              <a:gd name="csX2505" fmla="*/ 1127798 w 1481579"/>
              <a:gd name="csY2505" fmla="*/ 29211 h 1601263"/>
              <a:gd name="csX2506" fmla="*/ 1128193 w 1481579"/>
              <a:gd name="csY2506" fmla="*/ 28974 h 1601263"/>
              <a:gd name="csX2507" fmla="*/ 1131087 w 1481579"/>
              <a:gd name="csY2507" fmla="*/ 27220 h 1601263"/>
              <a:gd name="csX2508" fmla="*/ 1131148 w 1481579"/>
              <a:gd name="csY2508" fmla="*/ 26966 h 1601263"/>
              <a:gd name="csX2509" fmla="*/ 1131885 w 1481579"/>
              <a:gd name="csY2509" fmla="*/ 24063 h 1601263"/>
              <a:gd name="csX2510" fmla="*/ 1132279 w 1481579"/>
              <a:gd name="csY2510" fmla="*/ 22634 h 1601263"/>
              <a:gd name="csX2511" fmla="*/ 1132350 w 1481579"/>
              <a:gd name="csY2511" fmla="*/ 22581 h 1601263"/>
              <a:gd name="csX2512" fmla="*/ 1140935 w 1481579"/>
              <a:gd name="csY2512" fmla="*/ 16671 h 1601263"/>
              <a:gd name="csX2513" fmla="*/ 1141479 w 1481579"/>
              <a:gd name="csY2513" fmla="*/ 16293 h 1601263"/>
              <a:gd name="csX2514" fmla="*/ 1148748 w 1481579"/>
              <a:gd name="csY2514" fmla="*/ 10970 h 1601263"/>
              <a:gd name="csX2515" fmla="*/ 1149985 w 1481579"/>
              <a:gd name="csY2515" fmla="*/ 10251 h 1601263"/>
              <a:gd name="csX2516" fmla="*/ 1153493 w 1481579"/>
              <a:gd name="csY2516" fmla="*/ 8208 h 1601263"/>
              <a:gd name="csX2517" fmla="*/ 1154159 w 1481579"/>
              <a:gd name="csY2517" fmla="*/ 7954 h 1601263"/>
              <a:gd name="csX2518" fmla="*/ 1156518 w 1481579"/>
              <a:gd name="csY2518" fmla="*/ 7042 h 1601263"/>
              <a:gd name="csX2519" fmla="*/ 1160762 w 1481579"/>
              <a:gd name="csY2519" fmla="*/ 5332 h 1601263"/>
              <a:gd name="csX2520" fmla="*/ 1165384 w 1481579"/>
              <a:gd name="csY2520" fmla="*/ 2192 h 1601263"/>
              <a:gd name="csX2521" fmla="*/ 1167392 w 1481579"/>
              <a:gd name="csY2521" fmla="*/ 2473 h 1601263"/>
              <a:gd name="csX2522" fmla="*/ 1167620 w 1481579"/>
              <a:gd name="csY2522" fmla="*/ 2499 h 1601263"/>
              <a:gd name="csX2523" fmla="*/ 1170435 w 1481579"/>
              <a:gd name="csY2523" fmla="*/ 4157 h 1601263"/>
              <a:gd name="csX2524" fmla="*/ 1171391 w 1481579"/>
              <a:gd name="csY2524" fmla="*/ 4349 h 1601263"/>
              <a:gd name="csX2525" fmla="*/ 1176609 w 1481579"/>
              <a:gd name="csY2525" fmla="*/ 5840 h 1601263"/>
              <a:gd name="csX2526" fmla="*/ 1177337 w 1481579"/>
              <a:gd name="csY2526" fmla="*/ 6209 h 1601263"/>
              <a:gd name="csX2527" fmla="*/ 1177433 w 1481579"/>
              <a:gd name="csY2527" fmla="*/ 6261 h 1601263"/>
              <a:gd name="csX2528" fmla="*/ 1178301 w 1481579"/>
              <a:gd name="csY2528" fmla="*/ 6691 h 1601263"/>
              <a:gd name="csX2529" fmla="*/ 1178424 w 1481579"/>
              <a:gd name="csY2529" fmla="*/ 6752 h 1601263"/>
              <a:gd name="csX2530" fmla="*/ 1179695 w 1481579"/>
              <a:gd name="csY2530" fmla="*/ 7156 h 1601263"/>
              <a:gd name="csX2531" fmla="*/ 1181984 w 1481579"/>
              <a:gd name="csY2531" fmla="*/ 7620 h 1601263"/>
              <a:gd name="csX2532" fmla="*/ 1185667 w 1481579"/>
              <a:gd name="csY2532" fmla="*/ 7673 h 1601263"/>
              <a:gd name="csX2533" fmla="*/ 1189184 w 1481579"/>
              <a:gd name="csY2533" fmla="*/ 8287 h 1601263"/>
              <a:gd name="csX2534" fmla="*/ 1192095 w 1481579"/>
              <a:gd name="csY2534" fmla="*/ 8944 h 1601263"/>
              <a:gd name="csX2535" fmla="*/ 1193823 w 1481579"/>
              <a:gd name="csY2535" fmla="*/ 10076 h 1601263"/>
              <a:gd name="csX2536" fmla="*/ 1198461 w 1481579"/>
              <a:gd name="csY2536" fmla="*/ 13329 h 1601263"/>
              <a:gd name="csX2537" fmla="*/ 1202618 w 1481579"/>
              <a:gd name="csY2537" fmla="*/ 14645 h 1601263"/>
              <a:gd name="csX2538" fmla="*/ 1203189 w 1481579"/>
              <a:gd name="csY2538" fmla="*/ 14539 h 1601263"/>
              <a:gd name="csX2539" fmla="*/ 1206565 w 1481579"/>
              <a:gd name="csY2539" fmla="*/ 13750 h 1601263"/>
              <a:gd name="csX2540" fmla="*/ 1207766 w 1481579"/>
              <a:gd name="csY2540" fmla="*/ 13470 h 1601263"/>
              <a:gd name="csX2541" fmla="*/ 1214615 w 1481579"/>
              <a:gd name="csY2541" fmla="*/ 12093 h 1601263"/>
              <a:gd name="csX2542" fmla="*/ 1217255 w 1481579"/>
              <a:gd name="csY2542" fmla="*/ 10848 h 1601263"/>
              <a:gd name="csX2543" fmla="*/ 1217596 w 1481579"/>
              <a:gd name="csY2543" fmla="*/ 10812 h 1601263"/>
              <a:gd name="csX2544" fmla="*/ 1218211 w 1481579"/>
              <a:gd name="csY2544" fmla="*/ 10681 h 1601263"/>
              <a:gd name="csX2545" fmla="*/ 1219412 w 1481579"/>
              <a:gd name="csY2545" fmla="*/ 10426 h 1601263"/>
              <a:gd name="csX2546" fmla="*/ 1223481 w 1481579"/>
              <a:gd name="csY2546" fmla="*/ 8550 h 1601263"/>
              <a:gd name="csX2547" fmla="*/ 1225401 w 1481579"/>
              <a:gd name="csY2547" fmla="*/ 7664 h 1601263"/>
              <a:gd name="csX2548" fmla="*/ 1225717 w 1481579"/>
              <a:gd name="csY2548" fmla="*/ 7638 h 1601263"/>
              <a:gd name="csX2549" fmla="*/ 1229725 w 1481579"/>
              <a:gd name="csY2549" fmla="*/ 7296 h 1601263"/>
              <a:gd name="csX2550" fmla="*/ 1233206 w 1481579"/>
              <a:gd name="csY2550" fmla="*/ 7989 h 1601263"/>
              <a:gd name="csX2551" fmla="*/ 1237161 w 1481579"/>
              <a:gd name="csY2551" fmla="*/ 7007 h 1601263"/>
              <a:gd name="csX2552" fmla="*/ 1239072 w 1481579"/>
              <a:gd name="csY2552" fmla="*/ 6296 h 1601263"/>
              <a:gd name="csX2553" fmla="*/ 1241896 w 1481579"/>
              <a:gd name="csY2553" fmla="*/ 5244 h 1601263"/>
              <a:gd name="csX2554" fmla="*/ 1242860 w 1481579"/>
              <a:gd name="csY2554" fmla="*/ 5253 h 1601263"/>
              <a:gd name="csX2555" fmla="*/ 1244272 w 1481579"/>
              <a:gd name="csY2555" fmla="*/ 5288 h 1601263"/>
              <a:gd name="csX2556" fmla="*/ 1247237 w 1481579"/>
              <a:gd name="csY2556" fmla="*/ 3709 h 1601263"/>
              <a:gd name="csX2557" fmla="*/ 1249937 w 1481579"/>
              <a:gd name="csY2557" fmla="*/ 2779 h 1601263"/>
              <a:gd name="csX2558" fmla="*/ 1253112 w 1481579"/>
              <a:gd name="csY2558" fmla="*/ 1701 h 1601263"/>
              <a:gd name="csX2559" fmla="*/ 1258049 w 1481579"/>
              <a:gd name="csY2559" fmla="*/ 1157 h 1601263"/>
              <a:gd name="csX2560" fmla="*/ 1258173 w 1481579"/>
              <a:gd name="csY2560" fmla="*/ 1149 h 1601263"/>
              <a:gd name="csX2561" fmla="*/ 1259917 w 1481579"/>
              <a:gd name="csY2561" fmla="*/ 421 h 1601263"/>
              <a:gd name="csX2562" fmla="*/ 1264706 w 1481579"/>
              <a:gd name="csY2562" fmla="*/ 202 h 1601263"/>
              <a:gd name="csX2563" fmla="*/ 1265582 w 1481579"/>
              <a:gd name="csY2563" fmla="*/ 123 h 1601263"/>
              <a:gd name="csX2564" fmla="*/ 1265802 w 1481579"/>
              <a:gd name="csY2564" fmla="*/ 131 h 1601263"/>
              <a:gd name="csX2565" fmla="*/ 1265915 w 1481579"/>
              <a:gd name="csY2565" fmla="*/ 0 h 1601263"/>
              <a:gd name="csX2566" fmla="*/ 1265898 w 1481579"/>
              <a:gd name="csY2566" fmla="*/ 701 h 1601263"/>
              <a:gd name="csX2567" fmla="*/ 1265723 w 1481579"/>
              <a:gd name="csY2567" fmla="*/ 877 h 1601263"/>
              <a:gd name="csX2568" fmla="*/ 1267003 w 1481579"/>
              <a:gd name="csY2568" fmla="*/ 1341 h 1601263"/>
              <a:gd name="csX2569" fmla="*/ 1268327 w 1481579"/>
              <a:gd name="csY2569" fmla="*/ 1789 h 1601263"/>
              <a:gd name="csX2570" fmla="*/ 1269546 w 1481579"/>
              <a:gd name="csY2570" fmla="*/ 2209 h 1601263"/>
              <a:gd name="csX2571" fmla="*/ 1271484 w 1481579"/>
              <a:gd name="csY2571" fmla="*/ 2034 h 1601263"/>
              <a:gd name="csX2572" fmla="*/ 1271668 w 1481579"/>
              <a:gd name="csY2572" fmla="*/ 2017 h 1601263"/>
              <a:gd name="csX2573" fmla="*/ 1271984 w 1481579"/>
              <a:gd name="csY2573" fmla="*/ 1991 h 1601263"/>
              <a:gd name="csX2574" fmla="*/ 1272115 w 1481579"/>
              <a:gd name="csY2574" fmla="*/ 4235 h 1601263"/>
              <a:gd name="csX2575" fmla="*/ 1271151 w 1481579"/>
              <a:gd name="csY2575" fmla="*/ 7235 h 1601263"/>
              <a:gd name="csX2576" fmla="*/ 1267792 w 1481579"/>
              <a:gd name="csY2576" fmla="*/ 15013 h 1601263"/>
              <a:gd name="csX2577" fmla="*/ 1268634 w 1481579"/>
              <a:gd name="csY2577" fmla="*/ 18863 h 1601263"/>
              <a:gd name="csX2578" fmla="*/ 1269923 w 1481579"/>
              <a:gd name="csY2578" fmla="*/ 21870 h 1601263"/>
              <a:gd name="csX2579" fmla="*/ 1273421 w 1481579"/>
              <a:gd name="csY2579" fmla="*/ 20082 h 1601263"/>
              <a:gd name="csX2580" fmla="*/ 1274921 w 1481579"/>
              <a:gd name="csY2580" fmla="*/ 22537 h 1601263"/>
              <a:gd name="csX2581" fmla="*/ 1276342 w 1481579"/>
              <a:gd name="csY2581" fmla="*/ 22668 h 1601263"/>
              <a:gd name="csX2582" fmla="*/ 1280280 w 1481579"/>
              <a:gd name="csY2582" fmla="*/ 20047 h 1601263"/>
              <a:gd name="csX2583" fmla="*/ 1281297 w 1481579"/>
              <a:gd name="csY2583" fmla="*/ 18267 h 1601263"/>
              <a:gd name="csX2584" fmla="*/ 1283130 w 1481579"/>
              <a:gd name="csY2584" fmla="*/ 19775 h 1601263"/>
              <a:gd name="csX2585" fmla="*/ 1283445 w 1481579"/>
              <a:gd name="csY2585" fmla="*/ 20125 h 1601263"/>
              <a:gd name="csX2586" fmla="*/ 1283927 w 1481579"/>
              <a:gd name="csY2586" fmla="*/ 20722 h 1601263"/>
              <a:gd name="csX2587" fmla="*/ 1286602 w 1481579"/>
              <a:gd name="csY2587" fmla="*/ 24028 h 1601263"/>
              <a:gd name="csX2588" fmla="*/ 1288453 w 1481579"/>
              <a:gd name="csY2588" fmla="*/ 25440 h 1601263"/>
              <a:gd name="csX2589" fmla="*/ 1290163 w 1481579"/>
              <a:gd name="csY2589" fmla="*/ 26738 h 1601263"/>
              <a:gd name="csX2590" fmla="*/ 1292127 w 1481579"/>
              <a:gd name="csY2590" fmla="*/ 30210 h 1601263"/>
              <a:gd name="csX2591" fmla="*/ 1296319 w 1481579"/>
              <a:gd name="csY2591" fmla="*/ 33122 h 1601263"/>
              <a:gd name="csX2592" fmla="*/ 1297038 w 1481579"/>
              <a:gd name="csY2592" fmla="*/ 33823 h 1601263"/>
              <a:gd name="csX2593" fmla="*/ 1297660 w 1481579"/>
              <a:gd name="csY2593" fmla="*/ 36752 h 1601263"/>
              <a:gd name="csX2594" fmla="*/ 1298511 w 1481579"/>
              <a:gd name="csY2594" fmla="*/ 38208 h 1601263"/>
              <a:gd name="csX2595" fmla="*/ 1298775 w 1481579"/>
              <a:gd name="csY2595" fmla="*/ 38655 h 1601263"/>
              <a:gd name="csX2596" fmla="*/ 1302264 w 1481579"/>
              <a:gd name="csY2596" fmla="*/ 39216 h 1601263"/>
              <a:gd name="csX2597" fmla="*/ 1305518 w 1481579"/>
              <a:gd name="csY2597" fmla="*/ 41067 h 1601263"/>
              <a:gd name="csX2598" fmla="*/ 1305869 w 1481579"/>
              <a:gd name="csY2598" fmla="*/ 41189 h 1601263"/>
              <a:gd name="csX2599" fmla="*/ 1309377 w 1481579"/>
              <a:gd name="csY2599" fmla="*/ 42373 h 1601263"/>
              <a:gd name="csX2600" fmla="*/ 1311341 w 1481579"/>
              <a:gd name="csY2600" fmla="*/ 44285 h 1601263"/>
              <a:gd name="csX2601" fmla="*/ 1312015 w 1481579"/>
              <a:gd name="csY2601" fmla="*/ 46179 h 1601263"/>
              <a:gd name="csX2602" fmla="*/ 1314208 w 1481579"/>
              <a:gd name="csY2602" fmla="*/ 48705 h 1601263"/>
              <a:gd name="csX2603" fmla="*/ 1314436 w 1481579"/>
              <a:gd name="csY2603" fmla="*/ 48959 h 1601263"/>
              <a:gd name="csX2604" fmla="*/ 1316699 w 1481579"/>
              <a:gd name="csY2604" fmla="*/ 51853 h 1601263"/>
              <a:gd name="csX2605" fmla="*/ 1319548 w 1481579"/>
              <a:gd name="csY2605" fmla="*/ 53843 h 1601263"/>
              <a:gd name="csX2606" fmla="*/ 1324127 w 1481579"/>
              <a:gd name="csY2606" fmla="*/ 55466 h 1601263"/>
              <a:gd name="csX2607" fmla="*/ 1329660 w 1481579"/>
              <a:gd name="csY2607" fmla="*/ 57851 h 1601263"/>
              <a:gd name="csX2608" fmla="*/ 1329826 w 1481579"/>
              <a:gd name="csY2608" fmla="*/ 57921 h 1601263"/>
              <a:gd name="csX2609" fmla="*/ 1330064 w 1481579"/>
              <a:gd name="csY2609" fmla="*/ 57851 h 1601263"/>
              <a:gd name="csX2610" fmla="*/ 1331081 w 1481579"/>
              <a:gd name="csY2610" fmla="*/ 57597 h 1601263"/>
              <a:gd name="csX2611" fmla="*/ 1333106 w 1481579"/>
              <a:gd name="csY2611" fmla="*/ 57667 h 1601263"/>
              <a:gd name="csX2612" fmla="*/ 1334009 w 1481579"/>
              <a:gd name="csY2612" fmla="*/ 57755 h 1601263"/>
              <a:gd name="csX2613" fmla="*/ 1335290 w 1481579"/>
              <a:gd name="csY2613" fmla="*/ 57115 h 1601263"/>
              <a:gd name="csX2614" fmla="*/ 1337193 w 1481579"/>
              <a:gd name="csY2614" fmla="*/ 56395 h 1601263"/>
              <a:gd name="csX2615" fmla="*/ 1337727 w 1481579"/>
              <a:gd name="csY2615" fmla="*/ 56404 h 1601263"/>
              <a:gd name="csX2616" fmla="*/ 1338237 w 1481579"/>
              <a:gd name="csY2616" fmla="*/ 56685 h 1601263"/>
              <a:gd name="csX2617" fmla="*/ 1339376 w 1481579"/>
              <a:gd name="csY2617" fmla="*/ 56764 h 1601263"/>
              <a:gd name="csX2618" fmla="*/ 1339806 w 1481579"/>
              <a:gd name="csY2618" fmla="*/ 56790 h 1601263"/>
              <a:gd name="csX2619" fmla="*/ 1340367 w 1481579"/>
              <a:gd name="csY2619" fmla="*/ 57001 h 1601263"/>
              <a:gd name="csX2620" fmla="*/ 1341507 w 1481579"/>
              <a:gd name="csY2620" fmla="*/ 57106 h 1601263"/>
              <a:gd name="csX2621" fmla="*/ 1341998 w 1481579"/>
              <a:gd name="csY2621" fmla="*/ 57150 h 1601263"/>
              <a:gd name="csX2622" fmla="*/ 1345839 w 1481579"/>
              <a:gd name="csY2622" fmla="*/ 58079 h 1601263"/>
              <a:gd name="csX2623" fmla="*/ 1347190 w 1481579"/>
              <a:gd name="csY2623" fmla="*/ 58561 h 1601263"/>
              <a:gd name="csX2624" fmla="*/ 1351759 w 1481579"/>
              <a:gd name="csY2624" fmla="*/ 60184 h 1601263"/>
              <a:gd name="csX2625" fmla="*/ 1354696 w 1481579"/>
              <a:gd name="csY2625" fmla="*/ 61227 h 1601263"/>
              <a:gd name="csX2626" fmla="*/ 1360519 w 1481579"/>
              <a:gd name="csY2626" fmla="*/ 66296 h 1601263"/>
              <a:gd name="csX2627" fmla="*/ 1361510 w 1481579"/>
              <a:gd name="csY2627" fmla="*/ 68821 h 1601263"/>
              <a:gd name="csX2628" fmla="*/ 1360625 w 1481579"/>
              <a:gd name="csY2628" fmla="*/ 70821 h 1601263"/>
              <a:gd name="csX2629" fmla="*/ 1360247 w 1481579"/>
              <a:gd name="csY2629" fmla="*/ 71698 h 1601263"/>
              <a:gd name="csX2630" fmla="*/ 1360002 w 1481579"/>
              <a:gd name="csY2630" fmla="*/ 73513 h 1601263"/>
              <a:gd name="csX2631" fmla="*/ 1359686 w 1481579"/>
              <a:gd name="csY2631" fmla="*/ 76837 h 1601263"/>
              <a:gd name="csX2632" fmla="*/ 1360089 w 1481579"/>
              <a:gd name="csY2632" fmla="*/ 78380 h 1601263"/>
              <a:gd name="csX2633" fmla="*/ 1360194 w 1481579"/>
              <a:gd name="csY2633" fmla="*/ 78582 h 1601263"/>
              <a:gd name="csX2634" fmla="*/ 1360010 w 1481579"/>
              <a:gd name="csY2634" fmla="*/ 78713 h 1601263"/>
              <a:gd name="csX2635" fmla="*/ 1360449 w 1481579"/>
              <a:gd name="csY2635" fmla="*/ 80081 h 1601263"/>
              <a:gd name="csX2636" fmla="*/ 1360212 w 1481579"/>
              <a:gd name="csY2636" fmla="*/ 81695 h 1601263"/>
              <a:gd name="csX2637" fmla="*/ 1360238 w 1481579"/>
              <a:gd name="csY2637" fmla="*/ 82686 h 1601263"/>
              <a:gd name="csX2638" fmla="*/ 1360397 w 1481579"/>
              <a:gd name="csY2638" fmla="*/ 83615 h 1601263"/>
              <a:gd name="csX2639" fmla="*/ 1360273 w 1481579"/>
              <a:gd name="csY2639" fmla="*/ 86922 h 1601263"/>
              <a:gd name="csX2640" fmla="*/ 1360273 w 1481579"/>
              <a:gd name="csY2640" fmla="*/ 86992 h 1601263"/>
              <a:gd name="csX2641" fmla="*/ 1360422 w 1481579"/>
              <a:gd name="csY2641" fmla="*/ 87255 h 1601263"/>
              <a:gd name="csX2642" fmla="*/ 1361229 w 1481579"/>
              <a:gd name="csY2642" fmla="*/ 88474 h 1601263"/>
              <a:gd name="csX2643" fmla="*/ 1361449 w 1481579"/>
              <a:gd name="csY2643" fmla="*/ 88780 h 1601263"/>
              <a:gd name="csX2644" fmla="*/ 1360563 w 1481579"/>
              <a:gd name="csY2644" fmla="*/ 90517 h 1601263"/>
              <a:gd name="csX2645" fmla="*/ 1360545 w 1481579"/>
              <a:gd name="csY2645" fmla="*/ 90561 h 1601263"/>
              <a:gd name="csX2646" fmla="*/ 1361475 w 1481579"/>
              <a:gd name="csY2646" fmla="*/ 92464 h 1601263"/>
              <a:gd name="csX2647" fmla="*/ 1362562 w 1481579"/>
              <a:gd name="csY2647" fmla="*/ 93288 h 1601263"/>
              <a:gd name="csX2648" fmla="*/ 1362983 w 1481579"/>
              <a:gd name="csY2648" fmla="*/ 94314 h 1601263"/>
              <a:gd name="csX2649" fmla="*/ 1363246 w 1481579"/>
              <a:gd name="csY2649" fmla="*/ 95700 h 1601263"/>
              <a:gd name="csX2650" fmla="*/ 1363966 w 1481579"/>
              <a:gd name="csY2650" fmla="*/ 99418 h 1601263"/>
              <a:gd name="csX2651" fmla="*/ 1364194 w 1481579"/>
              <a:gd name="csY2651" fmla="*/ 101856 h 1601263"/>
              <a:gd name="csX2652" fmla="*/ 1364001 w 1481579"/>
              <a:gd name="csY2652" fmla="*/ 104083 h 1601263"/>
              <a:gd name="csX2653" fmla="*/ 1363842 w 1481579"/>
              <a:gd name="csY2653" fmla="*/ 104864 h 1601263"/>
              <a:gd name="csX2654" fmla="*/ 1363966 w 1481579"/>
              <a:gd name="csY2654" fmla="*/ 108240 h 1601263"/>
              <a:gd name="csX2655" fmla="*/ 1363825 w 1481579"/>
              <a:gd name="csY2655" fmla="*/ 109239 h 1601263"/>
              <a:gd name="csX2656" fmla="*/ 1363947 w 1481579"/>
              <a:gd name="csY2656" fmla="*/ 109923 h 1601263"/>
              <a:gd name="csX2657" fmla="*/ 1363825 w 1481579"/>
              <a:gd name="csY2657" fmla="*/ 113861 h 1601263"/>
              <a:gd name="csX2658" fmla="*/ 1363746 w 1481579"/>
              <a:gd name="csY2658" fmla="*/ 116080 h 1601263"/>
              <a:gd name="csX2659" fmla="*/ 1363729 w 1481579"/>
              <a:gd name="csY2659" fmla="*/ 116992 h 1601263"/>
              <a:gd name="csX2660" fmla="*/ 1363606 w 1481579"/>
              <a:gd name="csY2660" fmla="*/ 120701 h 1601263"/>
              <a:gd name="csX2661" fmla="*/ 1363422 w 1481579"/>
              <a:gd name="csY2661" fmla="*/ 121473 h 1601263"/>
              <a:gd name="csX2662" fmla="*/ 1363045 w 1481579"/>
              <a:gd name="csY2662" fmla="*/ 122745 h 1601263"/>
              <a:gd name="csX2663" fmla="*/ 1361870 w 1481579"/>
              <a:gd name="csY2663" fmla="*/ 125586 h 1601263"/>
              <a:gd name="csX2664" fmla="*/ 1361624 w 1481579"/>
              <a:gd name="csY2664" fmla="*/ 126200 h 1601263"/>
              <a:gd name="csX2665" fmla="*/ 1360212 w 1481579"/>
              <a:gd name="csY2665" fmla="*/ 130488 h 1601263"/>
              <a:gd name="csX2666" fmla="*/ 1357748 w 1481579"/>
              <a:gd name="csY2666" fmla="*/ 138047 h 1601263"/>
              <a:gd name="csX2667" fmla="*/ 1357686 w 1481579"/>
              <a:gd name="csY2667" fmla="*/ 139196 h 1601263"/>
              <a:gd name="csX2668" fmla="*/ 1357414 w 1481579"/>
              <a:gd name="csY2668" fmla="*/ 139424 h 1601263"/>
              <a:gd name="csX2669" fmla="*/ 1356872 w 1481579"/>
              <a:gd name="csY2669" fmla="*/ 141230 h 1601263"/>
              <a:gd name="csX2670" fmla="*/ 1357037 w 1481579"/>
              <a:gd name="csY2670" fmla="*/ 144431 h 1601263"/>
              <a:gd name="csX2671" fmla="*/ 1357240 w 1481579"/>
              <a:gd name="csY2671" fmla="*/ 144422 h 1601263"/>
              <a:gd name="csX2672" fmla="*/ 1357169 w 1481579"/>
              <a:gd name="csY2672" fmla="*/ 144624 h 1601263"/>
              <a:gd name="csX2673" fmla="*/ 1361773 w 1481579"/>
              <a:gd name="csY2673" fmla="*/ 150964 h 1601263"/>
              <a:gd name="csX2674" fmla="*/ 1362413 w 1481579"/>
              <a:gd name="csY2674" fmla="*/ 151578 h 1601263"/>
              <a:gd name="csX2675" fmla="*/ 1364501 w 1481579"/>
              <a:gd name="csY2675" fmla="*/ 154051 h 1601263"/>
              <a:gd name="csX2676" fmla="*/ 1366824 w 1481579"/>
              <a:gd name="csY2676" fmla="*/ 157506 h 1601263"/>
              <a:gd name="csX2677" fmla="*/ 1367227 w 1481579"/>
              <a:gd name="csY2677" fmla="*/ 157532 h 1601263"/>
              <a:gd name="csX2678" fmla="*/ 1368420 w 1481579"/>
              <a:gd name="csY2678" fmla="*/ 159093 h 1601263"/>
              <a:gd name="csX2679" fmla="*/ 1370043 w 1481579"/>
              <a:gd name="csY2679" fmla="*/ 162689 h 1601263"/>
              <a:gd name="csX2680" fmla="*/ 1374629 w 1481579"/>
              <a:gd name="csY2680" fmla="*/ 170713 h 1601263"/>
              <a:gd name="csX2681" fmla="*/ 1378040 w 1481579"/>
              <a:gd name="csY2681" fmla="*/ 175395 h 1601263"/>
              <a:gd name="csX2682" fmla="*/ 1379917 w 1481579"/>
              <a:gd name="csY2682" fmla="*/ 177325 h 1601263"/>
              <a:gd name="csX2683" fmla="*/ 1382092 w 1481579"/>
              <a:gd name="csY2683" fmla="*/ 179850 h 1601263"/>
              <a:gd name="csX2684" fmla="*/ 1382986 w 1481579"/>
              <a:gd name="csY2684" fmla="*/ 180815 h 1601263"/>
              <a:gd name="csX2685" fmla="*/ 1388730 w 1481579"/>
              <a:gd name="csY2685" fmla="*/ 184937 h 1601263"/>
              <a:gd name="csX2686" fmla="*/ 1389554 w 1481579"/>
              <a:gd name="csY2686" fmla="*/ 185927 h 1601263"/>
              <a:gd name="csX2687" fmla="*/ 1392527 w 1481579"/>
              <a:gd name="csY2687" fmla="*/ 192074 h 1601263"/>
              <a:gd name="csX2688" fmla="*/ 1393956 w 1481579"/>
              <a:gd name="csY2688" fmla="*/ 193110 h 1601263"/>
              <a:gd name="csX2689" fmla="*/ 1394711 w 1481579"/>
              <a:gd name="csY2689" fmla="*/ 193522 h 1601263"/>
              <a:gd name="csX2690" fmla="*/ 1396376 w 1481579"/>
              <a:gd name="csY2690" fmla="*/ 194030 h 1601263"/>
              <a:gd name="csX2691" fmla="*/ 1398823 w 1481579"/>
              <a:gd name="csY2691" fmla="*/ 195083 h 1601263"/>
              <a:gd name="csX2692" fmla="*/ 1399753 w 1481579"/>
              <a:gd name="csY2692" fmla="*/ 195618 h 1601263"/>
              <a:gd name="csX2693" fmla="*/ 1401560 w 1481579"/>
              <a:gd name="csY2693" fmla="*/ 196889 h 1601263"/>
              <a:gd name="csX2694" fmla="*/ 1401980 w 1481579"/>
              <a:gd name="csY2694" fmla="*/ 197213 h 1601263"/>
              <a:gd name="csX2695" fmla="*/ 1404156 w 1481579"/>
              <a:gd name="csY2695" fmla="*/ 199599 h 1601263"/>
              <a:gd name="csX2696" fmla="*/ 1404480 w 1481579"/>
              <a:gd name="csY2696" fmla="*/ 199967 h 1601263"/>
              <a:gd name="csX2697" fmla="*/ 1405146 w 1481579"/>
              <a:gd name="csY2697" fmla="*/ 200730 h 1601263"/>
              <a:gd name="csX2698" fmla="*/ 1406076 w 1481579"/>
              <a:gd name="csY2698" fmla="*/ 201923 h 1601263"/>
              <a:gd name="csX2699" fmla="*/ 1407172 w 1481579"/>
              <a:gd name="csY2699" fmla="*/ 203834 h 1601263"/>
              <a:gd name="csX2700" fmla="*/ 1408110 w 1481579"/>
              <a:gd name="csY2700" fmla="*/ 206562 h 1601263"/>
              <a:gd name="csX2701" fmla="*/ 1408321 w 1481579"/>
              <a:gd name="csY2701" fmla="*/ 207956 h 1601263"/>
              <a:gd name="csX2702" fmla="*/ 1407970 w 1481579"/>
              <a:gd name="csY2702" fmla="*/ 209736 h 1601263"/>
              <a:gd name="csX2703" fmla="*/ 1408242 w 1481579"/>
              <a:gd name="csY2703" fmla="*/ 212665 h 1601263"/>
              <a:gd name="csX2704" fmla="*/ 1408101 w 1481579"/>
              <a:gd name="csY2704" fmla="*/ 213542 h 1601263"/>
              <a:gd name="csX2705" fmla="*/ 1407654 w 1481579"/>
              <a:gd name="csY2705" fmla="*/ 214121 h 1601263"/>
              <a:gd name="csX2706" fmla="*/ 1407488 w 1481579"/>
              <a:gd name="csY2706" fmla="*/ 215901 h 1601263"/>
              <a:gd name="csX2707" fmla="*/ 1406892 w 1481579"/>
              <a:gd name="csY2707" fmla="*/ 217006 h 1601263"/>
              <a:gd name="csX2708" fmla="*/ 1406988 w 1481579"/>
              <a:gd name="csY2708" fmla="*/ 217628 h 1601263"/>
              <a:gd name="csX2709" fmla="*/ 1406339 w 1481579"/>
              <a:gd name="csY2709" fmla="*/ 220514 h 1601263"/>
              <a:gd name="csX2710" fmla="*/ 1405620 w 1481579"/>
              <a:gd name="csY2710" fmla="*/ 221715 h 1601263"/>
              <a:gd name="csX2711" fmla="*/ 1405559 w 1481579"/>
              <a:gd name="csY2711" fmla="*/ 221996 h 1601263"/>
              <a:gd name="csX2712" fmla="*/ 1405461 w 1481579"/>
              <a:gd name="csY2712" fmla="*/ 222004 h 1601263"/>
              <a:gd name="csX2713" fmla="*/ 1399893 w 1481579"/>
              <a:gd name="csY2713" fmla="*/ 222478 h 1601263"/>
              <a:gd name="csX2714" fmla="*/ 1399788 w 1481579"/>
              <a:gd name="csY2714" fmla="*/ 222487 h 1601263"/>
              <a:gd name="csX2715" fmla="*/ 1399648 w 1481579"/>
              <a:gd name="csY2715" fmla="*/ 222496 h 1601263"/>
              <a:gd name="csX2716" fmla="*/ 1399472 w 1481579"/>
              <a:gd name="csY2716" fmla="*/ 222513 h 1601263"/>
              <a:gd name="csX2717" fmla="*/ 1390861 w 1481579"/>
              <a:gd name="csY2717" fmla="*/ 223241 h 1601263"/>
              <a:gd name="csX2718" fmla="*/ 1390441 w 1481579"/>
              <a:gd name="csY2718" fmla="*/ 223188 h 1601263"/>
              <a:gd name="csX2719" fmla="*/ 1382320 w 1481579"/>
              <a:gd name="csY2719" fmla="*/ 222197 h 1601263"/>
              <a:gd name="csX2720" fmla="*/ 1381714 w 1481579"/>
              <a:gd name="csY2720" fmla="*/ 222118 h 1601263"/>
              <a:gd name="csX2721" fmla="*/ 1378689 w 1481579"/>
              <a:gd name="csY2721" fmla="*/ 221759 h 1601263"/>
              <a:gd name="csX2722" fmla="*/ 1378321 w 1481579"/>
              <a:gd name="csY2722" fmla="*/ 221715 h 1601263"/>
              <a:gd name="csX2723" fmla="*/ 1374927 w 1481579"/>
              <a:gd name="csY2723" fmla="*/ 221461 h 1601263"/>
              <a:gd name="csX2724" fmla="*/ 1371603 w 1481579"/>
              <a:gd name="csY2724" fmla="*/ 221215 h 1601263"/>
              <a:gd name="csX2725" fmla="*/ 1370419 w 1481579"/>
              <a:gd name="csY2725" fmla="*/ 221128 h 1601263"/>
              <a:gd name="csX2726" fmla="*/ 1370026 w 1481579"/>
              <a:gd name="csY2726" fmla="*/ 221128 h 1601263"/>
              <a:gd name="csX2727" fmla="*/ 1367886 w 1481579"/>
              <a:gd name="csY2727" fmla="*/ 220970 h 1601263"/>
              <a:gd name="csX2728" fmla="*/ 1364842 w 1481579"/>
              <a:gd name="csY2728" fmla="*/ 220742 h 1601263"/>
              <a:gd name="csX2729" fmla="*/ 1362238 w 1481579"/>
              <a:gd name="csY2729" fmla="*/ 220549 h 1601263"/>
              <a:gd name="csX2730" fmla="*/ 1361896 w 1481579"/>
              <a:gd name="csY2730" fmla="*/ 220522 h 1601263"/>
              <a:gd name="csX2731" fmla="*/ 1361361 w 1481579"/>
              <a:gd name="csY2731" fmla="*/ 220496 h 1601263"/>
              <a:gd name="csX2732" fmla="*/ 1359774 w 1481579"/>
              <a:gd name="csY2732" fmla="*/ 220312 h 1601263"/>
              <a:gd name="csX2733" fmla="*/ 1355853 w 1481579"/>
              <a:gd name="csY2733" fmla="*/ 219918 h 1601263"/>
              <a:gd name="csX2734" fmla="*/ 1352416 w 1481579"/>
              <a:gd name="csY2734" fmla="*/ 219576 h 1601263"/>
              <a:gd name="csX2735" fmla="*/ 1349961 w 1481579"/>
              <a:gd name="csY2735" fmla="*/ 219330 h 1601263"/>
              <a:gd name="csX2736" fmla="*/ 1347777 w 1481579"/>
              <a:gd name="csY2736" fmla="*/ 219110 h 1601263"/>
              <a:gd name="csX2737" fmla="*/ 1345523 w 1481579"/>
              <a:gd name="csY2737" fmla="*/ 218882 h 1601263"/>
              <a:gd name="csX2738" fmla="*/ 1343120 w 1481579"/>
              <a:gd name="csY2738" fmla="*/ 218637 h 1601263"/>
              <a:gd name="csX2739" fmla="*/ 1340806 w 1481579"/>
              <a:gd name="csY2739" fmla="*/ 218409 h 1601263"/>
              <a:gd name="csX2740" fmla="*/ 1339691 w 1481579"/>
              <a:gd name="csY2740" fmla="*/ 218295 h 1601263"/>
              <a:gd name="csX2741" fmla="*/ 1338683 w 1481579"/>
              <a:gd name="csY2741" fmla="*/ 218444 h 1601263"/>
              <a:gd name="csX2742" fmla="*/ 1338649 w 1481579"/>
              <a:gd name="csY2742" fmla="*/ 218444 h 1601263"/>
              <a:gd name="csX2743" fmla="*/ 1334570 w 1481579"/>
              <a:gd name="csY2743" fmla="*/ 218076 h 1601263"/>
              <a:gd name="csX2744" fmla="*/ 1333518 w 1481579"/>
              <a:gd name="csY2744" fmla="*/ 217962 h 1601263"/>
              <a:gd name="csX2745" fmla="*/ 1332712 w 1481579"/>
              <a:gd name="csY2745" fmla="*/ 217909 h 1601263"/>
              <a:gd name="csX2746" fmla="*/ 1332221 w 1481579"/>
              <a:gd name="csY2746" fmla="*/ 217883 h 1601263"/>
              <a:gd name="csX2747" fmla="*/ 1331756 w 1481579"/>
              <a:gd name="csY2747" fmla="*/ 217839 h 1601263"/>
              <a:gd name="csX2748" fmla="*/ 1330984 w 1481579"/>
              <a:gd name="csY2748" fmla="*/ 217778 h 1601263"/>
              <a:gd name="csX2749" fmla="*/ 1330940 w 1481579"/>
              <a:gd name="csY2749" fmla="*/ 217778 h 1601263"/>
              <a:gd name="csX2750" fmla="*/ 1329204 w 1481579"/>
              <a:gd name="csY2750" fmla="*/ 217602 h 1601263"/>
              <a:gd name="csX2751" fmla="*/ 1327415 w 1481579"/>
              <a:gd name="csY2751" fmla="*/ 217418 h 1601263"/>
              <a:gd name="csX2752" fmla="*/ 1326187 w 1481579"/>
              <a:gd name="csY2752" fmla="*/ 217295 h 1601263"/>
              <a:gd name="csX2753" fmla="*/ 1322767 w 1481579"/>
              <a:gd name="csY2753" fmla="*/ 216953 h 1601263"/>
              <a:gd name="csX2754" fmla="*/ 1320443 w 1481579"/>
              <a:gd name="csY2754" fmla="*/ 216716 h 1601263"/>
              <a:gd name="csX2755" fmla="*/ 1320259 w 1481579"/>
              <a:gd name="csY2755" fmla="*/ 216699 h 1601263"/>
              <a:gd name="csX2756" fmla="*/ 1319276 w 1481579"/>
              <a:gd name="csY2756" fmla="*/ 216611 h 1601263"/>
              <a:gd name="csX2757" fmla="*/ 1318303 w 1481579"/>
              <a:gd name="csY2757" fmla="*/ 216524 h 1601263"/>
              <a:gd name="csX2758" fmla="*/ 1316226 w 1481579"/>
              <a:gd name="csY2758" fmla="*/ 216331 h 1601263"/>
              <a:gd name="csX2759" fmla="*/ 1314971 w 1481579"/>
              <a:gd name="csY2759" fmla="*/ 216217 h 1601263"/>
              <a:gd name="csX2760" fmla="*/ 1313358 w 1481579"/>
              <a:gd name="csY2760" fmla="*/ 216068 h 1601263"/>
              <a:gd name="csX2761" fmla="*/ 1312174 w 1481579"/>
              <a:gd name="csY2761" fmla="*/ 215962 h 1601263"/>
              <a:gd name="csX2762" fmla="*/ 1311121 w 1481579"/>
              <a:gd name="csY2762" fmla="*/ 215866 h 1601263"/>
              <a:gd name="csX2763" fmla="*/ 1310429 w 1481579"/>
              <a:gd name="csY2763" fmla="*/ 215796 h 1601263"/>
              <a:gd name="csX2764" fmla="*/ 1310007 w 1481579"/>
              <a:gd name="csY2764" fmla="*/ 215752 h 1601263"/>
              <a:gd name="csX2765" fmla="*/ 1308999 w 1481579"/>
              <a:gd name="csY2765" fmla="*/ 215664 h 1601263"/>
              <a:gd name="csX2766" fmla="*/ 1308762 w 1481579"/>
              <a:gd name="csY2766" fmla="*/ 215647 h 1601263"/>
              <a:gd name="csX2767" fmla="*/ 1307193 w 1481579"/>
              <a:gd name="csY2767" fmla="*/ 215515 h 1601263"/>
              <a:gd name="csX2768" fmla="*/ 1307114 w 1481579"/>
              <a:gd name="csY2768" fmla="*/ 215507 h 1601263"/>
              <a:gd name="csX2769" fmla="*/ 1306982 w 1481579"/>
              <a:gd name="csY2769" fmla="*/ 215498 h 1601263"/>
              <a:gd name="csX2770" fmla="*/ 1306921 w 1481579"/>
              <a:gd name="csY2770" fmla="*/ 215498 h 1601263"/>
              <a:gd name="csX2771" fmla="*/ 1306482 w 1481579"/>
              <a:gd name="csY2771" fmla="*/ 215463 h 1601263"/>
              <a:gd name="csX2772" fmla="*/ 1284787 w 1481579"/>
              <a:gd name="csY2772" fmla="*/ 213893 h 1601263"/>
              <a:gd name="csX2773" fmla="*/ 1264986 w 1481579"/>
              <a:gd name="csY2773" fmla="*/ 212516 h 1601263"/>
              <a:gd name="csX2774" fmla="*/ 1263583 w 1481579"/>
              <a:gd name="csY2774" fmla="*/ 214638 h 1601263"/>
              <a:gd name="csX2775" fmla="*/ 1263250 w 1481579"/>
              <a:gd name="csY2775" fmla="*/ 215147 h 1601263"/>
              <a:gd name="csX2776" fmla="*/ 1258997 w 1481579"/>
              <a:gd name="csY2776" fmla="*/ 221531 h 1601263"/>
              <a:gd name="csX2777" fmla="*/ 1258585 w 1481579"/>
              <a:gd name="csY2777" fmla="*/ 221610 h 1601263"/>
              <a:gd name="csX2778" fmla="*/ 1256427 w 1481579"/>
              <a:gd name="csY2778" fmla="*/ 222004 h 1601263"/>
              <a:gd name="csX2779" fmla="*/ 1255182 w 1481579"/>
              <a:gd name="csY2779" fmla="*/ 222250 h 1601263"/>
              <a:gd name="csX2780" fmla="*/ 1254033 w 1481579"/>
              <a:gd name="csY2780" fmla="*/ 222460 h 1601263"/>
              <a:gd name="csX2781" fmla="*/ 1252866 w 1481579"/>
              <a:gd name="csY2781" fmla="*/ 222697 h 1601263"/>
              <a:gd name="csX2782" fmla="*/ 1251788 w 1481579"/>
              <a:gd name="csY2782" fmla="*/ 222899 h 1601263"/>
              <a:gd name="csX2783" fmla="*/ 1250262 w 1481579"/>
              <a:gd name="csY2783" fmla="*/ 223171 h 1601263"/>
              <a:gd name="csX2784" fmla="*/ 1248561 w 1481579"/>
              <a:gd name="csY2784" fmla="*/ 223513 h 1601263"/>
              <a:gd name="csX2785" fmla="*/ 1246991 w 1481579"/>
              <a:gd name="csY2785" fmla="*/ 223837 h 1601263"/>
              <a:gd name="csX2786" fmla="*/ 1245377 w 1481579"/>
              <a:gd name="csY2786" fmla="*/ 224153 h 1601263"/>
              <a:gd name="csX2787" fmla="*/ 1244308 w 1481579"/>
              <a:gd name="csY2787" fmla="*/ 224372 h 1601263"/>
              <a:gd name="csX2788" fmla="*/ 1242870 w 1481579"/>
              <a:gd name="csY2788" fmla="*/ 224627 h 1601263"/>
              <a:gd name="csX2789" fmla="*/ 1242720 w 1481579"/>
              <a:gd name="csY2789" fmla="*/ 224925 h 1601263"/>
              <a:gd name="csX2790" fmla="*/ 1242404 w 1481579"/>
              <a:gd name="csY2790" fmla="*/ 225013 h 1601263"/>
              <a:gd name="csX2791" fmla="*/ 1242247 w 1481579"/>
              <a:gd name="csY2791" fmla="*/ 225170 h 1601263"/>
              <a:gd name="csX2792" fmla="*/ 1241344 w 1481579"/>
              <a:gd name="csY2792" fmla="*/ 227915 h 1601263"/>
              <a:gd name="csX2793" fmla="*/ 1239958 w 1481579"/>
              <a:gd name="csY2793" fmla="*/ 231975 h 1601263"/>
              <a:gd name="csX2794" fmla="*/ 1239730 w 1481579"/>
              <a:gd name="csY2794" fmla="*/ 232352 h 1601263"/>
              <a:gd name="csX2795" fmla="*/ 1239371 w 1481579"/>
              <a:gd name="csY2795" fmla="*/ 232940 h 1601263"/>
              <a:gd name="csX2796" fmla="*/ 1238844 w 1481579"/>
              <a:gd name="csY2796" fmla="*/ 233720 h 1601263"/>
              <a:gd name="csX2797" fmla="*/ 1238590 w 1481579"/>
              <a:gd name="csY2797" fmla="*/ 233992 h 1601263"/>
              <a:gd name="csX2798" fmla="*/ 1238406 w 1481579"/>
              <a:gd name="csY2798" fmla="*/ 234001 h 1601263"/>
              <a:gd name="csX2799" fmla="*/ 1238187 w 1481579"/>
              <a:gd name="csY2799" fmla="*/ 233957 h 1601263"/>
              <a:gd name="csX2800" fmla="*/ 1238134 w 1481579"/>
              <a:gd name="csY2800" fmla="*/ 231914 h 1601263"/>
              <a:gd name="csX2801" fmla="*/ 1238195 w 1481579"/>
              <a:gd name="csY2801" fmla="*/ 231590 h 1601263"/>
              <a:gd name="csX2802" fmla="*/ 1237731 w 1481579"/>
              <a:gd name="csY2802" fmla="*/ 230958 h 1601263"/>
              <a:gd name="csX2803" fmla="*/ 1236126 w 1481579"/>
              <a:gd name="csY2803" fmla="*/ 229906 h 1601263"/>
              <a:gd name="csX2804" fmla="*/ 1234741 w 1481579"/>
              <a:gd name="csY2804" fmla="*/ 228994 h 1601263"/>
              <a:gd name="csX2805" fmla="*/ 1233819 w 1481579"/>
              <a:gd name="csY2805" fmla="*/ 227801 h 1601263"/>
              <a:gd name="csX2806" fmla="*/ 1233057 w 1481579"/>
              <a:gd name="csY2806" fmla="*/ 227494 h 1601263"/>
              <a:gd name="csX2807" fmla="*/ 1232539 w 1481579"/>
              <a:gd name="csY2807" fmla="*/ 227029 h 1601263"/>
              <a:gd name="csX2808" fmla="*/ 1231627 w 1481579"/>
              <a:gd name="csY2808" fmla="*/ 227179 h 1601263"/>
              <a:gd name="csX2809" fmla="*/ 1228804 w 1481579"/>
              <a:gd name="csY2809" fmla="*/ 227073 h 1601263"/>
              <a:gd name="csX2810" fmla="*/ 1227006 w 1481579"/>
              <a:gd name="csY2810" fmla="*/ 227389 h 1601263"/>
              <a:gd name="csX2811" fmla="*/ 1225164 w 1481579"/>
              <a:gd name="csY2811" fmla="*/ 225995 h 1601263"/>
              <a:gd name="csX2812" fmla="*/ 1225313 w 1481579"/>
              <a:gd name="csY2812" fmla="*/ 226898 h 1601263"/>
              <a:gd name="csX2813" fmla="*/ 1225428 w 1481579"/>
              <a:gd name="csY2813" fmla="*/ 227591 h 1601263"/>
              <a:gd name="csX2814" fmla="*/ 1225620 w 1481579"/>
              <a:gd name="csY2814" fmla="*/ 228801 h 1601263"/>
              <a:gd name="csX2815" fmla="*/ 1226085 w 1481579"/>
              <a:gd name="csY2815" fmla="*/ 231686 h 1601263"/>
              <a:gd name="csX2816" fmla="*/ 1226164 w 1481579"/>
              <a:gd name="csY2816" fmla="*/ 231949 h 1601263"/>
              <a:gd name="csX2817" fmla="*/ 1226602 w 1481579"/>
              <a:gd name="csY2817" fmla="*/ 233904 h 1601263"/>
              <a:gd name="csX2818" fmla="*/ 1227014 w 1481579"/>
              <a:gd name="csY2818" fmla="*/ 235746 h 1601263"/>
              <a:gd name="csX2819" fmla="*/ 1218719 w 1481579"/>
              <a:gd name="csY2819" fmla="*/ 233045 h 1601263"/>
              <a:gd name="csX2820" fmla="*/ 1215694 w 1481579"/>
              <a:gd name="csY2820" fmla="*/ 232905 h 1601263"/>
              <a:gd name="csX2821" fmla="*/ 1214238 w 1481579"/>
              <a:gd name="csY2821" fmla="*/ 232844 h 1601263"/>
              <a:gd name="csX2822" fmla="*/ 1212370 w 1481579"/>
              <a:gd name="csY2822" fmla="*/ 232764 h 1601263"/>
              <a:gd name="csX2823" fmla="*/ 1211458 w 1481579"/>
              <a:gd name="csY2823" fmla="*/ 233054 h 1601263"/>
              <a:gd name="csX2824" fmla="*/ 1208897 w 1481579"/>
              <a:gd name="csY2824" fmla="*/ 233808 h 1601263"/>
              <a:gd name="csX2825" fmla="*/ 1207889 w 1481579"/>
              <a:gd name="csY2825" fmla="*/ 234238 h 1601263"/>
              <a:gd name="csX2826" fmla="*/ 1206854 w 1481579"/>
              <a:gd name="csY2826" fmla="*/ 234676 h 1601263"/>
              <a:gd name="csX2827" fmla="*/ 1205775 w 1481579"/>
              <a:gd name="csY2827" fmla="*/ 235124 h 1601263"/>
              <a:gd name="csX2828" fmla="*/ 1204766 w 1481579"/>
              <a:gd name="csY2828" fmla="*/ 235544 h 1601263"/>
              <a:gd name="csX2829" fmla="*/ 1203934 w 1481579"/>
              <a:gd name="csY2829" fmla="*/ 235886 h 1601263"/>
              <a:gd name="csX2830" fmla="*/ 1203267 w 1481579"/>
              <a:gd name="csY2830" fmla="*/ 236176 h 1601263"/>
              <a:gd name="csX2831" fmla="*/ 1201610 w 1481579"/>
              <a:gd name="csY2831" fmla="*/ 237237 h 1601263"/>
              <a:gd name="csX2832" fmla="*/ 1201346 w 1481579"/>
              <a:gd name="csY2832" fmla="*/ 237544 h 1601263"/>
              <a:gd name="csX2833" fmla="*/ 1201189 w 1481579"/>
              <a:gd name="csY2833" fmla="*/ 237939 h 1601263"/>
              <a:gd name="csX2834" fmla="*/ 1200838 w 1481579"/>
              <a:gd name="csY2834" fmla="*/ 238570 h 1601263"/>
              <a:gd name="csX2835" fmla="*/ 1200513 w 1481579"/>
              <a:gd name="csY2835" fmla="*/ 240175 h 1601263"/>
              <a:gd name="csX2836" fmla="*/ 1200294 w 1481579"/>
              <a:gd name="csY2836" fmla="*/ 242025 h 1601263"/>
              <a:gd name="csX2837" fmla="*/ 1200382 w 1481579"/>
              <a:gd name="csY2837" fmla="*/ 243928 h 1601263"/>
              <a:gd name="csX2838" fmla="*/ 1200216 w 1481579"/>
              <a:gd name="csY2838" fmla="*/ 245042 h 1601263"/>
              <a:gd name="csX2839" fmla="*/ 1199294 w 1481579"/>
              <a:gd name="csY2839" fmla="*/ 251706 h 1601263"/>
              <a:gd name="csX2840" fmla="*/ 1197277 w 1481579"/>
              <a:gd name="csY2840" fmla="*/ 254600 h 1601263"/>
              <a:gd name="csX2841" fmla="*/ 1196743 w 1481579"/>
              <a:gd name="csY2841" fmla="*/ 255354 h 1601263"/>
              <a:gd name="csX2842" fmla="*/ 1196217 w 1481579"/>
              <a:gd name="csY2842" fmla="*/ 256108 h 1601263"/>
              <a:gd name="csX2843" fmla="*/ 1194691 w 1481579"/>
              <a:gd name="csY2843" fmla="*/ 258283 h 1601263"/>
              <a:gd name="csX2844" fmla="*/ 1194603 w 1481579"/>
              <a:gd name="csY2844" fmla="*/ 258406 h 1601263"/>
              <a:gd name="csX2845" fmla="*/ 1194472 w 1481579"/>
              <a:gd name="csY2845" fmla="*/ 258608 h 1601263"/>
              <a:gd name="csX2846" fmla="*/ 1193875 w 1481579"/>
              <a:gd name="csY2846" fmla="*/ 259432 h 1601263"/>
              <a:gd name="csX2847" fmla="*/ 1193332 w 1481579"/>
              <a:gd name="csY2847" fmla="*/ 260195 h 1601263"/>
              <a:gd name="csX2848" fmla="*/ 1192999 w 1481579"/>
              <a:gd name="csY2848" fmla="*/ 260660 h 1601263"/>
              <a:gd name="csX2849" fmla="*/ 1192709 w 1481579"/>
              <a:gd name="csY2849" fmla="*/ 261054 h 1601263"/>
              <a:gd name="csX2850" fmla="*/ 1191525 w 1481579"/>
              <a:gd name="csY2850" fmla="*/ 262703 h 1601263"/>
              <a:gd name="csX2851" fmla="*/ 1191244 w 1481579"/>
              <a:gd name="csY2851" fmla="*/ 263133 h 1601263"/>
              <a:gd name="csX2852" fmla="*/ 1190200 w 1481579"/>
              <a:gd name="csY2852" fmla="*/ 264623 h 1601263"/>
              <a:gd name="csX2853" fmla="*/ 1188702 w 1481579"/>
              <a:gd name="csY2853" fmla="*/ 266685 h 1601263"/>
              <a:gd name="csX2854" fmla="*/ 1188587 w 1481579"/>
              <a:gd name="csY2854" fmla="*/ 266851 h 1601263"/>
              <a:gd name="csX2855" fmla="*/ 1187070 w 1481579"/>
              <a:gd name="csY2855" fmla="*/ 268868 h 1601263"/>
              <a:gd name="csX2856" fmla="*/ 1185676 w 1481579"/>
              <a:gd name="csY2856" fmla="*/ 271008 h 1601263"/>
              <a:gd name="csX2857" fmla="*/ 1185554 w 1481579"/>
              <a:gd name="csY2857" fmla="*/ 271200 h 1601263"/>
              <a:gd name="csX2858" fmla="*/ 1185360 w 1481579"/>
              <a:gd name="csY2858" fmla="*/ 271332 h 1601263"/>
              <a:gd name="csX2859" fmla="*/ 1184370 w 1481579"/>
              <a:gd name="csY2859" fmla="*/ 272042 h 1601263"/>
              <a:gd name="csX2860" fmla="*/ 1181809 w 1481579"/>
              <a:gd name="csY2860" fmla="*/ 272542 h 1601263"/>
              <a:gd name="csX2861" fmla="*/ 1180634 w 1481579"/>
              <a:gd name="csY2861" fmla="*/ 273086 h 1601263"/>
              <a:gd name="csX2862" fmla="*/ 1178582 w 1481579"/>
              <a:gd name="csY2862" fmla="*/ 273998 h 1601263"/>
              <a:gd name="csX2863" fmla="*/ 1177749 w 1481579"/>
              <a:gd name="csY2863" fmla="*/ 274287 h 1601263"/>
              <a:gd name="csX2864" fmla="*/ 1175477 w 1481579"/>
              <a:gd name="csY2864" fmla="*/ 275077 h 1601263"/>
              <a:gd name="csX2865" fmla="*/ 1169821 w 1481579"/>
              <a:gd name="csY2865" fmla="*/ 277129 h 1601263"/>
              <a:gd name="csX2866" fmla="*/ 1168269 w 1481579"/>
              <a:gd name="csY2866" fmla="*/ 278269 h 1601263"/>
              <a:gd name="csX2867" fmla="*/ 1166585 w 1481579"/>
              <a:gd name="csY2867" fmla="*/ 279505 h 1601263"/>
              <a:gd name="csX2868" fmla="*/ 1164717 w 1481579"/>
              <a:gd name="csY2868" fmla="*/ 281636 h 1601263"/>
              <a:gd name="csX2869" fmla="*/ 1162507 w 1481579"/>
              <a:gd name="csY2869" fmla="*/ 285223 h 1601263"/>
              <a:gd name="csX2870" fmla="*/ 1159368 w 1481579"/>
              <a:gd name="csY2870" fmla="*/ 288231 h 1601263"/>
              <a:gd name="csX2871" fmla="*/ 1158640 w 1481579"/>
              <a:gd name="csY2871" fmla="*/ 288923 h 1601263"/>
              <a:gd name="csX2872" fmla="*/ 1158403 w 1481579"/>
              <a:gd name="csY2872" fmla="*/ 289204 h 1601263"/>
              <a:gd name="csX2873" fmla="*/ 1158298 w 1481579"/>
              <a:gd name="csY2873" fmla="*/ 289291 h 1601263"/>
              <a:gd name="csX2874" fmla="*/ 1157167 w 1481579"/>
              <a:gd name="csY2874" fmla="*/ 290247 h 1601263"/>
              <a:gd name="csX2875" fmla="*/ 1157087 w 1481579"/>
              <a:gd name="csY2875" fmla="*/ 290317 h 1601263"/>
              <a:gd name="csX2876" fmla="*/ 1156062 w 1481579"/>
              <a:gd name="csY2876" fmla="*/ 291686 h 1601263"/>
              <a:gd name="csX2877" fmla="*/ 1160158 w 1481579"/>
              <a:gd name="csY2877" fmla="*/ 296956 h 1601263"/>
              <a:gd name="csX2878" fmla="*/ 1162919 w 1481579"/>
              <a:gd name="csY2878" fmla="*/ 300516 h 1601263"/>
              <a:gd name="csX2879" fmla="*/ 1163227 w 1481579"/>
              <a:gd name="csY2879" fmla="*/ 300920 h 1601263"/>
              <a:gd name="csX2880" fmla="*/ 1167909 w 1481579"/>
              <a:gd name="csY2880" fmla="*/ 306944 h 1601263"/>
              <a:gd name="csX2881" fmla="*/ 1166708 w 1481579"/>
              <a:gd name="csY2881" fmla="*/ 308760 h 1601263"/>
              <a:gd name="csX2882" fmla="*/ 1163349 w 1481579"/>
              <a:gd name="csY2882" fmla="*/ 314004 h 1601263"/>
              <a:gd name="csX2883" fmla="*/ 1162210 w 1481579"/>
              <a:gd name="csY2883" fmla="*/ 315845 h 1601263"/>
              <a:gd name="csX2884" fmla="*/ 1162376 w 1481579"/>
              <a:gd name="csY2884" fmla="*/ 318222 h 1601263"/>
              <a:gd name="csX2885" fmla="*/ 1162815 w 1481579"/>
              <a:gd name="csY2885" fmla="*/ 323755 h 1601263"/>
              <a:gd name="csX2886" fmla="*/ 1162832 w 1481579"/>
              <a:gd name="csY2886" fmla="*/ 324676 h 1601263"/>
              <a:gd name="csX2887" fmla="*/ 1162876 w 1481579"/>
              <a:gd name="csY2887" fmla="*/ 326702 h 1601263"/>
              <a:gd name="csX2888" fmla="*/ 1163998 w 1481579"/>
              <a:gd name="csY2888" fmla="*/ 330007 h 1601263"/>
              <a:gd name="csX2889" fmla="*/ 1163419 w 1481579"/>
              <a:gd name="csY2889" fmla="*/ 330420 h 1601263"/>
              <a:gd name="csX2890" fmla="*/ 1163208 w 1481579"/>
              <a:gd name="csY2890" fmla="*/ 330429 h 1601263"/>
              <a:gd name="csX2891" fmla="*/ 1169032 w 1481579"/>
              <a:gd name="csY2891" fmla="*/ 348651 h 1601263"/>
              <a:gd name="csX2892" fmla="*/ 1170672 w 1481579"/>
              <a:gd name="csY2892" fmla="*/ 353922 h 1601263"/>
              <a:gd name="csX2893" fmla="*/ 1173136 w 1481579"/>
              <a:gd name="csY2893" fmla="*/ 361814 h 1601263"/>
              <a:gd name="csX2894" fmla="*/ 1177766 w 1481579"/>
              <a:gd name="csY2894" fmla="*/ 371697 h 1601263"/>
              <a:gd name="csX2895" fmla="*/ 1181984 w 1481579"/>
              <a:gd name="csY2895" fmla="*/ 380791 h 1601263"/>
              <a:gd name="csX2896" fmla="*/ 1185299 w 1481579"/>
              <a:gd name="csY2896" fmla="*/ 388043 h 1601263"/>
              <a:gd name="csX2897" fmla="*/ 1187746 w 1481579"/>
              <a:gd name="csY2897" fmla="*/ 393349 h 1601263"/>
              <a:gd name="csX2898" fmla="*/ 1191219 w 1481579"/>
              <a:gd name="csY2898" fmla="*/ 400899 h 1601263"/>
              <a:gd name="csX2899" fmla="*/ 1194603 w 1481579"/>
              <a:gd name="csY2899" fmla="*/ 408423 h 1601263"/>
              <a:gd name="csX2900" fmla="*/ 1197988 w 1481579"/>
              <a:gd name="csY2900" fmla="*/ 415860 h 1601263"/>
              <a:gd name="csX2901" fmla="*/ 1203890 w 1481579"/>
              <a:gd name="csY2901" fmla="*/ 428856 h 1601263"/>
              <a:gd name="csX2902" fmla="*/ 1207494 w 1481579"/>
              <a:gd name="csY2902" fmla="*/ 436678 h 1601263"/>
              <a:gd name="csX2903" fmla="*/ 1212852 w 1481579"/>
              <a:gd name="csY2903" fmla="*/ 448420 h 1601263"/>
              <a:gd name="csX2904" fmla="*/ 1215615 w 1481579"/>
              <a:gd name="csY2904" fmla="*/ 454524 h 1601263"/>
              <a:gd name="csX2905" fmla="*/ 1220324 w 1481579"/>
              <a:gd name="csY2905" fmla="*/ 464740 h 1601263"/>
              <a:gd name="csX2906" fmla="*/ 1225024 w 1481579"/>
              <a:gd name="csY2906" fmla="*/ 475044 h 1601263"/>
              <a:gd name="csX2907" fmla="*/ 1229742 w 1481579"/>
              <a:gd name="csY2907" fmla="*/ 485541 h 1601263"/>
              <a:gd name="csX2908" fmla="*/ 1230540 w 1481579"/>
              <a:gd name="csY2908" fmla="*/ 487295 h 1601263"/>
              <a:gd name="csX2909" fmla="*/ 1234091 w 1481579"/>
              <a:gd name="csY2909" fmla="*/ 496827 h 1601263"/>
              <a:gd name="csX2910" fmla="*/ 1237775 w 1481579"/>
              <a:gd name="csY2910" fmla="*/ 506736 h 1601263"/>
              <a:gd name="csX2911" fmla="*/ 1241852 w 1481579"/>
              <a:gd name="csY2911" fmla="*/ 517672 h 1601263"/>
              <a:gd name="csX2912" fmla="*/ 1245448 w 1481579"/>
              <a:gd name="csY2912" fmla="*/ 527143 h 1601263"/>
              <a:gd name="csX2913" fmla="*/ 1245105 w 1481579"/>
              <a:gd name="csY2913" fmla="*/ 527274 h 1601263"/>
              <a:gd name="csX2914" fmla="*/ 1242791 w 1481579"/>
              <a:gd name="csY2914" fmla="*/ 528090 h 1601263"/>
              <a:gd name="csX2915" fmla="*/ 1241668 w 1481579"/>
              <a:gd name="csY2915" fmla="*/ 528502 h 1601263"/>
              <a:gd name="csX2916" fmla="*/ 1238020 w 1481579"/>
              <a:gd name="csY2916" fmla="*/ 529843 h 1601263"/>
              <a:gd name="csX2917" fmla="*/ 1236407 w 1481579"/>
              <a:gd name="csY2917" fmla="*/ 530440 h 1601263"/>
              <a:gd name="csX2918" fmla="*/ 1234486 w 1481579"/>
              <a:gd name="csY2918" fmla="*/ 531089 h 1601263"/>
              <a:gd name="csX2919" fmla="*/ 1230698 w 1481579"/>
              <a:gd name="csY2919" fmla="*/ 532360 h 1601263"/>
              <a:gd name="csX2920" fmla="*/ 1230637 w 1481579"/>
              <a:gd name="csY2920" fmla="*/ 532378 h 1601263"/>
              <a:gd name="csX2921" fmla="*/ 1224585 w 1481579"/>
              <a:gd name="csY2921" fmla="*/ 534202 h 1601263"/>
              <a:gd name="csX2922" fmla="*/ 1217219 w 1481579"/>
              <a:gd name="csY2922" fmla="*/ 537192 h 1601263"/>
              <a:gd name="csX2923" fmla="*/ 1206074 w 1481579"/>
              <a:gd name="csY2923" fmla="*/ 542691 h 1601263"/>
              <a:gd name="csX2924" fmla="*/ 1205565 w 1481579"/>
              <a:gd name="csY2924" fmla="*/ 542910 h 1601263"/>
              <a:gd name="csX2925" fmla="*/ 1204329 w 1481579"/>
              <a:gd name="csY2925" fmla="*/ 543541 h 1601263"/>
              <a:gd name="csX2926" fmla="*/ 1202399 w 1481579"/>
              <a:gd name="csY2926" fmla="*/ 544462 h 1601263"/>
              <a:gd name="csX2927" fmla="*/ 1198795 w 1481579"/>
              <a:gd name="csY2927" fmla="*/ 546830 h 1601263"/>
              <a:gd name="csX2928" fmla="*/ 1193936 w 1481579"/>
              <a:gd name="csY2928" fmla="*/ 550758 h 1601263"/>
              <a:gd name="csX2929" fmla="*/ 1193972 w 1481579"/>
              <a:gd name="csY2929" fmla="*/ 552697 h 1601263"/>
              <a:gd name="csX2930" fmla="*/ 1192235 w 1481579"/>
              <a:gd name="csY2930" fmla="*/ 553793 h 1601263"/>
              <a:gd name="csX2931" fmla="*/ 1191447 w 1481579"/>
              <a:gd name="csY2931" fmla="*/ 554231 h 1601263"/>
              <a:gd name="csX2932" fmla="*/ 1190596 w 1481579"/>
              <a:gd name="csY2932" fmla="*/ 554696 h 1601263"/>
              <a:gd name="csX2933" fmla="*/ 1189859 w 1481579"/>
              <a:gd name="csY2933" fmla="*/ 555108 h 1601263"/>
              <a:gd name="csX2934" fmla="*/ 1188973 w 1481579"/>
              <a:gd name="csY2934" fmla="*/ 555599 h 1601263"/>
              <a:gd name="csX2935" fmla="*/ 1188087 w 1481579"/>
              <a:gd name="csY2935" fmla="*/ 556090 h 1601263"/>
              <a:gd name="csX2936" fmla="*/ 1187228 w 1481579"/>
              <a:gd name="csY2936" fmla="*/ 556564 h 1601263"/>
              <a:gd name="csX2937" fmla="*/ 1187008 w 1481579"/>
              <a:gd name="csY2937" fmla="*/ 556686 h 1601263"/>
              <a:gd name="csX2938" fmla="*/ 1185535 w 1481579"/>
              <a:gd name="csY2938" fmla="*/ 557537 h 1601263"/>
              <a:gd name="csX2939" fmla="*/ 1184615 w 1481579"/>
              <a:gd name="csY2939" fmla="*/ 558072 h 1601263"/>
              <a:gd name="csX2940" fmla="*/ 1183895 w 1481579"/>
              <a:gd name="csY2940" fmla="*/ 558493 h 1601263"/>
              <a:gd name="csX2941" fmla="*/ 1183177 w 1481579"/>
              <a:gd name="csY2941" fmla="*/ 558940 h 1601263"/>
              <a:gd name="csX2942" fmla="*/ 1182527 w 1481579"/>
              <a:gd name="csY2942" fmla="*/ 559344 h 1601263"/>
              <a:gd name="csX2943" fmla="*/ 1181949 w 1481579"/>
              <a:gd name="csY2943" fmla="*/ 559703 h 1601263"/>
              <a:gd name="csX2944" fmla="*/ 1181370 w 1481579"/>
              <a:gd name="csY2944" fmla="*/ 560062 h 1601263"/>
              <a:gd name="csX2945" fmla="*/ 1180739 w 1481579"/>
              <a:gd name="csY2945" fmla="*/ 560457 h 1601263"/>
              <a:gd name="csX2946" fmla="*/ 1180467 w 1481579"/>
              <a:gd name="csY2946" fmla="*/ 560624 h 1601263"/>
              <a:gd name="csX2947" fmla="*/ 1180134 w 1481579"/>
              <a:gd name="csY2947" fmla="*/ 560843 h 1601263"/>
              <a:gd name="csX2948" fmla="*/ 1180002 w 1481579"/>
              <a:gd name="csY2948" fmla="*/ 560948 h 1601263"/>
              <a:gd name="csX2949" fmla="*/ 1179634 w 1481579"/>
              <a:gd name="csY2949" fmla="*/ 561229 h 1601263"/>
              <a:gd name="csX2950" fmla="*/ 1179125 w 1481579"/>
              <a:gd name="csY2950" fmla="*/ 561615 h 1601263"/>
              <a:gd name="csX2951" fmla="*/ 1178634 w 1481579"/>
              <a:gd name="csY2951" fmla="*/ 561983 h 1601263"/>
              <a:gd name="csX2952" fmla="*/ 1178187 w 1481579"/>
              <a:gd name="csY2952" fmla="*/ 562325 h 1601263"/>
              <a:gd name="csX2953" fmla="*/ 1177310 w 1481579"/>
              <a:gd name="csY2953" fmla="*/ 562992 h 1601263"/>
              <a:gd name="csX2954" fmla="*/ 1177029 w 1481579"/>
              <a:gd name="csY2954" fmla="*/ 563158 h 1601263"/>
              <a:gd name="csX2955" fmla="*/ 1176722 w 1481579"/>
              <a:gd name="csY2955" fmla="*/ 564509 h 1601263"/>
              <a:gd name="csX2956" fmla="*/ 1176477 w 1481579"/>
              <a:gd name="csY2956" fmla="*/ 565570 h 1601263"/>
              <a:gd name="csX2957" fmla="*/ 1176442 w 1481579"/>
              <a:gd name="csY2957" fmla="*/ 565780 h 1601263"/>
              <a:gd name="csX2958" fmla="*/ 1176556 w 1481579"/>
              <a:gd name="csY2958" fmla="*/ 566964 h 1601263"/>
              <a:gd name="csX2959" fmla="*/ 1177003 w 1481579"/>
              <a:gd name="csY2959" fmla="*/ 571708 h 1601263"/>
              <a:gd name="csX2960" fmla="*/ 1176889 w 1481579"/>
              <a:gd name="csY2960" fmla="*/ 573690 h 1601263"/>
              <a:gd name="csX2961" fmla="*/ 1176319 w 1481579"/>
              <a:gd name="csY2961" fmla="*/ 574725 h 1601263"/>
              <a:gd name="csX2962" fmla="*/ 1175994 w 1481579"/>
              <a:gd name="csY2962" fmla="*/ 575093 h 1601263"/>
              <a:gd name="csX2963" fmla="*/ 1174933 w 1481579"/>
              <a:gd name="csY2963" fmla="*/ 576303 h 1601263"/>
              <a:gd name="csX2964" fmla="*/ 1173925 w 1481579"/>
              <a:gd name="csY2964" fmla="*/ 577461 h 1601263"/>
              <a:gd name="csX2965" fmla="*/ 1173214 w 1481579"/>
              <a:gd name="csY2965" fmla="*/ 578268 h 1601263"/>
              <a:gd name="csX2966" fmla="*/ 1172856 w 1481579"/>
              <a:gd name="csY2966" fmla="*/ 578838 h 1601263"/>
              <a:gd name="csX2967" fmla="*/ 1172101 w 1481579"/>
              <a:gd name="csY2967" fmla="*/ 580039 h 1601263"/>
              <a:gd name="csX2968" fmla="*/ 1171750 w 1481579"/>
              <a:gd name="csY2968" fmla="*/ 580241 h 1601263"/>
              <a:gd name="csX2969" fmla="*/ 1170461 w 1481579"/>
              <a:gd name="csY2969" fmla="*/ 580960 h 1601263"/>
              <a:gd name="csX2970" fmla="*/ 1169751 w 1481579"/>
              <a:gd name="csY2970" fmla="*/ 581363 h 1601263"/>
              <a:gd name="csX2971" fmla="*/ 1168821 w 1481579"/>
              <a:gd name="csY2971" fmla="*/ 580925 h 1601263"/>
              <a:gd name="csX2972" fmla="*/ 1168427 w 1481579"/>
              <a:gd name="csY2972" fmla="*/ 580732 h 1601263"/>
              <a:gd name="csX2973" fmla="*/ 1167252 w 1481579"/>
              <a:gd name="csY2973" fmla="*/ 580855 h 1601263"/>
              <a:gd name="csX2974" fmla="*/ 1165919 w 1481579"/>
              <a:gd name="csY2974" fmla="*/ 581942 h 1601263"/>
              <a:gd name="csX2975" fmla="*/ 1164639 w 1481579"/>
              <a:gd name="csY2975" fmla="*/ 582994 h 1601263"/>
              <a:gd name="csX2976" fmla="*/ 1163902 w 1481579"/>
              <a:gd name="csY2976" fmla="*/ 583591 h 1601263"/>
              <a:gd name="csX2977" fmla="*/ 1163691 w 1481579"/>
              <a:gd name="csY2977" fmla="*/ 583792 h 1601263"/>
              <a:gd name="csX2978" fmla="*/ 1162665 w 1481579"/>
              <a:gd name="csY2978" fmla="*/ 583748 h 1601263"/>
              <a:gd name="csX2979" fmla="*/ 1162744 w 1481579"/>
              <a:gd name="csY2979" fmla="*/ 588642 h 1601263"/>
              <a:gd name="csX2980" fmla="*/ 1163218 w 1481579"/>
              <a:gd name="csY2980" fmla="*/ 589484 h 1601263"/>
              <a:gd name="csX2981" fmla="*/ 1163480 w 1481579"/>
              <a:gd name="csY2981" fmla="*/ 590334 h 1601263"/>
              <a:gd name="csX2982" fmla="*/ 1163972 w 1481579"/>
              <a:gd name="csY2982" fmla="*/ 591913 h 1601263"/>
              <a:gd name="csX2983" fmla="*/ 1164392 w 1481579"/>
              <a:gd name="csY2983" fmla="*/ 592518 h 1601263"/>
              <a:gd name="csX2984" fmla="*/ 1164796 w 1481579"/>
              <a:gd name="csY2984" fmla="*/ 593001 h 1601263"/>
              <a:gd name="csX2985" fmla="*/ 1166532 w 1481579"/>
              <a:gd name="csY2985" fmla="*/ 594359 h 1601263"/>
              <a:gd name="csX2986" fmla="*/ 1166629 w 1481579"/>
              <a:gd name="csY2986" fmla="*/ 594465 h 1601263"/>
              <a:gd name="csX2987" fmla="*/ 1167339 w 1481579"/>
              <a:gd name="csY2987" fmla="*/ 595236 h 1601263"/>
              <a:gd name="csX2988" fmla="*/ 1168409 w 1481579"/>
              <a:gd name="csY2988" fmla="*/ 596622 h 1601263"/>
              <a:gd name="csX2989" fmla="*/ 1168979 w 1481579"/>
              <a:gd name="csY2989" fmla="*/ 597736 h 1601263"/>
              <a:gd name="csX2990" fmla="*/ 1169058 w 1481579"/>
              <a:gd name="csY2990" fmla="*/ 599200 h 1601263"/>
              <a:gd name="csX2991" fmla="*/ 1168400 w 1481579"/>
              <a:gd name="csY2991" fmla="*/ 601682 h 1601263"/>
              <a:gd name="csX2992" fmla="*/ 1168567 w 1481579"/>
              <a:gd name="csY2992" fmla="*/ 601559 h 1601263"/>
              <a:gd name="csX2993" fmla="*/ 1168532 w 1481579"/>
              <a:gd name="csY2993" fmla="*/ 603146 h 1601263"/>
              <a:gd name="csX2994" fmla="*/ 1167375 w 1481579"/>
              <a:gd name="csY2994" fmla="*/ 603409 h 1601263"/>
              <a:gd name="csX2995" fmla="*/ 1163051 w 1481579"/>
              <a:gd name="csY2995" fmla="*/ 603041 h 1601263"/>
              <a:gd name="csX2996" fmla="*/ 1155974 w 1481579"/>
              <a:gd name="csY2996" fmla="*/ 602936 h 1601263"/>
              <a:gd name="csX2997" fmla="*/ 1145740 w 1481579"/>
              <a:gd name="csY2997" fmla="*/ 603874 h 1601263"/>
              <a:gd name="csX2998" fmla="*/ 1145916 w 1481579"/>
              <a:gd name="csY2998" fmla="*/ 605724 h 1601263"/>
              <a:gd name="csX2999" fmla="*/ 1145276 w 1481579"/>
              <a:gd name="csY2999" fmla="*/ 606092 h 1601263"/>
              <a:gd name="csX3000" fmla="*/ 1144960 w 1481579"/>
              <a:gd name="csY3000" fmla="*/ 606707 h 1601263"/>
              <a:gd name="csX3001" fmla="*/ 1144688 w 1481579"/>
              <a:gd name="csY3001" fmla="*/ 607960 h 1601263"/>
              <a:gd name="csX3002" fmla="*/ 1144916 w 1481579"/>
              <a:gd name="csY3002" fmla="*/ 608268 h 1601263"/>
              <a:gd name="csX3003" fmla="*/ 1147178 w 1481579"/>
              <a:gd name="csY3003" fmla="*/ 609004 h 1601263"/>
              <a:gd name="csX3004" fmla="*/ 1149617 w 1481579"/>
              <a:gd name="csY3004" fmla="*/ 610215 h 1601263"/>
              <a:gd name="csX3005" fmla="*/ 1151379 w 1481579"/>
              <a:gd name="csY3005" fmla="*/ 611556 h 1601263"/>
              <a:gd name="csX3006" fmla="*/ 1151721 w 1481579"/>
              <a:gd name="csY3006" fmla="*/ 612669 h 1601263"/>
              <a:gd name="csX3007" fmla="*/ 1151660 w 1481579"/>
              <a:gd name="csY3007" fmla="*/ 614968 h 1601263"/>
              <a:gd name="csX3008" fmla="*/ 1151379 w 1481579"/>
              <a:gd name="csY3008" fmla="*/ 616152 h 1601263"/>
              <a:gd name="csX3009" fmla="*/ 1150888 w 1481579"/>
              <a:gd name="csY3009" fmla="*/ 616880 h 1601263"/>
              <a:gd name="csX3010" fmla="*/ 1149098 w 1481579"/>
              <a:gd name="csY3010" fmla="*/ 617458 h 1601263"/>
              <a:gd name="csX3011" fmla="*/ 1145828 w 1481579"/>
              <a:gd name="csY3011" fmla="*/ 616336 h 1601263"/>
              <a:gd name="csX3012" fmla="*/ 1145381 w 1481579"/>
              <a:gd name="csY3012" fmla="*/ 616405 h 1601263"/>
              <a:gd name="csX3013" fmla="*/ 1143872 w 1481579"/>
              <a:gd name="csY3013" fmla="*/ 617248 h 1601263"/>
              <a:gd name="csX3014" fmla="*/ 1141724 w 1481579"/>
              <a:gd name="csY3014" fmla="*/ 623219 h 1601263"/>
              <a:gd name="csX3015" fmla="*/ 1141189 w 1481579"/>
              <a:gd name="csY3015" fmla="*/ 623597 h 1601263"/>
              <a:gd name="csX3016" fmla="*/ 1138918 w 1481579"/>
              <a:gd name="csY3016" fmla="*/ 623158 h 1601263"/>
              <a:gd name="csX3017" fmla="*/ 1138777 w 1481579"/>
              <a:gd name="csY3017" fmla="*/ 623369 h 1601263"/>
              <a:gd name="csX3018" fmla="*/ 1137944 w 1481579"/>
              <a:gd name="csY3018" fmla="*/ 624061 h 1601263"/>
              <a:gd name="csX3019" fmla="*/ 1137584 w 1481579"/>
              <a:gd name="csY3019" fmla="*/ 624149 h 1601263"/>
              <a:gd name="csX3020" fmla="*/ 1136831 w 1481579"/>
              <a:gd name="csY3020" fmla="*/ 625202 h 1601263"/>
              <a:gd name="csX3021" fmla="*/ 1137936 w 1481579"/>
              <a:gd name="csY3021" fmla="*/ 628016 h 1601263"/>
              <a:gd name="csX3022" fmla="*/ 1140224 w 1481579"/>
              <a:gd name="csY3022" fmla="*/ 633234 h 1601263"/>
              <a:gd name="csX3023" fmla="*/ 1141531 w 1481579"/>
              <a:gd name="csY3023" fmla="*/ 633778 h 1601263"/>
              <a:gd name="csX3024" fmla="*/ 1143303 w 1481579"/>
              <a:gd name="csY3024" fmla="*/ 633839 h 1601263"/>
              <a:gd name="csX3025" fmla="*/ 1143872 w 1481579"/>
              <a:gd name="csY3025" fmla="*/ 633909 h 1601263"/>
              <a:gd name="csX3026" fmla="*/ 1146793 w 1481579"/>
              <a:gd name="csY3026" fmla="*/ 635268 h 1601263"/>
              <a:gd name="csX3027" fmla="*/ 1147634 w 1481579"/>
              <a:gd name="csY3027" fmla="*/ 635452 h 1601263"/>
              <a:gd name="csX3028" fmla="*/ 1151361 w 1481579"/>
              <a:gd name="csY3028" fmla="*/ 637496 h 1601263"/>
              <a:gd name="csX3029" fmla="*/ 1151230 w 1481579"/>
              <a:gd name="csY3029" fmla="*/ 639119 h 1601263"/>
              <a:gd name="csX3030" fmla="*/ 1151397 w 1481579"/>
              <a:gd name="csY3030" fmla="*/ 640811 h 1601263"/>
              <a:gd name="csX3031" fmla="*/ 1151809 w 1481579"/>
              <a:gd name="csY3031" fmla="*/ 641881 h 1601263"/>
              <a:gd name="csX3032" fmla="*/ 1152694 w 1481579"/>
              <a:gd name="csY3032" fmla="*/ 642407 h 1601263"/>
              <a:gd name="csX3033" fmla="*/ 1152344 w 1481579"/>
              <a:gd name="csY3033" fmla="*/ 642801 h 1601263"/>
              <a:gd name="csX3034" fmla="*/ 1152203 w 1481579"/>
              <a:gd name="csY3034" fmla="*/ 642960 h 1601263"/>
              <a:gd name="csX3035" fmla="*/ 1150432 w 1481579"/>
              <a:gd name="csY3035" fmla="*/ 644958 h 1601263"/>
              <a:gd name="csX3036" fmla="*/ 1149037 w 1481579"/>
              <a:gd name="csY3036" fmla="*/ 644213 h 1601263"/>
              <a:gd name="csX3037" fmla="*/ 1147275 w 1481579"/>
              <a:gd name="csY3037" fmla="*/ 643240 h 1601263"/>
              <a:gd name="csX3038" fmla="*/ 1139163 w 1481579"/>
              <a:gd name="csY3038" fmla="*/ 654087 h 1601263"/>
              <a:gd name="csX3039" fmla="*/ 1139015 w 1481579"/>
              <a:gd name="csY3039" fmla="*/ 654219 h 1601263"/>
              <a:gd name="csX3040" fmla="*/ 1133647 w 1481579"/>
              <a:gd name="csY3040" fmla="*/ 658928 h 1601263"/>
              <a:gd name="csX3041" fmla="*/ 1133244 w 1481579"/>
              <a:gd name="csY3041" fmla="*/ 659288 h 1601263"/>
              <a:gd name="csX3042" fmla="*/ 1129298 w 1481579"/>
              <a:gd name="csY3042" fmla="*/ 662699 h 1601263"/>
              <a:gd name="csX3043" fmla="*/ 1127509 w 1481579"/>
              <a:gd name="csY3043" fmla="*/ 664523 h 1601263"/>
              <a:gd name="csX3044" fmla="*/ 1124755 w 1481579"/>
              <a:gd name="csY3044" fmla="*/ 666829 h 1601263"/>
              <a:gd name="csX3045" fmla="*/ 1123537 w 1481579"/>
              <a:gd name="csY3045" fmla="*/ 667856 h 1601263"/>
              <a:gd name="csX3046" fmla="*/ 1118704 w 1481579"/>
              <a:gd name="csY3046" fmla="*/ 672670 h 1601263"/>
              <a:gd name="csX3047" fmla="*/ 1118556 w 1481579"/>
              <a:gd name="csY3047" fmla="*/ 673274 h 1601263"/>
              <a:gd name="csX3048" fmla="*/ 1118529 w 1481579"/>
              <a:gd name="csY3048" fmla="*/ 673337 h 1601263"/>
              <a:gd name="csX3049" fmla="*/ 1118415 w 1481579"/>
              <a:gd name="csY3049" fmla="*/ 673599 h 1601263"/>
              <a:gd name="csX3050" fmla="*/ 1120213 w 1481579"/>
              <a:gd name="csY3050" fmla="*/ 677397 h 1601263"/>
              <a:gd name="csX3051" fmla="*/ 1126361 w 1481579"/>
              <a:gd name="csY3051" fmla="*/ 690200 h 1601263"/>
              <a:gd name="csX3052" fmla="*/ 1128561 w 1481579"/>
              <a:gd name="csY3052" fmla="*/ 694610 h 1601263"/>
              <a:gd name="csX3053" fmla="*/ 1129070 w 1481579"/>
              <a:gd name="csY3053" fmla="*/ 695557 h 1601263"/>
              <a:gd name="csX3054" fmla="*/ 1129877 w 1481579"/>
              <a:gd name="csY3054" fmla="*/ 696873 h 1601263"/>
              <a:gd name="csX3055" fmla="*/ 1134262 w 1481579"/>
              <a:gd name="csY3055" fmla="*/ 704634 h 1601263"/>
              <a:gd name="csX3056" fmla="*/ 1136682 w 1481579"/>
              <a:gd name="csY3056" fmla="*/ 708896 h 1601263"/>
              <a:gd name="csX3057" fmla="*/ 1140242 w 1481579"/>
              <a:gd name="csY3057" fmla="*/ 715929 h 1601263"/>
              <a:gd name="csX3058" fmla="*/ 1142609 w 1481579"/>
              <a:gd name="csY3058" fmla="*/ 720682 h 1601263"/>
              <a:gd name="csX3059" fmla="*/ 1145898 w 1481579"/>
              <a:gd name="csY3059" fmla="*/ 727302 h 1601263"/>
              <a:gd name="csX3060" fmla="*/ 1149441 w 1481579"/>
              <a:gd name="csY3060" fmla="*/ 734450 h 1601263"/>
              <a:gd name="csX3061" fmla="*/ 1150423 w 1481579"/>
              <a:gd name="csY3061" fmla="*/ 741246 h 1601263"/>
              <a:gd name="csX3062" fmla="*/ 1151370 w 1481579"/>
              <a:gd name="csY3062" fmla="*/ 747910 h 1601263"/>
              <a:gd name="csX3063" fmla="*/ 1151502 w 1481579"/>
              <a:gd name="csY3063" fmla="*/ 747858 h 1601263"/>
              <a:gd name="csX3064" fmla="*/ 1153177 w 1481579"/>
              <a:gd name="csY3064" fmla="*/ 746805 h 1601263"/>
              <a:gd name="csX3065" fmla="*/ 1155702 w 1481579"/>
              <a:gd name="csY3065" fmla="*/ 745113 h 1601263"/>
              <a:gd name="csX3066" fmla="*/ 1154562 w 1481579"/>
              <a:gd name="csY3066" fmla="*/ 742860 h 1601263"/>
              <a:gd name="csX3067" fmla="*/ 1154826 w 1481579"/>
              <a:gd name="csY3067" fmla="*/ 742035 h 1601263"/>
              <a:gd name="csX3068" fmla="*/ 1155413 w 1481579"/>
              <a:gd name="csY3068" fmla="*/ 741720 h 1601263"/>
              <a:gd name="csX3069" fmla="*/ 1157150 w 1481579"/>
              <a:gd name="csY3069" fmla="*/ 740747 h 1601263"/>
              <a:gd name="csX3070" fmla="*/ 1158430 w 1481579"/>
              <a:gd name="csY3070" fmla="*/ 740009 h 1601263"/>
              <a:gd name="csX3071" fmla="*/ 1159947 w 1481579"/>
              <a:gd name="csY3071" fmla="*/ 739185 h 1601263"/>
              <a:gd name="csX3072" fmla="*/ 1160254 w 1481579"/>
              <a:gd name="csY3072" fmla="*/ 738448 h 1601263"/>
              <a:gd name="csX3073" fmla="*/ 1161455 w 1481579"/>
              <a:gd name="csY3073" fmla="*/ 737730 h 1601263"/>
              <a:gd name="csX3074" fmla="*/ 1162937 w 1481579"/>
              <a:gd name="csY3074" fmla="*/ 736870 h 1601263"/>
              <a:gd name="csX3075" fmla="*/ 1164340 w 1481579"/>
              <a:gd name="csY3075" fmla="*/ 736011 h 1601263"/>
              <a:gd name="csX3076" fmla="*/ 1165901 w 1481579"/>
              <a:gd name="csY3076" fmla="*/ 735116 h 1601263"/>
              <a:gd name="csX3077" fmla="*/ 1166120 w 1481579"/>
              <a:gd name="csY3077" fmla="*/ 735599 h 1601263"/>
              <a:gd name="csX3078" fmla="*/ 1166155 w 1481579"/>
              <a:gd name="csY3078" fmla="*/ 735791 h 1601263"/>
              <a:gd name="csX3079" fmla="*/ 1166681 w 1481579"/>
              <a:gd name="csY3079" fmla="*/ 738940 h 1601263"/>
              <a:gd name="csX3080" fmla="*/ 1167172 w 1481579"/>
              <a:gd name="csY3080" fmla="*/ 740834 h 1601263"/>
              <a:gd name="csX3081" fmla="*/ 1168145 w 1481579"/>
              <a:gd name="csY3081" fmla="*/ 746218 h 1601263"/>
              <a:gd name="csX3082" fmla="*/ 1171777 w 1481579"/>
              <a:gd name="csY3082" fmla="*/ 753558 h 1601263"/>
              <a:gd name="csX3083" fmla="*/ 1171829 w 1481579"/>
              <a:gd name="csY3083" fmla="*/ 754286 h 1601263"/>
              <a:gd name="csX3084" fmla="*/ 1173074 w 1481579"/>
              <a:gd name="csY3084" fmla="*/ 757364 h 1601263"/>
              <a:gd name="csX3085" fmla="*/ 1173609 w 1481579"/>
              <a:gd name="csY3085" fmla="*/ 758802 h 1601263"/>
              <a:gd name="csX3086" fmla="*/ 1170856 w 1481579"/>
              <a:gd name="csY3086" fmla="*/ 758776 h 1601263"/>
              <a:gd name="csX3087" fmla="*/ 1171031 w 1481579"/>
              <a:gd name="csY3087" fmla="*/ 761530 h 1601263"/>
              <a:gd name="csX3088" fmla="*/ 1172285 w 1481579"/>
              <a:gd name="csY3088" fmla="*/ 763739 h 1601263"/>
              <a:gd name="csX3089" fmla="*/ 1171189 w 1481579"/>
              <a:gd name="csY3089" fmla="*/ 764344 h 1601263"/>
              <a:gd name="csX3090" fmla="*/ 1172443 w 1481579"/>
              <a:gd name="csY3090" fmla="*/ 768256 h 1601263"/>
              <a:gd name="csX3091" fmla="*/ 1174898 w 1481579"/>
              <a:gd name="csY3091" fmla="*/ 773904 h 1601263"/>
              <a:gd name="csX3092" fmla="*/ 1175004 w 1481579"/>
              <a:gd name="csY3092" fmla="*/ 774088 h 1601263"/>
              <a:gd name="csX3093" fmla="*/ 1175161 w 1481579"/>
              <a:gd name="csY3093" fmla="*/ 774736 h 1601263"/>
              <a:gd name="csX3094" fmla="*/ 1173697 w 1481579"/>
              <a:gd name="csY3094" fmla="*/ 775174 h 1601263"/>
              <a:gd name="csX3095" fmla="*/ 1172162 w 1481579"/>
              <a:gd name="csY3095" fmla="*/ 775148 h 1601263"/>
              <a:gd name="csX3096" fmla="*/ 1171601 w 1481579"/>
              <a:gd name="csY3096" fmla="*/ 775140 h 1601263"/>
              <a:gd name="csX3097" fmla="*/ 1171610 w 1481579"/>
              <a:gd name="csY3097" fmla="*/ 775429 h 1601263"/>
              <a:gd name="csX3098" fmla="*/ 1171653 w 1481579"/>
              <a:gd name="csY3098" fmla="*/ 775666 h 1601263"/>
              <a:gd name="csX3099" fmla="*/ 1171733 w 1481579"/>
              <a:gd name="csY3099" fmla="*/ 776113 h 1601263"/>
              <a:gd name="csX3100" fmla="*/ 1172908 w 1481579"/>
              <a:gd name="csY3100" fmla="*/ 777481 h 1601263"/>
              <a:gd name="csX3101" fmla="*/ 1175635 w 1481579"/>
              <a:gd name="csY3101" fmla="*/ 777700 h 1601263"/>
              <a:gd name="csX3102" fmla="*/ 1178029 w 1481579"/>
              <a:gd name="csY3102" fmla="*/ 776726 h 1601263"/>
              <a:gd name="csX3103" fmla="*/ 1178345 w 1481579"/>
              <a:gd name="csY3103" fmla="*/ 776718 h 1601263"/>
              <a:gd name="csX3104" fmla="*/ 1179695 w 1481579"/>
              <a:gd name="csY3104" fmla="*/ 780033 h 1601263"/>
              <a:gd name="csX3105" fmla="*/ 1178810 w 1481579"/>
              <a:gd name="csY3105" fmla="*/ 781891 h 1601263"/>
              <a:gd name="csX3106" fmla="*/ 1177301 w 1481579"/>
              <a:gd name="csY3106" fmla="*/ 783198 h 1601263"/>
              <a:gd name="csX3107" fmla="*/ 1176337 w 1481579"/>
              <a:gd name="csY3107" fmla="*/ 783751 h 1601263"/>
              <a:gd name="csX3108" fmla="*/ 1176389 w 1481579"/>
              <a:gd name="csY3108" fmla="*/ 784540 h 1601263"/>
              <a:gd name="csX3109" fmla="*/ 1177021 w 1481579"/>
              <a:gd name="csY3109" fmla="*/ 785619 h 1601263"/>
              <a:gd name="csX3110" fmla="*/ 1179318 w 1481579"/>
              <a:gd name="csY3110" fmla="*/ 787995 h 1601263"/>
              <a:gd name="csX3111" fmla="*/ 1180239 w 1481579"/>
              <a:gd name="csY3111" fmla="*/ 788627 h 1601263"/>
              <a:gd name="csX3112" fmla="*/ 1180949 w 1481579"/>
              <a:gd name="csY3112" fmla="*/ 788232 h 1601263"/>
              <a:gd name="csX3113" fmla="*/ 1181169 w 1481579"/>
              <a:gd name="csY3113" fmla="*/ 788110 h 1601263"/>
              <a:gd name="csX3114" fmla="*/ 1182370 w 1481579"/>
              <a:gd name="csY3114" fmla="*/ 785926 h 1601263"/>
              <a:gd name="csX3115" fmla="*/ 1183115 w 1481579"/>
              <a:gd name="csY3115" fmla="*/ 785040 h 1601263"/>
              <a:gd name="csX3116" fmla="*/ 1186596 w 1481579"/>
              <a:gd name="csY3116" fmla="*/ 788679 h 1601263"/>
              <a:gd name="csX3117" fmla="*/ 1189657 w 1481579"/>
              <a:gd name="csY3117" fmla="*/ 791152 h 1601263"/>
              <a:gd name="csX3118" fmla="*/ 1192928 w 1481579"/>
              <a:gd name="csY3118" fmla="*/ 793836 h 1601263"/>
              <a:gd name="csX3119" fmla="*/ 1194139 w 1481579"/>
              <a:gd name="csY3119" fmla="*/ 794827 h 1601263"/>
              <a:gd name="csX3120" fmla="*/ 1197032 w 1481579"/>
              <a:gd name="csY3120" fmla="*/ 797212 h 1601263"/>
              <a:gd name="csX3121" fmla="*/ 1197568 w 1481579"/>
              <a:gd name="csY3121" fmla="*/ 797660 h 1601263"/>
              <a:gd name="csX3122" fmla="*/ 1198620 w 1481579"/>
              <a:gd name="csY3122" fmla="*/ 798817 h 1601263"/>
              <a:gd name="csX3123" fmla="*/ 1199865 w 1481579"/>
              <a:gd name="csY3123" fmla="*/ 800246 h 1601263"/>
              <a:gd name="csX3124" fmla="*/ 1201074 w 1481579"/>
              <a:gd name="csY3124" fmla="*/ 801641 h 1601263"/>
              <a:gd name="csX3125" fmla="*/ 1204960 w 1481579"/>
              <a:gd name="csY3125" fmla="*/ 804201 h 1601263"/>
              <a:gd name="csX3126" fmla="*/ 1207195 w 1481579"/>
              <a:gd name="csY3126" fmla="*/ 805666 h 1601263"/>
              <a:gd name="csX3127" fmla="*/ 1208651 w 1481579"/>
              <a:gd name="csY3127" fmla="*/ 806630 h 1601263"/>
              <a:gd name="csX3128" fmla="*/ 1211563 w 1481579"/>
              <a:gd name="csY3128" fmla="*/ 810348 h 1601263"/>
              <a:gd name="csX3129" fmla="*/ 1213054 w 1481579"/>
              <a:gd name="csY3129" fmla="*/ 811454 h 1601263"/>
              <a:gd name="csX3130" fmla="*/ 1214176 w 1481579"/>
              <a:gd name="csY3130" fmla="*/ 812286 h 1601263"/>
              <a:gd name="csX3131" fmla="*/ 1216772 w 1481579"/>
              <a:gd name="csY3131" fmla="*/ 815040 h 1601263"/>
              <a:gd name="csX3132" fmla="*/ 1222621 w 1481579"/>
              <a:gd name="csY3132" fmla="*/ 820267 h 1601263"/>
              <a:gd name="csX3133" fmla="*/ 1225778 w 1481579"/>
              <a:gd name="csY3133" fmla="*/ 823669 h 1601263"/>
              <a:gd name="csX3134" fmla="*/ 1226681 w 1481579"/>
              <a:gd name="csY3134" fmla="*/ 824642 h 1601263"/>
              <a:gd name="csX3135" fmla="*/ 1228365 w 1481579"/>
              <a:gd name="csY3135" fmla="*/ 828317 h 1601263"/>
              <a:gd name="csX3136" fmla="*/ 1228733 w 1481579"/>
              <a:gd name="csY3136" fmla="*/ 829114 h 1601263"/>
              <a:gd name="csX3137" fmla="*/ 1229093 w 1481579"/>
              <a:gd name="csY3137" fmla="*/ 829948 h 1601263"/>
              <a:gd name="csX3138" fmla="*/ 1230022 w 1481579"/>
              <a:gd name="csY3138" fmla="*/ 832737 h 1601263"/>
              <a:gd name="csX3139" fmla="*/ 1230777 w 1481579"/>
              <a:gd name="csY3139" fmla="*/ 834982 h 1601263"/>
              <a:gd name="csX3140" fmla="*/ 1232022 w 1481579"/>
              <a:gd name="csY3140" fmla="*/ 836323 h 1601263"/>
              <a:gd name="csX3141" fmla="*/ 1233731 w 1481579"/>
              <a:gd name="csY3141" fmla="*/ 838165 h 1601263"/>
              <a:gd name="csX3142" fmla="*/ 1234828 w 1481579"/>
              <a:gd name="csY3142" fmla="*/ 839586 h 1601263"/>
              <a:gd name="csX3143" fmla="*/ 1238344 w 1481579"/>
              <a:gd name="csY3143" fmla="*/ 844155 h 1601263"/>
              <a:gd name="csX3144" fmla="*/ 1240230 w 1481579"/>
              <a:gd name="csY3144" fmla="*/ 846601 h 1601263"/>
              <a:gd name="csX3145" fmla="*/ 1241458 w 1481579"/>
              <a:gd name="csY3145" fmla="*/ 848512 h 1601263"/>
              <a:gd name="csX3146" fmla="*/ 1242343 w 1481579"/>
              <a:gd name="csY3146" fmla="*/ 849881 h 1601263"/>
              <a:gd name="csX3147" fmla="*/ 1244053 w 1481579"/>
              <a:gd name="csY3147" fmla="*/ 852494 h 1601263"/>
              <a:gd name="csX3148" fmla="*/ 1245290 w 1481579"/>
              <a:gd name="csY3148" fmla="*/ 854388 h 1601263"/>
              <a:gd name="csX3149" fmla="*/ 1245860 w 1481579"/>
              <a:gd name="csY3149" fmla="*/ 855318 h 1601263"/>
              <a:gd name="csX3150" fmla="*/ 1246833 w 1481579"/>
              <a:gd name="csY3150" fmla="*/ 856344 h 1601263"/>
              <a:gd name="csX3151" fmla="*/ 1247632 w 1481579"/>
              <a:gd name="csY3151" fmla="*/ 857185 h 1601263"/>
              <a:gd name="csX3152" fmla="*/ 1248341 w 1481579"/>
              <a:gd name="csY3152" fmla="*/ 858018 h 1601263"/>
              <a:gd name="csX3153" fmla="*/ 1249648 w 1481579"/>
              <a:gd name="csY3153" fmla="*/ 859545 h 1601263"/>
              <a:gd name="csX3154" fmla="*/ 1250771 w 1481579"/>
              <a:gd name="csY3154" fmla="*/ 860859 h 1601263"/>
              <a:gd name="csX3155" fmla="*/ 1253945 w 1481579"/>
              <a:gd name="csY3155" fmla="*/ 865341 h 1601263"/>
              <a:gd name="csX3156" fmla="*/ 1255068 w 1481579"/>
              <a:gd name="csY3156" fmla="*/ 865323 h 1601263"/>
              <a:gd name="csX3157" fmla="*/ 1259497 w 1481579"/>
              <a:gd name="csY3157" fmla="*/ 867542 h 1601263"/>
              <a:gd name="csX3158" fmla="*/ 1261373 w 1481579"/>
              <a:gd name="csY3158" fmla="*/ 869988 h 1601263"/>
              <a:gd name="csX3159" fmla="*/ 1261329 w 1481579"/>
              <a:gd name="csY3159" fmla="*/ 870129 h 1601263"/>
              <a:gd name="csX3160" fmla="*/ 1261978 w 1481579"/>
              <a:gd name="csY3160" fmla="*/ 872084 h 1601263"/>
              <a:gd name="csX3161" fmla="*/ 1263644 w 1481579"/>
              <a:gd name="csY3161" fmla="*/ 877381 h 1601263"/>
              <a:gd name="csX3162" fmla="*/ 1265696 w 1481579"/>
              <a:gd name="csY3162" fmla="*/ 879784 h 1601263"/>
              <a:gd name="csX3163" fmla="*/ 1266924 w 1481579"/>
              <a:gd name="csY3163" fmla="*/ 881643 h 1601263"/>
              <a:gd name="csX3164" fmla="*/ 1268818 w 1481579"/>
              <a:gd name="csY3164" fmla="*/ 884414 h 1601263"/>
              <a:gd name="csX3165" fmla="*/ 1271028 w 1481579"/>
              <a:gd name="csY3165" fmla="*/ 887273 h 1601263"/>
              <a:gd name="csX3166" fmla="*/ 1271536 w 1481579"/>
              <a:gd name="csY3166" fmla="*/ 887931 h 1601263"/>
              <a:gd name="csX3167" fmla="*/ 1273448 w 1481579"/>
              <a:gd name="csY3167" fmla="*/ 890378 h 1601263"/>
              <a:gd name="csX3168" fmla="*/ 1275061 w 1481579"/>
              <a:gd name="csY3168" fmla="*/ 892438 h 1601263"/>
              <a:gd name="csX3169" fmla="*/ 1276938 w 1481579"/>
              <a:gd name="csY3169" fmla="*/ 894341 h 1601263"/>
              <a:gd name="csX3170" fmla="*/ 1278613 w 1481579"/>
              <a:gd name="csY3170" fmla="*/ 896025 h 1601263"/>
              <a:gd name="csX3171" fmla="*/ 1278885 w 1481579"/>
              <a:gd name="csY3171" fmla="*/ 896367 h 1601263"/>
              <a:gd name="csX3172" fmla="*/ 1281410 w 1481579"/>
              <a:gd name="csY3172" fmla="*/ 899865 h 1601263"/>
              <a:gd name="csX3173" fmla="*/ 1281902 w 1481579"/>
              <a:gd name="csY3173" fmla="*/ 900655 h 1601263"/>
              <a:gd name="csX3174" fmla="*/ 1283069 w 1481579"/>
              <a:gd name="csY3174" fmla="*/ 902514 h 1601263"/>
              <a:gd name="csX3175" fmla="*/ 1285050 w 1481579"/>
              <a:gd name="csY3175" fmla="*/ 904785 h 1601263"/>
              <a:gd name="csX3176" fmla="*/ 1286471 w 1481579"/>
              <a:gd name="csY3176" fmla="*/ 906408 h 1601263"/>
              <a:gd name="csX3177" fmla="*/ 1287514 w 1481579"/>
              <a:gd name="csY3177" fmla="*/ 907601 h 1601263"/>
              <a:gd name="csX3178" fmla="*/ 1293328 w 1481579"/>
              <a:gd name="csY3178" fmla="*/ 914274 h 1601263"/>
              <a:gd name="csX3179" fmla="*/ 1294583 w 1481579"/>
              <a:gd name="csY3179" fmla="*/ 915703 h 1601263"/>
              <a:gd name="csX3180" fmla="*/ 1296020 w 1481579"/>
              <a:gd name="csY3180" fmla="*/ 915370 h 1601263"/>
              <a:gd name="csX3181" fmla="*/ 1304798 w 1481579"/>
              <a:gd name="csY3181" fmla="*/ 913379 h 1601263"/>
              <a:gd name="csX3182" fmla="*/ 1307526 w 1481579"/>
              <a:gd name="csY3182" fmla="*/ 912739 h 1601263"/>
              <a:gd name="csX3183" fmla="*/ 1310718 w 1481579"/>
              <a:gd name="csY3183" fmla="*/ 912021 h 1601263"/>
              <a:gd name="csX3184" fmla="*/ 1313655 w 1481579"/>
              <a:gd name="csY3184" fmla="*/ 911380 h 1601263"/>
              <a:gd name="csX3185" fmla="*/ 1314901 w 1481579"/>
              <a:gd name="csY3185" fmla="*/ 913117 h 1601263"/>
              <a:gd name="csX3186" fmla="*/ 1315559 w 1481579"/>
              <a:gd name="csY3186" fmla="*/ 913985 h 1601263"/>
              <a:gd name="csX3187" fmla="*/ 1316356 w 1481579"/>
              <a:gd name="csY3187" fmla="*/ 915037 h 1601263"/>
              <a:gd name="csX3188" fmla="*/ 1319232 w 1481579"/>
              <a:gd name="csY3188" fmla="*/ 919000 h 1601263"/>
              <a:gd name="csX3189" fmla="*/ 1321890 w 1481579"/>
              <a:gd name="csY3189" fmla="*/ 921587 h 1601263"/>
              <a:gd name="csX3190" fmla="*/ 1323574 w 1481579"/>
              <a:gd name="csY3190" fmla="*/ 923885 h 1601263"/>
              <a:gd name="csX3191" fmla="*/ 1324688 w 1481579"/>
              <a:gd name="csY3191" fmla="*/ 924788 h 1601263"/>
              <a:gd name="csX3192" fmla="*/ 1328739 w 1481579"/>
              <a:gd name="csY3192" fmla="*/ 928085 h 1601263"/>
              <a:gd name="csX3193" fmla="*/ 1331028 w 1481579"/>
              <a:gd name="csY3193" fmla="*/ 930752 h 1601263"/>
              <a:gd name="csX3194" fmla="*/ 1334229 w 1481579"/>
              <a:gd name="csY3194" fmla="*/ 933768 h 1601263"/>
              <a:gd name="csX3195" fmla="*/ 1335869 w 1481579"/>
              <a:gd name="csY3195" fmla="*/ 935136 h 1601263"/>
              <a:gd name="csX3196" fmla="*/ 1336210 w 1481579"/>
              <a:gd name="csY3196" fmla="*/ 935426 h 1601263"/>
              <a:gd name="csX3197" fmla="*/ 1337825 w 1481579"/>
              <a:gd name="csY3197" fmla="*/ 936214 h 1601263"/>
              <a:gd name="csX3198" fmla="*/ 1341831 w 1481579"/>
              <a:gd name="csY3198" fmla="*/ 938398 h 1601263"/>
              <a:gd name="csX3199" fmla="*/ 1345138 w 1481579"/>
              <a:gd name="csY3199" fmla="*/ 940758 h 1601263"/>
              <a:gd name="csX3200" fmla="*/ 1345226 w 1481579"/>
              <a:gd name="csY3200" fmla="*/ 940819 h 1601263"/>
              <a:gd name="csX3201" fmla="*/ 1347961 w 1481579"/>
              <a:gd name="csY3201" fmla="*/ 941310 h 1601263"/>
              <a:gd name="csX3202" fmla="*/ 1350548 w 1481579"/>
              <a:gd name="csY3202" fmla="*/ 942950 h 1601263"/>
              <a:gd name="csX3203" fmla="*/ 1353161 w 1481579"/>
              <a:gd name="csY3203" fmla="*/ 944607 h 1601263"/>
              <a:gd name="csX3204" fmla="*/ 1354257 w 1481579"/>
              <a:gd name="csY3204" fmla="*/ 945002 h 1601263"/>
              <a:gd name="csX3205" fmla="*/ 1355389 w 1481579"/>
              <a:gd name="csY3205" fmla="*/ 945948 h 1601263"/>
              <a:gd name="csX3206" fmla="*/ 1355608 w 1481579"/>
              <a:gd name="csY3206" fmla="*/ 946036 h 1601263"/>
              <a:gd name="csX3207" fmla="*/ 1357380 w 1481579"/>
              <a:gd name="csY3207" fmla="*/ 946782 h 1601263"/>
              <a:gd name="csX3208" fmla="*/ 1357748 w 1481579"/>
              <a:gd name="csY3208" fmla="*/ 946975 h 1601263"/>
              <a:gd name="csX3209" fmla="*/ 1359098 w 1481579"/>
              <a:gd name="csY3209" fmla="*/ 947685 h 1601263"/>
              <a:gd name="csX3210" fmla="*/ 1359853 w 1481579"/>
              <a:gd name="csY3210" fmla="*/ 948080 h 1601263"/>
              <a:gd name="csX3211" fmla="*/ 1361642 w 1481579"/>
              <a:gd name="csY3211" fmla="*/ 949299 h 1601263"/>
              <a:gd name="csX3212" fmla="*/ 1363711 w 1481579"/>
              <a:gd name="csY3212" fmla="*/ 950745 h 1601263"/>
              <a:gd name="csX3213" fmla="*/ 1367271 w 1481579"/>
              <a:gd name="csY3213" fmla="*/ 951947 h 1601263"/>
              <a:gd name="csX3214" fmla="*/ 1371806 w 1481579"/>
              <a:gd name="csY3214" fmla="*/ 954359 h 1601263"/>
              <a:gd name="csX3215" fmla="*/ 1376681 w 1481579"/>
              <a:gd name="csY3215" fmla="*/ 956928 h 1601263"/>
              <a:gd name="csX3216" fmla="*/ 1378891 w 1481579"/>
              <a:gd name="csY3216" fmla="*/ 958006 h 1601263"/>
              <a:gd name="csX3217" fmla="*/ 1382705 w 1481579"/>
              <a:gd name="csY3217" fmla="*/ 959796 h 1601263"/>
              <a:gd name="csX3218" fmla="*/ 1389142 w 1481579"/>
              <a:gd name="csY3218" fmla="*/ 950456 h 1601263"/>
              <a:gd name="csX3219" fmla="*/ 1389247 w 1481579"/>
              <a:gd name="csY3219" fmla="*/ 950307 h 1601263"/>
              <a:gd name="csX3220" fmla="*/ 1390581 w 1481579"/>
              <a:gd name="csY3220" fmla="*/ 949851 h 1601263"/>
              <a:gd name="csX3221" fmla="*/ 1395939 w 1481579"/>
              <a:gd name="csY3221" fmla="*/ 948027 h 1601263"/>
              <a:gd name="csX3222" fmla="*/ 1396719 w 1481579"/>
              <a:gd name="csY3222" fmla="*/ 943668 h 1601263"/>
              <a:gd name="csX3223" fmla="*/ 1396955 w 1481579"/>
              <a:gd name="csY3223" fmla="*/ 942371 h 1601263"/>
              <a:gd name="csX3224" fmla="*/ 1398280 w 1481579"/>
              <a:gd name="csY3224" fmla="*/ 940722 h 1601263"/>
              <a:gd name="csX3225" fmla="*/ 1399315 w 1481579"/>
              <a:gd name="csY3225" fmla="*/ 937267 h 1601263"/>
              <a:gd name="csX3226" fmla="*/ 1400428 w 1481579"/>
              <a:gd name="csY3226" fmla="*/ 934487 h 1601263"/>
              <a:gd name="csX3227" fmla="*/ 1400499 w 1481579"/>
              <a:gd name="csY3227" fmla="*/ 934303 h 1601263"/>
              <a:gd name="csX3228" fmla="*/ 1400543 w 1481579"/>
              <a:gd name="csY3228" fmla="*/ 934040 h 1601263"/>
              <a:gd name="csX3229" fmla="*/ 1400832 w 1481579"/>
              <a:gd name="csY3229" fmla="*/ 932409 h 1601263"/>
              <a:gd name="csX3230" fmla="*/ 1401455 w 1481579"/>
              <a:gd name="csY3230" fmla="*/ 932733 h 1601263"/>
              <a:gd name="csX3231" fmla="*/ 1401875 w 1481579"/>
              <a:gd name="csY3231" fmla="*/ 933128 h 1601263"/>
              <a:gd name="csX3232" fmla="*/ 1404787 w 1481579"/>
              <a:gd name="csY3232" fmla="*/ 934952 h 1601263"/>
              <a:gd name="csX3233" fmla="*/ 1406093 w 1481579"/>
              <a:gd name="csY3233" fmla="*/ 936338 h 1601263"/>
              <a:gd name="csX3234" fmla="*/ 1407067 w 1481579"/>
              <a:gd name="csY3234" fmla="*/ 937381 h 1601263"/>
              <a:gd name="csX3235" fmla="*/ 1408417 w 1481579"/>
              <a:gd name="csY3235" fmla="*/ 938459 h 1601263"/>
              <a:gd name="csX3236" fmla="*/ 1408969 w 1481579"/>
              <a:gd name="csY3236" fmla="*/ 938775 h 1601263"/>
              <a:gd name="csX3237" fmla="*/ 1410074 w 1481579"/>
              <a:gd name="csY3237" fmla="*/ 938643 h 1601263"/>
              <a:gd name="csX3238" fmla="*/ 1411320 w 1481579"/>
              <a:gd name="csY3238" fmla="*/ 938381 h 1601263"/>
              <a:gd name="csX3239" fmla="*/ 1413556 w 1481579"/>
              <a:gd name="csY3239" fmla="*/ 938047 h 1601263"/>
              <a:gd name="csX3240" fmla="*/ 1414942 w 1481579"/>
              <a:gd name="csY3240" fmla="*/ 937863 h 1601263"/>
              <a:gd name="csX3241" fmla="*/ 1417257 w 1481579"/>
              <a:gd name="csY3241" fmla="*/ 937276 h 1601263"/>
              <a:gd name="csX3242" fmla="*/ 1418370 w 1481579"/>
              <a:gd name="csY3242" fmla="*/ 937311 h 1601263"/>
              <a:gd name="csX3243" fmla="*/ 1419818 w 1481579"/>
              <a:gd name="csY3243" fmla="*/ 937004 h 1601263"/>
              <a:gd name="csX3244" fmla="*/ 1421931 w 1481579"/>
              <a:gd name="csY3244" fmla="*/ 936153 h 1601263"/>
              <a:gd name="csX3245" fmla="*/ 1422720 w 1481579"/>
              <a:gd name="csY3245" fmla="*/ 935610 h 1601263"/>
              <a:gd name="csX3246" fmla="*/ 1422826 w 1481579"/>
              <a:gd name="csY3246" fmla="*/ 935882 h 1601263"/>
              <a:gd name="csX3247" fmla="*/ 1427579 w 1481579"/>
              <a:gd name="csY3247" fmla="*/ 938890 h 1601263"/>
              <a:gd name="csX3248" fmla="*/ 1430604 w 1481579"/>
              <a:gd name="csY3248" fmla="*/ 940783 h 1601263"/>
              <a:gd name="csX3249" fmla="*/ 1433234 w 1481579"/>
              <a:gd name="csY3249" fmla="*/ 942388 h 1601263"/>
              <a:gd name="csX3250" fmla="*/ 1435260 w 1481579"/>
              <a:gd name="csY3250" fmla="*/ 945011 h 1601263"/>
              <a:gd name="csX3251" fmla="*/ 1435980 w 1481579"/>
              <a:gd name="csY3251" fmla="*/ 945992 h 1601263"/>
              <a:gd name="csX3252" fmla="*/ 1445423 w 1481579"/>
              <a:gd name="csY3252" fmla="*/ 946816 h 1601263"/>
              <a:gd name="csX3253" fmla="*/ 1445871 w 1481579"/>
              <a:gd name="csY3253" fmla="*/ 947685 h 1601263"/>
              <a:gd name="csX3254" fmla="*/ 1446599 w 1481579"/>
              <a:gd name="csY3254" fmla="*/ 949115 h 1601263"/>
              <a:gd name="csX3255" fmla="*/ 1447484 w 1481579"/>
              <a:gd name="csY3255" fmla="*/ 950860 h 1601263"/>
              <a:gd name="csX3256" fmla="*/ 1449002 w 1481579"/>
              <a:gd name="csY3256" fmla="*/ 950412 h 1601263"/>
              <a:gd name="csX3257" fmla="*/ 1448791 w 1481579"/>
              <a:gd name="csY3257" fmla="*/ 955893 h 1601263"/>
              <a:gd name="csX3258" fmla="*/ 1448590 w 1481579"/>
              <a:gd name="csY3258" fmla="*/ 958972 h 1601263"/>
              <a:gd name="csX3259" fmla="*/ 1452299 w 1481579"/>
              <a:gd name="csY3259" fmla="*/ 959813 h 1601263"/>
              <a:gd name="csX3260" fmla="*/ 1455421 w 1481579"/>
              <a:gd name="csY3260" fmla="*/ 960576 h 1601263"/>
              <a:gd name="csX3261" fmla="*/ 1455973 w 1481579"/>
              <a:gd name="csY3261" fmla="*/ 960892 h 1601263"/>
              <a:gd name="csX3262" fmla="*/ 1456219 w 1481579"/>
              <a:gd name="csY3262" fmla="*/ 961032 h 1601263"/>
              <a:gd name="csX3263" fmla="*/ 1461437 w 1481579"/>
              <a:gd name="csY3263" fmla="*/ 963987 h 1601263"/>
              <a:gd name="csX3264" fmla="*/ 1463366 w 1481579"/>
              <a:gd name="csY3264" fmla="*/ 965074 h 1601263"/>
              <a:gd name="csX3265" fmla="*/ 1463681 w 1481579"/>
              <a:gd name="csY3265" fmla="*/ 965215 h 1601263"/>
              <a:gd name="csX3266" fmla="*/ 1464129 w 1481579"/>
              <a:gd name="csY3266" fmla="*/ 964443 h 1601263"/>
              <a:gd name="csX3267" fmla="*/ 1465313 w 1481579"/>
              <a:gd name="csY3267" fmla="*/ 962409 h 1601263"/>
              <a:gd name="csX3268" fmla="*/ 1466558 w 1481579"/>
              <a:gd name="csY3268" fmla="*/ 960278 h 1601263"/>
              <a:gd name="csX3269" fmla="*/ 1467365 w 1481579"/>
              <a:gd name="csY3269" fmla="*/ 958901 h 1601263"/>
              <a:gd name="csX3270" fmla="*/ 1468698 w 1481579"/>
              <a:gd name="csY3270" fmla="*/ 956621 h 1601263"/>
              <a:gd name="csX3271" fmla="*/ 1470057 w 1481579"/>
              <a:gd name="csY3271" fmla="*/ 954297 h 1601263"/>
              <a:gd name="csX3272" fmla="*/ 1470407 w 1481579"/>
              <a:gd name="csY3272" fmla="*/ 953692 h 1601263"/>
              <a:gd name="csX3273" fmla="*/ 1470382 w 1481579"/>
              <a:gd name="csY3273" fmla="*/ 953464 h 1601263"/>
              <a:gd name="csX3274" fmla="*/ 1471934 w 1481579"/>
              <a:gd name="csY3274" fmla="*/ 950745 h 1601263"/>
              <a:gd name="csX3275" fmla="*/ 1473039 w 1481579"/>
              <a:gd name="csY3275" fmla="*/ 948869 h 1601263"/>
              <a:gd name="csX3276" fmla="*/ 1474064 w 1481579"/>
              <a:gd name="csY3276" fmla="*/ 947098 h 1601263"/>
              <a:gd name="csX3277" fmla="*/ 1477396 w 1481579"/>
              <a:gd name="csY3277" fmla="*/ 941345 h 1601263"/>
              <a:gd name="csX3278" fmla="*/ 1479080 w 1481579"/>
              <a:gd name="csY3278" fmla="*/ 938731 h 1601263"/>
              <a:gd name="csX3279" fmla="*/ 1481413 w 1481579"/>
              <a:gd name="csY3279" fmla="*/ 935925 h 1601263"/>
              <a:gd name="csX3280" fmla="*/ 1481580 w 1481579"/>
              <a:gd name="csY3280" fmla="*/ 935952 h 1601263"/>
              <a:gd name="csX3281" fmla="*/ 1481185 w 1481579"/>
              <a:gd name="csY3281" fmla="*/ 946142 h 1601263"/>
              <a:gd name="csX3282" fmla="*/ 1480887 w 1481579"/>
              <a:gd name="csY3282" fmla="*/ 951289 h 1601263"/>
              <a:gd name="csX3283" fmla="*/ 1480729 w 1481579"/>
              <a:gd name="csY3283" fmla="*/ 954077 h 1601263"/>
              <a:gd name="csX3284" fmla="*/ 1480729 w 1481579"/>
              <a:gd name="csY3284" fmla="*/ 954087 h 1601263"/>
              <a:gd name="csX3285" fmla="*/ 1480545 w 1481579"/>
              <a:gd name="csY3285" fmla="*/ 958208 h 1601263"/>
              <a:gd name="csX3286" fmla="*/ 1480396 w 1481579"/>
              <a:gd name="csY3286" fmla="*/ 961260 h 1601263"/>
              <a:gd name="csX3287" fmla="*/ 1480229 w 1481579"/>
              <a:gd name="csY3287" fmla="*/ 965022 h 1601263"/>
              <a:gd name="csX3288" fmla="*/ 1480045 w 1481579"/>
              <a:gd name="csY3288" fmla="*/ 968451 h 1601263"/>
              <a:gd name="csX3289" fmla="*/ 1479835 w 1481579"/>
              <a:gd name="csY3289" fmla="*/ 972195 h 1601263"/>
              <a:gd name="csX3290" fmla="*/ 1479773 w 1481579"/>
              <a:gd name="csY3290" fmla="*/ 974300 h 1601263"/>
              <a:gd name="csX3291" fmla="*/ 1479659 w 1481579"/>
              <a:gd name="csY3291" fmla="*/ 977168 h 1601263"/>
              <a:gd name="csX3292" fmla="*/ 1479501 w 1481579"/>
              <a:gd name="csY3292" fmla="*/ 980254 h 1601263"/>
              <a:gd name="csX3293" fmla="*/ 1479396 w 1481579"/>
              <a:gd name="csY3293" fmla="*/ 982456 h 1601263"/>
              <a:gd name="csX3294" fmla="*/ 1479256 w 1481579"/>
              <a:gd name="csY3294" fmla="*/ 985280 h 1601263"/>
              <a:gd name="csX3295" fmla="*/ 1479124 w 1481579"/>
              <a:gd name="csY3295" fmla="*/ 987884 h 1601263"/>
              <a:gd name="csX3296" fmla="*/ 1479002 w 1481579"/>
              <a:gd name="csY3296" fmla="*/ 990085 h 1601263"/>
              <a:gd name="csX3297" fmla="*/ 1478896 w 1481579"/>
              <a:gd name="csY3297" fmla="*/ 992497 h 1601263"/>
              <a:gd name="csX3298" fmla="*/ 1478800 w 1481579"/>
              <a:gd name="csY3298" fmla="*/ 994478 h 1601263"/>
              <a:gd name="csX3299" fmla="*/ 1478668 w 1481579"/>
              <a:gd name="csY3299" fmla="*/ 997846 h 1601263"/>
              <a:gd name="csX3300" fmla="*/ 1478475 w 1481579"/>
              <a:gd name="csY3300" fmla="*/ 1001608 h 1601263"/>
              <a:gd name="csX3301" fmla="*/ 1478344 w 1481579"/>
              <a:gd name="csY3301" fmla="*/ 1005045 h 1601263"/>
              <a:gd name="csX3302" fmla="*/ 1478160 w 1481579"/>
              <a:gd name="csY3302" fmla="*/ 1009720 h 1601263"/>
              <a:gd name="csX3303" fmla="*/ 1477915 w 1481579"/>
              <a:gd name="csY3303" fmla="*/ 1014919 h 1601263"/>
              <a:gd name="csX3304" fmla="*/ 1477704 w 1481579"/>
              <a:gd name="csY3304" fmla="*/ 1020102 h 1601263"/>
              <a:gd name="csX3305" fmla="*/ 1477511 w 1481579"/>
              <a:gd name="csY3305" fmla="*/ 1026153 h 1601263"/>
              <a:gd name="csX3306" fmla="*/ 1477283 w 1481579"/>
              <a:gd name="csY3306" fmla="*/ 1032660 h 1601263"/>
              <a:gd name="csX3307" fmla="*/ 1477204 w 1481579"/>
              <a:gd name="csY3307" fmla="*/ 1035738 h 1601263"/>
              <a:gd name="csX3308" fmla="*/ 1477072 w 1481579"/>
              <a:gd name="csY3308" fmla="*/ 1038737 h 1601263"/>
              <a:gd name="csX3309" fmla="*/ 1476827 w 1481579"/>
              <a:gd name="csY3309" fmla="*/ 1044744 h 1601263"/>
              <a:gd name="csX3310" fmla="*/ 1476783 w 1481579"/>
              <a:gd name="csY3310" fmla="*/ 1051119 h 1601263"/>
              <a:gd name="csX3311" fmla="*/ 1476704 w 1481579"/>
              <a:gd name="csY3311" fmla="*/ 1053584 h 1601263"/>
              <a:gd name="csX3312" fmla="*/ 1476590 w 1481579"/>
              <a:gd name="csY3312" fmla="*/ 1056021 h 1601263"/>
              <a:gd name="csX3313" fmla="*/ 1476484 w 1481579"/>
              <a:gd name="csY3313" fmla="*/ 1058749 h 1601263"/>
              <a:gd name="csX3314" fmla="*/ 1476388 w 1481579"/>
              <a:gd name="csY3314" fmla="*/ 1061274 h 1601263"/>
              <a:gd name="csX3315" fmla="*/ 1476283 w 1481579"/>
              <a:gd name="csY3315" fmla="*/ 1064106 h 1601263"/>
              <a:gd name="csX3316" fmla="*/ 1476160 w 1481579"/>
              <a:gd name="csY3316" fmla="*/ 1066808 h 1601263"/>
              <a:gd name="csX3317" fmla="*/ 1476028 w 1481579"/>
              <a:gd name="csY3317" fmla="*/ 1070246 h 1601263"/>
              <a:gd name="csX3318" fmla="*/ 1475871 w 1481579"/>
              <a:gd name="csY3318" fmla="*/ 1071605 h 1601263"/>
              <a:gd name="csX3319" fmla="*/ 1475748 w 1481579"/>
              <a:gd name="csY3319" fmla="*/ 1073735 h 1601263"/>
              <a:gd name="csX3320" fmla="*/ 1475528 w 1481579"/>
              <a:gd name="csY3320" fmla="*/ 1078050 h 1601263"/>
              <a:gd name="csX3321" fmla="*/ 1475363 w 1481579"/>
              <a:gd name="csY3321" fmla="*/ 1082321 h 1601263"/>
              <a:gd name="csX3322" fmla="*/ 1475152 w 1481579"/>
              <a:gd name="csY3322" fmla="*/ 1086592 h 1601263"/>
              <a:gd name="csX3323" fmla="*/ 1474942 w 1481579"/>
              <a:gd name="csY3323" fmla="*/ 1091020 h 1601263"/>
              <a:gd name="csX3324" fmla="*/ 1474783 w 1481579"/>
              <a:gd name="csY3324" fmla="*/ 1094730 h 1601263"/>
              <a:gd name="csX3325" fmla="*/ 1474652 w 1481579"/>
              <a:gd name="csY3325" fmla="*/ 1098255 h 1601263"/>
              <a:gd name="csX3326" fmla="*/ 1474503 w 1481579"/>
              <a:gd name="csY3326" fmla="*/ 1101482 h 1601263"/>
              <a:gd name="csX3327" fmla="*/ 1474407 w 1481579"/>
              <a:gd name="csY3327" fmla="*/ 1103648 h 1601263"/>
              <a:gd name="csX3328" fmla="*/ 1474266 w 1481579"/>
              <a:gd name="csY3328" fmla="*/ 1107156 h 1601263"/>
              <a:gd name="csX3329" fmla="*/ 1474152 w 1481579"/>
              <a:gd name="csY3329" fmla="*/ 1110461 h 1601263"/>
              <a:gd name="csX3330" fmla="*/ 1474012 w 1481579"/>
              <a:gd name="csY3330" fmla="*/ 1113706 h 1601263"/>
              <a:gd name="csX3331" fmla="*/ 1473854 w 1481579"/>
              <a:gd name="csY3331" fmla="*/ 1117153 h 1601263"/>
              <a:gd name="csX3332" fmla="*/ 1473714 w 1481579"/>
              <a:gd name="csY3332" fmla="*/ 1120810 h 1601263"/>
              <a:gd name="csX3333" fmla="*/ 1473599 w 1481579"/>
              <a:gd name="csY3333" fmla="*/ 1124159 h 1601263"/>
              <a:gd name="csX3334" fmla="*/ 1473442 w 1481579"/>
              <a:gd name="csY3334" fmla="*/ 1127738 h 1601263"/>
              <a:gd name="csX3335" fmla="*/ 1472407 w 1481579"/>
              <a:gd name="csY3335" fmla="*/ 1127615 h 1601263"/>
              <a:gd name="csX3336" fmla="*/ 1471547 w 1481579"/>
              <a:gd name="csY3336" fmla="*/ 1127728 h 1601263"/>
              <a:gd name="csX3337" fmla="*/ 1464637 w 1481579"/>
              <a:gd name="csY3337" fmla="*/ 1129211 h 1601263"/>
              <a:gd name="csX3338" fmla="*/ 1462042 w 1481579"/>
              <a:gd name="csY3338" fmla="*/ 1131254 h 1601263"/>
              <a:gd name="csX3339" fmla="*/ 1459814 w 1481579"/>
              <a:gd name="csY3339" fmla="*/ 1132376 h 1601263"/>
              <a:gd name="csX3340" fmla="*/ 1447967 w 1481579"/>
              <a:gd name="csY3340" fmla="*/ 1138357 h 1601263"/>
              <a:gd name="csX3341" fmla="*/ 1445511 w 1481579"/>
              <a:gd name="csY3341" fmla="*/ 1137181 h 1601263"/>
              <a:gd name="csX3342" fmla="*/ 1442302 w 1481579"/>
              <a:gd name="csY3342" fmla="*/ 1141733 h 1601263"/>
              <a:gd name="csX3343" fmla="*/ 1437988 w 1481579"/>
              <a:gd name="csY3343" fmla="*/ 1146749 h 1601263"/>
              <a:gd name="csX3344" fmla="*/ 1437909 w 1481579"/>
              <a:gd name="csY3344" fmla="*/ 1146837 h 1601263"/>
              <a:gd name="csX3345" fmla="*/ 1438557 w 1481579"/>
              <a:gd name="csY3345" fmla="*/ 1147907 h 1601263"/>
              <a:gd name="csX3346" fmla="*/ 1443354 w 1481579"/>
              <a:gd name="csY3346" fmla="*/ 1151002 h 1601263"/>
              <a:gd name="csX3347" fmla="*/ 1444652 w 1481579"/>
              <a:gd name="csY3347" fmla="*/ 1151642 h 1601263"/>
              <a:gd name="csX3348" fmla="*/ 1445942 w 1481579"/>
              <a:gd name="csY3348" fmla="*/ 1152195 h 1601263"/>
              <a:gd name="csX3349" fmla="*/ 1446222 w 1481579"/>
              <a:gd name="csY3349" fmla="*/ 1152555 h 1601263"/>
              <a:gd name="csX3350" fmla="*/ 1445906 w 1481579"/>
              <a:gd name="csY3350" fmla="*/ 1155992 h 1601263"/>
              <a:gd name="csX3351" fmla="*/ 1445266 w 1481579"/>
              <a:gd name="csY3351" fmla="*/ 1157965 h 1601263"/>
              <a:gd name="csX3352" fmla="*/ 1448195 w 1481579"/>
              <a:gd name="csY3352" fmla="*/ 1165305 h 1601263"/>
              <a:gd name="csX3353" fmla="*/ 1449423 w 1481579"/>
              <a:gd name="csY3353" fmla="*/ 1166813 h 1601263"/>
              <a:gd name="csX3354" fmla="*/ 1451948 w 1481579"/>
              <a:gd name="csY3354" fmla="*/ 1170830 h 1601263"/>
              <a:gd name="csX3355" fmla="*/ 1452684 w 1481579"/>
              <a:gd name="csY3355" fmla="*/ 1172890 h 1601263"/>
              <a:gd name="csX3356" fmla="*/ 1453255 w 1481579"/>
              <a:gd name="csY3356" fmla="*/ 1173882 h 1601263"/>
              <a:gd name="csX3357" fmla="*/ 1458464 w 1481579"/>
              <a:gd name="csY3357" fmla="*/ 1179529 h 1601263"/>
              <a:gd name="csX3358" fmla="*/ 1462393 w 1481579"/>
              <a:gd name="csY3358" fmla="*/ 1185580 h 1601263"/>
              <a:gd name="csX3359" fmla="*/ 1464427 w 1481579"/>
              <a:gd name="csY3359" fmla="*/ 1188860 h 1601263"/>
              <a:gd name="csX3360" fmla="*/ 1465225 w 1481579"/>
              <a:gd name="csY3360" fmla="*/ 1190745 h 1601263"/>
              <a:gd name="csX3361" fmla="*/ 1465654 w 1481579"/>
              <a:gd name="csY3361" fmla="*/ 1192157 h 1601263"/>
              <a:gd name="csX3362" fmla="*/ 1465891 w 1481579"/>
              <a:gd name="csY3362" fmla="*/ 1194638 h 1601263"/>
              <a:gd name="csX3363" fmla="*/ 1465769 w 1481579"/>
              <a:gd name="csY3363" fmla="*/ 1198305 h 1601263"/>
              <a:gd name="csX3364" fmla="*/ 1464804 w 1481579"/>
              <a:gd name="csY3364" fmla="*/ 1201286 h 1601263"/>
              <a:gd name="csX3365" fmla="*/ 1464795 w 1481579"/>
              <a:gd name="csY3365" fmla="*/ 1201874 h 1601263"/>
              <a:gd name="csX3366" fmla="*/ 1465014 w 1481579"/>
              <a:gd name="csY3366" fmla="*/ 1202558 h 1601263"/>
              <a:gd name="csX3367" fmla="*/ 1466251 w 1481579"/>
              <a:gd name="csY3367" fmla="*/ 1205951 h 1601263"/>
              <a:gd name="csX3368" fmla="*/ 1466523 w 1481579"/>
              <a:gd name="csY3368" fmla="*/ 1208599 h 1601263"/>
              <a:gd name="csX3369" fmla="*/ 1466023 w 1481579"/>
              <a:gd name="csY3369" fmla="*/ 1211353 h 1601263"/>
              <a:gd name="csX3370" fmla="*/ 1464286 w 1481579"/>
              <a:gd name="csY3370" fmla="*/ 1214203 h 1601263"/>
              <a:gd name="csX3371" fmla="*/ 1462094 w 1481579"/>
              <a:gd name="csY3371" fmla="*/ 1214703 h 1601263"/>
              <a:gd name="csX3372" fmla="*/ 1456745 w 1481579"/>
              <a:gd name="csY3372" fmla="*/ 1218201 h 1601263"/>
              <a:gd name="csX3373" fmla="*/ 1452176 w 1481579"/>
              <a:gd name="csY3373" fmla="*/ 1222946 h 1601263"/>
              <a:gd name="csX3374" fmla="*/ 1449379 w 1481579"/>
              <a:gd name="csY3374" fmla="*/ 1225191 h 1601263"/>
              <a:gd name="csX3375" fmla="*/ 1446107 w 1481579"/>
              <a:gd name="csY3375" fmla="*/ 1229234 h 1601263"/>
              <a:gd name="csX3376" fmla="*/ 1444705 w 1481579"/>
              <a:gd name="csY3376" fmla="*/ 1229979 h 1601263"/>
              <a:gd name="csX3377" fmla="*/ 1443205 w 1481579"/>
              <a:gd name="csY3377" fmla="*/ 1229970 h 1601263"/>
              <a:gd name="csX3378" fmla="*/ 1441793 w 1481579"/>
              <a:gd name="csY3378" fmla="*/ 1229742 h 1601263"/>
              <a:gd name="csX3379" fmla="*/ 1438444 w 1481579"/>
              <a:gd name="csY3379" fmla="*/ 1228076 h 1601263"/>
              <a:gd name="csX3380" fmla="*/ 1435321 w 1481579"/>
              <a:gd name="csY3380" fmla="*/ 1226121 h 1601263"/>
              <a:gd name="csX3381" fmla="*/ 1434637 w 1481579"/>
              <a:gd name="csY3381" fmla="*/ 1225673 h 1601263"/>
              <a:gd name="csX3382" fmla="*/ 1428893 w 1481579"/>
              <a:gd name="csY3382" fmla="*/ 1223779 h 1601263"/>
              <a:gd name="csX3383" fmla="*/ 1425298 w 1481579"/>
              <a:gd name="csY3383" fmla="*/ 1223981 h 1601263"/>
              <a:gd name="csX3384" fmla="*/ 1423176 w 1481579"/>
              <a:gd name="csY3384" fmla="*/ 1224489 h 1601263"/>
              <a:gd name="csX3385" fmla="*/ 1421492 w 1481579"/>
              <a:gd name="csY3385" fmla="*/ 1225945 h 1601263"/>
              <a:gd name="csX3386" fmla="*/ 1417318 w 1481579"/>
              <a:gd name="csY3386" fmla="*/ 1227305 h 1601263"/>
              <a:gd name="csX3387" fmla="*/ 1416345 w 1481579"/>
              <a:gd name="csY3387" fmla="*/ 1228173 h 1601263"/>
              <a:gd name="csX3388" fmla="*/ 1415503 w 1481579"/>
              <a:gd name="csY3388" fmla="*/ 1229295 h 1601263"/>
              <a:gd name="csX3389" fmla="*/ 1414653 w 1481579"/>
              <a:gd name="csY3389" fmla="*/ 1230962 h 1601263"/>
              <a:gd name="csX3390" fmla="*/ 1413653 w 1481579"/>
              <a:gd name="csY3390" fmla="*/ 1232154 h 1601263"/>
              <a:gd name="csX3391" fmla="*/ 1411977 w 1481579"/>
              <a:gd name="csY3391" fmla="*/ 1232066 h 1601263"/>
              <a:gd name="csX3392" fmla="*/ 1410697 w 1481579"/>
              <a:gd name="csY3392" fmla="*/ 1233276 h 1601263"/>
              <a:gd name="csX3393" fmla="*/ 1409856 w 1481579"/>
              <a:gd name="csY3393" fmla="*/ 1234767 h 1601263"/>
              <a:gd name="csX3394" fmla="*/ 1409672 w 1481579"/>
              <a:gd name="csY3394" fmla="*/ 1234723 h 1601263"/>
              <a:gd name="csX3395" fmla="*/ 1406865 w 1481579"/>
              <a:gd name="csY3395" fmla="*/ 1236424 h 1601263"/>
              <a:gd name="csX3396" fmla="*/ 1396246 w 1481579"/>
              <a:gd name="csY3396" fmla="*/ 1242607 h 1601263"/>
              <a:gd name="csX3397" fmla="*/ 1395912 w 1481579"/>
              <a:gd name="csY3397" fmla="*/ 1245597 h 1601263"/>
              <a:gd name="csX3398" fmla="*/ 1395606 w 1481579"/>
              <a:gd name="csY3398" fmla="*/ 1245764 h 1601263"/>
              <a:gd name="csX3399" fmla="*/ 1394158 w 1481579"/>
              <a:gd name="csY3399" fmla="*/ 1246772 h 1601263"/>
              <a:gd name="csX3400" fmla="*/ 1392229 w 1481579"/>
              <a:gd name="csY3400" fmla="*/ 1248316 h 1601263"/>
              <a:gd name="csX3401" fmla="*/ 1388414 w 1481579"/>
              <a:gd name="csY3401" fmla="*/ 1247991 h 1601263"/>
              <a:gd name="csX3402" fmla="*/ 1386914 w 1481579"/>
              <a:gd name="csY3402" fmla="*/ 1247351 h 1601263"/>
              <a:gd name="csX3403" fmla="*/ 1385126 w 1481579"/>
              <a:gd name="csY3403" fmla="*/ 1248534 h 1601263"/>
              <a:gd name="csX3404" fmla="*/ 1383372 w 1481579"/>
              <a:gd name="csY3404" fmla="*/ 1250727 h 1601263"/>
              <a:gd name="csX3405" fmla="*/ 1382267 w 1481579"/>
              <a:gd name="csY3405" fmla="*/ 1253341 h 1601263"/>
              <a:gd name="csX3406" fmla="*/ 1379925 w 1481579"/>
              <a:gd name="csY3406" fmla="*/ 1254858 h 1601263"/>
              <a:gd name="csX3407" fmla="*/ 1378707 w 1481579"/>
              <a:gd name="csY3407" fmla="*/ 1256067 h 1601263"/>
              <a:gd name="csX3408" fmla="*/ 1377584 w 1481579"/>
              <a:gd name="csY3408" fmla="*/ 1257182 h 1601263"/>
              <a:gd name="csX3409" fmla="*/ 1377277 w 1481579"/>
              <a:gd name="csY3409" fmla="*/ 1260356 h 1601263"/>
              <a:gd name="csX3410" fmla="*/ 1377409 w 1481579"/>
              <a:gd name="csY3410" fmla="*/ 1261987 h 1601263"/>
              <a:gd name="csX3411" fmla="*/ 1377628 w 1481579"/>
              <a:gd name="csY3411" fmla="*/ 1262707 h 1601263"/>
              <a:gd name="csX3412" fmla="*/ 1377935 w 1481579"/>
              <a:gd name="csY3412" fmla="*/ 1263890 h 1601263"/>
              <a:gd name="csX3413" fmla="*/ 1378777 w 1481579"/>
              <a:gd name="csY3413" fmla="*/ 1265301 h 1601263"/>
              <a:gd name="csX3414" fmla="*/ 1378391 w 1481579"/>
              <a:gd name="csY3414" fmla="*/ 1265845 h 1601263"/>
              <a:gd name="csX3415" fmla="*/ 1376699 w 1481579"/>
              <a:gd name="csY3415" fmla="*/ 1268240 h 1601263"/>
              <a:gd name="csX3416" fmla="*/ 1377488 w 1481579"/>
              <a:gd name="csY3416" fmla="*/ 1268213 h 1601263"/>
              <a:gd name="csX3417" fmla="*/ 1379066 w 1481579"/>
              <a:gd name="csY3417" fmla="*/ 1268169 h 1601263"/>
              <a:gd name="csX3418" fmla="*/ 1381724 w 1481579"/>
              <a:gd name="csY3418" fmla="*/ 1268064 h 1601263"/>
              <a:gd name="csX3419" fmla="*/ 1384276 w 1481579"/>
              <a:gd name="csY3419" fmla="*/ 1265985 h 1601263"/>
              <a:gd name="csX3420" fmla="*/ 1385450 w 1481579"/>
              <a:gd name="csY3420" fmla="*/ 1266688 h 1601263"/>
              <a:gd name="csX3421" fmla="*/ 1386590 w 1481579"/>
              <a:gd name="csY3421" fmla="*/ 1267863 h 1601263"/>
              <a:gd name="csX3422" fmla="*/ 1386555 w 1481579"/>
              <a:gd name="csY3422" fmla="*/ 1270782 h 1601263"/>
              <a:gd name="csX3423" fmla="*/ 1393035 w 1481579"/>
              <a:gd name="csY3423" fmla="*/ 1272282 h 1601263"/>
              <a:gd name="csX3424" fmla="*/ 1401735 w 1481579"/>
              <a:gd name="csY3424" fmla="*/ 1276465 h 1601263"/>
              <a:gd name="csX3425" fmla="*/ 1402884 w 1481579"/>
              <a:gd name="csY3425" fmla="*/ 1281043 h 1601263"/>
              <a:gd name="csX3426" fmla="*/ 1404760 w 1481579"/>
              <a:gd name="csY3426" fmla="*/ 1283279 h 1601263"/>
              <a:gd name="csX3427" fmla="*/ 1406444 w 1481579"/>
              <a:gd name="csY3427" fmla="*/ 1285814 h 1601263"/>
              <a:gd name="csX3428" fmla="*/ 1411951 w 1481579"/>
              <a:gd name="csY3428" fmla="*/ 1288952 h 1601263"/>
              <a:gd name="csX3429" fmla="*/ 1412994 w 1481579"/>
              <a:gd name="csY3429" fmla="*/ 1294460 h 1601263"/>
              <a:gd name="csX3430" fmla="*/ 1414301 w 1481579"/>
              <a:gd name="csY3430" fmla="*/ 1297801 h 1601263"/>
              <a:gd name="csX3431" fmla="*/ 1415565 w 1481579"/>
              <a:gd name="csY3431" fmla="*/ 1303518 h 1601263"/>
              <a:gd name="csX3432" fmla="*/ 1415573 w 1481579"/>
              <a:gd name="csY3432" fmla="*/ 1303554 h 1601263"/>
              <a:gd name="csX3433" fmla="*/ 1415678 w 1481579"/>
              <a:gd name="csY3433" fmla="*/ 1307395 h 1601263"/>
              <a:gd name="csX3434" fmla="*/ 1415634 w 1481579"/>
              <a:gd name="csY3434" fmla="*/ 1307859 h 1601263"/>
              <a:gd name="csX3435" fmla="*/ 1415398 w 1481579"/>
              <a:gd name="csY3435" fmla="*/ 1310332 h 1601263"/>
              <a:gd name="csX3436" fmla="*/ 1415879 w 1481579"/>
              <a:gd name="csY3436" fmla="*/ 1315638 h 1601263"/>
              <a:gd name="csX3437" fmla="*/ 1415029 w 1481579"/>
              <a:gd name="csY3437" fmla="*/ 1320969 h 1601263"/>
              <a:gd name="csX3438" fmla="*/ 1412846 w 1481579"/>
              <a:gd name="csY3438" fmla="*/ 1324408 h 1601263"/>
              <a:gd name="csX3439" fmla="*/ 1414003 w 1481579"/>
              <a:gd name="csY3439" fmla="*/ 1328573 h 1601263"/>
              <a:gd name="csX3440" fmla="*/ 1414696 w 1481579"/>
              <a:gd name="csY3440" fmla="*/ 1331002 h 1601263"/>
              <a:gd name="csX3441" fmla="*/ 1415433 w 1481579"/>
              <a:gd name="csY3441" fmla="*/ 1333554 h 1601263"/>
              <a:gd name="csX3442" fmla="*/ 1417169 w 1481579"/>
              <a:gd name="csY3442" fmla="*/ 1339648 h 1601263"/>
              <a:gd name="csX3443" fmla="*/ 1417046 w 1481579"/>
              <a:gd name="csY3443" fmla="*/ 1341981 h 1601263"/>
              <a:gd name="csX3444" fmla="*/ 1416389 w 1481579"/>
              <a:gd name="csY3444" fmla="*/ 1344769 h 1601263"/>
              <a:gd name="csX3445" fmla="*/ 1414100 w 1481579"/>
              <a:gd name="csY3445" fmla="*/ 1347120 h 1601263"/>
              <a:gd name="csX3446" fmla="*/ 1415818 w 1481579"/>
              <a:gd name="csY3446" fmla="*/ 1351101 h 1601263"/>
              <a:gd name="csX3447" fmla="*/ 1416143 w 1481579"/>
              <a:gd name="csY3447" fmla="*/ 1353189 h 1601263"/>
              <a:gd name="csX3448" fmla="*/ 1416573 w 1481579"/>
              <a:gd name="csY3448" fmla="*/ 1354723 h 1601263"/>
              <a:gd name="csX3449" fmla="*/ 1418019 w 1481579"/>
              <a:gd name="csY3449" fmla="*/ 1359178 h 1601263"/>
              <a:gd name="csX3450" fmla="*/ 1418344 w 1481579"/>
              <a:gd name="csY3450" fmla="*/ 1361256 h 1601263"/>
              <a:gd name="csX3451" fmla="*/ 1418703 w 1481579"/>
              <a:gd name="csY3451" fmla="*/ 1363448 h 1601263"/>
              <a:gd name="csX3452" fmla="*/ 1418800 w 1481579"/>
              <a:gd name="csY3452" fmla="*/ 1367289 h 1601263"/>
              <a:gd name="csX3453" fmla="*/ 1417327 w 1481579"/>
              <a:gd name="csY3453" fmla="*/ 1370165 h 1601263"/>
              <a:gd name="csX3454" fmla="*/ 1418011 w 1481579"/>
              <a:gd name="csY3454" fmla="*/ 1371402 h 1601263"/>
              <a:gd name="csX3455" fmla="*/ 1418826 w 1481579"/>
              <a:gd name="csY3455" fmla="*/ 1374191 h 1601263"/>
              <a:gd name="csX3456" fmla="*/ 1418441 w 1481579"/>
              <a:gd name="csY3456" fmla="*/ 1375620 h 1601263"/>
              <a:gd name="csX3457" fmla="*/ 1419353 w 1481579"/>
              <a:gd name="csY3457" fmla="*/ 1377769 h 1601263"/>
              <a:gd name="csX3458" fmla="*/ 1419862 w 1481579"/>
              <a:gd name="csY3458" fmla="*/ 1380137 h 1601263"/>
              <a:gd name="csX3459" fmla="*/ 1419712 w 1481579"/>
              <a:gd name="csY3459" fmla="*/ 1384162 h 1601263"/>
              <a:gd name="csX3460" fmla="*/ 1418019 w 1481579"/>
              <a:gd name="csY3460" fmla="*/ 1385854 h 1601263"/>
              <a:gd name="csX3461" fmla="*/ 1416950 w 1481579"/>
              <a:gd name="csY3461" fmla="*/ 1385223 h 1601263"/>
              <a:gd name="csX3462" fmla="*/ 1415837 w 1481579"/>
              <a:gd name="csY3462" fmla="*/ 1386354 h 1601263"/>
              <a:gd name="csX3463" fmla="*/ 1417143 w 1481579"/>
              <a:gd name="csY3463" fmla="*/ 1389476 h 1601263"/>
              <a:gd name="csX3464" fmla="*/ 1418414 w 1481579"/>
              <a:gd name="csY3464" fmla="*/ 1394921 h 1601263"/>
              <a:gd name="csX3465" fmla="*/ 1418563 w 1481579"/>
              <a:gd name="csY3465" fmla="*/ 1397667 h 1601263"/>
              <a:gd name="csX3466" fmla="*/ 1415406 w 1481579"/>
              <a:gd name="csY3466" fmla="*/ 1398368 h 1601263"/>
              <a:gd name="csX3467" fmla="*/ 1412337 w 1481579"/>
              <a:gd name="csY3467" fmla="*/ 1402156 h 1601263"/>
              <a:gd name="csX3468" fmla="*/ 1412004 w 1481579"/>
              <a:gd name="csY3468" fmla="*/ 1403682 h 1601263"/>
              <a:gd name="csX3469" fmla="*/ 1410329 w 1481579"/>
              <a:gd name="csY3469" fmla="*/ 1406190 h 1601263"/>
              <a:gd name="csX3470" fmla="*/ 1410733 w 1481579"/>
              <a:gd name="csY3470" fmla="*/ 1406138 h 1601263"/>
              <a:gd name="csX3471" fmla="*/ 1414925 w 1481579"/>
              <a:gd name="csY3471" fmla="*/ 1405681 h 1601263"/>
              <a:gd name="csX3472" fmla="*/ 1418213 w 1481579"/>
              <a:gd name="csY3472" fmla="*/ 1406567 h 1601263"/>
              <a:gd name="csX3473" fmla="*/ 1424404 w 1481579"/>
              <a:gd name="csY3473" fmla="*/ 1407646 h 1601263"/>
              <a:gd name="csX3474" fmla="*/ 1424816 w 1481579"/>
              <a:gd name="csY3474" fmla="*/ 1406989 h 1601263"/>
              <a:gd name="csX3475" fmla="*/ 1426123 w 1481579"/>
              <a:gd name="csY3475" fmla="*/ 1407129 h 1601263"/>
              <a:gd name="csX3476" fmla="*/ 1429131 w 1481579"/>
              <a:gd name="csY3476" fmla="*/ 1407909 h 1601263"/>
              <a:gd name="csX3477" fmla="*/ 1430165 w 1481579"/>
              <a:gd name="csY3477" fmla="*/ 1408181 h 1601263"/>
              <a:gd name="csX3478" fmla="*/ 1432507 w 1481579"/>
              <a:gd name="csY3478" fmla="*/ 1412241 h 1601263"/>
              <a:gd name="csX3479" fmla="*/ 1435909 w 1481579"/>
              <a:gd name="csY3479" fmla="*/ 1413978 h 1601263"/>
              <a:gd name="csX3480" fmla="*/ 1437409 w 1481579"/>
              <a:gd name="csY3480" fmla="*/ 1414758 h 1601263"/>
              <a:gd name="csX3481" fmla="*/ 1438681 w 1481579"/>
              <a:gd name="csY3481" fmla="*/ 1416959 h 1601263"/>
              <a:gd name="csX3482" fmla="*/ 1439671 w 1481579"/>
              <a:gd name="csY3482" fmla="*/ 1418432 h 1601263"/>
              <a:gd name="csX3483" fmla="*/ 1439890 w 1481579"/>
              <a:gd name="csY3483" fmla="*/ 1418668 h 1601263"/>
              <a:gd name="csX3484" fmla="*/ 1441513 w 1481579"/>
              <a:gd name="csY3484" fmla="*/ 1420344 h 1601263"/>
              <a:gd name="csX3485" fmla="*/ 1442503 w 1481579"/>
              <a:gd name="csY3485" fmla="*/ 1421388 h 1601263"/>
              <a:gd name="csX3486" fmla="*/ 1444845 w 1481579"/>
              <a:gd name="csY3486" fmla="*/ 1421729 h 1601263"/>
              <a:gd name="csX3487" fmla="*/ 1446301 w 1481579"/>
              <a:gd name="csY3487" fmla="*/ 1423649 h 1601263"/>
              <a:gd name="csX3488" fmla="*/ 1448923 w 1481579"/>
              <a:gd name="csY3488" fmla="*/ 1427176 h 1601263"/>
              <a:gd name="csX3489" fmla="*/ 1450132 w 1481579"/>
              <a:gd name="csY3489" fmla="*/ 1429578 h 1601263"/>
              <a:gd name="csX3490" fmla="*/ 1450668 w 1481579"/>
              <a:gd name="csY3490" fmla="*/ 1431007 h 1601263"/>
              <a:gd name="csX3491" fmla="*/ 1451360 w 1481579"/>
              <a:gd name="csY3491" fmla="*/ 1435866 h 1601263"/>
              <a:gd name="csX3492" fmla="*/ 1450686 w 1481579"/>
              <a:gd name="csY3492" fmla="*/ 1439127 h 1601263"/>
              <a:gd name="csX3493" fmla="*/ 1450431 w 1481579"/>
              <a:gd name="csY3493" fmla="*/ 1441443 h 1601263"/>
              <a:gd name="csX3494" fmla="*/ 1450458 w 1481579"/>
              <a:gd name="csY3494" fmla="*/ 1443539 h 1601263"/>
              <a:gd name="csX3495" fmla="*/ 1450431 w 1481579"/>
              <a:gd name="csY3495" fmla="*/ 1443749 h 1601263"/>
              <a:gd name="csX3496" fmla="*/ 1452247 w 1481579"/>
              <a:gd name="csY3496" fmla="*/ 1446468 h 1601263"/>
              <a:gd name="csX3497" fmla="*/ 1454939 w 1481579"/>
              <a:gd name="csY3497" fmla="*/ 1449133 h 1601263"/>
              <a:gd name="csX3498" fmla="*/ 1456123 w 1481579"/>
              <a:gd name="csY3498" fmla="*/ 1451528 h 1601263"/>
              <a:gd name="csX3499" fmla="*/ 1456245 w 1481579"/>
              <a:gd name="csY3499" fmla="*/ 1453352 h 1601263"/>
              <a:gd name="csX3500" fmla="*/ 1456412 w 1481579"/>
              <a:gd name="csY3500" fmla="*/ 1455465 h 1601263"/>
              <a:gd name="csX3501" fmla="*/ 1456569 w 1481579"/>
              <a:gd name="csY3501" fmla="*/ 1457490 h 1601263"/>
              <a:gd name="csX3502" fmla="*/ 1457868 w 1481579"/>
              <a:gd name="csY3502" fmla="*/ 1459367 h 1601263"/>
              <a:gd name="csX3503" fmla="*/ 1463453 w 1481579"/>
              <a:gd name="csY3503" fmla="*/ 1467856 h 1601263"/>
              <a:gd name="csX3504" fmla="*/ 1463577 w 1481579"/>
              <a:gd name="csY3504" fmla="*/ 1468163 h 1601263"/>
              <a:gd name="csX3505" fmla="*/ 1461007 w 1481579"/>
              <a:gd name="csY3505" fmla="*/ 1468320 h 1601263"/>
              <a:gd name="csX3506" fmla="*/ 1457727 w 1481579"/>
              <a:gd name="csY3506" fmla="*/ 1468514 h 1601263"/>
              <a:gd name="csX3507" fmla="*/ 1453684 w 1481579"/>
              <a:gd name="csY3507" fmla="*/ 1468856 h 1601263"/>
              <a:gd name="csX3508" fmla="*/ 1449879 w 1481579"/>
              <a:gd name="csY3508" fmla="*/ 1468628 h 1601263"/>
              <a:gd name="csX3509" fmla="*/ 1446563 w 1481579"/>
              <a:gd name="csY3509" fmla="*/ 1469268 h 1601263"/>
              <a:gd name="csX3510" fmla="*/ 1444889 w 1481579"/>
              <a:gd name="csY3510" fmla="*/ 1469584 h 1601263"/>
              <a:gd name="csX3511" fmla="*/ 1442363 w 1481579"/>
              <a:gd name="csY3511" fmla="*/ 1469794 h 1601263"/>
              <a:gd name="csX3512" fmla="*/ 1438803 w 1481579"/>
              <a:gd name="csY3512" fmla="*/ 1469610 h 1601263"/>
              <a:gd name="csX3513" fmla="*/ 1437058 w 1481579"/>
              <a:gd name="csY3513" fmla="*/ 1469460 h 1601263"/>
              <a:gd name="csX3514" fmla="*/ 1435068 w 1481579"/>
              <a:gd name="csY3514" fmla="*/ 1469198 h 1601263"/>
              <a:gd name="csX3515" fmla="*/ 1434304 w 1481579"/>
              <a:gd name="csY3515" fmla="*/ 1469102 h 1601263"/>
              <a:gd name="csX3516" fmla="*/ 1429999 w 1481579"/>
              <a:gd name="csY3516" fmla="*/ 1468628 h 1601263"/>
              <a:gd name="csX3517" fmla="*/ 1429131 w 1481579"/>
              <a:gd name="csY3517" fmla="*/ 1468531 h 1601263"/>
              <a:gd name="csX3518" fmla="*/ 1426175 w 1481579"/>
              <a:gd name="csY3518" fmla="*/ 1467883 h 1601263"/>
              <a:gd name="csX3519" fmla="*/ 1424491 w 1481579"/>
              <a:gd name="csY3519" fmla="*/ 1467303 h 1601263"/>
              <a:gd name="csX3520" fmla="*/ 1421335 w 1481579"/>
              <a:gd name="csY3520" fmla="*/ 1465997 h 1601263"/>
              <a:gd name="csX3521" fmla="*/ 1418414 w 1481579"/>
              <a:gd name="csY3521" fmla="*/ 1464673 h 1601263"/>
              <a:gd name="csX3522" fmla="*/ 1412705 w 1481579"/>
              <a:gd name="csY3522" fmla="*/ 1462471 h 1601263"/>
              <a:gd name="csX3523" fmla="*/ 1409996 w 1481579"/>
              <a:gd name="csY3523" fmla="*/ 1461437 h 1601263"/>
              <a:gd name="csX3524" fmla="*/ 1403453 w 1481579"/>
              <a:gd name="csY3524" fmla="*/ 1459314 h 1601263"/>
              <a:gd name="csX3525" fmla="*/ 1403269 w 1481579"/>
              <a:gd name="csY3525" fmla="*/ 1459605 h 1601263"/>
              <a:gd name="csX3526" fmla="*/ 1402813 w 1481579"/>
              <a:gd name="csY3526" fmla="*/ 1460517 h 1601263"/>
              <a:gd name="csX3527" fmla="*/ 1401551 w 1481579"/>
              <a:gd name="csY3527" fmla="*/ 1463814 h 1601263"/>
              <a:gd name="csX3528" fmla="*/ 1399850 w 1481579"/>
              <a:gd name="csY3528" fmla="*/ 1467190 h 1601263"/>
              <a:gd name="csX3529" fmla="*/ 1398894 w 1481579"/>
              <a:gd name="csY3529" fmla="*/ 1468558 h 1601263"/>
              <a:gd name="csX3530" fmla="*/ 1397710 w 1481579"/>
              <a:gd name="csY3530" fmla="*/ 1470724 h 1601263"/>
              <a:gd name="csX3531" fmla="*/ 1396974 w 1481579"/>
              <a:gd name="csY3531" fmla="*/ 1473723 h 1601263"/>
              <a:gd name="csX3532" fmla="*/ 1395167 w 1481579"/>
              <a:gd name="csY3532" fmla="*/ 1477757 h 1601263"/>
              <a:gd name="csX3533" fmla="*/ 1393974 w 1481579"/>
              <a:gd name="csY3533" fmla="*/ 1480300 h 1601263"/>
              <a:gd name="csX3534" fmla="*/ 1392606 w 1481579"/>
              <a:gd name="csY3534" fmla="*/ 1483246 h 1601263"/>
              <a:gd name="csX3535" fmla="*/ 1391159 w 1481579"/>
              <a:gd name="csY3535" fmla="*/ 1486815 h 1601263"/>
              <a:gd name="csX3536" fmla="*/ 1389318 w 1481579"/>
              <a:gd name="csY3536" fmla="*/ 1490946 h 1601263"/>
              <a:gd name="csX3537" fmla="*/ 1388879 w 1481579"/>
              <a:gd name="csY3537" fmla="*/ 1491858 h 1601263"/>
              <a:gd name="csX3538" fmla="*/ 1387932 w 1481579"/>
              <a:gd name="csY3538" fmla="*/ 1493498 h 1601263"/>
              <a:gd name="csX3539" fmla="*/ 1386196 w 1481579"/>
              <a:gd name="csY3539" fmla="*/ 1497172 h 1601263"/>
              <a:gd name="csX3540" fmla="*/ 1384678 w 1481579"/>
              <a:gd name="csY3540" fmla="*/ 1500864 h 1601263"/>
              <a:gd name="csX3541" fmla="*/ 1384310 w 1481579"/>
              <a:gd name="csY3541" fmla="*/ 1501697 h 1601263"/>
              <a:gd name="csX3542" fmla="*/ 1382136 w 1481579"/>
              <a:gd name="csY3542" fmla="*/ 1507870 h 1601263"/>
              <a:gd name="csX3543" fmla="*/ 1380109 w 1481579"/>
              <a:gd name="csY3543" fmla="*/ 1514501 h 1601263"/>
              <a:gd name="csX3544" fmla="*/ 1379277 w 1481579"/>
              <a:gd name="csY3544" fmla="*/ 1517254 h 1601263"/>
              <a:gd name="csX3545" fmla="*/ 1378339 w 1481579"/>
              <a:gd name="csY3545" fmla="*/ 1519850 h 1601263"/>
              <a:gd name="csX3546" fmla="*/ 1378224 w 1481579"/>
              <a:gd name="csY3546" fmla="*/ 1521244 h 1601263"/>
              <a:gd name="csX3547" fmla="*/ 1377417 w 1481579"/>
              <a:gd name="csY3547" fmla="*/ 1525462 h 1601263"/>
              <a:gd name="csX3548" fmla="*/ 1376277 w 1481579"/>
              <a:gd name="csY3548" fmla="*/ 1527532 h 1601263"/>
              <a:gd name="csX3549" fmla="*/ 1374568 w 1481579"/>
              <a:gd name="csY3549" fmla="*/ 1530636 h 1601263"/>
              <a:gd name="csX3550" fmla="*/ 1373357 w 1481579"/>
              <a:gd name="csY3550" fmla="*/ 1532408 h 1601263"/>
              <a:gd name="csX3551" fmla="*/ 1372375 w 1481579"/>
              <a:gd name="csY3551" fmla="*/ 1533548 h 1601263"/>
              <a:gd name="csX3552" fmla="*/ 1371708 w 1481579"/>
              <a:gd name="csY3552" fmla="*/ 1535730 h 1601263"/>
              <a:gd name="csX3553" fmla="*/ 1371436 w 1481579"/>
              <a:gd name="csY3553" fmla="*/ 1536397 h 1601263"/>
              <a:gd name="csX3554" fmla="*/ 1370639 w 1481579"/>
              <a:gd name="csY3554" fmla="*/ 1538695 h 1601263"/>
              <a:gd name="csX3555" fmla="*/ 1369254 w 1481579"/>
              <a:gd name="csY3555" fmla="*/ 1540905 h 1601263"/>
              <a:gd name="csX3556" fmla="*/ 1367245 w 1481579"/>
              <a:gd name="csY3556" fmla="*/ 1543351 h 1601263"/>
              <a:gd name="csX3557" fmla="*/ 1365246 w 1481579"/>
              <a:gd name="csY3557" fmla="*/ 1545815 h 1601263"/>
              <a:gd name="csX3558" fmla="*/ 1363947 w 1481579"/>
              <a:gd name="csY3558" fmla="*/ 1547614 h 1601263"/>
              <a:gd name="csX3559" fmla="*/ 1363422 w 1481579"/>
              <a:gd name="csY3559" fmla="*/ 1550315 h 1601263"/>
              <a:gd name="csX3560" fmla="*/ 1362895 w 1481579"/>
              <a:gd name="csY3560" fmla="*/ 1553507 h 1601263"/>
              <a:gd name="csX3561" fmla="*/ 1362799 w 1481579"/>
              <a:gd name="csY3561" fmla="*/ 1556470 h 1601263"/>
              <a:gd name="csX3562" fmla="*/ 1362221 w 1481579"/>
              <a:gd name="csY3562" fmla="*/ 1558417 h 1601263"/>
              <a:gd name="csX3563" fmla="*/ 1361212 w 1481579"/>
              <a:gd name="csY3563" fmla="*/ 1561969 h 1601263"/>
              <a:gd name="csX3564" fmla="*/ 1359677 w 1481579"/>
              <a:gd name="csY3564" fmla="*/ 1565090 h 1601263"/>
              <a:gd name="csX3565" fmla="*/ 1357284 w 1481579"/>
              <a:gd name="csY3565" fmla="*/ 1568318 h 1601263"/>
              <a:gd name="csX3566" fmla="*/ 1356774 w 1481579"/>
              <a:gd name="csY3566" fmla="*/ 1569002 h 1601263"/>
              <a:gd name="csX3567" fmla="*/ 1354319 w 1481579"/>
              <a:gd name="csY3567" fmla="*/ 1572308 h 1601263"/>
              <a:gd name="csX3568" fmla="*/ 1353065 w 1481579"/>
              <a:gd name="csY3568" fmla="*/ 1573912 h 1601263"/>
              <a:gd name="csX3569" fmla="*/ 1352171 w 1481579"/>
              <a:gd name="csY3569" fmla="*/ 1574939 h 1601263"/>
              <a:gd name="csX3570" fmla="*/ 1351820 w 1481579"/>
              <a:gd name="csY3570" fmla="*/ 1575386 h 1601263"/>
              <a:gd name="csX3571" fmla="*/ 1351329 w 1481579"/>
              <a:gd name="csY3571" fmla="*/ 1576236 h 1601263"/>
              <a:gd name="csX3572" fmla="*/ 1350663 w 1481579"/>
              <a:gd name="csY3572" fmla="*/ 1577569 h 1601263"/>
              <a:gd name="csX3573" fmla="*/ 1350119 w 1481579"/>
              <a:gd name="csY3573" fmla="*/ 1579165 h 1601263"/>
              <a:gd name="csX3574" fmla="*/ 1349504 w 1481579"/>
              <a:gd name="csY3574" fmla="*/ 1580963 h 1601263"/>
              <a:gd name="csX3575" fmla="*/ 1348917 w 1481579"/>
              <a:gd name="csY3575" fmla="*/ 1582612 h 1601263"/>
              <a:gd name="csX3576" fmla="*/ 1348155 w 1481579"/>
              <a:gd name="csY3576" fmla="*/ 1584673 h 1601263"/>
              <a:gd name="csX3577" fmla="*/ 1347821 w 1481579"/>
              <a:gd name="csY3577" fmla="*/ 1585725 h 1601263"/>
              <a:gd name="csX3578" fmla="*/ 1347102 w 1481579"/>
              <a:gd name="csY3578" fmla="*/ 1587558 h 1601263"/>
              <a:gd name="csX3579" fmla="*/ 1346084 w 1481579"/>
              <a:gd name="csY3579" fmla="*/ 1590267 h 1601263"/>
              <a:gd name="csX3580" fmla="*/ 1345313 w 1481579"/>
              <a:gd name="csY3580" fmla="*/ 1592249 h 1601263"/>
              <a:gd name="csX3581" fmla="*/ 1344559 w 1481579"/>
              <a:gd name="csY3581" fmla="*/ 1594249 h 1601263"/>
              <a:gd name="csX3582" fmla="*/ 1343822 w 1481579"/>
              <a:gd name="csY3582" fmla="*/ 1596231 h 1601263"/>
              <a:gd name="csX3583" fmla="*/ 1343086 w 1481579"/>
              <a:gd name="csY3583" fmla="*/ 1598134 h 1601263"/>
              <a:gd name="csX3584" fmla="*/ 1342349 w 1481579"/>
              <a:gd name="csY3584" fmla="*/ 1600054 h 1601263"/>
              <a:gd name="csX3585" fmla="*/ 1341998 w 1481579"/>
              <a:gd name="csY3585" fmla="*/ 1600940 h 1601263"/>
              <a:gd name="csX3586" fmla="*/ 1341884 w 1481579"/>
              <a:gd name="csY3586" fmla="*/ 1601264 h 1601263"/>
              <a:gd name="csX3587" fmla="*/ 1341297 w 1481579"/>
              <a:gd name="csY3587" fmla="*/ 1600896 h 1601263"/>
              <a:gd name="csX3588" fmla="*/ 1340235 w 1481579"/>
              <a:gd name="csY3588" fmla="*/ 1600203 h 1601263"/>
              <a:gd name="csX3589" fmla="*/ 1339517 w 1481579"/>
              <a:gd name="csY3589" fmla="*/ 1599387 h 1601263"/>
              <a:gd name="csX3590" fmla="*/ 1336955 w 1481579"/>
              <a:gd name="csY3590" fmla="*/ 1599362 h 1601263"/>
              <a:gd name="csX3591" fmla="*/ 1335210 w 1481579"/>
              <a:gd name="csY3591" fmla="*/ 1598800 h 1601263"/>
              <a:gd name="csX3592" fmla="*/ 1334132 w 1481579"/>
              <a:gd name="csY3592" fmla="*/ 1597143 h 1601263"/>
              <a:gd name="csX3593" fmla="*/ 1332633 w 1481579"/>
              <a:gd name="csY3593" fmla="*/ 1595836 h 1601263"/>
              <a:gd name="csX3594" fmla="*/ 1331116 w 1481579"/>
              <a:gd name="csY3594" fmla="*/ 1593565 h 1601263"/>
              <a:gd name="csX3595" fmla="*/ 1328616 w 1481579"/>
              <a:gd name="csY3595" fmla="*/ 1592319 h 1601263"/>
              <a:gd name="csX3596" fmla="*/ 1328108 w 1481579"/>
              <a:gd name="csY3596" fmla="*/ 1591574 h 1601263"/>
              <a:gd name="csX3597" fmla="*/ 1326687 w 1481579"/>
              <a:gd name="csY3597" fmla="*/ 1589171 h 1601263"/>
              <a:gd name="csX3598" fmla="*/ 1326363 w 1481579"/>
              <a:gd name="csY3598" fmla="*/ 1588610 h 1601263"/>
              <a:gd name="csX3599" fmla="*/ 1325424 w 1481579"/>
              <a:gd name="csY3599" fmla="*/ 1588162 h 1601263"/>
              <a:gd name="csX3600" fmla="*/ 1324091 w 1481579"/>
              <a:gd name="csY3600" fmla="*/ 1587593 h 1601263"/>
              <a:gd name="csX3601" fmla="*/ 1322732 w 1481579"/>
              <a:gd name="csY3601" fmla="*/ 1587022 h 1601263"/>
              <a:gd name="csX3602" fmla="*/ 1321513 w 1481579"/>
              <a:gd name="csY3602" fmla="*/ 1586610 h 1601263"/>
              <a:gd name="csX3603" fmla="*/ 1320838 w 1481579"/>
              <a:gd name="csY3603" fmla="*/ 1586321 h 1601263"/>
              <a:gd name="csX3604" fmla="*/ 1320004 w 1481579"/>
              <a:gd name="csY3604" fmla="*/ 1586304 h 1601263"/>
              <a:gd name="csX3605" fmla="*/ 1318707 w 1481579"/>
              <a:gd name="csY3605" fmla="*/ 1586917 h 1601263"/>
              <a:gd name="csX3606" fmla="*/ 1315804 w 1481579"/>
              <a:gd name="csY3606" fmla="*/ 1586926 h 1601263"/>
              <a:gd name="csX3607" fmla="*/ 1311473 w 1481579"/>
              <a:gd name="csY3607" fmla="*/ 1588206 h 1601263"/>
              <a:gd name="csX3608" fmla="*/ 1309771 w 1481579"/>
              <a:gd name="csY3608" fmla="*/ 1587838 h 1601263"/>
              <a:gd name="csX3609" fmla="*/ 1308902 w 1481579"/>
              <a:gd name="csY3609" fmla="*/ 1587838 h 1601263"/>
              <a:gd name="csX3610" fmla="*/ 1305685 w 1481579"/>
              <a:gd name="csY3610" fmla="*/ 1587978 h 1601263"/>
              <a:gd name="csX3611" fmla="*/ 1303781 w 1481579"/>
              <a:gd name="csY3611" fmla="*/ 1587812 h 1601263"/>
              <a:gd name="csX3612" fmla="*/ 1302896 w 1481579"/>
              <a:gd name="csY3612" fmla="*/ 1586225 h 1601263"/>
              <a:gd name="csX3613" fmla="*/ 1300501 w 1481579"/>
              <a:gd name="csY3613" fmla="*/ 1584734 h 1601263"/>
              <a:gd name="csX3614" fmla="*/ 1299003 w 1481579"/>
              <a:gd name="csY3614" fmla="*/ 1583068 h 1601263"/>
              <a:gd name="csX3615" fmla="*/ 1294942 w 1481579"/>
              <a:gd name="csY3615" fmla="*/ 1582831 h 1601263"/>
              <a:gd name="csX3616" fmla="*/ 1291566 w 1481579"/>
              <a:gd name="csY3616" fmla="*/ 1582191 h 1601263"/>
              <a:gd name="csX3617" fmla="*/ 1291882 w 1481579"/>
              <a:gd name="csY3617" fmla="*/ 1580753 h 1601263"/>
              <a:gd name="csX3618" fmla="*/ 1293206 w 1481579"/>
              <a:gd name="csY3618" fmla="*/ 1579464 h 1601263"/>
              <a:gd name="csX3619" fmla="*/ 1293039 w 1481579"/>
              <a:gd name="csY3619" fmla="*/ 1578491 h 1601263"/>
              <a:gd name="csX3620" fmla="*/ 1292320 w 1481579"/>
              <a:gd name="csY3620" fmla="*/ 1577315 h 1601263"/>
              <a:gd name="csX3621" fmla="*/ 1290575 w 1481579"/>
              <a:gd name="csY3621" fmla="*/ 1575324 h 1601263"/>
              <a:gd name="csX3622" fmla="*/ 1290031 w 1481579"/>
              <a:gd name="csY3622" fmla="*/ 1574219 h 1601263"/>
              <a:gd name="csX3623" fmla="*/ 1290470 w 1481579"/>
              <a:gd name="csY3623" fmla="*/ 1572931 h 1601263"/>
              <a:gd name="csX3624" fmla="*/ 1290891 w 1481579"/>
              <a:gd name="csY3624" fmla="*/ 1572299 h 1601263"/>
              <a:gd name="csX3625" fmla="*/ 1290374 w 1481579"/>
              <a:gd name="csY3625" fmla="*/ 1571860 h 1601263"/>
              <a:gd name="csX3626" fmla="*/ 1289505 w 1481579"/>
              <a:gd name="csY3626" fmla="*/ 1569949 h 1601263"/>
              <a:gd name="csX3627" fmla="*/ 1290058 w 1481579"/>
              <a:gd name="csY3627" fmla="*/ 1569063 h 1601263"/>
              <a:gd name="csX3628" fmla="*/ 1291154 w 1481579"/>
              <a:gd name="csY3628" fmla="*/ 1567529 h 1601263"/>
              <a:gd name="csX3629" fmla="*/ 1292259 w 1481579"/>
              <a:gd name="csY3629" fmla="*/ 1566151 h 1601263"/>
              <a:gd name="csX3630" fmla="*/ 1293100 w 1481579"/>
              <a:gd name="csY3630" fmla="*/ 1563845 h 1601263"/>
              <a:gd name="csX3631" fmla="*/ 1293328 w 1481579"/>
              <a:gd name="csY3631" fmla="*/ 1562276 h 1601263"/>
              <a:gd name="csX3632" fmla="*/ 1293267 w 1481579"/>
              <a:gd name="csY3632" fmla="*/ 1560855 h 1601263"/>
              <a:gd name="csX3633" fmla="*/ 1293206 w 1481579"/>
              <a:gd name="csY3633" fmla="*/ 1560074 h 1601263"/>
              <a:gd name="csX3634" fmla="*/ 1292838 w 1481579"/>
              <a:gd name="csY3634" fmla="*/ 1559452 h 1601263"/>
              <a:gd name="csX3635" fmla="*/ 1293022 w 1481579"/>
              <a:gd name="csY3635" fmla="*/ 1559101 h 1601263"/>
              <a:gd name="csX3636" fmla="*/ 1294775 w 1481579"/>
              <a:gd name="csY3636" fmla="*/ 1558469 h 1601263"/>
              <a:gd name="csX3637" fmla="*/ 1295012 w 1481579"/>
              <a:gd name="csY3637" fmla="*/ 1555567 h 1601263"/>
              <a:gd name="csX3638" fmla="*/ 1295889 w 1481579"/>
              <a:gd name="csY3638" fmla="*/ 1554093 h 1601263"/>
              <a:gd name="csX3639" fmla="*/ 1295179 w 1481579"/>
              <a:gd name="csY3639" fmla="*/ 1551867 h 1601263"/>
              <a:gd name="csX3640" fmla="*/ 1293091 w 1481579"/>
              <a:gd name="csY3640" fmla="*/ 1551524 h 1601263"/>
              <a:gd name="csX3641" fmla="*/ 1292522 w 1481579"/>
              <a:gd name="csY3641" fmla="*/ 1550805 h 1601263"/>
              <a:gd name="csX3642" fmla="*/ 1292696 w 1481579"/>
              <a:gd name="csY3642" fmla="*/ 1550174 h 1601263"/>
              <a:gd name="csX3643" fmla="*/ 1293407 w 1481579"/>
              <a:gd name="csY3643" fmla="*/ 1547192 h 1601263"/>
              <a:gd name="csX3644" fmla="*/ 1292688 w 1481579"/>
              <a:gd name="csY3644" fmla="*/ 1545351 h 1601263"/>
              <a:gd name="csX3645" fmla="*/ 1292838 w 1481579"/>
              <a:gd name="csY3645" fmla="*/ 1544027 h 1601263"/>
              <a:gd name="csX3646" fmla="*/ 1292171 w 1481579"/>
              <a:gd name="csY3646" fmla="*/ 1543097 h 1601263"/>
              <a:gd name="csX3647" fmla="*/ 1292434 w 1481579"/>
              <a:gd name="csY3647" fmla="*/ 1541247 h 1601263"/>
              <a:gd name="csX3648" fmla="*/ 1291872 w 1481579"/>
              <a:gd name="csY3648" fmla="*/ 1539835 h 1601263"/>
              <a:gd name="csX3649" fmla="*/ 1291846 w 1481579"/>
              <a:gd name="csY3649" fmla="*/ 1538941 h 1601263"/>
              <a:gd name="csX3650" fmla="*/ 1291742 w 1481579"/>
              <a:gd name="csY3650" fmla="*/ 1536230 h 1601263"/>
              <a:gd name="csX3651" fmla="*/ 1292083 w 1481579"/>
              <a:gd name="csY3651" fmla="*/ 1535371 h 1601263"/>
              <a:gd name="csX3652" fmla="*/ 1292583 w 1481579"/>
              <a:gd name="csY3652" fmla="*/ 1534713 h 1601263"/>
              <a:gd name="csX3653" fmla="*/ 1292338 w 1481579"/>
              <a:gd name="csY3653" fmla="*/ 1533161 h 1601263"/>
              <a:gd name="csX3654" fmla="*/ 1291706 w 1481579"/>
              <a:gd name="csY3654" fmla="*/ 1533038 h 1601263"/>
              <a:gd name="csX3655" fmla="*/ 1290882 w 1481579"/>
              <a:gd name="csY3655" fmla="*/ 1533793 h 1601263"/>
              <a:gd name="csX3656" fmla="*/ 1290102 w 1481579"/>
              <a:gd name="csY3656" fmla="*/ 1532530 h 1601263"/>
              <a:gd name="csX3657" fmla="*/ 1290311 w 1481579"/>
              <a:gd name="csY3657" fmla="*/ 1529566 h 1601263"/>
              <a:gd name="csX3658" fmla="*/ 1290198 w 1481579"/>
              <a:gd name="csY3658" fmla="*/ 1529408 h 1601263"/>
              <a:gd name="csX3659" fmla="*/ 1287575 w 1481579"/>
              <a:gd name="csY3659" fmla="*/ 1528812 h 1601263"/>
              <a:gd name="csX3660" fmla="*/ 1286839 w 1481579"/>
              <a:gd name="csY3660" fmla="*/ 1527172 h 1601263"/>
              <a:gd name="csX3661" fmla="*/ 1285989 w 1481579"/>
              <a:gd name="csY3661" fmla="*/ 1526145 h 1601263"/>
              <a:gd name="csX3662" fmla="*/ 1285839 w 1481579"/>
              <a:gd name="csY3662" fmla="*/ 1524155 h 1601263"/>
              <a:gd name="csX3663" fmla="*/ 1286611 w 1481579"/>
              <a:gd name="csY3663" fmla="*/ 1523007 h 1601263"/>
              <a:gd name="csX3664" fmla="*/ 1285278 w 1481579"/>
              <a:gd name="csY3664" fmla="*/ 1522112 h 1601263"/>
              <a:gd name="csX3665" fmla="*/ 1284980 w 1481579"/>
              <a:gd name="csY3665" fmla="*/ 1522015 h 1601263"/>
              <a:gd name="csX3666" fmla="*/ 1283463 w 1481579"/>
              <a:gd name="csY3666" fmla="*/ 1521603 h 1601263"/>
              <a:gd name="csX3667" fmla="*/ 1281244 w 1481579"/>
              <a:gd name="csY3667" fmla="*/ 1521174 h 1601263"/>
              <a:gd name="csX3668" fmla="*/ 1280630 w 1481579"/>
              <a:gd name="csY3668" fmla="*/ 1520016 h 1601263"/>
              <a:gd name="csX3669" fmla="*/ 1279490 w 1481579"/>
              <a:gd name="csY3669" fmla="*/ 1519683 h 1601263"/>
              <a:gd name="csX3670" fmla="*/ 1279429 w 1481579"/>
              <a:gd name="csY3670" fmla="*/ 1518894 h 1601263"/>
              <a:gd name="csX3671" fmla="*/ 1277201 w 1481579"/>
              <a:gd name="csY3671" fmla="*/ 1518236 h 1601263"/>
              <a:gd name="csX3672" fmla="*/ 1276553 w 1481579"/>
              <a:gd name="csY3672" fmla="*/ 1518526 h 1601263"/>
              <a:gd name="csX3673" fmla="*/ 1275930 w 1481579"/>
              <a:gd name="csY3673" fmla="*/ 1518867 h 1601263"/>
              <a:gd name="csX3674" fmla="*/ 1275149 w 1481579"/>
              <a:gd name="csY3674" fmla="*/ 1519139 h 1601263"/>
              <a:gd name="csX3675" fmla="*/ 1274781 w 1481579"/>
              <a:gd name="csY3675" fmla="*/ 1518938 h 1601263"/>
              <a:gd name="csX3676" fmla="*/ 1273773 w 1481579"/>
              <a:gd name="csY3676" fmla="*/ 1517666 h 1601263"/>
              <a:gd name="csX3677" fmla="*/ 1270414 w 1481579"/>
              <a:gd name="csY3677" fmla="*/ 1518614 h 1601263"/>
              <a:gd name="csX3678" fmla="*/ 1267950 w 1481579"/>
              <a:gd name="csY3678" fmla="*/ 1518420 h 1601263"/>
              <a:gd name="csX3679" fmla="*/ 1266520 w 1481579"/>
              <a:gd name="csY3679" fmla="*/ 1518867 h 1601263"/>
              <a:gd name="csX3680" fmla="*/ 1264740 w 1481579"/>
              <a:gd name="csY3680" fmla="*/ 1519122 h 1601263"/>
              <a:gd name="csX3681" fmla="*/ 1264522 w 1481579"/>
              <a:gd name="csY3681" fmla="*/ 1519166 h 1601263"/>
              <a:gd name="csX3682" fmla="*/ 1263609 w 1481579"/>
              <a:gd name="csY3682" fmla="*/ 1520279 h 1601263"/>
              <a:gd name="csX3683" fmla="*/ 1262943 w 1481579"/>
              <a:gd name="csY3683" fmla="*/ 1520463 h 1601263"/>
              <a:gd name="csX3684" fmla="*/ 1262276 w 1481579"/>
              <a:gd name="csY3684" fmla="*/ 1520394 h 1601263"/>
              <a:gd name="csX3685" fmla="*/ 1259882 w 1481579"/>
              <a:gd name="csY3685" fmla="*/ 1519796 h 1601263"/>
              <a:gd name="csX3686" fmla="*/ 1258629 w 1481579"/>
              <a:gd name="csY3686" fmla="*/ 1520788 h 1601263"/>
              <a:gd name="csX3687" fmla="*/ 1257242 w 1481579"/>
              <a:gd name="csY3687" fmla="*/ 1520578 h 1601263"/>
              <a:gd name="csX3688" fmla="*/ 1256374 w 1481579"/>
              <a:gd name="csY3688" fmla="*/ 1519718 h 1601263"/>
              <a:gd name="csX3689" fmla="*/ 1255857 w 1481579"/>
              <a:gd name="csY3689" fmla="*/ 1519815 h 1601263"/>
              <a:gd name="csX3690" fmla="*/ 1254673 w 1481579"/>
              <a:gd name="csY3690" fmla="*/ 1520551 h 1601263"/>
              <a:gd name="csX3691" fmla="*/ 1253814 w 1481579"/>
              <a:gd name="csY3691" fmla="*/ 1520999 h 1601263"/>
              <a:gd name="csX3692" fmla="*/ 1253621 w 1481579"/>
              <a:gd name="csY3692" fmla="*/ 1520796 h 1601263"/>
              <a:gd name="csX3693" fmla="*/ 1252876 w 1481579"/>
              <a:gd name="csY3693" fmla="*/ 1518710 h 1601263"/>
              <a:gd name="csX3694" fmla="*/ 1252577 w 1481579"/>
              <a:gd name="csY3694" fmla="*/ 1518157 h 1601263"/>
              <a:gd name="csX3695" fmla="*/ 1252130 w 1481579"/>
              <a:gd name="csY3695" fmla="*/ 1517780 h 1601263"/>
              <a:gd name="csX3696" fmla="*/ 1251481 w 1481579"/>
              <a:gd name="csY3696" fmla="*/ 1517350 h 1601263"/>
              <a:gd name="csX3697" fmla="*/ 1250008 w 1481579"/>
              <a:gd name="csY3697" fmla="*/ 1516911 h 1601263"/>
              <a:gd name="csX3698" fmla="*/ 1248929 w 1481579"/>
              <a:gd name="csY3698" fmla="*/ 1515771 h 1601263"/>
              <a:gd name="csX3699" fmla="*/ 1248333 w 1481579"/>
              <a:gd name="csY3699" fmla="*/ 1512545 h 1601263"/>
              <a:gd name="csX3700" fmla="*/ 1247027 w 1481579"/>
              <a:gd name="csY3700" fmla="*/ 1511018 h 1601263"/>
              <a:gd name="csX3701" fmla="*/ 1245184 w 1481579"/>
              <a:gd name="csY3701" fmla="*/ 1509265 h 1601263"/>
              <a:gd name="csX3702" fmla="*/ 1244877 w 1481579"/>
              <a:gd name="csY3702" fmla="*/ 1508914 h 1601263"/>
              <a:gd name="csX3703" fmla="*/ 1244378 w 1481579"/>
              <a:gd name="csY3703" fmla="*/ 1507809 h 1601263"/>
              <a:gd name="csX3704" fmla="*/ 1244088 w 1481579"/>
              <a:gd name="csY3704" fmla="*/ 1506213 h 1601263"/>
              <a:gd name="csX3705" fmla="*/ 1242747 w 1481579"/>
              <a:gd name="csY3705" fmla="*/ 1504897 h 1601263"/>
              <a:gd name="csX3706" fmla="*/ 1242203 w 1481579"/>
              <a:gd name="csY3706" fmla="*/ 1504004 h 1601263"/>
              <a:gd name="csX3707" fmla="*/ 1242291 w 1481579"/>
              <a:gd name="csY3707" fmla="*/ 1503100 h 1601263"/>
              <a:gd name="csX3708" fmla="*/ 1243781 w 1481579"/>
              <a:gd name="csY3708" fmla="*/ 1503100 h 1601263"/>
              <a:gd name="csX3709" fmla="*/ 1243816 w 1481579"/>
              <a:gd name="csY3709" fmla="*/ 1502004 h 1601263"/>
              <a:gd name="csX3710" fmla="*/ 1244063 w 1481579"/>
              <a:gd name="csY3710" fmla="*/ 1500479 h 1601263"/>
              <a:gd name="csX3711" fmla="*/ 1242536 w 1481579"/>
              <a:gd name="csY3711" fmla="*/ 1499908 h 1601263"/>
              <a:gd name="csX3712" fmla="*/ 1241642 w 1481579"/>
              <a:gd name="csY3712" fmla="*/ 1500337 h 1601263"/>
              <a:gd name="csX3713" fmla="*/ 1240721 w 1481579"/>
              <a:gd name="csY3713" fmla="*/ 1496084 h 1601263"/>
              <a:gd name="csX3714" fmla="*/ 1240151 w 1481579"/>
              <a:gd name="csY3714" fmla="*/ 1494848 h 1601263"/>
              <a:gd name="csX3715" fmla="*/ 1238967 w 1481579"/>
              <a:gd name="csY3715" fmla="*/ 1494314 h 1601263"/>
              <a:gd name="csX3716" fmla="*/ 1237564 w 1481579"/>
              <a:gd name="csY3716" fmla="*/ 1493988 h 1601263"/>
              <a:gd name="csX3717" fmla="*/ 1236652 w 1481579"/>
              <a:gd name="csY3717" fmla="*/ 1494752 h 1601263"/>
              <a:gd name="csX3718" fmla="*/ 1235881 w 1481579"/>
              <a:gd name="csY3718" fmla="*/ 1494594 h 1601263"/>
              <a:gd name="csX3719" fmla="*/ 1235609 w 1481579"/>
              <a:gd name="csY3719" fmla="*/ 1493068 h 1601263"/>
              <a:gd name="csX3720" fmla="*/ 1234626 w 1481579"/>
              <a:gd name="csY3720" fmla="*/ 1491990 h 1601263"/>
              <a:gd name="csX3721" fmla="*/ 1234091 w 1481579"/>
              <a:gd name="csY3721" fmla="*/ 1490411 h 1601263"/>
              <a:gd name="csX3722" fmla="*/ 1234635 w 1481579"/>
              <a:gd name="csY3722" fmla="*/ 1489191 h 1601263"/>
              <a:gd name="csX3723" fmla="*/ 1235609 w 1481579"/>
              <a:gd name="csY3723" fmla="*/ 1487727 h 1601263"/>
              <a:gd name="csX3724" fmla="*/ 1234986 w 1481579"/>
              <a:gd name="csY3724" fmla="*/ 1487158 h 1601263"/>
              <a:gd name="csX3725" fmla="*/ 1234250 w 1481579"/>
              <a:gd name="csY3725" fmla="*/ 1487043 h 1601263"/>
              <a:gd name="csX3726" fmla="*/ 1233653 w 1481579"/>
              <a:gd name="csY3726" fmla="*/ 1487183 h 1601263"/>
              <a:gd name="csX3727" fmla="*/ 1232794 w 1481579"/>
              <a:gd name="csY3727" fmla="*/ 1488254 h 1601263"/>
              <a:gd name="csX3728" fmla="*/ 1231934 w 1481579"/>
              <a:gd name="csY3728" fmla="*/ 1488973 h 1601263"/>
              <a:gd name="csX3729" fmla="*/ 1230022 w 1481579"/>
              <a:gd name="csY3729" fmla="*/ 1487965 h 1601263"/>
              <a:gd name="csX3730" fmla="*/ 1226340 w 1481579"/>
              <a:gd name="csY3730" fmla="*/ 1488254 h 1601263"/>
              <a:gd name="csX3731" fmla="*/ 1225244 w 1481579"/>
              <a:gd name="csY3731" fmla="*/ 1488157 h 1601263"/>
              <a:gd name="csX3732" fmla="*/ 1224252 w 1481579"/>
              <a:gd name="csY3732" fmla="*/ 1488227 h 1601263"/>
              <a:gd name="csX3733" fmla="*/ 1223481 w 1481579"/>
              <a:gd name="csY3733" fmla="*/ 1487806 h 1601263"/>
              <a:gd name="csX3734" fmla="*/ 1223420 w 1481579"/>
              <a:gd name="csY3734" fmla="*/ 1486859 h 1601263"/>
              <a:gd name="csX3735" fmla="*/ 1221692 w 1481579"/>
              <a:gd name="csY3735" fmla="*/ 1486386 h 1601263"/>
              <a:gd name="csX3736" fmla="*/ 1219069 w 1481579"/>
              <a:gd name="csY3736" fmla="*/ 1485509 h 1601263"/>
              <a:gd name="csX3737" fmla="*/ 1218552 w 1481579"/>
              <a:gd name="csY3737" fmla="*/ 1484957 h 1601263"/>
              <a:gd name="csX3738" fmla="*/ 1218140 w 1481579"/>
              <a:gd name="csY3738" fmla="*/ 1482457 h 1601263"/>
              <a:gd name="csX3739" fmla="*/ 1216614 w 1481579"/>
              <a:gd name="csY3739" fmla="*/ 1481185 h 1601263"/>
              <a:gd name="csX3740" fmla="*/ 1215728 w 1481579"/>
              <a:gd name="csY3740" fmla="*/ 1480238 h 1601263"/>
              <a:gd name="csX3741" fmla="*/ 1213747 w 1481579"/>
              <a:gd name="csY3741" fmla="*/ 1477924 h 1601263"/>
              <a:gd name="csX3742" fmla="*/ 1213878 w 1481579"/>
              <a:gd name="csY3742" fmla="*/ 1476152 h 1601263"/>
              <a:gd name="csX3743" fmla="*/ 1213834 w 1481579"/>
              <a:gd name="csY3743" fmla="*/ 1475012 h 1601263"/>
              <a:gd name="csX3744" fmla="*/ 1214264 w 1481579"/>
              <a:gd name="csY3744" fmla="*/ 1473705 h 1601263"/>
              <a:gd name="csX3745" fmla="*/ 1213878 w 1481579"/>
              <a:gd name="csY3745" fmla="*/ 1472381 h 1601263"/>
              <a:gd name="csX3746" fmla="*/ 1213747 w 1481579"/>
              <a:gd name="csY3746" fmla="*/ 1470916 h 1601263"/>
              <a:gd name="csX3747" fmla="*/ 1212458 w 1481579"/>
              <a:gd name="csY3747" fmla="*/ 1469523 h 1601263"/>
              <a:gd name="csX3748" fmla="*/ 1212177 w 1481579"/>
              <a:gd name="csY3748" fmla="*/ 1468111 h 1601263"/>
              <a:gd name="csX3749" fmla="*/ 1212063 w 1481579"/>
              <a:gd name="csY3749" fmla="*/ 1465804 h 1601263"/>
              <a:gd name="csX3750" fmla="*/ 1211528 w 1481579"/>
              <a:gd name="csY3750" fmla="*/ 1463015 h 1601263"/>
              <a:gd name="csX3751" fmla="*/ 1210669 w 1481579"/>
              <a:gd name="csY3751" fmla="*/ 1461910 h 1601263"/>
              <a:gd name="csX3752" fmla="*/ 1208950 w 1481579"/>
              <a:gd name="csY3752" fmla="*/ 1461095 h 1601263"/>
              <a:gd name="csX3753" fmla="*/ 1207827 w 1481579"/>
              <a:gd name="csY3753" fmla="*/ 1459605 h 1601263"/>
              <a:gd name="csX3754" fmla="*/ 1207090 w 1481579"/>
              <a:gd name="csY3754" fmla="*/ 1458113 h 1601263"/>
              <a:gd name="csX3755" fmla="*/ 1207047 w 1481579"/>
              <a:gd name="csY3755" fmla="*/ 1456947 h 1601263"/>
              <a:gd name="csX3756" fmla="*/ 1207090 w 1481579"/>
              <a:gd name="csY3756" fmla="*/ 1455509 h 1601263"/>
              <a:gd name="csX3757" fmla="*/ 1207283 w 1481579"/>
              <a:gd name="csY3757" fmla="*/ 1454070 h 1601263"/>
              <a:gd name="csX3758" fmla="*/ 1207862 w 1481579"/>
              <a:gd name="csY3758" fmla="*/ 1449704 h 1601263"/>
              <a:gd name="csX3759" fmla="*/ 1207477 w 1481579"/>
              <a:gd name="csY3759" fmla="*/ 1448037 h 1601263"/>
              <a:gd name="csX3760" fmla="*/ 1205775 w 1481579"/>
              <a:gd name="csY3760" fmla="*/ 1446125 h 1601263"/>
              <a:gd name="csX3761" fmla="*/ 1205161 w 1481579"/>
              <a:gd name="csY3761" fmla="*/ 1445082 h 1601263"/>
              <a:gd name="csX3762" fmla="*/ 1204837 w 1481579"/>
              <a:gd name="csY3762" fmla="*/ 1444100 h 1601263"/>
              <a:gd name="csX3763" fmla="*/ 1204451 w 1481579"/>
              <a:gd name="csY3763" fmla="*/ 1443319 h 1601263"/>
              <a:gd name="csX3764" fmla="*/ 1203969 w 1481579"/>
              <a:gd name="csY3764" fmla="*/ 1443250 h 1601263"/>
              <a:gd name="csX3765" fmla="*/ 1203030 w 1481579"/>
              <a:gd name="csY3765" fmla="*/ 1443547 h 1601263"/>
              <a:gd name="csX3766" fmla="*/ 1202442 w 1481579"/>
              <a:gd name="csY3766" fmla="*/ 1443618 h 1601263"/>
              <a:gd name="csX3767" fmla="*/ 1201461 w 1481579"/>
              <a:gd name="csY3767" fmla="*/ 1443109 h 1601263"/>
              <a:gd name="csX3768" fmla="*/ 1200637 w 1481579"/>
              <a:gd name="csY3768" fmla="*/ 1442066 h 1601263"/>
              <a:gd name="csX3769" fmla="*/ 1200198 w 1481579"/>
              <a:gd name="csY3769" fmla="*/ 1441242 h 1601263"/>
              <a:gd name="csX3770" fmla="*/ 1199742 w 1481579"/>
              <a:gd name="csY3770" fmla="*/ 1440180 h 1601263"/>
              <a:gd name="csX3771" fmla="*/ 1199277 w 1481579"/>
              <a:gd name="csY3771" fmla="*/ 1439540 h 1601263"/>
              <a:gd name="csX3772" fmla="*/ 1198760 w 1481579"/>
              <a:gd name="csY3772" fmla="*/ 1439136 h 1601263"/>
              <a:gd name="csX3773" fmla="*/ 1198558 w 1481579"/>
              <a:gd name="csY3773" fmla="*/ 1438646 h 1601263"/>
              <a:gd name="csX3774" fmla="*/ 1198024 w 1481579"/>
              <a:gd name="csY3774" fmla="*/ 1437681 h 1601263"/>
              <a:gd name="csX3775" fmla="*/ 1197383 w 1481579"/>
              <a:gd name="csY3775" fmla="*/ 1437172 h 1601263"/>
              <a:gd name="csX3776" fmla="*/ 1195865 w 1481579"/>
              <a:gd name="csY3776" fmla="*/ 1436286 h 1601263"/>
              <a:gd name="csX3777" fmla="*/ 1194664 w 1481579"/>
              <a:gd name="csY3777" fmla="*/ 1435577 h 1601263"/>
              <a:gd name="csX3778" fmla="*/ 1194103 w 1481579"/>
              <a:gd name="csY3778" fmla="*/ 1435163 h 1601263"/>
              <a:gd name="csX3779" fmla="*/ 1193752 w 1481579"/>
              <a:gd name="csY3779" fmla="*/ 1434813 h 1601263"/>
              <a:gd name="csX3780" fmla="*/ 1193332 w 1481579"/>
              <a:gd name="csY3780" fmla="*/ 1434138 h 1601263"/>
              <a:gd name="csX3781" fmla="*/ 1192788 w 1481579"/>
              <a:gd name="csY3781" fmla="*/ 1433489 h 1601263"/>
              <a:gd name="csX3782" fmla="*/ 1191709 w 1481579"/>
              <a:gd name="csY3782" fmla="*/ 1432253 h 1601263"/>
              <a:gd name="csX3783" fmla="*/ 1190727 w 1481579"/>
              <a:gd name="csY3783" fmla="*/ 1431069 h 1601263"/>
              <a:gd name="csX3784" fmla="*/ 1189543 w 1481579"/>
              <a:gd name="csY3784" fmla="*/ 1429762 h 1601263"/>
              <a:gd name="csX3785" fmla="*/ 1188315 w 1481579"/>
              <a:gd name="csY3785" fmla="*/ 1428306 h 1601263"/>
              <a:gd name="csX3786" fmla="*/ 1186922 w 1481579"/>
              <a:gd name="csY3786" fmla="*/ 1427360 h 1601263"/>
              <a:gd name="csX3787" fmla="*/ 1186299 w 1481579"/>
              <a:gd name="csY3787" fmla="*/ 1426693 h 1601263"/>
              <a:gd name="csX3788" fmla="*/ 1185185 w 1481579"/>
              <a:gd name="csY3788" fmla="*/ 1425720 h 1601263"/>
              <a:gd name="csX3789" fmla="*/ 1184264 w 1481579"/>
              <a:gd name="csY3789" fmla="*/ 1424860 h 1601263"/>
              <a:gd name="csX3790" fmla="*/ 1183492 w 1481579"/>
              <a:gd name="csY3790" fmla="*/ 1424229 h 1601263"/>
              <a:gd name="csX3791" fmla="*/ 1181897 w 1481579"/>
              <a:gd name="csY3791" fmla="*/ 1422984 h 1601263"/>
              <a:gd name="csX3792" fmla="*/ 1180931 w 1481579"/>
              <a:gd name="csY3792" fmla="*/ 1422361 h 1601263"/>
              <a:gd name="csX3793" fmla="*/ 1179739 w 1481579"/>
              <a:gd name="csY3793" fmla="*/ 1421668 h 1601263"/>
              <a:gd name="csX3794" fmla="*/ 1178977 w 1481579"/>
              <a:gd name="csY3794" fmla="*/ 1421326 h 1601263"/>
              <a:gd name="csX3795" fmla="*/ 1178134 w 1481579"/>
              <a:gd name="csY3795" fmla="*/ 1421089 h 1601263"/>
              <a:gd name="csX3796" fmla="*/ 1177038 w 1481579"/>
              <a:gd name="csY3796" fmla="*/ 1420984 h 1601263"/>
              <a:gd name="csX3797" fmla="*/ 1175994 w 1481579"/>
              <a:gd name="csY3797" fmla="*/ 1420827 h 1601263"/>
              <a:gd name="csX3798" fmla="*/ 1175065 w 1481579"/>
              <a:gd name="csY3798" fmla="*/ 1420729 h 1601263"/>
              <a:gd name="csX3799" fmla="*/ 1174310 w 1481579"/>
              <a:gd name="csY3799" fmla="*/ 1420361 h 1601263"/>
              <a:gd name="csX3800" fmla="*/ 1172864 w 1481579"/>
              <a:gd name="csY3800" fmla="*/ 1419940 h 1601263"/>
              <a:gd name="csX3801" fmla="*/ 1172400 w 1481579"/>
              <a:gd name="csY3801" fmla="*/ 1419546 h 1601263"/>
              <a:gd name="csX3802" fmla="*/ 1171224 w 1481579"/>
              <a:gd name="csY3802" fmla="*/ 1416511 h 1601263"/>
              <a:gd name="csX3803" fmla="*/ 1170794 w 1481579"/>
              <a:gd name="csY3803" fmla="*/ 1415802 h 1601263"/>
              <a:gd name="csX3804" fmla="*/ 1170338 w 1481579"/>
              <a:gd name="csY3804" fmla="*/ 1415231 h 1601263"/>
              <a:gd name="csX3805" fmla="*/ 1170233 w 1481579"/>
              <a:gd name="csY3805" fmla="*/ 1415214 h 1601263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  <a:cxn ang="0">
                <a:pos x="csX36" y="csY36"/>
              </a:cxn>
              <a:cxn ang="0">
                <a:pos x="csX37" y="csY37"/>
              </a:cxn>
              <a:cxn ang="0">
                <a:pos x="csX38" y="csY38"/>
              </a:cxn>
              <a:cxn ang="0">
                <a:pos x="csX39" y="csY39"/>
              </a:cxn>
              <a:cxn ang="0">
                <a:pos x="csX40" y="csY40"/>
              </a:cxn>
              <a:cxn ang="0">
                <a:pos x="csX41" y="csY41"/>
              </a:cxn>
              <a:cxn ang="0">
                <a:pos x="csX42" y="csY42"/>
              </a:cxn>
              <a:cxn ang="0">
                <a:pos x="csX43" y="csY43"/>
              </a:cxn>
              <a:cxn ang="0">
                <a:pos x="csX44" y="csY44"/>
              </a:cxn>
              <a:cxn ang="0">
                <a:pos x="csX45" y="csY45"/>
              </a:cxn>
              <a:cxn ang="0">
                <a:pos x="csX46" y="csY46"/>
              </a:cxn>
              <a:cxn ang="0">
                <a:pos x="csX47" y="csY47"/>
              </a:cxn>
              <a:cxn ang="0">
                <a:pos x="csX48" y="csY48"/>
              </a:cxn>
              <a:cxn ang="0">
                <a:pos x="csX49" y="csY49"/>
              </a:cxn>
              <a:cxn ang="0">
                <a:pos x="csX50" y="csY50"/>
              </a:cxn>
              <a:cxn ang="0">
                <a:pos x="csX51" y="csY51"/>
              </a:cxn>
              <a:cxn ang="0">
                <a:pos x="csX52" y="csY52"/>
              </a:cxn>
              <a:cxn ang="0">
                <a:pos x="csX53" y="csY53"/>
              </a:cxn>
              <a:cxn ang="0">
                <a:pos x="csX54" y="csY54"/>
              </a:cxn>
              <a:cxn ang="0">
                <a:pos x="csX55" y="csY55"/>
              </a:cxn>
              <a:cxn ang="0">
                <a:pos x="csX56" y="csY56"/>
              </a:cxn>
              <a:cxn ang="0">
                <a:pos x="csX57" y="csY57"/>
              </a:cxn>
              <a:cxn ang="0">
                <a:pos x="csX58" y="csY58"/>
              </a:cxn>
              <a:cxn ang="0">
                <a:pos x="csX59" y="csY59"/>
              </a:cxn>
              <a:cxn ang="0">
                <a:pos x="csX60" y="csY60"/>
              </a:cxn>
              <a:cxn ang="0">
                <a:pos x="csX61" y="csY61"/>
              </a:cxn>
              <a:cxn ang="0">
                <a:pos x="csX62" y="csY62"/>
              </a:cxn>
              <a:cxn ang="0">
                <a:pos x="csX63" y="csY63"/>
              </a:cxn>
              <a:cxn ang="0">
                <a:pos x="csX64" y="csY64"/>
              </a:cxn>
              <a:cxn ang="0">
                <a:pos x="csX65" y="csY65"/>
              </a:cxn>
              <a:cxn ang="0">
                <a:pos x="csX66" y="csY66"/>
              </a:cxn>
              <a:cxn ang="0">
                <a:pos x="csX67" y="csY67"/>
              </a:cxn>
              <a:cxn ang="0">
                <a:pos x="csX68" y="csY68"/>
              </a:cxn>
              <a:cxn ang="0">
                <a:pos x="csX69" y="csY69"/>
              </a:cxn>
              <a:cxn ang="0">
                <a:pos x="csX70" y="csY70"/>
              </a:cxn>
              <a:cxn ang="0">
                <a:pos x="csX71" y="csY71"/>
              </a:cxn>
              <a:cxn ang="0">
                <a:pos x="csX72" y="csY72"/>
              </a:cxn>
              <a:cxn ang="0">
                <a:pos x="csX73" y="csY73"/>
              </a:cxn>
              <a:cxn ang="0">
                <a:pos x="csX74" y="csY74"/>
              </a:cxn>
              <a:cxn ang="0">
                <a:pos x="csX75" y="csY75"/>
              </a:cxn>
              <a:cxn ang="0">
                <a:pos x="csX76" y="csY76"/>
              </a:cxn>
              <a:cxn ang="0">
                <a:pos x="csX77" y="csY77"/>
              </a:cxn>
              <a:cxn ang="0">
                <a:pos x="csX78" y="csY78"/>
              </a:cxn>
              <a:cxn ang="0">
                <a:pos x="csX79" y="csY79"/>
              </a:cxn>
              <a:cxn ang="0">
                <a:pos x="csX80" y="csY80"/>
              </a:cxn>
              <a:cxn ang="0">
                <a:pos x="csX81" y="csY81"/>
              </a:cxn>
              <a:cxn ang="0">
                <a:pos x="csX82" y="csY82"/>
              </a:cxn>
              <a:cxn ang="0">
                <a:pos x="csX83" y="csY83"/>
              </a:cxn>
              <a:cxn ang="0">
                <a:pos x="csX84" y="csY84"/>
              </a:cxn>
              <a:cxn ang="0">
                <a:pos x="csX85" y="csY85"/>
              </a:cxn>
              <a:cxn ang="0">
                <a:pos x="csX86" y="csY86"/>
              </a:cxn>
              <a:cxn ang="0">
                <a:pos x="csX87" y="csY87"/>
              </a:cxn>
              <a:cxn ang="0">
                <a:pos x="csX88" y="csY88"/>
              </a:cxn>
              <a:cxn ang="0">
                <a:pos x="csX89" y="csY89"/>
              </a:cxn>
              <a:cxn ang="0">
                <a:pos x="csX90" y="csY90"/>
              </a:cxn>
              <a:cxn ang="0">
                <a:pos x="csX91" y="csY91"/>
              </a:cxn>
              <a:cxn ang="0">
                <a:pos x="csX92" y="csY92"/>
              </a:cxn>
              <a:cxn ang="0">
                <a:pos x="csX93" y="csY93"/>
              </a:cxn>
              <a:cxn ang="0">
                <a:pos x="csX94" y="csY94"/>
              </a:cxn>
              <a:cxn ang="0">
                <a:pos x="csX95" y="csY95"/>
              </a:cxn>
              <a:cxn ang="0">
                <a:pos x="csX96" y="csY96"/>
              </a:cxn>
              <a:cxn ang="0">
                <a:pos x="csX97" y="csY97"/>
              </a:cxn>
              <a:cxn ang="0">
                <a:pos x="csX98" y="csY98"/>
              </a:cxn>
              <a:cxn ang="0">
                <a:pos x="csX99" y="csY99"/>
              </a:cxn>
              <a:cxn ang="0">
                <a:pos x="csX100" y="csY100"/>
              </a:cxn>
              <a:cxn ang="0">
                <a:pos x="csX101" y="csY101"/>
              </a:cxn>
              <a:cxn ang="0">
                <a:pos x="csX102" y="csY102"/>
              </a:cxn>
              <a:cxn ang="0">
                <a:pos x="csX103" y="csY103"/>
              </a:cxn>
              <a:cxn ang="0">
                <a:pos x="csX104" y="csY104"/>
              </a:cxn>
              <a:cxn ang="0">
                <a:pos x="csX105" y="csY105"/>
              </a:cxn>
              <a:cxn ang="0">
                <a:pos x="csX106" y="csY106"/>
              </a:cxn>
              <a:cxn ang="0">
                <a:pos x="csX107" y="csY107"/>
              </a:cxn>
              <a:cxn ang="0">
                <a:pos x="csX108" y="csY108"/>
              </a:cxn>
              <a:cxn ang="0">
                <a:pos x="csX109" y="csY109"/>
              </a:cxn>
              <a:cxn ang="0">
                <a:pos x="csX110" y="csY110"/>
              </a:cxn>
              <a:cxn ang="0">
                <a:pos x="csX111" y="csY111"/>
              </a:cxn>
              <a:cxn ang="0">
                <a:pos x="csX112" y="csY112"/>
              </a:cxn>
              <a:cxn ang="0">
                <a:pos x="csX113" y="csY113"/>
              </a:cxn>
              <a:cxn ang="0">
                <a:pos x="csX114" y="csY114"/>
              </a:cxn>
              <a:cxn ang="0">
                <a:pos x="csX115" y="csY115"/>
              </a:cxn>
              <a:cxn ang="0">
                <a:pos x="csX116" y="csY116"/>
              </a:cxn>
              <a:cxn ang="0">
                <a:pos x="csX117" y="csY117"/>
              </a:cxn>
              <a:cxn ang="0">
                <a:pos x="csX118" y="csY118"/>
              </a:cxn>
              <a:cxn ang="0">
                <a:pos x="csX119" y="csY119"/>
              </a:cxn>
              <a:cxn ang="0">
                <a:pos x="csX120" y="csY120"/>
              </a:cxn>
              <a:cxn ang="0">
                <a:pos x="csX121" y="csY121"/>
              </a:cxn>
              <a:cxn ang="0">
                <a:pos x="csX122" y="csY122"/>
              </a:cxn>
              <a:cxn ang="0">
                <a:pos x="csX123" y="csY123"/>
              </a:cxn>
              <a:cxn ang="0">
                <a:pos x="csX124" y="csY124"/>
              </a:cxn>
              <a:cxn ang="0">
                <a:pos x="csX125" y="csY125"/>
              </a:cxn>
              <a:cxn ang="0">
                <a:pos x="csX126" y="csY126"/>
              </a:cxn>
              <a:cxn ang="0">
                <a:pos x="csX127" y="csY127"/>
              </a:cxn>
              <a:cxn ang="0">
                <a:pos x="csX128" y="csY128"/>
              </a:cxn>
              <a:cxn ang="0">
                <a:pos x="csX129" y="csY129"/>
              </a:cxn>
              <a:cxn ang="0">
                <a:pos x="csX130" y="csY130"/>
              </a:cxn>
              <a:cxn ang="0">
                <a:pos x="csX131" y="csY131"/>
              </a:cxn>
              <a:cxn ang="0">
                <a:pos x="csX132" y="csY132"/>
              </a:cxn>
              <a:cxn ang="0">
                <a:pos x="csX133" y="csY133"/>
              </a:cxn>
              <a:cxn ang="0">
                <a:pos x="csX134" y="csY134"/>
              </a:cxn>
              <a:cxn ang="0">
                <a:pos x="csX135" y="csY135"/>
              </a:cxn>
              <a:cxn ang="0">
                <a:pos x="csX136" y="csY136"/>
              </a:cxn>
              <a:cxn ang="0">
                <a:pos x="csX137" y="csY137"/>
              </a:cxn>
              <a:cxn ang="0">
                <a:pos x="csX138" y="csY138"/>
              </a:cxn>
              <a:cxn ang="0">
                <a:pos x="csX139" y="csY139"/>
              </a:cxn>
              <a:cxn ang="0">
                <a:pos x="csX140" y="csY140"/>
              </a:cxn>
              <a:cxn ang="0">
                <a:pos x="csX141" y="csY141"/>
              </a:cxn>
              <a:cxn ang="0">
                <a:pos x="csX142" y="csY142"/>
              </a:cxn>
              <a:cxn ang="0">
                <a:pos x="csX143" y="csY143"/>
              </a:cxn>
              <a:cxn ang="0">
                <a:pos x="csX144" y="csY144"/>
              </a:cxn>
              <a:cxn ang="0">
                <a:pos x="csX145" y="csY145"/>
              </a:cxn>
              <a:cxn ang="0">
                <a:pos x="csX146" y="csY146"/>
              </a:cxn>
              <a:cxn ang="0">
                <a:pos x="csX147" y="csY147"/>
              </a:cxn>
              <a:cxn ang="0">
                <a:pos x="csX148" y="csY148"/>
              </a:cxn>
              <a:cxn ang="0">
                <a:pos x="csX149" y="csY149"/>
              </a:cxn>
              <a:cxn ang="0">
                <a:pos x="csX150" y="csY150"/>
              </a:cxn>
              <a:cxn ang="0">
                <a:pos x="csX151" y="csY151"/>
              </a:cxn>
              <a:cxn ang="0">
                <a:pos x="csX152" y="csY152"/>
              </a:cxn>
              <a:cxn ang="0">
                <a:pos x="csX153" y="csY153"/>
              </a:cxn>
              <a:cxn ang="0">
                <a:pos x="csX154" y="csY154"/>
              </a:cxn>
              <a:cxn ang="0">
                <a:pos x="csX155" y="csY155"/>
              </a:cxn>
              <a:cxn ang="0">
                <a:pos x="csX156" y="csY156"/>
              </a:cxn>
              <a:cxn ang="0">
                <a:pos x="csX157" y="csY157"/>
              </a:cxn>
              <a:cxn ang="0">
                <a:pos x="csX158" y="csY158"/>
              </a:cxn>
              <a:cxn ang="0">
                <a:pos x="csX159" y="csY159"/>
              </a:cxn>
              <a:cxn ang="0">
                <a:pos x="csX160" y="csY160"/>
              </a:cxn>
              <a:cxn ang="0">
                <a:pos x="csX161" y="csY161"/>
              </a:cxn>
              <a:cxn ang="0">
                <a:pos x="csX162" y="csY162"/>
              </a:cxn>
              <a:cxn ang="0">
                <a:pos x="csX163" y="csY163"/>
              </a:cxn>
              <a:cxn ang="0">
                <a:pos x="csX164" y="csY164"/>
              </a:cxn>
              <a:cxn ang="0">
                <a:pos x="csX165" y="csY165"/>
              </a:cxn>
              <a:cxn ang="0">
                <a:pos x="csX166" y="csY166"/>
              </a:cxn>
              <a:cxn ang="0">
                <a:pos x="csX167" y="csY167"/>
              </a:cxn>
              <a:cxn ang="0">
                <a:pos x="csX168" y="csY168"/>
              </a:cxn>
              <a:cxn ang="0">
                <a:pos x="csX169" y="csY169"/>
              </a:cxn>
              <a:cxn ang="0">
                <a:pos x="csX170" y="csY170"/>
              </a:cxn>
              <a:cxn ang="0">
                <a:pos x="csX171" y="csY171"/>
              </a:cxn>
              <a:cxn ang="0">
                <a:pos x="csX172" y="csY172"/>
              </a:cxn>
              <a:cxn ang="0">
                <a:pos x="csX173" y="csY173"/>
              </a:cxn>
              <a:cxn ang="0">
                <a:pos x="csX174" y="csY174"/>
              </a:cxn>
              <a:cxn ang="0">
                <a:pos x="csX175" y="csY175"/>
              </a:cxn>
              <a:cxn ang="0">
                <a:pos x="csX176" y="csY176"/>
              </a:cxn>
              <a:cxn ang="0">
                <a:pos x="csX177" y="csY177"/>
              </a:cxn>
              <a:cxn ang="0">
                <a:pos x="csX178" y="csY178"/>
              </a:cxn>
              <a:cxn ang="0">
                <a:pos x="csX179" y="csY179"/>
              </a:cxn>
              <a:cxn ang="0">
                <a:pos x="csX180" y="csY180"/>
              </a:cxn>
              <a:cxn ang="0">
                <a:pos x="csX181" y="csY181"/>
              </a:cxn>
              <a:cxn ang="0">
                <a:pos x="csX182" y="csY182"/>
              </a:cxn>
              <a:cxn ang="0">
                <a:pos x="csX183" y="csY183"/>
              </a:cxn>
              <a:cxn ang="0">
                <a:pos x="csX184" y="csY184"/>
              </a:cxn>
              <a:cxn ang="0">
                <a:pos x="csX185" y="csY185"/>
              </a:cxn>
              <a:cxn ang="0">
                <a:pos x="csX186" y="csY186"/>
              </a:cxn>
              <a:cxn ang="0">
                <a:pos x="csX187" y="csY187"/>
              </a:cxn>
              <a:cxn ang="0">
                <a:pos x="csX188" y="csY188"/>
              </a:cxn>
              <a:cxn ang="0">
                <a:pos x="csX189" y="csY189"/>
              </a:cxn>
              <a:cxn ang="0">
                <a:pos x="csX190" y="csY190"/>
              </a:cxn>
              <a:cxn ang="0">
                <a:pos x="csX191" y="csY191"/>
              </a:cxn>
              <a:cxn ang="0">
                <a:pos x="csX192" y="csY192"/>
              </a:cxn>
              <a:cxn ang="0">
                <a:pos x="csX193" y="csY193"/>
              </a:cxn>
              <a:cxn ang="0">
                <a:pos x="csX194" y="csY194"/>
              </a:cxn>
              <a:cxn ang="0">
                <a:pos x="csX195" y="csY195"/>
              </a:cxn>
              <a:cxn ang="0">
                <a:pos x="csX196" y="csY196"/>
              </a:cxn>
              <a:cxn ang="0">
                <a:pos x="csX197" y="csY197"/>
              </a:cxn>
              <a:cxn ang="0">
                <a:pos x="csX198" y="csY198"/>
              </a:cxn>
              <a:cxn ang="0">
                <a:pos x="csX199" y="csY199"/>
              </a:cxn>
              <a:cxn ang="0">
                <a:pos x="csX200" y="csY200"/>
              </a:cxn>
              <a:cxn ang="0">
                <a:pos x="csX201" y="csY201"/>
              </a:cxn>
              <a:cxn ang="0">
                <a:pos x="csX202" y="csY202"/>
              </a:cxn>
              <a:cxn ang="0">
                <a:pos x="csX203" y="csY203"/>
              </a:cxn>
              <a:cxn ang="0">
                <a:pos x="csX204" y="csY204"/>
              </a:cxn>
              <a:cxn ang="0">
                <a:pos x="csX205" y="csY205"/>
              </a:cxn>
              <a:cxn ang="0">
                <a:pos x="csX206" y="csY206"/>
              </a:cxn>
              <a:cxn ang="0">
                <a:pos x="csX207" y="csY207"/>
              </a:cxn>
              <a:cxn ang="0">
                <a:pos x="csX208" y="csY208"/>
              </a:cxn>
              <a:cxn ang="0">
                <a:pos x="csX209" y="csY209"/>
              </a:cxn>
              <a:cxn ang="0">
                <a:pos x="csX210" y="csY210"/>
              </a:cxn>
              <a:cxn ang="0">
                <a:pos x="csX211" y="csY211"/>
              </a:cxn>
              <a:cxn ang="0">
                <a:pos x="csX212" y="csY212"/>
              </a:cxn>
              <a:cxn ang="0">
                <a:pos x="csX213" y="csY213"/>
              </a:cxn>
              <a:cxn ang="0">
                <a:pos x="csX214" y="csY214"/>
              </a:cxn>
              <a:cxn ang="0">
                <a:pos x="csX215" y="csY215"/>
              </a:cxn>
              <a:cxn ang="0">
                <a:pos x="csX216" y="csY216"/>
              </a:cxn>
              <a:cxn ang="0">
                <a:pos x="csX217" y="csY217"/>
              </a:cxn>
              <a:cxn ang="0">
                <a:pos x="csX218" y="csY218"/>
              </a:cxn>
              <a:cxn ang="0">
                <a:pos x="csX219" y="csY219"/>
              </a:cxn>
              <a:cxn ang="0">
                <a:pos x="csX220" y="csY220"/>
              </a:cxn>
              <a:cxn ang="0">
                <a:pos x="csX221" y="csY221"/>
              </a:cxn>
              <a:cxn ang="0">
                <a:pos x="csX222" y="csY222"/>
              </a:cxn>
              <a:cxn ang="0">
                <a:pos x="csX223" y="csY223"/>
              </a:cxn>
              <a:cxn ang="0">
                <a:pos x="csX224" y="csY224"/>
              </a:cxn>
              <a:cxn ang="0">
                <a:pos x="csX225" y="csY225"/>
              </a:cxn>
              <a:cxn ang="0">
                <a:pos x="csX226" y="csY226"/>
              </a:cxn>
              <a:cxn ang="0">
                <a:pos x="csX227" y="csY227"/>
              </a:cxn>
              <a:cxn ang="0">
                <a:pos x="csX228" y="csY228"/>
              </a:cxn>
              <a:cxn ang="0">
                <a:pos x="csX229" y="csY229"/>
              </a:cxn>
              <a:cxn ang="0">
                <a:pos x="csX230" y="csY230"/>
              </a:cxn>
              <a:cxn ang="0">
                <a:pos x="csX231" y="csY231"/>
              </a:cxn>
              <a:cxn ang="0">
                <a:pos x="csX232" y="csY232"/>
              </a:cxn>
              <a:cxn ang="0">
                <a:pos x="csX233" y="csY233"/>
              </a:cxn>
              <a:cxn ang="0">
                <a:pos x="csX234" y="csY234"/>
              </a:cxn>
              <a:cxn ang="0">
                <a:pos x="csX235" y="csY235"/>
              </a:cxn>
              <a:cxn ang="0">
                <a:pos x="csX236" y="csY236"/>
              </a:cxn>
              <a:cxn ang="0">
                <a:pos x="csX237" y="csY237"/>
              </a:cxn>
              <a:cxn ang="0">
                <a:pos x="csX238" y="csY238"/>
              </a:cxn>
              <a:cxn ang="0">
                <a:pos x="csX239" y="csY239"/>
              </a:cxn>
              <a:cxn ang="0">
                <a:pos x="csX240" y="csY240"/>
              </a:cxn>
              <a:cxn ang="0">
                <a:pos x="csX241" y="csY241"/>
              </a:cxn>
              <a:cxn ang="0">
                <a:pos x="csX242" y="csY242"/>
              </a:cxn>
              <a:cxn ang="0">
                <a:pos x="csX243" y="csY243"/>
              </a:cxn>
              <a:cxn ang="0">
                <a:pos x="csX244" y="csY244"/>
              </a:cxn>
              <a:cxn ang="0">
                <a:pos x="csX245" y="csY245"/>
              </a:cxn>
              <a:cxn ang="0">
                <a:pos x="csX246" y="csY246"/>
              </a:cxn>
              <a:cxn ang="0">
                <a:pos x="csX247" y="csY247"/>
              </a:cxn>
              <a:cxn ang="0">
                <a:pos x="csX248" y="csY248"/>
              </a:cxn>
              <a:cxn ang="0">
                <a:pos x="csX249" y="csY249"/>
              </a:cxn>
              <a:cxn ang="0">
                <a:pos x="csX250" y="csY250"/>
              </a:cxn>
              <a:cxn ang="0">
                <a:pos x="csX251" y="csY251"/>
              </a:cxn>
              <a:cxn ang="0">
                <a:pos x="csX252" y="csY252"/>
              </a:cxn>
              <a:cxn ang="0">
                <a:pos x="csX253" y="csY253"/>
              </a:cxn>
              <a:cxn ang="0">
                <a:pos x="csX254" y="csY254"/>
              </a:cxn>
              <a:cxn ang="0">
                <a:pos x="csX255" y="csY255"/>
              </a:cxn>
              <a:cxn ang="0">
                <a:pos x="csX256" y="csY256"/>
              </a:cxn>
              <a:cxn ang="0">
                <a:pos x="csX257" y="csY257"/>
              </a:cxn>
              <a:cxn ang="0">
                <a:pos x="csX258" y="csY258"/>
              </a:cxn>
              <a:cxn ang="0">
                <a:pos x="csX259" y="csY259"/>
              </a:cxn>
              <a:cxn ang="0">
                <a:pos x="csX260" y="csY260"/>
              </a:cxn>
              <a:cxn ang="0">
                <a:pos x="csX261" y="csY261"/>
              </a:cxn>
              <a:cxn ang="0">
                <a:pos x="csX262" y="csY262"/>
              </a:cxn>
              <a:cxn ang="0">
                <a:pos x="csX263" y="csY263"/>
              </a:cxn>
              <a:cxn ang="0">
                <a:pos x="csX264" y="csY264"/>
              </a:cxn>
              <a:cxn ang="0">
                <a:pos x="csX265" y="csY265"/>
              </a:cxn>
              <a:cxn ang="0">
                <a:pos x="csX266" y="csY266"/>
              </a:cxn>
              <a:cxn ang="0">
                <a:pos x="csX267" y="csY267"/>
              </a:cxn>
              <a:cxn ang="0">
                <a:pos x="csX268" y="csY268"/>
              </a:cxn>
              <a:cxn ang="0">
                <a:pos x="csX269" y="csY269"/>
              </a:cxn>
              <a:cxn ang="0">
                <a:pos x="csX270" y="csY270"/>
              </a:cxn>
              <a:cxn ang="0">
                <a:pos x="csX271" y="csY271"/>
              </a:cxn>
              <a:cxn ang="0">
                <a:pos x="csX272" y="csY272"/>
              </a:cxn>
              <a:cxn ang="0">
                <a:pos x="csX273" y="csY273"/>
              </a:cxn>
              <a:cxn ang="0">
                <a:pos x="csX274" y="csY274"/>
              </a:cxn>
              <a:cxn ang="0">
                <a:pos x="csX275" y="csY275"/>
              </a:cxn>
              <a:cxn ang="0">
                <a:pos x="csX276" y="csY276"/>
              </a:cxn>
              <a:cxn ang="0">
                <a:pos x="csX277" y="csY277"/>
              </a:cxn>
              <a:cxn ang="0">
                <a:pos x="csX278" y="csY278"/>
              </a:cxn>
              <a:cxn ang="0">
                <a:pos x="csX279" y="csY279"/>
              </a:cxn>
              <a:cxn ang="0">
                <a:pos x="csX280" y="csY280"/>
              </a:cxn>
              <a:cxn ang="0">
                <a:pos x="csX281" y="csY281"/>
              </a:cxn>
              <a:cxn ang="0">
                <a:pos x="csX282" y="csY282"/>
              </a:cxn>
              <a:cxn ang="0">
                <a:pos x="csX283" y="csY283"/>
              </a:cxn>
              <a:cxn ang="0">
                <a:pos x="csX284" y="csY284"/>
              </a:cxn>
              <a:cxn ang="0">
                <a:pos x="csX285" y="csY285"/>
              </a:cxn>
              <a:cxn ang="0">
                <a:pos x="csX286" y="csY286"/>
              </a:cxn>
              <a:cxn ang="0">
                <a:pos x="csX287" y="csY287"/>
              </a:cxn>
              <a:cxn ang="0">
                <a:pos x="csX288" y="csY288"/>
              </a:cxn>
              <a:cxn ang="0">
                <a:pos x="csX289" y="csY289"/>
              </a:cxn>
              <a:cxn ang="0">
                <a:pos x="csX290" y="csY290"/>
              </a:cxn>
              <a:cxn ang="0">
                <a:pos x="csX291" y="csY291"/>
              </a:cxn>
              <a:cxn ang="0">
                <a:pos x="csX292" y="csY292"/>
              </a:cxn>
              <a:cxn ang="0">
                <a:pos x="csX293" y="csY293"/>
              </a:cxn>
              <a:cxn ang="0">
                <a:pos x="csX294" y="csY294"/>
              </a:cxn>
              <a:cxn ang="0">
                <a:pos x="csX295" y="csY295"/>
              </a:cxn>
              <a:cxn ang="0">
                <a:pos x="csX296" y="csY296"/>
              </a:cxn>
              <a:cxn ang="0">
                <a:pos x="csX297" y="csY297"/>
              </a:cxn>
              <a:cxn ang="0">
                <a:pos x="csX298" y="csY298"/>
              </a:cxn>
              <a:cxn ang="0">
                <a:pos x="csX299" y="csY299"/>
              </a:cxn>
              <a:cxn ang="0">
                <a:pos x="csX300" y="csY300"/>
              </a:cxn>
              <a:cxn ang="0">
                <a:pos x="csX301" y="csY301"/>
              </a:cxn>
              <a:cxn ang="0">
                <a:pos x="csX302" y="csY302"/>
              </a:cxn>
              <a:cxn ang="0">
                <a:pos x="csX303" y="csY303"/>
              </a:cxn>
              <a:cxn ang="0">
                <a:pos x="csX304" y="csY304"/>
              </a:cxn>
              <a:cxn ang="0">
                <a:pos x="csX305" y="csY305"/>
              </a:cxn>
              <a:cxn ang="0">
                <a:pos x="csX306" y="csY306"/>
              </a:cxn>
              <a:cxn ang="0">
                <a:pos x="csX307" y="csY307"/>
              </a:cxn>
              <a:cxn ang="0">
                <a:pos x="csX308" y="csY308"/>
              </a:cxn>
              <a:cxn ang="0">
                <a:pos x="csX309" y="csY309"/>
              </a:cxn>
              <a:cxn ang="0">
                <a:pos x="csX310" y="csY310"/>
              </a:cxn>
              <a:cxn ang="0">
                <a:pos x="csX311" y="csY311"/>
              </a:cxn>
              <a:cxn ang="0">
                <a:pos x="csX312" y="csY312"/>
              </a:cxn>
              <a:cxn ang="0">
                <a:pos x="csX313" y="csY313"/>
              </a:cxn>
              <a:cxn ang="0">
                <a:pos x="csX314" y="csY314"/>
              </a:cxn>
              <a:cxn ang="0">
                <a:pos x="csX315" y="csY315"/>
              </a:cxn>
              <a:cxn ang="0">
                <a:pos x="csX316" y="csY316"/>
              </a:cxn>
              <a:cxn ang="0">
                <a:pos x="csX317" y="csY317"/>
              </a:cxn>
              <a:cxn ang="0">
                <a:pos x="csX318" y="csY318"/>
              </a:cxn>
              <a:cxn ang="0">
                <a:pos x="csX319" y="csY319"/>
              </a:cxn>
              <a:cxn ang="0">
                <a:pos x="csX320" y="csY320"/>
              </a:cxn>
              <a:cxn ang="0">
                <a:pos x="csX321" y="csY321"/>
              </a:cxn>
              <a:cxn ang="0">
                <a:pos x="csX322" y="csY322"/>
              </a:cxn>
              <a:cxn ang="0">
                <a:pos x="csX323" y="csY323"/>
              </a:cxn>
              <a:cxn ang="0">
                <a:pos x="csX324" y="csY324"/>
              </a:cxn>
              <a:cxn ang="0">
                <a:pos x="csX325" y="csY325"/>
              </a:cxn>
              <a:cxn ang="0">
                <a:pos x="csX326" y="csY326"/>
              </a:cxn>
              <a:cxn ang="0">
                <a:pos x="csX327" y="csY327"/>
              </a:cxn>
              <a:cxn ang="0">
                <a:pos x="csX328" y="csY328"/>
              </a:cxn>
              <a:cxn ang="0">
                <a:pos x="csX329" y="csY329"/>
              </a:cxn>
              <a:cxn ang="0">
                <a:pos x="csX330" y="csY330"/>
              </a:cxn>
              <a:cxn ang="0">
                <a:pos x="csX331" y="csY331"/>
              </a:cxn>
              <a:cxn ang="0">
                <a:pos x="csX332" y="csY332"/>
              </a:cxn>
              <a:cxn ang="0">
                <a:pos x="csX333" y="csY333"/>
              </a:cxn>
              <a:cxn ang="0">
                <a:pos x="csX334" y="csY334"/>
              </a:cxn>
              <a:cxn ang="0">
                <a:pos x="csX335" y="csY335"/>
              </a:cxn>
              <a:cxn ang="0">
                <a:pos x="csX336" y="csY336"/>
              </a:cxn>
              <a:cxn ang="0">
                <a:pos x="csX337" y="csY337"/>
              </a:cxn>
              <a:cxn ang="0">
                <a:pos x="csX338" y="csY338"/>
              </a:cxn>
              <a:cxn ang="0">
                <a:pos x="csX339" y="csY339"/>
              </a:cxn>
              <a:cxn ang="0">
                <a:pos x="csX340" y="csY340"/>
              </a:cxn>
              <a:cxn ang="0">
                <a:pos x="csX341" y="csY341"/>
              </a:cxn>
              <a:cxn ang="0">
                <a:pos x="csX342" y="csY342"/>
              </a:cxn>
              <a:cxn ang="0">
                <a:pos x="csX343" y="csY343"/>
              </a:cxn>
              <a:cxn ang="0">
                <a:pos x="csX344" y="csY344"/>
              </a:cxn>
              <a:cxn ang="0">
                <a:pos x="csX345" y="csY345"/>
              </a:cxn>
              <a:cxn ang="0">
                <a:pos x="csX346" y="csY346"/>
              </a:cxn>
              <a:cxn ang="0">
                <a:pos x="csX347" y="csY347"/>
              </a:cxn>
              <a:cxn ang="0">
                <a:pos x="csX348" y="csY348"/>
              </a:cxn>
              <a:cxn ang="0">
                <a:pos x="csX349" y="csY349"/>
              </a:cxn>
              <a:cxn ang="0">
                <a:pos x="csX350" y="csY350"/>
              </a:cxn>
              <a:cxn ang="0">
                <a:pos x="csX351" y="csY351"/>
              </a:cxn>
              <a:cxn ang="0">
                <a:pos x="csX352" y="csY352"/>
              </a:cxn>
              <a:cxn ang="0">
                <a:pos x="csX353" y="csY353"/>
              </a:cxn>
              <a:cxn ang="0">
                <a:pos x="csX354" y="csY354"/>
              </a:cxn>
              <a:cxn ang="0">
                <a:pos x="csX355" y="csY355"/>
              </a:cxn>
              <a:cxn ang="0">
                <a:pos x="csX356" y="csY356"/>
              </a:cxn>
              <a:cxn ang="0">
                <a:pos x="csX357" y="csY357"/>
              </a:cxn>
              <a:cxn ang="0">
                <a:pos x="csX358" y="csY358"/>
              </a:cxn>
              <a:cxn ang="0">
                <a:pos x="csX359" y="csY359"/>
              </a:cxn>
              <a:cxn ang="0">
                <a:pos x="csX360" y="csY360"/>
              </a:cxn>
              <a:cxn ang="0">
                <a:pos x="csX361" y="csY361"/>
              </a:cxn>
              <a:cxn ang="0">
                <a:pos x="csX362" y="csY362"/>
              </a:cxn>
              <a:cxn ang="0">
                <a:pos x="csX363" y="csY363"/>
              </a:cxn>
              <a:cxn ang="0">
                <a:pos x="csX364" y="csY364"/>
              </a:cxn>
              <a:cxn ang="0">
                <a:pos x="csX365" y="csY365"/>
              </a:cxn>
              <a:cxn ang="0">
                <a:pos x="csX366" y="csY366"/>
              </a:cxn>
              <a:cxn ang="0">
                <a:pos x="csX367" y="csY367"/>
              </a:cxn>
              <a:cxn ang="0">
                <a:pos x="csX368" y="csY368"/>
              </a:cxn>
              <a:cxn ang="0">
                <a:pos x="csX369" y="csY369"/>
              </a:cxn>
              <a:cxn ang="0">
                <a:pos x="csX370" y="csY370"/>
              </a:cxn>
              <a:cxn ang="0">
                <a:pos x="csX371" y="csY371"/>
              </a:cxn>
              <a:cxn ang="0">
                <a:pos x="csX372" y="csY372"/>
              </a:cxn>
              <a:cxn ang="0">
                <a:pos x="csX373" y="csY373"/>
              </a:cxn>
              <a:cxn ang="0">
                <a:pos x="csX374" y="csY374"/>
              </a:cxn>
              <a:cxn ang="0">
                <a:pos x="csX375" y="csY375"/>
              </a:cxn>
              <a:cxn ang="0">
                <a:pos x="csX376" y="csY376"/>
              </a:cxn>
              <a:cxn ang="0">
                <a:pos x="csX377" y="csY377"/>
              </a:cxn>
              <a:cxn ang="0">
                <a:pos x="csX378" y="csY378"/>
              </a:cxn>
              <a:cxn ang="0">
                <a:pos x="csX379" y="csY379"/>
              </a:cxn>
              <a:cxn ang="0">
                <a:pos x="csX380" y="csY380"/>
              </a:cxn>
              <a:cxn ang="0">
                <a:pos x="csX381" y="csY381"/>
              </a:cxn>
              <a:cxn ang="0">
                <a:pos x="csX382" y="csY382"/>
              </a:cxn>
              <a:cxn ang="0">
                <a:pos x="csX383" y="csY383"/>
              </a:cxn>
              <a:cxn ang="0">
                <a:pos x="csX384" y="csY384"/>
              </a:cxn>
              <a:cxn ang="0">
                <a:pos x="csX385" y="csY385"/>
              </a:cxn>
              <a:cxn ang="0">
                <a:pos x="csX386" y="csY386"/>
              </a:cxn>
              <a:cxn ang="0">
                <a:pos x="csX387" y="csY387"/>
              </a:cxn>
              <a:cxn ang="0">
                <a:pos x="csX388" y="csY388"/>
              </a:cxn>
              <a:cxn ang="0">
                <a:pos x="csX389" y="csY389"/>
              </a:cxn>
              <a:cxn ang="0">
                <a:pos x="csX390" y="csY390"/>
              </a:cxn>
              <a:cxn ang="0">
                <a:pos x="csX391" y="csY391"/>
              </a:cxn>
              <a:cxn ang="0">
                <a:pos x="csX392" y="csY392"/>
              </a:cxn>
              <a:cxn ang="0">
                <a:pos x="csX393" y="csY393"/>
              </a:cxn>
              <a:cxn ang="0">
                <a:pos x="csX394" y="csY394"/>
              </a:cxn>
              <a:cxn ang="0">
                <a:pos x="csX395" y="csY395"/>
              </a:cxn>
              <a:cxn ang="0">
                <a:pos x="csX396" y="csY396"/>
              </a:cxn>
              <a:cxn ang="0">
                <a:pos x="csX397" y="csY397"/>
              </a:cxn>
              <a:cxn ang="0">
                <a:pos x="csX398" y="csY398"/>
              </a:cxn>
              <a:cxn ang="0">
                <a:pos x="csX399" y="csY399"/>
              </a:cxn>
              <a:cxn ang="0">
                <a:pos x="csX400" y="csY400"/>
              </a:cxn>
              <a:cxn ang="0">
                <a:pos x="csX401" y="csY401"/>
              </a:cxn>
              <a:cxn ang="0">
                <a:pos x="csX402" y="csY402"/>
              </a:cxn>
              <a:cxn ang="0">
                <a:pos x="csX403" y="csY403"/>
              </a:cxn>
              <a:cxn ang="0">
                <a:pos x="csX404" y="csY404"/>
              </a:cxn>
              <a:cxn ang="0">
                <a:pos x="csX405" y="csY405"/>
              </a:cxn>
              <a:cxn ang="0">
                <a:pos x="csX406" y="csY406"/>
              </a:cxn>
              <a:cxn ang="0">
                <a:pos x="csX407" y="csY407"/>
              </a:cxn>
              <a:cxn ang="0">
                <a:pos x="csX408" y="csY408"/>
              </a:cxn>
              <a:cxn ang="0">
                <a:pos x="csX409" y="csY409"/>
              </a:cxn>
              <a:cxn ang="0">
                <a:pos x="csX410" y="csY410"/>
              </a:cxn>
              <a:cxn ang="0">
                <a:pos x="csX411" y="csY411"/>
              </a:cxn>
              <a:cxn ang="0">
                <a:pos x="csX412" y="csY412"/>
              </a:cxn>
              <a:cxn ang="0">
                <a:pos x="csX413" y="csY413"/>
              </a:cxn>
              <a:cxn ang="0">
                <a:pos x="csX414" y="csY414"/>
              </a:cxn>
              <a:cxn ang="0">
                <a:pos x="csX415" y="csY415"/>
              </a:cxn>
              <a:cxn ang="0">
                <a:pos x="csX416" y="csY416"/>
              </a:cxn>
              <a:cxn ang="0">
                <a:pos x="csX417" y="csY417"/>
              </a:cxn>
              <a:cxn ang="0">
                <a:pos x="csX418" y="csY418"/>
              </a:cxn>
              <a:cxn ang="0">
                <a:pos x="csX419" y="csY419"/>
              </a:cxn>
              <a:cxn ang="0">
                <a:pos x="csX420" y="csY420"/>
              </a:cxn>
              <a:cxn ang="0">
                <a:pos x="csX421" y="csY421"/>
              </a:cxn>
              <a:cxn ang="0">
                <a:pos x="csX422" y="csY422"/>
              </a:cxn>
              <a:cxn ang="0">
                <a:pos x="csX423" y="csY423"/>
              </a:cxn>
              <a:cxn ang="0">
                <a:pos x="csX424" y="csY424"/>
              </a:cxn>
              <a:cxn ang="0">
                <a:pos x="csX425" y="csY425"/>
              </a:cxn>
              <a:cxn ang="0">
                <a:pos x="csX426" y="csY426"/>
              </a:cxn>
              <a:cxn ang="0">
                <a:pos x="csX427" y="csY427"/>
              </a:cxn>
              <a:cxn ang="0">
                <a:pos x="csX428" y="csY428"/>
              </a:cxn>
              <a:cxn ang="0">
                <a:pos x="csX429" y="csY429"/>
              </a:cxn>
              <a:cxn ang="0">
                <a:pos x="csX430" y="csY430"/>
              </a:cxn>
              <a:cxn ang="0">
                <a:pos x="csX431" y="csY431"/>
              </a:cxn>
              <a:cxn ang="0">
                <a:pos x="csX432" y="csY432"/>
              </a:cxn>
              <a:cxn ang="0">
                <a:pos x="csX433" y="csY433"/>
              </a:cxn>
              <a:cxn ang="0">
                <a:pos x="csX434" y="csY434"/>
              </a:cxn>
              <a:cxn ang="0">
                <a:pos x="csX435" y="csY435"/>
              </a:cxn>
              <a:cxn ang="0">
                <a:pos x="csX436" y="csY436"/>
              </a:cxn>
              <a:cxn ang="0">
                <a:pos x="csX437" y="csY437"/>
              </a:cxn>
              <a:cxn ang="0">
                <a:pos x="csX438" y="csY438"/>
              </a:cxn>
              <a:cxn ang="0">
                <a:pos x="csX439" y="csY439"/>
              </a:cxn>
              <a:cxn ang="0">
                <a:pos x="csX440" y="csY440"/>
              </a:cxn>
              <a:cxn ang="0">
                <a:pos x="csX441" y="csY441"/>
              </a:cxn>
              <a:cxn ang="0">
                <a:pos x="csX442" y="csY442"/>
              </a:cxn>
              <a:cxn ang="0">
                <a:pos x="csX443" y="csY443"/>
              </a:cxn>
              <a:cxn ang="0">
                <a:pos x="csX444" y="csY444"/>
              </a:cxn>
              <a:cxn ang="0">
                <a:pos x="csX445" y="csY445"/>
              </a:cxn>
              <a:cxn ang="0">
                <a:pos x="csX446" y="csY446"/>
              </a:cxn>
              <a:cxn ang="0">
                <a:pos x="csX447" y="csY447"/>
              </a:cxn>
              <a:cxn ang="0">
                <a:pos x="csX448" y="csY448"/>
              </a:cxn>
              <a:cxn ang="0">
                <a:pos x="csX449" y="csY449"/>
              </a:cxn>
              <a:cxn ang="0">
                <a:pos x="csX450" y="csY450"/>
              </a:cxn>
              <a:cxn ang="0">
                <a:pos x="csX451" y="csY451"/>
              </a:cxn>
              <a:cxn ang="0">
                <a:pos x="csX452" y="csY452"/>
              </a:cxn>
              <a:cxn ang="0">
                <a:pos x="csX453" y="csY453"/>
              </a:cxn>
              <a:cxn ang="0">
                <a:pos x="csX454" y="csY454"/>
              </a:cxn>
              <a:cxn ang="0">
                <a:pos x="csX455" y="csY455"/>
              </a:cxn>
              <a:cxn ang="0">
                <a:pos x="csX456" y="csY456"/>
              </a:cxn>
              <a:cxn ang="0">
                <a:pos x="csX457" y="csY457"/>
              </a:cxn>
              <a:cxn ang="0">
                <a:pos x="csX458" y="csY458"/>
              </a:cxn>
              <a:cxn ang="0">
                <a:pos x="csX459" y="csY459"/>
              </a:cxn>
              <a:cxn ang="0">
                <a:pos x="csX460" y="csY460"/>
              </a:cxn>
              <a:cxn ang="0">
                <a:pos x="csX461" y="csY461"/>
              </a:cxn>
              <a:cxn ang="0">
                <a:pos x="csX462" y="csY462"/>
              </a:cxn>
              <a:cxn ang="0">
                <a:pos x="csX463" y="csY463"/>
              </a:cxn>
              <a:cxn ang="0">
                <a:pos x="csX464" y="csY464"/>
              </a:cxn>
              <a:cxn ang="0">
                <a:pos x="csX465" y="csY465"/>
              </a:cxn>
              <a:cxn ang="0">
                <a:pos x="csX466" y="csY466"/>
              </a:cxn>
              <a:cxn ang="0">
                <a:pos x="csX467" y="csY467"/>
              </a:cxn>
              <a:cxn ang="0">
                <a:pos x="csX468" y="csY468"/>
              </a:cxn>
              <a:cxn ang="0">
                <a:pos x="csX469" y="csY469"/>
              </a:cxn>
              <a:cxn ang="0">
                <a:pos x="csX470" y="csY470"/>
              </a:cxn>
              <a:cxn ang="0">
                <a:pos x="csX471" y="csY471"/>
              </a:cxn>
              <a:cxn ang="0">
                <a:pos x="csX472" y="csY472"/>
              </a:cxn>
              <a:cxn ang="0">
                <a:pos x="csX473" y="csY473"/>
              </a:cxn>
              <a:cxn ang="0">
                <a:pos x="csX474" y="csY474"/>
              </a:cxn>
              <a:cxn ang="0">
                <a:pos x="csX475" y="csY475"/>
              </a:cxn>
              <a:cxn ang="0">
                <a:pos x="csX476" y="csY476"/>
              </a:cxn>
              <a:cxn ang="0">
                <a:pos x="csX477" y="csY477"/>
              </a:cxn>
              <a:cxn ang="0">
                <a:pos x="csX478" y="csY478"/>
              </a:cxn>
              <a:cxn ang="0">
                <a:pos x="csX479" y="csY479"/>
              </a:cxn>
              <a:cxn ang="0">
                <a:pos x="csX480" y="csY480"/>
              </a:cxn>
              <a:cxn ang="0">
                <a:pos x="csX481" y="csY481"/>
              </a:cxn>
              <a:cxn ang="0">
                <a:pos x="csX482" y="csY482"/>
              </a:cxn>
              <a:cxn ang="0">
                <a:pos x="csX483" y="csY483"/>
              </a:cxn>
              <a:cxn ang="0">
                <a:pos x="csX484" y="csY484"/>
              </a:cxn>
              <a:cxn ang="0">
                <a:pos x="csX485" y="csY485"/>
              </a:cxn>
              <a:cxn ang="0">
                <a:pos x="csX486" y="csY486"/>
              </a:cxn>
              <a:cxn ang="0">
                <a:pos x="csX487" y="csY487"/>
              </a:cxn>
              <a:cxn ang="0">
                <a:pos x="csX488" y="csY488"/>
              </a:cxn>
              <a:cxn ang="0">
                <a:pos x="csX489" y="csY489"/>
              </a:cxn>
              <a:cxn ang="0">
                <a:pos x="csX490" y="csY490"/>
              </a:cxn>
              <a:cxn ang="0">
                <a:pos x="csX491" y="csY491"/>
              </a:cxn>
              <a:cxn ang="0">
                <a:pos x="csX492" y="csY492"/>
              </a:cxn>
              <a:cxn ang="0">
                <a:pos x="csX493" y="csY493"/>
              </a:cxn>
              <a:cxn ang="0">
                <a:pos x="csX494" y="csY494"/>
              </a:cxn>
              <a:cxn ang="0">
                <a:pos x="csX495" y="csY495"/>
              </a:cxn>
              <a:cxn ang="0">
                <a:pos x="csX496" y="csY496"/>
              </a:cxn>
              <a:cxn ang="0">
                <a:pos x="csX497" y="csY497"/>
              </a:cxn>
              <a:cxn ang="0">
                <a:pos x="csX498" y="csY498"/>
              </a:cxn>
              <a:cxn ang="0">
                <a:pos x="csX499" y="csY499"/>
              </a:cxn>
              <a:cxn ang="0">
                <a:pos x="csX500" y="csY500"/>
              </a:cxn>
              <a:cxn ang="0">
                <a:pos x="csX501" y="csY501"/>
              </a:cxn>
              <a:cxn ang="0">
                <a:pos x="csX502" y="csY502"/>
              </a:cxn>
              <a:cxn ang="0">
                <a:pos x="csX503" y="csY503"/>
              </a:cxn>
              <a:cxn ang="0">
                <a:pos x="csX504" y="csY504"/>
              </a:cxn>
              <a:cxn ang="0">
                <a:pos x="csX505" y="csY505"/>
              </a:cxn>
              <a:cxn ang="0">
                <a:pos x="csX506" y="csY506"/>
              </a:cxn>
              <a:cxn ang="0">
                <a:pos x="csX507" y="csY507"/>
              </a:cxn>
              <a:cxn ang="0">
                <a:pos x="csX508" y="csY508"/>
              </a:cxn>
              <a:cxn ang="0">
                <a:pos x="csX509" y="csY509"/>
              </a:cxn>
              <a:cxn ang="0">
                <a:pos x="csX510" y="csY510"/>
              </a:cxn>
              <a:cxn ang="0">
                <a:pos x="csX511" y="csY511"/>
              </a:cxn>
              <a:cxn ang="0">
                <a:pos x="csX512" y="csY512"/>
              </a:cxn>
              <a:cxn ang="0">
                <a:pos x="csX513" y="csY513"/>
              </a:cxn>
              <a:cxn ang="0">
                <a:pos x="csX514" y="csY514"/>
              </a:cxn>
              <a:cxn ang="0">
                <a:pos x="csX515" y="csY515"/>
              </a:cxn>
              <a:cxn ang="0">
                <a:pos x="csX516" y="csY516"/>
              </a:cxn>
              <a:cxn ang="0">
                <a:pos x="csX517" y="csY517"/>
              </a:cxn>
              <a:cxn ang="0">
                <a:pos x="csX518" y="csY518"/>
              </a:cxn>
              <a:cxn ang="0">
                <a:pos x="csX519" y="csY519"/>
              </a:cxn>
              <a:cxn ang="0">
                <a:pos x="csX520" y="csY520"/>
              </a:cxn>
              <a:cxn ang="0">
                <a:pos x="csX521" y="csY521"/>
              </a:cxn>
              <a:cxn ang="0">
                <a:pos x="csX522" y="csY522"/>
              </a:cxn>
              <a:cxn ang="0">
                <a:pos x="csX523" y="csY523"/>
              </a:cxn>
              <a:cxn ang="0">
                <a:pos x="csX524" y="csY524"/>
              </a:cxn>
              <a:cxn ang="0">
                <a:pos x="csX525" y="csY525"/>
              </a:cxn>
              <a:cxn ang="0">
                <a:pos x="csX526" y="csY526"/>
              </a:cxn>
              <a:cxn ang="0">
                <a:pos x="csX527" y="csY527"/>
              </a:cxn>
              <a:cxn ang="0">
                <a:pos x="csX528" y="csY528"/>
              </a:cxn>
              <a:cxn ang="0">
                <a:pos x="csX529" y="csY529"/>
              </a:cxn>
              <a:cxn ang="0">
                <a:pos x="csX530" y="csY530"/>
              </a:cxn>
              <a:cxn ang="0">
                <a:pos x="csX531" y="csY531"/>
              </a:cxn>
              <a:cxn ang="0">
                <a:pos x="csX532" y="csY532"/>
              </a:cxn>
              <a:cxn ang="0">
                <a:pos x="csX533" y="csY533"/>
              </a:cxn>
              <a:cxn ang="0">
                <a:pos x="csX534" y="csY534"/>
              </a:cxn>
              <a:cxn ang="0">
                <a:pos x="csX535" y="csY535"/>
              </a:cxn>
              <a:cxn ang="0">
                <a:pos x="csX536" y="csY536"/>
              </a:cxn>
              <a:cxn ang="0">
                <a:pos x="csX537" y="csY537"/>
              </a:cxn>
              <a:cxn ang="0">
                <a:pos x="csX538" y="csY538"/>
              </a:cxn>
              <a:cxn ang="0">
                <a:pos x="csX539" y="csY539"/>
              </a:cxn>
              <a:cxn ang="0">
                <a:pos x="csX540" y="csY540"/>
              </a:cxn>
              <a:cxn ang="0">
                <a:pos x="csX541" y="csY541"/>
              </a:cxn>
              <a:cxn ang="0">
                <a:pos x="csX542" y="csY542"/>
              </a:cxn>
              <a:cxn ang="0">
                <a:pos x="csX543" y="csY543"/>
              </a:cxn>
              <a:cxn ang="0">
                <a:pos x="csX544" y="csY544"/>
              </a:cxn>
              <a:cxn ang="0">
                <a:pos x="csX545" y="csY545"/>
              </a:cxn>
              <a:cxn ang="0">
                <a:pos x="csX546" y="csY546"/>
              </a:cxn>
              <a:cxn ang="0">
                <a:pos x="csX547" y="csY547"/>
              </a:cxn>
              <a:cxn ang="0">
                <a:pos x="csX548" y="csY548"/>
              </a:cxn>
              <a:cxn ang="0">
                <a:pos x="csX549" y="csY549"/>
              </a:cxn>
              <a:cxn ang="0">
                <a:pos x="csX550" y="csY550"/>
              </a:cxn>
              <a:cxn ang="0">
                <a:pos x="csX551" y="csY551"/>
              </a:cxn>
              <a:cxn ang="0">
                <a:pos x="csX552" y="csY552"/>
              </a:cxn>
              <a:cxn ang="0">
                <a:pos x="csX553" y="csY553"/>
              </a:cxn>
              <a:cxn ang="0">
                <a:pos x="csX554" y="csY554"/>
              </a:cxn>
              <a:cxn ang="0">
                <a:pos x="csX555" y="csY555"/>
              </a:cxn>
              <a:cxn ang="0">
                <a:pos x="csX556" y="csY556"/>
              </a:cxn>
              <a:cxn ang="0">
                <a:pos x="csX557" y="csY557"/>
              </a:cxn>
              <a:cxn ang="0">
                <a:pos x="csX558" y="csY558"/>
              </a:cxn>
              <a:cxn ang="0">
                <a:pos x="csX559" y="csY559"/>
              </a:cxn>
              <a:cxn ang="0">
                <a:pos x="csX560" y="csY560"/>
              </a:cxn>
              <a:cxn ang="0">
                <a:pos x="csX561" y="csY561"/>
              </a:cxn>
              <a:cxn ang="0">
                <a:pos x="csX562" y="csY562"/>
              </a:cxn>
              <a:cxn ang="0">
                <a:pos x="csX563" y="csY563"/>
              </a:cxn>
              <a:cxn ang="0">
                <a:pos x="csX564" y="csY564"/>
              </a:cxn>
              <a:cxn ang="0">
                <a:pos x="csX565" y="csY565"/>
              </a:cxn>
              <a:cxn ang="0">
                <a:pos x="csX566" y="csY566"/>
              </a:cxn>
              <a:cxn ang="0">
                <a:pos x="csX567" y="csY567"/>
              </a:cxn>
              <a:cxn ang="0">
                <a:pos x="csX568" y="csY568"/>
              </a:cxn>
              <a:cxn ang="0">
                <a:pos x="csX569" y="csY569"/>
              </a:cxn>
              <a:cxn ang="0">
                <a:pos x="csX570" y="csY570"/>
              </a:cxn>
              <a:cxn ang="0">
                <a:pos x="csX571" y="csY571"/>
              </a:cxn>
              <a:cxn ang="0">
                <a:pos x="csX572" y="csY572"/>
              </a:cxn>
              <a:cxn ang="0">
                <a:pos x="csX573" y="csY573"/>
              </a:cxn>
              <a:cxn ang="0">
                <a:pos x="csX574" y="csY574"/>
              </a:cxn>
              <a:cxn ang="0">
                <a:pos x="csX575" y="csY575"/>
              </a:cxn>
              <a:cxn ang="0">
                <a:pos x="csX576" y="csY576"/>
              </a:cxn>
              <a:cxn ang="0">
                <a:pos x="csX577" y="csY577"/>
              </a:cxn>
              <a:cxn ang="0">
                <a:pos x="csX578" y="csY578"/>
              </a:cxn>
              <a:cxn ang="0">
                <a:pos x="csX579" y="csY579"/>
              </a:cxn>
              <a:cxn ang="0">
                <a:pos x="csX580" y="csY580"/>
              </a:cxn>
              <a:cxn ang="0">
                <a:pos x="csX581" y="csY581"/>
              </a:cxn>
              <a:cxn ang="0">
                <a:pos x="csX582" y="csY582"/>
              </a:cxn>
              <a:cxn ang="0">
                <a:pos x="csX583" y="csY583"/>
              </a:cxn>
              <a:cxn ang="0">
                <a:pos x="csX584" y="csY584"/>
              </a:cxn>
              <a:cxn ang="0">
                <a:pos x="csX585" y="csY585"/>
              </a:cxn>
              <a:cxn ang="0">
                <a:pos x="csX586" y="csY586"/>
              </a:cxn>
              <a:cxn ang="0">
                <a:pos x="csX587" y="csY587"/>
              </a:cxn>
              <a:cxn ang="0">
                <a:pos x="csX588" y="csY588"/>
              </a:cxn>
              <a:cxn ang="0">
                <a:pos x="csX589" y="csY589"/>
              </a:cxn>
              <a:cxn ang="0">
                <a:pos x="csX590" y="csY590"/>
              </a:cxn>
              <a:cxn ang="0">
                <a:pos x="csX591" y="csY591"/>
              </a:cxn>
              <a:cxn ang="0">
                <a:pos x="csX592" y="csY592"/>
              </a:cxn>
              <a:cxn ang="0">
                <a:pos x="csX593" y="csY593"/>
              </a:cxn>
              <a:cxn ang="0">
                <a:pos x="csX594" y="csY594"/>
              </a:cxn>
              <a:cxn ang="0">
                <a:pos x="csX595" y="csY595"/>
              </a:cxn>
              <a:cxn ang="0">
                <a:pos x="csX596" y="csY596"/>
              </a:cxn>
              <a:cxn ang="0">
                <a:pos x="csX597" y="csY597"/>
              </a:cxn>
              <a:cxn ang="0">
                <a:pos x="csX598" y="csY598"/>
              </a:cxn>
              <a:cxn ang="0">
                <a:pos x="csX599" y="csY599"/>
              </a:cxn>
              <a:cxn ang="0">
                <a:pos x="csX600" y="csY600"/>
              </a:cxn>
              <a:cxn ang="0">
                <a:pos x="csX601" y="csY601"/>
              </a:cxn>
              <a:cxn ang="0">
                <a:pos x="csX602" y="csY602"/>
              </a:cxn>
              <a:cxn ang="0">
                <a:pos x="csX603" y="csY603"/>
              </a:cxn>
              <a:cxn ang="0">
                <a:pos x="csX604" y="csY604"/>
              </a:cxn>
              <a:cxn ang="0">
                <a:pos x="csX605" y="csY605"/>
              </a:cxn>
              <a:cxn ang="0">
                <a:pos x="csX606" y="csY606"/>
              </a:cxn>
              <a:cxn ang="0">
                <a:pos x="csX607" y="csY607"/>
              </a:cxn>
              <a:cxn ang="0">
                <a:pos x="csX608" y="csY608"/>
              </a:cxn>
              <a:cxn ang="0">
                <a:pos x="csX609" y="csY609"/>
              </a:cxn>
              <a:cxn ang="0">
                <a:pos x="csX610" y="csY610"/>
              </a:cxn>
              <a:cxn ang="0">
                <a:pos x="csX611" y="csY611"/>
              </a:cxn>
              <a:cxn ang="0">
                <a:pos x="csX612" y="csY612"/>
              </a:cxn>
              <a:cxn ang="0">
                <a:pos x="csX613" y="csY613"/>
              </a:cxn>
              <a:cxn ang="0">
                <a:pos x="csX614" y="csY614"/>
              </a:cxn>
              <a:cxn ang="0">
                <a:pos x="csX615" y="csY615"/>
              </a:cxn>
              <a:cxn ang="0">
                <a:pos x="csX616" y="csY616"/>
              </a:cxn>
              <a:cxn ang="0">
                <a:pos x="csX617" y="csY617"/>
              </a:cxn>
              <a:cxn ang="0">
                <a:pos x="csX618" y="csY618"/>
              </a:cxn>
              <a:cxn ang="0">
                <a:pos x="csX619" y="csY619"/>
              </a:cxn>
              <a:cxn ang="0">
                <a:pos x="csX620" y="csY620"/>
              </a:cxn>
              <a:cxn ang="0">
                <a:pos x="csX621" y="csY621"/>
              </a:cxn>
              <a:cxn ang="0">
                <a:pos x="csX622" y="csY622"/>
              </a:cxn>
              <a:cxn ang="0">
                <a:pos x="csX623" y="csY623"/>
              </a:cxn>
              <a:cxn ang="0">
                <a:pos x="csX624" y="csY624"/>
              </a:cxn>
              <a:cxn ang="0">
                <a:pos x="csX625" y="csY625"/>
              </a:cxn>
              <a:cxn ang="0">
                <a:pos x="csX626" y="csY626"/>
              </a:cxn>
              <a:cxn ang="0">
                <a:pos x="csX627" y="csY627"/>
              </a:cxn>
              <a:cxn ang="0">
                <a:pos x="csX628" y="csY628"/>
              </a:cxn>
              <a:cxn ang="0">
                <a:pos x="csX629" y="csY629"/>
              </a:cxn>
              <a:cxn ang="0">
                <a:pos x="csX630" y="csY630"/>
              </a:cxn>
              <a:cxn ang="0">
                <a:pos x="csX631" y="csY631"/>
              </a:cxn>
              <a:cxn ang="0">
                <a:pos x="csX632" y="csY632"/>
              </a:cxn>
              <a:cxn ang="0">
                <a:pos x="csX633" y="csY633"/>
              </a:cxn>
              <a:cxn ang="0">
                <a:pos x="csX634" y="csY634"/>
              </a:cxn>
              <a:cxn ang="0">
                <a:pos x="csX635" y="csY635"/>
              </a:cxn>
              <a:cxn ang="0">
                <a:pos x="csX636" y="csY636"/>
              </a:cxn>
              <a:cxn ang="0">
                <a:pos x="csX637" y="csY637"/>
              </a:cxn>
              <a:cxn ang="0">
                <a:pos x="csX638" y="csY638"/>
              </a:cxn>
              <a:cxn ang="0">
                <a:pos x="csX639" y="csY639"/>
              </a:cxn>
              <a:cxn ang="0">
                <a:pos x="csX640" y="csY640"/>
              </a:cxn>
              <a:cxn ang="0">
                <a:pos x="csX641" y="csY641"/>
              </a:cxn>
              <a:cxn ang="0">
                <a:pos x="csX642" y="csY642"/>
              </a:cxn>
              <a:cxn ang="0">
                <a:pos x="csX643" y="csY643"/>
              </a:cxn>
              <a:cxn ang="0">
                <a:pos x="csX644" y="csY644"/>
              </a:cxn>
              <a:cxn ang="0">
                <a:pos x="csX645" y="csY645"/>
              </a:cxn>
              <a:cxn ang="0">
                <a:pos x="csX646" y="csY646"/>
              </a:cxn>
              <a:cxn ang="0">
                <a:pos x="csX647" y="csY647"/>
              </a:cxn>
              <a:cxn ang="0">
                <a:pos x="csX648" y="csY648"/>
              </a:cxn>
              <a:cxn ang="0">
                <a:pos x="csX649" y="csY649"/>
              </a:cxn>
              <a:cxn ang="0">
                <a:pos x="csX650" y="csY650"/>
              </a:cxn>
              <a:cxn ang="0">
                <a:pos x="csX651" y="csY651"/>
              </a:cxn>
              <a:cxn ang="0">
                <a:pos x="csX652" y="csY652"/>
              </a:cxn>
              <a:cxn ang="0">
                <a:pos x="csX653" y="csY653"/>
              </a:cxn>
              <a:cxn ang="0">
                <a:pos x="csX654" y="csY654"/>
              </a:cxn>
              <a:cxn ang="0">
                <a:pos x="csX655" y="csY655"/>
              </a:cxn>
              <a:cxn ang="0">
                <a:pos x="csX656" y="csY656"/>
              </a:cxn>
              <a:cxn ang="0">
                <a:pos x="csX657" y="csY657"/>
              </a:cxn>
              <a:cxn ang="0">
                <a:pos x="csX658" y="csY658"/>
              </a:cxn>
              <a:cxn ang="0">
                <a:pos x="csX659" y="csY659"/>
              </a:cxn>
              <a:cxn ang="0">
                <a:pos x="csX660" y="csY660"/>
              </a:cxn>
              <a:cxn ang="0">
                <a:pos x="csX661" y="csY661"/>
              </a:cxn>
              <a:cxn ang="0">
                <a:pos x="csX662" y="csY662"/>
              </a:cxn>
              <a:cxn ang="0">
                <a:pos x="csX663" y="csY663"/>
              </a:cxn>
              <a:cxn ang="0">
                <a:pos x="csX664" y="csY664"/>
              </a:cxn>
              <a:cxn ang="0">
                <a:pos x="csX665" y="csY665"/>
              </a:cxn>
              <a:cxn ang="0">
                <a:pos x="csX666" y="csY666"/>
              </a:cxn>
              <a:cxn ang="0">
                <a:pos x="csX667" y="csY667"/>
              </a:cxn>
              <a:cxn ang="0">
                <a:pos x="csX668" y="csY668"/>
              </a:cxn>
              <a:cxn ang="0">
                <a:pos x="csX669" y="csY669"/>
              </a:cxn>
              <a:cxn ang="0">
                <a:pos x="csX670" y="csY670"/>
              </a:cxn>
              <a:cxn ang="0">
                <a:pos x="csX671" y="csY671"/>
              </a:cxn>
              <a:cxn ang="0">
                <a:pos x="csX672" y="csY672"/>
              </a:cxn>
              <a:cxn ang="0">
                <a:pos x="csX673" y="csY673"/>
              </a:cxn>
              <a:cxn ang="0">
                <a:pos x="csX674" y="csY674"/>
              </a:cxn>
              <a:cxn ang="0">
                <a:pos x="csX675" y="csY675"/>
              </a:cxn>
              <a:cxn ang="0">
                <a:pos x="csX676" y="csY676"/>
              </a:cxn>
              <a:cxn ang="0">
                <a:pos x="csX677" y="csY677"/>
              </a:cxn>
              <a:cxn ang="0">
                <a:pos x="csX678" y="csY678"/>
              </a:cxn>
              <a:cxn ang="0">
                <a:pos x="csX679" y="csY679"/>
              </a:cxn>
              <a:cxn ang="0">
                <a:pos x="csX680" y="csY680"/>
              </a:cxn>
              <a:cxn ang="0">
                <a:pos x="csX681" y="csY681"/>
              </a:cxn>
              <a:cxn ang="0">
                <a:pos x="csX682" y="csY682"/>
              </a:cxn>
              <a:cxn ang="0">
                <a:pos x="csX683" y="csY683"/>
              </a:cxn>
              <a:cxn ang="0">
                <a:pos x="csX684" y="csY684"/>
              </a:cxn>
              <a:cxn ang="0">
                <a:pos x="csX685" y="csY685"/>
              </a:cxn>
              <a:cxn ang="0">
                <a:pos x="csX686" y="csY686"/>
              </a:cxn>
              <a:cxn ang="0">
                <a:pos x="csX687" y="csY687"/>
              </a:cxn>
              <a:cxn ang="0">
                <a:pos x="csX688" y="csY688"/>
              </a:cxn>
              <a:cxn ang="0">
                <a:pos x="csX689" y="csY689"/>
              </a:cxn>
              <a:cxn ang="0">
                <a:pos x="csX690" y="csY690"/>
              </a:cxn>
              <a:cxn ang="0">
                <a:pos x="csX691" y="csY691"/>
              </a:cxn>
              <a:cxn ang="0">
                <a:pos x="csX692" y="csY692"/>
              </a:cxn>
              <a:cxn ang="0">
                <a:pos x="csX693" y="csY693"/>
              </a:cxn>
              <a:cxn ang="0">
                <a:pos x="csX694" y="csY694"/>
              </a:cxn>
              <a:cxn ang="0">
                <a:pos x="csX695" y="csY695"/>
              </a:cxn>
              <a:cxn ang="0">
                <a:pos x="csX696" y="csY696"/>
              </a:cxn>
              <a:cxn ang="0">
                <a:pos x="csX697" y="csY697"/>
              </a:cxn>
              <a:cxn ang="0">
                <a:pos x="csX698" y="csY698"/>
              </a:cxn>
              <a:cxn ang="0">
                <a:pos x="csX699" y="csY699"/>
              </a:cxn>
              <a:cxn ang="0">
                <a:pos x="csX700" y="csY700"/>
              </a:cxn>
              <a:cxn ang="0">
                <a:pos x="csX701" y="csY701"/>
              </a:cxn>
              <a:cxn ang="0">
                <a:pos x="csX702" y="csY702"/>
              </a:cxn>
              <a:cxn ang="0">
                <a:pos x="csX703" y="csY703"/>
              </a:cxn>
              <a:cxn ang="0">
                <a:pos x="csX704" y="csY704"/>
              </a:cxn>
              <a:cxn ang="0">
                <a:pos x="csX705" y="csY705"/>
              </a:cxn>
              <a:cxn ang="0">
                <a:pos x="csX706" y="csY706"/>
              </a:cxn>
              <a:cxn ang="0">
                <a:pos x="csX707" y="csY707"/>
              </a:cxn>
              <a:cxn ang="0">
                <a:pos x="csX708" y="csY708"/>
              </a:cxn>
              <a:cxn ang="0">
                <a:pos x="csX709" y="csY709"/>
              </a:cxn>
              <a:cxn ang="0">
                <a:pos x="csX710" y="csY710"/>
              </a:cxn>
              <a:cxn ang="0">
                <a:pos x="csX711" y="csY711"/>
              </a:cxn>
              <a:cxn ang="0">
                <a:pos x="csX712" y="csY712"/>
              </a:cxn>
              <a:cxn ang="0">
                <a:pos x="csX713" y="csY713"/>
              </a:cxn>
              <a:cxn ang="0">
                <a:pos x="csX714" y="csY714"/>
              </a:cxn>
              <a:cxn ang="0">
                <a:pos x="csX715" y="csY715"/>
              </a:cxn>
              <a:cxn ang="0">
                <a:pos x="csX716" y="csY716"/>
              </a:cxn>
              <a:cxn ang="0">
                <a:pos x="csX717" y="csY717"/>
              </a:cxn>
              <a:cxn ang="0">
                <a:pos x="csX718" y="csY718"/>
              </a:cxn>
              <a:cxn ang="0">
                <a:pos x="csX719" y="csY719"/>
              </a:cxn>
              <a:cxn ang="0">
                <a:pos x="csX720" y="csY720"/>
              </a:cxn>
              <a:cxn ang="0">
                <a:pos x="csX721" y="csY721"/>
              </a:cxn>
              <a:cxn ang="0">
                <a:pos x="csX722" y="csY722"/>
              </a:cxn>
              <a:cxn ang="0">
                <a:pos x="csX723" y="csY723"/>
              </a:cxn>
              <a:cxn ang="0">
                <a:pos x="csX724" y="csY724"/>
              </a:cxn>
              <a:cxn ang="0">
                <a:pos x="csX725" y="csY725"/>
              </a:cxn>
              <a:cxn ang="0">
                <a:pos x="csX726" y="csY726"/>
              </a:cxn>
              <a:cxn ang="0">
                <a:pos x="csX727" y="csY727"/>
              </a:cxn>
              <a:cxn ang="0">
                <a:pos x="csX728" y="csY728"/>
              </a:cxn>
              <a:cxn ang="0">
                <a:pos x="csX729" y="csY729"/>
              </a:cxn>
              <a:cxn ang="0">
                <a:pos x="csX730" y="csY730"/>
              </a:cxn>
              <a:cxn ang="0">
                <a:pos x="csX731" y="csY731"/>
              </a:cxn>
              <a:cxn ang="0">
                <a:pos x="csX732" y="csY732"/>
              </a:cxn>
              <a:cxn ang="0">
                <a:pos x="csX733" y="csY733"/>
              </a:cxn>
              <a:cxn ang="0">
                <a:pos x="csX734" y="csY734"/>
              </a:cxn>
              <a:cxn ang="0">
                <a:pos x="csX735" y="csY735"/>
              </a:cxn>
              <a:cxn ang="0">
                <a:pos x="csX736" y="csY736"/>
              </a:cxn>
              <a:cxn ang="0">
                <a:pos x="csX737" y="csY737"/>
              </a:cxn>
              <a:cxn ang="0">
                <a:pos x="csX738" y="csY738"/>
              </a:cxn>
              <a:cxn ang="0">
                <a:pos x="csX739" y="csY739"/>
              </a:cxn>
              <a:cxn ang="0">
                <a:pos x="csX740" y="csY740"/>
              </a:cxn>
              <a:cxn ang="0">
                <a:pos x="csX741" y="csY741"/>
              </a:cxn>
              <a:cxn ang="0">
                <a:pos x="csX742" y="csY742"/>
              </a:cxn>
              <a:cxn ang="0">
                <a:pos x="csX743" y="csY743"/>
              </a:cxn>
              <a:cxn ang="0">
                <a:pos x="csX744" y="csY744"/>
              </a:cxn>
              <a:cxn ang="0">
                <a:pos x="csX745" y="csY745"/>
              </a:cxn>
              <a:cxn ang="0">
                <a:pos x="csX746" y="csY746"/>
              </a:cxn>
              <a:cxn ang="0">
                <a:pos x="csX747" y="csY747"/>
              </a:cxn>
              <a:cxn ang="0">
                <a:pos x="csX748" y="csY748"/>
              </a:cxn>
              <a:cxn ang="0">
                <a:pos x="csX749" y="csY749"/>
              </a:cxn>
              <a:cxn ang="0">
                <a:pos x="csX750" y="csY750"/>
              </a:cxn>
              <a:cxn ang="0">
                <a:pos x="csX751" y="csY751"/>
              </a:cxn>
              <a:cxn ang="0">
                <a:pos x="csX752" y="csY752"/>
              </a:cxn>
              <a:cxn ang="0">
                <a:pos x="csX753" y="csY753"/>
              </a:cxn>
              <a:cxn ang="0">
                <a:pos x="csX754" y="csY754"/>
              </a:cxn>
              <a:cxn ang="0">
                <a:pos x="csX755" y="csY755"/>
              </a:cxn>
              <a:cxn ang="0">
                <a:pos x="csX756" y="csY756"/>
              </a:cxn>
              <a:cxn ang="0">
                <a:pos x="csX757" y="csY757"/>
              </a:cxn>
              <a:cxn ang="0">
                <a:pos x="csX758" y="csY758"/>
              </a:cxn>
              <a:cxn ang="0">
                <a:pos x="csX759" y="csY759"/>
              </a:cxn>
              <a:cxn ang="0">
                <a:pos x="csX760" y="csY760"/>
              </a:cxn>
              <a:cxn ang="0">
                <a:pos x="csX761" y="csY761"/>
              </a:cxn>
              <a:cxn ang="0">
                <a:pos x="csX762" y="csY762"/>
              </a:cxn>
              <a:cxn ang="0">
                <a:pos x="csX763" y="csY763"/>
              </a:cxn>
              <a:cxn ang="0">
                <a:pos x="csX764" y="csY764"/>
              </a:cxn>
              <a:cxn ang="0">
                <a:pos x="csX765" y="csY765"/>
              </a:cxn>
              <a:cxn ang="0">
                <a:pos x="csX766" y="csY766"/>
              </a:cxn>
              <a:cxn ang="0">
                <a:pos x="csX767" y="csY767"/>
              </a:cxn>
              <a:cxn ang="0">
                <a:pos x="csX768" y="csY768"/>
              </a:cxn>
              <a:cxn ang="0">
                <a:pos x="csX769" y="csY769"/>
              </a:cxn>
              <a:cxn ang="0">
                <a:pos x="csX770" y="csY770"/>
              </a:cxn>
              <a:cxn ang="0">
                <a:pos x="csX771" y="csY771"/>
              </a:cxn>
              <a:cxn ang="0">
                <a:pos x="csX772" y="csY772"/>
              </a:cxn>
              <a:cxn ang="0">
                <a:pos x="csX773" y="csY773"/>
              </a:cxn>
              <a:cxn ang="0">
                <a:pos x="csX774" y="csY774"/>
              </a:cxn>
              <a:cxn ang="0">
                <a:pos x="csX775" y="csY775"/>
              </a:cxn>
              <a:cxn ang="0">
                <a:pos x="csX776" y="csY776"/>
              </a:cxn>
              <a:cxn ang="0">
                <a:pos x="csX777" y="csY777"/>
              </a:cxn>
              <a:cxn ang="0">
                <a:pos x="csX778" y="csY778"/>
              </a:cxn>
              <a:cxn ang="0">
                <a:pos x="csX779" y="csY779"/>
              </a:cxn>
              <a:cxn ang="0">
                <a:pos x="csX780" y="csY780"/>
              </a:cxn>
              <a:cxn ang="0">
                <a:pos x="csX781" y="csY781"/>
              </a:cxn>
              <a:cxn ang="0">
                <a:pos x="csX782" y="csY782"/>
              </a:cxn>
              <a:cxn ang="0">
                <a:pos x="csX783" y="csY783"/>
              </a:cxn>
              <a:cxn ang="0">
                <a:pos x="csX784" y="csY784"/>
              </a:cxn>
              <a:cxn ang="0">
                <a:pos x="csX785" y="csY785"/>
              </a:cxn>
              <a:cxn ang="0">
                <a:pos x="csX786" y="csY786"/>
              </a:cxn>
              <a:cxn ang="0">
                <a:pos x="csX787" y="csY787"/>
              </a:cxn>
              <a:cxn ang="0">
                <a:pos x="csX788" y="csY788"/>
              </a:cxn>
              <a:cxn ang="0">
                <a:pos x="csX789" y="csY789"/>
              </a:cxn>
              <a:cxn ang="0">
                <a:pos x="csX790" y="csY790"/>
              </a:cxn>
              <a:cxn ang="0">
                <a:pos x="csX791" y="csY791"/>
              </a:cxn>
              <a:cxn ang="0">
                <a:pos x="csX792" y="csY792"/>
              </a:cxn>
              <a:cxn ang="0">
                <a:pos x="csX793" y="csY793"/>
              </a:cxn>
              <a:cxn ang="0">
                <a:pos x="csX794" y="csY794"/>
              </a:cxn>
              <a:cxn ang="0">
                <a:pos x="csX795" y="csY795"/>
              </a:cxn>
              <a:cxn ang="0">
                <a:pos x="csX796" y="csY796"/>
              </a:cxn>
              <a:cxn ang="0">
                <a:pos x="csX797" y="csY797"/>
              </a:cxn>
              <a:cxn ang="0">
                <a:pos x="csX798" y="csY798"/>
              </a:cxn>
              <a:cxn ang="0">
                <a:pos x="csX799" y="csY799"/>
              </a:cxn>
              <a:cxn ang="0">
                <a:pos x="csX800" y="csY800"/>
              </a:cxn>
              <a:cxn ang="0">
                <a:pos x="csX801" y="csY801"/>
              </a:cxn>
              <a:cxn ang="0">
                <a:pos x="csX802" y="csY802"/>
              </a:cxn>
              <a:cxn ang="0">
                <a:pos x="csX803" y="csY803"/>
              </a:cxn>
              <a:cxn ang="0">
                <a:pos x="csX804" y="csY804"/>
              </a:cxn>
              <a:cxn ang="0">
                <a:pos x="csX805" y="csY805"/>
              </a:cxn>
              <a:cxn ang="0">
                <a:pos x="csX806" y="csY806"/>
              </a:cxn>
              <a:cxn ang="0">
                <a:pos x="csX807" y="csY807"/>
              </a:cxn>
              <a:cxn ang="0">
                <a:pos x="csX808" y="csY808"/>
              </a:cxn>
              <a:cxn ang="0">
                <a:pos x="csX809" y="csY809"/>
              </a:cxn>
              <a:cxn ang="0">
                <a:pos x="csX810" y="csY810"/>
              </a:cxn>
              <a:cxn ang="0">
                <a:pos x="csX811" y="csY811"/>
              </a:cxn>
              <a:cxn ang="0">
                <a:pos x="csX812" y="csY812"/>
              </a:cxn>
              <a:cxn ang="0">
                <a:pos x="csX813" y="csY813"/>
              </a:cxn>
              <a:cxn ang="0">
                <a:pos x="csX814" y="csY814"/>
              </a:cxn>
              <a:cxn ang="0">
                <a:pos x="csX815" y="csY815"/>
              </a:cxn>
              <a:cxn ang="0">
                <a:pos x="csX816" y="csY816"/>
              </a:cxn>
              <a:cxn ang="0">
                <a:pos x="csX817" y="csY817"/>
              </a:cxn>
              <a:cxn ang="0">
                <a:pos x="csX818" y="csY818"/>
              </a:cxn>
              <a:cxn ang="0">
                <a:pos x="csX819" y="csY819"/>
              </a:cxn>
              <a:cxn ang="0">
                <a:pos x="csX820" y="csY820"/>
              </a:cxn>
              <a:cxn ang="0">
                <a:pos x="csX821" y="csY821"/>
              </a:cxn>
              <a:cxn ang="0">
                <a:pos x="csX822" y="csY822"/>
              </a:cxn>
              <a:cxn ang="0">
                <a:pos x="csX823" y="csY823"/>
              </a:cxn>
              <a:cxn ang="0">
                <a:pos x="csX824" y="csY824"/>
              </a:cxn>
              <a:cxn ang="0">
                <a:pos x="csX825" y="csY825"/>
              </a:cxn>
              <a:cxn ang="0">
                <a:pos x="csX826" y="csY826"/>
              </a:cxn>
              <a:cxn ang="0">
                <a:pos x="csX827" y="csY827"/>
              </a:cxn>
              <a:cxn ang="0">
                <a:pos x="csX828" y="csY828"/>
              </a:cxn>
              <a:cxn ang="0">
                <a:pos x="csX829" y="csY829"/>
              </a:cxn>
              <a:cxn ang="0">
                <a:pos x="csX830" y="csY830"/>
              </a:cxn>
              <a:cxn ang="0">
                <a:pos x="csX831" y="csY831"/>
              </a:cxn>
              <a:cxn ang="0">
                <a:pos x="csX832" y="csY832"/>
              </a:cxn>
              <a:cxn ang="0">
                <a:pos x="csX833" y="csY833"/>
              </a:cxn>
              <a:cxn ang="0">
                <a:pos x="csX834" y="csY834"/>
              </a:cxn>
              <a:cxn ang="0">
                <a:pos x="csX835" y="csY835"/>
              </a:cxn>
              <a:cxn ang="0">
                <a:pos x="csX836" y="csY836"/>
              </a:cxn>
              <a:cxn ang="0">
                <a:pos x="csX837" y="csY837"/>
              </a:cxn>
              <a:cxn ang="0">
                <a:pos x="csX838" y="csY838"/>
              </a:cxn>
              <a:cxn ang="0">
                <a:pos x="csX839" y="csY839"/>
              </a:cxn>
              <a:cxn ang="0">
                <a:pos x="csX840" y="csY840"/>
              </a:cxn>
              <a:cxn ang="0">
                <a:pos x="csX841" y="csY841"/>
              </a:cxn>
              <a:cxn ang="0">
                <a:pos x="csX842" y="csY842"/>
              </a:cxn>
              <a:cxn ang="0">
                <a:pos x="csX843" y="csY843"/>
              </a:cxn>
              <a:cxn ang="0">
                <a:pos x="csX844" y="csY844"/>
              </a:cxn>
              <a:cxn ang="0">
                <a:pos x="csX845" y="csY845"/>
              </a:cxn>
              <a:cxn ang="0">
                <a:pos x="csX846" y="csY846"/>
              </a:cxn>
              <a:cxn ang="0">
                <a:pos x="csX847" y="csY847"/>
              </a:cxn>
              <a:cxn ang="0">
                <a:pos x="csX848" y="csY848"/>
              </a:cxn>
              <a:cxn ang="0">
                <a:pos x="csX849" y="csY849"/>
              </a:cxn>
              <a:cxn ang="0">
                <a:pos x="csX850" y="csY850"/>
              </a:cxn>
              <a:cxn ang="0">
                <a:pos x="csX851" y="csY851"/>
              </a:cxn>
              <a:cxn ang="0">
                <a:pos x="csX852" y="csY852"/>
              </a:cxn>
              <a:cxn ang="0">
                <a:pos x="csX853" y="csY853"/>
              </a:cxn>
              <a:cxn ang="0">
                <a:pos x="csX854" y="csY854"/>
              </a:cxn>
              <a:cxn ang="0">
                <a:pos x="csX855" y="csY855"/>
              </a:cxn>
              <a:cxn ang="0">
                <a:pos x="csX856" y="csY856"/>
              </a:cxn>
              <a:cxn ang="0">
                <a:pos x="csX857" y="csY857"/>
              </a:cxn>
              <a:cxn ang="0">
                <a:pos x="csX858" y="csY858"/>
              </a:cxn>
              <a:cxn ang="0">
                <a:pos x="csX859" y="csY859"/>
              </a:cxn>
              <a:cxn ang="0">
                <a:pos x="csX860" y="csY860"/>
              </a:cxn>
              <a:cxn ang="0">
                <a:pos x="csX861" y="csY861"/>
              </a:cxn>
              <a:cxn ang="0">
                <a:pos x="csX862" y="csY862"/>
              </a:cxn>
              <a:cxn ang="0">
                <a:pos x="csX863" y="csY863"/>
              </a:cxn>
              <a:cxn ang="0">
                <a:pos x="csX864" y="csY864"/>
              </a:cxn>
              <a:cxn ang="0">
                <a:pos x="csX865" y="csY865"/>
              </a:cxn>
              <a:cxn ang="0">
                <a:pos x="csX866" y="csY866"/>
              </a:cxn>
              <a:cxn ang="0">
                <a:pos x="csX867" y="csY867"/>
              </a:cxn>
              <a:cxn ang="0">
                <a:pos x="csX868" y="csY868"/>
              </a:cxn>
              <a:cxn ang="0">
                <a:pos x="csX869" y="csY869"/>
              </a:cxn>
              <a:cxn ang="0">
                <a:pos x="csX870" y="csY870"/>
              </a:cxn>
              <a:cxn ang="0">
                <a:pos x="csX871" y="csY871"/>
              </a:cxn>
              <a:cxn ang="0">
                <a:pos x="csX872" y="csY872"/>
              </a:cxn>
              <a:cxn ang="0">
                <a:pos x="csX873" y="csY873"/>
              </a:cxn>
              <a:cxn ang="0">
                <a:pos x="csX874" y="csY874"/>
              </a:cxn>
              <a:cxn ang="0">
                <a:pos x="csX875" y="csY875"/>
              </a:cxn>
              <a:cxn ang="0">
                <a:pos x="csX876" y="csY876"/>
              </a:cxn>
              <a:cxn ang="0">
                <a:pos x="csX877" y="csY877"/>
              </a:cxn>
              <a:cxn ang="0">
                <a:pos x="csX878" y="csY878"/>
              </a:cxn>
              <a:cxn ang="0">
                <a:pos x="csX879" y="csY879"/>
              </a:cxn>
              <a:cxn ang="0">
                <a:pos x="csX880" y="csY880"/>
              </a:cxn>
              <a:cxn ang="0">
                <a:pos x="csX881" y="csY881"/>
              </a:cxn>
              <a:cxn ang="0">
                <a:pos x="csX882" y="csY882"/>
              </a:cxn>
              <a:cxn ang="0">
                <a:pos x="csX883" y="csY883"/>
              </a:cxn>
              <a:cxn ang="0">
                <a:pos x="csX884" y="csY884"/>
              </a:cxn>
              <a:cxn ang="0">
                <a:pos x="csX885" y="csY885"/>
              </a:cxn>
              <a:cxn ang="0">
                <a:pos x="csX886" y="csY886"/>
              </a:cxn>
              <a:cxn ang="0">
                <a:pos x="csX887" y="csY887"/>
              </a:cxn>
              <a:cxn ang="0">
                <a:pos x="csX888" y="csY888"/>
              </a:cxn>
              <a:cxn ang="0">
                <a:pos x="csX889" y="csY889"/>
              </a:cxn>
              <a:cxn ang="0">
                <a:pos x="csX890" y="csY890"/>
              </a:cxn>
              <a:cxn ang="0">
                <a:pos x="csX891" y="csY891"/>
              </a:cxn>
              <a:cxn ang="0">
                <a:pos x="csX892" y="csY892"/>
              </a:cxn>
              <a:cxn ang="0">
                <a:pos x="csX893" y="csY893"/>
              </a:cxn>
              <a:cxn ang="0">
                <a:pos x="csX894" y="csY894"/>
              </a:cxn>
              <a:cxn ang="0">
                <a:pos x="csX895" y="csY895"/>
              </a:cxn>
              <a:cxn ang="0">
                <a:pos x="csX896" y="csY896"/>
              </a:cxn>
              <a:cxn ang="0">
                <a:pos x="csX897" y="csY897"/>
              </a:cxn>
              <a:cxn ang="0">
                <a:pos x="csX898" y="csY898"/>
              </a:cxn>
              <a:cxn ang="0">
                <a:pos x="csX899" y="csY899"/>
              </a:cxn>
              <a:cxn ang="0">
                <a:pos x="csX900" y="csY900"/>
              </a:cxn>
              <a:cxn ang="0">
                <a:pos x="csX901" y="csY901"/>
              </a:cxn>
              <a:cxn ang="0">
                <a:pos x="csX902" y="csY902"/>
              </a:cxn>
              <a:cxn ang="0">
                <a:pos x="csX903" y="csY903"/>
              </a:cxn>
              <a:cxn ang="0">
                <a:pos x="csX904" y="csY904"/>
              </a:cxn>
              <a:cxn ang="0">
                <a:pos x="csX905" y="csY905"/>
              </a:cxn>
              <a:cxn ang="0">
                <a:pos x="csX906" y="csY906"/>
              </a:cxn>
              <a:cxn ang="0">
                <a:pos x="csX907" y="csY907"/>
              </a:cxn>
              <a:cxn ang="0">
                <a:pos x="csX908" y="csY908"/>
              </a:cxn>
              <a:cxn ang="0">
                <a:pos x="csX909" y="csY909"/>
              </a:cxn>
              <a:cxn ang="0">
                <a:pos x="csX910" y="csY910"/>
              </a:cxn>
              <a:cxn ang="0">
                <a:pos x="csX911" y="csY911"/>
              </a:cxn>
              <a:cxn ang="0">
                <a:pos x="csX912" y="csY912"/>
              </a:cxn>
              <a:cxn ang="0">
                <a:pos x="csX913" y="csY913"/>
              </a:cxn>
              <a:cxn ang="0">
                <a:pos x="csX914" y="csY914"/>
              </a:cxn>
              <a:cxn ang="0">
                <a:pos x="csX915" y="csY915"/>
              </a:cxn>
              <a:cxn ang="0">
                <a:pos x="csX916" y="csY916"/>
              </a:cxn>
              <a:cxn ang="0">
                <a:pos x="csX917" y="csY917"/>
              </a:cxn>
              <a:cxn ang="0">
                <a:pos x="csX918" y="csY918"/>
              </a:cxn>
              <a:cxn ang="0">
                <a:pos x="csX919" y="csY919"/>
              </a:cxn>
              <a:cxn ang="0">
                <a:pos x="csX920" y="csY920"/>
              </a:cxn>
              <a:cxn ang="0">
                <a:pos x="csX921" y="csY921"/>
              </a:cxn>
              <a:cxn ang="0">
                <a:pos x="csX922" y="csY922"/>
              </a:cxn>
              <a:cxn ang="0">
                <a:pos x="csX923" y="csY923"/>
              </a:cxn>
              <a:cxn ang="0">
                <a:pos x="csX924" y="csY924"/>
              </a:cxn>
              <a:cxn ang="0">
                <a:pos x="csX925" y="csY925"/>
              </a:cxn>
              <a:cxn ang="0">
                <a:pos x="csX926" y="csY926"/>
              </a:cxn>
              <a:cxn ang="0">
                <a:pos x="csX927" y="csY927"/>
              </a:cxn>
              <a:cxn ang="0">
                <a:pos x="csX928" y="csY928"/>
              </a:cxn>
              <a:cxn ang="0">
                <a:pos x="csX929" y="csY929"/>
              </a:cxn>
              <a:cxn ang="0">
                <a:pos x="csX930" y="csY930"/>
              </a:cxn>
              <a:cxn ang="0">
                <a:pos x="csX931" y="csY931"/>
              </a:cxn>
              <a:cxn ang="0">
                <a:pos x="csX932" y="csY932"/>
              </a:cxn>
              <a:cxn ang="0">
                <a:pos x="csX933" y="csY933"/>
              </a:cxn>
              <a:cxn ang="0">
                <a:pos x="csX934" y="csY934"/>
              </a:cxn>
              <a:cxn ang="0">
                <a:pos x="csX935" y="csY935"/>
              </a:cxn>
              <a:cxn ang="0">
                <a:pos x="csX936" y="csY936"/>
              </a:cxn>
              <a:cxn ang="0">
                <a:pos x="csX937" y="csY937"/>
              </a:cxn>
              <a:cxn ang="0">
                <a:pos x="csX938" y="csY938"/>
              </a:cxn>
              <a:cxn ang="0">
                <a:pos x="csX939" y="csY939"/>
              </a:cxn>
              <a:cxn ang="0">
                <a:pos x="csX940" y="csY940"/>
              </a:cxn>
              <a:cxn ang="0">
                <a:pos x="csX941" y="csY941"/>
              </a:cxn>
              <a:cxn ang="0">
                <a:pos x="csX942" y="csY942"/>
              </a:cxn>
              <a:cxn ang="0">
                <a:pos x="csX943" y="csY943"/>
              </a:cxn>
              <a:cxn ang="0">
                <a:pos x="csX944" y="csY944"/>
              </a:cxn>
              <a:cxn ang="0">
                <a:pos x="csX945" y="csY945"/>
              </a:cxn>
              <a:cxn ang="0">
                <a:pos x="csX946" y="csY946"/>
              </a:cxn>
              <a:cxn ang="0">
                <a:pos x="csX947" y="csY947"/>
              </a:cxn>
              <a:cxn ang="0">
                <a:pos x="csX948" y="csY948"/>
              </a:cxn>
              <a:cxn ang="0">
                <a:pos x="csX949" y="csY949"/>
              </a:cxn>
              <a:cxn ang="0">
                <a:pos x="csX950" y="csY950"/>
              </a:cxn>
              <a:cxn ang="0">
                <a:pos x="csX951" y="csY951"/>
              </a:cxn>
              <a:cxn ang="0">
                <a:pos x="csX952" y="csY952"/>
              </a:cxn>
              <a:cxn ang="0">
                <a:pos x="csX953" y="csY953"/>
              </a:cxn>
              <a:cxn ang="0">
                <a:pos x="csX954" y="csY954"/>
              </a:cxn>
              <a:cxn ang="0">
                <a:pos x="csX955" y="csY955"/>
              </a:cxn>
              <a:cxn ang="0">
                <a:pos x="csX956" y="csY956"/>
              </a:cxn>
              <a:cxn ang="0">
                <a:pos x="csX957" y="csY957"/>
              </a:cxn>
              <a:cxn ang="0">
                <a:pos x="csX958" y="csY958"/>
              </a:cxn>
              <a:cxn ang="0">
                <a:pos x="csX959" y="csY959"/>
              </a:cxn>
              <a:cxn ang="0">
                <a:pos x="csX960" y="csY960"/>
              </a:cxn>
              <a:cxn ang="0">
                <a:pos x="csX961" y="csY961"/>
              </a:cxn>
              <a:cxn ang="0">
                <a:pos x="csX962" y="csY962"/>
              </a:cxn>
              <a:cxn ang="0">
                <a:pos x="csX963" y="csY963"/>
              </a:cxn>
              <a:cxn ang="0">
                <a:pos x="csX964" y="csY964"/>
              </a:cxn>
              <a:cxn ang="0">
                <a:pos x="csX965" y="csY965"/>
              </a:cxn>
              <a:cxn ang="0">
                <a:pos x="csX966" y="csY966"/>
              </a:cxn>
              <a:cxn ang="0">
                <a:pos x="csX967" y="csY967"/>
              </a:cxn>
              <a:cxn ang="0">
                <a:pos x="csX968" y="csY968"/>
              </a:cxn>
              <a:cxn ang="0">
                <a:pos x="csX969" y="csY969"/>
              </a:cxn>
              <a:cxn ang="0">
                <a:pos x="csX970" y="csY970"/>
              </a:cxn>
              <a:cxn ang="0">
                <a:pos x="csX971" y="csY971"/>
              </a:cxn>
              <a:cxn ang="0">
                <a:pos x="csX972" y="csY972"/>
              </a:cxn>
              <a:cxn ang="0">
                <a:pos x="csX973" y="csY973"/>
              </a:cxn>
              <a:cxn ang="0">
                <a:pos x="csX974" y="csY974"/>
              </a:cxn>
              <a:cxn ang="0">
                <a:pos x="csX975" y="csY975"/>
              </a:cxn>
              <a:cxn ang="0">
                <a:pos x="csX976" y="csY976"/>
              </a:cxn>
              <a:cxn ang="0">
                <a:pos x="csX977" y="csY977"/>
              </a:cxn>
              <a:cxn ang="0">
                <a:pos x="csX978" y="csY978"/>
              </a:cxn>
              <a:cxn ang="0">
                <a:pos x="csX979" y="csY979"/>
              </a:cxn>
              <a:cxn ang="0">
                <a:pos x="csX980" y="csY980"/>
              </a:cxn>
              <a:cxn ang="0">
                <a:pos x="csX981" y="csY981"/>
              </a:cxn>
              <a:cxn ang="0">
                <a:pos x="csX982" y="csY982"/>
              </a:cxn>
              <a:cxn ang="0">
                <a:pos x="csX983" y="csY983"/>
              </a:cxn>
              <a:cxn ang="0">
                <a:pos x="csX984" y="csY984"/>
              </a:cxn>
              <a:cxn ang="0">
                <a:pos x="csX985" y="csY985"/>
              </a:cxn>
              <a:cxn ang="0">
                <a:pos x="csX986" y="csY986"/>
              </a:cxn>
              <a:cxn ang="0">
                <a:pos x="csX987" y="csY987"/>
              </a:cxn>
              <a:cxn ang="0">
                <a:pos x="csX988" y="csY988"/>
              </a:cxn>
              <a:cxn ang="0">
                <a:pos x="csX989" y="csY989"/>
              </a:cxn>
              <a:cxn ang="0">
                <a:pos x="csX990" y="csY990"/>
              </a:cxn>
              <a:cxn ang="0">
                <a:pos x="csX991" y="csY991"/>
              </a:cxn>
              <a:cxn ang="0">
                <a:pos x="csX992" y="csY992"/>
              </a:cxn>
              <a:cxn ang="0">
                <a:pos x="csX993" y="csY993"/>
              </a:cxn>
              <a:cxn ang="0">
                <a:pos x="csX994" y="csY994"/>
              </a:cxn>
              <a:cxn ang="0">
                <a:pos x="csX995" y="csY995"/>
              </a:cxn>
              <a:cxn ang="0">
                <a:pos x="csX996" y="csY996"/>
              </a:cxn>
              <a:cxn ang="0">
                <a:pos x="csX997" y="csY997"/>
              </a:cxn>
              <a:cxn ang="0">
                <a:pos x="csX998" y="csY998"/>
              </a:cxn>
              <a:cxn ang="0">
                <a:pos x="csX999" y="csY999"/>
              </a:cxn>
              <a:cxn ang="0">
                <a:pos x="csX1000" y="csY1000"/>
              </a:cxn>
              <a:cxn ang="0">
                <a:pos x="csX1001" y="csY1001"/>
              </a:cxn>
              <a:cxn ang="0">
                <a:pos x="csX1002" y="csY1002"/>
              </a:cxn>
              <a:cxn ang="0">
                <a:pos x="csX1003" y="csY1003"/>
              </a:cxn>
              <a:cxn ang="0">
                <a:pos x="csX1004" y="csY1004"/>
              </a:cxn>
              <a:cxn ang="0">
                <a:pos x="csX1005" y="csY1005"/>
              </a:cxn>
              <a:cxn ang="0">
                <a:pos x="csX1006" y="csY1006"/>
              </a:cxn>
              <a:cxn ang="0">
                <a:pos x="csX1007" y="csY1007"/>
              </a:cxn>
              <a:cxn ang="0">
                <a:pos x="csX1008" y="csY1008"/>
              </a:cxn>
              <a:cxn ang="0">
                <a:pos x="csX1009" y="csY1009"/>
              </a:cxn>
              <a:cxn ang="0">
                <a:pos x="csX1010" y="csY1010"/>
              </a:cxn>
              <a:cxn ang="0">
                <a:pos x="csX1011" y="csY1011"/>
              </a:cxn>
              <a:cxn ang="0">
                <a:pos x="csX1012" y="csY1012"/>
              </a:cxn>
              <a:cxn ang="0">
                <a:pos x="csX1013" y="csY1013"/>
              </a:cxn>
              <a:cxn ang="0">
                <a:pos x="csX1014" y="csY1014"/>
              </a:cxn>
              <a:cxn ang="0">
                <a:pos x="csX1015" y="csY1015"/>
              </a:cxn>
              <a:cxn ang="0">
                <a:pos x="csX1016" y="csY1016"/>
              </a:cxn>
              <a:cxn ang="0">
                <a:pos x="csX1017" y="csY1017"/>
              </a:cxn>
              <a:cxn ang="0">
                <a:pos x="csX1018" y="csY1018"/>
              </a:cxn>
              <a:cxn ang="0">
                <a:pos x="csX1019" y="csY1019"/>
              </a:cxn>
              <a:cxn ang="0">
                <a:pos x="csX1020" y="csY1020"/>
              </a:cxn>
              <a:cxn ang="0">
                <a:pos x="csX1021" y="csY1021"/>
              </a:cxn>
              <a:cxn ang="0">
                <a:pos x="csX1022" y="csY1022"/>
              </a:cxn>
              <a:cxn ang="0">
                <a:pos x="csX1023" y="csY1023"/>
              </a:cxn>
              <a:cxn ang="0">
                <a:pos x="csX1024" y="csY1024"/>
              </a:cxn>
              <a:cxn ang="0">
                <a:pos x="csX1025" y="csY1025"/>
              </a:cxn>
              <a:cxn ang="0">
                <a:pos x="csX1026" y="csY1026"/>
              </a:cxn>
              <a:cxn ang="0">
                <a:pos x="csX1027" y="csY1027"/>
              </a:cxn>
              <a:cxn ang="0">
                <a:pos x="csX1028" y="csY1028"/>
              </a:cxn>
              <a:cxn ang="0">
                <a:pos x="csX1029" y="csY1029"/>
              </a:cxn>
              <a:cxn ang="0">
                <a:pos x="csX1030" y="csY1030"/>
              </a:cxn>
              <a:cxn ang="0">
                <a:pos x="csX1031" y="csY1031"/>
              </a:cxn>
              <a:cxn ang="0">
                <a:pos x="csX1032" y="csY1032"/>
              </a:cxn>
              <a:cxn ang="0">
                <a:pos x="csX1033" y="csY1033"/>
              </a:cxn>
              <a:cxn ang="0">
                <a:pos x="csX1034" y="csY1034"/>
              </a:cxn>
              <a:cxn ang="0">
                <a:pos x="csX1035" y="csY1035"/>
              </a:cxn>
              <a:cxn ang="0">
                <a:pos x="csX1036" y="csY1036"/>
              </a:cxn>
              <a:cxn ang="0">
                <a:pos x="csX1037" y="csY1037"/>
              </a:cxn>
              <a:cxn ang="0">
                <a:pos x="csX1038" y="csY1038"/>
              </a:cxn>
              <a:cxn ang="0">
                <a:pos x="csX1039" y="csY1039"/>
              </a:cxn>
              <a:cxn ang="0">
                <a:pos x="csX1040" y="csY1040"/>
              </a:cxn>
              <a:cxn ang="0">
                <a:pos x="csX1041" y="csY1041"/>
              </a:cxn>
              <a:cxn ang="0">
                <a:pos x="csX1042" y="csY1042"/>
              </a:cxn>
              <a:cxn ang="0">
                <a:pos x="csX1043" y="csY1043"/>
              </a:cxn>
              <a:cxn ang="0">
                <a:pos x="csX1044" y="csY1044"/>
              </a:cxn>
              <a:cxn ang="0">
                <a:pos x="csX1045" y="csY1045"/>
              </a:cxn>
              <a:cxn ang="0">
                <a:pos x="csX1046" y="csY1046"/>
              </a:cxn>
              <a:cxn ang="0">
                <a:pos x="csX1047" y="csY1047"/>
              </a:cxn>
              <a:cxn ang="0">
                <a:pos x="csX1048" y="csY1048"/>
              </a:cxn>
              <a:cxn ang="0">
                <a:pos x="csX1049" y="csY1049"/>
              </a:cxn>
              <a:cxn ang="0">
                <a:pos x="csX1050" y="csY1050"/>
              </a:cxn>
              <a:cxn ang="0">
                <a:pos x="csX1051" y="csY1051"/>
              </a:cxn>
              <a:cxn ang="0">
                <a:pos x="csX1052" y="csY1052"/>
              </a:cxn>
              <a:cxn ang="0">
                <a:pos x="csX1053" y="csY1053"/>
              </a:cxn>
              <a:cxn ang="0">
                <a:pos x="csX1054" y="csY1054"/>
              </a:cxn>
              <a:cxn ang="0">
                <a:pos x="csX1055" y="csY1055"/>
              </a:cxn>
              <a:cxn ang="0">
                <a:pos x="csX1056" y="csY1056"/>
              </a:cxn>
              <a:cxn ang="0">
                <a:pos x="csX1057" y="csY1057"/>
              </a:cxn>
              <a:cxn ang="0">
                <a:pos x="csX1058" y="csY1058"/>
              </a:cxn>
              <a:cxn ang="0">
                <a:pos x="csX1059" y="csY1059"/>
              </a:cxn>
              <a:cxn ang="0">
                <a:pos x="csX1060" y="csY1060"/>
              </a:cxn>
              <a:cxn ang="0">
                <a:pos x="csX1061" y="csY1061"/>
              </a:cxn>
              <a:cxn ang="0">
                <a:pos x="csX1062" y="csY1062"/>
              </a:cxn>
              <a:cxn ang="0">
                <a:pos x="csX1063" y="csY1063"/>
              </a:cxn>
              <a:cxn ang="0">
                <a:pos x="csX1064" y="csY1064"/>
              </a:cxn>
              <a:cxn ang="0">
                <a:pos x="csX1065" y="csY1065"/>
              </a:cxn>
              <a:cxn ang="0">
                <a:pos x="csX1066" y="csY1066"/>
              </a:cxn>
              <a:cxn ang="0">
                <a:pos x="csX1067" y="csY1067"/>
              </a:cxn>
              <a:cxn ang="0">
                <a:pos x="csX1068" y="csY1068"/>
              </a:cxn>
              <a:cxn ang="0">
                <a:pos x="csX1069" y="csY1069"/>
              </a:cxn>
              <a:cxn ang="0">
                <a:pos x="csX1070" y="csY1070"/>
              </a:cxn>
              <a:cxn ang="0">
                <a:pos x="csX1071" y="csY1071"/>
              </a:cxn>
              <a:cxn ang="0">
                <a:pos x="csX1072" y="csY1072"/>
              </a:cxn>
              <a:cxn ang="0">
                <a:pos x="csX1073" y="csY1073"/>
              </a:cxn>
              <a:cxn ang="0">
                <a:pos x="csX1074" y="csY1074"/>
              </a:cxn>
              <a:cxn ang="0">
                <a:pos x="csX1075" y="csY1075"/>
              </a:cxn>
              <a:cxn ang="0">
                <a:pos x="csX1076" y="csY1076"/>
              </a:cxn>
              <a:cxn ang="0">
                <a:pos x="csX1077" y="csY1077"/>
              </a:cxn>
              <a:cxn ang="0">
                <a:pos x="csX1078" y="csY1078"/>
              </a:cxn>
              <a:cxn ang="0">
                <a:pos x="csX1079" y="csY1079"/>
              </a:cxn>
              <a:cxn ang="0">
                <a:pos x="csX1080" y="csY1080"/>
              </a:cxn>
              <a:cxn ang="0">
                <a:pos x="csX1081" y="csY1081"/>
              </a:cxn>
              <a:cxn ang="0">
                <a:pos x="csX1082" y="csY1082"/>
              </a:cxn>
              <a:cxn ang="0">
                <a:pos x="csX1083" y="csY1083"/>
              </a:cxn>
              <a:cxn ang="0">
                <a:pos x="csX1084" y="csY1084"/>
              </a:cxn>
              <a:cxn ang="0">
                <a:pos x="csX1085" y="csY1085"/>
              </a:cxn>
              <a:cxn ang="0">
                <a:pos x="csX1086" y="csY1086"/>
              </a:cxn>
              <a:cxn ang="0">
                <a:pos x="csX1087" y="csY1087"/>
              </a:cxn>
              <a:cxn ang="0">
                <a:pos x="csX1088" y="csY1088"/>
              </a:cxn>
              <a:cxn ang="0">
                <a:pos x="csX1089" y="csY1089"/>
              </a:cxn>
              <a:cxn ang="0">
                <a:pos x="csX1090" y="csY1090"/>
              </a:cxn>
              <a:cxn ang="0">
                <a:pos x="csX1091" y="csY1091"/>
              </a:cxn>
              <a:cxn ang="0">
                <a:pos x="csX1092" y="csY1092"/>
              </a:cxn>
              <a:cxn ang="0">
                <a:pos x="csX1093" y="csY1093"/>
              </a:cxn>
              <a:cxn ang="0">
                <a:pos x="csX1094" y="csY1094"/>
              </a:cxn>
              <a:cxn ang="0">
                <a:pos x="csX1095" y="csY1095"/>
              </a:cxn>
              <a:cxn ang="0">
                <a:pos x="csX1096" y="csY1096"/>
              </a:cxn>
              <a:cxn ang="0">
                <a:pos x="csX1097" y="csY1097"/>
              </a:cxn>
              <a:cxn ang="0">
                <a:pos x="csX1098" y="csY1098"/>
              </a:cxn>
              <a:cxn ang="0">
                <a:pos x="csX1099" y="csY1099"/>
              </a:cxn>
              <a:cxn ang="0">
                <a:pos x="csX1100" y="csY1100"/>
              </a:cxn>
              <a:cxn ang="0">
                <a:pos x="csX1101" y="csY1101"/>
              </a:cxn>
              <a:cxn ang="0">
                <a:pos x="csX1102" y="csY1102"/>
              </a:cxn>
              <a:cxn ang="0">
                <a:pos x="csX1103" y="csY1103"/>
              </a:cxn>
              <a:cxn ang="0">
                <a:pos x="csX1104" y="csY1104"/>
              </a:cxn>
              <a:cxn ang="0">
                <a:pos x="csX1105" y="csY1105"/>
              </a:cxn>
              <a:cxn ang="0">
                <a:pos x="csX1106" y="csY1106"/>
              </a:cxn>
              <a:cxn ang="0">
                <a:pos x="csX1107" y="csY1107"/>
              </a:cxn>
              <a:cxn ang="0">
                <a:pos x="csX1108" y="csY1108"/>
              </a:cxn>
              <a:cxn ang="0">
                <a:pos x="csX1109" y="csY1109"/>
              </a:cxn>
              <a:cxn ang="0">
                <a:pos x="csX1110" y="csY1110"/>
              </a:cxn>
              <a:cxn ang="0">
                <a:pos x="csX1111" y="csY1111"/>
              </a:cxn>
              <a:cxn ang="0">
                <a:pos x="csX1112" y="csY1112"/>
              </a:cxn>
              <a:cxn ang="0">
                <a:pos x="csX1113" y="csY1113"/>
              </a:cxn>
              <a:cxn ang="0">
                <a:pos x="csX1114" y="csY1114"/>
              </a:cxn>
              <a:cxn ang="0">
                <a:pos x="csX1115" y="csY1115"/>
              </a:cxn>
              <a:cxn ang="0">
                <a:pos x="csX1116" y="csY1116"/>
              </a:cxn>
              <a:cxn ang="0">
                <a:pos x="csX1117" y="csY1117"/>
              </a:cxn>
              <a:cxn ang="0">
                <a:pos x="csX1118" y="csY1118"/>
              </a:cxn>
              <a:cxn ang="0">
                <a:pos x="csX1119" y="csY1119"/>
              </a:cxn>
              <a:cxn ang="0">
                <a:pos x="csX1120" y="csY1120"/>
              </a:cxn>
              <a:cxn ang="0">
                <a:pos x="csX1121" y="csY1121"/>
              </a:cxn>
              <a:cxn ang="0">
                <a:pos x="csX1122" y="csY1122"/>
              </a:cxn>
              <a:cxn ang="0">
                <a:pos x="csX1123" y="csY1123"/>
              </a:cxn>
              <a:cxn ang="0">
                <a:pos x="csX1124" y="csY1124"/>
              </a:cxn>
              <a:cxn ang="0">
                <a:pos x="csX1125" y="csY1125"/>
              </a:cxn>
              <a:cxn ang="0">
                <a:pos x="csX1126" y="csY1126"/>
              </a:cxn>
              <a:cxn ang="0">
                <a:pos x="csX1127" y="csY1127"/>
              </a:cxn>
              <a:cxn ang="0">
                <a:pos x="csX1128" y="csY1128"/>
              </a:cxn>
              <a:cxn ang="0">
                <a:pos x="csX1129" y="csY1129"/>
              </a:cxn>
              <a:cxn ang="0">
                <a:pos x="csX1130" y="csY1130"/>
              </a:cxn>
              <a:cxn ang="0">
                <a:pos x="csX1131" y="csY1131"/>
              </a:cxn>
              <a:cxn ang="0">
                <a:pos x="csX1132" y="csY1132"/>
              </a:cxn>
              <a:cxn ang="0">
                <a:pos x="csX1133" y="csY1133"/>
              </a:cxn>
              <a:cxn ang="0">
                <a:pos x="csX1134" y="csY1134"/>
              </a:cxn>
              <a:cxn ang="0">
                <a:pos x="csX1135" y="csY1135"/>
              </a:cxn>
              <a:cxn ang="0">
                <a:pos x="csX1136" y="csY1136"/>
              </a:cxn>
              <a:cxn ang="0">
                <a:pos x="csX1137" y="csY1137"/>
              </a:cxn>
              <a:cxn ang="0">
                <a:pos x="csX1138" y="csY1138"/>
              </a:cxn>
              <a:cxn ang="0">
                <a:pos x="csX1139" y="csY1139"/>
              </a:cxn>
              <a:cxn ang="0">
                <a:pos x="csX1140" y="csY1140"/>
              </a:cxn>
              <a:cxn ang="0">
                <a:pos x="csX1141" y="csY1141"/>
              </a:cxn>
              <a:cxn ang="0">
                <a:pos x="csX1142" y="csY1142"/>
              </a:cxn>
              <a:cxn ang="0">
                <a:pos x="csX1143" y="csY1143"/>
              </a:cxn>
              <a:cxn ang="0">
                <a:pos x="csX1144" y="csY1144"/>
              </a:cxn>
              <a:cxn ang="0">
                <a:pos x="csX1145" y="csY1145"/>
              </a:cxn>
              <a:cxn ang="0">
                <a:pos x="csX1146" y="csY1146"/>
              </a:cxn>
              <a:cxn ang="0">
                <a:pos x="csX1147" y="csY1147"/>
              </a:cxn>
              <a:cxn ang="0">
                <a:pos x="csX1148" y="csY1148"/>
              </a:cxn>
              <a:cxn ang="0">
                <a:pos x="csX1149" y="csY1149"/>
              </a:cxn>
              <a:cxn ang="0">
                <a:pos x="csX1150" y="csY1150"/>
              </a:cxn>
              <a:cxn ang="0">
                <a:pos x="csX1151" y="csY1151"/>
              </a:cxn>
              <a:cxn ang="0">
                <a:pos x="csX1152" y="csY1152"/>
              </a:cxn>
              <a:cxn ang="0">
                <a:pos x="csX1153" y="csY1153"/>
              </a:cxn>
              <a:cxn ang="0">
                <a:pos x="csX1154" y="csY1154"/>
              </a:cxn>
              <a:cxn ang="0">
                <a:pos x="csX1155" y="csY1155"/>
              </a:cxn>
              <a:cxn ang="0">
                <a:pos x="csX1156" y="csY1156"/>
              </a:cxn>
              <a:cxn ang="0">
                <a:pos x="csX1157" y="csY1157"/>
              </a:cxn>
              <a:cxn ang="0">
                <a:pos x="csX1158" y="csY1158"/>
              </a:cxn>
              <a:cxn ang="0">
                <a:pos x="csX1159" y="csY1159"/>
              </a:cxn>
              <a:cxn ang="0">
                <a:pos x="csX1160" y="csY1160"/>
              </a:cxn>
              <a:cxn ang="0">
                <a:pos x="csX1161" y="csY1161"/>
              </a:cxn>
              <a:cxn ang="0">
                <a:pos x="csX1162" y="csY1162"/>
              </a:cxn>
              <a:cxn ang="0">
                <a:pos x="csX1163" y="csY1163"/>
              </a:cxn>
              <a:cxn ang="0">
                <a:pos x="csX1164" y="csY1164"/>
              </a:cxn>
              <a:cxn ang="0">
                <a:pos x="csX1165" y="csY1165"/>
              </a:cxn>
              <a:cxn ang="0">
                <a:pos x="csX1166" y="csY1166"/>
              </a:cxn>
              <a:cxn ang="0">
                <a:pos x="csX1167" y="csY1167"/>
              </a:cxn>
              <a:cxn ang="0">
                <a:pos x="csX1168" y="csY1168"/>
              </a:cxn>
              <a:cxn ang="0">
                <a:pos x="csX1169" y="csY1169"/>
              </a:cxn>
              <a:cxn ang="0">
                <a:pos x="csX1170" y="csY1170"/>
              </a:cxn>
              <a:cxn ang="0">
                <a:pos x="csX1171" y="csY1171"/>
              </a:cxn>
              <a:cxn ang="0">
                <a:pos x="csX1172" y="csY1172"/>
              </a:cxn>
              <a:cxn ang="0">
                <a:pos x="csX1173" y="csY1173"/>
              </a:cxn>
              <a:cxn ang="0">
                <a:pos x="csX1174" y="csY1174"/>
              </a:cxn>
              <a:cxn ang="0">
                <a:pos x="csX1175" y="csY1175"/>
              </a:cxn>
              <a:cxn ang="0">
                <a:pos x="csX1176" y="csY1176"/>
              </a:cxn>
              <a:cxn ang="0">
                <a:pos x="csX1177" y="csY1177"/>
              </a:cxn>
              <a:cxn ang="0">
                <a:pos x="csX1178" y="csY1178"/>
              </a:cxn>
              <a:cxn ang="0">
                <a:pos x="csX1179" y="csY1179"/>
              </a:cxn>
              <a:cxn ang="0">
                <a:pos x="csX1180" y="csY1180"/>
              </a:cxn>
              <a:cxn ang="0">
                <a:pos x="csX1181" y="csY1181"/>
              </a:cxn>
              <a:cxn ang="0">
                <a:pos x="csX1182" y="csY1182"/>
              </a:cxn>
              <a:cxn ang="0">
                <a:pos x="csX1183" y="csY1183"/>
              </a:cxn>
              <a:cxn ang="0">
                <a:pos x="csX1184" y="csY1184"/>
              </a:cxn>
              <a:cxn ang="0">
                <a:pos x="csX1185" y="csY1185"/>
              </a:cxn>
              <a:cxn ang="0">
                <a:pos x="csX1186" y="csY1186"/>
              </a:cxn>
              <a:cxn ang="0">
                <a:pos x="csX1187" y="csY1187"/>
              </a:cxn>
              <a:cxn ang="0">
                <a:pos x="csX1188" y="csY1188"/>
              </a:cxn>
              <a:cxn ang="0">
                <a:pos x="csX1189" y="csY1189"/>
              </a:cxn>
              <a:cxn ang="0">
                <a:pos x="csX1190" y="csY1190"/>
              </a:cxn>
              <a:cxn ang="0">
                <a:pos x="csX1191" y="csY1191"/>
              </a:cxn>
              <a:cxn ang="0">
                <a:pos x="csX1192" y="csY1192"/>
              </a:cxn>
              <a:cxn ang="0">
                <a:pos x="csX1193" y="csY1193"/>
              </a:cxn>
              <a:cxn ang="0">
                <a:pos x="csX1194" y="csY1194"/>
              </a:cxn>
              <a:cxn ang="0">
                <a:pos x="csX1195" y="csY1195"/>
              </a:cxn>
              <a:cxn ang="0">
                <a:pos x="csX1196" y="csY1196"/>
              </a:cxn>
              <a:cxn ang="0">
                <a:pos x="csX1197" y="csY1197"/>
              </a:cxn>
              <a:cxn ang="0">
                <a:pos x="csX1198" y="csY1198"/>
              </a:cxn>
              <a:cxn ang="0">
                <a:pos x="csX1199" y="csY1199"/>
              </a:cxn>
              <a:cxn ang="0">
                <a:pos x="csX1200" y="csY1200"/>
              </a:cxn>
              <a:cxn ang="0">
                <a:pos x="csX1201" y="csY1201"/>
              </a:cxn>
              <a:cxn ang="0">
                <a:pos x="csX1202" y="csY1202"/>
              </a:cxn>
              <a:cxn ang="0">
                <a:pos x="csX1203" y="csY1203"/>
              </a:cxn>
              <a:cxn ang="0">
                <a:pos x="csX1204" y="csY1204"/>
              </a:cxn>
              <a:cxn ang="0">
                <a:pos x="csX1205" y="csY1205"/>
              </a:cxn>
              <a:cxn ang="0">
                <a:pos x="csX1206" y="csY1206"/>
              </a:cxn>
              <a:cxn ang="0">
                <a:pos x="csX1207" y="csY1207"/>
              </a:cxn>
              <a:cxn ang="0">
                <a:pos x="csX1208" y="csY1208"/>
              </a:cxn>
              <a:cxn ang="0">
                <a:pos x="csX1209" y="csY1209"/>
              </a:cxn>
              <a:cxn ang="0">
                <a:pos x="csX1210" y="csY1210"/>
              </a:cxn>
              <a:cxn ang="0">
                <a:pos x="csX1211" y="csY1211"/>
              </a:cxn>
              <a:cxn ang="0">
                <a:pos x="csX1212" y="csY1212"/>
              </a:cxn>
              <a:cxn ang="0">
                <a:pos x="csX1213" y="csY1213"/>
              </a:cxn>
              <a:cxn ang="0">
                <a:pos x="csX1214" y="csY1214"/>
              </a:cxn>
              <a:cxn ang="0">
                <a:pos x="csX1215" y="csY1215"/>
              </a:cxn>
              <a:cxn ang="0">
                <a:pos x="csX1216" y="csY1216"/>
              </a:cxn>
              <a:cxn ang="0">
                <a:pos x="csX1217" y="csY1217"/>
              </a:cxn>
              <a:cxn ang="0">
                <a:pos x="csX1218" y="csY1218"/>
              </a:cxn>
              <a:cxn ang="0">
                <a:pos x="csX1219" y="csY1219"/>
              </a:cxn>
              <a:cxn ang="0">
                <a:pos x="csX1220" y="csY1220"/>
              </a:cxn>
              <a:cxn ang="0">
                <a:pos x="csX1221" y="csY1221"/>
              </a:cxn>
              <a:cxn ang="0">
                <a:pos x="csX1222" y="csY1222"/>
              </a:cxn>
              <a:cxn ang="0">
                <a:pos x="csX1223" y="csY1223"/>
              </a:cxn>
              <a:cxn ang="0">
                <a:pos x="csX1224" y="csY1224"/>
              </a:cxn>
              <a:cxn ang="0">
                <a:pos x="csX1225" y="csY1225"/>
              </a:cxn>
              <a:cxn ang="0">
                <a:pos x="csX1226" y="csY1226"/>
              </a:cxn>
              <a:cxn ang="0">
                <a:pos x="csX1227" y="csY1227"/>
              </a:cxn>
              <a:cxn ang="0">
                <a:pos x="csX1228" y="csY1228"/>
              </a:cxn>
              <a:cxn ang="0">
                <a:pos x="csX1229" y="csY1229"/>
              </a:cxn>
              <a:cxn ang="0">
                <a:pos x="csX1230" y="csY1230"/>
              </a:cxn>
              <a:cxn ang="0">
                <a:pos x="csX1231" y="csY1231"/>
              </a:cxn>
              <a:cxn ang="0">
                <a:pos x="csX1232" y="csY1232"/>
              </a:cxn>
              <a:cxn ang="0">
                <a:pos x="csX1233" y="csY1233"/>
              </a:cxn>
              <a:cxn ang="0">
                <a:pos x="csX1234" y="csY1234"/>
              </a:cxn>
              <a:cxn ang="0">
                <a:pos x="csX1235" y="csY1235"/>
              </a:cxn>
              <a:cxn ang="0">
                <a:pos x="csX1236" y="csY1236"/>
              </a:cxn>
              <a:cxn ang="0">
                <a:pos x="csX1237" y="csY1237"/>
              </a:cxn>
              <a:cxn ang="0">
                <a:pos x="csX1238" y="csY1238"/>
              </a:cxn>
              <a:cxn ang="0">
                <a:pos x="csX1239" y="csY1239"/>
              </a:cxn>
              <a:cxn ang="0">
                <a:pos x="csX1240" y="csY1240"/>
              </a:cxn>
              <a:cxn ang="0">
                <a:pos x="csX1241" y="csY1241"/>
              </a:cxn>
              <a:cxn ang="0">
                <a:pos x="csX1242" y="csY1242"/>
              </a:cxn>
              <a:cxn ang="0">
                <a:pos x="csX1243" y="csY1243"/>
              </a:cxn>
              <a:cxn ang="0">
                <a:pos x="csX1244" y="csY1244"/>
              </a:cxn>
              <a:cxn ang="0">
                <a:pos x="csX1245" y="csY1245"/>
              </a:cxn>
              <a:cxn ang="0">
                <a:pos x="csX1246" y="csY1246"/>
              </a:cxn>
              <a:cxn ang="0">
                <a:pos x="csX1247" y="csY1247"/>
              </a:cxn>
              <a:cxn ang="0">
                <a:pos x="csX1248" y="csY1248"/>
              </a:cxn>
              <a:cxn ang="0">
                <a:pos x="csX1249" y="csY1249"/>
              </a:cxn>
              <a:cxn ang="0">
                <a:pos x="csX1250" y="csY1250"/>
              </a:cxn>
              <a:cxn ang="0">
                <a:pos x="csX1251" y="csY1251"/>
              </a:cxn>
              <a:cxn ang="0">
                <a:pos x="csX1252" y="csY1252"/>
              </a:cxn>
              <a:cxn ang="0">
                <a:pos x="csX1253" y="csY1253"/>
              </a:cxn>
              <a:cxn ang="0">
                <a:pos x="csX1254" y="csY1254"/>
              </a:cxn>
              <a:cxn ang="0">
                <a:pos x="csX1255" y="csY1255"/>
              </a:cxn>
              <a:cxn ang="0">
                <a:pos x="csX1256" y="csY1256"/>
              </a:cxn>
              <a:cxn ang="0">
                <a:pos x="csX1257" y="csY1257"/>
              </a:cxn>
              <a:cxn ang="0">
                <a:pos x="csX1258" y="csY1258"/>
              </a:cxn>
              <a:cxn ang="0">
                <a:pos x="csX1259" y="csY1259"/>
              </a:cxn>
              <a:cxn ang="0">
                <a:pos x="csX1260" y="csY1260"/>
              </a:cxn>
              <a:cxn ang="0">
                <a:pos x="csX1261" y="csY1261"/>
              </a:cxn>
              <a:cxn ang="0">
                <a:pos x="csX1262" y="csY1262"/>
              </a:cxn>
              <a:cxn ang="0">
                <a:pos x="csX1263" y="csY1263"/>
              </a:cxn>
              <a:cxn ang="0">
                <a:pos x="csX1264" y="csY1264"/>
              </a:cxn>
              <a:cxn ang="0">
                <a:pos x="csX1265" y="csY1265"/>
              </a:cxn>
              <a:cxn ang="0">
                <a:pos x="csX1266" y="csY1266"/>
              </a:cxn>
              <a:cxn ang="0">
                <a:pos x="csX1267" y="csY1267"/>
              </a:cxn>
              <a:cxn ang="0">
                <a:pos x="csX1268" y="csY1268"/>
              </a:cxn>
              <a:cxn ang="0">
                <a:pos x="csX1269" y="csY1269"/>
              </a:cxn>
              <a:cxn ang="0">
                <a:pos x="csX1270" y="csY1270"/>
              </a:cxn>
              <a:cxn ang="0">
                <a:pos x="csX1271" y="csY1271"/>
              </a:cxn>
              <a:cxn ang="0">
                <a:pos x="csX1272" y="csY1272"/>
              </a:cxn>
              <a:cxn ang="0">
                <a:pos x="csX1273" y="csY1273"/>
              </a:cxn>
              <a:cxn ang="0">
                <a:pos x="csX1274" y="csY1274"/>
              </a:cxn>
              <a:cxn ang="0">
                <a:pos x="csX1275" y="csY1275"/>
              </a:cxn>
              <a:cxn ang="0">
                <a:pos x="csX1276" y="csY1276"/>
              </a:cxn>
              <a:cxn ang="0">
                <a:pos x="csX1277" y="csY1277"/>
              </a:cxn>
              <a:cxn ang="0">
                <a:pos x="csX1278" y="csY1278"/>
              </a:cxn>
              <a:cxn ang="0">
                <a:pos x="csX1279" y="csY1279"/>
              </a:cxn>
              <a:cxn ang="0">
                <a:pos x="csX1280" y="csY1280"/>
              </a:cxn>
              <a:cxn ang="0">
                <a:pos x="csX1281" y="csY1281"/>
              </a:cxn>
              <a:cxn ang="0">
                <a:pos x="csX1282" y="csY1282"/>
              </a:cxn>
              <a:cxn ang="0">
                <a:pos x="csX1283" y="csY1283"/>
              </a:cxn>
              <a:cxn ang="0">
                <a:pos x="csX1284" y="csY1284"/>
              </a:cxn>
              <a:cxn ang="0">
                <a:pos x="csX1285" y="csY1285"/>
              </a:cxn>
              <a:cxn ang="0">
                <a:pos x="csX1286" y="csY1286"/>
              </a:cxn>
              <a:cxn ang="0">
                <a:pos x="csX1287" y="csY1287"/>
              </a:cxn>
              <a:cxn ang="0">
                <a:pos x="csX1288" y="csY1288"/>
              </a:cxn>
              <a:cxn ang="0">
                <a:pos x="csX1289" y="csY1289"/>
              </a:cxn>
              <a:cxn ang="0">
                <a:pos x="csX1290" y="csY1290"/>
              </a:cxn>
              <a:cxn ang="0">
                <a:pos x="csX1291" y="csY1291"/>
              </a:cxn>
              <a:cxn ang="0">
                <a:pos x="csX1292" y="csY1292"/>
              </a:cxn>
              <a:cxn ang="0">
                <a:pos x="csX1293" y="csY1293"/>
              </a:cxn>
              <a:cxn ang="0">
                <a:pos x="csX1294" y="csY1294"/>
              </a:cxn>
              <a:cxn ang="0">
                <a:pos x="csX1295" y="csY1295"/>
              </a:cxn>
              <a:cxn ang="0">
                <a:pos x="csX1296" y="csY1296"/>
              </a:cxn>
              <a:cxn ang="0">
                <a:pos x="csX1297" y="csY1297"/>
              </a:cxn>
              <a:cxn ang="0">
                <a:pos x="csX1298" y="csY1298"/>
              </a:cxn>
              <a:cxn ang="0">
                <a:pos x="csX1299" y="csY1299"/>
              </a:cxn>
              <a:cxn ang="0">
                <a:pos x="csX1300" y="csY1300"/>
              </a:cxn>
              <a:cxn ang="0">
                <a:pos x="csX1301" y="csY1301"/>
              </a:cxn>
              <a:cxn ang="0">
                <a:pos x="csX1302" y="csY1302"/>
              </a:cxn>
              <a:cxn ang="0">
                <a:pos x="csX1303" y="csY1303"/>
              </a:cxn>
              <a:cxn ang="0">
                <a:pos x="csX1304" y="csY1304"/>
              </a:cxn>
              <a:cxn ang="0">
                <a:pos x="csX1305" y="csY1305"/>
              </a:cxn>
              <a:cxn ang="0">
                <a:pos x="csX1306" y="csY1306"/>
              </a:cxn>
              <a:cxn ang="0">
                <a:pos x="csX1307" y="csY1307"/>
              </a:cxn>
              <a:cxn ang="0">
                <a:pos x="csX1308" y="csY1308"/>
              </a:cxn>
              <a:cxn ang="0">
                <a:pos x="csX1309" y="csY1309"/>
              </a:cxn>
              <a:cxn ang="0">
                <a:pos x="csX1310" y="csY1310"/>
              </a:cxn>
              <a:cxn ang="0">
                <a:pos x="csX1311" y="csY1311"/>
              </a:cxn>
              <a:cxn ang="0">
                <a:pos x="csX1312" y="csY1312"/>
              </a:cxn>
              <a:cxn ang="0">
                <a:pos x="csX1313" y="csY1313"/>
              </a:cxn>
              <a:cxn ang="0">
                <a:pos x="csX1314" y="csY1314"/>
              </a:cxn>
              <a:cxn ang="0">
                <a:pos x="csX1315" y="csY1315"/>
              </a:cxn>
              <a:cxn ang="0">
                <a:pos x="csX1316" y="csY1316"/>
              </a:cxn>
              <a:cxn ang="0">
                <a:pos x="csX1317" y="csY1317"/>
              </a:cxn>
              <a:cxn ang="0">
                <a:pos x="csX1318" y="csY1318"/>
              </a:cxn>
              <a:cxn ang="0">
                <a:pos x="csX1319" y="csY1319"/>
              </a:cxn>
              <a:cxn ang="0">
                <a:pos x="csX1320" y="csY1320"/>
              </a:cxn>
              <a:cxn ang="0">
                <a:pos x="csX1321" y="csY1321"/>
              </a:cxn>
              <a:cxn ang="0">
                <a:pos x="csX1322" y="csY1322"/>
              </a:cxn>
              <a:cxn ang="0">
                <a:pos x="csX1323" y="csY1323"/>
              </a:cxn>
              <a:cxn ang="0">
                <a:pos x="csX1324" y="csY1324"/>
              </a:cxn>
              <a:cxn ang="0">
                <a:pos x="csX1325" y="csY1325"/>
              </a:cxn>
              <a:cxn ang="0">
                <a:pos x="csX1326" y="csY1326"/>
              </a:cxn>
              <a:cxn ang="0">
                <a:pos x="csX1327" y="csY1327"/>
              </a:cxn>
              <a:cxn ang="0">
                <a:pos x="csX1328" y="csY1328"/>
              </a:cxn>
              <a:cxn ang="0">
                <a:pos x="csX1329" y="csY1329"/>
              </a:cxn>
              <a:cxn ang="0">
                <a:pos x="csX1330" y="csY1330"/>
              </a:cxn>
              <a:cxn ang="0">
                <a:pos x="csX1331" y="csY1331"/>
              </a:cxn>
              <a:cxn ang="0">
                <a:pos x="csX1332" y="csY1332"/>
              </a:cxn>
              <a:cxn ang="0">
                <a:pos x="csX1333" y="csY1333"/>
              </a:cxn>
              <a:cxn ang="0">
                <a:pos x="csX1334" y="csY1334"/>
              </a:cxn>
              <a:cxn ang="0">
                <a:pos x="csX1335" y="csY1335"/>
              </a:cxn>
              <a:cxn ang="0">
                <a:pos x="csX1336" y="csY1336"/>
              </a:cxn>
              <a:cxn ang="0">
                <a:pos x="csX1337" y="csY1337"/>
              </a:cxn>
              <a:cxn ang="0">
                <a:pos x="csX1338" y="csY1338"/>
              </a:cxn>
              <a:cxn ang="0">
                <a:pos x="csX1339" y="csY1339"/>
              </a:cxn>
              <a:cxn ang="0">
                <a:pos x="csX1340" y="csY1340"/>
              </a:cxn>
              <a:cxn ang="0">
                <a:pos x="csX1341" y="csY1341"/>
              </a:cxn>
              <a:cxn ang="0">
                <a:pos x="csX1342" y="csY1342"/>
              </a:cxn>
              <a:cxn ang="0">
                <a:pos x="csX1343" y="csY1343"/>
              </a:cxn>
              <a:cxn ang="0">
                <a:pos x="csX1344" y="csY1344"/>
              </a:cxn>
              <a:cxn ang="0">
                <a:pos x="csX1345" y="csY1345"/>
              </a:cxn>
              <a:cxn ang="0">
                <a:pos x="csX1346" y="csY1346"/>
              </a:cxn>
              <a:cxn ang="0">
                <a:pos x="csX1347" y="csY1347"/>
              </a:cxn>
              <a:cxn ang="0">
                <a:pos x="csX1348" y="csY1348"/>
              </a:cxn>
              <a:cxn ang="0">
                <a:pos x="csX1349" y="csY1349"/>
              </a:cxn>
              <a:cxn ang="0">
                <a:pos x="csX1350" y="csY1350"/>
              </a:cxn>
              <a:cxn ang="0">
                <a:pos x="csX1351" y="csY1351"/>
              </a:cxn>
              <a:cxn ang="0">
                <a:pos x="csX1352" y="csY1352"/>
              </a:cxn>
              <a:cxn ang="0">
                <a:pos x="csX1353" y="csY1353"/>
              </a:cxn>
              <a:cxn ang="0">
                <a:pos x="csX1354" y="csY1354"/>
              </a:cxn>
              <a:cxn ang="0">
                <a:pos x="csX1355" y="csY1355"/>
              </a:cxn>
              <a:cxn ang="0">
                <a:pos x="csX1356" y="csY1356"/>
              </a:cxn>
              <a:cxn ang="0">
                <a:pos x="csX1357" y="csY1357"/>
              </a:cxn>
              <a:cxn ang="0">
                <a:pos x="csX1358" y="csY1358"/>
              </a:cxn>
              <a:cxn ang="0">
                <a:pos x="csX1359" y="csY1359"/>
              </a:cxn>
              <a:cxn ang="0">
                <a:pos x="csX1360" y="csY1360"/>
              </a:cxn>
              <a:cxn ang="0">
                <a:pos x="csX1361" y="csY1361"/>
              </a:cxn>
              <a:cxn ang="0">
                <a:pos x="csX1362" y="csY1362"/>
              </a:cxn>
              <a:cxn ang="0">
                <a:pos x="csX1363" y="csY1363"/>
              </a:cxn>
              <a:cxn ang="0">
                <a:pos x="csX1364" y="csY1364"/>
              </a:cxn>
              <a:cxn ang="0">
                <a:pos x="csX1365" y="csY1365"/>
              </a:cxn>
              <a:cxn ang="0">
                <a:pos x="csX1366" y="csY1366"/>
              </a:cxn>
              <a:cxn ang="0">
                <a:pos x="csX1367" y="csY1367"/>
              </a:cxn>
              <a:cxn ang="0">
                <a:pos x="csX1368" y="csY1368"/>
              </a:cxn>
              <a:cxn ang="0">
                <a:pos x="csX1369" y="csY1369"/>
              </a:cxn>
              <a:cxn ang="0">
                <a:pos x="csX1370" y="csY1370"/>
              </a:cxn>
              <a:cxn ang="0">
                <a:pos x="csX1371" y="csY1371"/>
              </a:cxn>
              <a:cxn ang="0">
                <a:pos x="csX1372" y="csY1372"/>
              </a:cxn>
              <a:cxn ang="0">
                <a:pos x="csX1373" y="csY1373"/>
              </a:cxn>
              <a:cxn ang="0">
                <a:pos x="csX1374" y="csY1374"/>
              </a:cxn>
              <a:cxn ang="0">
                <a:pos x="csX1375" y="csY1375"/>
              </a:cxn>
              <a:cxn ang="0">
                <a:pos x="csX1376" y="csY1376"/>
              </a:cxn>
              <a:cxn ang="0">
                <a:pos x="csX1377" y="csY1377"/>
              </a:cxn>
              <a:cxn ang="0">
                <a:pos x="csX1378" y="csY1378"/>
              </a:cxn>
              <a:cxn ang="0">
                <a:pos x="csX1379" y="csY1379"/>
              </a:cxn>
              <a:cxn ang="0">
                <a:pos x="csX1380" y="csY1380"/>
              </a:cxn>
              <a:cxn ang="0">
                <a:pos x="csX1381" y="csY1381"/>
              </a:cxn>
              <a:cxn ang="0">
                <a:pos x="csX1382" y="csY1382"/>
              </a:cxn>
              <a:cxn ang="0">
                <a:pos x="csX1383" y="csY1383"/>
              </a:cxn>
              <a:cxn ang="0">
                <a:pos x="csX1384" y="csY1384"/>
              </a:cxn>
              <a:cxn ang="0">
                <a:pos x="csX1385" y="csY1385"/>
              </a:cxn>
              <a:cxn ang="0">
                <a:pos x="csX1386" y="csY1386"/>
              </a:cxn>
              <a:cxn ang="0">
                <a:pos x="csX1387" y="csY1387"/>
              </a:cxn>
              <a:cxn ang="0">
                <a:pos x="csX1388" y="csY1388"/>
              </a:cxn>
              <a:cxn ang="0">
                <a:pos x="csX1389" y="csY1389"/>
              </a:cxn>
              <a:cxn ang="0">
                <a:pos x="csX1390" y="csY1390"/>
              </a:cxn>
              <a:cxn ang="0">
                <a:pos x="csX1391" y="csY1391"/>
              </a:cxn>
              <a:cxn ang="0">
                <a:pos x="csX1392" y="csY1392"/>
              </a:cxn>
              <a:cxn ang="0">
                <a:pos x="csX1393" y="csY1393"/>
              </a:cxn>
              <a:cxn ang="0">
                <a:pos x="csX1394" y="csY1394"/>
              </a:cxn>
              <a:cxn ang="0">
                <a:pos x="csX1395" y="csY1395"/>
              </a:cxn>
              <a:cxn ang="0">
                <a:pos x="csX1396" y="csY1396"/>
              </a:cxn>
              <a:cxn ang="0">
                <a:pos x="csX1397" y="csY1397"/>
              </a:cxn>
              <a:cxn ang="0">
                <a:pos x="csX1398" y="csY1398"/>
              </a:cxn>
              <a:cxn ang="0">
                <a:pos x="csX1399" y="csY1399"/>
              </a:cxn>
              <a:cxn ang="0">
                <a:pos x="csX1400" y="csY1400"/>
              </a:cxn>
              <a:cxn ang="0">
                <a:pos x="csX1401" y="csY1401"/>
              </a:cxn>
              <a:cxn ang="0">
                <a:pos x="csX1402" y="csY1402"/>
              </a:cxn>
              <a:cxn ang="0">
                <a:pos x="csX1403" y="csY1403"/>
              </a:cxn>
              <a:cxn ang="0">
                <a:pos x="csX1404" y="csY1404"/>
              </a:cxn>
              <a:cxn ang="0">
                <a:pos x="csX1405" y="csY1405"/>
              </a:cxn>
              <a:cxn ang="0">
                <a:pos x="csX1406" y="csY1406"/>
              </a:cxn>
              <a:cxn ang="0">
                <a:pos x="csX1407" y="csY1407"/>
              </a:cxn>
              <a:cxn ang="0">
                <a:pos x="csX1408" y="csY1408"/>
              </a:cxn>
              <a:cxn ang="0">
                <a:pos x="csX1409" y="csY1409"/>
              </a:cxn>
              <a:cxn ang="0">
                <a:pos x="csX1410" y="csY1410"/>
              </a:cxn>
              <a:cxn ang="0">
                <a:pos x="csX1411" y="csY1411"/>
              </a:cxn>
              <a:cxn ang="0">
                <a:pos x="csX1412" y="csY1412"/>
              </a:cxn>
              <a:cxn ang="0">
                <a:pos x="csX1413" y="csY1413"/>
              </a:cxn>
              <a:cxn ang="0">
                <a:pos x="csX1414" y="csY1414"/>
              </a:cxn>
              <a:cxn ang="0">
                <a:pos x="csX1415" y="csY1415"/>
              </a:cxn>
              <a:cxn ang="0">
                <a:pos x="csX1416" y="csY1416"/>
              </a:cxn>
              <a:cxn ang="0">
                <a:pos x="csX1417" y="csY1417"/>
              </a:cxn>
              <a:cxn ang="0">
                <a:pos x="csX1418" y="csY1418"/>
              </a:cxn>
              <a:cxn ang="0">
                <a:pos x="csX1419" y="csY1419"/>
              </a:cxn>
              <a:cxn ang="0">
                <a:pos x="csX1420" y="csY1420"/>
              </a:cxn>
              <a:cxn ang="0">
                <a:pos x="csX1421" y="csY1421"/>
              </a:cxn>
              <a:cxn ang="0">
                <a:pos x="csX1422" y="csY1422"/>
              </a:cxn>
              <a:cxn ang="0">
                <a:pos x="csX1423" y="csY1423"/>
              </a:cxn>
              <a:cxn ang="0">
                <a:pos x="csX1424" y="csY1424"/>
              </a:cxn>
              <a:cxn ang="0">
                <a:pos x="csX1425" y="csY1425"/>
              </a:cxn>
              <a:cxn ang="0">
                <a:pos x="csX1426" y="csY1426"/>
              </a:cxn>
              <a:cxn ang="0">
                <a:pos x="csX1427" y="csY1427"/>
              </a:cxn>
              <a:cxn ang="0">
                <a:pos x="csX1428" y="csY1428"/>
              </a:cxn>
              <a:cxn ang="0">
                <a:pos x="csX1429" y="csY1429"/>
              </a:cxn>
              <a:cxn ang="0">
                <a:pos x="csX1430" y="csY1430"/>
              </a:cxn>
              <a:cxn ang="0">
                <a:pos x="csX1431" y="csY1431"/>
              </a:cxn>
              <a:cxn ang="0">
                <a:pos x="csX1432" y="csY1432"/>
              </a:cxn>
              <a:cxn ang="0">
                <a:pos x="csX1433" y="csY1433"/>
              </a:cxn>
              <a:cxn ang="0">
                <a:pos x="csX1434" y="csY1434"/>
              </a:cxn>
              <a:cxn ang="0">
                <a:pos x="csX1435" y="csY1435"/>
              </a:cxn>
              <a:cxn ang="0">
                <a:pos x="csX1436" y="csY1436"/>
              </a:cxn>
              <a:cxn ang="0">
                <a:pos x="csX1437" y="csY1437"/>
              </a:cxn>
              <a:cxn ang="0">
                <a:pos x="csX1438" y="csY1438"/>
              </a:cxn>
              <a:cxn ang="0">
                <a:pos x="csX1439" y="csY1439"/>
              </a:cxn>
              <a:cxn ang="0">
                <a:pos x="csX1440" y="csY1440"/>
              </a:cxn>
              <a:cxn ang="0">
                <a:pos x="csX1441" y="csY1441"/>
              </a:cxn>
              <a:cxn ang="0">
                <a:pos x="csX1442" y="csY1442"/>
              </a:cxn>
              <a:cxn ang="0">
                <a:pos x="csX1443" y="csY1443"/>
              </a:cxn>
              <a:cxn ang="0">
                <a:pos x="csX1444" y="csY1444"/>
              </a:cxn>
              <a:cxn ang="0">
                <a:pos x="csX1445" y="csY1445"/>
              </a:cxn>
              <a:cxn ang="0">
                <a:pos x="csX1446" y="csY1446"/>
              </a:cxn>
              <a:cxn ang="0">
                <a:pos x="csX1447" y="csY1447"/>
              </a:cxn>
              <a:cxn ang="0">
                <a:pos x="csX1448" y="csY1448"/>
              </a:cxn>
              <a:cxn ang="0">
                <a:pos x="csX1449" y="csY1449"/>
              </a:cxn>
              <a:cxn ang="0">
                <a:pos x="csX1450" y="csY1450"/>
              </a:cxn>
              <a:cxn ang="0">
                <a:pos x="csX1451" y="csY1451"/>
              </a:cxn>
              <a:cxn ang="0">
                <a:pos x="csX1452" y="csY1452"/>
              </a:cxn>
              <a:cxn ang="0">
                <a:pos x="csX1453" y="csY1453"/>
              </a:cxn>
              <a:cxn ang="0">
                <a:pos x="csX1454" y="csY1454"/>
              </a:cxn>
              <a:cxn ang="0">
                <a:pos x="csX1455" y="csY1455"/>
              </a:cxn>
              <a:cxn ang="0">
                <a:pos x="csX1456" y="csY1456"/>
              </a:cxn>
              <a:cxn ang="0">
                <a:pos x="csX1457" y="csY1457"/>
              </a:cxn>
              <a:cxn ang="0">
                <a:pos x="csX1458" y="csY1458"/>
              </a:cxn>
              <a:cxn ang="0">
                <a:pos x="csX1459" y="csY1459"/>
              </a:cxn>
              <a:cxn ang="0">
                <a:pos x="csX1460" y="csY1460"/>
              </a:cxn>
              <a:cxn ang="0">
                <a:pos x="csX1461" y="csY1461"/>
              </a:cxn>
              <a:cxn ang="0">
                <a:pos x="csX1462" y="csY1462"/>
              </a:cxn>
              <a:cxn ang="0">
                <a:pos x="csX1463" y="csY1463"/>
              </a:cxn>
              <a:cxn ang="0">
                <a:pos x="csX1464" y="csY1464"/>
              </a:cxn>
              <a:cxn ang="0">
                <a:pos x="csX1465" y="csY1465"/>
              </a:cxn>
              <a:cxn ang="0">
                <a:pos x="csX1466" y="csY1466"/>
              </a:cxn>
              <a:cxn ang="0">
                <a:pos x="csX1467" y="csY1467"/>
              </a:cxn>
              <a:cxn ang="0">
                <a:pos x="csX1468" y="csY1468"/>
              </a:cxn>
              <a:cxn ang="0">
                <a:pos x="csX1469" y="csY1469"/>
              </a:cxn>
              <a:cxn ang="0">
                <a:pos x="csX1470" y="csY1470"/>
              </a:cxn>
              <a:cxn ang="0">
                <a:pos x="csX1471" y="csY1471"/>
              </a:cxn>
              <a:cxn ang="0">
                <a:pos x="csX1472" y="csY1472"/>
              </a:cxn>
              <a:cxn ang="0">
                <a:pos x="csX1473" y="csY1473"/>
              </a:cxn>
              <a:cxn ang="0">
                <a:pos x="csX1474" y="csY1474"/>
              </a:cxn>
              <a:cxn ang="0">
                <a:pos x="csX1475" y="csY1475"/>
              </a:cxn>
              <a:cxn ang="0">
                <a:pos x="csX1476" y="csY1476"/>
              </a:cxn>
              <a:cxn ang="0">
                <a:pos x="csX1477" y="csY1477"/>
              </a:cxn>
              <a:cxn ang="0">
                <a:pos x="csX1478" y="csY1478"/>
              </a:cxn>
              <a:cxn ang="0">
                <a:pos x="csX1479" y="csY1479"/>
              </a:cxn>
              <a:cxn ang="0">
                <a:pos x="csX1480" y="csY1480"/>
              </a:cxn>
              <a:cxn ang="0">
                <a:pos x="csX1481" y="csY1481"/>
              </a:cxn>
              <a:cxn ang="0">
                <a:pos x="csX1482" y="csY1482"/>
              </a:cxn>
              <a:cxn ang="0">
                <a:pos x="csX1483" y="csY1483"/>
              </a:cxn>
              <a:cxn ang="0">
                <a:pos x="csX1484" y="csY1484"/>
              </a:cxn>
              <a:cxn ang="0">
                <a:pos x="csX1485" y="csY1485"/>
              </a:cxn>
              <a:cxn ang="0">
                <a:pos x="csX1486" y="csY1486"/>
              </a:cxn>
              <a:cxn ang="0">
                <a:pos x="csX1487" y="csY1487"/>
              </a:cxn>
              <a:cxn ang="0">
                <a:pos x="csX1488" y="csY1488"/>
              </a:cxn>
              <a:cxn ang="0">
                <a:pos x="csX1489" y="csY1489"/>
              </a:cxn>
              <a:cxn ang="0">
                <a:pos x="csX1490" y="csY1490"/>
              </a:cxn>
              <a:cxn ang="0">
                <a:pos x="csX1491" y="csY1491"/>
              </a:cxn>
              <a:cxn ang="0">
                <a:pos x="csX1492" y="csY1492"/>
              </a:cxn>
              <a:cxn ang="0">
                <a:pos x="csX1493" y="csY1493"/>
              </a:cxn>
              <a:cxn ang="0">
                <a:pos x="csX1494" y="csY1494"/>
              </a:cxn>
              <a:cxn ang="0">
                <a:pos x="csX1495" y="csY1495"/>
              </a:cxn>
              <a:cxn ang="0">
                <a:pos x="csX1496" y="csY1496"/>
              </a:cxn>
              <a:cxn ang="0">
                <a:pos x="csX1497" y="csY1497"/>
              </a:cxn>
              <a:cxn ang="0">
                <a:pos x="csX1498" y="csY1498"/>
              </a:cxn>
              <a:cxn ang="0">
                <a:pos x="csX1499" y="csY1499"/>
              </a:cxn>
              <a:cxn ang="0">
                <a:pos x="csX1500" y="csY1500"/>
              </a:cxn>
              <a:cxn ang="0">
                <a:pos x="csX1501" y="csY1501"/>
              </a:cxn>
              <a:cxn ang="0">
                <a:pos x="csX1502" y="csY1502"/>
              </a:cxn>
              <a:cxn ang="0">
                <a:pos x="csX1503" y="csY1503"/>
              </a:cxn>
              <a:cxn ang="0">
                <a:pos x="csX1504" y="csY1504"/>
              </a:cxn>
              <a:cxn ang="0">
                <a:pos x="csX1505" y="csY1505"/>
              </a:cxn>
              <a:cxn ang="0">
                <a:pos x="csX1506" y="csY1506"/>
              </a:cxn>
              <a:cxn ang="0">
                <a:pos x="csX1507" y="csY1507"/>
              </a:cxn>
              <a:cxn ang="0">
                <a:pos x="csX1508" y="csY1508"/>
              </a:cxn>
              <a:cxn ang="0">
                <a:pos x="csX1509" y="csY1509"/>
              </a:cxn>
              <a:cxn ang="0">
                <a:pos x="csX1510" y="csY1510"/>
              </a:cxn>
              <a:cxn ang="0">
                <a:pos x="csX1511" y="csY1511"/>
              </a:cxn>
              <a:cxn ang="0">
                <a:pos x="csX1512" y="csY1512"/>
              </a:cxn>
              <a:cxn ang="0">
                <a:pos x="csX1513" y="csY1513"/>
              </a:cxn>
              <a:cxn ang="0">
                <a:pos x="csX1514" y="csY1514"/>
              </a:cxn>
              <a:cxn ang="0">
                <a:pos x="csX1515" y="csY1515"/>
              </a:cxn>
              <a:cxn ang="0">
                <a:pos x="csX1516" y="csY1516"/>
              </a:cxn>
              <a:cxn ang="0">
                <a:pos x="csX1517" y="csY1517"/>
              </a:cxn>
              <a:cxn ang="0">
                <a:pos x="csX1518" y="csY1518"/>
              </a:cxn>
              <a:cxn ang="0">
                <a:pos x="csX1519" y="csY1519"/>
              </a:cxn>
              <a:cxn ang="0">
                <a:pos x="csX1520" y="csY1520"/>
              </a:cxn>
              <a:cxn ang="0">
                <a:pos x="csX1521" y="csY1521"/>
              </a:cxn>
              <a:cxn ang="0">
                <a:pos x="csX1522" y="csY1522"/>
              </a:cxn>
              <a:cxn ang="0">
                <a:pos x="csX1523" y="csY1523"/>
              </a:cxn>
              <a:cxn ang="0">
                <a:pos x="csX1524" y="csY1524"/>
              </a:cxn>
              <a:cxn ang="0">
                <a:pos x="csX1525" y="csY1525"/>
              </a:cxn>
              <a:cxn ang="0">
                <a:pos x="csX1526" y="csY1526"/>
              </a:cxn>
              <a:cxn ang="0">
                <a:pos x="csX1527" y="csY1527"/>
              </a:cxn>
              <a:cxn ang="0">
                <a:pos x="csX1528" y="csY1528"/>
              </a:cxn>
              <a:cxn ang="0">
                <a:pos x="csX1529" y="csY1529"/>
              </a:cxn>
              <a:cxn ang="0">
                <a:pos x="csX1530" y="csY1530"/>
              </a:cxn>
              <a:cxn ang="0">
                <a:pos x="csX1531" y="csY1531"/>
              </a:cxn>
              <a:cxn ang="0">
                <a:pos x="csX1532" y="csY1532"/>
              </a:cxn>
              <a:cxn ang="0">
                <a:pos x="csX1533" y="csY1533"/>
              </a:cxn>
              <a:cxn ang="0">
                <a:pos x="csX1534" y="csY1534"/>
              </a:cxn>
              <a:cxn ang="0">
                <a:pos x="csX1535" y="csY1535"/>
              </a:cxn>
              <a:cxn ang="0">
                <a:pos x="csX1536" y="csY1536"/>
              </a:cxn>
              <a:cxn ang="0">
                <a:pos x="csX1537" y="csY1537"/>
              </a:cxn>
              <a:cxn ang="0">
                <a:pos x="csX1538" y="csY1538"/>
              </a:cxn>
              <a:cxn ang="0">
                <a:pos x="csX1539" y="csY1539"/>
              </a:cxn>
              <a:cxn ang="0">
                <a:pos x="csX1540" y="csY1540"/>
              </a:cxn>
              <a:cxn ang="0">
                <a:pos x="csX1541" y="csY1541"/>
              </a:cxn>
              <a:cxn ang="0">
                <a:pos x="csX1542" y="csY1542"/>
              </a:cxn>
              <a:cxn ang="0">
                <a:pos x="csX1543" y="csY1543"/>
              </a:cxn>
              <a:cxn ang="0">
                <a:pos x="csX1544" y="csY1544"/>
              </a:cxn>
              <a:cxn ang="0">
                <a:pos x="csX1545" y="csY1545"/>
              </a:cxn>
              <a:cxn ang="0">
                <a:pos x="csX1546" y="csY1546"/>
              </a:cxn>
              <a:cxn ang="0">
                <a:pos x="csX1547" y="csY1547"/>
              </a:cxn>
              <a:cxn ang="0">
                <a:pos x="csX1548" y="csY1548"/>
              </a:cxn>
              <a:cxn ang="0">
                <a:pos x="csX1549" y="csY1549"/>
              </a:cxn>
              <a:cxn ang="0">
                <a:pos x="csX1550" y="csY1550"/>
              </a:cxn>
              <a:cxn ang="0">
                <a:pos x="csX1551" y="csY1551"/>
              </a:cxn>
              <a:cxn ang="0">
                <a:pos x="csX1552" y="csY1552"/>
              </a:cxn>
              <a:cxn ang="0">
                <a:pos x="csX1553" y="csY1553"/>
              </a:cxn>
              <a:cxn ang="0">
                <a:pos x="csX1554" y="csY1554"/>
              </a:cxn>
              <a:cxn ang="0">
                <a:pos x="csX1555" y="csY1555"/>
              </a:cxn>
              <a:cxn ang="0">
                <a:pos x="csX1556" y="csY1556"/>
              </a:cxn>
              <a:cxn ang="0">
                <a:pos x="csX1557" y="csY1557"/>
              </a:cxn>
              <a:cxn ang="0">
                <a:pos x="csX1558" y="csY1558"/>
              </a:cxn>
              <a:cxn ang="0">
                <a:pos x="csX1559" y="csY1559"/>
              </a:cxn>
              <a:cxn ang="0">
                <a:pos x="csX1560" y="csY1560"/>
              </a:cxn>
              <a:cxn ang="0">
                <a:pos x="csX1561" y="csY1561"/>
              </a:cxn>
              <a:cxn ang="0">
                <a:pos x="csX1562" y="csY1562"/>
              </a:cxn>
              <a:cxn ang="0">
                <a:pos x="csX1563" y="csY1563"/>
              </a:cxn>
              <a:cxn ang="0">
                <a:pos x="csX1564" y="csY1564"/>
              </a:cxn>
              <a:cxn ang="0">
                <a:pos x="csX1565" y="csY1565"/>
              </a:cxn>
              <a:cxn ang="0">
                <a:pos x="csX1566" y="csY1566"/>
              </a:cxn>
              <a:cxn ang="0">
                <a:pos x="csX1567" y="csY1567"/>
              </a:cxn>
              <a:cxn ang="0">
                <a:pos x="csX1568" y="csY1568"/>
              </a:cxn>
              <a:cxn ang="0">
                <a:pos x="csX1569" y="csY1569"/>
              </a:cxn>
              <a:cxn ang="0">
                <a:pos x="csX1570" y="csY1570"/>
              </a:cxn>
              <a:cxn ang="0">
                <a:pos x="csX1571" y="csY1571"/>
              </a:cxn>
              <a:cxn ang="0">
                <a:pos x="csX1572" y="csY1572"/>
              </a:cxn>
              <a:cxn ang="0">
                <a:pos x="csX1573" y="csY1573"/>
              </a:cxn>
              <a:cxn ang="0">
                <a:pos x="csX1574" y="csY1574"/>
              </a:cxn>
              <a:cxn ang="0">
                <a:pos x="csX1575" y="csY1575"/>
              </a:cxn>
              <a:cxn ang="0">
                <a:pos x="csX1576" y="csY1576"/>
              </a:cxn>
              <a:cxn ang="0">
                <a:pos x="csX1577" y="csY1577"/>
              </a:cxn>
              <a:cxn ang="0">
                <a:pos x="csX1578" y="csY1578"/>
              </a:cxn>
              <a:cxn ang="0">
                <a:pos x="csX1579" y="csY1579"/>
              </a:cxn>
              <a:cxn ang="0">
                <a:pos x="csX1580" y="csY1580"/>
              </a:cxn>
              <a:cxn ang="0">
                <a:pos x="csX1581" y="csY1581"/>
              </a:cxn>
              <a:cxn ang="0">
                <a:pos x="csX1582" y="csY1582"/>
              </a:cxn>
              <a:cxn ang="0">
                <a:pos x="csX1583" y="csY1583"/>
              </a:cxn>
              <a:cxn ang="0">
                <a:pos x="csX1584" y="csY1584"/>
              </a:cxn>
              <a:cxn ang="0">
                <a:pos x="csX1585" y="csY1585"/>
              </a:cxn>
              <a:cxn ang="0">
                <a:pos x="csX1586" y="csY1586"/>
              </a:cxn>
              <a:cxn ang="0">
                <a:pos x="csX1587" y="csY1587"/>
              </a:cxn>
              <a:cxn ang="0">
                <a:pos x="csX1588" y="csY1588"/>
              </a:cxn>
              <a:cxn ang="0">
                <a:pos x="csX1589" y="csY1589"/>
              </a:cxn>
              <a:cxn ang="0">
                <a:pos x="csX1590" y="csY1590"/>
              </a:cxn>
              <a:cxn ang="0">
                <a:pos x="csX1591" y="csY1591"/>
              </a:cxn>
              <a:cxn ang="0">
                <a:pos x="csX1592" y="csY1592"/>
              </a:cxn>
              <a:cxn ang="0">
                <a:pos x="csX1593" y="csY1593"/>
              </a:cxn>
              <a:cxn ang="0">
                <a:pos x="csX1594" y="csY1594"/>
              </a:cxn>
              <a:cxn ang="0">
                <a:pos x="csX1595" y="csY1595"/>
              </a:cxn>
              <a:cxn ang="0">
                <a:pos x="csX1596" y="csY1596"/>
              </a:cxn>
              <a:cxn ang="0">
                <a:pos x="csX1597" y="csY1597"/>
              </a:cxn>
              <a:cxn ang="0">
                <a:pos x="csX1598" y="csY1598"/>
              </a:cxn>
              <a:cxn ang="0">
                <a:pos x="csX1599" y="csY1599"/>
              </a:cxn>
              <a:cxn ang="0">
                <a:pos x="csX1600" y="csY1600"/>
              </a:cxn>
              <a:cxn ang="0">
                <a:pos x="csX1601" y="csY1601"/>
              </a:cxn>
              <a:cxn ang="0">
                <a:pos x="csX1602" y="csY1602"/>
              </a:cxn>
              <a:cxn ang="0">
                <a:pos x="csX1603" y="csY1603"/>
              </a:cxn>
              <a:cxn ang="0">
                <a:pos x="csX1604" y="csY1604"/>
              </a:cxn>
              <a:cxn ang="0">
                <a:pos x="csX1605" y="csY1605"/>
              </a:cxn>
              <a:cxn ang="0">
                <a:pos x="csX1606" y="csY1606"/>
              </a:cxn>
              <a:cxn ang="0">
                <a:pos x="csX1607" y="csY1607"/>
              </a:cxn>
              <a:cxn ang="0">
                <a:pos x="csX1608" y="csY1608"/>
              </a:cxn>
              <a:cxn ang="0">
                <a:pos x="csX1609" y="csY1609"/>
              </a:cxn>
              <a:cxn ang="0">
                <a:pos x="csX1610" y="csY1610"/>
              </a:cxn>
              <a:cxn ang="0">
                <a:pos x="csX1611" y="csY1611"/>
              </a:cxn>
              <a:cxn ang="0">
                <a:pos x="csX1612" y="csY1612"/>
              </a:cxn>
              <a:cxn ang="0">
                <a:pos x="csX1613" y="csY1613"/>
              </a:cxn>
              <a:cxn ang="0">
                <a:pos x="csX1614" y="csY1614"/>
              </a:cxn>
              <a:cxn ang="0">
                <a:pos x="csX1615" y="csY1615"/>
              </a:cxn>
              <a:cxn ang="0">
                <a:pos x="csX1616" y="csY1616"/>
              </a:cxn>
              <a:cxn ang="0">
                <a:pos x="csX1617" y="csY1617"/>
              </a:cxn>
              <a:cxn ang="0">
                <a:pos x="csX1618" y="csY1618"/>
              </a:cxn>
              <a:cxn ang="0">
                <a:pos x="csX1619" y="csY1619"/>
              </a:cxn>
              <a:cxn ang="0">
                <a:pos x="csX1620" y="csY1620"/>
              </a:cxn>
              <a:cxn ang="0">
                <a:pos x="csX1621" y="csY1621"/>
              </a:cxn>
              <a:cxn ang="0">
                <a:pos x="csX1622" y="csY1622"/>
              </a:cxn>
              <a:cxn ang="0">
                <a:pos x="csX1623" y="csY1623"/>
              </a:cxn>
              <a:cxn ang="0">
                <a:pos x="csX1624" y="csY1624"/>
              </a:cxn>
              <a:cxn ang="0">
                <a:pos x="csX1625" y="csY1625"/>
              </a:cxn>
              <a:cxn ang="0">
                <a:pos x="csX1626" y="csY1626"/>
              </a:cxn>
              <a:cxn ang="0">
                <a:pos x="csX1627" y="csY1627"/>
              </a:cxn>
              <a:cxn ang="0">
                <a:pos x="csX1628" y="csY1628"/>
              </a:cxn>
              <a:cxn ang="0">
                <a:pos x="csX1629" y="csY1629"/>
              </a:cxn>
              <a:cxn ang="0">
                <a:pos x="csX1630" y="csY1630"/>
              </a:cxn>
              <a:cxn ang="0">
                <a:pos x="csX1631" y="csY1631"/>
              </a:cxn>
              <a:cxn ang="0">
                <a:pos x="csX1632" y="csY1632"/>
              </a:cxn>
              <a:cxn ang="0">
                <a:pos x="csX1633" y="csY1633"/>
              </a:cxn>
              <a:cxn ang="0">
                <a:pos x="csX1634" y="csY1634"/>
              </a:cxn>
              <a:cxn ang="0">
                <a:pos x="csX1635" y="csY1635"/>
              </a:cxn>
              <a:cxn ang="0">
                <a:pos x="csX1636" y="csY1636"/>
              </a:cxn>
              <a:cxn ang="0">
                <a:pos x="csX1637" y="csY1637"/>
              </a:cxn>
              <a:cxn ang="0">
                <a:pos x="csX1638" y="csY1638"/>
              </a:cxn>
              <a:cxn ang="0">
                <a:pos x="csX1639" y="csY1639"/>
              </a:cxn>
              <a:cxn ang="0">
                <a:pos x="csX1640" y="csY1640"/>
              </a:cxn>
              <a:cxn ang="0">
                <a:pos x="csX1641" y="csY1641"/>
              </a:cxn>
              <a:cxn ang="0">
                <a:pos x="csX1642" y="csY1642"/>
              </a:cxn>
              <a:cxn ang="0">
                <a:pos x="csX1643" y="csY1643"/>
              </a:cxn>
              <a:cxn ang="0">
                <a:pos x="csX1644" y="csY1644"/>
              </a:cxn>
              <a:cxn ang="0">
                <a:pos x="csX1645" y="csY1645"/>
              </a:cxn>
              <a:cxn ang="0">
                <a:pos x="csX1646" y="csY1646"/>
              </a:cxn>
              <a:cxn ang="0">
                <a:pos x="csX1647" y="csY1647"/>
              </a:cxn>
              <a:cxn ang="0">
                <a:pos x="csX1648" y="csY1648"/>
              </a:cxn>
              <a:cxn ang="0">
                <a:pos x="csX1649" y="csY1649"/>
              </a:cxn>
              <a:cxn ang="0">
                <a:pos x="csX1650" y="csY1650"/>
              </a:cxn>
              <a:cxn ang="0">
                <a:pos x="csX1651" y="csY1651"/>
              </a:cxn>
              <a:cxn ang="0">
                <a:pos x="csX1652" y="csY1652"/>
              </a:cxn>
              <a:cxn ang="0">
                <a:pos x="csX1653" y="csY1653"/>
              </a:cxn>
              <a:cxn ang="0">
                <a:pos x="csX1654" y="csY1654"/>
              </a:cxn>
              <a:cxn ang="0">
                <a:pos x="csX1655" y="csY1655"/>
              </a:cxn>
              <a:cxn ang="0">
                <a:pos x="csX1656" y="csY1656"/>
              </a:cxn>
              <a:cxn ang="0">
                <a:pos x="csX1657" y="csY1657"/>
              </a:cxn>
              <a:cxn ang="0">
                <a:pos x="csX1658" y="csY1658"/>
              </a:cxn>
              <a:cxn ang="0">
                <a:pos x="csX1659" y="csY1659"/>
              </a:cxn>
              <a:cxn ang="0">
                <a:pos x="csX1660" y="csY1660"/>
              </a:cxn>
              <a:cxn ang="0">
                <a:pos x="csX1661" y="csY1661"/>
              </a:cxn>
              <a:cxn ang="0">
                <a:pos x="csX1662" y="csY1662"/>
              </a:cxn>
              <a:cxn ang="0">
                <a:pos x="csX1663" y="csY1663"/>
              </a:cxn>
              <a:cxn ang="0">
                <a:pos x="csX1664" y="csY1664"/>
              </a:cxn>
              <a:cxn ang="0">
                <a:pos x="csX1665" y="csY1665"/>
              </a:cxn>
              <a:cxn ang="0">
                <a:pos x="csX1666" y="csY1666"/>
              </a:cxn>
              <a:cxn ang="0">
                <a:pos x="csX1667" y="csY1667"/>
              </a:cxn>
              <a:cxn ang="0">
                <a:pos x="csX1668" y="csY1668"/>
              </a:cxn>
              <a:cxn ang="0">
                <a:pos x="csX1669" y="csY1669"/>
              </a:cxn>
              <a:cxn ang="0">
                <a:pos x="csX1670" y="csY1670"/>
              </a:cxn>
              <a:cxn ang="0">
                <a:pos x="csX1671" y="csY1671"/>
              </a:cxn>
              <a:cxn ang="0">
                <a:pos x="csX1672" y="csY1672"/>
              </a:cxn>
              <a:cxn ang="0">
                <a:pos x="csX1673" y="csY1673"/>
              </a:cxn>
              <a:cxn ang="0">
                <a:pos x="csX1674" y="csY1674"/>
              </a:cxn>
              <a:cxn ang="0">
                <a:pos x="csX1675" y="csY1675"/>
              </a:cxn>
              <a:cxn ang="0">
                <a:pos x="csX1676" y="csY1676"/>
              </a:cxn>
              <a:cxn ang="0">
                <a:pos x="csX1677" y="csY1677"/>
              </a:cxn>
              <a:cxn ang="0">
                <a:pos x="csX1678" y="csY1678"/>
              </a:cxn>
              <a:cxn ang="0">
                <a:pos x="csX1679" y="csY1679"/>
              </a:cxn>
              <a:cxn ang="0">
                <a:pos x="csX1680" y="csY1680"/>
              </a:cxn>
              <a:cxn ang="0">
                <a:pos x="csX1681" y="csY1681"/>
              </a:cxn>
              <a:cxn ang="0">
                <a:pos x="csX1682" y="csY1682"/>
              </a:cxn>
              <a:cxn ang="0">
                <a:pos x="csX1683" y="csY1683"/>
              </a:cxn>
              <a:cxn ang="0">
                <a:pos x="csX1684" y="csY1684"/>
              </a:cxn>
              <a:cxn ang="0">
                <a:pos x="csX1685" y="csY1685"/>
              </a:cxn>
              <a:cxn ang="0">
                <a:pos x="csX1686" y="csY1686"/>
              </a:cxn>
              <a:cxn ang="0">
                <a:pos x="csX1687" y="csY1687"/>
              </a:cxn>
              <a:cxn ang="0">
                <a:pos x="csX1688" y="csY1688"/>
              </a:cxn>
              <a:cxn ang="0">
                <a:pos x="csX1689" y="csY1689"/>
              </a:cxn>
              <a:cxn ang="0">
                <a:pos x="csX1690" y="csY1690"/>
              </a:cxn>
              <a:cxn ang="0">
                <a:pos x="csX1691" y="csY1691"/>
              </a:cxn>
              <a:cxn ang="0">
                <a:pos x="csX1692" y="csY1692"/>
              </a:cxn>
              <a:cxn ang="0">
                <a:pos x="csX1693" y="csY1693"/>
              </a:cxn>
              <a:cxn ang="0">
                <a:pos x="csX1694" y="csY1694"/>
              </a:cxn>
              <a:cxn ang="0">
                <a:pos x="csX1695" y="csY1695"/>
              </a:cxn>
              <a:cxn ang="0">
                <a:pos x="csX1696" y="csY1696"/>
              </a:cxn>
              <a:cxn ang="0">
                <a:pos x="csX1697" y="csY1697"/>
              </a:cxn>
              <a:cxn ang="0">
                <a:pos x="csX1698" y="csY1698"/>
              </a:cxn>
              <a:cxn ang="0">
                <a:pos x="csX1699" y="csY1699"/>
              </a:cxn>
              <a:cxn ang="0">
                <a:pos x="csX1700" y="csY1700"/>
              </a:cxn>
              <a:cxn ang="0">
                <a:pos x="csX1701" y="csY1701"/>
              </a:cxn>
              <a:cxn ang="0">
                <a:pos x="csX1702" y="csY1702"/>
              </a:cxn>
              <a:cxn ang="0">
                <a:pos x="csX1703" y="csY1703"/>
              </a:cxn>
              <a:cxn ang="0">
                <a:pos x="csX1704" y="csY1704"/>
              </a:cxn>
              <a:cxn ang="0">
                <a:pos x="csX1705" y="csY1705"/>
              </a:cxn>
              <a:cxn ang="0">
                <a:pos x="csX1706" y="csY1706"/>
              </a:cxn>
              <a:cxn ang="0">
                <a:pos x="csX1707" y="csY1707"/>
              </a:cxn>
              <a:cxn ang="0">
                <a:pos x="csX1708" y="csY1708"/>
              </a:cxn>
              <a:cxn ang="0">
                <a:pos x="csX1709" y="csY1709"/>
              </a:cxn>
              <a:cxn ang="0">
                <a:pos x="csX1710" y="csY1710"/>
              </a:cxn>
              <a:cxn ang="0">
                <a:pos x="csX1711" y="csY1711"/>
              </a:cxn>
              <a:cxn ang="0">
                <a:pos x="csX1712" y="csY1712"/>
              </a:cxn>
              <a:cxn ang="0">
                <a:pos x="csX1713" y="csY1713"/>
              </a:cxn>
              <a:cxn ang="0">
                <a:pos x="csX1714" y="csY1714"/>
              </a:cxn>
              <a:cxn ang="0">
                <a:pos x="csX1715" y="csY1715"/>
              </a:cxn>
              <a:cxn ang="0">
                <a:pos x="csX1716" y="csY1716"/>
              </a:cxn>
              <a:cxn ang="0">
                <a:pos x="csX1717" y="csY1717"/>
              </a:cxn>
              <a:cxn ang="0">
                <a:pos x="csX1718" y="csY1718"/>
              </a:cxn>
              <a:cxn ang="0">
                <a:pos x="csX1719" y="csY1719"/>
              </a:cxn>
              <a:cxn ang="0">
                <a:pos x="csX1720" y="csY1720"/>
              </a:cxn>
              <a:cxn ang="0">
                <a:pos x="csX1721" y="csY1721"/>
              </a:cxn>
              <a:cxn ang="0">
                <a:pos x="csX1722" y="csY1722"/>
              </a:cxn>
              <a:cxn ang="0">
                <a:pos x="csX1723" y="csY1723"/>
              </a:cxn>
              <a:cxn ang="0">
                <a:pos x="csX1724" y="csY1724"/>
              </a:cxn>
              <a:cxn ang="0">
                <a:pos x="csX1725" y="csY1725"/>
              </a:cxn>
              <a:cxn ang="0">
                <a:pos x="csX1726" y="csY1726"/>
              </a:cxn>
              <a:cxn ang="0">
                <a:pos x="csX1727" y="csY1727"/>
              </a:cxn>
              <a:cxn ang="0">
                <a:pos x="csX1728" y="csY1728"/>
              </a:cxn>
              <a:cxn ang="0">
                <a:pos x="csX1729" y="csY1729"/>
              </a:cxn>
              <a:cxn ang="0">
                <a:pos x="csX1730" y="csY1730"/>
              </a:cxn>
              <a:cxn ang="0">
                <a:pos x="csX1731" y="csY1731"/>
              </a:cxn>
              <a:cxn ang="0">
                <a:pos x="csX1732" y="csY1732"/>
              </a:cxn>
              <a:cxn ang="0">
                <a:pos x="csX1733" y="csY1733"/>
              </a:cxn>
              <a:cxn ang="0">
                <a:pos x="csX1734" y="csY1734"/>
              </a:cxn>
              <a:cxn ang="0">
                <a:pos x="csX1735" y="csY1735"/>
              </a:cxn>
              <a:cxn ang="0">
                <a:pos x="csX1736" y="csY1736"/>
              </a:cxn>
              <a:cxn ang="0">
                <a:pos x="csX1737" y="csY1737"/>
              </a:cxn>
              <a:cxn ang="0">
                <a:pos x="csX1738" y="csY1738"/>
              </a:cxn>
              <a:cxn ang="0">
                <a:pos x="csX1739" y="csY1739"/>
              </a:cxn>
              <a:cxn ang="0">
                <a:pos x="csX1740" y="csY1740"/>
              </a:cxn>
              <a:cxn ang="0">
                <a:pos x="csX1741" y="csY1741"/>
              </a:cxn>
              <a:cxn ang="0">
                <a:pos x="csX1742" y="csY1742"/>
              </a:cxn>
              <a:cxn ang="0">
                <a:pos x="csX1743" y="csY1743"/>
              </a:cxn>
              <a:cxn ang="0">
                <a:pos x="csX1744" y="csY1744"/>
              </a:cxn>
              <a:cxn ang="0">
                <a:pos x="csX1745" y="csY1745"/>
              </a:cxn>
              <a:cxn ang="0">
                <a:pos x="csX1746" y="csY1746"/>
              </a:cxn>
              <a:cxn ang="0">
                <a:pos x="csX1747" y="csY1747"/>
              </a:cxn>
              <a:cxn ang="0">
                <a:pos x="csX1748" y="csY1748"/>
              </a:cxn>
              <a:cxn ang="0">
                <a:pos x="csX1749" y="csY1749"/>
              </a:cxn>
              <a:cxn ang="0">
                <a:pos x="csX1750" y="csY1750"/>
              </a:cxn>
              <a:cxn ang="0">
                <a:pos x="csX1751" y="csY1751"/>
              </a:cxn>
              <a:cxn ang="0">
                <a:pos x="csX1752" y="csY1752"/>
              </a:cxn>
              <a:cxn ang="0">
                <a:pos x="csX1753" y="csY1753"/>
              </a:cxn>
              <a:cxn ang="0">
                <a:pos x="csX1754" y="csY1754"/>
              </a:cxn>
              <a:cxn ang="0">
                <a:pos x="csX1755" y="csY1755"/>
              </a:cxn>
              <a:cxn ang="0">
                <a:pos x="csX1756" y="csY1756"/>
              </a:cxn>
              <a:cxn ang="0">
                <a:pos x="csX1757" y="csY1757"/>
              </a:cxn>
              <a:cxn ang="0">
                <a:pos x="csX1758" y="csY1758"/>
              </a:cxn>
              <a:cxn ang="0">
                <a:pos x="csX1759" y="csY1759"/>
              </a:cxn>
              <a:cxn ang="0">
                <a:pos x="csX1760" y="csY1760"/>
              </a:cxn>
              <a:cxn ang="0">
                <a:pos x="csX1761" y="csY1761"/>
              </a:cxn>
              <a:cxn ang="0">
                <a:pos x="csX1762" y="csY1762"/>
              </a:cxn>
              <a:cxn ang="0">
                <a:pos x="csX1763" y="csY1763"/>
              </a:cxn>
              <a:cxn ang="0">
                <a:pos x="csX1764" y="csY1764"/>
              </a:cxn>
              <a:cxn ang="0">
                <a:pos x="csX1765" y="csY1765"/>
              </a:cxn>
              <a:cxn ang="0">
                <a:pos x="csX1766" y="csY1766"/>
              </a:cxn>
              <a:cxn ang="0">
                <a:pos x="csX1767" y="csY1767"/>
              </a:cxn>
              <a:cxn ang="0">
                <a:pos x="csX1768" y="csY1768"/>
              </a:cxn>
              <a:cxn ang="0">
                <a:pos x="csX1769" y="csY1769"/>
              </a:cxn>
              <a:cxn ang="0">
                <a:pos x="csX1770" y="csY1770"/>
              </a:cxn>
              <a:cxn ang="0">
                <a:pos x="csX1771" y="csY1771"/>
              </a:cxn>
              <a:cxn ang="0">
                <a:pos x="csX1772" y="csY1772"/>
              </a:cxn>
              <a:cxn ang="0">
                <a:pos x="csX1773" y="csY1773"/>
              </a:cxn>
              <a:cxn ang="0">
                <a:pos x="csX1774" y="csY1774"/>
              </a:cxn>
              <a:cxn ang="0">
                <a:pos x="csX1775" y="csY1775"/>
              </a:cxn>
              <a:cxn ang="0">
                <a:pos x="csX1776" y="csY1776"/>
              </a:cxn>
              <a:cxn ang="0">
                <a:pos x="csX1777" y="csY1777"/>
              </a:cxn>
              <a:cxn ang="0">
                <a:pos x="csX1778" y="csY1778"/>
              </a:cxn>
              <a:cxn ang="0">
                <a:pos x="csX1779" y="csY1779"/>
              </a:cxn>
              <a:cxn ang="0">
                <a:pos x="csX1780" y="csY1780"/>
              </a:cxn>
              <a:cxn ang="0">
                <a:pos x="csX1781" y="csY1781"/>
              </a:cxn>
              <a:cxn ang="0">
                <a:pos x="csX1782" y="csY1782"/>
              </a:cxn>
              <a:cxn ang="0">
                <a:pos x="csX1783" y="csY1783"/>
              </a:cxn>
              <a:cxn ang="0">
                <a:pos x="csX1784" y="csY1784"/>
              </a:cxn>
              <a:cxn ang="0">
                <a:pos x="csX1785" y="csY1785"/>
              </a:cxn>
              <a:cxn ang="0">
                <a:pos x="csX1786" y="csY1786"/>
              </a:cxn>
              <a:cxn ang="0">
                <a:pos x="csX1787" y="csY1787"/>
              </a:cxn>
              <a:cxn ang="0">
                <a:pos x="csX1788" y="csY1788"/>
              </a:cxn>
              <a:cxn ang="0">
                <a:pos x="csX1789" y="csY1789"/>
              </a:cxn>
              <a:cxn ang="0">
                <a:pos x="csX1790" y="csY1790"/>
              </a:cxn>
              <a:cxn ang="0">
                <a:pos x="csX1791" y="csY1791"/>
              </a:cxn>
              <a:cxn ang="0">
                <a:pos x="csX1792" y="csY1792"/>
              </a:cxn>
              <a:cxn ang="0">
                <a:pos x="csX1793" y="csY1793"/>
              </a:cxn>
              <a:cxn ang="0">
                <a:pos x="csX1794" y="csY1794"/>
              </a:cxn>
              <a:cxn ang="0">
                <a:pos x="csX1795" y="csY1795"/>
              </a:cxn>
              <a:cxn ang="0">
                <a:pos x="csX1796" y="csY1796"/>
              </a:cxn>
              <a:cxn ang="0">
                <a:pos x="csX1797" y="csY1797"/>
              </a:cxn>
              <a:cxn ang="0">
                <a:pos x="csX1798" y="csY1798"/>
              </a:cxn>
              <a:cxn ang="0">
                <a:pos x="csX1799" y="csY1799"/>
              </a:cxn>
              <a:cxn ang="0">
                <a:pos x="csX1800" y="csY1800"/>
              </a:cxn>
              <a:cxn ang="0">
                <a:pos x="csX1801" y="csY1801"/>
              </a:cxn>
              <a:cxn ang="0">
                <a:pos x="csX1802" y="csY1802"/>
              </a:cxn>
              <a:cxn ang="0">
                <a:pos x="csX1803" y="csY1803"/>
              </a:cxn>
              <a:cxn ang="0">
                <a:pos x="csX1804" y="csY1804"/>
              </a:cxn>
              <a:cxn ang="0">
                <a:pos x="csX1805" y="csY1805"/>
              </a:cxn>
              <a:cxn ang="0">
                <a:pos x="csX1806" y="csY1806"/>
              </a:cxn>
              <a:cxn ang="0">
                <a:pos x="csX1807" y="csY1807"/>
              </a:cxn>
              <a:cxn ang="0">
                <a:pos x="csX1808" y="csY1808"/>
              </a:cxn>
              <a:cxn ang="0">
                <a:pos x="csX1809" y="csY1809"/>
              </a:cxn>
              <a:cxn ang="0">
                <a:pos x="csX1810" y="csY1810"/>
              </a:cxn>
              <a:cxn ang="0">
                <a:pos x="csX1811" y="csY1811"/>
              </a:cxn>
              <a:cxn ang="0">
                <a:pos x="csX1812" y="csY1812"/>
              </a:cxn>
              <a:cxn ang="0">
                <a:pos x="csX1813" y="csY1813"/>
              </a:cxn>
              <a:cxn ang="0">
                <a:pos x="csX1814" y="csY1814"/>
              </a:cxn>
              <a:cxn ang="0">
                <a:pos x="csX1815" y="csY1815"/>
              </a:cxn>
              <a:cxn ang="0">
                <a:pos x="csX1816" y="csY1816"/>
              </a:cxn>
              <a:cxn ang="0">
                <a:pos x="csX1817" y="csY1817"/>
              </a:cxn>
              <a:cxn ang="0">
                <a:pos x="csX1818" y="csY1818"/>
              </a:cxn>
              <a:cxn ang="0">
                <a:pos x="csX1819" y="csY1819"/>
              </a:cxn>
              <a:cxn ang="0">
                <a:pos x="csX1820" y="csY1820"/>
              </a:cxn>
              <a:cxn ang="0">
                <a:pos x="csX1821" y="csY1821"/>
              </a:cxn>
              <a:cxn ang="0">
                <a:pos x="csX1822" y="csY1822"/>
              </a:cxn>
              <a:cxn ang="0">
                <a:pos x="csX1823" y="csY1823"/>
              </a:cxn>
              <a:cxn ang="0">
                <a:pos x="csX1824" y="csY1824"/>
              </a:cxn>
              <a:cxn ang="0">
                <a:pos x="csX1825" y="csY1825"/>
              </a:cxn>
              <a:cxn ang="0">
                <a:pos x="csX1826" y="csY1826"/>
              </a:cxn>
              <a:cxn ang="0">
                <a:pos x="csX1827" y="csY1827"/>
              </a:cxn>
              <a:cxn ang="0">
                <a:pos x="csX1828" y="csY1828"/>
              </a:cxn>
              <a:cxn ang="0">
                <a:pos x="csX1829" y="csY1829"/>
              </a:cxn>
              <a:cxn ang="0">
                <a:pos x="csX1830" y="csY1830"/>
              </a:cxn>
              <a:cxn ang="0">
                <a:pos x="csX1831" y="csY1831"/>
              </a:cxn>
              <a:cxn ang="0">
                <a:pos x="csX1832" y="csY1832"/>
              </a:cxn>
              <a:cxn ang="0">
                <a:pos x="csX1833" y="csY1833"/>
              </a:cxn>
              <a:cxn ang="0">
                <a:pos x="csX1834" y="csY1834"/>
              </a:cxn>
              <a:cxn ang="0">
                <a:pos x="csX1835" y="csY1835"/>
              </a:cxn>
              <a:cxn ang="0">
                <a:pos x="csX1836" y="csY1836"/>
              </a:cxn>
              <a:cxn ang="0">
                <a:pos x="csX1837" y="csY1837"/>
              </a:cxn>
              <a:cxn ang="0">
                <a:pos x="csX1838" y="csY1838"/>
              </a:cxn>
              <a:cxn ang="0">
                <a:pos x="csX1839" y="csY1839"/>
              </a:cxn>
              <a:cxn ang="0">
                <a:pos x="csX1840" y="csY1840"/>
              </a:cxn>
              <a:cxn ang="0">
                <a:pos x="csX1841" y="csY1841"/>
              </a:cxn>
              <a:cxn ang="0">
                <a:pos x="csX1842" y="csY1842"/>
              </a:cxn>
              <a:cxn ang="0">
                <a:pos x="csX1843" y="csY1843"/>
              </a:cxn>
              <a:cxn ang="0">
                <a:pos x="csX1844" y="csY1844"/>
              </a:cxn>
              <a:cxn ang="0">
                <a:pos x="csX1845" y="csY1845"/>
              </a:cxn>
              <a:cxn ang="0">
                <a:pos x="csX1846" y="csY1846"/>
              </a:cxn>
              <a:cxn ang="0">
                <a:pos x="csX1847" y="csY1847"/>
              </a:cxn>
              <a:cxn ang="0">
                <a:pos x="csX1848" y="csY1848"/>
              </a:cxn>
              <a:cxn ang="0">
                <a:pos x="csX1849" y="csY1849"/>
              </a:cxn>
              <a:cxn ang="0">
                <a:pos x="csX1850" y="csY1850"/>
              </a:cxn>
              <a:cxn ang="0">
                <a:pos x="csX1851" y="csY1851"/>
              </a:cxn>
              <a:cxn ang="0">
                <a:pos x="csX1852" y="csY1852"/>
              </a:cxn>
              <a:cxn ang="0">
                <a:pos x="csX1853" y="csY1853"/>
              </a:cxn>
              <a:cxn ang="0">
                <a:pos x="csX1854" y="csY1854"/>
              </a:cxn>
              <a:cxn ang="0">
                <a:pos x="csX1855" y="csY1855"/>
              </a:cxn>
              <a:cxn ang="0">
                <a:pos x="csX1856" y="csY1856"/>
              </a:cxn>
              <a:cxn ang="0">
                <a:pos x="csX1857" y="csY1857"/>
              </a:cxn>
              <a:cxn ang="0">
                <a:pos x="csX1858" y="csY1858"/>
              </a:cxn>
              <a:cxn ang="0">
                <a:pos x="csX1859" y="csY1859"/>
              </a:cxn>
              <a:cxn ang="0">
                <a:pos x="csX1860" y="csY1860"/>
              </a:cxn>
              <a:cxn ang="0">
                <a:pos x="csX1861" y="csY1861"/>
              </a:cxn>
              <a:cxn ang="0">
                <a:pos x="csX1862" y="csY1862"/>
              </a:cxn>
              <a:cxn ang="0">
                <a:pos x="csX1863" y="csY1863"/>
              </a:cxn>
              <a:cxn ang="0">
                <a:pos x="csX1864" y="csY1864"/>
              </a:cxn>
              <a:cxn ang="0">
                <a:pos x="csX1865" y="csY1865"/>
              </a:cxn>
              <a:cxn ang="0">
                <a:pos x="csX1866" y="csY1866"/>
              </a:cxn>
              <a:cxn ang="0">
                <a:pos x="csX1867" y="csY1867"/>
              </a:cxn>
              <a:cxn ang="0">
                <a:pos x="csX1868" y="csY1868"/>
              </a:cxn>
              <a:cxn ang="0">
                <a:pos x="csX1869" y="csY1869"/>
              </a:cxn>
              <a:cxn ang="0">
                <a:pos x="csX1870" y="csY1870"/>
              </a:cxn>
              <a:cxn ang="0">
                <a:pos x="csX1871" y="csY1871"/>
              </a:cxn>
              <a:cxn ang="0">
                <a:pos x="csX1872" y="csY1872"/>
              </a:cxn>
              <a:cxn ang="0">
                <a:pos x="csX1873" y="csY1873"/>
              </a:cxn>
              <a:cxn ang="0">
                <a:pos x="csX1874" y="csY1874"/>
              </a:cxn>
              <a:cxn ang="0">
                <a:pos x="csX1875" y="csY1875"/>
              </a:cxn>
              <a:cxn ang="0">
                <a:pos x="csX1876" y="csY1876"/>
              </a:cxn>
              <a:cxn ang="0">
                <a:pos x="csX1877" y="csY1877"/>
              </a:cxn>
              <a:cxn ang="0">
                <a:pos x="csX1878" y="csY1878"/>
              </a:cxn>
              <a:cxn ang="0">
                <a:pos x="csX1879" y="csY1879"/>
              </a:cxn>
              <a:cxn ang="0">
                <a:pos x="csX1880" y="csY1880"/>
              </a:cxn>
              <a:cxn ang="0">
                <a:pos x="csX1881" y="csY1881"/>
              </a:cxn>
              <a:cxn ang="0">
                <a:pos x="csX1882" y="csY1882"/>
              </a:cxn>
              <a:cxn ang="0">
                <a:pos x="csX1883" y="csY1883"/>
              </a:cxn>
              <a:cxn ang="0">
                <a:pos x="csX1884" y="csY1884"/>
              </a:cxn>
              <a:cxn ang="0">
                <a:pos x="csX1885" y="csY1885"/>
              </a:cxn>
              <a:cxn ang="0">
                <a:pos x="csX1886" y="csY1886"/>
              </a:cxn>
              <a:cxn ang="0">
                <a:pos x="csX1887" y="csY1887"/>
              </a:cxn>
              <a:cxn ang="0">
                <a:pos x="csX1888" y="csY1888"/>
              </a:cxn>
              <a:cxn ang="0">
                <a:pos x="csX1889" y="csY1889"/>
              </a:cxn>
              <a:cxn ang="0">
                <a:pos x="csX1890" y="csY1890"/>
              </a:cxn>
              <a:cxn ang="0">
                <a:pos x="csX1891" y="csY1891"/>
              </a:cxn>
              <a:cxn ang="0">
                <a:pos x="csX1892" y="csY1892"/>
              </a:cxn>
              <a:cxn ang="0">
                <a:pos x="csX1893" y="csY1893"/>
              </a:cxn>
              <a:cxn ang="0">
                <a:pos x="csX1894" y="csY1894"/>
              </a:cxn>
              <a:cxn ang="0">
                <a:pos x="csX1895" y="csY1895"/>
              </a:cxn>
              <a:cxn ang="0">
                <a:pos x="csX1896" y="csY1896"/>
              </a:cxn>
              <a:cxn ang="0">
                <a:pos x="csX1897" y="csY1897"/>
              </a:cxn>
              <a:cxn ang="0">
                <a:pos x="csX1898" y="csY1898"/>
              </a:cxn>
              <a:cxn ang="0">
                <a:pos x="csX1899" y="csY1899"/>
              </a:cxn>
              <a:cxn ang="0">
                <a:pos x="csX1900" y="csY1900"/>
              </a:cxn>
              <a:cxn ang="0">
                <a:pos x="csX1901" y="csY1901"/>
              </a:cxn>
              <a:cxn ang="0">
                <a:pos x="csX1902" y="csY1902"/>
              </a:cxn>
              <a:cxn ang="0">
                <a:pos x="csX1903" y="csY1903"/>
              </a:cxn>
              <a:cxn ang="0">
                <a:pos x="csX1904" y="csY1904"/>
              </a:cxn>
              <a:cxn ang="0">
                <a:pos x="csX1905" y="csY1905"/>
              </a:cxn>
              <a:cxn ang="0">
                <a:pos x="csX1906" y="csY1906"/>
              </a:cxn>
              <a:cxn ang="0">
                <a:pos x="csX1907" y="csY1907"/>
              </a:cxn>
              <a:cxn ang="0">
                <a:pos x="csX1908" y="csY1908"/>
              </a:cxn>
              <a:cxn ang="0">
                <a:pos x="csX1909" y="csY1909"/>
              </a:cxn>
              <a:cxn ang="0">
                <a:pos x="csX1910" y="csY1910"/>
              </a:cxn>
              <a:cxn ang="0">
                <a:pos x="csX1911" y="csY1911"/>
              </a:cxn>
              <a:cxn ang="0">
                <a:pos x="csX1912" y="csY1912"/>
              </a:cxn>
              <a:cxn ang="0">
                <a:pos x="csX1913" y="csY1913"/>
              </a:cxn>
              <a:cxn ang="0">
                <a:pos x="csX1914" y="csY1914"/>
              </a:cxn>
              <a:cxn ang="0">
                <a:pos x="csX1915" y="csY1915"/>
              </a:cxn>
              <a:cxn ang="0">
                <a:pos x="csX1916" y="csY1916"/>
              </a:cxn>
              <a:cxn ang="0">
                <a:pos x="csX1917" y="csY1917"/>
              </a:cxn>
              <a:cxn ang="0">
                <a:pos x="csX1918" y="csY1918"/>
              </a:cxn>
              <a:cxn ang="0">
                <a:pos x="csX1919" y="csY1919"/>
              </a:cxn>
              <a:cxn ang="0">
                <a:pos x="csX1920" y="csY1920"/>
              </a:cxn>
              <a:cxn ang="0">
                <a:pos x="csX1921" y="csY1921"/>
              </a:cxn>
              <a:cxn ang="0">
                <a:pos x="csX1922" y="csY1922"/>
              </a:cxn>
              <a:cxn ang="0">
                <a:pos x="csX1923" y="csY1923"/>
              </a:cxn>
              <a:cxn ang="0">
                <a:pos x="csX1924" y="csY1924"/>
              </a:cxn>
              <a:cxn ang="0">
                <a:pos x="csX1925" y="csY1925"/>
              </a:cxn>
              <a:cxn ang="0">
                <a:pos x="csX1926" y="csY1926"/>
              </a:cxn>
              <a:cxn ang="0">
                <a:pos x="csX1927" y="csY1927"/>
              </a:cxn>
              <a:cxn ang="0">
                <a:pos x="csX1928" y="csY1928"/>
              </a:cxn>
              <a:cxn ang="0">
                <a:pos x="csX1929" y="csY1929"/>
              </a:cxn>
              <a:cxn ang="0">
                <a:pos x="csX1930" y="csY1930"/>
              </a:cxn>
              <a:cxn ang="0">
                <a:pos x="csX1931" y="csY1931"/>
              </a:cxn>
              <a:cxn ang="0">
                <a:pos x="csX1932" y="csY1932"/>
              </a:cxn>
              <a:cxn ang="0">
                <a:pos x="csX1933" y="csY1933"/>
              </a:cxn>
              <a:cxn ang="0">
                <a:pos x="csX1934" y="csY1934"/>
              </a:cxn>
              <a:cxn ang="0">
                <a:pos x="csX1935" y="csY1935"/>
              </a:cxn>
              <a:cxn ang="0">
                <a:pos x="csX1936" y="csY1936"/>
              </a:cxn>
              <a:cxn ang="0">
                <a:pos x="csX1937" y="csY1937"/>
              </a:cxn>
              <a:cxn ang="0">
                <a:pos x="csX1938" y="csY1938"/>
              </a:cxn>
              <a:cxn ang="0">
                <a:pos x="csX1939" y="csY1939"/>
              </a:cxn>
              <a:cxn ang="0">
                <a:pos x="csX1940" y="csY1940"/>
              </a:cxn>
              <a:cxn ang="0">
                <a:pos x="csX1941" y="csY1941"/>
              </a:cxn>
              <a:cxn ang="0">
                <a:pos x="csX1942" y="csY1942"/>
              </a:cxn>
              <a:cxn ang="0">
                <a:pos x="csX1943" y="csY1943"/>
              </a:cxn>
              <a:cxn ang="0">
                <a:pos x="csX1944" y="csY1944"/>
              </a:cxn>
              <a:cxn ang="0">
                <a:pos x="csX1945" y="csY1945"/>
              </a:cxn>
              <a:cxn ang="0">
                <a:pos x="csX1946" y="csY1946"/>
              </a:cxn>
              <a:cxn ang="0">
                <a:pos x="csX1947" y="csY1947"/>
              </a:cxn>
              <a:cxn ang="0">
                <a:pos x="csX1948" y="csY1948"/>
              </a:cxn>
              <a:cxn ang="0">
                <a:pos x="csX1949" y="csY1949"/>
              </a:cxn>
              <a:cxn ang="0">
                <a:pos x="csX1950" y="csY1950"/>
              </a:cxn>
              <a:cxn ang="0">
                <a:pos x="csX1951" y="csY1951"/>
              </a:cxn>
              <a:cxn ang="0">
                <a:pos x="csX1952" y="csY1952"/>
              </a:cxn>
              <a:cxn ang="0">
                <a:pos x="csX1953" y="csY1953"/>
              </a:cxn>
              <a:cxn ang="0">
                <a:pos x="csX1954" y="csY1954"/>
              </a:cxn>
              <a:cxn ang="0">
                <a:pos x="csX1955" y="csY1955"/>
              </a:cxn>
              <a:cxn ang="0">
                <a:pos x="csX1956" y="csY1956"/>
              </a:cxn>
              <a:cxn ang="0">
                <a:pos x="csX1957" y="csY1957"/>
              </a:cxn>
              <a:cxn ang="0">
                <a:pos x="csX1958" y="csY1958"/>
              </a:cxn>
              <a:cxn ang="0">
                <a:pos x="csX1959" y="csY1959"/>
              </a:cxn>
              <a:cxn ang="0">
                <a:pos x="csX1960" y="csY1960"/>
              </a:cxn>
              <a:cxn ang="0">
                <a:pos x="csX1961" y="csY1961"/>
              </a:cxn>
              <a:cxn ang="0">
                <a:pos x="csX1962" y="csY1962"/>
              </a:cxn>
              <a:cxn ang="0">
                <a:pos x="csX1963" y="csY1963"/>
              </a:cxn>
              <a:cxn ang="0">
                <a:pos x="csX1964" y="csY1964"/>
              </a:cxn>
              <a:cxn ang="0">
                <a:pos x="csX1965" y="csY1965"/>
              </a:cxn>
              <a:cxn ang="0">
                <a:pos x="csX1966" y="csY1966"/>
              </a:cxn>
              <a:cxn ang="0">
                <a:pos x="csX1967" y="csY1967"/>
              </a:cxn>
              <a:cxn ang="0">
                <a:pos x="csX1968" y="csY1968"/>
              </a:cxn>
              <a:cxn ang="0">
                <a:pos x="csX1969" y="csY1969"/>
              </a:cxn>
              <a:cxn ang="0">
                <a:pos x="csX1970" y="csY1970"/>
              </a:cxn>
              <a:cxn ang="0">
                <a:pos x="csX1971" y="csY1971"/>
              </a:cxn>
              <a:cxn ang="0">
                <a:pos x="csX1972" y="csY1972"/>
              </a:cxn>
              <a:cxn ang="0">
                <a:pos x="csX1973" y="csY1973"/>
              </a:cxn>
              <a:cxn ang="0">
                <a:pos x="csX1974" y="csY1974"/>
              </a:cxn>
              <a:cxn ang="0">
                <a:pos x="csX1975" y="csY1975"/>
              </a:cxn>
              <a:cxn ang="0">
                <a:pos x="csX1976" y="csY1976"/>
              </a:cxn>
              <a:cxn ang="0">
                <a:pos x="csX1977" y="csY1977"/>
              </a:cxn>
              <a:cxn ang="0">
                <a:pos x="csX1978" y="csY1978"/>
              </a:cxn>
              <a:cxn ang="0">
                <a:pos x="csX1979" y="csY1979"/>
              </a:cxn>
              <a:cxn ang="0">
                <a:pos x="csX1980" y="csY1980"/>
              </a:cxn>
              <a:cxn ang="0">
                <a:pos x="csX1981" y="csY1981"/>
              </a:cxn>
              <a:cxn ang="0">
                <a:pos x="csX1982" y="csY1982"/>
              </a:cxn>
              <a:cxn ang="0">
                <a:pos x="csX1983" y="csY1983"/>
              </a:cxn>
              <a:cxn ang="0">
                <a:pos x="csX1984" y="csY1984"/>
              </a:cxn>
              <a:cxn ang="0">
                <a:pos x="csX1985" y="csY1985"/>
              </a:cxn>
              <a:cxn ang="0">
                <a:pos x="csX1986" y="csY1986"/>
              </a:cxn>
              <a:cxn ang="0">
                <a:pos x="csX1987" y="csY1987"/>
              </a:cxn>
              <a:cxn ang="0">
                <a:pos x="csX1988" y="csY1988"/>
              </a:cxn>
              <a:cxn ang="0">
                <a:pos x="csX1989" y="csY1989"/>
              </a:cxn>
              <a:cxn ang="0">
                <a:pos x="csX1990" y="csY1990"/>
              </a:cxn>
              <a:cxn ang="0">
                <a:pos x="csX1991" y="csY1991"/>
              </a:cxn>
              <a:cxn ang="0">
                <a:pos x="csX1992" y="csY1992"/>
              </a:cxn>
              <a:cxn ang="0">
                <a:pos x="csX1993" y="csY1993"/>
              </a:cxn>
              <a:cxn ang="0">
                <a:pos x="csX1994" y="csY1994"/>
              </a:cxn>
              <a:cxn ang="0">
                <a:pos x="csX1995" y="csY1995"/>
              </a:cxn>
              <a:cxn ang="0">
                <a:pos x="csX1996" y="csY1996"/>
              </a:cxn>
              <a:cxn ang="0">
                <a:pos x="csX1997" y="csY1997"/>
              </a:cxn>
              <a:cxn ang="0">
                <a:pos x="csX1998" y="csY1998"/>
              </a:cxn>
              <a:cxn ang="0">
                <a:pos x="csX1999" y="csY1999"/>
              </a:cxn>
              <a:cxn ang="0">
                <a:pos x="csX2000" y="csY2000"/>
              </a:cxn>
              <a:cxn ang="0">
                <a:pos x="csX2001" y="csY2001"/>
              </a:cxn>
              <a:cxn ang="0">
                <a:pos x="csX2002" y="csY2002"/>
              </a:cxn>
              <a:cxn ang="0">
                <a:pos x="csX2003" y="csY2003"/>
              </a:cxn>
              <a:cxn ang="0">
                <a:pos x="csX2004" y="csY2004"/>
              </a:cxn>
              <a:cxn ang="0">
                <a:pos x="csX2005" y="csY2005"/>
              </a:cxn>
              <a:cxn ang="0">
                <a:pos x="csX2006" y="csY2006"/>
              </a:cxn>
              <a:cxn ang="0">
                <a:pos x="csX2007" y="csY2007"/>
              </a:cxn>
              <a:cxn ang="0">
                <a:pos x="csX2008" y="csY2008"/>
              </a:cxn>
              <a:cxn ang="0">
                <a:pos x="csX2009" y="csY2009"/>
              </a:cxn>
              <a:cxn ang="0">
                <a:pos x="csX2010" y="csY2010"/>
              </a:cxn>
              <a:cxn ang="0">
                <a:pos x="csX2011" y="csY2011"/>
              </a:cxn>
              <a:cxn ang="0">
                <a:pos x="csX2012" y="csY2012"/>
              </a:cxn>
              <a:cxn ang="0">
                <a:pos x="csX2013" y="csY2013"/>
              </a:cxn>
              <a:cxn ang="0">
                <a:pos x="csX2014" y="csY2014"/>
              </a:cxn>
              <a:cxn ang="0">
                <a:pos x="csX2015" y="csY2015"/>
              </a:cxn>
              <a:cxn ang="0">
                <a:pos x="csX2016" y="csY2016"/>
              </a:cxn>
              <a:cxn ang="0">
                <a:pos x="csX2017" y="csY2017"/>
              </a:cxn>
              <a:cxn ang="0">
                <a:pos x="csX2018" y="csY2018"/>
              </a:cxn>
              <a:cxn ang="0">
                <a:pos x="csX2019" y="csY2019"/>
              </a:cxn>
              <a:cxn ang="0">
                <a:pos x="csX2020" y="csY2020"/>
              </a:cxn>
              <a:cxn ang="0">
                <a:pos x="csX2021" y="csY2021"/>
              </a:cxn>
              <a:cxn ang="0">
                <a:pos x="csX2022" y="csY2022"/>
              </a:cxn>
              <a:cxn ang="0">
                <a:pos x="csX2023" y="csY2023"/>
              </a:cxn>
              <a:cxn ang="0">
                <a:pos x="csX2024" y="csY2024"/>
              </a:cxn>
              <a:cxn ang="0">
                <a:pos x="csX2025" y="csY2025"/>
              </a:cxn>
              <a:cxn ang="0">
                <a:pos x="csX2026" y="csY2026"/>
              </a:cxn>
              <a:cxn ang="0">
                <a:pos x="csX2027" y="csY2027"/>
              </a:cxn>
              <a:cxn ang="0">
                <a:pos x="csX2028" y="csY2028"/>
              </a:cxn>
              <a:cxn ang="0">
                <a:pos x="csX2029" y="csY2029"/>
              </a:cxn>
              <a:cxn ang="0">
                <a:pos x="csX2030" y="csY2030"/>
              </a:cxn>
              <a:cxn ang="0">
                <a:pos x="csX2031" y="csY2031"/>
              </a:cxn>
              <a:cxn ang="0">
                <a:pos x="csX2032" y="csY2032"/>
              </a:cxn>
              <a:cxn ang="0">
                <a:pos x="csX2033" y="csY2033"/>
              </a:cxn>
              <a:cxn ang="0">
                <a:pos x="csX2034" y="csY2034"/>
              </a:cxn>
              <a:cxn ang="0">
                <a:pos x="csX2035" y="csY2035"/>
              </a:cxn>
              <a:cxn ang="0">
                <a:pos x="csX2036" y="csY2036"/>
              </a:cxn>
              <a:cxn ang="0">
                <a:pos x="csX2037" y="csY2037"/>
              </a:cxn>
              <a:cxn ang="0">
                <a:pos x="csX2038" y="csY2038"/>
              </a:cxn>
              <a:cxn ang="0">
                <a:pos x="csX2039" y="csY2039"/>
              </a:cxn>
              <a:cxn ang="0">
                <a:pos x="csX2040" y="csY2040"/>
              </a:cxn>
              <a:cxn ang="0">
                <a:pos x="csX2041" y="csY2041"/>
              </a:cxn>
              <a:cxn ang="0">
                <a:pos x="csX2042" y="csY2042"/>
              </a:cxn>
              <a:cxn ang="0">
                <a:pos x="csX2043" y="csY2043"/>
              </a:cxn>
              <a:cxn ang="0">
                <a:pos x="csX2044" y="csY2044"/>
              </a:cxn>
              <a:cxn ang="0">
                <a:pos x="csX2045" y="csY2045"/>
              </a:cxn>
              <a:cxn ang="0">
                <a:pos x="csX2046" y="csY2046"/>
              </a:cxn>
              <a:cxn ang="0">
                <a:pos x="csX2047" y="csY2047"/>
              </a:cxn>
              <a:cxn ang="0">
                <a:pos x="csX2048" y="csY2048"/>
              </a:cxn>
              <a:cxn ang="0">
                <a:pos x="csX2049" y="csY2049"/>
              </a:cxn>
              <a:cxn ang="0">
                <a:pos x="csX2050" y="csY2050"/>
              </a:cxn>
              <a:cxn ang="0">
                <a:pos x="csX2051" y="csY2051"/>
              </a:cxn>
              <a:cxn ang="0">
                <a:pos x="csX2052" y="csY2052"/>
              </a:cxn>
              <a:cxn ang="0">
                <a:pos x="csX2053" y="csY2053"/>
              </a:cxn>
              <a:cxn ang="0">
                <a:pos x="csX2054" y="csY2054"/>
              </a:cxn>
              <a:cxn ang="0">
                <a:pos x="csX2055" y="csY2055"/>
              </a:cxn>
              <a:cxn ang="0">
                <a:pos x="csX2056" y="csY2056"/>
              </a:cxn>
              <a:cxn ang="0">
                <a:pos x="csX2057" y="csY2057"/>
              </a:cxn>
              <a:cxn ang="0">
                <a:pos x="csX2058" y="csY2058"/>
              </a:cxn>
              <a:cxn ang="0">
                <a:pos x="csX2059" y="csY2059"/>
              </a:cxn>
              <a:cxn ang="0">
                <a:pos x="csX2060" y="csY2060"/>
              </a:cxn>
              <a:cxn ang="0">
                <a:pos x="csX2061" y="csY2061"/>
              </a:cxn>
              <a:cxn ang="0">
                <a:pos x="csX2062" y="csY2062"/>
              </a:cxn>
              <a:cxn ang="0">
                <a:pos x="csX2063" y="csY2063"/>
              </a:cxn>
              <a:cxn ang="0">
                <a:pos x="csX2064" y="csY2064"/>
              </a:cxn>
              <a:cxn ang="0">
                <a:pos x="csX2065" y="csY2065"/>
              </a:cxn>
              <a:cxn ang="0">
                <a:pos x="csX2066" y="csY2066"/>
              </a:cxn>
              <a:cxn ang="0">
                <a:pos x="csX2067" y="csY2067"/>
              </a:cxn>
              <a:cxn ang="0">
                <a:pos x="csX2068" y="csY2068"/>
              </a:cxn>
              <a:cxn ang="0">
                <a:pos x="csX2069" y="csY2069"/>
              </a:cxn>
              <a:cxn ang="0">
                <a:pos x="csX2070" y="csY2070"/>
              </a:cxn>
              <a:cxn ang="0">
                <a:pos x="csX2071" y="csY2071"/>
              </a:cxn>
              <a:cxn ang="0">
                <a:pos x="csX2072" y="csY2072"/>
              </a:cxn>
              <a:cxn ang="0">
                <a:pos x="csX2073" y="csY2073"/>
              </a:cxn>
              <a:cxn ang="0">
                <a:pos x="csX2074" y="csY2074"/>
              </a:cxn>
              <a:cxn ang="0">
                <a:pos x="csX2075" y="csY2075"/>
              </a:cxn>
              <a:cxn ang="0">
                <a:pos x="csX2076" y="csY2076"/>
              </a:cxn>
              <a:cxn ang="0">
                <a:pos x="csX2077" y="csY2077"/>
              </a:cxn>
              <a:cxn ang="0">
                <a:pos x="csX2078" y="csY2078"/>
              </a:cxn>
              <a:cxn ang="0">
                <a:pos x="csX2079" y="csY2079"/>
              </a:cxn>
              <a:cxn ang="0">
                <a:pos x="csX2080" y="csY2080"/>
              </a:cxn>
              <a:cxn ang="0">
                <a:pos x="csX2081" y="csY2081"/>
              </a:cxn>
              <a:cxn ang="0">
                <a:pos x="csX2082" y="csY2082"/>
              </a:cxn>
              <a:cxn ang="0">
                <a:pos x="csX2083" y="csY2083"/>
              </a:cxn>
              <a:cxn ang="0">
                <a:pos x="csX2084" y="csY2084"/>
              </a:cxn>
              <a:cxn ang="0">
                <a:pos x="csX2085" y="csY2085"/>
              </a:cxn>
              <a:cxn ang="0">
                <a:pos x="csX2086" y="csY2086"/>
              </a:cxn>
              <a:cxn ang="0">
                <a:pos x="csX2087" y="csY2087"/>
              </a:cxn>
              <a:cxn ang="0">
                <a:pos x="csX2088" y="csY2088"/>
              </a:cxn>
              <a:cxn ang="0">
                <a:pos x="csX2089" y="csY2089"/>
              </a:cxn>
              <a:cxn ang="0">
                <a:pos x="csX2090" y="csY2090"/>
              </a:cxn>
              <a:cxn ang="0">
                <a:pos x="csX2091" y="csY2091"/>
              </a:cxn>
              <a:cxn ang="0">
                <a:pos x="csX2092" y="csY2092"/>
              </a:cxn>
              <a:cxn ang="0">
                <a:pos x="csX2093" y="csY2093"/>
              </a:cxn>
              <a:cxn ang="0">
                <a:pos x="csX2094" y="csY2094"/>
              </a:cxn>
              <a:cxn ang="0">
                <a:pos x="csX2095" y="csY2095"/>
              </a:cxn>
              <a:cxn ang="0">
                <a:pos x="csX2096" y="csY2096"/>
              </a:cxn>
              <a:cxn ang="0">
                <a:pos x="csX2097" y="csY2097"/>
              </a:cxn>
              <a:cxn ang="0">
                <a:pos x="csX2098" y="csY2098"/>
              </a:cxn>
              <a:cxn ang="0">
                <a:pos x="csX2099" y="csY2099"/>
              </a:cxn>
              <a:cxn ang="0">
                <a:pos x="csX2100" y="csY2100"/>
              </a:cxn>
              <a:cxn ang="0">
                <a:pos x="csX2101" y="csY2101"/>
              </a:cxn>
              <a:cxn ang="0">
                <a:pos x="csX2102" y="csY2102"/>
              </a:cxn>
              <a:cxn ang="0">
                <a:pos x="csX2103" y="csY2103"/>
              </a:cxn>
              <a:cxn ang="0">
                <a:pos x="csX2104" y="csY2104"/>
              </a:cxn>
              <a:cxn ang="0">
                <a:pos x="csX2105" y="csY2105"/>
              </a:cxn>
              <a:cxn ang="0">
                <a:pos x="csX2106" y="csY2106"/>
              </a:cxn>
              <a:cxn ang="0">
                <a:pos x="csX2107" y="csY2107"/>
              </a:cxn>
              <a:cxn ang="0">
                <a:pos x="csX2108" y="csY2108"/>
              </a:cxn>
              <a:cxn ang="0">
                <a:pos x="csX2109" y="csY2109"/>
              </a:cxn>
              <a:cxn ang="0">
                <a:pos x="csX2110" y="csY2110"/>
              </a:cxn>
              <a:cxn ang="0">
                <a:pos x="csX2111" y="csY2111"/>
              </a:cxn>
              <a:cxn ang="0">
                <a:pos x="csX2112" y="csY2112"/>
              </a:cxn>
              <a:cxn ang="0">
                <a:pos x="csX2113" y="csY2113"/>
              </a:cxn>
              <a:cxn ang="0">
                <a:pos x="csX2114" y="csY2114"/>
              </a:cxn>
              <a:cxn ang="0">
                <a:pos x="csX2115" y="csY2115"/>
              </a:cxn>
              <a:cxn ang="0">
                <a:pos x="csX2116" y="csY2116"/>
              </a:cxn>
              <a:cxn ang="0">
                <a:pos x="csX2117" y="csY2117"/>
              </a:cxn>
              <a:cxn ang="0">
                <a:pos x="csX2118" y="csY2118"/>
              </a:cxn>
              <a:cxn ang="0">
                <a:pos x="csX2119" y="csY2119"/>
              </a:cxn>
              <a:cxn ang="0">
                <a:pos x="csX2120" y="csY2120"/>
              </a:cxn>
              <a:cxn ang="0">
                <a:pos x="csX2121" y="csY2121"/>
              </a:cxn>
              <a:cxn ang="0">
                <a:pos x="csX2122" y="csY2122"/>
              </a:cxn>
              <a:cxn ang="0">
                <a:pos x="csX2123" y="csY2123"/>
              </a:cxn>
              <a:cxn ang="0">
                <a:pos x="csX2124" y="csY2124"/>
              </a:cxn>
              <a:cxn ang="0">
                <a:pos x="csX2125" y="csY2125"/>
              </a:cxn>
              <a:cxn ang="0">
                <a:pos x="csX2126" y="csY2126"/>
              </a:cxn>
              <a:cxn ang="0">
                <a:pos x="csX2127" y="csY2127"/>
              </a:cxn>
              <a:cxn ang="0">
                <a:pos x="csX2128" y="csY2128"/>
              </a:cxn>
              <a:cxn ang="0">
                <a:pos x="csX2129" y="csY2129"/>
              </a:cxn>
              <a:cxn ang="0">
                <a:pos x="csX2130" y="csY2130"/>
              </a:cxn>
              <a:cxn ang="0">
                <a:pos x="csX2131" y="csY2131"/>
              </a:cxn>
              <a:cxn ang="0">
                <a:pos x="csX2132" y="csY2132"/>
              </a:cxn>
              <a:cxn ang="0">
                <a:pos x="csX2133" y="csY2133"/>
              </a:cxn>
              <a:cxn ang="0">
                <a:pos x="csX2134" y="csY2134"/>
              </a:cxn>
              <a:cxn ang="0">
                <a:pos x="csX2135" y="csY2135"/>
              </a:cxn>
              <a:cxn ang="0">
                <a:pos x="csX2136" y="csY2136"/>
              </a:cxn>
              <a:cxn ang="0">
                <a:pos x="csX2137" y="csY2137"/>
              </a:cxn>
              <a:cxn ang="0">
                <a:pos x="csX2138" y="csY2138"/>
              </a:cxn>
              <a:cxn ang="0">
                <a:pos x="csX2139" y="csY2139"/>
              </a:cxn>
              <a:cxn ang="0">
                <a:pos x="csX2140" y="csY2140"/>
              </a:cxn>
              <a:cxn ang="0">
                <a:pos x="csX2141" y="csY2141"/>
              </a:cxn>
              <a:cxn ang="0">
                <a:pos x="csX2142" y="csY2142"/>
              </a:cxn>
              <a:cxn ang="0">
                <a:pos x="csX2143" y="csY2143"/>
              </a:cxn>
              <a:cxn ang="0">
                <a:pos x="csX2144" y="csY2144"/>
              </a:cxn>
              <a:cxn ang="0">
                <a:pos x="csX2145" y="csY2145"/>
              </a:cxn>
              <a:cxn ang="0">
                <a:pos x="csX2146" y="csY2146"/>
              </a:cxn>
              <a:cxn ang="0">
                <a:pos x="csX2147" y="csY2147"/>
              </a:cxn>
              <a:cxn ang="0">
                <a:pos x="csX2148" y="csY2148"/>
              </a:cxn>
              <a:cxn ang="0">
                <a:pos x="csX2149" y="csY2149"/>
              </a:cxn>
              <a:cxn ang="0">
                <a:pos x="csX2150" y="csY2150"/>
              </a:cxn>
              <a:cxn ang="0">
                <a:pos x="csX2151" y="csY2151"/>
              </a:cxn>
              <a:cxn ang="0">
                <a:pos x="csX2152" y="csY2152"/>
              </a:cxn>
              <a:cxn ang="0">
                <a:pos x="csX2153" y="csY2153"/>
              </a:cxn>
              <a:cxn ang="0">
                <a:pos x="csX2154" y="csY2154"/>
              </a:cxn>
              <a:cxn ang="0">
                <a:pos x="csX2155" y="csY2155"/>
              </a:cxn>
              <a:cxn ang="0">
                <a:pos x="csX2156" y="csY2156"/>
              </a:cxn>
              <a:cxn ang="0">
                <a:pos x="csX2157" y="csY2157"/>
              </a:cxn>
              <a:cxn ang="0">
                <a:pos x="csX2158" y="csY2158"/>
              </a:cxn>
              <a:cxn ang="0">
                <a:pos x="csX2159" y="csY2159"/>
              </a:cxn>
              <a:cxn ang="0">
                <a:pos x="csX2160" y="csY2160"/>
              </a:cxn>
              <a:cxn ang="0">
                <a:pos x="csX2161" y="csY2161"/>
              </a:cxn>
              <a:cxn ang="0">
                <a:pos x="csX2162" y="csY2162"/>
              </a:cxn>
              <a:cxn ang="0">
                <a:pos x="csX2163" y="csY2163"/>
              </a:cxn>
              <a:cxn ang="0">
                <a:pos x="csX2164" y="csY2164"/>
              </a:cxn>
              <a:cxn ang="0">
                <a:pos x="csX2165" y="csY2165"/>
              </a:cxn>
              <a:cxn ang="0">
                <a:pos x="csX2166" y="csY2166"/>
              </a:cxn>
              <a:cxn ang="0">
                <a:pos x="csX2167" y="csY2167"/>
              </a:cxn>
              <a:cxn ang="0">
                <a:pos x="csX2168" y="csY2168"/>
              </a:cxn>
              <a:cxn ang="0">
                <a:pos x="csX2169" y="csY2169"/>
              </a:cxn>
              <a:cxn ang="0">
                <a:pos x="csX2170" y="csY2170"/>
              </a:cxn>
              <a:cxn ang="0">
                <a:pos x="csX2171" y="csY2171"/>
              </a:cxn>
              <a:cxn ang="0">
                <a:pos x="csX2172" y="csY2172"/>
              </a:cxn>
              <a:cxn ang="0">
                <a:pos x="csX2173" y="csY2173"/>
              </a:cxn>
              <a:cxn ang="0">
                <a:pos x="csX2174" y="csY2174"/>
              </a:cxn>
              <a:cxn ang="0">
                <a:pos x="csX2175" y="csY2175"/>
              </a:cxn>
              <a:cxn ang="0">
                <a:pos x="csX2176" y="csY2176"/>
              </a:cxn>
              <a:cxn ang="0">
                <a:pos x="csX2177" y="csY2177"/>
              </a:cxn>
              <a:cxn ang="0">
                <a:pos x="csX2178" y="csY2178"/>
              </a:cxn>
              <a:cxn ang="0">
                <a:pos x="csX2179" y="csY2179"/>
              </a:cxn>
              <a:cxn ang="0">
                <a:pos x="csX2180" y="csY2180"/>
              </a:cxn>
              <a:cxn ang="0">
                <a:pos x="csX2181" y="csY2181"/>
              </a:cxn>
              <a:cxn ang="0">
                <a:pos x="csX2182" y="csY2182"/>
              </a:cxn>
              <a:cxn ang="0">
                <a:pos x="csX2183" y="csY2183"/>
              </a:cxn>
              <a:cxn ang="0">
                <a:pos x="csX2184" y="csY2184"/>
              </a:cxn>
              <a:cxn ang="0">
                <a:pos x="csX2185" y="csY2185"/>
              </a:cxn>
              <a:cxn ang="0">
                <a:pos x="csX2186" y="csY2186"/>
              </a:cxn>
              <a:cxn ang="0">
                <a:pos x="csX2187" y="csY2187"/>
              </a:cxn>
              <a:cxn ang="0">
                <a:pos x="csX2188" y="csY2188"/>
              </a:cxn>
              <a:cxn ang="0">
                <a:pos x="csX2189" y="csY2189"/>
              </a:cxn>
              <a:cxn ang="0">
                <a:pos x="csX2190" y="csY2190"/>
              </a:cxn>
              <a:cxn ang="0">
                <a:pos x="csX2191" y="csY2191"/>
              </a:cxn>
              <a:cxn ang="0">
                <a:pos x="csX2192" y="csY2192"/>
              </a:cxn>
              <a:cxn ang="0">
                <a:pos x="csX2193" y="csY2193"/>
              </a:cxn>
              <a:cxn ang="0">
                <a:pos x="csX2194" y="csY2194"/>
              </a:cxn>
              <a:cxn ang="0">
                <a:pos x="csX2195" y="csY2195"/>
              </a:cxn>
              <a:cxn ang="0">
                <a:pos x="csX2196" y="csY2196"/>
              </a:cxn>
              <a:cxn ang="0">
                <a:pos x="csX2197" y="csY2197"/>
              </a:cxn>
              <a:cxn ang="0">
                <a:pos x="csX2198" y="csY2198"/>
              </a:cxn>
              <a:cxn ang="0">
                <a:pos x="csX2199" y="csY2199"/>
              </a:cxn>
              <a:cxn ang="0">
                <a:pos x="csX2200" y="csY2200"/>
              </a:cxn>
              <a:cxn ang="0">
                <a:pos x="csX2201" y="csY2201"/>
              </a:cxn>
              <a:cxn ang="0">
                <a:pos x="csX2202" y="csY2202"/>
              </a:cxn>
              <a:cxn ang="0">
                <a:pos x="csX2203" y="csY2203"/>
              </a:cxn>
              <a:cxn ang="0">
                <a:pos x="csX2204" y="csY2204"/>
              </a:cxn>
              <a:cxn ang="0">
                <a:pos x="csX2205" y="csY2205"/>
              </a:cxn>
              <a:cxn ang="0">
                <a:pos x="csX2206" y="csY2206"/>
              </a:cxn>
              <a:cxn ang="0">
                <a:pos x="csX2207" y="csY2207"/>
              </a:cxn>
              <a:cxn ang="0">
                <a:pos x="csX2208" y="csY2208"/>
              </a:cxn>
              <a:cxn ang="0">
                <a:pos x="csX2209" y="csY2209"/>
              </a:cxn>
              <a:cxn ang="0">
                <a:pos x="csX2210" y="csY2210"/>
              </a:cxn>
              <a:cxn ang="0">
                <a:pos x="csX2211" y="csY2211"/>
              </a:cxn>
              <a:cxn ang="0">
                <a:pos x="csX2212" y="csY2212"/>
              </a:cxn>
              <a:cxn ang="0">
                <a:pos x="csX2213" y="csY2213"/>
              </a:cxn>
              <a:cxn ang="0">
                <a:pos x="csX2214" y="csY2214"/>
              </a:cxn>
              <a:cxn ang="0">
                <a:pos x="csX2215" y="csY2215"/>
              </a:cxn>
              <a:cxn ang="0">
                <a:pos x="csX2216" y="csY2216"/>
              </a:cxn>
              <a:cxn ang="0">
                <a:pos x="csX2217" y="csY2217"/>
              </a:cxn>
              <a:cxn ang="0">
                <a:pos x="csX2218" y="csY2218"/>
              </a:cxn>
              <a:cxn ang="0">
                <a:pos x="csX2219" y="csY2219"/>
              </a:cxn>
              <a:cxn ang="0">
                <a:pos x="csX2220" y="csY2220"/>
              </a:cxn>
              <a:cxn ang="0">
                <a:pos x="csX2221" y="csY2221"/>
              </a:cxn>
              <a:cxn ang="0">
                <a:pos x="csX2222" y="csY2222"/>
              </a:cxn>
              <a:cxn ang="0">
                <a:pos x="csX2223" y="csY2223"/>
              </a:cxn>
              <a:cxn ang="0">
                <a:pos x="csX2224" y="csY2224"/>
              </a:cxn>
              <a:cxn ang="0">
                <a:pos x="csX2225" y="csY2225"/>
              </a:cxn>
              <a:cxn ang="0">
                <a:pos x="csX2226" y="csY2226"/>
              </a:cxn>
              <a:cxn ang="0">
                <a:pos x="csX2227" y="csY2227"/>
              </a:cxn>
              <a:cxn ang="0">
                <a:pos x="csX2228" y="csY2228"/>
              </a:cxn>
              <a:cxn ang="0">
                <a:pos x="csX2229" y="csY2229"/>
              </a:cxn>
              <a:cxn ang="0">
                <a:pos x="csX2230" y="csY2230"/>
              </a:cxn>
              <a:cxn ang="0">
                <a:pos x="csX2231" y="csY2231"/>
              </a:cxn>
              <a:cxn ang="0">
                <a:pos x="csX2232" y="csY2232"/>
              </a:cxn>
              <a:cxn ang="0">
                <a:pos x="csX2233" y="csY2233"/>
              </a:cxn>
              <a:cxn ang="0">
                <a:pos x="csX2234" y="csY2234"/>
              </a:cxn>
              <a:cxn ang="0">
                <a:pos x="csX2235" y="csY2235"/>
              </a:cxn>
              <a:cxn ang="0">
                <a:pos x="csX2236" y="csY2236"/>
              </a:cxn>
              <a:cxn ang="0">
                <a:pos x="csX2237" y="csY2237"/>
              </a:cxn>
              <a:cxn ang="0">
                <a:pos x="csX2238" y="csY2238"/>
              </a:cxn>
              <a:cxn ang="0">
                <a:pos x="csX2239" y="csY2239"/>
              </a:cxn>
              <a:cxn ang="0">
                <a:pos x="csX2240" y="csY2240"/>
              </a:cxn>
              <a:cxn ang="0">
                <a:pos x="csX2241" y="csY2241"/>
              </a:cxn>
              <a:cxn ang="0">
                <a:pos x="csX2242" y="csY2242"/>
              </a:cxn>
              <a:cxn ang="0">
                <a:pos x="csX2243" y="csY2243"/>
              </a:cxn>
              <a:cxn ang="0">
                <a:pos x="csX2244" y="csY2244"/>
              </a:cxn>
              <a:cxn ang="0">
                <a:pos x="csX2245" y="csY2245"/>
              </a:cxn>
              <a:cxn ang="0">
                <a:pos x="csX2246" y="csY2246"/>
              </a:cxn>
              <a:cxn ang="0">
                <a:pos x="csX2247" y="csY2247"/>
              </a:cxn>
              <a:cxn ang="0">
                <a:pos x="csX2248" y="csY2248"/>
              </a:cxn>
              <a:cxn ang="0">
                <a:pos x="csX2249" y="csY2249"/>
              </a:cxn>
              <a:cxn ang="0">
                <a:pos x="csX2250" y="csY2250"/>
              </a:cxn>
              <a:cxn ang="0">
                <a:pos x="csX2251" y="csY2251"/>
              </a:cxn>
              <a:cxn ang="0">
                <a:pos x="csX2252" y="csY2252"/>
              </a:cxn>
              <a:cxn ang="0">
                <a:pos x="csX2253" y="csY2253"/>
              </a:cxn>
              <a:cxn ang="0">
                <a:pos x="csX2254" y="csY2254"/>
              </a:cxn>
              <a:cxn ang="0">
                <a:pos x="csX2255" y="csY2255"/>
              </a:cxn>
              <a:cxn ang="0">
                <a:pos x="csX2256" y="csY2256"/>
              </a:cxn>
              <a:cxn ang="0">
                <a:pos x="csX2257" y="csY2257"/>
              </a:cxn>
              <a:cxn ang="0">
                <a:pos x="csX2258" y="csY2258"/>
              </a:cxn>
              <a:cxn ang="0">
                <a:pos x="csX2259" y="csY2259"/>
              </a:cxn>
              <a:cxn ang="0">
                <a:pos x="csX2260" y="csY2260"/>
              </a:cxn>
              <a:cxn ang="0">
                <a:pos x="csX2261" y="csY2261"/>
              </a:cxn>
              <a:cxn ang="0">
                <a:pos x="csX2262" y="csY2262"/>
              </a:cxn>
              <a:cxn ang="0">
                <a:pos x="csX2263" y="csY2263"/>
              </a:cxn>
              <a:cxn ang="0">
                <a:pos x="csX2264" y="csY2264"/>
              </a:cxn>
              <a:cxn ang="0">
                <a:pos x="csX2265" y="csY2265"/>
              </a:cxn>
              <a:cxn ang="0">
                <a:pos x="csX2266" y="csY2266"/>
              </a:cxn>
              <a:cxn ang="0">
                <a:pos x="csX2267" y="csY2267"/>
              </a:cxn>
              <a:cxn ang="0">
                <a:pos x="csX2268" y="csY2268"/>
              </a:cxn>
              <a:cxn ang="0">
                <a:pos x="csX2269" y="csY2269"/>
              </a:cxn>
              <a:cxn ang="0">
                <a:pos x="csX2270" y="csY2270"/>
              </a:cxn>
              <a:cxn ang="0">
                <a:pos x="csX2271" y="csY2271"/>
              </a:cxn>
              <a:cxn ang="0">
                <a:pos x="csX2272" y="csY2272"/>
              </a:cxn>
              <a:cxn ang="0">
                <a:pos x="csX2273" y="csY2273"/>
              </a:cxn>
              <a:cxn ang="0">
                <a:pos x="csX2274" y="csY2274"/>
              </a:cxn>
              <a:cxn ang="0">
                <a:pos x="csX2275" y="csY2275"/>
              </a:cxn>
              <a:cxn ang="0">
                <a:pos x="csX2276" y="csY2276"/>
              </a:cxn>
              <a:cxn ang="0">
                <a:pos x="csX2277" y="csY2277"/>
              </a:cxn>
              <a:cxn ang="0">
                <a:pos x="csX2278" y="csY2278"/>
              </a:cxn>
              <a:cxn ang="0">
                <a:pos x="csX2279" y="csY2279"/>
              </a:cxn>
              <a:cxn ang="0">
                <a:pos x="csX2280" y="csY2280"/>
              </a:cxn>
              <a:cxn ang="0">
                <a:pos x="csX2281" y="csY2281"/>
              </a:cxn>
              <a:cxn ang="0">
                <a:pos x="csX2282" y="csY2282"/>
              </a:cxn>
              <a:cxn ang="0">
                <a:pos x="csX2283" y="csY2283"/>
              </a:cxn>
              <a:cxn ang="0">
                <a:pos x="csX2284" y="csY2284"/>
              </a:cxn>
              <a:cxn ang="0">
                <a:pos x="csX2285" y="csY2285"/>
              </a:cxn>
              <a:cxn ang="0">
                <a:pos x="csX2286" y="csY2286"/>
              </a:cxn>
              <a:cxn ang="0">
                <a:pos x="csX2287" y="csY2287"/>
              </a:cxn>
              <a:cxn ang="0">
                <a:pos x="csX2288" y="csY2288"/>
              </a:cxn>
              <a:cxn ang="0">
                <a:pos x="csX2289" y="csY2289"/>
              </a:cxn>
              <a:cxn ang="0">
                <a:pos x="csX2290" y="csY2290"/>
              </a:cxn>
              <a:cxn ang="0">
                <a:pos x="csX2291" y="csY2291"/>
              </a:cxn>
              <a:cxn ang="0">
                <a:pos x="csX2292" y="csY2292"/>
              </a:cxn>
              <a:cxn ang="0">
                <a:pos x="csX2293" y="csY2293"/>
              </a:cxn>
              <a:cxn ang="0">
                <a:pos x="csX2294" y="csY2294"/>
              </a:cxn>
              <a:cxn ang="0">
                <a:pos x="csX2295" y="csY2295"/>
              </a:cxn>
              <a:cxn ang="0">
                <a:pos x="csX2296" y="csY2296"/>
              </a:cxn>
              <a:cxn ang="0">
                <a:pos x="csX2297" y="csY2297"/>
              </a:cxn>
              <a:cxn ang="0">
                <a:pos x="csX2298" y="csY2298"/>
              </a:cxn>
              <a:cxn ang="0">
                <a:pos x="csX2299" y="csY2299"/>
              </a:cxn>
              <a:cxn ang="0">
                <a:pos x="csX2300" y="csY2300"/>
              </a:cxn>
              <a:cxn ang="0">
                <a:pos x="csX2301" y="csY2301"/>
              </a:cxn>
              <a:cxn ang="0">
                <a:pos x="csX2302" y="csY2302"/>
              </a:cxn>
              <a:cxn ang="0">
                <a:pos x="csX2303" y="csY2303"/>
              </a:cxn>
              <a:cxn ang="0">
                <a:pos x="csX2304" y="csY2304"/>
              </a:cxn>
              <a:cxn ang="0">
                <a:pos x="csX2305" y="csY2305"/>
              </a:cxn>
              <a:cxn ang="0">
                <a:pos x="csX2306" y="csY2306"/>
              </a:cxn>
              <a:cxn ang="0">
                <a:pos x="csX2307" y="csY2307"/>
              </a:cxn>
              <a:cxn ang="0">
                <a:pos x="csX2308" y="csY2308"/>
              </a:cxn>
              <a:cxn ang="0">
                <a:pos x="csX2309" y="csY2309"/>
              </a:cxn>
              <a:cxn ang="0">
                <a:pos x="csX2310" y="csY2310"/>
              </a:cxn>
              <a:cxn ang="0">
                <a:pos x="csX2311" y="csY2311"/>
              </a:cxn>
              <a:cxn ang="0">
                <a:pos x="csX2312" y="csY2312"/>
              </a:cxn>
              <a:cxn ang="0">
                <a:pos x="csX2313" y="csY2313"/>
              </a:cxn>
              <a:cxn ang="0">
                <a:pos x="csX2314" y="csY2314"/>
              </a:cxn>
              <a:cxn ang="0">
                <a:pos x="csX2315" y="csY2315"/>
              </a:cxn>
              <a:cxn ang="0">
                <a:pos x="csX2316" y="csY2316"/>
              </a:cxn>
              <a:cxn ang="0">
                <a:pos x="csX2317" y="csY2317"/>
              </a:cxn>
              <a:cxn ang="0">
                <a:pos x="csX2318" y="csY2318"/>
              </a:cxn>
              <a:cxn ang="0">
                <a:pos x="csX2319" y="csY2319"/>
              </a:cxn>
              <a:cxn ang="0">
                <a:pos x="csX2320" y="csY2320"/>
              </a:cxn>
              <a:cxn ang="0">
                <a:pos x="csX2321" y="csY2321"/>
              </a:cxn>
              <a:cxn ang="0">
                <a:pos x="csX2322" y="csY2322"/>
              </a:cxn>
              <a:cxn ang="0">
                <a:pos x="csX2323" y="csY2323"/>
              </a:cxn>
              <a:cxn ang="0">
                <a:pos x="csX2324" y="csY2324"/>
              </a:cxn>
              <a:cxn ang="0">
                <a:pos x="csX2325" y="csY2325"/>
              </a:cxn>
              <a:cxn ang="0">
                <a:pos x="csX2326" y="csY2326"/>
              </a:cxn>
              <a:cxn ang="0">
                <a:pos x="csX2327" y="csY2327"/>
              </a:cxn>
              <a:cxn ang="0">
                <a:pos x="csX2328" y="csY2328"/>
              </a:cxn>
              <a:cxn ang="0">
                <a:pos x="csX2329" y="csY2329"/>
              </a:cxn>
              <a:cxn ang="0">
                <a:pos x="csX2330" y="csY2330"/>
              </a:cxn>
              <a:cxn ang="0">
                <a:pos x="csX2331" y="csY2331"/>
              </a:cxn>
              <a:cxn ang="0">
                <a:pos x="csX2332" y="csY2332"/>
              </a:cxn>
              <a:cxn ang="0">
                <a:pos x="csX2333" y="csY2333"/>
              </a:cxn>
              <a:cxn ang="0">
                <a:pos x="csX2334" y="csY2334"/>
              </a:cxn>
              <a:cxn ang="0">
                <a:pos x="csX2335" y="csY2335"/>
              </a:cxn>
              <a:cxn ang="0">
                <a:pos x="csX2336" y="csY2336"/>
              </a:cxn>
              <a:cxn ang="0">
                <a:pos x="csX2337" y="csY2337"/>
              </a:cxn>
              <a:cxn ang="0">
                <a:pos x="csX2338" y="csY2338"/>
              </a:cxn>
              <a:cxn ang="0">
                <a:pos x="csX2339" y="csY2339"/>
              </a:cxn>
              <a:cxn ang="0">
                <a:pos x="csX2340" y="csY2340"/>
              </a:cxn>
              <a:cxn ang="0">
                <a:pos x="csX2341" y="csY2341"/>
              </a:cxn>
              <a:cxn ang="0">
                <a:pos x="csX2342" y="csY2342"/>
              </a:cxn>
              <a:cxn ang="0">
                <a:pos x="csX2343" y="csY2343"/>
              </a:cxn>
              <a:cxn ang="0">
                <a:pos x="csX2344" y="csY2344"/>
              </a:cxn>
              <a:cxn ang="0">
                <a:pos x="csX2345" y="csY2345"/>
              </a:cxn>
              <a:cxn ang="0">
                <a:pos x="csX2346" y="csY2346"/>
              </a:cxn>
              <a:cxn ang="0">
                <a:pos x="csX2347" y="csY2347"/>
              </a:cxn>
              <a:cxn ang="0">
                <a:pos x="csX2348" y="csY2348"/>
              </a:cxn>
              <a:cxn ang="0">
                <a:pos x="csX2349" y="csY2349"/>
              </a:cxn>
              <a:cxn ang="0">
                <a:pos x="csX2350" y="csY2350"/>
              </a:cxn>
              <a:cxn ang="0">
                <a:pos x="csX2351" y="csY2351"/>
              </a:cxn>
              <a:cxn ang="0">
                <a:pos x="csX2352" y="csY2352"/>
              </a:cxn>
              <a:cxn ang="0">
                <a:pos x="csX2353" y="csY2353"/>
              </a:cxn>
              <a:cxn ang="0">
                <a:pos x="csX2354" y="csY2354"/>
              </a:cxn>
              <a:cxn ang="0">
                <a:pos x="csX2355" y="csY2355"/>
              </a:cxn>
              <a:cxn ang="0">
                <a:pos x="csX2356" y="csY2356"/>
              </a:cxn>
              <a:cxn ang="0">
                <a:pos x="csX2357" y="csY2357"/>
              </a:cxn>
              <a:cxn ang="0">
                <a:pos x="csX2358" y="csY2358"/>
              </a:cxn>
              <a:cxn ang="0">
                <a:pos x="csX2359" y="csY2359"/>
              </a:cxn>
              <a:cxn ang="0">
                <a:pos x="csX2360" y="csY2360"/>
              </a:cxn>
              <a:cxn ang="0">
                <a:pos x="csX2361" y="csY2361"/>
              </a:cxn>
              <a:cxn ang="0">
                <a:pos x="csX2362" y="csY2362"/>
              </a:cxn>
              <a:cxn ang="0">
                <a:pos x="csX2363" y="csY2363"/>
              </a:cxn>
              <a:cxn ang="0">
                <a:pos x="csX2364" y="csY2364"/>
              </a:cxn>
              <a:cxn ang="0">
                <a:pos x="csX2365" y="csY2365"/>
              </a:cxn>
              <a:cxn ang="0">
                <a:pos x="csX2366" y="csY2366"/>
              </a:cxn>
              <a:cxn ang="0">
                <a:pos x="csX2367" y="csY2367"/>
              </a:cxn>
              <a:cxn ang="0">
                <a:pos x="csX2368" y="csY2368"/>
              </a:cxn>
              <a:cxn ang="0">
                <a:pos x="csX2369" y="csY2369"/>
              </a:cxn>
              <a:cxn ang="0">
                <a:pos x="csX2370" y="csY2370"/>
              </a:cxn>
              <a:cxn ang="0">
                <a:pos x="csX2371" y="csY2371"/>
              </a:cxn>
              <a:cxn ang="0">
                <a:pos x="csX2372" y="csY2372"/>
              </a:cxn>
              <a:cxn ang="0">
                <a:pos x="csX2373" y="csY2373"/>
              </a:cxn>
              <a:cxn ang="0">
                <a:pos x="csX2374" y="csY2374"/>
              </a:cxn>
              <a:cxn ang="0">
                <a:pos x="csX2375" y="csY2375"/>
              </a:cxn>
              <a:cxn ang="0">
                <a:pos x="csX2376" y="csY2376"/>
              </a:cxn>
              <a:cxn ang="0">
                <a:pos x="csX2377" y="csY2377"/>
              </a:cxn>
              <a:cxn ang="0">
                <a:pos x="csX2378" y="csY2378"/>
              </a:cxn>
              <a:cxn ang="0">
                <a:pos x="csX2379" y="csY2379"/>
              </a:cxn>
              <a:cxn ang="0">
                <a:pos x="csX2380" y="csY2380"/>
              </a:cxn>
              <a:cxn ang="0">
                <a:pos x="csX2381" y="csY2381"/>
              </a:cxn>
              <a:cxn ang="0">
                <a:pos x="csX2382" y="csY2382"/>
              </a:cxn>
              <a:cxn ang="0">
                <a:pos x="csX2383" y="csY2383"/>
              </a:cxn>
              <a:cxn ang="0">
                <a:pos x="csX2384" y="csY2384"/>
              </a:cxn>
              <a:cxn ang="0">
                <a:pos x="csX2385" y="csY2385"/>
              </a:cxn>
              <a:cxn ang="0">
                <a:pos x="csX2386" y="csY2386"/>
              </a:cxn>
              <a:cxn ang="0">
                <a:pos x="csX2387" y="csY2387"/>
              </a:cxn>
              <a:cxn ang="0">
                <a:pos x="csX2388" y="csY2388"/>
              </a:cxn>
              <a:cxn ang="0">
                <a:pos x="csX2389" y="csY2389"/>
              </a:cxn>
              <a:cxn ang="0">
                <a:pos x="csX2390" y="csY2390"/>
              </a:cxn>
              <a:cxn ang="0">
                <a:pos x="csX2391" y="csY2391"/>
              </a:cxn>
              <a:cxn ang="0">
                <a:pos x="csX2392" y="csY2392"/>
              </a:cxn>
              <a:cxn ang="0">
                <a:pos x="csX2393" y="csY2393"/>
              </a:cxn>
              <a:cxn ang="0">
                <a:pos x="csX2394" y="csY2394"/>
              </a:cxn>
              <a:cxn ang="0">
                <a:pos x="csX2395" y="csY2395"/>
              </a:cxn>
              <a:cxn ang="0">
                <a:pos x="csX2396" y="csY2396"/>
              </a:cxn>
              <a:cxn ang="0">
                <a:pos x="csX2397" y="csY2397"/>
              </a:cxn>
              <a:cxn ang="0">
                <a:pos x="csX2398" y="csY2398"/>
              </a:cxn>
              <a:cxn ang="0">
                <a:pos x="csX2399" y="csY2399"/>
              </a:cxn>
              <a:cxn ang="0">
                <a:pos x="csX2400" y="csY2400"/>
              </a:cxn>
              <a:cxn ang="0">
                <a:pos x="csX2401" y="csY2401"/>
              </a:cxn>
              <a:cxn ang="0">
                <a:pos x="csX2402" y="csY2402"/>
              </a:cxn>
              <a:cxn ang="0">
                <a:pos x="csX2403" y="csY2403"/>
              </a:cxn>
              <a:cxn ang="0">
                <a:pos x="csX2404" y="csY2404"/>
              </a:cxn>
              <a:cxn ang="0">
                <a:pos x="csX2405" y="csY2405"/>
              </a:cxn>
              <a:cxn ang="0">
                <a:pos x="csX2406" y="csY2406"/>
              </a:cxn>
              <a:cxn ang="0">
                <a:pos x="csX2407" y="csY2407"/>
              </a:cxn>
              <a:cxn ang="0">
                <a:pos x="csX2408" y="csY2408"/>
              </a:cxn>
              <a:cxn ang="0">
                <a:pos x="csX2409" y="csY2409"/>
              </a:cxn>
              <a:cxn ang="0">
                <a:pos x="csX2410" y="csY2410"/>
              </a:cxn>
              <a:cxn ang="0">
                <a:pos x="csX2411" y="csY2411"/>
              </a:cxn>
              <a:cxn ang="0">
                <a:pos x="csX2412" y="csY2412"/>
              </a:cxn>
              <a:cxn ang="0">
                <a:pos x="csX2413" y="csY2413"/>
              </a:cxn>
              <a:cxn ang="0">
                <a:pos x="csX2414" y="csY2414"/>
              </a:cxn>
              <a:cxn ang="0">
                <a:pos x="csX2415" y="csY2415"/>
              </a:cxn>
              <a:cxn ang="0">
                <a:pos x="csX2416" y="csY2416"/>
              </a:cxn>
              <a:cxn ang="0">
                <a:pos x="csX2417" y="csY2417"/>
              </a:cxn>
              <a:cxn ang="0">
                <a:pos x="csX2418" y="csY2418"/>
              </a:cxn>
              <a:cxn ang="0">
                <a:pos x="csX2419" y="csY2419"/>
              </a:cxn>
              <a:cxn ang="0">
                <a:pos x="csX2420" y="csY2420"/>
              </a:cxn>
              <a:cxn ang="0">
                <a:pos x="csX2421" y="csY2421"/>
              </a:cxn>
              <a:cxn ang="0">
                <a:pos x="csX2422" y="csY2422"/>
              </a:cxn>
              <a:cxn ang="0">
                <a:pos x="csX2423" y="csY2423"/>
              </a:cxn>
              <a:cxn ang="0">
                <a:pos x="csX2424" y="csY2424"/>
              </a:cxn>
              <a:cxn ang="0">
                <a:pos x="csX2425" y="csY2425"/>
              </a:cxn>
              <a:cxn ang="0">
                <a:pos x="csX2426" y="csY2426"/>
              </a:cxn>
              <a:cxn ang="0">
                <a:pos x="csX2427" y="csY2427"/>
              </a:cxn>
              <a:cxn ang="0">
                <a:pos x="csX2428" y="csY2428"/>
              </a:cxn>
              <a:cxn ang="0">
                <a:pos x="csX2429" y="csY2429"/>
              </a:cxn>
              <a:cxn ang="0">
                <a:pos x="csX2430" y="csY2430"/>
              </a:cxn>
              <a:cxn ang="0">
                <a:pos x="csX2431" y="csY2431"/>
              </a:cxn>
              <a:cxn ang="0">
                <a:pos x="csX2432" y="csY2432"/>
              </a:cxn>
              <a:cxn ang="0">
                <a:pos x="csX2433" y="csY2433"/>
              </a:cxn>
              <a:cxn ang="0">
                <a:pos x="csX2434" y="csY2434"/>
              </a:cxn>
              <a:cxn ang="0">
                <a:pos x="csX2435" y="csY2435"/>
              </a:cxn>
              <a:cxn ang="0">
                <a:pos x="csX2436" y="csY2436"/>
              </a:cxn>
              <a:cxn ang="0">
                <a:pos x="csX2437" y="csY2437"/>
              </a:cxn>
              <a:cxn ang="0">
                <a:pos x="csX2438" y="csY2438"/>
              </a:cxn>
              <a:cxn ang="0">
                <a:pos x="csX2439" y="csY2439"/>
              </a:cxn>
              <a:cxn ang="0">
                <a:pos x="csX2440" y="csY2440"/>
              </a:cxn>
              <a:cxn ang="0">
                <a:pos x="csX2441" y="csY2441"/>
              </a:cxn>
              <a:cxn ang="0">
                <a:pos x="csX2442" y="csY2442"/>
              </a:cxn>
              <a:cxn ang="0">
                <a:pos x="csX2443" y="csY2443"/>
              </a:cxn>
              <a:cxn ang="0">
                <a:pos x="csX2444" y="csY2444"/>
              </a:cxn>
              <a:cxn ang="0">
                <a:pos x="csX2445" y="csY2445"/>
              </a:cxn>
              <a:cxn ang="0">
                <a:pos x="csX2446" y="csY2446"/>
              </a:cxn>
              <a:cxn ang="0">
                <a:pos x="csX2447" y="csY2447"/>
              </a:cxn>
              <a:cxn ang="0">
                <a:pos x="csX2448" y="csY2448"/>
              </a:cxn>
              <a:cxn ang="0">
                <a:pos x="csX2449" y="csY2449"/>
              </a:cxn>
              <a:cxn ang="0">
                <a:pos x="csX2450" y="csY2450"/>
              </a:cxn>
              <a:cxn ang="0">
                <a:pos x="csX2451" y="csY2451"/>
              </a:cxn>
              <a:cxn ang="0">
                <a:pos x="csX2452" y="csY2452"/>
              </a:cxn>
              <a:cxn ang="0">
                <a:pos x="csX2453" y="csY2453"/>
              </a:cxn>
              <a:cxn ang="0">
                <a:pos x="csX2454" y="csY2454"/>
              </a:cxn>
              <a:cxn ang="0">
                <a:pos x="csX2455" y="csY2455"/>
              </a:cxn>
              <a:cxn ang="0">
                <a:pos x="csX2456" y="csY2456"/>
              </a:cxn>
              <a:cxn ang="0">
                <a:pos x="csX2457" y="csY2457"/>
              </a:cxn>
              <a:cxn ang="0">
                <a:pos x="csX2458" y="csY2458"/>
              </a:cxn>
              <a:cxn ang="0">
                <a:pos x="csX2459" y="csY2459"/>
              </a:cxn>
              <a:cxn ang="0">
                <a:pos x="csX2460" y="csY2460"/>
              </a:cxn>
              <a:cxn ang="0">
                <a:pos x="csX2461" y="csY2461"/>
              </a:cxn>
              <a:cxn ang="0">
                <a:pos x="csX2462" y="csY2462"/>
              </a:cxn>
              <a:cxn ang="0">
                <a:pos x="csX2463" y="csY2463"/>
              </a:cxn>
              <a:cxn ang="0">
                <a:pos x="csX2464" y="csY2464"/>
              </a:cxn>
              <a:cxn ang="0">
                <a:pos x="csX2465" y="csY2465"/>
              </a:cxn>
              <a:cxn ang="0">
                <a:pos x="csX2466" y="csY2466"/>
              </a:cxn>
              <a:cxn ang="0">
                <a:pos x="csX2467" y="csY2467"/>
              </a:cxn>
              <a:cxn ang="0">
                <a:pos x="csX2468" y="csY2468"/>
              </a:cxn>
              <a:cxn ang="0">
                <a:pos x="csX2469" y="csY2469"/>
              </a:cxn>
              <a:cxn ang="0">
                <a:pos x="csX2470" y="csY2470"/>
              </a:cxn>
              <a:cxn ang="0">
                <a:pos x="csX2471" y="csY2471"/>
              </a:cxn>
              <a:cxn ang="0">
                <a:pos x="csX2472" y="csY2472"/>
              </a:cxn>
              <a:cxn ang="0">
                <a:pos x="csX2473" y="csY2473"/>
              </a:cxn>
              <a:cxn ang="0">
                <a:pos x="csX2474" y="csY2474"/>
              </a:cxn>
              <a:cxn ang="0">
                <a:pos x="csX2475" y="csY2475"/>
              </a:cxn>
              <a:cxn ang="0">
                <a:pos x="csX2476" y="csY2476"/>
              </a:cxn>
              <a:cxn ang="0">
                <a:pos x="csX2477" y="csY2477"/>
              </a:cxn>
              <a:cxn ang="0">
                <a:pos x="csX2478" y="csY2478"/>
              </a:cxn>
              <a:cxn ang="0">
                <a:pos x="csX2479" y="csY2479"/>
              </a:cxn>
              <a:cxn ang="0">
                <a:pos x="csX2480" y="csY2480"/>
              </a:cxn>
              <a:cxn ang="0">
                <a:pos x="csX2481" y="csY2481"/>
              </a:cxn>
              <a:cxn ang="0">
                <a:pos x="csX2482" y="csY2482"/>
              </a:cxn>
              <a:cxn ang="0">
                <a:pos x="csX2483" y="csY2483"/>
              </a:cxn>
              <a:cxn ang="0">
                <a:pos x="csX2484" y="csY2484"/>
              </a:cxn>
              <a:cxn ang="0">
                <a:pos x="csX2485" y="csY2485"/>
              </a:cxn>
              <a:cxn ang="0">
                <a:pos x="csX2486" y="csY2486"/>
              </a:cxn>
              <a:cxn ang="0">
                <a:pos x="csX2487" y="csY2487"/>
              </a:cxn>
              <a:cxn ang="0">
                <a:pos x="csX2488" y="csY2488"/>
              </a:cxn>
              <a:cxn ang="0">
                <a:pos x="csX2489" y="csY2489"/>
              </a:cxn>
              <a:cxn ang="0">
                <a:pos x="csX2490" y="csY2490"/>
              </a:cxn>
              <a:cxn ang="0">
                <a:pos x="csX2491" y="csY2491"/>
              </a:cxn>
              <a:cxn ang="0">
                <a:pos x="csX2492" y="csY2492"/>
              </a:cxn>
              <a:cxn ang="0">
                <a:pos x="csX2493" y="csY2493"/>
              </a:cxn>
              <a:cxn ang="0">
                <a:pos x="csX2494" y="csY2494"/>
              </a:cxn>
              <a:cxn ang="0">
                <a:pos x="csX2495" y="csY2495"/>
              </a:cxn>
              <a:cxn ang="0">
                <a:pos x="csX2496" y="csY2496"/>
              </a:cxn>
              <a:cxn ang="0">
                <a:pos x="csX2497" y="csY2497"/>
              </a:cxn>
              <a:cxn ang="0">
                <a:pos x="csX2498" y="csY2498"/>
              </a:cxn>
              <a:cxn ang="0">
                <a:pos x="csX2499" y="csY2499"/>
              </a:cxn>
              <a:cxn ang="0">
                <a:pos x="csX2500" y="csY2500"/>
              </a:cxn>
              <a:cxn ang="0">
                <a:pos x="csX2501" y="csY2501"/>
              </a:cxn>
              <a:cxn ang="0">
                <a:pos x="csX2502" y="csY2502"/>
              </a:cxn>
              <a:cxn ang="0">
                <a:pos x="csX2503" y="csY2503"/>
              </a:cxn>
              <a:cxn ang="0">
                <a:pos x="csX2504" y="csY2504"/>
              </a:cxn>
              <a:cxn ang="0">
                <a:pos x="csX2505" y="csY2505"/>
              </a:cxn>
              <a:cxn ang="0">
                <a:pos x="csX2506" y="csY2506"/>
              </a:cxn>
              <a:cxn ang="0">
                <a:pos x="csX2507" y="csY2507"/>
              </a:cxn>
              <a:cxn ang="0">
                <a:pos x="csX2508" y="csY2508"/>
              </a:cxn>
              <a:cxn ang="0">
                <a:pos x="csX2509" y="csY2509"/>
              </a:cxn>
              <a:cxn ang="0">
                <a:pos x="csX2510" y="csY2510"/>
              </a:cxn>
              <a:cxn ang="0">
                <a:pos x="csX2511" y="csY2511"/>
              </a:cxn>
              <a:cxn ang="0">
                <a:pos x="csX2512" y="csY2512"/>
              </a:cxn>
              <a:cxn ang="0">
                <a:pos x="csX2513" y="csY2513"/>
              </a:cxn>
              <a:cxn ang="0">
                <a:pos x="csX2514" y="csY2514"/>
              </a:cxn>
              <a:cxn ang="0">
                <a:pos x="csX2515" y="csY2515"/>
              </a:cxn>
              <a:cxn ang="0">
                <a:pos x="csX2516" y="csY2516"/>
              </a:cxn>
              <a:cxn ang="0">
                <a:pos x="csX2517" y="csY2517"/>
              </a:cxn>
              <a:cxn ang="0">
                <a:pos x="csX2518" y="csY2518"/>
              </a:cxn>
              <a:cxn ang="0">
                <a:pos x="csX2519" y="csY2519"/>
              </a:cxn>
              <a:cxn ang="0">
                <a:pos x="csX2520" y="csY2520"/>
              </a:cxn>
              <a:cxn ang="0">
                <a:pos x="csX2521" y="csY2521"/>
              </a:cxn>
              <a:cxn ang="0">
                <a:pos x="csX2522" y="csY2522"/>
              </a:cxn>
              <a:cxn ang="0">
                <a:pos x="csX2523" y="csY2523"/>
              </a:cxn>
              <a:cxn ang="0">
                <a:pos x="csX2524" y="csY2524"/>
              </a:cxn>
              <a:cxn ang="0">
                <a:pos x="csX2525" y="csY2525"/>
              </a:cxn>
              <a:cxn ang="0">
                <a:pos x="csX2526" y="csY2526"/>
              </a:cxn>
              <a:cxn ang="0">
                <a:pos x="csX2527" y="csY2527"/>
              </a:cxn>
              <a:cxn ang="0">
                <a:pos x="csX2528" y="csY2528"/>
              </a:cxn>
              <a:cxn ang="0">
                <a:pos x="csX2529" y="csY2529"/>
              </a:cxn>
              <a:cxn ang="0">
                <a:pos x="csX2530" y="csY2530"/>
              </a:cxn>
              <a:cxn ang="0">
                <a:pos x="csX2531" y="csY2531"/>
              </a:cxn>
              <a:cxn ang="0">
                <a:pos x="csX2532" y="csY2532"/>
              </a:cxn>
              <a:cxn ang="0">
                <a:pos x="csX2533" y="csY2533"/>
              </a:cxn>
              <a:cxn ang="0">
                <a:pos x="csX2534" y="csY2534"/>
              </a:cxn>
              <a:cxn ang="0">
                <a:pos x="csX2535" y="csY2535"/>
              </a:cxn>
              <a:cxn ang="0">
                <a:pos x="csX2536" y="csY2536"/>
              </a:cxn>
              <a:cxn ang="0">
                <a:pos x="csX2537" y="csY2537"/>
              </a:cxn>
              <a:cxn ang="0">
                <a:pos x="csX2538" y="csY2538"/>
              </a:cxn>
              <a:cxn ang="0">
                <a:pos x="csX2539" y="csY2539"/>
              </a:cxn>
              <a:cxn ang="0">
                <a:pos x="csX2540" y="csY2540"/>
              </a:cxn>
              <a:cxn ang="0">
                <a:pos x="csX2541" y="csY2541"/>
              </a:cxn>
              <a:cxn ang="0">
                <a:pos x="csX2542" y="csY2542"/>
              </a:cxn>
              <a:cxn ang="0">
                <a:pos x="csX2543" y="csY2543"/>
              </a:cxn>
              <a:cxn ang="0">
                <a:pos x="csX2544" y="csY2544"/>
              </a:cxn>
              <a:cxn ang="0">
                <a:pos x="csX2545" y="csY2545"/>
              </a:cxn>
              <a:cxn ang="0">
                <a:pos x="csX2546" y="csY2546"/>
              </a:cxn>
              <a:cxn ang="0">
                <a:pos x="csX2547" y="csY2547"/>
              </a:cxn>
              <a:cxn ang="0">
                <a:pos x="csX2548" y="csY2548"/>
              </a:cxn>
              <a:cxn ang="0">
                <a:pos x="csX2549" y="csY2549"/>
              </a:cxn>
              <a:cxn ang="0">
                <a:pos x="csX2550" y="csY2550"/>
              </a:cxn>
              <a:cxn ang="0">
                <a:pos x="csX2551" y="csY2551"/>
              </a:cxn>
              <a:cxn ang="0">
                <a:pos x="csX2552" y="csY2552"/>
              </a:cxn>
              <a:cxn ang="0">
                <a:pos x="csX2553" y="csY2553"/>
              </a:cxn>
              <a:cxn ang="0">
                <a:pos x="csX2554" y="csY2554"/>
              </a:cxn>
              <a:cxn ang="0">
                <a:pos x="csX2555" y="csY2555"/>
              </a:cxn>
              <a:cxn ang="0">
                <a:pos x="csX2556" y="csY2556"/>
              </a:cxn>
              <a:cxn ang="0">
                <a:pos x="csX2557" y="csY2557"/>
              </a:cxn>
              <a:cxn ang="0">
                <a:pos x="csX2558" y="csY2558"/>
              </a:cxn>
              <a:cxn ang="0">
                <a:pos x="csX2559" y="csY2559"/>
              </a:cxn>
              <a:cxn ang="0">
                <a:pos x="csX2560" y="csY2560"/>
              </a:cxn>
              <a:cxn ang="0">
                <a:pos x="csX2561" y="csY2561"/>
              </a:cxn>
              <a:cxn ang="0">
                <a:pos x="csX2562" y="csY2562"/>
              </a:cxn>
              <a:cxn ang="0">
                <a:pos x="csX2563" y="csY2563"/>
              </a:cxn>
              <a:cxn ang="0">
                <a:pos x="csX2564" y="csY2564"/>
              </a:cxn>
              <a:cxn ang="0">
                <a:pos x="csX2565" y="csY2565"/>
              </a:cxn>
              <a:cxn ang="0">
                <a:pos x="csX2566" y="csY2566"/>
              </a:cxn>
              <a:cxn ang="0">
                <a:pos x="csX2567" y="csY2567"/>
              </a:cxn>
              <a:cxn ang="0">
                <a:pos x="csX2568" y="csY2568"/>
              </a:cxn>
              <a:cxn ang="0">
                <a:pos x="csX2569" y="csY2569"/>
              </a:cxn>
              <a:cxn ang="0">
                <a:pos x="csX2570" y="csY2570"/>
              </a:cxn>
              <a:cxn ang="0">
                <a:pos x="csX2571" y="csY2571"/>
              </a:cxn>
              <a:cxn ang="0">
                <a:pos x="csX2572" y="csY2572"/>
              </a:cxn>
              <a:cxn ang="0">
                <a:pos x="csX2573" y="csY2573"/>
              </a:cxn>
              <a:cxn ang="0">
                <a:pos x="csX2574" y="csY2574"/>
              </a:cxn>
              <a:cxn ang="0">
                <a:pos x="csX2575" y="csY2575"/>
              </a:cxn>
              <a:cxn ang="0">
                <a:pos x="csX2576" y="csY2576"/>
              </a:cxn>
              <a:cxn ang="0">
                <a:pos x="csX2577" y="csY2577"/>
              </a:cxn>
              <a:cxn ang="0">
                <a:pos x="csX2578" y="csY2578"/>
              </a:cxn>
              <a:cxn ang="0">
                <a:pos x="csX2579" y="csY2579"/>
              </a:cxn>
              <a:cxn ang="0">
                <a:pos x="csX2580" y="csY2580"/>
              </a:cxn>
              <a:cxn ang="0">
                <a:pos x="csX2581" y="csY2581"/>
              </a:cxn>
              <a:cxn ang="0">
                <a:pos x="csX2582" y="csY2582"/>
              </a:cxn>
              <a:cxn ang="0">
                <a:pos x="csX2583" y="csY2583"/>
              </a:cxn>
              <a:cxn ang="0">
                <a:pos x="csX2584" y="csY2584"/>
              </a:cxn>
              <a:cxn ang="0">
                <a:pos x="csX2585" y="csY2585"/>
              </a:cxn>
              <a:cxn ang="0">
                <a:pos x="csX2586" y="csY2586"/>
              </a:cxn>
              <a:cxn ang="0">
                <a:pos x="csX2587" y="csY2587"/>
              </a:cxn>
              <a:cxn ang="0">
                <a:pos x="csX2588" y="csY2588"/>
              </a:cxn>
              <a:cxn ang="0">
                <a:pos x="csX2589" y="csY2589"/>
              </a:cxn>
              <a:cxn ang="0">
                <a:pos x="csX2590" y="csY2590"/>
              </a:cxn>
              <a:cxn ang="0">
                <a:pos x="csX2591" y="csY2591"/>
              </a:cxn>
              <a:cxn ang="0">
                <a:pos x="csX2592" y="csY2592"/>
              </a:cxn>
              <a:cxn ang="0">
                <a:pos x="csX2593" y="csY2593"/>
              </a:cxn>
              <a:cxn ang="0">
                <a:pos x="csX2594" y="csY2594"/>
              </a:cxn>
              <a:cxn ang="0">
                <a:pos x="csX2595" y="csY2595"/>
              </a:cxn>
              <a:cxn ang="0">
                <a:pos x="csX2596" y="csY2596"/>
              </a:cxn>
              <a:cxn ang="0">
                <a:pos x="csX2597" y="csY2597"/>
              </a:cxn>
              <a:cxn ang="0">
                <a:pos x="csX2598" y="csY2598"/>
              </a:cxn>
              <a:cxn ang="0">
                <a:pos x="csX2599" y="csY2599"/>
              </a:cxn>
              <a:cxn ang="0">
                <a:pos x="csX2600" y="csY2600"/>
              </a:cxn>
              <a:cxn ang="0">
                <a:pos x="csX2601" y="csY2601"/>
              </a:cxn>
              <a:cxn ang="0">
                <a:pos x="csX2602" y="csY2602"/>
              </a:cxn>
              <a:cxn ang="0">
                <a:pos x="csX2603" y="csY2603"/>
              </a:cxn>
              <a:cxn ang="0">
                <a:pos x="csX2604" y="csY2604"/>
              </a:cxn>
              <a:cxn ang="0">
                <a:pos x="csX2605" y="csY2605"/>
              </a:cxn>
              <a:cxn ang="0">
                <a:pos x="csX2606" y="csY2606"/>
              </a:cxn>
              <a:cxn ang="0">
                <a:pos x="csX2607" y="csY2607"/>
              </a:cxn>
              <a:cxn ang="0">
                <a:pos x="csX2608" y="csY2608"/>
              </a:cxn>
              <a:cxn ang="0">
                <a:pos x="csX2609" y="csY2609"/>
              </a:cxn>
              <a:cxn ang="0">
                <a:pos x="csX2610" y="csY2610"/>
              </a:cxn>
              <a:cxn ang="0">
                <a:pos x="csX2611" y="csY2611"/>
              </a:cxn>
              <a:cxn ang="0">
                <a:pos x="csX2612" y="csY2612"/>
              </a:cxn>
              <a:cxn ang="0">
                <a:pos x="csX2613" y="csY2613"/>
              </a:cxn>
              <a:cxn ang="0">
                <a:pos x="csX2614" y="csY2614"/>
              </a:cxn>
              <a:cxn ang="0">
                <a:pos x="csX2615" y="csY2615"/>
              </a:cxn>
              <a:cxn ang="0">
                <a:pos x="csX2616" y="csY2616"/>
              </a:cxn>
              <a:cxn ang="0">
                <a:pos x="csX2617" y="csY2617"/>
              </a:cxn>
              <a:cxn ang="0">
                <a:pos x="csX2618" y="csY2618"/>
              </a:cxn>
              <a:cxn ang="0">
                <a:pos x="csX2619" y="csY2619"/>
              </a:cxn>
              <a:cxn ang="0">
                <a:pos x="csX2620" y="csY2620"/>
              </a:cxn>
              <a:cxn ang="0">
                <a:pos x="csX2621" y="csY2621"/>
              </a:cxn>
              <a:cxn ang="0">
                <a:pos x="csX2622" y="csY2622"/>
              </a:cxn>
              <a:cxn ang="0">
                <a:pos x="csX2623" y="csY2623"/>
              </a:cxn>
              <a:cxn ang="0">
                <a:pos x="csX2624" y="csY2624"/>
              </a:cxn>
              <a:cxn ang="0">
                <a:pos x="csX2625" y="csY2625"/>
              </a:cxn>
              <a:cxn ang="0">
                <a:pos x="csX2626" y="csY2626"/>
              </a:cxn>
              <a:cxn ang="0">
                <a:pos x="csX2627" y="csY2627"/>
              </a:cxn>
              <a:cxn ang="0">
                <a:pos x="csX2628" y="csY2628"/>
              </a:cxn>
              <a:cxn ang="0">
                <a:pos x="csX2629" y="csY2629"/>
              </a:cxn>
              <a:cxn ang="0">
                <a:pos x="csX2630" y="csY2630"/>
              </a:cxn>
              <a:cxn ang="0">
                <a:pos x="csX2631" y="csY2631"/>
              </a:cxn>
              <a:cxn ang="0">
                <a:pos x="csX2632" y="csY2632"/>
              </a:cxn>
              <a:cxn ang="0">
                <a:pos x="csX2633" y="csY2633"/>
              </a:cxn>
              <a:cxn ang="0">
                <a:pos x="csX2634" y="csY2634"/>
              </a:cxn>
              <a:cxn ang="0">
                <a:pos x="csX2635" y="csY2635"/>
              </a:cxn>
              <a:cxn ang="0">
                <a:pos x="csX2636" y="csY2636"/>
              </a:cxn>
              <a:cxn ang="0">
                <a:pos x="csX2637" y="csY2637"/>
              </a:cxn>
              <a:cxn ang="0">
                <a:pos x="csX2638" y="csY2638"/>
              </a:cxn>
              <a:cxn ang="0">
                <a:pos x="csX2639" y="csY2639"/>
              </a:cxn>
              <a:cxn ang="0">
                <a:pos x="csX2640" y="csY2640"/>
              </a:cxn>
              <a:cxn ang="0">
                <a:pos x="csX2641" y="csY2641"/>
              </a:cxn>
              <a:cxn ang="0">
                <a:pos x="csX2642" y="csY2642"/>
              </a:cxn>
              <a:cxn ang="0">
                <a:pos x="csX2643" y="csY2643"/>
              </a:cxn>
              <a:cxn ang="0">
                <a:pos x="csX2644" y="csY2644"/>
              </a:cxn>
              <a:cxn ang="0">
                <a:pos x="csX2645" y="csY2645"/>
              </a:cxn>
              <a:cxn ang="0">
                <a:pos x="csX2646" y="csY2646"/>
              </a:cxn>
              <a:cxn ang="0">
                <a:pos x="csX2647" y="csY2647"/>
              </a:cxn>
              <a:cxn ang="0">
                <a:pos x="csX2648" y="csY2648"/>
              </a:cxn>
              <a:cxn ang="0">
                <a:pos x="csX2649" y="csY2649"/>
              </a:cxn>
              <a:cxn ang="0">
                <a:pos x="csX2650" y="csY2650"/>
              </a:cxn>
              <a:cxn ang="0">
                <a:pos x="csX2651" y="csY2651"/>
              </a:cxn>
              <a:cxn ang="0">
                <a:pos x="csX2652" y="csY2652"/>
              </a:cxn>
              <a:cxn ang="0">
                <a:pos x="csX2653" y="csY2653"/>
              </a:cxn>
              <a:cxn ang="0">
                <a:pos x="csX2654" y="csY2654"/>
              </a:cxn>
              <a:cxn ang="0">
                <a:pos x="csX2655" y="csY2655"/>
              </a:cxn>
              <a:cxn ang="0">
                <a:pos x="csX2656" y="csY2656"/>
              </a:cxn>
              <a:cxn ang="0">
                <a:pos x="csX2657" y="csY2657"/>
              </a:cxn>
              <a:cxn ang="0">
                <a:pos x="csX2658" y="csY2658"/>
              </a:cxn>
              <a:cxn ang="0">
                <a:pos x="csX2659" y="csY2659"/>
              </a:cxn>
              <a:cxn ang="0">
                <a:pos x="csX2660" y="csY2660"/>
              </a:cxn>
              <a:cxn ang="0">
                <a:pos x="csX2661" y="csY2661"/>
              </a:cxn>
              <a:cxn ang="0">
                <a:pos x="csX2662" y="csY2662"/>
              </a:cxn>
              <a:cxn ang="0">
                <a:pos x="csX2663" y="csY2663"/>
              </a:cxn>
              <a:cxn ang="0">
                <a:pos x="csX2664" y="csY2664"/>
              </a:cxn>
              <a:cxn ang="0">
                <a:pos x="csX2665" y="csY2665"/>
              </a:cxn>
              <a:cxn ang="0">
                <a:pos x="csX2666" y="csY2666"/>
              </a:cxn>
              <a:cxn ang="0">
                <a:pos x="csX2667" y="csY2667"/>
              </a:cxn>
              <a:cxn ang="0">
                <a:pos x="csX2668" y="csY2668"/>
              </a:cxn>
              <a:cxn ang="0">
                <a:pos x="csX2669" y="csY2669"/>
              </a:cxn>
              <a:cxn ang="0">
                <a:pos x="csX2670" y="csY2670"/>
              </a:cxn>
              <a:cxn ang="0">
                <a:pos x="csX2671" y="csY2671"/>
              </a:cxn>
              <a:cxn ang="0">
                <a:pos x="csX2672" y="csY2672"/>
              </a:cxn>
              <a:cxn ang="0">
                <a:pos x="csX2673" y="csY2673"/>
              </a:cxn>
              <a:cxn ang="0">
                <a:pos x="csX2674" y="csY2674"/>
              </a:cxn>
              <a:cxn ang="0">
                <a:pos x="csX2675" y="csY2675"/>
              </a:cxn>
              <a:cxn ang="0">
                <a:pos x="csX2676" y="csY2676"/>
              </a:cxn>
              <a:cxn ang="0">
                <a:pos x="csX2677" y="csY2677"/>
              </a:cxn>
              <a:cxn ang="0">
                <a:pos x="csX2678" y="csY2678"/>
              </a:cxn>
              <a:cxn ang="0">
                <a:pos x="csX2679" y="csY2679"/>
              </a:cxn>
              <a:cxn ang="0">
                <a:pos x="csX2680" y="csY2680"/>
              </a:cxn>
              <a:cxn ang="0">
                <a:pos x="csX2681" y="csY2681"/>
              </a:cxn>
              <a:cxn ang="0">
                <a:pos x="csX2682" y="csY2682"/>
              </a:cxn>
              <a:cxn ang="0">
                <a:pos x="csX2683" y="csY2683"/>
              </a:cxn>
              <a:cxn ang="0">
                <a:pos x="csX2684" y="csY2684"/>
              </a:cxn>
              <a:cxn ang="0">
                <a:pos x="csX2685" y="csY2685"/>
              </a:cxn>
              <a:cxn ang="0">
                <a:pos x="csX2686" y="csY2686"/>
              </a:cxn>
              <a:cxn ang="0">
                <a:pos x="csX2687" y="csY2687"/>
              </a:cxn>
              <a:cxn ang="0">
                <a:pos x="csX2688" y="csY2688"/>
              </a:cxn>
              <a:cxn ang="0">
                <a:pos x="csX2689" y="csY2689"/>
              </a:cxn>
              <a:cxn ang="0">
                <a:pos x="csX2690" y="csY2690"/>
              </a:cxn>
              <a:cxn ang="0">
                <a:pos x="csX2691" y="csY2691"/>
              </a:cxn>
              <a:cxn ang="0">
                <a:pos x="csX2692" y="csY2692"/>
              </a:cxn>
              <a:cxn ang="0">
                <a:pos x="csX2693" y="csY2693"/>
              </a:cxn>
              <a:cxn ang="0">
                <a:pos x="csX2694" y="csY2694"/>
              </a:cxn>
              <a:cxn ang="0">
                <a:pos x="csX2695" y="csY2695"/>
              </a:cxn>
              <a:cxn ang="0">
                <a:pos x="csX2696" y="csY2696"/>
              </a:cxn>
              <a:cxn ang="0">
                <a:pos x="csX2697" y="csY2697"/>
              </a:cxn>
              <a:cxn ang="0">
                <a:pos x="csX2698" y="csY2698"/>
              </a:cxn>
              <a:cxn ang="0">
                <a:pos x="csX2699" y="csY2699"/>
              </a:cxn>
              <a:cxn ang="0">
                <a:pos x="csX2700" y="csY2700"/>
              </a:cxn>
              <a:cxn ang="0">
                <a:pos x="csX2701" y="csY2701"/>
              </a:cxn>
              <a:cxn ang="0">
                <a:pos x="csX2702" y="csY2702"/>
              </a:cxn>
              <a:cxn ang="0">
                <a:pos x="csX2703" y="csY2703"/>
              </a:cxn>
              <a:cxn ang="0">
                <a:pos x="csX2704" y="csY2704"/>
              </a:cxn>
              <a:cxn ang="0">
                <a:pos x="csX2705" y="csY2705"/>
              </a:cxn>
              <a:cxn ang="0">
                <a:pos x="csX2706" y="csY2706"/>
              </a:cxn>
              <a:cxn ang="0">
                <a:pos x="csX2707" y="csY2707"/>
              </a:cxn>
              <a:cxn ang="0">
                <a:pos x="csX2708" y="csY2708"/>
              </a:cxn>
              <a:cxn ang="0">
                <a:pos x="csX2709" y="csY2709"/>
              </a:cxn>
              <a:cxn ang="0">
                <a:pos x="csX2710" y="csY2710"/>
              </a:cxn>
              <a:cxn ang="0">
                <a:pos x="csX2711" y="csY2711"/>
              </a:cxn>
              <a:cxn ang="0">
                <a:pos x="csX2712" y="csY2712"/>
              </a:cxn>
              <a:cxn ang="0">
                <a:pos x="csX2713" y="csY2713"/>
              </a:cxn>
              <a:cxn ang="0">
                <a:pos x="csX2714" y="csY2714"/>
              </a:cxn>
              <a:cxn ang="0">
                <a:pos x="csX2715" y="csY2715"/>
              </a:cxn>
              <a:cxn ang="0">
                <a:pos x="csX2716" y="csY2716"/>
              </a:cxn>
              <a:cxn ang="0">
                <a:pos x="csX2717" y="csY2717"/>
              </a:cxn>
              <a:cxn ang="0">
                <a:pos x="csX2718" y="csY2718"/>
              </a:cxn>
              <a:cxn ang="0">
                <a:pos x="csX2719" y="csY2719"/>
              </a:cxn>
              <a:cxn ang="0">
                <a:pos x="csX2720" y="csY2720"/>
              </a:cxn>
              <a:cxn ang="0">
                <a:pos x="csX2721" y="csY2721"/>
              </a:cxn>
              <a:cxn ang="0">
                <a:pos x="csX2722" y="csY2722"/>
              </a:cxn>
              <a:cxn ang="0">
                <a:pos x="csX2723" y="csY2723"/>
              </a:cxn>
              <a:cxn ang="0">
                <a:pos x="csX2724" y="csY2724"/>
              </a:cxn>
              <a:cxn ang="0">
                <a:pos x="csX2725" y="csY2725"/>
              </a:cxn>
              <a:cxn ang="0">
                <a:pos x="csX2726" y="csY2726"/>
              </a:cxn>
              <a:cxn ang="0">
                <a:pos x="csX2727" y="csY2727"/>
              </a:cxn>
              <a:cxn ang="0">
                <a:pos x="csX2728" y="csY2728"/>
              </a:cxn>
              <a:cxn ang="0">
                <a:pos x="csX2729" y="csY2729"/>
              </a:cxn>
              <a:cxn ang="0">
                <a:pos x="csX2730" y="csY2730"/>
              </a:cxn>
              <a:cxn ang="0">
                <a:pos x="csX2731" y="csY2731"/>
              </a:cxn>
              <a:cxn ang="0">
                <a:pos x="csX2732" y="csY2732"/>
              </a:cxn>
              <a:cxn ang="0">
                <a:pos x="csX2733" y="csY2733"/>
              </a:cxn>
              <a:cxn ang="0">
                <a:pos x="csX2734" y="csY2734"/>
              </a:cxn>
              <a:cxn ang="0">
                <a:pos x="csX2735" y="csY2735"/>
              </a:cxn>
              <a:cxn ang="0">
                <a:pos x="csX2736" y="csY2736"/>
              </a:cxn>
              <a:cxn ang="0">
                <a:pos x="csX2737" y="csY2737"/>
              </a:cxn>
              <a:cxn ang="0">
                <a:pos x="csX2738" y="csY2738"/>
              </a:cxn>
              <a:cxn ang="0">
                <a:pos x="csX2739" y="csY2739"/>
              </a:cxn>
              <a:cxn ang="0">
                <a:pos x="csX2740" y="csY2740"/>
              </a:cxn>
              <a:cxn ang="0">
                <a:pos x="csX2741" y="csY2741"/>
              </a:cxn>
              <a:cxn ang="0">
                <a:pos x="csX2742" y="csY2742"/>
              </a:cxn>
              <a:cxn ang="0">
                <a:pos x="csX2743" y="csY2743"/>
              </a:cxn>
              <a:cxn ang="0">
                <a:pos x="csX2744" y="csY2744"/>
              </a:cxn>
              <a:cxn ang="0">
                <a:pos x="csX2745" y="csY2745"/>
              </a:cxn>
              <a:cxn ang="0">
                <a:pos x="csX2746" y="csY2746"/>
              </a:cxn>
              <a:cxn ang="0">
                <a:pos x="csX2747" y="csY2747"/>
              </a:cxn>
              <a:cxn ang="0">
                <a:pos x="csX2748" y="csY2748"/>
              </a:cxn>
              <a:cxn ang="0">
                <a:pos x="csX2749" y="csY2749"/>
              </a:cxn>
              <a:cxn ang="0">
                <a:pos x="csX2750" y="csY2750"/>
              </a:cxn>
              <a:cxn ang="0">
                <a:pos x="csX2751" y="csY2751"/>
              </a:cxn>
              <a:cxn ang="0">
                <a:pos x="csX2752" y="csY2752"/>
              </a:cxn>
              <a:cxn ang="0">
                <a:pos x="csX2753" y="csY2753"/>
              </a:cxn>
              <a:cxn ang="0">
                <a:pos x="csX2754" y="csY2754"/>
              </a:cxn>
              <a:cxn ang="0">
                <a:pos x="csX2755" y="csY2755"/>
              </a:cxn>
              <a:cxn ang="0">
                <a:pos x="csX2756" y="csY2756"/>
              </a:cxn>
              <a:cxn ang="0">
                <a:pos x="csX2757" y="csY2757"/>
              </a:cxn>
              <a:cxn ang="0">
                <a:pos x="csX2758" y="csY2758"/>
              </a:cxn>
              <a:cxn ang="0">
                <a:pos x="csX2759" y="csY2759"/>
              </a:cxn>
              <a:cxn ang="0">
                <a:pos x="csX2760" y="csY2760"/>
              </a:cxn>
              <a:cxn ang="0">
                <a:pos x="csX2761" y="csY2761"/>
              </a:cxn>
              <a:cxn ang="0">
                <a:pos x="csX2762" y="csY2762"/>
              </a:cxn>
              <a:cxn ang="0">
                <a:pos x="csX2763" y="csY2763"/>
              </a:cxn>
              <a:cxn ang="0">
                <a:pos x="csX2764" y="csY2764"/>
              </a:cxn>
              <a:cxn ang="0">
                <a:pos x="csX2765" y="csY2765"/>
              </a:cxn>
              <a:cxn ang="0">
                <a:pos x="csX2766" y="csY2766"/>
              </a:cxn>
              <a:cxn ang="0">
                <a:pos x="csX2767" y="csY2767"/>
              </a:cxn>
              <a:cxn ang="0">
                <a:pos x="csX2768" y="csY2768"/>
              </a:cxn>
              <a:cxn ang="0">
                <a:pos x="csX2769" y="csY2769"/>
              </a:cxn>
              <a:cxn ang="0">
                <a:pos x="csX2770" y="csY2770"/>
              </a:cxn>
              <a:cxn ang="0">
                <a:pos x="csX2771" y="csY2771"/>
              </a:cxn>
              <a:cxn ang="0">
                <a:pos x="csX2772" y="csY2772"/>
              </a:cxn>
              <a:cxn ang="0">
                <a:pos x="csX2773" y="csY2773"/>
              </a:cxn>
              <a:cxn ang="0">
                <a:pos x="csX2774" y="csY2774"/>
              </a:cxn>
              <a:cxn ang="0">
                <a:pos x="csX2775" y="csY2775"/>
              </a:cxn>
              <a:cxn ang="0">
                <a:pos x="csX2776" y="csY2776"/>
              </a:cxn>
              <a:cxn ang="0">
                <a:pos x="csX2777" y="csY2777"/>
              </a:cxn>
              <a:cxn ang="0">
                <a:pos x="csX2778" y="csY2778"/>
              </a:cxn>
              <a:cxn ang="0">
                <a:pos x="csX2779" y="csY2779"/>
              </a:cxn>
              <a:cxn ang="0">
                <a:pos x="csX2780" y="csY2780"/>
              </a:cxn>
              <a:cxn ang="0">
                <a:pos x="csX2781" y="csY2781"/>
              </a:cxn>
              <a:cxn ang="0">
                <a:pos x="csX2782" y="csY2782"/>
              </a:cxn>
              <a:cxn ang="0">
                <a:pos x="csX2783" y="csY2783"/>
              </a:cxn>
              <a:cxn ang="0">
                <a:pos x="csX2784" y="csY2784"/>
              </a:cxn>
              <a:cxn ang="0">
                <a:pos x="csX2785" y="csY2785"/>
              </a:cxn>
              <a:cxn ang="0">
                <a:pos x="csX2786" y="csY2786"/>
              </a:cxn>
              <a:cxn ang="0">
                <a:pos x="csX2787" y="csY2787"/>
              </a:cxn>
              <a:cxn ang="0">
                <a:pos x="csX2788" y="csY2788"/>
              </a:cxn>
              <a:cxn ang="0">
                <a:pos x="csX2789" y="csY2789"/>
              </a:cxn>
              <a:cxn ang="0">
                <a:pos x="csX2790" y="csY2790"/>
              </a:cxn>
              <a:cxn ang="0">
                <a:pos x="csX2791" y="csY2791"/>
              </a:cxn>
              <a:cxn ang="0">
                <a:pos x="csX2792" y="csY2792"/>
              </a:cxn>
              <a:cxn ang="0">
                <a:pos x="csX2793" y="csY2793"/>
              </a:cxn>
              <a:cxn ang="0">
                <a:pos x="csX2794" y="csY2794"/>
              </a:cxn>
              <a:cxn ang="0">
                <a:pos x="csX2795" y="csY2795"/>
              </a:cxn>
              <a:cxn ang="0">
                <a:pos x="csX2796" y="csY2796"/>
              </a:cxn>
              <a:cxn ang="0">
                <a:pos x="csX2797" y="csY2797"/>
              </a:cxn>
              <a:cxn ang="0">
                <a:pos x="csX2798" y="csY2798"/>
              </a:cxn>
              <a:cxn ang="0">
                <a:pos x="csX2799" y="csY2799"/>
              </a:cxn>
              <a:cxn ang="0">
                <a:pos x="csX2800" y="csY2800"/>
              </a:cxn>
              <a:cxn ang="0">
                <a:pos x="csX2801" y="csY2801"/>
              </a:cxn>
              <a:cxn ang="0">
                <a:pos x="csX2802" y="csY2802"/>
              </a:cxn>
              <a:cxn ang="0">
                <a:pos x="csX2803" y="csY2803"/>
              </a:cxn>
              <a:cxn ang="0">
                <a:pos x="csX2804" y="csY2804"/>
              </a:cxn>
              <a:cxn ang="0">
                <a:pos x="csX2805" y="csY2805"/>
              </a:cxn>
              <a:cxn ang="0">
                <a:pos x="csX2806" y="csY2806"/>
              </a:cxn>
              <a:cxn ang="0">
                <a:pos x="csX2807" y="csY2807"/>
              </a:cxn>
              <a:cxn ang="0">
                <a:pos x="csX2808" y="csY2808"/>
              </a:cxn>
              <a:cxn ang="0">
                <a:pos x="csX2809" y="csY2809"/>
              </a:cxn>
              <a:cxn ang="0">
                <a:pos x="csX2810" y="csY2810"/>
              </a:cxn>
              <a:cxn ang="0">
                <a:pos x="csX2811" y="csY2811"/>
              </a:cxn>
              <a:cxn ang="0">
                <a:pos x="csX2812" y="csY2812"/>
              </a:cxn>
              <a:cxn ang="0">
                <a:pos x="csX2813" y="csY2813"/>
              </a:cxn>
              <a:cxn ang="0">
                <a:pos x="csX2814" y="csY2814"/>
              </a:cxn>
              <a:cxn ang="0">
                <a:pos x="csX2815" y="csY2815"/>
              </a:cxn>
              <a:cxn ang="0">
                <a:pos x="csX2816" y="csY2816"/>
              </a:cxn>
              <a:cxn ang="0">
                <a:pos x="csX2817" y="csY2817"/>
              </a:cxn>
              <a:cxn ang="0">
                <a:pos x="csX2818" y="csY2818"/>
              </a:cxn>
              <a:cxn ang="0">
                <a:pos x="csX2819" y="csY2819"/>
              </a:cxn>
              <a:cxn ang="0">
                <a:pos x="csX2820" y="csY2820"/>
              </a:cxn>
              <a:cxn ang="0">
                <a:pos x="csX2821" y="csY2821"/>
              </a:cxn>
              <a:cxn ang="0">
                <a:pos x="csX2822" y="csY2822"/>
              </a:cxn>
              <a:cxn ang="0">
                <a:pos x="csX2823" y="csY2823"/>
              </a:cxn>
              <a:cxn ang="0">
                <a:pos x="csX2824" y="csY2824"/>
              </a:cxn>
              <a:cxn ang="0">
                <a:pos x="csX2825" y="csY2825"/>
              </a:cxn>
              <a:cxn ang="0">
                <a:pos x="csX2826" y="csY2826"/>
              </a:cxn>
              <a:cxn ang="0">
                <a:pos x="csX2827" y="csY2827"/>
              </a:cxn>
              <a:cxn ang="0">
                <a:pos x="csX2828" y="csY2828"/>
              </a:cxn>
              <a:cxn ang="0">
                <a:pos x="csX2829" y="csY2829"/>
              </a:cxn>
              <a:cxn ang="0">
                <a:pos x="csX2830" y="csY2830"/>
              </a:cxn>
              <a:cxn ang="0">
                <a:pos x="csX2831" y="csY2831"/>
              </a:cxn>
              <a:cxn ang="0">
                <a:pos x="csX2832" y="csY2832"/>
              </a:cxn>
              <a:cxn ang="0">
                <a:pos x="csX2833" y="csY2833"/>
              </a:cxn>
              <a:cxn ang="0">
                <a:pos x="csX2834" y="csY2834"/>
              </a:cxn>
              <a:cxn ang="0">
                <a:pos x="csX2835" y="csY2835"/>
              </a:cxn>
              <a:cxn ang="0">
                <a:pos x="csX2836" y="csY2836"/>
              </a:cxn>
              <a:cxn ang="0">
                <a:pos x="csX2837" y="csY2837"/>
              </a:cxn>
              <a:cxn ang="0">
                <a:pos x="csX2838" y="csY2838"/>
              </a:cxn>
              <a:cxn ang="0">
                <a:pos x="csX2839" y="csY2839"/>
              </a:cxn>
              <a:cxn ang="0">
                <a:pos x="csX2840" y="csY2840"/>
              </a:cxn>
              <a:cxn ang="0">
                <a:pos x="csX2841" y="csY2841"/>
              </a:cxn>
              <a:cxn ang="0">
                <a:pos x="csX2842" y="csY2842"/>
              </a:cxn>
              <a:cxn ang="0">
                <a:pos x="csX2843" y="csY2843"/>
              </a:cxn>
              <a:cxn ang="0">
                <a:pos x="csX2844" y="csY2844"/>
              </a:cxn>
              <a:cxn ang="0">
                <a:pos x="csX2845" y="csY2845"/>
              </a:cxn>
              <a:cxn ang="0">
                <a:pos x="csX2846" y="csY2846"/>
              </a:cxn>
              <a:cxn ang="0">
                <a:pos x="csX2847" y="csY2847"/>
              </a:cxn>
              <a:cxn ang="0">
                <a:pos x="csX2848" y="csY2848"/>
              </a:cxn>
              <a:cxn ang="0">
                <a:pos x="csX2849" y="csY2849"/>
              </a:cxn>
              <a:cxn ang="0">
                <a:pos x="csX2850" y="csY2850"/>
              </a:cxn>
              <a:cxn ang="0">
                <a:pos x="csX2851" y="csY2851"/>
              </a:cxn>
              <a:cxn ang="0">
                <a:pos x="csX2852" y="csY2852"/>
              </a:cxn>
              <a:cxn ang="0">
                <a:pos x="csX2853" y="csY2853"/>
              </a:cxn>
              <a:cxn ang="0">
                <a:pos x="csX2854" y="csY2854"/>
              </a:cxn>
              <a:cxn ang="0">
                <a:pos x="csX2855" y="csY2855"/>
              </a:cxn>
              <a:cxn ang="0">
                <a:pos x="csX2856" y="csY2856"/>
              </a:cxn>
              <a:cxn ang="0">
                <a:pos x="csX2857" y="csY2857"/>
              </a:cxn>
              <a:cxn ang="0">
                <a:pos x="csX2858" y="csY2858"/>
              </a:cxn>
              <a:cxn ang="0">
                <a:pos x="csX2859" y="csY2859"/>
              </a:cxn>
              <a:cxn ang="0">
                <a:pos x="csX2860" y="csY2860"/>
              </a:cxn>
              <a:cxn ang="0">
                <a:pos x="csX2861" y="csY2861"/>
              </a:cxn>
              <a:cxn ang="0">
                <a:pos x="csX2862" y="csY2862"/>
              </a:cxn>
              <a:cxn ang="0">
                <a:pos x="csX2863" y="csY2863"/>
              </a:cxn>
              <a:cxn ang="0">
                <a:pos x="csX2864" y="csY2864"/>
              </a:cxn>
              <a:cxn ang="0">
                <a:pos x="csX2865" y="csY2865"/>
              </a:cxn>
              <a:cxn ang="0">
                <a:pos x="csX2866" y="csY2866"/>
              </a:cxn>
              <a:cxn ang="0">
                <a:pos x="csX2867" y="csY2867"/>
              </a:cxn>
              <a:cxn ang="0">
                <a:pos x="csX2868" y="csY2868"/>
              </a:cxn>
              <a:cxn ang="0">
                <a:pos x="csX2869" y="csY2869"/>
              </a:cxn>
              <a:cxn ang="0">
                <a:pos x="csX2870" y="csY2870"/>
              </a:cxn>
              <a:cxn ang="0">
                <a:pos x="csX2871" y="csY2871"/>
              </a:cxn>
              <a:cxn ang="0">
                <a:pos x="csX2872" y="csY2872"/>
              </a:cxn>
              <a:cxn ang="0">
                <a:pos x="csX2873" y="csY2873"/>
              </a:cxn>
              <a:cxn ang="0">
                <a:pos x="csX2874" y="csY2874"/>
              </a:cxn>
              <a:cxn ang="0">
                <a:pos x="csX2875" y="csY2875"/>
              </a:cxn>
              <a:cxn ang="0">
                <a:pos x="csX2876" y="csY2876"/>
              </a:cxn>
              <a:cxn ang="0">
                <a:pos x="csX2877" y="csY2877"/>
              </a:cxn>
              <a:cxn ang="0">
                <a:pos x="csX2878" y="csY2878"/>
              </a:cxn>
              <a:cxn ang="0">
                <a:pos x="csX2879" y="csY2879"/>
              </a:cxn>
              <a:cxn ang="0">
                <a:pos x="csX2880" y="csY2880"/>
              </a:cxn>
              <a:cxn ang="0">
                <a:pos x="csX2881" y="csY2881"/>
              </a:cxn>
              <a:cxn ang="0">
                <a:pos x="csX2882" y="csY2882"/>
              </a:cxn>
              <a:cxn ang="0">
                <a:pos x="csX2883" y="csY2883"/>
              </a:cxn>
              <a:cxn ang="0">
                <a:pos x="csX2884" y="csY2884"/>
              </a:cxn>
              <a:cxn ang="0">
                <a:pos x="csX2885" y="csY2885"/>
              </a:cxn>
              <a:cxn ang="0">
                <a:pos x="csX2886" y="csY2886"/>
              </a:cxn>
              <a:cxn ang="0">
                <a:pos x="csX2887" y="csY2887"/>
              </a:cxn>
              <a:cxn ang="0">
                <a:pos x="csX2888" y="csY2888"/>
              </a:cxn>
              <a:cxn ang="0">
                <a:pos x="csX2889" y="csY2889"/>
              </a:cxn>
              <a:cxn ang="0">
                <a:pos x="csX2890" y="csY2890"/>
              </a:cxn>
              <a:cxn ang="0">
                <a:pos x="csX2891" y="csY2891"/>
              </a:cxn>
              <a:cxn ang="0">
                <a:pos x="csX2892" y="csY2892"/>
              </a:cxn>
              <a:cxn ang="0">
                <a:pos x="csX2893" y="csY2893"/>
              </a:cxn>
              <a:cxn ang="0">
                <a:pos x="csX2894" y="csY2894"/>
              </a:cxn>
              <a:cxn ang="0">
                <a:pos x="csX2895" y="csY2895"/>
              </a:cxn>
              <a:cxn ang="0">
                <a:pos x="csX2896" y="csY2896"/>
              </a:cxn>
              <a:cxn ang="0">
                <a:pos x="csX2897" y="csY2897"/>
              </a:cxn>
              <a:cxn ang="0">
                <a:pos x="csX2898" y="csY2898"/>
              </a:cxn>
              <a:cxn ang="0">
                <a:pos x="csX2899" y="csY2899"/>
              </a:cxn>
              <a:cxn ang="0">
                <a:pos x="csX2900" y="csY2900"/>
              </a:cxn>
              <a:cxn ang="0">
                <a:pos x="csX2901" y="csY2901"/>
              </a:cxn>
              <a:cxn ang="0">
                <a:pos x="csX2902" y="csY2902"/>
              </a:cxn>
              <a:cxn ang="0">
                <a:pos x="csX2903" y="csY2903"/>
              </a:cxn>
              <a:cxn ang="0">
                <a:pos x="csX2904" y="csY2904"/>
              </a:cxn>
              <a:cxn ang="0">
                <a:pos x="csX2905" y="csY2905"/>
              </a:cxn>
              <a:cxn ang="0">
                <a:pos x="csX2906" y="csY2906"/>
              </a:cxn>
              <a:cxn ang="0">
                <a:pos x="csX2907" y="csY2907"/>
              </a:cxn>
              <a:cxn ang="0">
                <a:pos x="csX2908" y="csY2908"/>
              </a:cxn>
              <a:cxn ang="0">
                <a:pos x="csX2909" y="csY2909"/>
              </a:cxn>
              <a:cxn ang="0">
                <a:pos x="csX2910" y="csY2910"/>
              </a:cxn>
              <a:cxn ang="0">
                <a:pos x="csX2911" y="csY2911"/>
              </a:cxn>
              <a:cxn ang="0">
                <a:pos x="csX2912" y="csY2912"/>
              </a:cxn>
              <a:cxn ang="0">
                <a:pos x="csX2913" y="csY2913"/>
              </a:cxn>
              <a:cxn ang="0">
                <a:pos x="csX2914" y="csY2914"/>
              </a:cxn>
              <a:cxn ang="0">
                <a:pos x="csX2915" y="csY2915"/>
              </a:cxn>
              <a:cxn ang="0">
                <a:pos x="csX2916" y="csY2916"/>
              </a:cxn>
              <a:cxn ang="0">
                <a:pos x="csX2917" y="csY2917"/>
              </a:cxn>
              <a:cxn ang="0">
                <a:pos x="csX2918" y="csY2918"/>
              </a:cxn>
              <a:cxn ang="0">
                <a:pos x="csX2919" y="csY2919"/>
              </a:cxn>
              <a:cxn ang="0">
                <a:pos x="csX2920" y="csY2920"/>
              </a:cxn>
              <a:cxn ang="0">
                <a:pos x="csX2921" y="csY2921"/>
              </a:cxn>
              <a:cxn ang="0">
                <a:pos x="csX2922" y="csY2922"/>
              </a:cxn>
              <a:cxn ang="0">
                <a:pos x="csX2923" y="csY2923"/>
              </a:cxn>
              <a:cxn ang="0">
                <a:pos x="csX2924" y="csY2924"/>
              </a:cxn>
              <a:cxn ang="0">
                <a:pos x="csX2925" y="csY2925"/>
              </a:cxn>
              <a:cxn ang="0">
                <a:pos x="csX2926" y="csY2926"/>
              </a:cxn>
              <a:cxn ang="0">
                <a:pos x="csX2927" y="csY2927"/>
              </a:cxn>
              <a:cxn ang="0">
                <a:pos x="csX2928" y="csY2928"/>
              </a:cxn>
              <a:cxn ang="0">
                <a:pos x="csX2929" y="csY2929"/>
              </a:cxn>
              <a:cxn ang="0">
                <a:pos x="csX2930" y="csY2930"/>
              </a:cxn>
              <a:cxn ang="0">
                <a:pos x="csX2931" y="csY2931"/>
              </a:cxn>
              <a:cxn ang="0">
                <a:pos x="csX2932" y="csY2932"/>
              </a:cxn>
              <a:cxn ang="0">
                <a:pos x="csX2933" y="csY2933"/>
              </a:cxn>
              <a:cxn ang="0">
                <a:pos x="csX2934" y="csY2934"/>
              </a:cxn>
              <a:cxn ang="0">
                <a:pos x="csX2935" y="csY2935"/>
              </a:cxn>
              <a:cxn ang="0">
                <a:pos x="csX2936" y="csY2936"/>
              </a:cxn>
              <a:cxn ang="0">
                <a:pos x="csX2937" y="csY2937"/>
              </a:cxn>
              <a:cxn ang="0">
                <a:pos x="csX2938" y="csY2938"/>
              </a:cxn>
              <a:cxn ang="0">
                <a:pos x="csX2939" y="csY2939"/>
              </a:cxn>
              <a:cxn ang="0">
                <a:pos x="csX2940" y="csY2940"/>
              </a:cxn>
              <a:cxn ang="0">
                <a:pos x="csX2941" y="csY2941"/>
              </a:cxn>
              <a:cxn ang="0">
                <a:pos x="csX2942" y="csY2942"/>
              </a:cxn>
              <a:cxn ang="0">
                <a:pos x="csX2943" y="csY2943"/>
              </a:cxn>
              <a:cxn ang="0">
                <a:pos x="csX2944" y="csY2944"/>
              </a:cxn>
              <a:cxn ang="0">
                <a:pos x="csX2945" y="csY2945"/>
              </a:cxn>
              <a:cxn ang="0">
                <a:pos x="csX2946" y="csY2946"/>
              </a:cxn>
              <a:cxn ang="0">
                <a:pos x="csX2947" y="csY2947"/>
              </a:cxn>
              <a:cxn ang="0">
                <a:pos x="csX2948" y="csY2948"/>
              </a:cxn>
              <a:cxn ang="0">
                <a:pos x="csX2949" y="csY2949"/>
              </a:cxn>
              <a:cxn ang="0">
                <a:pos x="csX2950" y="csY2950"/>
              </a:cxn>
              <a:cxn ang="0">
                <a:pos x="csX2951" y="csY2951"/>
              </a:cxn>
              <a:cxn ang="0">
                <a:pos x="csX2952" y="csY2952"/>
              </a:cxn>
              <a:cxn ang="0">
                <a:pos x="csX2953" y="csY2953"/>
              </a:cxn>
              <a:cxn ang="0">
                <a:pos x="csX2954" y="csY2954"/>
              </a:cxn>
              <a:cxn ang="0">
                <a:pos x="csX2955" y="csY2955"/>
              </a:cxn>
              <a:cxn ang="0">
                <a:pos x="csX2956" y="csY2956"/>
              </a:cxn>
              <a:cxn ang="0">
                <a:pos x="csX2957" y="csY2957"/>
              </a:cxn>
              <a:cxn ang="0">
                <a:pos x="csX2958" y="csY2958"/>
              </a:cxn>
              <a:cxn ang="0">
                <a:pos x="csX2959" y="csY2959"/>
              </a:cxn>
              <a:cxn ang="0">
                <a:pos x="csX2960" y="csY2960"/>
              </a:cxn>
              <a:cxn ang="0">
                <a:pos x="csX2961" y="csY2961"/>
              </a:cxn>
              <a:cxn ang="0">
                <a:pos x="csX2962" y="csY2962"/>
              </a:cxn>
              <a:cxn ang="0">
                <a:pos x="csX2963" y="csY2963"/>
              </a:cxn>
              <a:cxn ang="0">
                <a:pos x="csX2964" y="csY2964"/>
              </a:cxn>
              <a:cxn ang="0">
                <a:pos x="csX2965" y="csY2965"/>
              </a:cxn>
              <a:cxn ang="0">
                <a:pos x="csX2966" y="csY2966"/>
              </a:cxn>
              <a:cxn ang="0">
                <a:pos x="csX2967" y="csY2967"/>
              </a:cxn>
              <a:cxn ang="0">
                <a:pos x="csX2968" y="csY2968"/>
              </a:cxn>
              <a:cxn ang="0">
                <a:pos x="csX2969" y="csY2969"/>
              </a:cxn>
              <a:cxn ang="0">
                <a:pos x="csX2970" y="csY2970"/>
              </a:cxn>
              <a:cxn ang="0">
                <a:pos x="csX2971" y="csY2971"/>
              </a:cxn>
              <a:cxn ang="0">
                <a:pos x="csX2972" y="csY2972"/>
              </a:cxn>
              <a:cxn ang="0">
                <a:pos x="csX2973" y="csY2973"/>
              </a:cxn>
              <a:cxn ang="0">
                <a:pos x="csX2974" y="csY2974"/>
              </a:cxn>
              <a:cxn ang="0">
                <a:pos x="csX2975" y="csY2975"/>
              </a:cxn>
              <a:cxn ang="0">
                <a:pos x="csX2976" y="csY2976"/>
              </a:cxn>
              <a:cxn ang="0">
                <a:pos x="csX2977" y="csY2977"/>
              </a:cxn>
              <a:cxn ang="0">
                <a:pos x="csX2978" y="csY2978"/>
              </a:cxn>
              <a:cxn ang="0">
                <a:pos x="csX2979" y="csY2979"/>
              </a:cxn>
              <a:cxn ang="0">
                <a:pos x="csX2980" y="csY2980"/>
              </a:cxn>
              <a:cxn ang="0">
                <a:pos x="csX2981" y="csY2981"/>
              </a:cxn>
              <a:cxn ang="0">
                <a:pos x="csX2982" y="csY2982"/>
              </a:cxn>
              <a:cxn ang="0">
                <a:pos x="csX2983" y="csY2983"/>
              </a:cxn>
              <a:cxn ang="0">
                <a:pos x="csX2984" y="csY2984"/>
              </a:cxn>
              <a:cxn ang="0">
                <a:pos x="csX2985" y="csY2985"/>
              </a:cxn>
              <a:cxn ang="0">
                <a:pos x="csX2986" y="csY2986"/>
              </a:cxn>
              <a:cxn ang="0">
                <a:pos x="csX2987" y="csY2987"/>
              </a:cxn>
              <a:cxn ang="0">
                <a:pos x="csX2988" y="csY2988"/>
              </a:cxn>
              <a:cxn ang="0">
                <a:pos x="csX2989" y="csY2989"/>
              </a:cxn>
              <a:cxn ang="0">
                <a:pos x="csX2990" y="csY2990"/>
              </a:cxn>
              <a:cxn ang="0">
                <a:pos x="csX2991" y="csY2991"/>
              </a:cxn>
              <a:cxn ang="0">
                <a:pos x="csX2992" y="csY2992"/>
              </a:cxn>
              <a:cxn ang="0">
                <a:pos x="csX2993" y="csY2993"/>
              </a:cxn>
              <a:cxn ang="0">
                <a:pos x="csX2994" y="csY2994"/>
              </a:cxn>
              <a:cxn ang="0">
                <a:pos x="csX2995" y="csY2995"/>
              </a:cxn>
              <a:cxn ang="0">
                <a:pos x="csX2996" y="csY2996"/>
              </a:cxn>
              <a:cxn ang="0">
                <a:pos x="csX2997" y="csY2997"/>
              </a:cxn>
              <a:cxn ang="0">
                <a:pos x="csX2998" y="csY2998"/>
              </a:cxn>
              <a:cxn ang="0">
                <a:pos x="csX2999" y="csY2999"/>
              </a:cxn>
              <a:cxn ang="0">
                <a:pos x="csX3000" y="csY3000"/>
              </a:cxn>
              <a:cxn ang="0">
                <a:pos x="csX3001" y="csY3001"/>
              </a:cxn>
              <a:cxn ang="0">
                <a:pos x="csX3002" y="csY3002"/>
              </a:cxn>
              <a:cxn ang="0">
                <a:pos x="csX3003" y="csY3003"/>
              </a:cxn>
              <a:cxn ang="0">
                <a:pos x="csX3004" y="csY3004"/>
              </a:cxn>
              <a:cxn ang="0">
                <a:pos x="csX3005" y="csY3005"/>
              </a:cxn>
              <a:cxn ang="0">
                <a:pos x="csX3006" y="csY3006"/>
              </a:cxn>
              <a:cxn ang="0">
                <a:pos x="csX3007" y="csY3007"/>
              </a:cxn>
              <a:cxn ang="0">
                <a:pos x="csX3008" y="csY3008"/>
              </a:cxn>
              <a:cxn ang="0">
                <a:pos x="csX3009" y="csY3009"/>
              </a:cxn>
              <a:cxn ang="0">
                <a:pos x="csX3010" y="csY3010"/>
              </a:cxn>
              <a:cxn ang="0">
                <a:pos x="csX3011" y="csY3011"/>
              </a:cxn>
              <a:cxn ang="0">
                <a:pos x="csX3012" y="csY3012"/>
              </a:cxn>
              <a:cxn ang="0">
                <a:pos x="csX3013" y="csY3013"/>
              </a:cxn>
              <a:cxn ang="0">
                <a:pos x="csX3014" y="csY3014"/>
              </a:cxn>
              <a:cxn ang="0">
                <a:pos x="csX3015" y="csY3015"/>
              </a:cxn>
              <a:cxn ang="0">
                <a:pos x="csX3016" y="csY3016"/>
              </a:cxn>
              <a:cxn ang="0">
                <a:pos x="csX3017" y="csY3017"/>
              </a:cxn>
              <a:cxn ang="0">
                <a:pos x="csX3018" y="csY3018"/>
              </a:cxn>
              <a:cxn ang="0">
                <a:pos x="csX3019" y="csY3019"/>
              </a:cxn>
              <a:cxn ang="0">
                <a:pos x="csX3020" y="csY3020"/>
              </a:cxn>
              <a:cxn ang="0">
                <a:pos x="csX3021" y="csY3021"/>
              </a:cxn>
              <a:cxn ang="0">
                <a:pos x="csX3022" y="csY3022"/>
              </a:cxn>
              <a:cxn ang="0">
                <a:pos x="csX3023" y="csY3023"/>
              </a:cxn>
              <a:cxn ang="0">
                <a:pos x="csX3024" y="csY3024"/>
              </a:cxn>
              <a:cxn ang="0">
                <a:pos x="csX3025" y="csY3025"/>
              </a:cxn>
              <a:cxn ang="0">
                <a:pos x="csX3026" y="csY3026"/>
              </a:cxn>
              <a:cxn ang="0">
                <a:pos x="csX3027" y="csY3027"/>
              </a:cxn>
              <a:cxn ang="0">
                <a:pos x="csX3028" y="csY3028"/>
              </a:cxn>
              <a:cxn ang="0">
                <a:pos x="csX3029" y="csY3029"/>
              </a:cxn>
              <a:cxn ang="0">
                <a:pos x="csX3030" y="csY3030"/>
              </a:cxn>
              <a:cxn ang="0">
                <a:pos x="csX3031" y="csY3031"/>
              </a:cxn>
              <a:cxn ang="0">
                <a:pos x="csX3032" y="csY3032"/>
              </a:cxn>
              <a:cxn ang="0">
                <a:pos x="csX3033" y="csY3033"/>
              </a:cxn>
              <a:cxn ang="0">
                <a:pos x="csX3034" y="csY3034"/>
              </a:cxn>
              <a:cxn ang="0">
                <a:pos x="csX3035" y="csY3035"/>
              </a:cxn>
              <a:cxn ang="0">
                <a:pos x="csX3036" y="csY3036"/>
              </a:cxn>
              <a:cxn ang="0">
                <a:pos x="csX3037" y="csY3037"/>
              </a:cxn>
              <a:cxn ang="0">
                <a:pos x="csX3038" y="csY3038"/>
              </a:cxn>
              <a:cxn ang="0">
                <a:pos x="csX3039" y="csY3039"/>
              </a:cxn>
              <a:cxn ang="0">
                <a:pos x="csX3040" y="csY3040"/>
              </a:cxn>
              <a:cxn ang="0">
                <a:pos x="csX3041" y="csY3041"/>
              </a:cxn>
              <a:cxn ang="0">
                <a:pos x="csX3042" y="csY3042"/>
              </a:cxn>
              <a:cxn ang="0">
                <a:pos x="csX3043" y="csY3043"/>
              </a:cxn>
              <a:cxn ang="0">
                <a:pos x="csX3044" y="csY3044"/>
              </a:cxn>
              <a:cxn ang="0">
                <a:pos x="csX3045" y="csY3045"/>
              </a:cxn>
              <a:cxn ang="0">
                <a:pos x="csX3046" y="csY3046"/>
              </a:cxn>
              <a:cxn ang="0">
                <a:pos x="csX3047" y="csY3047"/>
              </a:cxn>
              <a:cxn ang="0">
                <a:pos x="csX3048" y="csY3048"/>
              </a:cxn>
              <a:cxn ang="0">
                <a:pos x="csX3049" y="csY3049"/>
              </a:cxn>
              <a:cxn ang="0">
                <a:pos x="csX3050" y="csY3050"/>
              </a:cxn>
              <a:cxn ang="0">
                <a:pos x="csX3051" y="csY3051"/>
              </a:cxn>
              <a:cxn ang="0">
                <a:pos x="csX3052" y="csY3052"/>
              </a:cxn>
              <a:cxn ang="0">
                <a:pos x="csX3053" y="csY3053"/>
              </a:cxn>
              <a:cxn ang="0">
                <a:pos x="csX3054" y="csY3054"/>
              </a:cxn>
              <a:cxn ang="0">
                <a:pos x="csX3055" y="csY3055"/>
              </a:cxn>
              <a:cxn ang="0">
                <a:pos x="csX3056" y="csY3056"/>
              </a:cxn>
              <a:cxn ang="0">
                <a:pos x="csX3057" y="csY3057"/>
              </a:cxn>
              <a:cxn ang="0">
                <a:pos x="csX3058" y="csY3058"/>
              </a:cxn>
              <a:cxn ang="0">
                <a:pos x="csX3059" y="csY3059"/>
              </a:cxn>
              <a:cxn ang="0">
                <a:pos x="csX3060" y="csY3060"/>
              </a:cxn>
              <a:cxn ang="0">
                <a:pos x="csX3061" y="csY3061"/>
              </a:cxn>
              <a:cxn ang="0">
                <a:pos x="csX3062" y="csY3062"/>
              </a:cxn>
              <a:cxn ang="0">
                <a:pos x="csX3063" y="csY3063"/>
              </a:cxn>
              <a:cxn ang="0">
                <a:pos x="csX3064" y="csY3064"/>
              </a:cxn>
              <a:cxn ang="0">
                <a:pos x="csX3065" y="csY3065"/>
              </a:cxn>
              <a:cxn ang="0">
                <a:pos x="csX3066" y="csY3066"/>
              </a:cxn>
              <a:cxn ang="0">
                <a:pos x="csX3067" y="csY3067"/>
              </a:cxn>
              <a:cxn ang="0">
                <a:pos x="csX3068" y="csY3068"/>
              </a:cxn>
              <a:cxn ang="0">
                <a:pos x="csX3069" y="csY3069"/>
              </a:cxn>
              <a:cxn ang="0">
                <a:pos x="csX3070" y="csY3070"/>
              </a:cxn>
              <a:cxn ang="0">
                <a:pos x="csX3071" y="csY3071"/>
              </a:cxn>
              <a:cxn ang="0">
                <a:pos x="csX3072" y="csY3072"/>
              </a:cxn>
              <a:cxn ang="0">
                <a:pos x="csX3073" y="csY3073"/>
              </a:cxn>
              <a:cxn ang="0">
                <a:pos x="csX3074" y="csY3074"/>
              </a:cxn>
              <a:cxn ang="0">
                <a:pos x="csX3075" y="csY3075"/>
              </a:cxn>
              <a:cxn ang="0">
                <a:pos x="csX3076" y="csY3076"/>
              </a:cxn>
              <a:cxn ang="0">
                <a:pos x="csX3077" y="csY3077"/>
              </a:cxn>
              <a:cxn ang="0">
                <a:pos x="csX3078" y="csY3078"/>
              </a:cxn>
              <a:cxn ang="0">
                <a:pos x="csX3079" y="csY3079"/>
              </a:cxn>
              <a:cxn ang="0">
                <a:pos x="csX3080" y="csY3080"/>
              </a:cxn>
              <a:cxn ang="0">
                <a:pos x="csX3081" y="csY3081"/>
              </a:cxn>
              <a:cxn ang="0">
                <a:pos x="csX3082" y="csY3082"/>
              </a:cxn>
              <a:cxn ang="0">
                <a:pos x="csX3083" y="csY3083"/>
              </a:cxn>
              <a:cxn ang="0">
                <a:pos x="csX3084" y="csY3084"/>
              </a:cxn>
              <a:cxn ang="0">
                <a:pos x="csX3085" y="csY3085"/>
              </a:cxn>
              <a:cxn ang="0">
                <a:pos x="csX3086" y="csY3086"/>
              </a:cxn>
              <a:cxn ang="0">
                <a:pos x="csX3087" y="csY3087"/>
              </a:cxn>
              <a:cxn ang="0">
                <a:pos x="csX3088" y="csY3088"/>
              </a:cxn>
              <a:cxn ang="0">
                <a:pos x="csX3089" y="csY3089"/>
              </a:cxn>
              <a:cxn ang="0">
                <a:pos x="csX3090" y="csY3090"/>
              </a:cxn>
              <a:cxn ang="0">
                <a:pos x="csX3091" y="csY3091"/>
              </a:cxn>
              <a:cxn ang="0">
                <a:pos x="csX3092" y="csY3092"/>
              </a:cxn>
              <a:cxn ang="0">
                <a:pos x="csX3093" y="csY3093"/>
              </a:cxn>
              <a:cxn ang="0">
                <a:pos x="csX3094" y="csY3094"/>
              </a:cxn>
              <a:cxn ang="0">
                <a:pos x="csX3095" y="csY3095"/>
              </a:cxn>
              <a:cxn ang="0">
                <a:pos x="csX3096" y="csY3096"/>
              </a:cxn>
              <a:cxn ang="0">
                <a:pos x="csX3097" y="csY3097"/>
              </a:cxn>
              <a:cxn ang="0">
                <a:pos x="csX3098" y="csY3098"/>
              </a:cxn>
              <a:cxn ang="0">
                <a:pos x="csX3099" y="csY3099"/>
              </a:cxn>
              <a:cxn ang="0">
                <a:pos x="csX3100" y="csY3100"/>
              </a:cxn>
              <a:cxn ang="0">
                <a:pos x="csX3101" y="csY3101"/>
              </a:cxn>
              <a:cxn ang="0">
                <a:pos x="csX3102" y="csY3102"/>
              </a:cxn>
              <a:cxn ang="0">
                <a:pos x="csX3103" y="csY3103"/>
              </a:cxn>
              <a:cxn ang="0">
                <a:pos x="csX3104" y="csY3104"/>
              </a:cxn>
              <a:cxn ang="0">
                <a:pos x="csX3105" y="csY3105"/>
              </a:cxn>
              <a:cxn ang="0">
                <a:pos x="csX3106" y="csY3106"/>
              </a:cxn>
              <a:cxn ang="0">
                <a:pos x="csX3107" y="csY3107"/>
              </a:cxn>
              <a:cxn ang="0">
                <a:pos x="csX3108" y="csY3108"/>
              </a:cxn>
              <a:cxn ang="0">
                <a:pos x="csX3109" y="csY3109"/>
              </a:cxn>
              <a:cxn ang="0">
                <a:pos x="csX3110" y="csY3110"/>
              </a:cxn>
              <a:cxn ang="0">
                <a:pos x="csX3111" y="csY3111"/>
              </a:cxn>
              <a:cxn ang="0">
                <a:pos x="csX3112" y="csY3112"/>
              </a:cxn>
              <a:cxn ang="0">
                <a:pos x="csX3113" y="csY3113"/>
              </a:cxn>
              <a:cxn ang="0">
                <a:pos x="csX3114" y="csY3114"/>
              </a:cxn>
              <a:cxn ang="0">
                <a:pos x="csX3115" y="csY3115"/>
              </a:cxn>
              <a:cxn ang="0">
                <a:pos x="csX3116" y="csY3116"/>
              </a:cxn>
              <a:cxn ang="0">
                <a:pos x="csX3117" y="csY3117"/>
              </a:cxn>
              <a:cxn ang="0">
                <a:pos x="csX3118" y="csY3118"/>
              </a:cxn>
              <a:cxn ang="0">
                <a:pos x="csX3119" y="csY3119"/>
              </a:cxn>
              <a:cxn ang="0">
                <a:pos x="csX3120" y="csY3120"/>
              </a:cxn>
              <a:cxn ang="0">
                <a:pos x="csX3121" y="csY3121"/>
              </a:cxn>
              <a:cxn ang="0">
                <a:pos x="csX3122" y="csY3122"/>
              </a:cxn>
              <a:cxn ang="0">
                <a:pos x="csX3123" y="csY3123"/>
              </a:cxn>
              <a:cxn ang="0">
                <a:pos x="csX3124" y="csY3124"/>
              </a:cxn>
              <a:cxn ang="0">
                <a:pos x="csX3125" y="csY3125"/>
              </a:cxn>
              <a:cxn ang="0">
                <a:pos x="csX3126" y="csY3126"/>
              </a:cxn>
              <a:cxn ang="0">
                <a:pos x="csX3127" y="csY3127"/>
              </a:cxn>
              <a:cxn ang="0">
                <a:pos x="csX3128" y="csY3128"/>
              </a:cxn>
              <a:cxn ang="0">
                <a:pos x="csX3129" y="csY3129"/>
              </a:cxn>
              <a:cxn ang="0">
                <a:pos x="csX3130" y="csY3130"/>
              </a:cxn>
              <a:cxn ang="0">
                <a:pos x="csX3131" y="csY3131"/>
              </a:cxn>
              <a:cxn ang="0">
                <a:pos x="csX3132" y="csY3132"/>
              </a:cxn>
              <a:cxn ang="0">
                <a:pos x="csX3133" y="csY3133"/>
              </a:cxn>
              <a:cxn ang="0">
                <a:pos x="csX3134" y="csY3134"/>
              </a:cxn>
              <a:cxn ang="0">
                <a:pos x="csX3135" y="csY3135"/>
              </a:cxn>
              <a:cxn ang="0">
                <a:pos x="csX3136" y="csY3136"/>
              </a:cxn>
              <a:cxn ang="0">
                <a:pos x="csX3137" y="csY3137"/>
              </a:cxn>
              <a:cxn ang="0">
                <a:pos x="csX3138" y="csY3138"/>
              </a:cxn>
              <a:cxn ang="0">
                <a:pos x="csX3139" y="csY3139"/>
              </a:cxn>
              <a:cxn ang="0">
                <a:pos x="csX3140" y="csY3140"/>
              </a:cxn>
              <a:cxn ang="0">
                <a:pos x="csX3141" y="csY3141"/>
              </a:cxn>
              <a:cxn ang="0">
                <a:pos x="csX3142" y="csY3142"/>
              </a:cxn>
              <a:cxn ang="0">
                <a:pos x="csX3143" y="csY3143"/>
              </a:cxn>
              <a:cxn ang="0">
                <a:pos x="csX3144" y="csY3144"/>
              </a:cxn>
              <a:cxn ang="0">
                <a:pos x="csX3145" y="csY3145"/>
              </a:cxn>
              <a:cxn ang="0">
                <a:pos x="csX3146" y="csY3146"/>
              </a:cxn>
              <a:cxn ang="0">
                <a:pos x="csX3147" y="csY3147"/>
              </a:cxn>
              <a:cxn ang="0">
                <a:pos x="csX3148" y="csY3148"/>
              </a:cxn>
              <a:cxn ang="0">
                <a:pos x="csX3149" y="csY3149"/>
              </a:cxn>
              <a:cxn ang="0">
                <a:pos x="csX3150" y="csY3150"/>
              </a:cxn>
              <a:cxn ang="0">
                <a:pos x="csX3151" y="csY3151"/>
              </a:cxn>
              <a:cxn ang="0">
                <a:pos x="csX3152" y="csY3152"/>
              </a:cxn>
              <a:cxn ang="0">
                <a:pos x="csX3153" y="csY3153"/>
              </a:cxn>
              <a:cxn ang="0">
                <a:pos x="csX3154" y="csY3154"/>
              </a:cxn>
              <a:cxn ang="0">
                <a:pos x="csX3155" y="csY3155"/>
              </a:cxn>
              <a:cxn ang="0">
                <a:pos x="csX3156" y="csY3156"/>
              </a:cxn>
              <a:cxn ang="0">
                <a:pos x="csX3157" y="csY3157"/>
              </a:cxn>
              <a:cxn ang="0">
                <a:pos x="csX3158" y="csY3158"/>
              </a:cxn>
              <a:cxn ang="0">
                <a:pos x="csX3159" y="csY3159"/>
              </a:cxn>
              <a:cxn ang="0">
                <a:pos x="csX3160" y="csY3160"/>
              </a:cxn>
              <a:cxn ang="0">
                <a:pos x="csX3161" y="csY3161"/>
              </a:cxn>
              <a:cxn ang="0">
                <a:pos x="csX3162" y="csY3162"/>
              </a:cxn>
              <a:cxn ang="0">
                <a:pos x="csX3163" y="csY3163"/>
              </a:cxn>
              <a:cxn ang="0">
                <a:pos x="csX3164" y="csY3164"/>
              </a:cxn>
              <a:cxn ang="0">
                <a:pos x="csX3165" y="csY3165"/>
              </a:cxn>
              <a:cxn ang="0">
                <a:pos x="csX3166" y="csY3166"/>
              </a:cxn>
              <a:cxn ang="0">
                <a:pos x="csX3167" y="csY3167"/>
              </a:cxn>
              <a:cxn ang="0">
                <a:pos x="csX3168" y="csY3168"/>
              </a:cxn>
              <a:cxn ang="0">
                <a:pos x="csX3169" y="csY3169"/>
              </a:cxn>
              <a:cxn ang="0">
                <a:pos x="csX3170" y="csY3170"/>
              </a:cxn>
              <a:cxn ang="0">
                <a:pos x="csX3171" y="csY3171"/>
              </a:cxn>
              <a:cxn ang="0">
                <a:pos x="csX3172" y="csY3172"/>
              </a:cxn>
              <a:cxn ang="0">
                <a:pos x="csX3173" y="csY3173"/>
              </a:cxn>
              <a:cxn ang="0">
                <a:pos x="csX3174" y="csY3174"/>
              </a:cxn>
              <a:cxn ang="0">
                <a:pos x="csX3175" y="csY3175"/>
              </a:cxn>
              <a:cxn ang="0">
                <a:pos x="csX3176" y="csY3176"/>
              </a:cxn>
              <a:cxn ang="0">
                <a:pos x="csX3177" y="csY3177"/>
              </a:cxn>
              <a:cxn ang="0">
                <a:pos x="csX3178" y="csY3178"/>
              </a:cxn>
              <a:cxn ang="0">
                <a:pos x="csX3179" y="csY3179"/>
              </a:cxn>
              <a:cxn ang="0">
                <a:pos x="csX3180" y="csY3180"/>
              </a:cxn>
              <a:cxn ang="0">
                <a:pos x="csX3181" y="csY3181"/>
              </a:cxn>
              <a:cxn ang="0">
                <a:pos x="csX3182" y="csY3182"/>
              </a:cxn>
              <a:cxn ang="0">
                <a:pos x="csX3183" y="csY3183"/>
              </a:cxn>
              <a:cxn ang="0">
                <a:pos x="csX3184" y="csY3184"/>
              </a:cxn>
              <a:cxn ang="0">
                <a:pos x="csX3185" y="csY3185"/>
              </a:cxn>
              <a:cxn ang="0">
                <a:pos x="csX3186" y="csY3186"/>
              </a:cxn>
              <a:cxn ang="0">
                <a:pos x="csX3187" y="csY3187"/>
              </a:cxn>
              <a:cxn ang="0">
                <a:pos x="csX3188" y="csY3188"/>
              </a:cxn>
              <a:cxn ang="0">
                <a:pos x="csX3189" y="csY3189"/>
              </a:cxn>
              <a:cxn ang="0">
                <a:pos x="csX3190" y="csY3190"/>
              </a:cxn>
              <a:cxn ang="0">
                <a:pos x="csX3191" y="csY3191"/>
              </a:cxn>
              <a:cxn ang="0">
                <a:pos x="csX3192" y="csY3192"/>
              </a:cxn>
              <a:cxn ang="0">
                <a:pos x="csX3193" y="csY3193"/>
              </a:cxn>
              <a:cxn ang="0">
                <a:pos x="csX3194" y="csY3194"/>
              </a:cxn>
              <a:cxn ang="0">
                <a:pos x="csX3195" y="csY3195"/>
              </a:cxn>
              <a:cxn ang="0">
                <a:pos x="csX3196" y="csY3196"/>
              </a:cxn>
              <a:cxn ang="0">
                <a:pos x="csX3197" y="csY3197"/>
              </a:cxn>
              <a:cxn ang="0">
                <a:pos x="csX3198" y="csY3198"/>
              </a:cxn>
              <a:cxn ang="0">
                <a:pos x="csX3199" y="csY3199"/>
              </a:cxn>
              <a:cxn ang="0">
                <a:pos x="csX3200" y="csY3200"/>
              </a:cxn>
              <a:cxn ang="0">
                <a:pos x="csX3201" y="csY3201"/>
              </a:cxn>
              <a:cxn ang="0">
                <a:pos x="csX3202" y="csY3202"/>
              </a:cxn>
              <a:cxn ang="0">
                <a:pos x="csX3203" y="csY3203"/>
              </a:cxn>
              <a:cxn ang="0">
                <a:pos x="csX3204" y="csY3204"/>
              </a:cxn>
              <a:cxn ang="0">
                <a:pos x="csX3205" y="csY3205"/>
              </a:cxn>
              <a:cxn ang="0">
                <a:pos x="csX3206" y="csY3206"/>
              </a:cxn>
              <a:cxn ang="0">
                <a:pos x="csX3207" y="csY3207"/>
              </a:cxn>
              <a:cxn ang="0">
                <a:pos x="csX3208" y="csY3208"/>
              </a:cxn>
              <a:cxn ang="0">
                <a:pos x="csX3209" y="csY3209"/>
              </a:cxn>
              <a:cxn ang="0">
                <a:pos x="csX3210" y="csY3210"/>
              </a:cxn>
              <a:cxn ang="0">
                <a:pos x="csX3211" y="csY3211"/>
              </a:cxn>
              <a:cxn ang="0">
                <a:pos x="csX3212" y="csY3212"/>
              </a:cxn>
              <a:cxn ang="0">
                <a:pos x="csX3213" y="csY3213"/>
              </a:cxn>
              <a:cxn ang="0">
                <a:pos x="csX3214" y="csY3214"/>
              </a:cxn>
              <a:cxn ang="0">
                <a:pos x="csX3215" y="csY3215"/>
              </a:cxn>
              <a:cxn ang="0">
                <a:pos x="csX3216" y="csY3216"/>
              </a:cxn>
              <a:cxn ang="0">
                <a:pos x="csX3217" y="csY3217"/>
              </a:cxn>
              <a:cxn ang="0">
                <a:pos x="csX3218" y="csY3218"/>
              </a:cxn>
              <a:cxn ang="0">
                <a:pos x="csX3219" y="csY3219"/>
              </a:cxn>
              <a:cxn ang="0">
                <a:pos x="csX3220" y="csY3220"/>
              </a:cxn>
              <a:cxn ang="0">
                <a:pos x="csX3221" y="csY3221"/>
              </a:cxn>
              <a:cxn ang="0">
                <a:pos x="csX3222" y="csY3222"/>
              </a:cxn>
              <a:cxn ang="0">
                <a:pos x="csX3223" y="csY3223"/>
              </a:cxn>
              <a:cxn ang="0">
                <a:pos x="csX3224" y="csY3224"/>
              </a:cxn>
              <a:cxn ang="0">
                <a:pos x="csX3225" y="csY3225"/>
              </a:cxn>
              <a:cxn ang="0">
                <a:pos x="csX3226" y="csY3226"/>
              </a:cxn>
              <a:cxn ang="0">
                <a:pos x="csX3227" y="csY3227"/>
              </a:cxn>
              <a:cxn ang="0">
                <a:pos x="csX3228" y="csY3228"/>
              </a:cxn>
              <a:cxn ang="0">
                <a:pos x="csX3229" y="csY3229"/>
              </a:cxn>
              <a:cxn ang="0">
                <a:pos x="csX3230" y="csY3230"/>
              </a:cxn>
              <a:cxn ang="0">
                <a:pos x="csX3231" y="csY3231"/>
              </a:cxn>
              <a:cxn ang="0">
                <a:pos x="csX3232" y="csY3232"/>
              </a:cxn>
              <a:cxn ang="0">
                <a:pos x="csX3233" y="csY3233"/>
              </a:cxn>
              <a:cxn ang="0">
                <a:pos x="csX3234" y="csY3234"/>
              </a:cxn>
              <a:cxn ang="0">
                <a:pos x="csX3235" y="csY3235"/>
              </a:cxn>
              <a:cxn ang="0">
                <a:pos x="csX3236" y="csY3236"/>
              </a:cxn>
              <a:cxn ang="0">
                <a:pos x="csX3237" y="csY3237"/>
              </a:cxn>
              <a:cxn ang="0">
                <a:pos x="csX3238" y="csY3238"/>
              </a:cxn>
              <a:cxn ang="0">
                <a:pos x="csX3239" y="csY3239"/>
              </a:cxn>
              <a:cxn ang="0">
                <a:pos x="csX3240" y="csY3240"/>
              </a:cxn>
              <a:cxn ang="0">
                <a:pos x="csX3241" y="csY3241"/>
              </a:cxn>
              <a:cxn ang="0">
                <a:pos x="csX3242" y="csY3242"/>
              </a:cxn>
              <a:cxn ang="0">
                <a:pos x="csX3243" y="csY3243"/>
              </a:cxn>
              <a:cxn ang="0">
                <a:pos x="csX3244" y="csY3244"/>
              </a:cxn>
              <a:cxn ang="0">
                <a:pos x="csX3245" y="csY3245"/>
              </a:cxn>
              <a:cxn ang="0">
                <a:pos x="csX3246" y="csY3246"/>
              </a:cxn>
              <a:cxn ang="0">
                <a:pos x="csX3247" y="csY3247"/>
              </a:cxn>
              <a:cxn ang="0">
                <a:pos x="csX3248" y="csY3248"/>
              </a:cxn>
              <a:cxn ang="0">
                <a:pos x="csX3249" y="csY3249"/>
              </a:cxn>
              <a:cxn ang="0">
                <a:pos x="csX3250" y="csY3250"/>
              </a:cxn>
              <a:cxn ang="0">
                <a:pos x="csX3251" y="csY3251"/>
              </a:cxn>
              <a:cxn ang="0">
                <a:pos x="csX3252" y="csY3252"/>
              </a:cxn>
              <a:cxn ang="0">
                <a:pos x="csX3253" y="csY3253"/>
              </a:cxn>
              <a:cxn ang="0">
                <a:pos x="csX3254" y="csY3254"/>
              </a:cxn>
              <a:cxn ang="0">
                <a:pos x="csX3255" y="csY3255"/>
              </a:cxn>
              <a:cxn ang="0">
                <a:pos x="csX3256" y="csY3256"/>
              </a:cxn>
              <a:cxn ang="0">
                <a:pos x="csX3257" y="csY3257"/>
              </a:cxn>
              <a:cxn ang="0">
                <a:pos x="csX3258" y="csY3258"/>
              </a:cxn>
              <a:cxn ang="0">
                <a:pos x="csX3259" y="csY3259"/>
              </a:cxn>
              <a:cxn ang="0">
                <a:pos x="csX3260" y="csY3260"/>
              </a:cxn>
              <a:cxn ang="0">
                <a:pos x="csX3261" y="csY3261"/>
              </a:cxn>
              <a:cxn ang="0">
                <a:pos x="csX3262" y="csY3262"/>
              </a:cxn>
              <a:cxn ang="0">
                <a:pos x="csX3263" y="csY3263"/>
              </a:cxn>
              <a:cxn ang="0">
                <a:pos x="csX3264" y="csY3264"/>
              </a:cxn>
              <a:cxn ang="0">
                <a:pos x="csX3265" y="csY3265"/>
              </a:cxn>
              <a:cxn ang="0">
                <a:pos x="csX3266" y="csY3266"/>
              </a:cxn>
              <a:cxn ang="0">
                <a:pos x="csX3267" y="csY3267"/>
              </a:cxn>
              <a:cxn ang="0">
                <a:pos x="csX3268" y="csY3268"/>
              </a:cxn>
              <a:cxn ang="0">
                <a:pos x="csX3269" y="csY3269"/>
              </a:cxn>
              <a:cxn ang="0">
                <a:pos x="csX3270" y="csY3270"/>
              </a:cxn>
              <a:cxn ang="0">
                <a:pos x="csX3271" y="csY3271"/>
              </a:cxn>
              <a:cxn ang="0">
                <a:pos x="csX3272" y="csY3272"/>
              </a:cxn>
              <a:cxn ang="0">
                <a:pos x="csX3273" y="csY3273"/>
              </a:cxn>
              <a:cxn ang="0">
                <a:pos x="csX3274" y="csY3274"/>
              </a:cxn>
              <a:cxn ang="0">
                <a:pos x="csX3275" y="csY3275"/>
              </a:cxn>
              <a:cxn ang="0">
                <a:pos x="csX3276" y="csY3276"/>
              </a:cxn>
              <a:cxn ang="0">
                <a:pos x="csX3277" y="csY3277"/>
              </a:cxn>
              <a:cxn ang="0">
                <a:pos x="csX3278" y="csY3278"/>
              </a:cxn>
              <a:cxn ang="0">
                <a:pos x="csX3279" y="csY3279"/>
              </a:cxn>
              <a:cxn ang="0">
                <a:pos x="csX3280" y="csY3280"/>
              </a:cxn>
              <a:cxn ang="0">
                <a:pos x="csX3281" y="csY3281"/>
              </a:cxn>
              <a:cxn ang="0">
                <a:pos x="csX3282" y="csY3282"/>
              </a:cxn>
              <a:cxn ang="0">
                <a:pos x="csX3283" y="csY3283"/>
              </a:cxn>
              <a:cxn ang="0">
                <a:pos x="csX3284" y="csY3284"/>
              </a:cxn>
              <a:cxn ang="0">
                <a:pos x="csX3285" y="csY3285"/>
              </a:cxn>
              <a:cxn ang="0">
                <a:pos x="csX3286" y="csY3286"/>
              </a:cxn>
              <a:cxn ang="0">
                <a:pos x="csX3287" y="csY3287"/>
              </a:cxn>
              <a:cxn ang="0">
                <a:pos x="csX3288" y="csY3288"/>
              </a:cxn>
              <a:cxn ang="0">
                <a:pos x="csX3289" y="csY3289"/>
              </a:cxn>
              <a:cxn ang="0">
                <a:pos x="csX3290" y="csY3290"/>
              </a:cxn>
              <a:cxn ang="0">
                <a:pos x="csX3291" y="csY3291"/>
              </a:cxn>
              <a:cxn ang="0">
                <a:pos x="csX3292" y="csY3292"/>
              </a:cxn>
              <a:cxn ang="0">
                <a:pos x="csX3293" y="csY3293"/>
              </a:cxn>
              <a:cxn ang="0">
                <a:pos x="csX3294" y="csY3294"/>
              </a:cxn>
              <a:cxn ang="0">
                <a:pos x="csX3295" y="csY3295"/>
              </a:cxn>
              <a:cxn ang="0">
                <a:pos x="csX3296" y="csY3296"/>
              </a:cxn>
              <a:cxn ang="0">
                <a:pos x="csX3297" y="csY3297"/>
              </a:cxn>
              <a:cxn ang="0">
                <a:pos x="csX3298" y="csY3298"/>
              </a:cxn>
              <a:cxn ang="0">
                <a:pos x="csX3299" y="csY3299"/>
              </a:cxn>
              <a:cxn ang="0">
                <a:pos x="csX3300" y="csY3300"/>
              </a:cxn>
              <a:cxn ang="0">
                <a:pos x="csX3301" y="csY3301"/>
              </a:cxn>
              <a:cxn ang="0">
                <a:pos x="csX3302" y="csY3302"/>
              </a:cxn>
              <a:cxn ang="0">
                <a:pos x="csX3303" y="csY3303"/>
              </a:cxn>
              <a:cxn ang="0">
                <a:pos x="csX3304" y="csY3304"/>
              </a:cxn>
              <a:cxn ang="0">
                <a:pos x="csX3305" y="csY3305"/>
              </a:cxn>
              <a:cxn ang="0">
                <a:pos x="csX3306" y="csY3306"/>
              </a:cxn>
              <a:cxn ang="0">
                <a:pos x="csX3307" y="csY3307"/>
              </a:cxn>
              <a:cxn ang="0">
                <a:pos x="csX3308" y="csY3308"/>
              </a:cxn>
              <a:cxn ang="0">
                <a:pos x="csX3309" y="csY3309"/>
              </a:cxn>
              <a:cxn ang="0">
                <a:pos x="csX3310" y="csY3310"/>
              </a:cxn>
              <a:cxn ang="0">
                <a:pos x="csX3311" y="csY3311"/>
              </a:cxn>
              <a:cxn ang="0">
                <a:pos x="csX3312" y="csY3312"/>
              </a:cxn>
              <a:cxn ang="0">
                <a:pos x="csX3313" y="csY3313"/>
              </a:cxn>
              <a:cxn ang="0">
                <a:pos x="csX3314" y="csY3314"/>
              </a:cxn>
              <a:cxn ang="0">
                <a:pos x="csX3315" y="csY3315"/>
              </a:cxn>
              <a:cxn ang="0">
                <a:pos x="csX3316" y="csY3316"/>
              </a:cxn>
              <a:cxn ang="0">
                <a:pos x="csX3317" y="csY3317"/>
              </a:cxn>
              <a:cxn ang="0">
                <a:pos x="csX3318" y="csY3318"/>
              </a:cxn>
              <a:cxn ang="0">
                <a:pos x="csX3319" y="csY3319"/>
              </a:cxn>
              <a:cxn ang="0">
                <a:pos x="csX3320" y="csY3320"/>
              </a:cxn>
              <a:cxn ang="0">
                <a:pos x="csX3321" y="csY3321"/>
              </a:cxn>
              <a:cxn ang="0">
                <a:pos x="csX3322" y="csY3322"/>
              </a:cxn>
              <a:cxn ang="0">
                <a:pos x="csX3323" y="csY3323"/>
              </a:cxn>
              <a:cxn ang="0">
                <a:pos x="csX3324" y="csY3324"/>
              </a:cxn>
              <a:cxn ang="0">
                <a:pos x="csX3325" y="csY3325"/>
              </a:cxn>
              <a:cxn ang="0">
                <a:pos x="csX3326" y="csY3326"/>
              </a:cxn>
              <a:cxn ang="0">
                <a:pos x="csX3327" y="csY3327"/>
              </a:cxn>
              <a:cxn ang="0">
                <a:pos x="csX3328" y="csY3328"/>
              </a:cxn>
              <a:cxn ang="0">
                <a:pos x="csX3329" y="csY3329"/>
              </a:cxn>
              <a:cxn ang="0">
                <a:pos x="csX3330" y="csY3330"/>
              </a:cxn>
              <a:cxn ang="0">
                <a:pos x="csX3331" y="csY3331"/>
              </a:cxn>
              <a:cxn ang="0">
                <a:pos x="csX3332" y="csY3332"/>
              </a:cxn>
              <a:cxn ang="0">
                <a:pos x="csX3333" y="csY3333"/>
              </a:cxn>
              <a:cxn ang="0">
                <a:pos x="csX3334" y="csY3334"/>
              </a:cxn>
              <a:cxn ang="0">
                <a:pos x="csX3335" y="csY3335"/>
              </a:cxn>
              <a:cxn ang="0">
                <a:pos x="csX3336" y="csY3336"/>
              </a:cxn>
              <a:cxn ang="0">
                <a:pos x="csX3337" y="csY3337"/>
              </a:cxn>
              <a:cxn ang="0">
                <a:pos x="csX3338" y="csY3338"/>
              </a:cxn>
              <a:cxn ang="0">
                <a:pos x="csX3339" y="csY3339"/>
              </a:cxn>
              <a:cxn ang="0">
                <a:pos x="csX3340" y="csY3340"/>
              </a:cxn>
              <a:cxn ang="0">
                <a:pos x="csX3341" y="csY3341"/>
              </a:cxn>
              <a:cxn ang="0">
                <a:pos x="csX3342" y="csY3342"/>
              </a:cxn>
              <a:cxn ang="0">
                <a:pos x="csX3343" y="csY3343"/>
              </a:cxn>
              <a:cxn ang="0">
                <a:pos x="csX3344" y="csY3344"/>
              </a:cxn>
              <a:cxn ang="0">
                <a:pos x="csX3345" y="csY3345"/>
              </a:cxn>
              <a:cxn ang="0">
                <a:pos x="csX3346" y="csY3346"/>
              </a:cxn>
              <a:cxn ang="0">
                <a:pos x="csX3347" y="csY3347"/>
              </a:cxn>
              <a:cxn ang="0">
                <a:pos x="csX3348" y="csY3348"/>
              </a:cxn>
              <a:cxn ang="0">
                <a:pos x="csX3349" y="csY3349"/>
              </a:cxn>
              <a:cxn ang="0">
                <a:pos x="csX3350" y="csY3350"/>
              </a:cxn>
              <a:cxn ang="0">
                <a:pos x="csX3351" y="csY3351"/>
              </a:cxn>
              <a:cxn ang="0">
                <a:pos x="csX3352" y="csY3352"/>
              </a:cxn>
              <a:cxn ang="0">
                <a:pos x="csX3353" y="csY3353"/>
              </a:cxn>
              <a:cxn ang="0">
                <a:pos x="csX3354" y="csY3354"/>
              </a:cxn>
              <a:cxn ang="0">
                <a:pos x="csX3355" y="csY3355"/>
              </a:cxn>
              <a:cxn ang="0">
                <a:pos x="csX3356" y="csY3356"/>
              </a:cxn>
              <a:cxn ang="0">
                <a:pos x="csX3357" y="csY3357"/>
              </a:cxn>
              <a:cxn ang="0">
                <a:pos x="csX3358" y="csY3358"/>
              </a:cxn>
              <a:cxn ang="0">
                <a:pos x="csX3359" y="csY3359"/>
              </a:cxn>
              <a:cxn ang="0">
                <a:pos x="csX3360" y="csY3360"/>
              </a:cxn>
              <a:cxn ang="0">
                <a:pos x="csX3361" y="csY3361"/>
              </a:cxn>
              <a:cxn ang="0">
                <a:pos x="csX3362" y="csY3362"/>
              </a:cxn>
              <a:cxn ang="0">
                <a:pos x="csX3363" y="csY3363"/>
              </a:cxn>
              <a:cxn ang="0">
                <a:pos x="csX3364" y="csY3364"/>
              </a:cxn>
              <a:cxn ang="0">
                <a:pos x="csX3365" y="csY3365"/>
              </a:cxn>
              <a:cxn ang="0">
                <a:pos x="csX3366" y="csY3366"/>
              </a:cxn>
              <a:cxn ang="0">
                <a:pos x="csX3367" y="csY3367"/>
              </a:cxn>
              <a:cxn ang="0">
                <a:pos x="csX3368" y="csY3368"/>
              </a:cxn>
              <a:cxn ang="0">
                <a:pos x="csX3369" y="csY3369"/>
              </a:cxn>
              <a:cxn ang="0">
                <a:pos x="csX3370" y="csY3370"/>
              </a:cxn>
              <a:cxn ang="0">
                <a:pos x="csX3371" y="csY3371"/>
              </a:cxn>
              <a:cxn ang="0">
                <a:pos x="csX3372" y="csY3372"/>
              </a:cxn>
              <a:cxn ang="0">
                <a:pos x="csX3373" y="csY3373"/>
              </a:cxn>
              <a:cxn ang="0">
                <a:pos x="csX3374" y="csY3374"/>
              </a:cxn>
              <a:cxn ang="0">
                <a:pos x="csX3375" y="csY3375"/>
              </a:cxn>
              <a:cxn ang="0">
                <a:pos x="csX3376" y="csY3376"/>
              </a:cxn>
              <a:cxn ang="0">
                <a:pos x="csX3377" y="csY3377"/>
              </a:cxn>
              <a:cxn ang="0">
                <a:pos x="csX3378" y="csY3378"/>
              </a:cxn>
              <a:cxn ang="0">
                <a:pos x="csX3379" y="csY3379"/>
              </a:cxn>
              <a:cxn ang="0">
                <a:pos x="csX3380" y="csY3380"/>
              </a:cxn>
              <a:cxn ang="0">
                <a:pos x="csX3381" y="csY3381"/>
              </a:cxn>
              <a:cxn ang="0">
                <a:pos x="csX3382" y="csY3382"/>
              </a:cxn>
              <a:cxn ang="0">
                <a:pos x="csX3383" y="csY3383"/>
              </a:cxn>
              <a:cxn ang="0">
                <a:pos x="csX3384" y="csY3384"/>
              </a:cxn>
              <a:cxn ang="0">
                <a:pos x="csX3385" y="csY3385"/>
              </a:cxn>
              <a:cxn ang="0">
                <a:pos x="csX3386" y="csY3386"/>
              </a:cxn>
              <a:cxn ang="0">
                <a:pos x="csX3387" y="csY3387"/>
              </a:cxn>
              <a:cxn ang="0">
                <a:pos x="csX3388" y="csY3388"/>
              </a:cxn>
              <a:cxn ang="0">
                <a:pos x="csX3389" y="csY3389"/>
              </a:cxn>
              <a:cxn ang="0">
                <a:pos x="csX3390" y="csY3390"/>
              </a:cxn>
              <a:cxn ang="0">
                <a:pos x="csX3391" y="csY3391"/>
              </a:cxn>
              <a:cxn ang="0">
                <a:pos x="csX3392" y="csY3392"/>
              </a:cxn>
              <a:cxn ang="0">
                <a:pos x="csX3393" y="csY3393"/>
              </a:cxn>
              <a:cxn ang="0">
                <a:pos x="csX3394" y="csY3394"/>
              </a:cxn>
              <a:cxn ang="0">
                <a:pos x="csX3395" y="csY3395"/>
              </a:cxn>
              <a:cxn ang="0">
                <a:pos x="csX3396" y="csY3396"/>
              </a:cxn>
              <a:cxn ang="0">
                <a:pos x="csX3397" y="csY3397"/>
              </a:cxn>
              <a:cxn ang="0">
                <a:pos x="csX3398" y="csY3398"/>
              </a:cxn>
              <a:cxn ang="0">
                <a:pos x="csX3399" y="csY3399"/>
              </a:cxn>
              <a:cxn ang="0">
                <a:pos x="csX3400" y="csY3400"/>
              </a:cxn>
              <a:cxn ang="0">
                <a:pos x="csX3401" y="csY3401"/>
              </a:cxn>
              <a:cxn ang="0">
                <a:pos x="csX3402" y="csY3402"/>
              </a:cxn>
              <a:cxn ang="0">
                <a:pos x="csX3403" y="csY3403"/>
              </a:cxn>
              <a:cxn ang="0">
                <a:pos x="csX3404" y="csY3404"/>
              </a:cxn>
              <a:cxn ang="0">
                <a:pos x="csX3405" y="csY3405"/>
              </a:cxn>
              <a:cxn ang="0">
                <a:pos x="csX3406" y="csY3406"/>
              </a:cxn>
              <a:cxn ang="0">
                <a:pos x="csX3407" y="csY3407"/>
              </a:cxn>
              <a:cxn ang="0">
                <a:pos x="csX3408" y="csY3408"/>
              </a:cxn>
              <a:cxn ang="0">
                <a:pos x="csX3409" y="csY3409"/>
              </a:cxn>
              <a:cxn ang="0">
                <a:pos x="csX3410" y="csY3410"/>
              </a:cxn>
              <a:cxn ang="0">
                <a:pos x="csX3411" y="csY3411"/>
              </a:cxn>
              <a:cxn ang="0">
                <a:pos x="csX3412" y="csY3412"/>
              </a:cxn>
              <a:cxn ang="0">
                <a:pos x="csX3413" y="csY3413"/>
              </a:cxn>
              <a:cxn ang="0">
                <a:pos x="csX3414" y="csY3414"/>
              </a:cxn>
              <a:cxn ang="0">
                <a:pos x="csX3415" y="csY3415"/>
              </a:cxn>
              <a:cxn ang="0">
                <a:pos x="csX3416" y="csY3416"/>
              </a:cxn>
              <a:cxn ang="0">
                <a:pos x="csX3417" y="csY3417"/>
              </a:cxn>
              <a:cxn ang="0">
                <a:pos x="csX3418" y="csY3418"/>
              </a:cxn>
              <a:cxn ang="0">
                <a:pos x="csX3419" y="csY3419"/>
              </a:cxn>
              <a:cxn ang="0">
                <a:pos x="csX3420" y="csY3420"/>
              </a:cxn>
              <a:cxn ang="0">
                <a:pos x="csX3421" y="csY3421"/>
              </a:cxn>
              <a:cxn ang="0">
                <a:pos x="csX3422" y="csY3422"/>
              </a:cxn>
              <a:cxn ang="0">
                <a:pos x="csX3423" y="csY3423"/>
              </a:cxn>
              <a:cxn ang="0">
                <a:pos x="csX3424" y="csY3424"/>
              </a:cxn>
              <a:cxn ang="0">
                <a:pos x="csX3425" y="csY3425"/>
              </a:cxn>
              <a:cxn ang="0">
                <a:pos x="csX3426" y="csY3426"/>
              </a:cxn>
              <a:cxn ang="0">
                <a:pos x="csX3427" y="csY3427"/>
              </a:cxn>
              <a:cxn ang="0">
                <a:pos x="csX3428" y="csY3428"/>
              </a:cxn>
              <a:cxn ang="0">
                <a:pos x="csX3429" y="csY3429"/>
              </a:cxn>
              <a:cxn ang="0">
                <a:pos x="csX3430" y="csY3430"/>
              </a:cxn>
              <a:cxn ang="0">
                <a:pos x="csX3431" y="csY3431"/>
              </a:cxn>
              <a:cxn ang="0">
                <a:pos x="csX3432" y="csY3432"/>
              </a:cxn>
              <a:cxn ang="0">
                <a:pos x="csX3433" y="csY3433"/>
              </a:cxn>
              <a:cxn ang="0">
                <a:pos x="csX3434" y="csY3434"/>
              </a:cxn>
              <a:cxn ang="0">
                <a:pos x="csX3435" y="csY3435"/>
              </a:cxn>
              <a:cxn ang="0">
                <a:pos x="csX3436" y="csY3436"/>
              </a:cxn>
              <a:cxn ang="0">
                <a:pos x="csX3437" y="csY3437"/>
              </a:cxn>
              <a:cxn ang="0">
                <a:pos x="csX3438" y="csY3438"/>
              </a:cxn>
              <a:cxn ang="0">
                <a:pos x="csX3439" y="csY3439"/>
              </a:cxn>
              <a:cxn ang="0">
                <a:pos x="csX3440" y="csY3440"/>
              </a:cxn>
              <a:cxn ang="0">
                <a:pos x="csX3441" y="csY3441"/>
              </a:cxn>
              <a:cxn ang="0">
                <a:pos x="csX3442" y="csY3442"/>
              </a:cxn>
              <a:cxn ang="0">
                <a:pos x="csX3443" y="csY3443"/>
              </a:cxn>
              <a:cxn ang="0">
                <a:pos x="csX3444" y="csY3444"/>
              </a:cxn>
              <a:cxn ang="0">
                <a:pos x="csX3445" y="csY3445"/>
              </a:cxn>
              <a:cxn ang="0">
                <a:pos x="csX3446" y="csY3446"/>
              </a:cxn>
              <a:cxn ang="0">
                <a:pos x="csX3447" y="csY3447"/>
              </a:cxn>
              <a:cxn ang="0">
                <a:pos x="csX3448" y="csY3448"/>
              </a:cxn>
              <a:cxn ang="0">
                <a:pos x="csX3449" y="csY3449"/>
              </a:cxn>
              <a:cxn ang="0">
                <a:pos x="csX3450" y="csY3450"/>
              </a:cxn>
              <a:cxn ang="0">
                <a:pos x="csX3451" y="csY3451"/>
              </a:cxn>
              <a:cxn ang="0">
                <a:pos x="csX3452" y="csY3452"/>
              </a:cxn>
              <a:cxn ang="0">
                <a:pos x="csX3453" y="csY3453"/>
              </a:cxn>
              <a:cxn ang="0">
                <a:pos x="csX3454" y="csY3454"/>
              </a:cxn>
              <a:cxn ang="0">
                <a:pos x="csX3455" y="csY3455"/>
              </a:cxn>
              <a:cxn ang="0">
                <a:pos x="csX3456" y="csY3456"/>
              </a:cxn>
              <a:cxn ang="0">
                <a:pos x="csX3457" y="csY3457"/>
              </a:cxn>
              <a:cxn ang="0">
                <a:pos x="csX3458" y="csY3458"/>
              </a:cxn>
              <a:cxn ang="0">
                <a:pos x="csX3459" y="csY3459"/>
              </a:cxn>
              <a:cxn ang="0">
                <a:pos x="csX3460" y="csY3460"/>
              </a:cxn>
              <a:cxn ang="0">
                <a:pos x="csX3461" y="csY3461"/>
              </a:cxn>
              <a:cxn ang="0">
                <a:pos x="csX3462" y="csY3462"/>
              </a:cxn>
              <a:cxn ang="0">
                <a:pos x="csX3463" y="csY3463"/>
              </a:cxn>
              <a:cxn ang="0">
                <a:pos x="csX3464" y="csY3464"/>
              </a:cxn>
              <a:cxn ang="0">
                <a:pos x="csX3465" y="csY3465"/>
              </a:cxn>
              <a:cxn ang="0">
                <a:pos x="csX3466" y="csY3466"/>
              </a:cxn>
              <a:cxn ang="0">
                <a:pos x="csX3467" y="csY3467"/>
              </a:cxn>
              <a:cxn ang="0">
                <a:pos x="csX3468" y="csY3468"/>
              </a:cxn>
              <a:cxn ang="0">
                <a:pos x="csX3469" y="csY3469"/>
              </a:cxn>
              <a:cxn ang="0">
                <a:pos x="csX3470" y="csY3470"/>
              </a:cxn>
              <a:cxn ang="0">
                <a:pos x="csX3471" y="csY3471"/>
              </a:cxn>
              <a:cxn ang="0">
                <a:pos x="csX3472" y="csY3472"/>
              </a:cxn>
              <a:cxn ang="0">
                <a:pos x="csX3473" y="csY3473"/>
              </a:cxn>
              <a:cxn ang="0">
                <a:pos x="csX3474" y="csY3474"/>
              </a:cxn>
              <a:cxn ang="0">
                <a:pos x="csX3475" y="csY3475"/>
              </a:cxn>
              <a:cxn ang="0">
                <a:pos x="csX3476" y="csY3476"/>
              </a:cxn>
              <a:cxn ang="0">
                <a:pos x="csX3477" y="csY3477"/>
              </a:cxn>
              <a:cxn ang="0">
                <a:pos x="csX3478" y="csY3478"/>
              </a:cxn>
              <a:cxn ang="0">
                <a:pos x="csX3479" y="csY3479"/>
              </a:cxn>
              <a:cxn ang="0">
                <a:pos x="csX3480" y="csY3480"/>
              </a:cxn>
              <a:cxn ang="0">
                <a:pos x="csX3481" y="csY3481"/>
              </a:cxn>
              <a:cxn ang="0">
                <a:pos x="csX3482" y="csY3482"/>
              </a:cxn>
              <a:cxn ang="0">
                <a:pos x="csX3483" y="csY3483"/>
              </a:cxn>
              <a:cxn ang="0">
                <a:pos x="csX3484" y="csY3484"/>
              </a:cxn>
              <a:cxn ang="0">
                <a:pos x="csX3485" y="csY3485"/>
              </a:cxn>
              <a:cxn ang="0">
                <a:pos x="csX3486" y="csY3486"/>
              </a:cxn>
              <a:cxn ang="0">
                <a:pos x="csX3487" y="csY3487"/>
              </a:cxn>
              <a:cxn ang="0">
                <a:pos x="csX3488" y="csY3488"/>
              </a:cxn>
              <a:cxn ang="0">
                <a:pos x="csX3489" y="csY3489"/>
              </a:cxn>
              <a:cxn ang="0">
                <a:pos x="csX3490" y="csY3490"/>
              </a:cxn>
              <a:cxn ang="0">
                <a:pos x="csX3491" y="csY3491"/>
              </a:cxn>
              <a:cxn ang="0">
                <a:pos x="csX3492" y="csY3492"/>
              </a:cxn>
              <a:cxn ang="0">
                <a:pos x="csX3493" y="csY3493"/>
              </a:cxn>
              <a:cxn ang="0">
                <a:pos x="csX3494" y="csY3494"/>
              </a:cxn>
              <a:cxn ang="0">
                <a:pos x="csX3495" y="csY3495"/>
              </a:cxn>
              <a:cxn ang="0">
                <a:pos x="csX3496" y="csY3496"/>
              </a:cxn>
              <a:cxn ang="0">
                <a:pos x="csX3497" y="csY3497"/>
              </a:cxn>
              <a:cxn ang="0">
                <a:pos x="csX3498" y="csY3498"/>
              </a:cxn>
              <a:cxn ang="0">
                <a:pos x="csX3499" y="csY3499"/>
              </a:cxn>
              <a:cxn ang="0">
                <a:pos x="csX3500" y="csY3500"/>
              </a:cxn>
              <a:cxn ang="0">
                <a:pos x="csX3501" y="csY3501"/>
              </a:cxn>
              <a:cxn ang="0">
                <a:pos x="csX3502" y="csY3502"/>
              </a:cxn>
              <a:cxn ang="0">
                <a:pos x="csX3503" y="csY3503"/>
              </a:cxn>
              <a:cxn ang="0">
                <a:pos x="csX3504" y="csY3504"/>
              </a:cxn>
              <a:cxn ang="0">
                <a:pos x="csX3505" y="csY3505"/>
              </a:cxn>
              <a:cxn ang="0">
                <a:pos x="csX3506" y="csY3506"/>
              </a:cxn>
              <a:cxn ang="0">
                <a:pos x="csX3507" y="csY3507"/>
              </a:cxn>
              <a:cxn ang="0">
                <a:pos x="csX3508" y="csY3508"/>
              </a:cxn>
              <a:cxn ang="0">
                <a:pos x="csX3509" y="csY3509"/>
              </a:cxn>
              <a:cxn ang="0">
                <a:pos x="csX3510" y="csY3510"/>
              </a:cxn>
              <a:cxn ang="0">
                <a:pos x="csX3511" y="csY3511"/>
              </a:cxn>
              <a:cxn ang="0">
                <a:pos x="csX3512" y="csY3512"/>
              </a:cxn>
              <a:cxn ang="0">
                <a:pos x="csX3513" y="csY3513"/>
              </a:cxn>
              <a:cxn ang="0">
                <a:pos x="csX3514" y="csY3514"/>
              </a:cxn>
              <a:cxn ang="0">
                <a:pos x="csX3515" y="csY3515"/>
              </a:cxn>
              <a:cxn ang="0">
                <a:pos x="csX3516" y="csY3516"/>
              </a:cxn>
              <a:cxn ang="0">
                <a:pos x="csX3517" y="csY3517"/>
              </a:cxn>
              <a:cxn ang="0">
                <a:pos x="csX3518" y="csY3518"/>
              </a:cxn>
              <a:cxn ang="0">
                <a:pos x="csX3519" y="csY3519"/>
              </a:cxn>
              <a:cxn ang="0">
                <a:pos x="csX3520" y="csY3520"/>
              </a:cxn>
              <a:cxn ang="0">
                <a:pos x="csX3521" y="csY3521"/>
              </a:cxn>
              <a:cxn ang="0">
                <a:pos x="csX3522" y="csY3522"/>
              </a:cxn>
              <a:cxn ang="0">
                <a:pos x="csX3523" y="csY3523"/>
              </a:cxn>
              <a:cxn ang="0">
                <a:pos x="csX3524" y="csY3524"/>
              </a:cxn>
              <a:cxn ang="0">
                <a:pos x="csX3525" y="csY3525"/>
              </a:cxn>
              <a:cxn ang="0">
                <a:pos x="csX3526" y="csY3526"/>
              </a:cxn>
              <a:cxn ang="0">
                <a:pos x="csX3527" y="csY3527"/>
              </a:cxn>
              <a:cxn ang="0">
                <a:pos x="csX3528" y="csY3528"/>
              </a:cxn>
              <a:cxn ang="0">
                <a:pos x="csX3529" y="csY3529"/>
              </a:cxn>
              <a:cxn ang="0">
                <a:pos x="csX3530" y="csY3530"/>
              </a:cxn>
              <a:cxn ang="0">
                <a:pos x="csX3531" y="csY3531"/>
              </a:cxn>
              <a:cxn ang="0">
                <a:pos x="csX3532" y="csY3532"/>
              </a:cxn>
              <a:cxn ang="0">
                <a:pos x="csX3533" y="csY3533"/>
              </a:cxn>
              <a:cxn ang="0">
                <a:pos x="csX3534" y="csY3534"/>
              </a:cxn>
              <a:cxn ang="0">
                <a:pos x="csX3535" y="csY3535"/>
              </a:cxn>
              <a:cxn ang="0">
                <a:pos x="csX3536" y="csY3536"/>
              </a:cxn>
              <a:cxn ang="0">
                <a:pos x="csX3537" y="csY3537"/>
              </a:cxn>
              <a:cxn ang="0">
                <a:pos x="csX3538" y="csY3538"/>
              </a:cxn>
              <a:cxn ang="0">
                <a:pos x="csX3539" y="csY3539"/>
              </a:cxn>
              <a:cxn ang="0">
                <a:pos x="csX3540" y="csY3540"/>
              </a:cxn>
              <a:cxn ang="0">
                <a:pos x="csX3541" y="csY3541"/>
              </a:cxn>
              <a:cxn ang="0">
                <a:pos x="csX3542" y="csY3542"/>
              </a:cxn>
              <a:cxn ang="0">
                <a:pos x="csX3543" y="csY3543"/>
              </a:cxn>
              <a:cxn ang="0">
                <a:pos x="csX3544" y="csY3544"/>
              </a:cxn>
              <a:cxn ang="0">
                <a:pos x="csX3545" y="csY3545"/>
              </a:cxn>
              <a:cxn ang="0">
                <a:pos x="csX3546" y="csY3546"/>
              </a:cxn>
              <a:cxn ang="0">
                <a:pos x="csX3547" y="csY3547"/>
              </a:cxn>
              <a:cxn ang="0">
                <a:pos x="csX3548" y="csY3548"/>
              </a:cxn>
              <a:cxn ang="0">
                <a:pos x="csX3549" y="csY3549"/>
              </a:cxn>
              <a:cxn ang="0">
                <a:pos x="csX3550" y="csY3550"/>
              </a:cxn>
              <a:cxn ang="0">
                <a:pos x="csX3551" y="csY3551"/>
              </a:cxn>
              <a:cxn ang="0">
                <a:pos x="csX3552" y="csY3552"/>
              </a:cxn>
              <a:cxn ang="0">
                <a:pos x="csX3553" y="csY3553"/>
              </a:cxn>
              <a:cxn ang="0">
                <a:pos x="csX3554" y="csY3554"/>
              </a:cxn>
              <a:cxn ang="0">
                <a:pos x="csX3555" y="csY3555"/>
              </a:cxn>
              <a:cxn ang="0">
                <a:pos x="csX3556" y="csY3556"/>
              </a:cxn>
              <a:cxn ang="0">
                <a:pos x="csX3557" y="csY3557"/>
              </a:cxn>
              <a:cxn ang="0">
                <a:pos x="csX3558" y="csY3558"/>
              </a:cxn>
              <a:cxn ang="0">
                <a:pos x="csX3559" y="csY3559"/>
              </a:cxn>
              <a:cxn ang="0">
                <a:pos x="csX3560" y="csY3560"/>
              </a:cxn>
              <a:cxn ang="0">
                <a:pos x="csX3561" y="csY3561"/>
              </a:cxn>
              <a:cxn ang="0">
                <a:pos x="csX3562" y="csY3562"/>
              </a:cxn>
              <a:cxn ang="0">
                <a:pos x="csX3563" y="csY3563"/>
              </a:cxn>
              <a:cxn ang="0">
                <a:pos x="csX3564" y="csY3564"/>
              </a:cxn>
              <a:cxn ang="0">
                <a:pos x="csX3565" y="csY3565"/>
              </a:cxn>
              <a:cxn ang="0">
                <a:pos x="csX3566" y="csY3566"/>
              </a:cxn>
              <a:cxn ang="0">
                <a:pos x="csX3567" y="csY3567"/>
              </a:cxn>
              <a:cxn ang="0">
                <a:pos x="csX3568" y="csY3568"/>
              </a:cxn>
              <a:cxn ang="0">
                <a:pos x="csX3569" y="csY3569"/>
              </a:cxn>
              <a:cxn ang="0">
                <a:pos x="csX3570" y="csY3570"/>
              </a:cxn>
              <a:cxn ang="0">
                <a:pos x="csX3571" y="csY3571"/>
              </a:cxn>
              <a:cxn ang="0">
                <a:pos x="csX3572" y="csY3572"/>
              </a:cxn>
              <a:cxn ang="0">
                <a:pos x="csX3573" y="csY3573"/>
              </a:cxn>
              <a:cxn ang="0">
                <a:pos x="csX3574" y="csY3574"/>
              </a:cxn>
              <a:cxn ang="0">
                <a:pos x="csX3575" y="csY3575"/>
              </a:cxn>
              <a:cxn ang="0">
                <a:pos x="csX3576" y="csY3576"/>
              </a:cxn>
              <a:cxn ang="0">
                <a:pos x="csX3577" y="csY3577"/>
              </a:cxn>
              <a:cxn ang="0">
                <a:pos x="csX3578" y="csY3578"/>
              </a:cxn>
              <a:cxn ang="0">
                <a:pos x="csX3579" y="csY3579"/>
              </a:cxn>
              <a:cxn ang="0">
                <a:pos x="csX3580" y="csY3580"/>
              </a:cxn>
              <a:cxn ang="0">
                <a:pos x="csX3581" y="csY3581"/>
              </a:cxn>
              <a:cxn ang="0">
                <a:pos x="csX3582" y="csY3582"/>
              </a:cxn>
              <a:cxn ang="0">
                <a:pos x="csX3583" y="csY3583"/>
              </a:cxn>
              <a:cxn ang="0">
                <a:pos x="csX3584" y="csY3584"/>
              </a:cxn>
              <a:cxn ang="0">
                <a:pos x="csX3585" y="csY3585"/>
              </a:cxn>
              <a:cxn ang="0">
                <a:pos x="csX3586" y="csY3586"/>
              </a:cxn>
              <a:cxn ang="0">
                <a:pos x="csX3587" y="csY3587"/>
              </a:cxn>
              <a:cxn ang="0">
                <a:pos x="csX3588" y="csY3588"/>
              </a:cxn>
              <a:cxn ang="0">
                <a:pos x="csX3589" y="csY3589"/>
              </a:cxn>
              <a:cxn ang="0">
                <a:pos x="csX3590" y="csY3590"/>
              </a:cxn>
              <a:cxn ang="0">
                <a:pos x="csX3591" y="csY3591"/>
              </a:cxn>
              <a:cxn ang="0">
                <a:pos x="csX3592" y="csY3592"/>
              </a:cxn>
              <a:cxn ang="0">
                <a:pos x="csX3593" y="csY3593"/>
              </a:cxn>
              <a:cxn ang="0">
                <a:pos x="csX3594" y="csY3594"/>
              </a:cxn>
              <a:cxn ang="0">
                <a:pos x="csX3595" y="csY3595"/>
              </a:cxn>
              <a:cxn ang="0">
                <a:pos x="csX3596" y="csY3596"/>
              </a:cxn>
              <a:cxn ang="0">
                <a:pos x="csX3597" y="csY3597"/>
              </a:cxn>
              <a:cxn ang="0">
                <a:pos x="csX3598" y="csY3598"/>
              </a:cxn>
              <a:cxn ang="0">
                <a:pos x="csX3599" y="csY3599"/>
              </a:cxn>
              <a:cxn ang="0">
                <a:pos x="csX3600" y="csY3600"/>
              </a:cxn>
              <a:cxn ang="0">
                <a:pos x="csX3601" y="csY3601"/>
              </a:cxn>
              <a:cxn ang="0">
                <a:pos x="csX3602" y="csY3602"/>
              </a:cxn>
              <a:cxn ang="0">
                <a:pos x="csX3603" y="csY3603"/>
              </a:cxn>
              <a:cxn ang="0">
                <a:pos x="csX3604" y="csY3604"/>
              </a:cxn>
              <a:cxn ang="0">
                <a:pos x="csX3605" y="csY3605"/>
              </a:cxn>
              <a:cxn ang="0">
                <a:pos x="csX3606" y="csY3606"/>
              </a:cxn>
              <a:cxn ang="0">
                <a:pos x="csX3607" y="csY3607"/>
              </a:cxn>
              <a:cxn ang="0">
                <a:pos x="csX3608" y="csY3608"/>
              </a:cxn>
              <a:cxn ang="0">
                <a:pos x="csX3609" y="csY3609"/>
              </a:cxn>
              <a:cxn ang="0">
                <a:pos x="csX3610" y="csY3610"/>
              </a:cxn>
              <a:cxn ang="0">
                <a:pos x="csX3611" y="csY3611"/>
              </a:cxn>
              <a:cxn ang="0">
                <a:pos x="csX3612" y="csY3612"/>
              </a:cxn>
              <a:cxn ang="0">
                <a:pos x="csX3613" y="csY3613"/>
              </a:cxn>
              <a:cxn ang="0">
                <a:pos x="csX3614" y="csY3614"/>
              </a:cxn>
              <a:cxn ang="0">
                <a:pos x="csX3615" y="csY3615"/>
              </a:cxn>
              <a:cxn ang="0">
                <a:pos x="csX3616" y="csY3616"/>
              </a:cxn>
              <a:cxn ang="0">
                <a:pos x="csX3617" y="csY3617"/>
              </a:cxn>
              <a:cxn ang="0">
                <a:pos x="csX3618" y="csY3618"/>
              </a:cxn>
              <a:cxn ang="0">
                <a:pos x="csX3619" y="csY3619"/>
              </a:cxn>
              <a:cxn ang="0">
                <a:pos x="csX3620" y="csY3620"/>
              </a:cxn>
              <a:cxn ang="0">
                <a:pos x="csX3621" y="csY3621"/>
              </a:cxn>
              <a:cxn ang="0">
                <a:pos x="csX3622" y="csY3622"/>
              </a:cxn>
              <a:cxn ang="0">
                <a:pos x="csX3623" y="csY3623"/>
              </a:cxn>
              <a:cxn ang="0">
                <a:pos x="csX3624" y="csY3624"/>
              </a:cxn>
              <a:cxn ang="0">
                <a:pos x="csX3625" y="csY3625"/>
              </a:cxn>
              <a:cxn ang="0">
                <a:pos x="csX3626" y="csY3626"/>
              </a:cxn>
              <a:cxn ang="0">
                <a:pos x="csX3627" y="csY3627"/>
              </a:cxn>
              <a:cxn ang="0">
                <a:pos x="csX3628" y="csY3628"/>
              </a:cxn>
              <a:cxn ang="0">
                <a:pos x="csX3629" y="csY3629"/>
              </a:cxn>
              <a:cxn ang="0">
                <a:pos x="csX3630" y="csY3630"/>
              </a:cxn>
              <a:cxn ang="0">
                <a:pos x="csX3631" y="csY3631"/>
              </a:cxn>
              <a:cxn ang="0">
                <a:pos x="csX3632" y="csY3632"/>
              </a:cxn>
              <a:cxn ang="0">
                <a:pos x="csX3633" y="csY3633"/>
              </a:cxn>
              <a:cxn ang="0">
                <a:pos x="csX3634" y="csY3634"/>
              </a:cxn>
              <a:cxn ang="0">
                <a:pos x="csX3635" y="csY3635"/>
              </a:cxn>
              <a:cxn ang="0">
                <a:pos x="csX3636" y="csY3636"/>
              </a:cxn>
              <a:cxn ang="0">
                <a:pos x="csX3637" y="csY3637"/>
              </a:cxn>
              <a:cxn ang="0">
                <a:pos x="csX3638" y="csY3638"/>
              </a:cxn>
              <a:cxn ang="0">
                <a:pos x="csX3639" y="csY3639"/>
              </a:cxn>
              <a:cxn ang="0">
                <a:pos x="csX3640" y="csY3640"/>
              </a:cxn>
              <a:cxn ang="0">
                <a:pos x="csX3641" y="csY3641"/>
              </a:cxn>
              <a:cxn ang="0">
                <a:pos x="csX3642" y="csY3642"/>
              </a:cxn>
              <a:cxn ang="0">
                <a:pos x="csX3643" y="csY3643"/>
              </a:cxn>
              <a:cxn ang="0">
                <a:pos x="csX3644" y="csY3644"/>
              </a:cxn>
              <a:cxn ang="0">
                <a:pos x="csX3645" y="csY3645"/>
              </a:cxn>
              <a:cxn ang="0">
                <a:pos x="csX3646" y="csY3646"/>
              </a:cxn>
              <a:cxn ang="0">
                <a:pos x="csX3647" y="csY3647"/>
              </a:cxn>
              <a:cxn ang="0">
                <a:pos x="csX3648" y="csY3648"/>
              </a:cxn>
              <a:cxn ang="0">
                <a:pos x="csX3649" y="csY3649"/>
              </a:cxn>
              <a:cxn ang="0">
                <a:pos x="csX3650" y="csY3650"/>
              </a:cxn>
              <a:cxn ang="0">
                <a:pos x="csX3651" y="csY3651"/>
              </a:cxn>
              <a:cxn ang="0">
                <a:pos x="csX3652" y="csY3652"/>
              </a:cxn>
              <a:cxn ang="0">
                <a:pos x="csX3653" y="csY3653"/>
              </a:cxn>
              <a:cxn ang="0">
                <a:pos x="csX3654" y="csY3654"/>
              </a:cxn>
              <a:cxn ang="0">
                <a:pos x="csX3655" y="csY3655"/>
              </a:cxn>
              <a:cxn ang="0">
                <a:pos x="csX3656" y="csY3656"/>
              </a:cxn>
              <a:cxn ang="0">
                <a:pos x="csX3657" y="csY3657"/>
              </a:cxn>
              <a:cxn ang="0">
                <a:pos x="csX3658" y="csY3658"/>
              </a:cxn>
              <a:cxn ang="0">
                <a:pos x="csX3659" y="csY3659"/>
              </a:cxn>
              <a:cxn ang="0">
                <a:pos x="csX3660" y="csY3660"/>
              </a:cxn>
              <a:cxn ang="0">
                <a:pos x="csX3661" y="csY3661"/>
              </a:cxn>
              <a:cxn ang="0">
                <a:pos x="csX3662" y="csY3662"/>
              </a:cxn>
              <a:cxn ang="0">
                <a:pos x="csX3663" y="csY3663"/>
              </a:cxn>
              <a:cxn ang="0">
                <a:pos x="csX3664" y="csY3664"/>
              </a:cxn>
              <a:cxn ang="0">
                <a:pos x="csX3665" y="csY3665"/>
              </a:cxn>
              <a:cxn ang="0">
                <a:pos x="csX3666" y="csY3666"/>
              </a:cxn>
              <a:cxn ang="0">
                <a:pos x="csX3667" y="csY3667"/>
              </a:cxn>
              <a:cxn ang="0">
                <a:pos x="csX3668" y="csY3668"/>
              </a:cxn>
              <a:cxn ang="0">
                <a:pos x="csX3669" y="csY3669"/>
              </a:cxn>
              <a:cxn ang="0">
                <a:pos x="csX3670" y="csY3670"/>
              </a:cxn>
              <a:cxn ang="0">
                <a:pos x="csX3671" y="csY3671"/>
              </a:cxn>
              <a:cxn ang="0">
                <a:pos x="csX3672" y="csY3672"/>
              </a:cxn>
              <a:cxn ang="0">
                <a:pos x="csX3673" y="csY3673"/>
              </a:cxn>
              <a:cxn ang="0">
                <a:pos x="csX3674" y="csY3674"/>
              </a:cxn>
              <a:cxn ang="0">
                <a:pos x="csX3675" y="csY3675"/>
              </a:cxn>
              <a:cxn ang="0">
                <a:pos x="csX3676" y="csY3676"/>
              </a:cxn>
              <a:cxn ang="0">
                <a:pos x="csX3677" y="csY3677"/>
              </a:cxn>
              <a:cxn ang="0">
                <a:pos x="csX3678" y="csY3678"/>
              </a:cxn>
              <a:cxn ang="0">
                <a:pos x="csX3679" y="csY3679"/>
              </a:cxn>
              <a:cxn ang="0">
                <a:pos x="csX3680" y="csY3680"/>
              </a:cxn>
              <a:cxn ang="0">
                <a:pos x="csX3681" y="csY3681"/>
              </a:cxn>
              <a:cxn ang="0">
                <a:pos x="csX3682" y="csY3682"/>
              </a:cxn>
              <a:cxn ang="0">
                <a:pos x="csX3683" y="csY3683"/>
              </a:cxn>
              <a:cxn ang="0">
                <a:pos x="csX3684" y="csY3684"/>
              </a:cxn>
              <a:cxn ang="0">
                <a:pos x="csX3685" y="csY3685"/>
              </a:cxn>
              <a:cxn ang="0">
                <a:pos x="csX3686" y="csY3686"/>
              </a:cxn>
              <a:cxn ang="0">
                <a:pos x="csX3687" y="csY3687"/>
              </a:cxn>
              <a:cxn ang="0">
                <a:pos x="csX3688" y="csY3688"/>
              </a:cxn>
              <a:cxn ang="0">
                <a:pos x="csX3689" y="csY3689"/>
              </a:cxn>
              <a:cxn ang="0">
                <a:pos x="csX3690" y="csY3690"/>
              </a:cxn>
              <a:cxn ang="0">
                <a:pos x="csX3691" y="csY3691"/>
              </a:cxn>
              <a:cxn ang="0">
                <a:pos x="csX3692" y="csY3692"/>
              </a:cxn>
              <a:cxn ang="0">
                <a:pos x="csX3693" y="csY3693"/>
              </a:cxn>
              <a:cxn ang="0">
                <a:pos x="csX3694" y="csY3694"/>
              </a:cxn>
              <a:cxn ang="0">
                <a:pos x="csX3695" y="csY3695"/>
              </a:cxn>
              <a:cxn ang="0">
                <a:pos x="csX3696" y="csY3696"/>
              </a:cxn>
              <a:cxn ang="0">
                <a:pos x="csX3697" y="csY3697"/>
              </a:cxn>
              <a:cxn ang="0">
                <a:pos x="csX3698" y="csY3698"/>
              </a:cxn>
              <a:cxn ang="0">
                <a:pos x="csX3699" y="csY3699"/>
              </a:cxn>
              <a:cxn ang="0">
                <a:pos x="csX3700" y="csY3700"/>
              </a:cxn>
              <a:cxn ang="0">
                <a:pos x="csX3701" y="csY3701"/>
              </a:cxn>
              <a:cxn ang="0">
                <a:pos x="csX3702" y="csY3702"/>
              </a:cxn>
              <a:cxn ang="0">
                <a:pos x="csX3703" y="csY3703"/>
              </a:cxn>
              <a:cxn ang="0">
                <a:pos x="csX3704" y="csY3704"/>
              </a:cxn>
              <a:cxn ang="0">
                <a:pos x="csX3705" y="csY3705"/>
              </a:cxn>
              <a:cxn ang="0">
                <a:pos x="csX3706" y="csY3706"/>
              </a:cxn>
              <a:cxn ang="0">
                <a:pos x="csX3707" y="csY3707"/>
              </a:cxn>
              <a:cxn ang="0">
                <a:pos x="csX3708" y="csY3708"/>
              </a:cxn>
              <a:cxn ang="0">
                <a:pos x="csX3709" y="csY3709"/>
              </a:cxn>
              <a:cxn ang="0">
                <a:pos x="csX3710" y="csY3710"/>
              </a:cxn>
              <a:cxn ang="0">
                <a:pos x="csX3711" y="csY3711"/>
              </a:cxn>
              <a:cxn ang="0">
                <a:pos x="csX3712" y="csY3712"/>
              </a:cxn>
              <a:cxn ang="0">
                <a:pos x="csX3713" y="csY3713"/>
              </a:cxn>
              <a:cxn ang="0">
                <a:pos x="csX3714" y="csY3714"/>
              </a:cxn>
              <a:cxn ang="0">
                <a:pos x="csX3715" y="csY3715"/>
              </a:cxn>
              <a:cxn ang="0">
                <a:pos x="csX3716" y="csY3716"/>
              </a:cxn>
              <a:cxn ang="0">
                <a:pos x="csX3717" y="csY3717"/>
              </a:cxn>
              <a:cxn ang="0">
                <a:pos x="csX3718" y="csY3718"/>
              </a:cxn>
              <a:cxn ang="0">
                <a:pos x="csX3719" y="csY3719"/>
              </a:cxn>
              <a:cxn ang="0">
                <a:pos x="csX3720" y="csY3720"/>
              </a:cxn>
              <a:cxn ang="0">
                <a:pos x="csX3721" y="csY3721"/>
              </a:cxn>
              <a:cxn ang="0">
                <a:pos x="csX3722" y="csY3722"/>
              </a:cxn>
              <a:cxn ang="0">
                <a:pos x="csX3723" y="csY3723"/>
              </a:cxn>
              <a:cxn ang="0">
                <a:pos x="csX3724" y="csY3724"/>
              </a:cxn>
              <a:cxn ang="0">
                <a:pos x="csX3725" y="csY3725"/>
              </a:cxn>
              <a:cxn ang="0">
                <a:pos x="csX3726" y="csY3726"/>
              </a:cxn>
              <a:cxn ang="0">
                <a:pos x="csX3727" y="csY3727"/>
              </a:cxn>
              <a:cxn ang="0">
                <a:pos x="csX3728" y="csY3728"/>
              </a:cxn>
              <a:cxn ang="0">
                <a:pos x="csX3729" y="csY3729"/>
              </a:cxn>
              <a:cxn ang="0">
                <a:pos x="csX3730" y="csY3730"/>
              </a:cxn>
              <a:cxn ang="0">
                <a:pos x="csX3731" y="csY3731"/>
              </a:cxn>
              <a:cxn ang="0">
                <a:pos x="csX3732" y="csY3732"/>
              </a:cxn>
              <a:cxn ang="0">
                <a:pos x="csX3733" y="csY3733"/>
              </a:cxn>
              <a:cxn ang="0">
                <a:pos x="csX3734" y="csY3734"/>
              </a:cxn>
              <a:cxn ang="0">
                <a:pos x="csX3735" y="csY3735"/>
              </a:cxn>
              <a:cxn ang="0">
                <a:pos x="csX3736" y="csY3736"/>
              </a:cxn>
              <a:cxn ang="0">
                <a:pos x="csX3737" y="csY3737"/>
              </a:cxn>
              <a:cxn ang="0">
                <a:pos x="csX3738" y="csY3738"/>
              </a:cxn>
              <a:cxn ang="0">
                <a:pos x="csX3739" y="csY3739"/>
              </a:cxn>
              <a:cxn ang="0">
                <a:pos x="csX3740" y="csY3740"/>
              </a:cxn>
              <a:cxn ang="0">
                <a:pos x="csX3741" y="csY3741"/>
              </a:cxn>
              <a:cxn ang="0">
                <a:pos x="csX3742" y="csY3742"/>
              </a:cxn>
              <a:cxn ang="0">
                <a:pos x="csX3743" y="csY3743"/>
              </a:cxn>
              <a:cxn ang="0">
                <a:pos x="csX3744" y="csY3744"/>
              </a:cxn>
              <a:cxn ang="0">
                <a:pos x="csX3745" y="csY3745"/>
              </a:cxn>
              <a:cxn ang="0">
                <a:pos x="csX3746" y="csY3746"/>
              </a:cxn>
              <a:cxn ang="0">
                <a:pos x="csX3747" y="csY3747"/>
              </a:cxn>
              <a:cxn ang="0">
                <a:pos x="csX3748" y="csY3748"/>
              </a:cxn>
              <a:cxn ang="0">
                <a:pos x="csX3749" y="csY3749"/>
              </a:cxn>
              <a:cxn ang="0">
                <a:pos x="csX3750" y="csY3750"/>
              </a:cxn>
              <a:cxn ang="0">
                <a:pos x="csX3751" y="csY3751"/>
              </a:cxn>
              <a:cxn ang="0">
                <a:pos x="csX3752" y="csY3752"/>
              </a:cxn>
              <a:cxn ang="0">
                <a:pos x="csX3753" y="csY3753"/>
              </a:cxn>
              <a:cxn ang="0">
                <a:pos x="csX3754" y="csY3754"/>
              </a:cxn>
              <a:cxn ang="0">
                <a:pos x="csX3755" y="csY3755"/>
              </a:cxn>
              <a:cxn ang="0">
                <a:pos x="csX3756" y="csY3756"/>
              </a:cxn>
              <a:cxn ang="0">
                <a:pos x="csX3757" y="csY3757"/>
              </a:cxn>
              <a:cxn ang="0">
                <a:pos x="csX3758" y="csY3758"/>
              </a:cxn>
              <a:cxn ang="0">
                <a:pos x="csX3759" y="csY3759"/>
              </a:cxn>
              <a:cxn ang="0">
                <a:pos x="csX3760" y="csY3760"/>
              </a:cxn>
              <a:cxn ang="0">
                <a:pos x="csX3761" y="csY3761"/>
              </a:cxn>
              <a:cxn ang="0">
                <a:pos x="csX3762" y="csY3762"/>
              </a:cxn>
              <a:cxn ang="0">
                <a:pos x="csX3763" y="csY3763"/>
              </a:cxn>
              <a:cxn ang="0">
                <a:pos x="csX3764" y="csY3764"/>
              </a:cxn>
              <a:cxn ang="0">
                <a:pos x="csX3765" y="csY3765"/>
              </a:cxn>
              <a:cxn ang="0">
                <a:pos x="csX3766" y="csY3766"/>
              </a:cxn>
              <a:cxn ang="0">
                <a:pos x="csX3767" y="csY3767"/>
              </a:cxn>
              <a:cxn ang="0">
                <a:pos x="csX3768" y="csY3768"/>
              </a:cxn>
              <a:cxn ang="0">
                <a:pos x="csX3769" y="csY3769"/>
              </a:cxn>
              <a:cxn ang="0">
                <a:pos x="csX3770" y="csY3770"/>
              </a:cxn>
              <a:cxn ang="0">
                <a:pos x="csX3771" y="csY3771"/>
              </a:cxn>
              <a:cxn ang="0">
                <a:pos x="csX3772" y="csY3772"/>
              </a:cxn>
              <a:cxn ang="0">
                <a:pos x="csX3773" y="csY3773"/>
              </a:cxn>
              <a:cxn ang="0">
                <a:pos x="csX3774" y="csY3774"/>
              </a:cxn>
              <a:cxn ang="0">
                <a:pos x="csX3775" y="csY3775"/>
              </a:cxn>
              <a:cxn ang="0">
                <a:pos x="csX3776" y="csY3776"/>
              </a:cxn>
              <a:cxn ang="0">
                <a:pos x="csX3777" y="csY3777"/>
              </a:cxn>
              <a:cxn ang="0">
                <a:pos x="csX3778" y="csY3778"/>
              </a:cxn>
              <a:cxn ang="0">
                <a:pos x="csX3779" y="csY3779"/>
              </a:cxn>
              <a:cxn ang="0">
                <a:pos x="csX3780" y="csY3780"/>
              </a:cxn>
              <a:cxn ang="0">
                <a:pos x="csX3781" y="csY3781"/>
              </a:cxn>
              <a:cxn ang="0">
                <a:pos x="csX3782" y="csY3782"/>
              </a:cxn>
              <a:cxn ang="0">
                <a:pos x="csX3783" y="csY3783"/>
              </a:cxn>
              <a:cxn ang="0">
                <a:pos x="csX3784" y="csY3784"/>
              </a:cxn>
              <a:cxn ang="0">
                <a:pos x="csX3785" y="csY3785"/>
              </a:cxn>
              <a:cxn ang="0">
                <a:pos x="csX3786" y="csY3786"/>
              </a:cxn>
              <a:cxn ang="0">
                <a:pos x="csX3787" y="csY3787"/>
              </a:cxn>
              <a:cxn ang="0">
                <a:pos x="csX3788" y="csY3788"/>
              </a:cxn>
              <a:cxn ang="0">
                <a:pos x="csX3789" y="csY3789"/>
              </a:cxn>
              <a:cxn ang="0">
                <a:pos x="csX3790" y="csY3790"/>
              </a:cxn>
              <a:cxn ang="0">
                <a:pos x="csX3791" y="csY3791"/>
              </a:cxn>
              <a:cxn ang="0">
                <a:pos x="csX3792" y="csY3792"/>
              </a:cxn>
              <a:cxn ang="0">
                <a:pos x="csX3793" y="csY3793"/>
              </a:cxn>
              <a:cxn ang="0">
                <a:pos x="csX3794" y="csY3794"/>
              </a:cxn>
              <a:cxn ang="0">
                <a:pos x="csX3795" y="csY3795"/>
              </a:cxn>
              <a:cxn ang="0">
                <a:pos x="csX3796" y="csY3796"/>
              </a:cxn>
              <a:cxn ang="0">
                <a:pos x="csX3797" y="csY3797"/>
              </a:cxn>
              <a:cxn ang="0">
                <a:pos x="csX3798" y="csY3798"/>
              </a:cxn>
              <a:cxn ang="0">
                <a:pos x="csX3799" y="csY3799"/>
              </a:cxn>
              <a:cxn ang="0">
                <a:pos x="csX3800" y="csY3800"/>
              </a:cxn>
              <a:cxn ang="0">
                <a:pos x="csX3801" y="csY3801"/>
              </a:cxn>
              <a:cxn ang="0">
                <a:pos x="csX3802" y="csY3802"/>
              </a:cxn>
              <a:cxn ang="0">
                <a:pos x="csX3803" y="csY3803"/>
              </a:cxn>
              <a:cxn ang="0">
                <a:pos x="csX3804" y="csY3804"/>
              </a:cxn>
              <a:cxn ang="0">
                <a:pos x="csX3805" y="csY3805"/>
              </a:cxn>
            </a:cxnLst>
            <a:rect l="l" t="t" r="r" b="b"/>
            <a:pathLst>
              <a:path w="1481579" h="1601263">
                <a:moveTo>
                  <a:pt x="1170216" y="1415267"/>
                </a:moveTo>
                <a:lnTo>
                  <a:pt x="1169996" y="1415248"/>
                </a:lnTo>
                <a:lnTo>
                  <a:pt x="1169427" y="1415170"/>
                </a:lnTo>
                <a:lnTo>
                  <a:pt x="1160342" y="1413951"/>
                </a:lnTo>
                <a:lnTo>
                  <a:pt x="1160114" y="1414187"/>
                </a:lnTo>
                <a:lnTo>
                  <a:pt x="1142768" y="1444959"/>
                </a:lnTo>
                <a:lnTo>
                  <a:pt x="1130131" y="1467391"/>
                </a:lnTo>
                <a:lnTo>
                  <a:pt x="1126641" y="1473548"/>
                </a:lnTo>
                <a:lnTo>
                  <a:pt x="1126641" y="1474091"/>
                </a:lnTo>
                <a:lnTo>
                  <a:pt x="1125448" y="1476397"/>
                </a:lnTo>
                <a:lnTo>
                  <a:pt x="1125281" y="1476292"/>
                </a:lnTo>
                <a:lnTo>
                  <a:pt x="1125106" y="1476187"/>
                </a:lnTo>
                <a:lnTo>
                  <a:pt x="1124790" y="1475994"/>
                </a:lnTo>
                <a:lnTo>
                  <a:pt x="1121738" y="1475451"/>
                </a:lnTo>
                <a:lnTo>
                  <a:pt x="1118415" y="1474503"/>
                </a:lnTo>
                <a:lnTo>
                  <a:pt x="1117328" y="1476634"/>
                </a:lnTo>
                <a:lnTo>
                  <a:pt x="1116793" y="1477677"/>
                </a:lnTo>
                <a:lnTo>
                  <a:pt x="1115916" y="1479397"/>
                </a:lnTo>
                <a:lnTo>
                  <a:pt x="1114469" y="1479694"/>
                </a:lnTo>
                <a:lnTo>
                  <a:pt x="1114723" y="1481150"/>
                </a:lnTo>
                <a:lnTo>
                  <a:pt x="1111899" y="1480993"/>
                </a:lnTo>
                <a:lnTo>
                  <a:pt x="1111838" y="1481756"/>
                </a:lnTo>
                <a:lnTo>
                  <a:pt x="1111145" y="1481878"/>
                </a:lnTo>
                <a:lnTo>
                  <a:pt x="1110777" y="1481940"/>
                </a:lnTo>
                <a:lnTo>
                  <a:pt x="1109724" y="1478598"/>
                </a:lnTo>
                <a:lnTo>
                  <a:pt x="1108900" y="1475915"/>
                </a:lnTo>
                <a:lnTo>
                  <a:pt x="1108199" y="1475485"/>
                </a:lnTo>
                <a:lnTo>
                  <a:pt x="1107454" y="1473801"/>
                </a:lnTo>
                <a:lnTo>
                  <a:pt x="1106699" y="1473837"/>
                </a:lnTo>
                <a:lnTo>
                  <a:pt x="1107664" y="1478836"/>
                </a:lnTo>
                <a:lnTo>
                  <a:pt x="1108111" y="1480993"/>
                </a:lnTo>
                <a:lnTo>
                  <a:pt x="1105743" y="1481212"/>
                </a:lnTo>
                <a:lnTo>
                  <a:pt x="1103429" y="1481431"/>
                </a:lnTo>
                <a:lnTo>
                  <a:pt x="1103603" y="1484307"/>
                </a:lnTo>
                <a:lnTo>
                  <a:pt x="1103191" y="1484465"/>
                </a:lnTo>
                <a:lnTo>
                  <a:pt x="1101622" y="1485053"/>
                </a:lnTo>
                <a:lnTo>
                  <a:pt x="1100043" y="1485666"/>
                </a:lnTo>
                <a:lnTo>
                  <a:pt x="1099789" y="1486535"/>
                </a:lnTo>
                <a:lnTo>
                  <a:pt x="1097860" y="1486543"/>
                </a:lnTo>
                <a:lnTo>
                  <a:pt x="1095852" y="1486553"/>
                </a:lnTo>
                <a:lnTo>
                  <a:pt x="1093765" y="1486561"/>
                </a:lnTo>
                <a:lnTo>
                  <a:pt x="1094501" y="1482325"/>
                </a:lnTo>
                <a:lnTo>
                  <a:pt x="1092300" y="1482352"/>
                </a:lnTo>
                <a:lnTo>
                  <a:pt x="1090827" y="1482378"/>
                </a:lnTo>
                <a:lnTo>
                  <a:pt x="1089493" y="1482790"/>
                </a:lnTo>
                <a:lnTo>
                  <a:pt x="1088161" y="1483194"/>
                </a:lnTo>
                <a:lnTo>
                  <a:pt x="1087021" y="1482536"/>
                </a:lnTo>
                <a:lnTo>
                  <a:pt x="1083838" y="1480694"/>
                </a:lnTo>
                <a:lnTo>
                  <a:pt x="1083539" y="1480572"/>
                </a:lnTo>
                <a:lnTo>
                  <a:pt x="1082180" y="1480020"/>
                </a:lnTo>
                <a:lnTo>
                  <a:pt x="1081224" y="1479633"/>
                </a:lnTo>
                <a:lnTo>
                  <a:pt x="1080443" y="1479098"/>
                </a:lnTo>
                <a:lnTo>
                  <a:pt x="1079427" y="1478405"/>
                </a:lnTo>
                <a:lnTo>
                  <a:pt x="1077339" y="1477687"/>
                </a:lnTo>
                <a:lnTo>
                  <a:pt x="1076523" y="1477406"/>
                </a:lnTo>
                <a:lnTo>
                  <a:pt x="1074349" y="1476591"/>
                </a:lnTo>
                <a:lnTo>
                  <a:pt x="1071113" y="1475380"/>
                </a:lnTo>
                <a:lnTo>
                  <a:pt x="1070245" y="1475056"/>
                </a:lnTo>
                <a:lnTo>
                  <a:pt x="1069676" y="1473899"/>
                </a:lnTo>
                <a:lnTo>
                  <a:pt x="1065878" y="1471811"/>
                </a:lnTo>
                <a:lnTo>
                  <a:pt x="1065747" y="1472337"/>
                </a:lnTo>
                <a:lnTo>
                  <a:pt x="1061739" y="1471723"/>
                </a:lnTo>
                <a:lnTo>
                  <a:pt x="1058091" y="1469523"/>
                </a:lnTo>
                <a:lnTo>
                  <a:pt x="1053495" y="1468602"/>
                </a:lnTo>
                <a:lnTo>
                  <a:pt x="1053189" y="1468312"/>
                </a:lnTo>
                <a:lnTo>
                  <a:pt x="1057302" y="1466479"/>
                </a:lnTo>
                <a:lnTo>
                  <a:pt x="1061064" y="1466322"/>
                </a:lnTo>
                <a:lnTo>
                  <a:pt x="1063791" y="1464638"/>
                </a:lnTo>
                <a:lnTo>
                  <a:pt x="1064195" y="1461990"/>
                </a:lnTo>
                <a:lnTo>
                  <a:pt x="1065475" y="1458885"/>
                </a:lnTo>
                <a:lnTo>
                  <a:pt x="1065553" y="1456482"/>
                </a:lnTo>
                <a:lnTo>
                  <a:pt x="1066290" y="1448765"/>
                </a:lnTo>
                <a:lnTo>
                  <a:pt x="1065887" y="1445863"/>
                </a:lnTo>
                <a:lnTo>
                  <a:pt x="1064151" y="1441320"/>
                </a:lnTo>
                <a:lnTo>
                  <a:pt x="1063036" y="1431218"/>
                </a:lnTo>
                <a:lnTo>
                  <a:pt x="1063519" y="1418607"/>
                </a:lnTo>
                <a:lnTo>
                  <a:pt x="1060248" y="1412679"/>
                </a:lnTo>
                <a:lnTo>
                  <a:pt x="1059152" y="1411548"/>
                </a:lnTo>
                <a:lnTo>
                  <a:pt x="1058714" y="1409470"/>
                </a:lnTo>
                <a:lnTo>
                  <a:pt x="1057643" y="1407190"/>
                </a:lnTo>
                <a:lnTo>
                  <a:pt x="1058091" y="1405857"/>
                </a:lnTo>
                <a:lnTo>
                  <a:pt x="1056828" y="1402612"/>
                </a:lnTo>
                <a:lnTo>
                  <a:pt x="1056802" y="1401972"/>
                </a:lnTo>
                <a:lnTo>
                  <a:pt x="1056706" y="1401613"/>
                </a:lnTo>
                <a:lnTo>
                  <a:pt x="1056231" y="1399736"/>
                </a:lnTo>
                <a:lnTo>
                  <a:pt x="1056916" y="1398105"/>
                </a:lnTo>
                <a:lnTo>
                  <a:pt x="1056302" y="1394623"/>
                </a:lnTo>
                <a:lnTo>
                  <a:pt x="1056591" y="1392703"/>
                </a:lnTo>
                <a:lnTo>
                  <a:pt x="1056740" y="1390502"/>
                </a:lnTo>
                <a:lnTo>
                  <a:pt x="1056811" y="1390028"/>
                </a:lnTo>
                <a:lnTo>
                  <a:pt x="1056618" y="1389994"/>
                </a:lnTo>
                <a:lnTo>
                  <a:pt x="1056434" y="1389932"/>
                </a:lnTo>
                <a:lnTo>
                  <a:pt x="1055328" y="1389678"/>
                </a:lnTo>
                <a:lnTo>
                  <a:pt x="1053960" y="1388897"/>
                </a:lnTo>
                <a:lnTo>
                  <a:pt x="1052724" y="1387792"/>
                </a:lnTo>
                <a:lnTo>
                  <a:pt x="1051637" y="1387099"/>
                </a:lnTo>
                <a:lnTo>
                  <a:pt x="1052443" y="1384828"/>
                </a:lnTo>
                <a:lnTo>
                  <a:pt x="1051970" y="1384354"/>
                </a:lnTo>
                <a:lnTo>
                  <a:pt x="1050259" y="1383618"/>
                </a:lnTo>
                <a:lnTo>
                  <a:pt x="1048742" y="1380996"/>
                </a:lnTo>
                <a:lnTo>
                  <a:pt x="1048348" y="1379662"/>
                </a:lnTo>
                <a:lnTo>
                  <a:pt x="1048085" y="1378321"/>
                </a:lnTo>
                <a:lnTo>
                  <a:pt x="1047892" y="1375874"/>
                </a:lnTo>
                <a:lnTo>
                  <a:pt x="1046849" y="1374094"/>
                </a:lnTo>
                <a:lnTo>
                  <a:pt x="1045647" y="1372542"/>
                </a:lnTo>
                <a:lnTo>
                  <a:pt x="1044121" y="1371121"/>
                </a:lnTo>
                <a:lnTo>
                  <a:pt x="1042455" y="1368491"/>
                </a:lnTo>
                <a:lnTo>
                  <a:pt x="1041394" y="1367736"/>
                </a:lnTo>
                <a:lnTo>
                  <a:pt x="1039667" y="1366351"/>
                </a:lnTo>
                <a:lnTo>
                  <a:pt x="1038789" y="1365448"/>
                </a:lnTo>
                <a:lnTo>
                  <a:pt x="1037149" y="1360678"/>
                </a:lnTo>
                <a:lnTo>
                  <a:pt x="1036001" y="1357678"/>
                </a:lnTo>
                <a:lnTo>
                  <a:pt x="1034580" y="1356354"/>
                </a:lnTo>
                <a:lnTo>
                  <a:pt x="1034282" y="1355082"/>
                </a:lnTo>
                <a:lnTo>
                  <a:pt x="1033379" y="1353626"/>
                </a:lnTo>
                <a:lnTo>
                  <a:pt x="1032168" y="1351943"/>
                </a:lnTo>
                <a:lnTo>
                  <a:pt x="1030336" y="1349890"/>
                </a:lnTo>
                <a:lnTo>
                  <a:pt x="1030187" y="1349181"/>
                </a:lnTo>
                <a:lnTo>
                  <a:pt x="1029888" y="1348742"/>
                </a:lnTo>
                <a:lnTo>
                  <a:pt x="1028530" y="1349365"/>
                </a:lnTo>
                <a:lnTo>
                  <a:pt x="1026740" y="1350829"/>
                </a:lnTo>
                <a:lnTo>
                  <a:pt x="1024425" y="1349382"/>
                </a:lnTo>
                <a:lnTo>
                  <a:pt x="1022873" y="1349216"/>
                </a:lnTo>
                <a:lnTo>
                  <a:pt x="1021830" y="1348725"/>
                </a:lnTo>
                <a:lnTo>
                  <a:pt x="1020654" y="1348453"/>
                </a:lnTo>
                <a:lnTo>
                  <a:pt x="1019436" y="1348505"/>
                </a:lnTo>
                <a:lnTo>
                  <a:pt x="1017936" y="1348514"/>
                </a:lnTo>
                <a:lnTo>
                  <a:pt x="1015893" y="1351382"/>
                </a:lnTo>
                <a:lnTo>
                  <a:pt x="1015428" y="1353626"/>
                </a:lnTo>
                <a:lnTo>
                  <a:pt x="1015112" y="1356609"/>
                </a:lnTo>
                <a:lnTo>
                  <a:pt x="1016560" y="1357845"/>
                </a:lnTo>
                <a:lnTo>
                  <a:pt x="1016874" y="1358327"/>
                </a:lnTo>
                <a:lnTo>
                  <a:pt x="1017182" y="1358791"/>
                </a:lnTo>
                <a:lnTo>
                  <a:pt x="1018190" y="1360318"/>
                </a:lnTo>
                <a:lnTo>
                  <a:pt x="1020576" y="1363571"/>
                </a:lnTo>
                <a:lnTo>
                  <a:pt x="1019014" y="1366333"/>
                </a:lnTo>
                <a:lnTo>
                  <a:pt x="1017866" y="1368385"/>
                </a:lnTo>
                <a:lnTo>
                  <a:pt x="1009789" y="1373042"/>
                </a:lnTo>
                <a:lnTo>
                  <a:pt x="1007299" y="1374497"/>
                </a:lnTo>
                <a:lnTo>
                  <a:pt x="1004264" y="1376269"/>
                </a:lnTo>
                <a:lnTo>
                  <a:pt x="1001669" y="1377725"/>
                </a:lnTo>
                <a:lnTo>
                  <a:pt x="997047" y="1380443"/>
                </a:lnTo>
                <a:lnTo>
                  <a:pt x="994557" y="1381882"/>
                </a:lnTo>
                <a:lnTo>
                  <a:pt x="992532" y="1383047"/>
                </a:lnTo>
                <a:lnTo>
                  <a:pt x="992172" y="1383258"/>
                </a:lnTo>
                <a:lnTo>
                  <a:pt x="989839" y="1384653"/>
                </a:lnTo>
                <a:lnTo>
                  <a:pt x="989286" y="1384986"/>
                </a:lnTo>
                <a:lnTo>
                  <a:pt x="987094" y="1386205"/>
                </a:lnTo>
                <a:lnTo>
                  <a:pt x="984472" y="1387704"/>
                </a:lnTo>
                <a:lnTo>
                  <a:pt x="982192" y="1389011"/>
                </a:lnTo>
                <a:lnTo>
                  <a:pt x="980596" y="1389923"/>
                </a:lnTo>
                <a:lnTo>
                  <a:pt x="978614" y="1391072"/>
                </a:lnTo>
                <a:lnTo>
                  <a:pt x="975799" y="1392703"/>
                </a:lnTo>
                <a:lnTo>
                  <a:pt x="970599" y="1395684"/>
                </a:lnTo>
                <a:lnTo>
                  <a:pt x="970371" y="1395833"/>
                </a:lnTo>
                <a:lnTo>
                  <a:pt x="969608" y="1394860"/>
                </a:lnTo>
                <a:lnTo>
                  <a:pt x="968214" y="1393185"/>
                </a:lnTo>
                <a:lnTo>
                  <a:pt x="967302" y="1392001"/>
                </a:lnTo>
                <a:lnTo>
                  <a:pt x="965513" y="1389756"/>
                </a:lnTo>
                <a:lnTo>
                  <a:pt x="963969" y="1387783"/>
                </a:lnTo>
                <a:lnTo>
                  <a:pt x="963566" y="1387266"/>
                </a:lnTo>
                <a:lnTo>
                  <a:pt x="962733" y="1386283"/>
                </a:lnTo>
                <a:lnTo>
                  <a:pt x="962260" y="1385635"/>
                </a:lnTo>
                <a:lnTo>
                  <a:pt x="960672" y="1383653"/>
                </a:lnTo>
                <a:lnTo>
                  <a:pt x="959839" y="1382610"/>
                </a:lnTo>
                <a:lnTo>
                  <a:pt x="959085" y="1381706"/>
                </a:lnTo>
                <a:lnTo>
                  <a:pt x="958365" y="1380890"/>
                </a:lnTo>
                <a:lnTo>
                  <a:pt x="957691" y="1380075"/>
                </a:lnTo>
                <a:lnTo>
                  <a:pt x="957139" y="1379382"/>
                </a:lnTo>
                <a:lnTo>
                  <a:pt x="956340" y="1378357"/>
                </a:lnTo>
                <a:lnTo>
                  <a:pt x="955630" y="1377418"/>
                </a:lnTo>
                <a:lnTo>
                  <a:pt x="954999" y="1376717"/>
                </a:lnTo>
                <a:lnTo>
                  <a:pt x="954806" y="1376453"/>
                </a:lnTo>
                <a:lnTo>
                  <a:pt x="954358" y="1375857"/>
                </a:lnTo>
                <a:lnTo>
                  <a:pt x="953727" y="1375041"/>
                </a:lnTo>
                <a:lnTo>
                  <a:pt x="952306" y="1373323"/>
                </a:lnTo>
                <a:lnTo>
                  <a:pt x="951271" y="1372051"/>
                </a:lnTo>
                <a:lnTo>
                  <a:pt x="950482" y="1371069"/>
                </a:lnTo>
                <a:lnTo>
                  <a:pt x="949430" y="1369692"/>
                </a:lnTo>
                <a:lnTo>
                  <a:pt x="948272" y="1368341"/>
                </a:lnTo>
                <a:lnTo>
                  <a:pt x="948035" y="1368052"/>
                </a:lnTo>
                <a:lnTo>
                  <a:pt x="947343" y="1367096"/>
                </a:lnTo>
                <a:lnTo>
                  <a:pt x="946711" y="1366368"/>
                </a:lnTo>
                <a:lnTo>
                  <a:pt x="945993" y="1365395"/>
                </a:lnTo>
                <a:lnTo>
                  <a:pt x="944563" y="1363650"/>
                </a:lnTo>
                <a:lnTo>
                  <a:pt x="943966" y="1362958"/>
                </a:lnTo>
                <a:lnTo>
                  <a:pt x="942782" y="1361590"/>
                </a:lnTo>
                <a:lnTo>
                  <a:pt x="942370" y="1361107"/>
                </a:lnTo>
                <a:lnTo>
                  <a:pt x="941257" y="1359818"/>
                </a:lnTo>
                <a:lnTo>
                  <a:pt x="940520" y="1358967"/>
                </a:lnTo>
                <a:lnTo>
                  <a:pt x="939634" y="1357959"/>
                </a:lnTo>
                <a:lnTo>
                  <a:pt x="938460" y="1356547"/>
                </a:lnTo>
                <a:lnTo>
                  <a:pt x="937828" y="1355784"/>
                </a:lnTo>
                <a:lnTo>
                  <a:pt x="937126" y="1354933"/>
                </a:lnTo>
                <a:lnTo>
                  <a:pt x="935872" y="1353478"/>
                </a:lnTo>
                <a:lnTo>
                  <a:pt x="934768" y="1352109"/>
                </a:lnTo>
                <a:lnTo>
                  <a:pt x="933996" y="1351180"/>
                </a:lnTo>
                <a:lnTo>
                  <a:pt x="933268" y="1350338"/>
                </a:lnTo>
                <a:lnTo>
                  <a:pt x="932908" y="1349926"/>
                </a:lnTo>
                <a:lnTo>
                  <a:pt x="932014" y="1348838"/>
                </a:lnTo>
                <a:lnTo>
                  <a:pt x="931505" y="1348225"/>
                </a:lnTo>
                <a:lnTo>
                  <a:pt x="930883" y="1347470"/>
                </a:lnTo>
                <a:lnTo>
                  <a:pt x="930032" y="1346462"/>
                </a:lnTo>
                <a:lnTo>
                  <a:pt x="929147" y="1345453"/>
                </a:lnTo>
                <a:lnTo>
                  <a:pt x="928498" y="1344647"/>
                </a:lnTo>
                <a:lnTo>
                  <a:pt x="927279" y="1343191"/>
                </a:lnTo>
                <a:lnTo>
                  <a:pt x="925340" y="1340893"/>
                </a:lnTo>
                <a:lnTo>
                  <a:pt x="924858" y="1340244"/>
                </a:lnTo>
                <a:lnTo>
                  <a:pt x="923850" y="1339035"/>
                </a:lnTo>
                <a:lnTo>
                  <a:pt x="923078" y="1338070"/>
                </a:lnTo>
                <a:lnTo>
                  <a:pt x="921991" y="1336859"/>
                </a:lnTo>
                <a:lnTo>
                  <a:pt x="921465" y="1336202"/>
                </a:lnTo>
                <a:lnTo>
                  <a:pt x="920666" y="1335202"/>
                </a:lnTo>
                <a:lnTo>
                  <a:pt x="919859" y="1334150"/>
                </a:lnTo>
                <a:lnTo>
                  <a:pt x="918526" y="1332659"/>
                </a:lnTo>
                <a:lnTo>
                  <a:pt x="917317" y="1330607"/>
                </a:lnTo>
                <a:lnTo>
                  <a:pt x="916062" y="1329073"/>
                </a:lnTo>
                <a:lnTo>
                  <a:pt x="914606" y="1327301"/>
                </a:lnTo>
                <a:lnTo>
                  <a:pt x="913282" y="1325714"/>
                </a:lnTo>
                <a:lnTo>
                  <a:pt x="911845" y="1323846"/>
                </a:lnTo>
                <a:lnTo>
                  <a:pt x="910240" y="1322022"/>
                </a:lnTo>
                <a:lnTo>
                  <a:pt x="908679" y="1320075"/>
                </a:lnTo>
                <a:lnTo>
                  <a:pt x="907889" y="1319111"/>
                </a:lnTo>
                <a:lnTo>
                  <a:pt x="907127" y="1318172"/>
                </a:lnTo>
                <a:lnTo>
                  <a:pt x="905285" y="1315945"/>
                </a:lnTo>
                <a:lnTo>
                  <a:pt x="901286" y="1311043"/>
                </a:lnTo>
                <a:lnTo>
                  <a:pt x="900962" y="1310656"/>
                </a:lnTo>
                <a:lnTo>
                  <a:pt x="900602" y="1310227"/>
                </a:lnTo>
                <a:lnTo>
                  <a:pt x="897611" y="1306667"/>
                </a:lnTo>
                <a:lnTo>
                  <a:pt x="896762" y="1305658"/>
                </a:lnTo>
                <a:lnTo>
                  <a:pt x="894683" y="1303159"/>
                </a:lnTo>
                <a:lnTo>
                  <a:pt x="890825" y="1298520"/>
                </a:lnTo>
                <a:lnTo>
                  <a:pt x="890394" y="1298002"/>
                </a:lnTo>
                <a:lnTo>
                  <a:pt x="887430" y="1294364"/>
                </a:lnTo>
                <a:lnTo>
                  <a:pt x="885388" y="1292293"/>
                </a:lnTo>
                <a:lnTo>
                  <a:pt x="878249" y="1285174"/>
                </a:lnTo>
                <a:lnTo>
                  <a:pt x="873786" y="1280718"/>
                </a:lnTo>
                <a:lnTo>
                  <a:pt x="871663" y="1278605"/>
                </a:lnTo>
                <a:lnTo>
                  <a:pt x="870295" y="1277675"/>
                </a:lnTo>
                <a:lnTo>
                  <a:pt x="869462" y="1276545"/>
                </a:lnTo>
                <a:lnTo>
                  <a:pt x="868454" y="1272782"/>
                </a:lnTo>
                <a:lnTo>
                  <a:pt x="867419" y="1270677"/>
                </a:lnTo>
                <a:lnTo>
                  <a:pt x="866454" y="1269862"/>
                </a:lnTo>
                <a:lnTo>
                  <a:pt x="864201" y="1268600"/>
                </a:lnTo>
                <a:lnTo>
                  <a:pt x="861780" y="1268143"/>
                </a:lnTo>
                <a:lnTo>
                  <a:pt x="860272" y="1268169"/>
                </a:lnTo>
                <a:lnTo>
                  <a:pt x="859930" y="1268178"/>
                </a:lnTo>
                <a:lnTo>
                  <a:pt x="858071" y="1267889"/>
                </a:lnTo>
                <a:lnTo>
                  <a:pt x="855449" y="1267880"/>
                </a:lnTo>
                <a:lnTo>
                  <a:pt x="853668" y="1267713"/>
                </a:lnTo>
                <a:lnTo>
                  <a:pt x="850108" y="1267397"/>
                </a:lnTo>
                <a:lnTo>
                  <a:pt x="844794" y="1269117"/>
                </a:lnTo>
                <a:lnTo>
                  <a:pt x="843181" y="1269099"/>
                </a:lnTo>
                <a:lnTo>
                  <a:pt x="841269" y="1268740"/>
                </a:lnTo>
                <a:lnTo>
                  <a:pt x="839111" y="1268362"/>
                </a:lnTo>
                <a:lnTo>
                  <a:pt x="837033" y="1265583"/>
                </a:lnTo>
                <a:lnTo>
                  <a:pt x="834613" y="1263828"/>
                </a:lnTo>
                <a:lnTo>
                  <a:pt x="833692" y="1263531"/>
                </a:lnTo>
                <a:lnTo>
                  <a:pt x="831991" y="1263057"/>
                </a:lnTo>
                <a:lnTo>
                  <a:pt x="830640" y="1263381"/>
                </a:lnTo>
                <a:lnTo>
                  <a:pt x="826317" y="1260496"/>
                </a:lnTo>
                <a:lnTo>
                  <a:pt x="825703" y="1260216"/>
                </a:lnTo>
                <a:lnTo>
                  <a:pt x="823423" y="1259190"/>
                </a:lnTo>
                <a:lnTo>
                  <a:pt x="820099" y="1257120"/>
                </a:lnTo>
                <a:lnTo>
                  <a:pt x="816417" y="1259312"/>
                </a:lnTo>
                <a:lnTo>
                  <a:pt x="815329" y="1260330"/>
                </a:lnTo>
                <a:lnTo>
                  <a:pt x="815066" y="1260575"/>
                </a:lnTo>
                <a:lnTo>
                  <a:pt x="814119" y="1261803"/>
                </a:lnTo>
                <a:lnTo>
                  <a:pt x="812725" y="1262960"/>
                </a:lnTo>
                <a:lnTo>
                  <a:pt x="812207" y="1263399"/>
                </a:lnTo>
                <a:lnTo>
                  <a:pt x="809673" y="1266985"/>
                </a:lnTo>
                <a:lnTo>
                  <a:pt x="808541" y="1268143"/>
                </a:lnTo>
                <a:lnTo>
                  <a:pt x="807148" y="1269573"/>
                </a:lnTo>
                <a:lnTo>
                  <a:pt x="804709" y="1270669"/>
                </a:lnTo>
                <a:lnTo>
                  <a:pt x="802481" y="1270853"/>
                </a:lnTo>
                <a:lnTo>
                  <a:pt x="801140" y="1271160"/>
                </a:lnTo>
                <a:lnTo>
                  <a:pt x="799851" y="1271160"/>
                </a:lnTo>
                <a:lnTo>
                  <a:pt x="798466" y="1271650"/>
                </a:lnTo>
                <a:lnTo>
                  <a:pt x="796238" y="1271152"/>
                </a:lnTo>
                <a:lnTo>
                  <a:pt x="795975" y="1271089"/>
                </a:lnTo>
                <a:lnTo>
                  <a:pt x="794879" y="1271125"/>
                </a:lnTo>
                <a:lnTo>
                  <a:pt x="794019" y="1272432"/>
                </a:lnTo>
                <a:lnTo>
                  <a:pt x="791959" y="1272870"/>
                </a:lnTo>
                <a:lnTo>
                  <a:pt x="790161" y="1273256"/>
                </a:lnTo>
                <a:lnTo>
                  <a:pt x="789538" y="1273387"/>
                </a:lnTo>
                <a:lnTo>
                  <a:pt x="787951" y="1273133"/>
                </a:lnTo>
                <a:lnTo>
                  <a:pt x="786679" y="1272931"/>
                </a:lnTo>
                <a:lnTo>
                  <a:pt x="783961" y="1270704"/>
                </a:lnTo>
                <a:lnTo>
                  <a:pt x="783645" y="1270449"/>
                </a:lnTo>
                <a:lnTo>
                  <a:pt x="782970" y="1269090"/>
                </a:lnTo>
                <a:lnTo>
                  <a:pt x="782382" y="1267073"/>
                </a:lnTo>
                <a:lnTo>
                  <a:pt x="781821" y="1266669"/>
                </a:lnTo>
                <a:lnTo>
                  <a:pt x="781304" y="1266556"/>
                </a:lnTo>
                <a:lnTo>
                  <a:pt x="778366" y="1265907"/>
                </a:lnTo>
                <a:lnTo>
                  <a:pt x="777357" y="1266582"/>
                </a:lnTo>
                <a:lnTo>
                  <a:pt x="775717" y="1267652"/>
                </a:lnTo>
                <a:lnTo>
                  <a:pt x="773394" y="1269949"/>
                </a:lnTo>
                <a:lnTo>
                  <a:pt x="773079" y="1270116"/>
                </a:lnTo>
                <a:lnTo>
                  <a:pt x="771579" y="1270941"/>
                </a:lnTo>
                <a:lnTo>
                  <a:pt x="769439" y="1273212"/>
                </a:lnTo>
                <a:lnTo>
                  <a:pt x="768036" y="1274369"/>
                </a:lnTo>
                <a:lnTo>
                  <a:pt x="766589" y="1275562"/>
                </a:lnTo>
                <a:lnTo>
                  <a:pt x="765843" y="1276176"/>
                </a:lnTo>
                <a:lnTo>
                  <a:pt x="765528" y="1276509"/>
                </a:lnTo>
                <a:lnTo>
                  <a:pt x="763975" y="1278149"/>
                </a:lnTo>
                <a:lnTo>
                  <a:pt x="761546" y="1280727"/>
                </a:lnTo>
                <a:lnTo>
                  <a:pt x="760538" y="1284691"/>
                </a:lnTo>
                <a:lnTo>
                  <a:pt x="759285" y="1284498"/>
                </a:lnTo>
                <a:lnTo>
                  <a:pt x="758846" y="1284428"/>
                </a:lnTo>
                <a:lnTo>
                  <a:pt x="757706" y="1285174"/>
                </a:lnTo>
                <a:lnTo>
                  <a:pt x="757653" y="1286182"/>
                </a:lnTo>
                <a:lnTo>
                  <a:pt x="756136" y="1288400"/>
                </a:lnTo>
                <a:lnTo>
                  <a:pt x="755312" y="1290312"/>
                </a:lnTo>
                <a:lnTo>
                  <a:pt x="755066" y="1290435"/>
                </a:lnTo>
                <a:lnTo>
                  <a:pt x="753733" y="1291101"/>
                </a:lnTo>
                <a:lnTo>
                  <a:pt x="752330" y="1292303"/>
                </a:lnTo>
                <a:lnTo>
                  <a:pt x="752093" y="1292504"/>
                </a:lnTo>
                <a:lnTo>
                  <a:pt x="749664" y="1293355"/>
                </a:lnTo>
                <a:lnTo>
                  <a:pt x="748612" y="1293724"/>
                </a:lnTo>
                <a:lnTo>
                  <a:pt x="747963" y="1294416"/>
                </a:lnTo>
                <a:lnTo>
                  <a:pt x="745911" y="1296609"/>
                </a:lnTo>
                <a:lnTo>
                  <a:pt x="745840" y="1296705"/>
                </a:lnTo>
                <a:lnTo>
                  <a:pt x="744016" y="1299283"/>
                </a:lnTo>
                <a:lnTo>
                  <a:pt x="743148" y="1300520"/>
                </a:lnTo>
                <a:lnTo>
                  <a:pt x="741614" y="1301300"/>
                </a:lnTo>
                <a:lnTo>
                  <a:pt x="740194" y="1301633"/>
                </a:lnTo>
                <a:lnTo>
                  <a:pt x="739326" y="1302642"/>
                </a:lnTo>
                <a:lnTo>
                  <a:pt x="738913" y="1304202"/>
                </a:lnTo>
                <a:lnTo>
                  <a:pt x="738238" y="1306255"/>
                </a:lnTo>
                <a:lnTo>
                  <a:pt x="737773" y="1307000"/>
                </a:lnTo>
                <a:lnTo>
                  <a:pt x="735344" y="1308236"/>
                </a:lnTo>
                <a:lnTo>
                  <a:pt x="733081" y="1307895"/>
                </a:lnTo>
                <a:lnTo>
                  <a:pt x="730828" y="1307807"/>
                </a:lnTo>
                <a:lnTo>
                  <a:pt x="728355" y="1311384"/>
                </a:lnTo>
                <a:lnTo>
                  <a:pt x="725935" y="1312911"/>
                </a:lnTo>
                <a:lnTo>
                  <a:pt x="724925" y="1312262"/>
                </a:lnTo>
                <a:lnTo>
                  <a:pt x="724251" y="1310964"/>
                </a:lnTo>
                <a:lnTo>
                  <a:pt x="723409" y="1310158"/>
                </a:lnTo>
                <a:lnTo>
                  <a:pt x="721523" y="1309342"/>
                </a:lnTo>
                <a:lnTo>
                  <a:pt x="720716" y="1308771"/>
                </a:lnTo>
                <a:lnTo>
                  <a:pt x="719699" y="1309815"/>
                </a:lnTo>
                <a:lnTo>
                  <a:pt x="718708" y="1311876"/>
                </a:lnTo>
                <a:lnTo>
                  <a:pt x="716718" y="1315138"/>
                </a:lnTo>
                <a:lnTo>
                  <a:pt x="714008" y="1318233"/>
                </a:lnTo>
                <a:lnTo>
                  <a:pt x="712474" y="1318549"/>
                </a:lnTo>
                <a:lnTo>
                  <a:pt x="710737" y="1320154"/>
                </a:lnTo>
                <a:lnTo>
                  <a:pt x="709606" y="1320312"/>
                </a:lnTo>
                <a:lnTo>
                  <a:pt x="706800" y="1323337"/>
                </a:lnTo>
                <a:lnTo>
                  <a:pt x="706809" y="1323101"/>
                </a:lnTo>
                <a:lnTo>
                  <a:pt x="706817" y="1322829"/>
                </a:lnTo>
                <a:lnTo>
                  <a:pt x="706897" y="1321066"/>
                </a:lnTo>
                <a:lnTo>
                  <a:pt x="706650" y="1319093"/>
                </a:lnTo>
                <a:lnTo>
                  <a:pt x="705054" y="1311288"/>
                </a:lnTo>
                <a:lnTo>
                  <a:pt x="697531" y="1298556"/>
                </a:lnTo>
                <a:lnTo>
                  <a:pt x="696207" y="1296293"/>
                </a:lnTo>
                <a:lnTo>
                  <a:pt x="695435" y="1294556"/>
                </a:lnTo>
                <a:lnTo>
                  <a:pt x="694820" y="1293180"/>
                </a:lnTo>
                <a:lnTo>
                  <a:pt x="694180" y="1291751"/>
                </a:lnTo>
                <a:lnTo>
                  <a:pt x="693514" y="1290251"/>
                </a:lnTo>
                <a:lnTo>
                  <a:pt x="692874" y="1288812"/>
                </a:lnTo>
                <a:lnTo>
                  <a:pt x="692040" y="1286962"/>
                </a:lnTo>
                <a:lnTo>
                  <a:pt x="691664" y="1286357"/>
                </a:lnTo>
                <a:lnTo>
                  <a:pt x="690103" y="1283867"/>
                </a:lnTo>
                <a:lnTo>
                  <a:pt x="689392" y="1282735"/>
                </a:lnTo>
                <a:lnTo>
                  <a:pt x="688674" y="1281595"/>
                </a:lnTo>
                <a:lnTo>
                  <a:pt x="687867" y="1280315"/>
                </a:lnTo>
                <a:lnTo>
                  <a:pt x="687191" y="1279237"/>
                </a:lnTo>
                <a:lnTo>
                  <a:pt x="686323" y="1277851"/>
                </a:lnTo>
                <a:lnTo>
                  <a:pt x="684806" y="1275430"/>
                </a:lnTo>
                <a:lnTo>
                  <a:pt x="684595" y="1275089"/>
                </a:lnTo>
                <a:lnTo>
                  <a:pt x="682070" y="1271537"/>
                </a:lnTo>
                <a:lnTo>
                  <a:pt x="681263" y="1270405"/>
                </a:lnTo>
                <a:lnTo>
                  <a:pt x="680457" y="1269265"/>
                </a:lnTo>
                <a:lnTo>
                  <a:pt x="680018" y="1268652"/>
                </a:lnTo>
                <a:lnTo>
                  <a:pt x="679668" y="1268134"/>
                </a:lnTo>
                <a:lnTo>
                  <a:pt x="678177" y="1265960"/>
                </a:lnTo>
                <a:lnTo>
                  <a:pt x="676809" y="1263899"/>
                </a:lnTo>
                <a:lnTo>
                  <a:pt x="675423" y="1261742"/>
                </a:lnTo>
                <a:lnTo>
                  <a:pt x="675028" y="1261128"/>
                </a:lnTo>
                <a:lnTo>
                  <a:pt x="674861" y="1260487"/>
                </a:lnTo>
                <a:lnTo>
                  <a:pt x="674449" y="1258847"/>
                </a:lnTo>
                <a:lnTo>
                  <a:pt x="673818" y="1256339"/>
                </a:lnTo>
                <a:lnTo>
                  <a:pt x="673512" y="1255121"/>
                </a:lnTo>
                <a:lnTo>
                  <a:pt x="673178" y="1253770"/>
                </a:lnTo>
                <a:lnTo>
                  <a:pt x="672547" y="1251218"/>
                </a:lnTo>
                <a:lnTo>
                  <a:pt x="671924" y="1248649"/>
                </a:lnTo>
                <a:lnTo>
                  <a:pt x="671635" y="1247413"/>
                </a:lnTo>
                <a:lnTo>
                  <a:pt x="671047" y="1244817"/>
                </a:lnTo>
                <a:lnTo>
                  <a:pt x="670627" y="1242870"/>
                </a:lnTo>
                <a:lnTo>
                  <a:pt x="670171" y="1240616"/>
                </a:lnTo>
                <a:lnTo>
                  <a:pt x="669924" y="1239327"/>
                </a:lnTo>
                <a:lnTo>
                  <a:pt x="669424" y="1237784"/>
                </a:lnTo>
                <a:lnTo>
                  <a:pt x="669083" y="1236714"/>
                </a:lnTo>
                <a:lnTo>
                  <a:pt x="668706" y="1235547"/>
                </a:lnTo>
                <a:lnTo>
                  <a:pt x="668478" y="1234855"/>
                </a:lnTo>
                <a:lnTo>
                  <a:pt x="667627" y="1232416"/>
                </a:lnTo>
                <a:lnTo>
                  <a:pt x="666820" y="1230058"/>
                </a:lnTo>
                <a:lnTo>
                  <a:pt x="666663" y="1229602"/>
                </a:lnTo>
                <a:lnTo>
                  <a:pt x="666066" y="1227857"/>
                </a:lnTo>
                <a:lnTo>
                  <a:pt x="665523" y="1226234"/>
                </a:lnTo>
                <a:lnTo>
                  <a:pt x="664970" y="1224647"/>
                </a:lnTo>
                <a:lnTo>
                  <a:pt x="664418" y="1222981"/>
                </a:lnTo>
                <a:lnTo>
                  <a:pt x="663856" y="1221174"/>
                </a:lnTo>
                <a:lnTo>
                  <a:pt x="663234" y="1219149"/>
                </a:lnTo>
                <a:lnTo>
                  <a:pt x="662883" y="1218009"/>
                </a:lnTo>
                <a:lnTo>
                  <a:pt x="662900" y="1217404"/>
                </a:lnTo>
                <a:lnTo>
                  <a:pt x="662953" y="1215237"/>
                </a:lnTo>
                <a:lnTo>
                  <a:pt x="663006" y="1213212"/>
                </a:lnTo>
                <a:lnTo>
                  <a:pt x="663075" y="1210731"/>
                </a:lnTo>
                <a:lnTo>
                  <a:pt x="663155" y="1208257"/>
                </a:lnTo>
                <a:lnTo>
                  <a:pt x="663163" y="1208091"/>
                </a:lnTo>
                <a:lnTo>
                  <a:pt x="663146" y="1207792"/>
                </a:lnTo>
                <a:lnTo>
                  <a:pt x="663119" y="1207240"/>
                </a:lnTo>
                <a:lnTo>
                  <a:pt x="663084" y="1206539"/>
                </a:lnTo>
                <a:lnTo>
                  <a:pt x="663014" y="1205074"/>
                </a:lnTo>
                <a:lnTo>
                  <a:pt x="662883" y="1202478"/>
                </a:lnTo>
                <a:lnTo>
                  <a:pt x="662874" y="1202259"/>
                </a:lnTo>
                <a:lnTo>
                  <a:pt x="662751" y="1199339"/>
                </a:lnTo>
                <a:lnTo>
                  <a:pt x="662638" y="1196665"/>
                </a:lnTo>
                <a:lnTo>
                  <a:pt x="662646" y="1196462"/>
                </a:lnTo>
                <a:lnTo>
                  <a:pt x="662699" y="1194945"/>
                </a:lnTo>
                <a:lnTo>
                  <a:pt x="662743" y="1193498"/>
                </a:lnTo>
                <a:lnTo>
                  <a:pt x="662795" y="1191990"/>
                </a:lnTo>
                <a:lnTo>
                  <a:pt x="662812" y="1191385"/>
                </a:lnTo>
                <a:lnTo>
                  <a:pt x="662997" y="1188885"/>
                </a:lnTo>
                <a:lnTo>
                  <a:pt x="663102" y="1187448"/>
                </a:lnTo>
                <a:lnTo>
                  <a:pt x="663225" y="1185825"/>
                </a:lnTo>
                <a:lnTo>
                  <a:pt x="663347" y="1184133"/>
                </a:lnTo>
                <a:lnTo>
                  <a:pt x="663822" y="1182677"/>
                </a:lnTo>
                <a:lnTo>
                  <a:pt x="664155" y="1181651"/>
                </a:lnTo>
                <a:lnTo>
                  <a:pt x="664084" y="1180266"/>
                </a:lnTo>
                <a:lnTo>
                  <a:pt x="663970" y="1177951"/>
                </a:lnTo>
                <a:lnTo>
                  <a:pt x="663866" y="1175723"/>
                </a:lnTo>
                <a:lnTo>
                  <a:pt x="663839" y="1174881"/>
                </a:lnTo>
                <a:lnTo>
                  <a:pt x="663795" y="1173531"/>
                </a:lnTo>
                <a:lnTo>
                  <a:pt x="663778" y="1172311"/>
                </a:lnTo>
                <a:lnTo>
                  <a:pt x="663768" y="1171953"/>
                </a:lnTo>
                <a:lnTo>
                  <a:pt x="663716" y="1169173"/>
                </a:lnTo>
                <a:lnTo>
                  <a:pt x="663690" y="1167752"/>
                </a:lnTo>
                <a:lnTo>
                  <a:pt x="663268" y="1167024"/>
                </a:lnTo>
                <a:lnTo>
                  <a:pt x="663251" y="1165340"/>
                </a:lnTo>
                <a:lnTo>
                  <a:pt x="663444" y="1164130"/>
                </a:lnTo>
                <a:lnTo>
                  <a:pt x="663550" y="1163586"/>
                </a:lnTo>
                <a:lnTo>
                  <a:pt x="663681" y="1162613"/>
                </a:lnTo>
                <a:lnTo>
                  <a:pt x="663690" y="1161727"/>
                </a:lnTo>
                <a:lnTo>
                  <a:pt x="663891" y="1158772"/>
                </a:lnTo>
                <a:lnTo>
                  <a:pt x="663900" y="1158579"/>
                </a:lnTo>
                <a:lnTo>
                  <a:pt x="658498" y="1152423"/>
                </a:lnTo>
                <a:lnTo>
                  <a:pt x="652017" y="1145145"/>
                </a:lnTo>
                <a:lnTo>
                  <a:pt x="651404" y="1144425"/>
                </a:lnTo>
                <a:lnTo>
                  <a:pt x="651080" y="1144049"/>
                </a:lnTo>
                <a:lnTo>
                  <a:pt x="649948" y="1142724"/>
                </a:lnTo>
                <a:lnTo>
                  <a:pt x="647861" y="1140348"/>
                </a:lnTo>
                <a:lnTo>
                  <a:pt x="647721" y="1140208"/>
                </a:lnTo>
                <a:lnTo>
                  <a:pt x="646467" y="1138760"/>
                </a:lnTo>
                <a:lnTo>
                  <a:pt x="645827" y="1138068"/>
                </a:lnTo>
                <a:lnTo>
                  <a:pt x="642775" y="1134551"/>
                </a:lnTo>
                <a:lnTo>
                  <a:pt x="642635" y="1134393"/>
                </a:lnTo>
                <a:lnTo>
                  <a:pt x="642170" y="1133884"/>
                </a:lnTo>
                <a:lnTo>
                  <a:pt x="642012" y="1133717"/>
                </a:lnTo>
                <a:lnTo>
                  <a:pt x="641302" y="1132920"/>
                </a:lnTo>
                <a:lnTo>
                  <a:pt x="640679" y="1132227"/>
                </a:lnTo>
                <a:lnTo>
                  <a:pt x="640118" y="1131552"/>
                </a:lnTo>
                <a:lnTo>
                  <a:pt x="639776" y="1131210"/>
                </a:lnTo>
                <a:lnTo>
                  <a:pt x="639110" y="1130438"/>
                </a:lnTo>
                <a:lnTo>
                  <a:pt x="638627" y="1129912"/>
                </a:lnTo>
                <a:lnTo>
                  <a:pt x="637776" y="1128956"/>
                </a:lnTo>
                <a:lnTo>
                  <a:pt x="637416" y="1128552"/>
                </a:lnTo>
                <a:lnTo>
                  <a:pt x="637075" y="1128184"/>
                </a:lnTo>
                <a:lnTo>
                  <a:pt x="636426" y="1127456"/>
                </a:lnTo>
                <a:lnTo>
                  <a:pt x="635882" y="1126826"/>
                </a:lnTo>
                <a:lnTo>
                  <a:pt x="635321" y="1126176"/>
                </a:lnTo>
                <a:lnTo>
                  <a:pt x="634558" y="1125343"/>
                </a:lnTo>
                <a:lnTo>
                  <a:pt x="634163" y="1124905"/>
                </a:lnTo>
                <a:lnTo>
                  <a:pt x="633970" y="1124694"/>
                </a:lnTo>
                <a:lnTo>
                  <a:pt x="633541" y="1124203"/>
                </a:lnTo>
                <a:lnTo>
                  <a:pt x="633014" y="1123615"/>
                </a:lnTo>
                <a:lnTo>
                  <a:pt x="632523" y="1123090"/>
                </a:lnTo>
                <a:lnTo>
                  <a:pt x="631734" y="1122213"/>
                </a:lnTo>
                <a:lnTo>
                  <a:pt x="631208" y="1121625"/>
                </a:lnTo>
                <a:lnTo>
                  <a:pt x="630699" y="1121055"/>
                </a:lnTo>
                <a:lnTo>
                  <a:pt x="630173" y="1120441"/>
                </a:lnTo>
                <a:lnTo>
                  <a:pt x="629691" y="1119933"/>
                </a:lnTo>
                <a:lnTo>
                  <a:pt x="629366" y="1119565"/>
                </a:lnTo>
                <a:lnTo>
                  <a:pt x="627876" y="1117898"/>
                </a:lnTo>
                <a:lnTo>
                  <a:pt x="627516" y="1117494"/>
                </a:lnTo>
                <a:lnTo>
                  <a:pt x="627367" y="1117328"/>
                </a:lnTo>
                <a:lnTo>
                  <a:pt x="627236" y="1117188"/>
                </a:lnTo>
                <a:lnTo>
                  <a:pt x="626867" y="1116785"/>
                </a:lnTo>
                <a:lnTo>
                  <a:pt x="626420" y="1116293"/>
                </a:lnTo>
                <a:lnTo>
                  <a:pt x="626061" y="1115890"/>
                </a:lnTo>
                <a:lnTo>
                  <a:pt x="625297" y="1115040"/>
                </a:lnTo>
                <a:lnTo>
                  <a:pt x="624429" y="1114084"/>
                </a:lnTo>
                <a:lnTo>
                  <a:pt x="623904" y="1113496"/>
                </a:lnTo>
                <a:lnTo>
                  <a:pt x="623517" y="1113110"/>
                </a:lnTo>
                <a:lnTo>
                  <a:pt x="623070" y="1112584"/>
                </a:lnTo>
                <a:lnTo>
                  <a:pt x="622526" y="1112013"/>
                </a:lnTo>
                <a:lnTo>
                  <a:pt x="622140" y="1111549"/>
                </a:lnTo>
                <a:lnTo>
                  <a:pt x="621632" y="1110961"/>
                </a:lnTo>
                <a:lnTo>
                  <a:pt x="621071" y="1110312"/>
                </a:lnTo>
                <a:lnTo>
                  <a:pt x="620588" y="1109787"/>
                </a:lnTo>
                <a:lnTo>
                  <a:pt x="620062" y="1109199"/>
                </a:lnTo>
                <a:lnTo>
                  <a:pt x="619676" y="1108734"/>
                </a:lnTo>
                <a:lnTo>
                  <a:pt x="619212" y="1108181"/>
                </a:lnTo>
                <a:lnTo>
                  <a:pt x="618624" y="1107532"/>
                </a:lnTo>
                <a:lnTo>
                  <a:pt x="615502" y="1103955"/>
                </a:lnTo>
                <a:lnTo>
                  <a:pt x="614940" y="1103323"/>
                </a:lnTo>
                <a:lnTo>
                  <a:pt x="612836" y="1100920"/>
                </a:lnTo>
                <a:lnTo>
                  <a:pt x="612258" y="1100290"/>
                </a:lnTo>
                <a:lnTo>
                  <a:pt x="611275" y="1099167"/>
                </a:lnTo>
                <a:lnTo>
                  <a:pt x="610934" y="1098781"/>
                </a:lnTo>
                <a:lnTo>
                  <a:pt x="610574" y="1098369"/>
                </a:lnTo>
                <a:lnTo>
                  <a:pt x="609995" y="1097719"/>
                </a:lnTo>
                <a:lnTo>
                  <a:pt x="609697" y="1097386"/>
                </a:lnTo>
                <a:lnTo>
                  <a:pt x="609390" y="1097045"/>
                </a:lnTo>
                <a:lnTo>
                  <a:pt x="608863" y="1096474"/>
                </a:lnTo>
                <a:lnTo>
                  <a:pt x="608522" y="1096045"/>
                </a:lnTo>
                <a:lnTo>
                  <a:pt x="608241" y="1095703"/>
                </a:lnTo>
                <a:lnTo>
                  <a:pt x="607698" y="1095133"/>
                </a:lnTo>
                <a:lnTo>
                  <a:pt x="607338" y="1094686"/>
                </a:lnTo>
                <a:lnTo>
                  <a:pt x="607057" y="1094397"/>
                </a:lnTo>
                <a:lnTo>
                  <a:pt x="606759" y="1094071"/>
                </a:lnTo>
                <a:lnTo>
                  <a:pt x="606181" y="1093379"/>
                </a:lnTo>
                <a:lnTo>
                  <a:pt x="605637" y="1092765"/>
                </a:lnTo>
                <a:lnTo>
                  <a:pt x="605154" y="1092239"/>
                </a:lnTo>
                <a:lnTo>
                  <a:pt x="604409" y="1091423"/>
                </a:lnTo>
                <a:lnTo>
                  <a:pt x="603865" y="1090774"/>
                </a:lnTo>
                <a:lnTo>
                  <a:pt x="603260" y="1090125"/>
                </a:lnTo>
                <a:lnTo>
                  <a:pt x="602761" y="1089573"/>
                </a:lnTo>
                <a:lnTo>
                  <a:pt x="602199" y="1088941"/>
                </a:lnTo>
                <a:lnTo>
                  <a:pt x="601401" y="1088029"/>
                </a:lnTo>
                <a:lnTo>
                  <a:pt x="600866" y="1087451"/>
                </a:lnTo>
                <a:lnTo>
                  <a:pt x="600744" y="1087320"/>
                </a:lnTo>
                <a:lnTo>
                  <a:pt x="600594" y="1087153"/>
                </a:lnTo>
                <a:lnTo>
                  <a:pt x="600322" y="1086828"/>
                </a:lnTo>
                <a:lnTo>
                  <a:pt x="599805" y="1086258"/>
                </a:lnTo>
                <a:lnTo>
                  <a:pt x="599445" y="1085811"/>
                </a:lnTo>
                <a:lnTo>
                  <a:pt x="599305" y="1085644"/>
                </a:lnTo>
                <a:lnTo>
                  <a:pt x="598788" y="1085057"/>
                </a:lnTo>
                <a:lnTo>
                  <a:pt x="598261" y="1084469"/>
                </a:lnTo>
                <a:lnTo>
                  <a:pt x="597885" y="1084040"/>
                </a:lnTo>
                <a:lnTo>
                  <a:pt x="597402" y="1083487"/>
                </a:lnTo>
                <a:lnTo>
                  <a:pt x="596797" y="1082812"/>
                </a:lnTo>
                <a:lnTo>
                  <a:pt x="595736" y="1081611"/>
                </a:lnTo>
                <a:lnTo>
                  <a:pt x="595333" y="1081145"/>
                </a:lnTo>
                <a:lnTo>
                  <a:pt x="594816" y="1080532"/>
                </a:lnTo>
                <a:lnTo>
                  <a:pt x="594333" y="1079962"/>
                </a:lnTo>
                <a:lnTo>
                  <a:pt x="593772" y="1079331"/>
                </a:lnTo>
                <a:lnTo>
                  <a:pt x="590948" y="1076095"/>
                </a:lnTo>
                <a:lnTo>
                  <a:pt x="590325" y="1075384"/>
                </a:lnTo>
                <a:lnTo>
                  <a:pt x="590036" y="1075060"/>
                </a:lnTo>
                <a:lnTo>
                  <a:pt x="589957" y="1074972"/>
                </a:lnTo>
                <a:lnTo>
                  <a:pt x="589791" y="1074788"/>
                </a:lnTo>
                <a:lnTo>
                  <a:pt x="589054" y="1073938"/>
                </a:lnTo>
                <a:lnTo>
                  <a:pt x="588738" y="1073551"/>
                </a:lnTo>
                <a:lnTo>
                  <a:pt x="588195" y="1072982"/>
                </a:lnTo>
                <a:lnTo>
                  <a:pt x="587896" y="1072639"/>
                </a:lnTo>
                <a:lnTo>
                  <a:pt x="587580" y="1072271"/>
                </a:lnTo>
                <a:lnTo>
                  <a:pt x="581469" y="1065142"/>
                </a:lnTo>
                <a:lnTo>
                  <a:pt x="575988" y="1058880"/>
                </a:lnTo>
                <a:lnTo>
                  <a:pt x="575760" y="1058626"/>
                </a:lnTo>
                <a:lnTo>
                  <a:pt x="571313" y="1053557"/>
                </a:lnTo>
                <a:lnTo>
                  <a:pt x="569560" y="1051558"/>
                </a:lnTo>
                <a:lnTo>
                  <a:pt x="568761" y="1050663"/>
                </a:lnTo>
                <a:lnTo>
                  <a:pt x="567428" y="1049164"/>
                </a:lnTo>
                <a:lnTo>
                  <a:pt x="565964" y="1047471"/>
                </a:lnTo>
                <a:lnTo>
                  <a:pt x="564473" y="1045779"/>
                </a:lnTo>
                <a:lnTo>
                  <a:pt x="562904" y="1043990"/>
                </a:lnTo>
                <a:lnTo>
                  <a:pt x="561553" y="1042438"/>
                </a:lnTo>
                <a:lnTo>
                  <a:pt x="561194" y="1042026"/>
                </a:lnTo>
                <a:lnTo>
                  <a:pt x="557291" y="1037553"/>
                </a:lnTo>
                <a:lnTo>
                  <a:pt x="543497" y="1021759"/>
                </a:lnTo>
                <a:lnTo>
                  <a:pt x="537859" y="1015331"/>
                </a:lnTo>
                <a:lnTo>
                  <a:pt x="537455" y="1014867"/>
                </a:lnTo>
                <a:lnTo>
                  <a:pt x="529439" y="1005729"/>
                </a:lnTo>
                <a:lnTo>
                  <a:pt x="526239" y="1003099"/>
                </a:lnTo>
                <a:lnTo>
                  <a:pt x="525994" y="1002888"/>
                </a:lnTo>
                <a:lnTo>
                  <a:pt x="523573" y="1000108"/>
                </a:lnTo>
                <a:lnTo>
                  <a:pt x="521320" y="997460"/>
                </a:lnTo>
                <a:lnTo>
                  <a:pt x="519469" y="995346"/>
                </a:lnTo>
                <a:lnTo>
                  <a:pt x="517619" y="993163"/>
                </a:lnTo>
                <a:lnTo>
                  <a:pt x="515821" y="991014"/>
                </a:lnTo>
                <a:lnTo>
                  <a:pt x="512857" y="987734"/>
                </a:lnTo>
                <a:lnTo>
                  <a:pt x="507227" y="981341"/>
                </a:lnTo>
                <a:lnTo>
                  <a:pt x="504070" y="977747"/>
                </a:lnTo>
                <a:lnTo>
                  <a:pt x="503474" y="977063"/>
                </a:lnTo>
                <a:lnTo>
                  <a:pt x="503044" y="976553"/>
                </a:lnTo>
                <a:lnTo>
                  <a:pt x="502790" y="976247"/>
                </a:lnTo>
                <a:lnTo>
                  <a:pt x="499115" y="971915"/>
                </a:lnTo>
                <a:lnTo>
                  <a:pt x="492556" y="964329"/>
                </a:lnTo>
                <a:lnTo>
                  <a:pt x="487136" y="957962"/>
                </a:lnTo>
                <a:lnTo>
                  <a:pt x="485584" y="956148"/>
                </a:lnTo>
                <a:lnTo>
                  <a:pt x="483672" y="953920"/>
                </a:lnTo>
                <a:lnTo>
                  <a:pt x="483436" y="953631"/>
                </a:lnTo>
                <a:lnTo>
                  <a:pt x="481402" y="951333"/>
                </a:lnTo>
                <a:lnTo>
                  <a:pt x="477105" y="946396"/>
                </a:lnTo>
                <a:lnTo>
                  <a:pt x="473807" y="942520"/>
                </a:lnTo>
                <a:lnTo>
                  <a:pt x="469001" y="937381"/>
                </a:lnTo>
                <a:lnTo>
                  <a:pt x="467361" y="935513"/>
                </a:lnTo>
                <a:lnTo>
                  <a:pt x="464363" y="932066"/>
                </a:lnTo>
                <a:lnTo>
                  <a:pt x="444097" y="908933"/>
                </a:lnTo>
                <a:lnTo>
                  <a:pt x="440746" y="908591"/>
                </a:lnTo>
                <a:lnTo>
                  <a:pt x="435397" y="907013"/>
                </a:lnTo>
                <a:lnTo>
                  <a:pt x="432749" y="906689"/>
                </a:lnTo>
                <a:lnTo>
                  <a:pt x="431732" y="906565"/>
                </a:lnTo>
                <a:lnTo>
                  <a:pt x="428882" y="906969"/>
                </a:lnTo>
                <a:lnTo>
                  <a:pt x="425558" y="907434"/>
                </a:lnTo>
                <a:lnTo>
                  <a:pt x="423261" y="907153"/>
                </a:lnTo>
                <a:lnTo>
                  <a:pt x="420305" y="905417"/>
                </a:lnTo>
                <a:lnTo>
                  <a:pt x="418332" y="903549"/>
                </a:lnTo>
                <a:lnTo>
                  <a:pt x="416973" y="902260"/>
                </a:lnTo>
                <a:lnTo>
                  <a:pt x="414833" y="900252"/>
                </a:lnTo>
                <a:lnTo>
                  <a:pt x="413597" y="900243"/>
                </a:lnTo>
                <a:lnTo>
                  <a:pt x="413597" y="899796"/>
                </a:lnTo>
                <a:lnTo>
                  <a:pt x="413667" y="899103"/>
                </a:lnTo>
                <a:lnTo>
                  <a:pt x="412913" y="897428"/>
                </a:lnTo>
                <a:lnTo>
                  <a:pt x="412352" y="896568"/>
                </a:lnTo>
                <a:lnTo>
                  <a:pt x="410589" y="894736"/>
                </a:lnTo>
                <a:lnTo>
                  <a:pt x="408415" y="893867"/>
                </a:lnTo>
                <a:lnTo>
                  <a:pt x="406160" y="892518"/>
                </a:lnTo>
                <a:lnTo>
                  <a:pt x="405547" y="891912"/>
                </a:lnTo>
                <a:lnTo>
                  <a:pt x="404415" y="890807"/>
                </a:lnTo>
                <a:lnTo>
                  <a:pt x="403574" y="889062"/>
                </a:lnTo>
                <a:lnTo>
                  <a:pt x="402547" y="886265"/>
                </a:lnTo>
                <a:lnTo>
                  <a:pt x="401566" y="883345"/>
                </a:lnTo>
                <a:lnTo>
                  <a:pt x="402030" y="877145"/>
                </a:lnTo>
                <a:lnTo>
                  <a:pt x="403459" y="874935"/>
                </a:lnTo>
                <a:lnTo>
                  <a:pt x="408791" y="856466"/>
                </a:lnTo>
                <a:lnTo>
                  <a:pt x="415053" y="844864"/>
                </a:lnTo>
                <a:lnTo>
                  <a:pt x="415176" y="844619"/>
                </a:lnTo>
                <a:lnTo>
                  <a:pt x="417613" y="840086"/>
                </a:lnTo>
                <a:lnTo>
                  <a:pt x="419858" y="835902"/>
                </a:lnTo>
                <a:lnTo>
                  <a:pt x="419525" y="834946"/>
                </a:lnTo>
                <a:lnTo>
                  <a:pt x="402872" y="827589"/>
                </a:lnTo>
                <a:lnTo>
                  <a:pt x="398461" y="823888"/>
                </a:lnTo>
                <a:lnTo>
                  <a:pt x="387481" y="827150"/>
                </a:lnTo>
                <a:lnTo>
                  <a:pt x="380028" y="829176"/>
                </a:lnTo>
                <a:lnTo>
                  <a:pt x="379440" y="829150"/>
                </a:lnTo>
                <a:lnTo>
                  <a:pt x="376827" y="829018"/>
                </a:lnTo>
                <a:lnTo>
                  <a:pt x="371179" y="829466"/>
                </a:lnTo>
                <a:lnTo>
                  <a:pt x="371530" y="827440"/>
                </a:lnTo>
                <a:lnTo>
                  <a:pt x="371135" y="823292"/>
                </a:lnTo>
                <a:lnTo>
                  <a:pt x="372398" y="821047"/>
                </a:lnTo>
                <a:lnTo>
                  <a:pt x="373126" y="819679"/>
                </a:lnTo>
                <a:lnTo>
                  <a:pt x="374871" y="816163"/>
                </a:lnTo>
                <a:lnTo>
                  <a:pt x="375810" y="813646"/>
                </a:lnTo>
                <a:lnTo>
                  <a:pt x="377783" y="805876"/>
                </a:lnTo>
                <a:lnTo>
                  <a:pt x="381291" y="791828"/>
                </a:lnTo>
                <a:lnTo>
                  <a:pt x="380799" y="792126"/>
                </a:lnTo>
                <a:lnTo>
                  <a:pt x="379992" y="792616"/>
                </a:lnTo>
                <a:lnTo>
                  <a:pt x="376810" y="792388"/>
                </a:lnTo>
                <a:lnTo>
                  <a:pt x="376275" y="792608"/>
                </a:lnTo>
                <a:lnTo>
                  <a:pt x="375511" y="792924"/>
                </a:lnTo>
                <a:lnTo>
                  <a:pt x="375126" y="792451"/>
                </a:lnTo>
                <a:lnTo>
                  <a:pt x="374468" y="792468"/>
                </a:lnTo>
                <a:lnTo>
                  <a:pt x="371819" y="792538"/>
                </a:lnTo>
                <a:lnTo>
                  <a:pt x="371258" y="792547"/>
                </a:lnTo>
                <a:lnTo>
                  <a:pt x="371039" y="792547"/>
                </a:lnTo>
                <a:lnTo>
                  <a:pt x="370925" y="792538"/>
                </a:lnTo>
                <a:lnTo>
                  <a:pt x="370302" y="792538"/>
                </a:lnTo>
                <a:lnTo>
                  <a:pt x="369637" y="792555"/>
                </a:lnTo>
                <a:lnTo>
                  <a:pt x="369206" y="792573"/>
                </a:lnTo>
                <a:lnTo>
                  <a:pt x="368759" y="792591"/>
                </a:lnTo>
                <a:lnTo>
                  <a:pt x="368522" y="792591"/>
                </a:lnTo>
                <a:lnTo>
                  <a:pt x="367706" y="792564"/>
                </a:lnTo>
                <a:lnTo>
                  <a:pt x="366470" y="792397"/>
                </a:lnTo>
                <a:lnTo>
                  <a:pt x="365830" y="792591"/>
                </a:lnTo>
                <a:lnTo>
                  <a:pt x="365602" y="792520"/>
                </a:lnTo>
                <a:lnTo>
                  <a:pt x="364796" y="792126"/>
                </a:lnTo>
                <a:lnTo>
                  <a:pt x="363936" y="791748"/>
                </a:lnTo>
                <a:lnTo>
                  <a:pt x="362875" y="791424"/>
                </a:lnTo>
                <a:lnTo>
                  <a:pt x="361648" y="791187"/>
                </a:lnTo>
                <a:lnTo>
                  <a:pt x="358447" y="792284"/>
                </a:lnTo>
                <a:lnTo>
                  <a:pt x="354851" y="791985"/>
                </a:lnTo>
                <a:lnTo>
                  <a:pt x="352948" y="790731"/>
                </a:lnTo>
                <a:lnTo>
                  <a:pt x="350712" y="790047"/>
                </a:lnTo>
                <a:lnTo>
                  <a:pt x="343118" y="786759"/>
                </a:lnTo>
                <a:lnTo>
                  <a:pt x="340750" y="785479"/>
                </a:lnTo>
                <a:lnTo>
                  <a:pt x="339346" y="784453"/>
                </a:lnTo>
                <a:lnTo>
                  <a:pt x="339057" y="784163"/>
                </a:lnTo>
                <a:lnTo>
                  <a:pt x="334506" y="779454"/>
                </a:lnTo>
                <a:lnTo>
                  <a:pt x="333305" y="778550"/>
                </a:lnTo>
                <a:lnTo>
                  <a:pt x="331279" y="776621"/>
                </a:lnTo>
                <a:lnTo>
                  <a:pt x="329955" y="775209"/>
                </a:lnTo>
                <a:lnTo>
                  <a:pt x="328613" y="773588"/>
                </a:lnTo>
                <a:lnTo>
                  <a:pt x="327096" y="771439"/>
                </a:lnTo>
                <a:lnTo>
                  <a:pt x="325623" y="768720"/>
                </a:lnTo>
                <a:lnTo>
                  <a:pt x="323378" y="765011"/>
                </a:lnTo>
                <a:lnTo>
                  <a:pt x="322711" y="763160"/>
                </a:lnTo>
                <a:lnTo>
                  <a:pt x="319029" y="765687"/>
                </a:lnTo>
                <a:lnTo>
                  <a:pt x="318406" y="765555"/>
                </a:lnTo>
                <a:lnTo>
                  <a:pt x="316608" y="765405"/>
                </a:lnTo>
                <a:lnTo>
                  <a:pt x="314416" y="764993"/>
                </a:lnTo>
                <a:lnTo>
                  <a:pt x="313854" y="764572"/>
                </a:lnTo>
                <a:lnTo>
                  <a:pt x="312425" y="763897"/>
                </a:lnTo>
                <a:lnTo>
                  <a:pt x="312214" y="763248"/>
                </a:lnTo>
                <a:lnTo>
                  <a:pt x="312126" y="761599"/>
                </a:lnTo>
                <a:lnTo>
                  <a:pt x="312004" y="758811"/>
                </a:lnTo>
                <a:lnTo>
                  <a:pt x="310013" y="758329"/>
                </a:lnTo>
                <a:lnTo>
                  <a:pt x="306532" y="757110"/>
                </a:lnTo>
                <a:lnTo>
                  <a:pt x="306611" y="756951"/>
                </a:lnTo>
                <a:lnTo>
                  <a:pt x="305505" y="756443"/>
                </a:lnTo>
                <a:lnTo>
                  <a:pt x="304453" y="755961"/>
                </a:lnTo>
                <a:lnTo>
                  <a:pt x="302954" y="754943"/>
                </a:lnTo>
                <a:lnTo>
                  <a:pt x="301858" y="754593"/>
                </a:lnTo>
                <a:lnTo>
                  <a:pt x="298078" y="754102"/>
                </a:lnTo>
                <a:lnTo>
                  <a:pt x="293904" y="753760"/>
                </a:lnTo>
                <a:lnTo>
                  <a:pt x="290650" y="753173"/>
                </a:lnTo>
                <a:lnTo>
                  <a:pt x="287345" y="752909"/>
                </a:lnTo>
                <a:lnTo>
                  <a:pt x="285012" y="752611"/>
                </a:lnTo>
                <a:lnTo>
                  <a:pt x="281662" y="751848"/>
                </a:lnTo>
                <a:lnTo>
                  <a:pt x="281329" y="751655"/>
                </a:lnTo>
                <a:lnTo>
                  <a:pt x="280715" y="751305"/>
                </a:lnTo>
                <a:lnTo>
                  <a:pt x="279820" y="750857"/>
                </a:lnTo>
                <a:lnTo>
                  <a:pt x="279391" y="750830"/>
                </a:lnTo>
                <a:lnTo>
                  <a:pt x="277724" y="749542"/>
                </a:lnTo>
                <a:lnTo>
                  <a:pt x="277295" y="749332"/>
                </a:lnTo>
                <a:lnTo>
                  <a:pt x="274226" y="747814"/>
                </a:lnTo>
                <a:lnTo>
                  <a:pt x="271350" y="746902"/>
                </a:lnTo>
                <a:lnTo>
                  <a:pt x="270507" y="746534"/>
                </a:lnTo>
                <a:lnTo>
                  <a:pt x="269306" y="745657"/>
                </a:lnTo>
                <a:lnTo>
                  <a:pt x="268508" y="744912"/>
                </a:lnTo>
                <a:lnTo>
                  <a:pt x="268008" y="744456"/>
                </a:lnTo>
                <a:lnTo>
                  <a:pt x="267798" y="744245"/>
                </a:lnTo>
                <a:lnTo>
                  <a:pt x="266413" y="742333"/>
                </a:lnTo>
                <a:lnTo>
                  <a:pt x="265114" y="741412"/>
                </a:lnTo>
                <a:lnTo>
                  <a:pt x="264606" y="741053"/>
                </a:lnTo>
                <a:lnTo>
                  <a:pt x="263807" y="740869"/>
                </a:lnTo>
                <a:lnTo>
                  <a:pt x="262037" y="742324"/>
                </a:lnTo>
                <a:lnTo>
                  <a:pt x="261554" y="741939"/>
                </a:lnTo>
                <a:lnTo>
                  <a:pt x="260993" y="741483"/>
                </a:lnTo>
                <a:lnTo>
                  <a:pt x="260106" y="740352"/>
                </a:lnTo>
                <a:lnTo>
                  <a:pt x="259765" y="740562"/>
                </a:lnTo>
                <a:lnTo>
                  <a:pt x="259152" y="740869"/>
                </a:lnTo>
                <a:lnTo>
                  <a:pt x="255635" y="739544"/>
                </a:lnTo>
                <a:lnTo>
                  <a:pt x="253820" y="740281"/>
                </a:lnTo>
                <a:lnTo>
                  <a:pt x="252741" y="739931"/>
                </a:lnTo>
                <a:lnTo>
                  <a:pt x="252477" y="739659"/>
                </a:lnTo>
                <a:lnTo>
                  <a:pt x="252013" y="739150"/>
                </a:lnTo>
                <a:lnTo>
                  <a:pt x="251119" y="738203"/>
                </a:lnTo>
                <a:lnTo>
                  <a:pt x="250759" y="737843"/>
                </a:lnTo>
                <a:lnTo>
                  <a:pt x="249504" y="737159"/>
                </a:lnTo>
                <a:lnTo>
                  <a:pt x="249119" y="736467"/>
                </a:lnTo>
                <a:lnTo>
                  <a:pt x="248408" y="736774"/>
                </a:lnTo>
                <a:lnTo>
                  <a:pt x="247751" y="736151"/>
                </a:lnTo>
                <a:lnTo>
                  <a:pt x="247602" y="735695"/>
                </a:lnTo>
                <a:lnTo>
                  <a:pt x="247408" y="735134"/>
                </a:lnTo>
                <a:lnTo>
                  <a:pt x="247567" y="732836"/>
                </a:lnTo>
                <a:lnTo>
                  <a:pt x="247408" y="729934"/>
                </a:lnTo>
                <a:lnTo>
                  <a:pt x="247628" y="727110"/>
                </a:lnTo>
                <a:lnTo>
                  <a:pt x="247224" y="725821"/>
                </a:lnTo>
                <a:lnTo>
                  <a:pt x="247163" y="725662"/>
                </a:lnTo>
                <a:lnTo>
                  <a:pt x="247172" y="724856"/>
                </a:lnTo>
                <a:lnTo>
                  <a:pt x="247102" y="723918"/>
                </a:lnTo>
                <a:lnTo>
                  <a:pt x="247295" y="722786"/>
                </a:lnTo>
                <a:lnTo>
                  <a:pt x="247584" y="721971"/>
                </a:lnTo>
                <a:lnTo>
                  <a:pt x="248295" y="721094"/>
                </a:lnTo>
                <a:lnTo>
                  <a:pt x="248759" y="720664"/>
                </a:lnTo>
                <a:lnTo>
                  <a:pt x="249084" y="720401"/>
                </a:lnTo>
                <a:lnTo>
                  <a:pt x="249276" y="720024"/>
                </a:lnTo>
                <a:lnTo>
                  <a:pt x="249645" y="719533"/>
                </a:lnTo>
                <a:lnTo>
                  <a:pt x="249795" y="719217"/>
                </a:lnTo>
                <a:lnTo>
                  <a:pt x="249785" y="718656"/>
                </a:lnTo>
                <a:lnTo>
                  <a:pt x="249242" y="718604"/>
                </a:lnTo>
                <a:lnTo>
                  <a:pt x="248786" y="717411"/>
                </a:lnTo>
                <a:lnTo>
                  <a:pt x="248321" y="717323"/>
                </a:lnTo>
                <a:lnTo>
                  <a:pt x="246567" y="717893"/>
                </a:lnTo>
                <a:lnTo>
                  <a:pt x="246322" y="717981"/>
                </a:lnTo>
                <a:lnTo>
                  <a:pt x="246164" y="718279"/>
                </a:lnTo>
                <a:lnTo>
                  <a:pt x="245628" y="718867"/>
                </a:lnTo>
                <a:lnTo>
                  <a:pt x="245427" y="719077"/>
                </a:lnTo>
                <a:lnTo>
                  <a:pt x="243261" y="719419"/>
                </a:lnTo>
                <a:lnTo>
                  <a:pt x="242630" y="719332"/>
                </a:lnTo>
                <a:lnTo>
                  <a:pt x="241437" y="718876"/>
                </a:lnTo>
                <a:lnTo>
                  <a:pt x="240551" y="718200"/>
                </a:lnTo>
                <a:lnTo>
                  <a:pt x="239735" y="718876"/>
                </a:lnTo>
                <a:lnTo>
                  <a:pt x="239657" y="722217"/>
                </a:lnTo>
                <a:lnTo>
                  <a:pt x="239193" y="722892"/>
                </a:lnTo>
                <a:lnTo>
                  <a:pt x="238411" y="723514"/>
                </a:lnTo>
                <a:lnTo>
                  <a:pt x="237175" y="725514"/>
                </a:lnTo>
                <a:lnTo>
                  <a:pt x="236298" y="725154"/>
                </a:lnTo>
                <a:lnTo>
                  <a:pt x="236114" y="724286"/>
                </a:lnTo>
                <a:lnTo>
                  <a:pt x="235693" y="723813"/>
                </a:lnTo>
                <a:lnTo>
                  <a:pt x="235570" y="723672"/>
                </a:lnTo>
                <a:lnTo>
                  <a:pt x="234352" y="723436"/>
                </a:lnTo>
                <a:lnTo>
                  <a:pt x="233913" y="723190"/>
                </a:lnTo>
                <a:lnTo>
                  <a:pt x="234141" y="722550"/>
                </a:lnTo>
                <a:lnTo>
                  <a:pt x="231484" y="721252"/>
                </a:lnTo>
                <a:lnTo>
                  <a:pt x="231466" y="721296"/>
                </a:lnTo>
                <a:lnTo>
                  <a:pt x="231124" y="720997"/>
                </a:lnTo>
                <a:lnTo>
                  <a:pt x="229116" y="719551"/>
                </a:lnTo>
                <a:lnTo>
                  <a:pt x="228511" y="719366"/>
                </a:lnTo>
                <a:lnTo>
                  <a:pt x="228029" y="719129"/>
                </a:lnTo>
                <a:lnTo>
                  <a:pt x="225854" y="717525"/>
                </a:lnTo>
                <a:lnTo>
                  <a:pt x="225767" y="717464"/>
                </a:lnTo>
                <a:lnTo>
                  <a:pt x="225520" y="717280"/>
                </a:lnTo>
                <a:lnTo>
                  <a:pt x="224135" y="716481"/>
                </a:lnTo>
                <a:lnTo>
                  <a:pt x="223995" y="716403"/>
                </a:lnTo>
                <a:lnTo>
                  <a:pt x="222679" y="715420"/>
                </a:lnTo>
                <a:lnTo>
                  <a:pt x="222171" y="714667"/>
                </a:lnTo>
                <a:lnTo>
                  <a:pt x="221688" y="713956"/>
                </a:lnTo>
                <a:lnTo>
                  <a:pt x="219855" y="711824"/>
                </a:lnTo>
                <a:lnTo>
                  <a:pt x="219163" y="709948"/>
                </a:lnTo>
                <a:lnTo>
                  <a:pt x="218803" y="709948"/>
                </a:lnTo>
                <a:lnTo>
                  <a:pt x="218847" y="709291"/>
                </a:lnTo>
                <a:lnTo>
                  <a:pt x="219154" y="708992"/>
                </a:lnTo>
                <a:lnTo>
                  <a:pt x="218707" y="708948"/>
                </a:lnTo>
                <a:lnTo>
                  <a:pt x="218339" y="708958"/>
                </a:lnTo>
                <a:lnTo>
                  <a:pt x="217409" y="708755"/>
                </a:lnTo>
                <a:lnTo>
                  <a:pt x="216471" y="708694"/>
                </a:lnTo>
                <a:lnTo>
                  <a:pt x="216891" y="709238"/>
                </a:lnTo>
                <a:lnTo>
                  <a:pt x="216716" y="710834"/>
                </a:lnTo>
                <a:lnTo>
                  <a:pt x="217488" y="710922"/>
                </a:lnTo>
                <a:lnTo>
                  <a:pt x="218347" y="710992"/>
                </a:lnTo>
                <a:lnTo>
                  <a:pt x="218154" y="712412"/>
                </a:lnTo>
                <a:lnTo>
                  <a:pt x="217716" y="712640"/>
                </a:lnTo>
                <a:lnTo>
                  <a:pt x="217734" y="712746"/>
                </a:lnTo>
                <a:lnTo>
                  <a:pt x="217269" y="714412"/>
                </a:lnTo>
                <a:lnTo>
                  <a:pt x="217374" y="714667"/>
                </a:lnTo>
                <a:lnTo>
                  <a:pt x="217453" y="715017"/>
                </a:lnTo>
                <a:lnTo>
                  <a:pt x="217418" y="715824"/>
                </a:lnTo>
                <a:lnTo>
                  <a:pt x="217409" y="716052"/>
                </a:lnTo>
                <a:lnTo>
                  <a:pt x="217734" y="716947"/>
                </a:lnTo>
                <a:lnTo>
                  <a:pt x="216769" y="717305"/>
                </a:lnTo>
                <a:lnTo>
                  <a:pt x="216506" y="717402"/>
                </a:lnTo>
                <a:lnTo>
                  <a:pt x="217541" y="718008"/>
                </a:lnTo>
                <a:lnTo>
                  <a:pt x="217681" y="718305"/>
                </a:lnTo>
                <a:lnTo>
                  <a:pt x="217803" y="718551"/>
                </a:lnTo>
                <a:lnTo>
                  <a:pt x="217874" y="718709"/>
                </a:lnTo>
                <a:lnTo>
                  <a:pt x="217970" y="719665"/>
                </a:lnTo>
                <a:lnTo>
                  <a:pt x="217847" y="720156"/>
                </a:lnTo>
                <a:lnTo>
                  <a:pt x="217725" y="720656"/>
                </a:lnTo>
                <a:lnTo>
                  <a:pt x="217594" y="721190"/>
                </a:lnTo>
                <a:lnTo>
                  <a:pt x="217383" y="721962"/>
                </a:lnTo>
                <a:lnTo>
                  <a:pt x="216935" y="723374"/>
                </a:lnTo>
                <a:lnTo>
                  <a:pt x="217094" y="724576"/>
                </a:lnTo>
                <a:lnTo>
                  <a:pt x="217286" y="725373"/>
                </a:lnTo>
                <a:lnTo>
                  <a:pt x="217409" y="725628"/>
                </a:lnTo>
                <a:lnTo>
                  <a:pt x="217479" y="727162"/>
                </a:lnTo>
                <a:lnTo>
                  <a:pt x="216699" y="729022"/>
                </a:lnTo>
                <a:lnTo>
                  <a:pt x="216032" y="730626"/>
                </a:lnTo>
                <a:lnTo>
                  <a:pt x="215454" y="732055"/>
                </a:lnTo>
                <a:lnTo>
                  <a:pt x="214419" y="733011"/>
                </a:lnTo>
                <a:lnTo>
                  <a:pt x="214050" y="733582"/>
                </a:lnTo>
                <a:lnTo>
                  <a:pt x="213611" y="734835"/>
                </a:lnTo>
                <a:lnTo>
                  <a:pt x="213506" y="735011"/>
                </a:lnTo>
                <a:lnTo>
                  <a:pt x="214067" y="735379"/>
                </a:lnTo>
                <a:lnTo>
                  <a:pt x="214111" y="735914"/>
                </a:lnTo>
                <a:lnTo>
                  <a:pt x="214130" y="736107"/>
                </a:lnTo>
                <a:lnTo>
                  <a:pt x="214182" y="736335"/>
                </a:lnTo>
                <a:lnTo>
                  <a:pt x="214173" y="736659"/>
                </a:lnTo>
                <a:lnTo>
                  <a:pt x="213901" y="737159"/>
                </a:lnTo>
                <a:lnTo>
                  <a:pt x="213515" y="737624"/>
                </a:lnTo>
                <a:lnTo>
                  <a:pt x="213130" y="738203"/>
                </a:lnTo>
                <a:lnTo>
                  <a:pt x="212226" y="739063"/>
                </a:lnTo>
                <a:lnTo>
                  <a:pt x="212025" y="738852"/>
                </a:lnTo>
                <a:lnTo>
                  <a:pt x="211007" y="740851"/>
                </a:lnTo>
                <a:lnTo>
                  <a:pt x="209894" y="742027"/>
                </a:lnTo>
                <a:lnTo>
                  <a:pt x="209771" y="741843"/>
                </a:lnTo>
                <a:lnTo>
                  <a:pt x="208044" y="742613"/>
                </a:lnTo>
                <a:lnTo>
                  <a:pt x="207728" y="742799"/>
                </a:lnTo>
                <a:lnTo>
                  <a:pt x="207289" y="743588"/>
                </a:lnTo>
                <a:lnTo>
                  <a:pt x="206982" y="743491"/>
                </a:lnTo>
                <a:lnTo>
                  <a:pt x="206622" y="743841"/>
                </a:lnTo>
                <a:lnTo>
                  <a:pt x="206509" y="743956"/>
                </a:lnTo>
                <a:lnTo>
                  <a:pt x="206210" y="744481"/>
                </a:lnTo>
                <a:lnTo>
                  <a:pt x="206166" y="744648"/>
                </a:lnTo>
                <a:lnTo>
                  <a:pt x="205956" y="745412"/>
                </a:lnTo>
                <a:lnTo>
                  <a:pt x="204325" y="743991"/>
                </a:lnTo>
                <a:lnTo>
                  <a:pt x="204474" y="743868"/>
                </a:lnTo>
                <a:lnTo>
                  <a:pt x="204080" y="743377"/>
                </a:lnTo>
                <a:lnTo>
                  <a:pt x="203308" y="742421"/>
                </a:lnTo>
                <a:lnTo>
                  <a:pt x="202229" y="741377"/>
                </a:lnTo>
                <a:lnTo>
                  <a:pt x="202072" y="741246"/>
                </a:lnTo>
                <a:lnTo>
                  <a:pt x="201773" y="740237"/>
                </a:lnTo>
                <a:lnTo>
                  <a:pt x="202159" y="738913"/>
                </a:lnTo>
                <a:lnTo>
                  <a:pt x="201256" y="738685"/>
                </a:lnTo>
                <a:lnTo>
                  <a:pt x="199467" y="738247"/>
                </a:lnTo>
                <a:lnTo>
                  <a:pt x="199037" y="739107"/>
                </a:lnTo>
                <a:lnTo>
                  <a:pt x="198836" y="740431"/>
                </a:lnTo>
                <a:lnTo>
                  <a:pt x="198275" y="740956"/>
                </a:lnTo>
                <a:lnTo>
                  <a:pt x="197959" y="741255"/>
                </a:lnTo>
                <a:lnTo>
                  <a:pt x="196951" y="741816"/>
                </a:lnTo>
                <a:lnTo>
                  <a:pt x="195476" y="741509"/>
                </a:lnTo>
                <a:lnTo>
                  <a:pt x="194811" y="741851"/>
                </a:lnTo>
                <a:lnTo>
                  <a:pt x="193767" y="741973"/>
                </a:lnTo>
                <a:lnTo>
                  <a:pt x="193197" y="741807"/>
                </a:lnTo>
                <a:lnTo>
                  <a:pt x="192162" y="741877"/>
                </a:lnTo>
                <a:lnTo>
                  <a:pt x="191189" y="741649"/>
                </a:lnTo>
                <a:lnTo>
                  <a:pt x="189768" y="741412"/>
                </a:lnTo>
                <a:lnTo>
                  <a:pt x="187137" y="741956"/>
                </a:lnTo>
                <a:lnTo>
                  <a:pt x="184927" y="743719"/>
                </a:lnTo>
                <a:lnTo>
                  <a:pt x="183726" y="745087"/>
                </a:lnTo>
                <a:lnTo>
                  <a:pt x="182630" y="746577"/>
                </a:lnTo>
                <a:lnTo>
                  <a:pt x="181946" y="746245"/>
                </a:lnTo>
                <a:lnTo>
                  <a:pt x="174168" y="741369"/>
                </a:lnTo>
                <a:lnTo>
                  <a:pt x="171887" y="740421"/>
                </a:lnTo>
                <a:lnTo>
                  <a:pt x="167758" y="740150"/>
                </a:lnTo>
                <a:lnTo>
                  <a:pt x="167266" y="740291"/>
                </a:lnTo>
                <a:lnTo>
                  <a:pt x="166679" y="736721"/>
                </a:lnTo>
                <a:lnTo>
                  <a:pt x="170002" y="734827"/>
                </a:lnTo>
                <a:lnTo>
                  <a:pt x="170808" y="734730"/>
                </a:lnTo>
                <a:lnTo>
                  <a:pt x="172843" y="734178"/>
                </a:lnTo>
                <a:lnTo>
                  <a:pt x="174413" y="734090"/>
                </a:lnTo>
                <a:lnTo>
                  <a:pt x="173904" y="732801"/>
                </a:lnTo>
                <a:lnTo>
                  <a:pt x="173607" y="732319"/>
                </a:lnTo>
                <a:lnTo>
                  <a:pt x="171703" y="730951"/>
                </a:lnTo>
                <a:lnTo>
                  <a:pt x="171002" y="730214"/>
                </a:lnTo>
                <a:lnTo>
                  <a:pt x="171002" y="729311"/>
                </a:lnTo>
                <a:lnTo>
                  <a:pt x="170668" y="728267"/>
                </a:lnTo>
                <a:lnTo>
                  <a:pt x="169835" y="726601"/>
                </a:lnTo>
                <a:lnTo>
                  <a:pt x="168800" y="725066"/>
                </a:lnTo>
                <a:lnTo>
                  <a:pt x="167994" y="724944"/>
                </a:lnTo>
                <a:lnTo>
                  <a:pt x="167511" y="725294"/>
                </a:lnTo>
                <a:lnTo>
                  <a:pt x="166503" y="724663"/>
                </a:lnTo>
                <a:lnTo>
                  <a:pt x="165687" y="724620"/>
                </a:lnTo>
                <a:lnTo>
                  <a:pt x="164363" y="724294"/>
                </a:lnTo>
                <a:lnTo>
                  <a:pt x="164258" y="724435"/>
                </a:lnTo>
                <a:lnTo>
                  <a:pt x="163013" y="723024"/>
                </a:lnTo>
                <a:lnTo>
                  <a:pt x="164469" y="722094"/>
                </a:lnTo>
                <a:lnTo>
                  <a:pt x="165293" y="721033"/>
                </a:lnTo>
                <a:lnTo>
                  <a:pt x="166143" y="719191"/>
                </a:lnTo>
                <a:lnTo>
                  <a:pt x="167047" y="718314"/>
                </a:lnTo>
                <a:lnTo>
                  <a:pt x="167994" y="717113"/>
                </a:lnTo>
                <a:lnTo>
                  <a:pt x="168020" y="716429"/>
                </a:lnTo>
                <a:lnTo>
                  <a:pt x="167722" y="715157"/>
                </a:lnTo>
                <a:lnTo>
                  <a:pt x="167011" y="712851"/>
                </a:lnTo>
                <a:lnTo>
                  <a:pt x="166802" y="711281"/>
                </a:lnTo>
                <a:lnTo>
                  <a:pt x="165890" y="709799"/>
                </a:lnTo>
                <a:lnTo>
                  <a:pt x="165477" y="708387"/>
                </a:lnTo>
                <a:lnTo>
                  <a:pt x="166187" y="706134"/>
                </a:lnTo>
                <a:lnTo>
                  <a:pt x="167117" y="704063"/>
                </a:lnTo>
                <a:lnTo>
                  <a:pt x="168020" y="701670"/>
                </a:lnTo>
                <a:lnTo>
                  <a:pt x="171414" y="696373"/>
                </a:lnTo>
                <a:lnTo>
                  <a:pt x="171957" y="694523"/>
                </a:lnTo>
                <a:lnTo>
                  <a:pt x="168712" y="696409"/>
                </a:lnTo>
                <a:lnTo>
                  <a:pt x="163925" y="694856"/>
                </a:lnTo>
                <a:lnTo>
                  <a:pt x="150516" y="691279"/>
                </a:lnTo>
                <a:lnTo>
                  <a:pt x="150017" y="691156"/>
                </a:lnTo>
                <a:lnTo>
                  <a:pt x="149368" y="691409"/>
                </a:lnTo>
                <a:lnTo>
                  <a:pt x="148035" y="691681"/>
                </a:lnTo>
                <a:lnTo>
                  <a:pt x="147588" y="691945"/>
                </a:lnTo>
                <a:lnTo>
                  <a:pt x="146167" y="693400"/>
                </a:lnTo>
                <a:lnTo>
                  <a:pt x="145877" y="693690"/>
                </a:lnTo>
                <a:lnTo>
                  <a:pt x="145860" y="693461"/>
                </a:lnTo>
                <a:lnTo>
                  <a:pt x="145807" y="693049"/>
                </a:lnTo>
                <a:lnTo>
                  <a:pt x="145281" y="688796"/>
                </a:lnTo>
                <a:lnTo>
                  <a:pt x="138634" y="681518"/>
                </a:lnTo>
                <a:lnTo>
                  <a:pt x="138389" y="681456"/>
                </a:lnTo>
                <a:lnTo>
                  <a:pt x="129934" y="679659"/>
                </a:lnTo>
                <a:lnTo>
                  <a:pt x="129768" y="679501"/>
                </a:lnTo>
                <a:lnTo>
                  <a:pt x="126532" y="676651"/>
                </a:lnTo>
                <a:lnTo>
                  <a:pt x="123761" y="675169"/>
                </a:lnTo>
                <a:lnTo>
                  <a:pt x="123498" y="675020"/>
                </a:lnTo>
                <a:lnTo>
                  <a:pt x="121121" y="673643"/>
                </a:lnTo>
                <a:lnTo>
                  <a:pt x="117983" y="669890"/>
                </a:lnTo>
                <a:lnTo>
                  <a:pt x="114466" y="669398"/>
                </a:lnTo>
                <a:lnTo>
                  <a:pt x="113335" y="668337"/>
                </a:lnTo>
                <a:lnTo>
                  <a:pt x="112037" y="667759"/>
                </a:lnTo>
                <a:lnTo>
                  <a:pt x="111423" y="667487"/>
                </a:lnTo>
                <a:lnTo>
                  <a:pt x="107003" y="665532"/>
                </a:lnTo>
                <a:lnTo>
                  <a:pt x="105407" y="664645"/>
                </a:lnTo>
                <a:lnTo>
                  <a:pt x="105372" y="664356"/>
                </a:lnTo>
                <a:lnTo>
                  <a:pt x="105372" y="664145"/>
                </a:lnTo>
                <a:lnTo>
                  <a:pt x="105091" y="662216"/>
                </a:lnTo>
                <a:lnTo>
                  <a:pt x="104582" y="660139"/>
                </a:lnTo>
                <a:lnTo>
                  <a:pt x="104381" y="659402"/>
                </a:lnTo>
                <a:lnTo>
                  <a:pt x="105241" y="657700"/>
                </a:lnTo>
                <a:lnTo>
                  <a:pt x="105670" y="656052"/>
                </a:lnTo>
                <a:lnTo>
                  <a:pt x="106547" y="654754"/>
                </a:lnTo>
                <a:lnTo>
                  <a:pt x="107634" y="654052"/>
                </a:lnTo>
                <a:lnTo>
                  <a:pt x="109230" y="653290"/>
                </a:lnTo>
                <a:lnTo>
                  <a:pt x="109870" y="652597"/>
                </a:lnTo>
                <a:lnTo>
                  <a:pt x="110037" y="652491"/>
                </a:lnTo>
                <a:lnTo>
                  <a:pt x="110362" y="652439"/>
                </a:lnTo>
                <a:lnTo>
                  <a:pt x="111695" y="652246"/>
                </a:lnTo>
                <a:lnTo>
                  <a:pt x="111774" y="652606"/>
                </a:lnTo>
                <a:lnTo>
                  <a:pt x="112335" y="654062"/>
                </a:lnTo>
                <a:lnTo>
                  <a:pt x="113887" y="653378"/>
                </a:lnTo>
                <a:lnTo>
                  <a:pt x="114966" y="652579"/>
                </a:lnTo>
                <a:lnTo>
                  <a:pt x="115843" y="651781"/>
                </a:lnTo>
                <a:lnTo>
                  <a:pt x="117299" y="650606"/>
                </a:lnTo>
                <a:lnTo>
                  <a:pt x="117079" y="650185"/>
                </a:lnTo>
                <a:lnTo>
                  <a:pt x="119447" y="648361"/>
                </a:lnTo>
                <a:lnTo>
                  <a:pt x="121700" y="646757"/>
                </a:lnTo>
                <a:lnTo>
                  <a:pt x="122008" y="646344"/>
                </a:lnTo>
                <a:lnTo>
                  <a:pt x="122857" y="645230"/>
                </a:lnTo>
                <a:lnTo>
                  <a:pt x="124436" y="644046"/>
                </a:lnTo>
                <a:lnTo>
                  <a:pt x="124480" y="643688"/>
                </a:lnTo>
                <a:lnTo>
                  <a:pt x="124682" y="643205"/>
                </a:lnTo>
                <a:lnTo>
                  <a:pt x="125191" y="642644"/>
                </a:lnTo>
                <a:lnTo>
                  <a:pt x="126304" y="641933"/>
                </a:lnTo>
                <a:lnTo>
                  <a:pt x="127137" y="641398"/>
                </a:lnTo>
                <a:lnTo>
                  <a:pt x="130681" y="638153"/>
                </a:lnTo>
                <a:lnTo>
                  <a:pt x="131356" y="637653"/>
                </a:lnTo>
                <a:lnTo>
                  <a:pt x="131557" y="636759"/>
                </a:lnTo>
                <a:lnTo>
                  <a:pt x="132505" y="635996"/>
                </a:lnTo>
                <a:lnTo>
                  <a:pt x="133486" y="635383"/>
                </a:lnTo>
                <a:lnTo>
                  <a:pt x="133767" y="635207"/>
                </a:lnTo>
                <a:lnTo>
                  <a:pt x="134469" y="635839"/>
                </a:lnTo>
                <a:lnTo>
                  <a:pt x="134837" y="635619"/>
                </a:lnTo>
                <a:lnTo>
                  <a:pt x="135837" y="634724"/>
                </a:lnTo>
                <a:lnTo>
                  <a:pt x="136012" y="632954"/>
                </a:lnTo>
                <a:lnTo>
                  <a:pt x="136354" y="632314"/>
                </a:lnTo>
                <a:lnTo>
                  <a:pt x="136854" y="631375"/>
                </a:lnTo>
                <a:lnTo>
                  <a:pt x="137258" y="631094"/>
                </a:lnTo>
                <a:lnTo>
                  <a:pt x="139607" y="630086"/>
                </a:lnTo>
                <a:lnTo>
                  <a:pt x="140318" y="629779"/>
                </a:lnTo>
                <a:lnTo>
                  <a:pt x="140440" y="630059"/>
                </a:lnTo>
                <a:lnTo>
                  <a:pt x="142458" y="629762"/>
                </a:lnTo>
                <a:lnTo>
                  <a:pt x="143808" y="627315"/>
                </a:lnTo>
                <a:lnTo>
                  <a:pt x="145203" y="625789"/>
                </a:lnTo>
                <a:lnTo>
                  <a:pt x="145387" y="625605"/>
                </a:lnTo>
                <a:lnTo>
                  <a:pt x="145492" y="625499"/>
                </a:lnTo>
                <a:lnTo>
                  <a:pt x="147176" y="623869"/>
                </a:lnTo>
                <a:lnTo>
                  <a:pt x="147158" y="623562"/>
                </a:lnTo>
                <a:lnTo>
                  <a:pt x="149535" y="623631"/>
                </a:lnTo>
                <a:lnTo>
                  <a:pt x="150631" y="623141"/>
                </a:lnTo>
                <a:lnTo>
                  <a:pt x="150148" y="622246"/>
                </a:lnTo>
                <a:lnTo>
                  <a:pt x="151937" y="621229"/>
                </a:lnTo>
                <a:lnTo>
                  <a:pt x="153682" y="620413"/>
                </a:lnTo>
                <a:lnTo>
                  <a:pt x="155060" y="619756"/>
                </a:lnTo>
                <a:lnTo>
                  <a:pt x="155936" y="618449"/>
                </a:lnTo>
                <a:lnTo>
                  <a:pt x="156945" y="618476"/>
                </a:lnTo>
                <a:lnTo>
                  <a:pt x="157348" y="617160"/>
                </a:lnTo>
                <a:lnTo>
                  <a:pt x="158462" y="617502"/>
                </a:lnTo>
                <a:lnTo>
                  <a:pt x="158646" y="617054"/>
                </a:lnTo>
                <a:lnTo>
                  <a:pt x="159435" y="617160"/>
                </a:lnTo>
                <a:lnTo>
                  <a:pt x="160637" y="616730"/>
                </a:lnTo>
                <a:lnTo>
                  <a:pt x="161461" y="616432"/>
                </a:lnTo>
                <a:lnTo>
                  <a:pt x="162373" y="616520"/>
                </a:lnTo>
                <a:lnTo>
                  <a:pt x="162478" y="616397"/>
                </a:lnTo>
                <a:lnTo>
                  <a:pt x="162679" y="616362"/>
                </a:lnTo>
                <a:lnTo>
                  <a:pt x="163794" y="616633"/>
                </a:lnTo>
                <a:lnTo>
                  <a:pt x="165030" y="615221"/>
                </a:lnTo>
                <a:lnTo>
                  <a:pt x="165091" y="614081"/>
                </a:lnTo>
                <a:lnTo>
                  <a:pt x="167792" y="613845"/>
                </a:lnTo>
                <a:lnTo>
                  <a:pt x="169318" y="612380"/>
                </a:lnTo>
                <a:lnTo>
                  <a:pt x="170134" y="612433"/>
                </a:lnTo>
                <a:lnTo>
                  <a:pt x="170923" y="612845"/>
                </a:lnTo>
                <a:lnTo>
                  <a:pt x="171168" y="612688"/>
                </a:lnTo>
                <a:lnTo>
                  <a:pt x="172045" y="611881"/>
                </a:lnTo>
                <a:lnTo>
                  <a:pt x="172940" y="611627"/>
                </a:lnTo>
                <a:lnTo>
                  <a:pt x="173308" y="610372"/>
                </a:lnTo>
                <a:lnTo>
                  <a:pt x="175149" y="610284"/>
                </a:lnTo>
                <a:lnTo>
                  <a:pt x="175693" y="609723"/>
                </a:lnTo>
                <a:lnTo>
                  <a:pt x="177456" y="608908"/>
                </a:lnTo>
                <a:lnTo>
                  <a:pt x="177579" y="608688"/>
                </a:lnTo>
                <a:lnTo>
                  <a:pt x="177500" y="607391"/>
                </a:lnTo>
                <a:lnTo>
                  <a:pt x="176912" y="606128"/>
                </a:lnTo>
                <a:lnTo>
                  <a:pt x="178762" y="604690"/>
                </a:lnTo>
                <a:lnTo>
                  <a:pt x="180665" y="602848"/>
                </a:lnTo>
                <a:lnTo>
                  <a:pt x="181280" y="602261"/>
                </a:lnTo>
                <a:lnTo>
                  <a:pt x="183314" y="604216"/>
                </a:lnTo>
                <a:lnTo>
                  <a:pt x="186102" y="603646"/>
                </a:lnTo>
                <a:lnTo>
                  <a:pt x="185795" y="602533"/>
                </a:lnTo>
                <a:lnTo>
                  <a:pt x="188891" y="602454"/>
                </a:lnTo>
                <a:lnTo>
                  <a:pt x="190786" y="602752"/>
                </a:lnTo>
                <a:lnTo>
                  <a:pt x="191390" y="602515"/>
                </a:lnTo>
                <a:lnTo>
                  <a:pt x="194583" y="600788"/>
                </a:lnTo>
                <a:lnTo>
                  <a:pt x="200668" y="598139"/>
                </a:lnTo>
                <a:lnTo>
                  <a:pt x="204124" y="596262"/>
                </a:lnTo>
                <a:lnTo>
                  <a:pt x="205176" y="594991"/>
                </a:lnTo>
                <a:lnTo>
                  <a:pt x="208166" y="593597"/>
                </a:lnTo>
                <a:lnTo>
                  <a:pt x="209377" y="593035"/>
                </a:lnTo>
                <a:lnTo>
                  <a:pt x="209586" y="592001"/>
                </a:lnTo>
                <a:lnTo>
                  <a:pt x="210236" y="592491"/>
                </a:lnTo>
                <a:lnTo>
                  <a:pt x="210902" y="592395"/>
                </a:lnTo>
                <a:lnTo>
                  <a:pt x="211341" y="592211"/>
                </a:lnTo>
                <a:lnTo>
                  <a:pt x="211849" y="591737"/>
                </a:lnTo>
                <a:lnTo>
                  <a:pt x="212297" y="591325"/>
                </a:lnTo>
                <a:lnTo>
                  <a:pt x="212657" y="591203"/>
                </a:lnTo>
                <a:lnTo>
                  <a:pt x="213130" y="591220"/>
                </a:lnTo>
                <a:lnTo>
                  <a:pt x="213481" y="590291"/>
                </a:lnTo>
                <a:lnTo>
                  <a:pt x="216163" y="590133"/>
                </a:lnTo>
                <a:lnTo>
                  <a:pt x="216567" y="589992"/>
                </a:lnTo>
                <a:lnTo>
                  <a:pt x="216445" y="589527"/>
                </a:lnTo>
                <a:lnTo>
                  <a:pt x="216304" y="588940"/>
                </a:lnTo>
                <a:lnTo>
                  <a:pt x="215979" y="585827"/>
                </a:lnTo>
                <a:lnTo>
                  <a:pt x="215620" y="585240"/>
                </a:lnTo>
                <a:lnTo>
                  <a:pt x="216138" y="583406"/>
                </a:lnTo>
                <a:lnTo>
                  <a:pt x="215655" y="580697"/>
                </a:lnTo>
                <a:lnTo>
                  <a:pt x="213550" y="578969"/>
                </a:lnTo>
                <a:lnTo>
                  <a:pt x="212770" y="577671"/>
                </a:lnTo>
                <a:lnTo>
                  <a:pt x="212314" y="577023"/>
                </a:lnTo>
                <a:lnTo>
                  <a:pt x="212034" y="576216"/>
                </a:lnTo>
                <a:lnTo>
                  <a:pt x="209622" y="574988"/>
                </a:lnTo>
                <a:lnTo>
                  <a:pt x="209964" y="574523"/>
                </a:lnTo>
                <a:lnTo>
                  <a:pt x="208956" y="574339"/>
                </a:lnTo>
                <a:lnTo>
                  <a:pt x="208894" y="574094"/>
                </a:lnTo>
                <a:lnTo>
                  <a:pt x="206868" y="567955"/>
                </a:lnTo>
                <a:lnTo>
                  <a:pt x="206754" y="567595"/>
                </a:lnTo>
                <a:lnTo>
                  <a:pt x="205658" y="566587"/>
                </a:lnTo>
                <a:lnTo>
                  <a:pt x="204132" y="565184"/>
                </a:lnTo>
                <a:lnTo>
                  <a:pt x="204097" y="564842"/>
                </a:lnTo>
                <a:lnTo>
                  <a:pt x="204018" y="564561"/>
                </a:lnTo>
                <a:lnTo>
                  <a:pt x="203352" y="561212"/>
                </a:lnTo>
                <a:lnTo>
                  <a:pt x="205772" y="561711"/>
                </a:lnTo>
                <a:lnTo>
                  <a:pt x="208552" y="563018"/>
                </a:lnTo>
                <a:lnTo>
                  <a:pt x="208999" y="563105"/>
                </a:lnTo>
                <a:lnTo>
                  <a:pt x="211182" y="562676"/>
                </a:lnTo>
                <a:lnTo>
                  <a:pt x="208797" y="559940"/>
                </a:lnTo>
                <a:lnTo>
                  <a:pt x="203404" y="550688"/>
                </a:lnTo>
                <a:lnTo>
                  <a:pt x="204799" y="549934"/>
                </a:lnTo>
                <a:lnTo>
                  <a:pt x="212226" y="545909"/>
                </a:lnTo>
                <a:lnTo>
                  <a:pt x="212226" y="545768"/>
                </a:lnTo>
                <a:lnTo>
                  <a:pt x="212191" y="545444"/>
                </a:lnTo>
                <a:lnTo>
                  <a:pt x="211682" y="542664"/>
                </a:lnTo>
                <a:lnTo>
                  <a:pt x="211604" y="542243"/>
                </a:lnTo>
                <a:lnTo>
                  <a:pt x="210498" y="536175"/>
                </a:lnTo>
                <a:lnTo>
                  <a:pt x="210350" y="536114"/>
                </a:lnTo>
                <a:lnTo>
                  <a:pt x="210236" y="536070"/>
                </a:lnTo>
                <a:lnTo>
                  <a:pt x="209824" y="533623"/>
                </a:lnTo>
                <a:lnTo>
                  <a:pt x="202720" y="521872"/>
                </a:lnTo>
                <a:lnTo>
                  <a:pt x="198003" y="513857"/>
                </a:lnTo>
                <a:lnTo>
                  <a:pt x="197985" y="513629"/>
                </a:lnTo>
                <a:lnTo>
                  <a:pt x="197432" y="513971"/>
                </a:lnTo>
                <a:lnTo>
                  <a:pt x="195003" y="514707"/>
                </a:lnTo>
                <a:lnTo>
                  <a:pt x="194608" y="515120"/>
                </a:lnTo>
                <a:lnTo>
                  <a:pt x="193399" y="515585"/>
                </a:lnTo>
                <a:lnTo>
                  <a:pt x="193399" y="515593"/>
                </a:lnTo>
                <a:lnTo>
                  <a:pt x="192566" y="515339"/>
                </a:lnTo>
                <a:lnTo>
                  <a:pt x="191434" y="516286"/>
                </a:lnTo>
                <a:lnTo>
                  <a:pt x="189181" y="516611"/>
                </a:lnTo>
                <a:lnTo>
                  <a:pt x="188470" y="516172"/>
                </a:lnTo>
                <a:lnTo>
                  <a:pt x="188269" y="516181"/>
                </a:lnTo>
                <a:lnTo>
                  <a:pt x="187654" y="516286"/>
                </a:lnTo>
                <a:lnTo>
                  <a:pt x="186891" y="517058"/>
                </a:lnTo>
                <a:lnTo>
                  <a:pt x="186173" y="517417"/>
                </a:lnTo>
                <a:lnTo>
                  <a:pt x="185226" y="517628"/>
                </a:lnTo>
                <a:lnTo>
                  <a:pt x="184594" y="517987"/>
                </a:lnTo>
                <a:lnTo>
                  <a:pt x="184234" y="518400"/>
                </a:lnTo>
                <a:lnTo>
                  <a:pt x="183182" y="519224"/>
                </a:lnTo>
                <a:lnTo>
                  <a:pt x="182420" y="519452"/>
                </a:lnTo>
                <a:lnTo>
                  <a:pt x="182025" y="519636"/>
                </a:lnTo>
                <a:lnTo>
                  <a:pt x="181613" y="520294"/>
                </a:lnTo>
                <a:lnTo>
                  <a:pt x="180893" y="520916"/>
                </a:lnTo>
                <a:lnTo>
                  <a:pt x="176921" y="520302"/>
                </a:lnTo>
                <a:lnTo>
                  <a:pt x="176912" y="520294"/>
                </a:lnTo>
                <a:lnTo>
                  <a:pt x="176220" y="520372"/>
                </a:lnTo>
                <a:lnTo>
                  <a:pt x="175509" y="520127"/>
                </a:lnTo>
                <a:lnTo>
                  <a:pt x="175000" y="519715"/>
                </a:lnTo>
                <a:lnTo>
                  <a:pt x="174703" y="519276"/>
                </a:lnTo>
                <a:lnTo>
                  <a:pt x="174563" y="519110"/>
                </a:lnTo>
                <a:lnTo>
                  <a:pt x="173913" y="518899"/>
                </a:lnTo>
                <a:lnTo>
                  <a:pt x="172703" y="518908"/>
                </a:lnTo>
                <a:lnTo>
                  <a:pt x="172676" y="518890"/>
                </a:lnTo>
                <a:lnTo>
                  <a:pt x="169624" y="518531"/>
                </a:lnTo>
                <a:lnTo>
                  <a:pt x="168879" y="518364"/>
                </a:lnTo>
                <a:lnTo>
                  <a:pt x="168283" y="518522"/>
                </a:lnTo>
                <a:lnTo>
                  <a:pt x="168266" y="518531"/>
                </a:lnTo>
                <a:lnTo>
                  <a:pt x="166643" y="517549"/>
                </a:lnTo>
                <a:lnTo>
                  <a:pt x="166494" y="517294"/>
                </a:lnTo>
                <a:lnTo>
                  <a:pt x="166082" y="516988"/>
                </a:lnTo>
                <a:lnTo>
                  <a:pt x="165696" y="516996"/>
                </a:lnTo>
                <a:lnTo>
                  <a:pt x="165328" y="517198"/>
                </a:lnTo>
                <a:lnTo>
                  <a:pt x="164925" y="517961"/>
                </a:lnTo>
                <a:lnTo>
                  <a:pt x="162355" y="519724"/>
                </a:lnTo>
                <a:lnTo>
                  <a:pt x="160681" y="520899"/>
                </a:lnTo>
                <a:lnTo>
                  <a:pt x="158348" y="520714"/>
                </a:lnTo>
                <a:lnTo>
                  <a:pt x="155734" y="520504"/>
                </a:lnTo>
                <a:lnTo>
                  <a:pt x="155200" y="520460"/>
                </a:lnTo>
                <a:lnTo>
                  <a:pt x="155164" y="520285"/>
                </a:lnTo>
                <a:lnTo>
                  <a:pt x="155146" y="520171"/>
                </a:lnTo>
                <a:lnTo>
                  <a:pt x="154376" y="516119"/>
                </a:lnTo>
                <a:lnTo>
                  <a:pt x="153910" y="513673"/>
                </a:lnTo>
                <a:lnTo>
                  <a:pt x="152744" y="507560"/>
                </a:lnTo>
                <a:lnTo>
                  <a:pt x="153322" y="504974"/>
                </a:lnTo>
                <a:lnTo>
                  <a:pt x="155269" y="501335"/>
                </a:lnTo>
                <a:lnTo>
                  <a:pt x="155849" y="500247"/>
                </a:lnTo>
                <a:lnTo>
                  <a:pt x="156322" y="497844"/>
                </a:lnTo>
                <a:lnTo>
                  <a:pt x="157392" y="492346"/>
                </a:lnTo>
                <a:lnTo>
                  <a:pt x="158629" y="489119"/>
                </a:lnTo>
                <a:lnTo>
                  <a:pt x="157892" y="483726"/>
                </a:lnTo>
                <a:lnTo>
                  <a:pt x="158470" y="478359"/>
                </a:lnTo>
                <a:lnTo>
                  <a:pt x="157865" y="474272"/>
                </a:lnTo>
                <a:lnTo>
                  <a:pt x="162162" y="469248"/>
                </a:lnTo>
                <a:lnTo>
                  <a:pt x="162057" y="466029"/>
                </a:lnTo>
                <a:lnTo>
                  <a:pt x="160794" y="456076"/>
                </a:lnTo>
                <a:lnTo>
                  <a:pt x="162363" y="450332"/>
                </a:lnTo>
                <a:lnTo>
                  <a:pt x="160987" y="446657"/>
                </a:lnTo>
                <a:lnTo>
                  <a:pt x="158453" y="444000"/>
                </a:lnTo>
                <a:lnTo>
                  <a:pt x="157374" y="442869"/>
                </a:lnTo>
                <a:lnTo>
                  <a:pt x="157269" y="442562"/>
                </a:lnTo>
                <a:lnTo>
                  <a:pt x="156199" y="439423"/>
                </a:lnTo>
                <a:lnTo>
                  <a:pt x="154884" y="435845"/>
                </a:lnTo>
                <a:lnTo>
                  <a:pt x="154165" y="433881"/>
                </a:lnTo>
                <a:lnTo>
                  <a:pt x="153963" y="430540"/>
                </a:lnTo>
                <a:lnTo>
                  <a:pt x="153937" y="430057"/>
                </a:lnTo>
                <a:lnTo>
                  <a:pt x="154462" y="428926"/>
                </a:lnTo>
                <a:lnTo>
                  <a:pt x="156112" y="425287"/>
                </a:lnTo>
                <a:lnTo>
                  <a:pt x="159198" y="426014"/>
                </a:lnTo>
                <a:lnTo>
                  <a:pt x="160689" y="426225"/>
                </a:lnTo>
                <a:lnTo>
                  <a:pt x="161478" y="426330"/>
                </a:lnTo>
                <a:lnTo>
                  <a:pt x="167503" y="427216"/>
                </a:lnTo>
                <a:lnTo>
                  <a:pt x="170712" y="426444"/>
                </a:lnTo>
                <a:lnTo>
                  <a:pt x="174203" y="424111"/>
                </a:lnTo>
                <a:lnTo>
                  <a:pt x="179841" y="423437"/>
                </a:lnTo>
                <a:lnTo>
                  <a:pt x="181814" y="421402"/>
                </a:lnTo>
                <a:lnTo>
                  <a:pt x="182709" y="421331"/>
                </a:lnTo>
                <a:lnTo>
                  <a:pt x="183042" y="420411"/>
                </a:lnTo>
                <a:lnTo>
                  <a:pt x="183533" y="419806"/>
                </a:lnTo>
                <a:lnTo>
                  <a:pt x="183647" y="418903"/>
                </a:lnTo>
                <a:lnTo>
                  <a:pt x="184901" y="417044"/>
                </a:lnTo>
                <a:lnTo>
                  <a:pt x="185769" y="416421"/>
                </a:lnTo>
                <a:lnTo>
                  <a:pt x="188856" y="415096"/>
                </a:lnTo>
                <a:lnTo>
                  <a:pt x="189365" y="412983"/>
                </a:lnTo>
                <a:lnTo>
                  <a:pt x="189207" y="412492"/>
                </a:lnTo>
                <a:lnTo>
                  <a:pt x="190259" y="410142"/>
                </a:lnTo>
                <a:lnTo>
                  <a:pt x="189443" y="407651"/>
                </a:lnTo>
                <a:lnTo>
                  <a:pt x="189865" y="406897"/>
                </a:lnTo>
                <a:lnTo>
                  <a:pt x="189724" y="405477"/>
                </a:lnTo>
                <a:lnTo>
                  <a:pt x="190926" y="405599"/>
                </a:lnTo>
                <a:lnTo>
                  <a:pt x="190970" y="405442"/>
                </a:lnTo>
                <a:lnTo>
                  <a:pt x="190855" y="405161"/>
                </a:lnTo>
                <a:lnTo>
                  <a:pt x="190233" y="404398"/>
                </a:lnTo>
                <a:lnTo>
                  <a:pt x="190294" y="404144"/>
                </a:lnTo>
                <a:lnTo>
                  <a:pt x="190602" y="403706"/>
                </a:lnTo>
                <a:lnTo>
                  <a:pt x="191645" y="403451"/>
                </a:lnTo>
                <a:lnTo>
                  <a:pt x="191776" y="402951"/>
                </a:lnTo>
                <a:lnTo>
                  <a:pt x="191688" y="402408"/>
                </a:lnTo>
                <a:lnTo>
                  <a:pt x="191355" y="401846"/>
                </a:lnTo>
                <a:lnTo>
                  <a:pt x="190575" y="401802"/>
                </a:lnTo>
                <a:lnTo>
                  <a:pt x="190049" y="400996"/>
                </a:lnTo>
                <a:lnTo>
                  <a:pt x="189487" y="400048"/>
                </a:lnTo>
                <a:lnTo>
                  <a:pt x="189637" y="399461"/>
                </a:lnTo>
                <a:lnTo>
                  <a:pt x="189987" y="398935"/>
                </a:lnTo>
                <a:lnTo>
                  <a:pt x="190005" y="398698"/>
                </a:lnTo>
                <a:lnTo>
                  <a:pt x="189724" y="398031"/>
                </a:lnTo>
                <a:lnTo>
                  <a:pt x="189242" y="397146"/>
                </a:lnTo>
                <a:lnTo>
                  <a:pt x="189338" y="396865"/>
                </a:lnTo>
                <a:lnTo>
                  <a:pt x="190066" y="395997"/>
                </a:lnTo>
                <a:lnTo>
                  <a:pt x="189865" y="394866"/>
                </a:lnTo>
                <a:lnTo>
                  <a:pt x="189549" y="394041"/>
                </a:lnTo>
                <a:lnTo>
                  <a:pt x="189041" y="392972"/>
                </a:lnTo>
                <a:lnTo>
                  <a:pt x="189347" y="392270"/>
                </a:lnTo>
                <a:lnTo>
                  <a:pt x="189146" y="392051"/>
                </a:lnTo>
                <a:lnTo>
                  <a:pt x="189268" y="391604"/>
                </a:lnTo>
                <a:lnTo>
                  <a:pt x="189084" y="391525"/>
                </a:lnTo>
                <a:lnTo>
                  <a:pt x="188803" y="391525"/>
                </a:lnTo>
                <a:lnTo>
                  <a:pt x="188418" y="391639"/>
                </a:lnTo>
                <a:lnTo>
                  <a:pt x="188215" y="391454"/>
                </a:lnTo>
                <a:lnTo>
                  <a:pt x="188181" y="390428"/>
                </a:lnTo>
                <a:lnTo>
                  <a:pt x="188251" y="389315"/>
                </a:lnTo>
                <a:lnTo>
                  <a:pt x="187813" y="388850"/>
                </a:lnTo>
                <a:lnTo>
                  <a:pt x="187575" y="388306"/>
                </a:lnTo>
                <a:lnTo>
                  <a:pt x="187497" y="387578"/>
                </a:lnTo>
                <a:lnTo>
                  <a:pt x="187707" y="386570"/>
                </a:lnTo>
                <a:lnTo>
                  <a:pt x="188242" y="385263"/>
                </a:lnTo>
                <a:lnTo>
                  <a:pt x="188225" y="385062"/>
                </a:lnTo>
                <a:lnTo>
                  <a:pt x="189768" y="384746"/>
                </a:lnTo>
                <a:lnTo>
                  <a:pt x="190102" y="382247"/>
                </a:lnTo>
                <a:lnTo>
                  <a:pt x="190259" y="381098"/>
                </a:lnTo>
                <a:lnTo>
                  <a:pt x="189671" y="378327"/>
                </a:lnTo>
                <a:lnTo>
                  <a:pt x="189610" y="378020"/>
                </a:lnTo>
                <a:lnTo>
                  <a:pt x="188953" y="374889"/>
                </a:lnTo>
                <a:lnTo>
                  <a:pt x="188242" y="375144"/>
                </a:lnTo>
                <a:lnTo>
                  <a:pt x="186707" y="372215"/>
                </a:lnTo>
                <a:lnTo>
                  <a:pt x="186690" y="371995"/>
                </a:lnTo>
                <a:lnTo>
                  <a:pt x="187102" y="371048"/>
                </a:lnTo>
                <a:lnTo>
                  <a:pt x="188085" y="369865"/>
                </a:lnTo>
                <a:lnTo>
                  <a:pt x="187979" y="368225"/>
                </a:lnTo>
                <a:lnTo>
                  <a:pt x="189443" y="367067"/>
                </a:lnTo>
                <a:lnTo>
                  <a:pt x="189242" y="363831"/>
                </a:lnTo>
                <a:lnTo>
                  <a:pt x="188453" y="363498"/>
                </a:lnTo>
                <a:lnTo>
                  <a:pt x="189259" y="360692"/>
                </a:lnTo>
                <a:lnTo>
                  <a:pt x="190891" y="347160"/>
                </a:lnTo>
                <a:lnTo>
                  <a:pt x="191171" y="347266"/>
                </a:lnTo>
                <a:lnTo>
                  <a:pt x="210789" y="357780"/>
                </a:lnTo>
                <a:lnTo>
                  <a:pt x="225355" y="358193"/>
                </a:lnTo>
                <a:lnTo>
                  <a:pt x="230545" y="353422"/>
                </a:lnTo>
                <a:lnTo>
                  <a:pt x="235974" y="348125"/>
                </a:lnTo>
                <a:lnTo>
                  <a:pt x="236132" y="348020"/>
                </a:lnTo>
                <a:lnTo>
                  <a:pt x="238955" y="346564"/>
                </a:lnTo>
                <a:lnTo>
                  <a:pt x="244059" y="343381"/>
                </a:lnTo>
                <a:lnTo>
                  <a:pt x="244287" y="343223"/>
                </a:lnTo>
                <a:lnTo>
                  <a:pt x="245751" y="342241"/>
                </a:lnTo>
                <a:lnTo>
                  <a:pt x="248128" y="341022"/>
                </a:lnTo>
                <a:lnTo>
                  <a:pt x="252205" y="339110"/>
                </a:lnTo>
                <a:lnTo>
                  <a:pt x="254276" y="338102"/>
                </a:lnTo>
                <a:lnTo>
                  <a:pt x="259257" y="335682"/>
                </a:lnTo>
                <a:lnTo>
                  <a:pt x="269051" y="335883"/>
                </a:lnTo>
                <a:lnTo>
                  <a:pt x="269972" y="336883"/>
                </a:lnTo>
                <a:lnTo>
                  <a:pt x="271209" y="337716"/>
                </a:lnTo>
                <a:lnTo>
                  <a:pt x="273568" y="339294"/>
                </a:lnTo>
                <a:lnTo>
                  <a:pt x="274314" y="339461"/>
                </a:lnTo>
                <a:lnTo>
                  <a:pt x="279312" y="337742"/>
                </a:lnTo>
                <a:lnTo>
                  <a:pt x="283311" y="335269"/>
                </a:lnTo>
                <a:lnTo>
                  <a:pt x="286914" y="333051"/>
                </a:lnTo>
                <a:lnTo>
                  <a:pt x="293238" y="332261"/>
                </a:lnTo>
                <a:lnTo>
                  <a:pt x="294694" y="334734"/>
                </a:lnTo>
                <a:lnTo>
                  <a:pt x="296438" y="334734"/>
                </a:lnTo>
                <a:lnTo>
                  <a:pt x="298087" y="335936"/>
                </a:lnTo>
                <a:lnTo>
                  <a:pt x="299560" y="334901"/>
                </a:lnTo>
                <a:lnTo>
                  <a:pt x="302708" y="333700"/>
                </a:lnTo>
                <a:lnTo>
                  <a:pt x="307698" y="325588"/>
                </a:lnTo>
                <a:lnTo>
                  <a:pt x="307637" y="325184"/>
                </a:lnTo>
                <a:lnTo>
                  <a:pt x="305900" y="323992"/>
                </a:lnTo>
                <a:lnTo>
                  <a:pt x="305427" y="322536"/>
                </a:lnTo>
                <a:lnTo>
                  <a:pt x="305191" y="321773"/>
                </a:lnTo>
                <a:lnTo>
                  <a:pt x="302568" y="322431"/>
                </a:lnTo>
                <a:lnTo>
                  <a:pt x="301034" y="316889"/>
                </a:lnTo>
                <a:lnTo>
                  <a:pt x="301796" y="316055"/>
                </a:lnTo>
                <a:lnTo>
                  <a:pt x="297324" y="312197"/>
                </a:lnTo>
                <a:lnTo>
                  <a:pt x="294185" y="309286"/>
                </a:lnTo>
                <a:lnTo>
                  <a:pt x="287906" y="304366"/>
                </a:lnTo>
                <a:lnTo>
                  <a:pt x="287520" y="304217"/>
                </a:lnTo>
                <a:lnTo>
                  <a:pt x="285626" y="303401"/>
                </a:lnTo>
                <a:lnTo>
                  <a:pt x="285134" y="303112"/>
                </a:lnTo>
                <a:lnTo>
                  <a:pt x="280513" y="300972"/>
                </a:lnTo>
                <a:lnTo>
                  <a:pt x="273612" y="298228"/>
                </a:lnTo>
                <a:lnTo>
                  <a:pt x="269095" y="295255"/>
                </a:lnTo>
                <a:lnTo>
                  <a:pt x="266438" y="292993"/>
                </a:lnTo>
                <a:lnTo>
                  <a:pt x="262677" y="289809"/>
                </a:lnTo>
                <a:lnTo>
                  <a:pt x="261703" y="288993"/>
                </a:lnTo>
                <a:lnTo>
                  <a:pt x="260458" y="287003"/>
                </a:lnTo>
                <a:lnTo>
                  <a:pt x="257634" y="285889"/>
                </a:lnTo>
                <a:lnTo>
                  <a:pt x="256468" y="284644"/>
                </a:lnTo>
                <a:lnTo>
                  <a:pt x="254801" y="282916"/>
                </a:lnTo>
                <a:lnTo>
                  <a:pt x="252732" y="281478"/>
                </a:lnTo>
                <a:lnTo>
                  <a:pt x="249943" y="280215"/>
                </a:lnTo>
                <a:lnTo>
                  <a:pt x="247864" y="278716"/>
                </a:lnTo>
                <a:lnTo>
                  <a:pt x="247339" y="278251"/>
                </a:lnTo>
                <a:lnTo>
                  <a:pt x="245120" y="276278"/>
                </a:lnTo>
                <a:lnTo>
                  <a:pt x="243366" y="274884"/>
                </a:lnTo>
                <a:lnTo>
                  <a:pt x="241787" y="274349"/>
                </a:lnTo>
                <a:lnTo>
                  <a:pt x="240183" y="274059"/>
                </a:lnTo>
                <a:lnTo>
                  <a:pt x="237447" y="272665"/>
                </a:lnTo>
                <a:lnTo>
                  <a:pt x="236710" y="272288"/>
                </a:lnTo>
                <a:lnTo>
                  <a:pt x="235825" y="271490"/>
                </a:lnTo>
                <a:lnTo>
                  <a:pt x="232510" y="270446"/>
                </a:lnTo>
                <a:lnTo>
                  <a:pt x="230326" y="267903"/>
                </a:lnTo>
                <a:lnTo>
                  <a:pt x="228861" y="266746"/>
                </a:lnTo>
                <a:lnTo>
                  <a:pt x="226827" y="265483"/>
                </a:lnTo>
                <a:lnTo>
                  <a:pt x="225477" y="262037"/>
                </a:lnTo>
                <a:lnTo>
                  <a:pt x="222259" y="258327"/>
                </a:lnTo>
                <a:lnTo>
                  <a:pt x="220644" y="257670"/>
                </a:lnTo>
                <a:lnTo>
                  <a:pt x="219918" y="255635"/>
                </a:lnTo>
                <a:lnTo>
                  <a:pt x="218839" y="254451"/>
                </a:lnTo>
                <a:lnTo>
                  <a:pt x="217883" y="254381"/>
                </a:lnTo>
                <a:lnTo>
                  <a:pt x="215795" y="251767"/>
                </a:lnTo>
                <a:lnTo>
                  <a:pt x="215251" y="251575"/>
                </a:lnTo>
                <a:lnTo>
                  <a:pt x="214971" y="250198"/>
                </a:lnTo>
                <a:lnTo>
                  <a:pt x="214550" y="249339"/>
                </a:lnTo>
                <a:lnTo>
                  <a:pt x="214410" y="248453"/>
                </a:lnTo>
                <a:lnTo>
                  <a:pt x="210148" y="245243"/>
                </a:lnTo>
                <a:lnTo>
                  <a:pt x="207676" y="243480"/>
                </a:lnTo>
                <a:lnTo>
                  <a:pt x="207201" y="243147"/>
                </a:lnTo>
                <a:lnTo>
                  <a:pt x="206728" y="242797"/>
                </a:lnTo>
                <a:lnTo>
                  <a:pt x="205798" y="242104"/>
                </a:lnTo>
                <a:lnTo>
                  <a:pt x="205553" y="241946"/>
                </a:lnTo>
                <a:lnTo>
                  <a:pt x="205536" y="241937"/>
                </a:lnTo>
                <a:lnTo>
                  <a:pt x="205141" y="241657"/>
                </a:lnTo>
                <a:lnTo>
                  <a:pt x="204974" y="241534"/>
                </a:lnTo>
                <a:lnTo>
                  <a:pt x="204869" y="241455"/>
                </a:lnTo>
                <a:lnTo>
                  <a:pt x="205658" y="239543"/>
                </a:lnTo>
                <a:lnTo>
                  <a:pt x="206088" y="238465"/>
                </a:lnTo>
                <a:lnTo>
                  <a:pt x="205956" y="238324"/>
                </a:lnTo>
                <a:lnTo>
                  <a:pt x="205877" y="238237"/>
                </a:lnTo>
                <a:lnTo>
                  <a:pt x="204597" y="237035"/>
                </a:lnTo>
                <a:lnTo>
                  <a:pt x="202948" y="235632"/>
                </a:lnTo>
                <a:lnTo>
                  <a:pt x="200940" y="234562"/>
                </a:lnTo>
                <a:lnTo>
                  <a:pt x="199721" y="234492"/>
                </a:lnTo>
                <a:lnTo>
                  <a:pt x="198792" y="234597"/>
                </a:lnTo>
                <a:lnTo>
                  <a:pt x="198204" y="233396"/>
                </a:lnTo>
                <a:lnTo>
                  <a:pt x="197494" y="233738"/>
                </a:lnTo>
                <a:lnTo>
                  <a:pt x="195074" y="232274"/>
                </a:lnTo>
                <a:lnTo>
                  <a:pt x="194039" y="231721"/>
                </a:lnTo>
                <a:lnTo>
                  <a:pt x="193775" y="231580"/>
                </a:lnTo>
                <a:lnTo>
                  <a:pt x="191504" y="230976"/>
                </a:lnTo>
                <a:lnTo>
                  <a:pt x="187795" y="231160"/>
                </a:lnTo>
                <a:lnTo>
                  <a:pt x="186453" y="231133"/>
                </a:lnTo>
                <a:lnTo>
                  <a:pt x="182489" y="232361"/>
                </a:lnTo>
                <a:lnTo>
                  <a:pt x="181297" y="232703"/>
                </a:lnTo>
                <a:lnTo>
                  <a:pt x="179640" y="232686"/>
                </a:lnTo>
                <a:lnTo>
                  <a:pt x="177798" y="232642"/>
                </a:lnTo>
                <a:lnTo>
                  <a:pt x="177088" y="232686"/>
                </a:lnTo>
                <a:lnTo>
                  <a:pt x="176237" y="233072"/>
                </a:lnTo>
                <a:lnTo>
                  <a:pt x="174816" y="234545"/>
                </a:lnTo>
                <a:lnTo>
                  <a:pt x="173238" y="233492"/>
                </a:lnTo>
                <a:lnTo>
                  <a:pt x="172940" y="233290"/>
                </a:lnTo>
                <a:lnTo>
                  <a:pt x="172352" y="232764"/>
                </a:lnTo>
                <a:lnTo>
                  <a:pt x="171967" y="232396"/>
                </a:lnTo>
                <a:lnTo>
                  <a:pt x="171642" y="232089"/>
                </a:lnTo>
                <a:lnTo>
                  <a:pt x="171344" y="231861"/>
                </a:lnTo>
                <a:lnTo>
                  <a:pt x="167336" y="228292"/>
                </a:lnTo>
                <a:lnTo>
                  <a:pt x="166819" y="227599"/>
                </a:lnTo>
                <a:lnTo>
                  <a:pt x="165775" y="226205"/>
                </a:lnTo>
                <a:lnTo>
                  <a:pt x="161777" y="220303"/>
                </a:lnTo>
                <a:lnTo>
                  <a:pt x="160953" y="219006"/>
                </a:lnTo>
                <a:lnTo>
                  <a:pt x="163057" y="216041"/>
                </a:lnTo>
                <a:lnTo>
                  <a:pt x="162723" y="212691"/>
                </a:lnTo>
                <a:lnTo>
                  <a:pt x="162627" y="211245"/>
                </a:lnTo>
                <a:lnTo>
                  <a:pt x="162399" y="210867"/>
                </a:lnTo>
                <a:lnTo>
                  <a:pt x="159725" y="206342"/>
                </a:lnTo>
                <a:lnTo>
                  <a:pt x="160829" y="204966"/>
                </a:lnTo>
                <a:lnTo>
                  <a:pt x="161610" y="203992"/>
                </a:lnTo>
                <a:lnTo>
                  <a:pt x="163513" y="201625"/>
                </a:lnTo>
                <a:lnTo>
                  <a:pt x="166775" y="199011"/>
                </a:lnTo>
                <a:lnTo>
                  <a:pt x="167020" y="198827"/>
                </a:lnTo>
                <a:lnTo>
                  <a:pt x="158857" y="201063"/>
                </a:lnTo>
                <a:lnTo>
                  <a:pt x="156637" y="200476"/>
                </a:lnTo>
                <a:lnTo>
                  <a:pt x="154918" y="200485"/>
                </a:lnTo>
                <a:lnTo>
                  <a:pt x="151043" y="201861"/>
                </a:lnTo>
                <a:lnTo>
                  <a:pt x="146149" y="204115"/>
                </a:lnTo>
                <a:lnTo>
                  <a:pt x="135749" y="199292"/>
                </a:lnTo>
                <a:lnTo>
                  <a:pt x="110090" y="187067"/>
                </a:lnTo>
                <a:lnTo>
                  <a:pt x="103460" y="186033"/>
                </a:lnTo>
                <a:lnTo>
                  <a:pt x="95173" y="184779"/>
                </a:lnTo>
                <a:lnTo>
                  <a:pt x="90219" y="184910"/>
                </a:lnTo>
                <a:lnTo>
                  <a:pt x="84098" y="189558"/>
                </a:lnTo>
                <a:lnTo>
                  <a:pt x="82203" y="192066"/>
                </a:lnTo>
                <a:lnTo>
                  <a:pt x="81186" y="193408"/>
                </a:lnTo>
                <a:lnTo>
                  <a:pt x="77644" y="197827"/>
                </a:lnTo>
                <a:lnTo>
                  <a:pt x="62156" y="183349"/>
                </a:lnTo>
                <a:lnTo>
                  <a:pt x="61815" y="183446"/>
                </a:lnTo>
                <a:lnTo>
                  <a:pt x="61446" y="183639"/>
                </a:lnTo>
                <a:lnTo>
                  <a:pt x="55886" y="186611"/>
                </a:lnTo>
                <a:lnTo>
                  <a:pt x="49888" y="189795"/>
                </a:lnTo>
                <a:lnTo>
                  <a:pt x="44188" y="192987"/>
                </a:lnTo>
                <a:lnTo>
                  <a:pt x="38251" y="196547"/>
                </a:lnTo>
                <a:lnTo>
                  <a:pt x="36454" y="197722"/>
                </a:lnTo>
                <a:lnTo>
                  <a:pt x="34498" y="198818"/>
                </a:lnTo>
                <a:lnTo>
                  <a:pt x="34358" y="198950"/>
                </a:lnTo>
                <a:lnTo>
                  <a:pt x="34235" y="198889"/>
                </a:lnTo>
                <a:lnTo>
                  <a:pt x="34147" y="198836"/>
                </a:lnTo>
                <a:lnTo>
                  <a:pt x="30561" y="203729"/>
                </a:lnTo>
                <a:lnTo>
                  <a:pt x="28482" y="206544"/>
                </a:lnTo>
                <a:lnTo>
                  <a:pt x="26606" y="209140"/>
                </a:lnTo>
                <a:lnTo>
                  <a:pt x="20397" y="217585"/>
                </a:lnTo>
                <a:lnTo>
                  <a:pt x="20204" y="219374"/>
                </a:lnTo>
                <a:lnTo>
                  <a:pt x="19941" y="220066"/>
                </a:lnTo>
                <a:lnTo>
                  <a:pt x="11408" y="227582"/>
                </a:lnTo>
                <a:lnTo>
                  <a:pt x="10435" y="226652"/>
                </a:lnTo>
                <a:lnTo>
                  <a:pt x="8032" y="223469"/>
                </a:lnTo>
                <a:lnTo>
                  <a:pt x="6314" y="221119"/>
                </a:lnTo>
                <a:lnTo>
                  <a:pt x="2455" y="215892"/>
                </a:lnTo>
                <a:lnTo>
                  <a:pt x="2236" y="215629"/>
                </a:lnTo>
                <a:lnTo>
                  <a:pt x="1271" y="214305"/>
                </a:lnTo>
                <a:lnTo>
                  <a:pt x="815" y="213683"/>
                </a:lnTo>
                <a:lnTo>
                  <a:pt x="718" y="213209"/>
                </a:lnTo>
                <a:lnTo>
                  <a:pt x="605" y="211429"/>
                </a:lnTo>
                <a:lnTo>
                  <a:pt x="508" y="210455"/>
                </a:lnTo>
                <a:lnTo>
                  <a:pt x="605" y="210411"/>
                </a:lnTo>
                <a:lnTo>
                  <a:pt x="701" y="210333"/>
                </a:lnTo>
                <a:lnTo>
                  <a:pt x="0" y="206965"/>
                </a:lnTo>
                <a:lnTo>
                  <a:pt x="5199" y="198564"/>
                </a:lnTo>
                <a:lnTo>
                  <a:pt x="5699" y="197143"/>
                </a:lnTo>
                <a:lnTo>
                  <a:pt x="5393" y="194004"/>
                </a:lnTo>
                <a:lnTo>
                  <a:pt x="5261" y="193162"/>
                </a:lnTo>
                <a:lnTo>
                  <a:pt x="5454" y="192399"/>
                </a:lnTo>
                <a:lnTo>
                  <a:pt x="5787" y="190891"/>
                </a:lnTo>
                <a:lnTo>
                  <a:pt x="6278" y="189312"/>
                </a:lnTo>
                <a:lnTo>
                  <a:pt x="6805" y="187821"/>
                </a:lnTo>
                <a:lnTo>
                  <a:pt x="7436" y="186235"/>
                </a:lnTo>
                <a:lnTo>
                  <a:pt x="7962" y="184787"/>
                </a:lnTo>
                <a:lnTo>
                  <a:pt x="8515" y="183393"/>
                </a:lnTo>
                <a:lnTo>
                  <a:pt x="11040" y="176062"/>
                </a:lnTo>
                <a:lnTo>
                  <a:pt x="12031" y="173826"/>
                </a:lnTo>
                <a:lnTo>
                  <a:pt x="14215" y="167959"/>
                </a:lnTo>
                <a:lnTo>
                  <a:pt x="14460" y="166047"/>
                </a:lnTo>
                <a:lnTo>
                  <a:pt x="16284" y="161899"/>
                </a:lnTo>
                <a:lnTo>
                  <a:pt x="16504" y="161119"/>
                </a:lnTo>
                <a:lnTo>
                  <a:pt x="18231" y="159303"/>
                </a:lnTo>
                <a:lnTo>
                  <a:pt x="18617" y="158865"/>
                </a:lnTo>
                <a:lnTo>
                  <a:pt x="19196" y="158059"/>
                </a:lnTo>
                <a:lnTo>
                  <a:pt x="19924" y="153130"/>
                </a:lnTo>
                <a:lnTo>
                  <a:pt x="20029" y="151499"/>
                </a:lnTo>
                <a:lnTo>
                  <a:pt x="20011" y="150859"/>
                </a:lnTo>
                <a:lnTo>
                  <a:pt x="19976" y="149780"/>
                </a:lnTo>
                <a:lnTo>
                  <a:pt x="19968" y="149526"/>
                </a:lnTo>
                <a:lnTo>
                  <a:pt x="19449" y="148781"/>
                </a:lnTo>
                <a:lnTo>
                  <a:pt x="19117" y="148228"/>
                </a:lnTo>
                <a:lnTo>
                  <a:pt x="18336" y="147000"/>
                </a:lnTo>
                <a:lnTo>
                  <a:pt x="16539" y="145194"/>
                </a:lnTo>
                <a:lnTo>
                  <a:pt x="15390" y="143764"/>
                </a:lnTo>
                <a:lnTo>
                  <a:pt x="13539" y="142020"/>
                </a:lnTo>
                <a:lnTo>
                  <a:pt x="11952" y="140546"/>
                </a:lnTo>
                <a:lnTo>
                  <a:pt x="10094" y="138827"/>
                </a:lnTo>
                <a:lnTo>
                  <a:pt x="9830" y="138617"/>
                </a:lnTo>
                <a:lnTo>
                  <a:pt x="8891" y="136828"/>
                </a:lnTo>
                <a:lnTo>
                  <a:pt x="7375" y="133031"/>
                </a:lnTo>
                <a:lnTo>
                  <a:pt x="7295" y="131242"/>
                </a:lnTo>
                <a:lnTo>
                  <a:pt x="8322" y="129996"/>
                </a:lnTo>
                <a:lnTo>
                  <a:pt x="9628" y="128410"/>
                </a:lnTo>
                <a:lnTo>
                  <a:pt x="9900" y="127699"/>
                </a:lnTo>
                <a:lnTo>
                  <a:pt x="9391" y="126190"/>
                </a:lnTo>
                <a:lnTo>
                  <a:pt x="8532" y="123648"/>
                </a:lnTo>
                <a:lnTo>
                  <a:pt x="6945" y="117763"/>
                </a:lnTo>
                <a:lnTo>
                  <a:pt x="7234" y="113905"/>
                </a:lnTo>
                <a:lnTo>
                  <a:pt x="8138" y="109397"/>
                </a:lnTo>
                <a:lnTo>
                  <a:pt x="7883" y="105276"/>
                </a:lnTo>
                <a:lnTo>
                  <a:pt x="7804" y="103960"/>
                </a:lnTo>
                <a:lnTo>
                  <a:pt x="7059" y="100163"/>
                </a:lnTo>
                <a:lnTo>
                  <a:pt x="5699" y="97533"/>
                </a:lnTo>
                <a:lnTo>
                  <a:pt x="5858" y="94972"/>
                </a:lnTo>
                <a:lnTo>
                  <a:pt x="6954" y="92315"/>
                </a:lnTo>
                <a:lnTo>
                  <a:pt x="8182" y="90377"/>
                </a:lnTo>
                <a:lnTo>
                  <a:pt x="8576" y="89228"/>
                </a:lnTo>
                <a:lnTo>
                  <a:pt x="10330" y="84440"/>
                </a:lnTo>
                <a:lnTo>
                  <a:pt x="10768" y="82344"/>
                </a:lnTo>
                <a:lnTo>
                  <a:pt x="11014" y="79845"/>
                </a:lnTo>
                <a:lnTo>
                  <a:pt x="8576" y="69277"/>
                </a:lnTo>
                <a:lnTo>
                  <a:pt x="9295" y="59368"/>
                </a:lnTo>
                <a:lnTo>
                  <a:pt x="5051" y="51827"/>
                </a:lnTo>
                <a:lnTo>
                  <a:pt x="5314" y="51748"/>
                </a:lnTo>
                <a:lnTo>
                  <a:pt x="6086" y="51494"/>
                </a:lnTo>
                <a:lnTo>
                  <a:pt x="9462" y="50126"/>
                </a:lnTo>
                <a:lnTo>
                  <a:pt x="11908" y="49318"/>
                </a:lnTo>
                <a:lnTo>
                  <a:pt x="13382" y="48748"/>
                </a:lnTo>
                <a:lnTo>
                  <a:pt x="15951" y="47284"/>
                </a:lnTo>
                <a:lnTo>
                  <a:pt x="17424" y="47223"/>
                </a:lnTo>
                <a:lnTo>
                  <a:pt x="17433" y="47223"/>
                </a:lnTo>
                <a:lnTo>
                  <a:pt x="17468" y="47223"/>
                </a:lnTo>
                <a:lnTo>
                  <a:pt x="17907" y="47205"/>
                </a:lnTo>
                <a:lnTo>
                  <a:pt x="18907" y="46583"/>
                </a:lnTo>
                <a:lnTo>
                  <a:pt x="20529" y="45732"/>
                </a:lnTo>
                <a:lnTo>
                  <a:pt x="21564" y="45197"/>
                </a:lnTo>
                <a:lnTo>
                  <a:pt x="25781" y="45565"/>
                </a:lnTo>
                <a:lnTo>
                  <a:pt x="27947" y="44855"/>
                </a:lnTo>
                <a:lnTo>
                  <a:pt x="28141" y="44803"/>
                </a:lnTo>
                <a:lnTo>
                  <a:pt x="30262" y="43855"/>
                </a:lnTo>
                <a:lnTo>
                  <a:pt x="32990" y="43382"/>
                </a:lnTo>
                <a:lnTo>
                  <a:pt x="36199" y="43207"/>
                </a:lnTo>
                <a:lnTo>
                  <a:pt x="39243" y="43259"/>
                </a:lnTo>
                <a:lnTo>
                  <a:pt x="41189" y="43154"/>
                </a:lnTo>
                <a:lnTo>
                  <a:pt x="42575" y="42952"/>
                </a:lnTo>
                <a:lnTo>
                  <a:pt x="43943" y="42627"/>
                </a:lnTo>
                <a:lnTo>
                  <a:pt x="47284" y="41514"/>
                </a:lnTo>
                <a:lnTo>
                  <a:pt x="49493" y="41198"/>
                </a:lnTo>
                <a:lnTo>
                  <a:pt x="51844" y="41365"/>
                </a:lnTo>
                <a:lnTo>
                  <a:pt x="54290" y="40155"/>
                </a:lnTo>
                <a:lnTo>
                  <a:pt x="55150" y="39725"/>
                </a:lnTo>
                <a:lnTo>
                  <a:pt x="57834" y="38392"/>
                </a:lnTo>
                <a:lnTo>
                  <a:pt x="59561" y="38208"/>
                </a:lnTo>
                <a:lnTo>
                  <a:pt x="62007" y="38462"/>
                </a:lnTo>
                <a:lnTo>
                  <a:pt x="65270" y="39032"/>
                </a:lnTo>
                <a:lnTo>
                  <a:pt x="67006" y="38804"/>
                </a:lnTo>
                <a:lnTo>
                  <a:pt x="69523" y="38392"/>
                </a:lnTo>
                <a:lnTo>
                  <a:pt x="72548" y="38208"/>
                </a:lnTo>
                <a:lnTo>
                  <a:pt x="73776" y="38445"/>
                </a:lnTo>
                <a:lnTo>
                  <a:pt x="74065" y="38497"/>
                </a:lnTo>
                <a:lnTo>
                  <a:pt x="74232" y="38532"/>
                </a:lnTo>
                <a:lnTo>
                  <a:pt x="74714" y="38585"/>
                </a:lnTo>
                <a:lnTo>
                  <a:pt x="75636" y="38682"/>
                </a:lnTo>
                <a:lnTo>
                  <a:pt x="77678" y="38901"/>
                </a:lnTo>
                <a:lnTo>
                  <a:pt x="79020" y="39111"/>
                </a:lnTo>
                <a:lnTo>
                  <a:pt x="82571" y="39979"/>
                </a:lnTo>
                <a:lnTo>
                  <a:pt x="83694" y="39962"/>
                </a:lnTo>
                <a:lnTo>
                  <a:pt x="84290" y="40014"/>
                </a:lnTo>
                <a:lnTo>
                  <a:pt x="85491" y="40120"/>
                </a:lnTo>
                <a:lnTo>
                  <a:pt x="86386" y="40541"/>
                </a:lnTo>
                <a:lnTo>
                  <a:pt x="88640" y="41601"/>
                </a:lnTo>
                <a:lnTo>
                  <a:pt x="90342" y="42461"/>
                </a:lnTo>
                <a:lnTo>
                  <a:pt x="90622" y="42523"/>
                </a:lnTo>
                <a:lnTo>
                  <a:pt x="91376" y="42610"/>
                </a:lnTo>
                <a:lnTo>
                  <a:pt x="93174" y="42865"/>
                </a:lnTo>
                <a:lnTo>
                  <a:pt x="94103" y="42777"/>
                </a:lnTo>
                <a:lnTo>
                  <a:pt x="96181" y="42707"/>
                </a:lnTo>
                <a:lnTo>
                  <a:pt x="96296" y="43478"/>
                </a:lnTo>
                <a:lnTo>
                  <a:pt x="96321" y="44224"/>
                </a:lnTo>
                <a:lnTo>
                  <a:pt x="96321" y="45434"/>
                </a:lnTo>
                <a:lnTo>
                  <a:pt x="95936" y="51634"/>
                </a:lnTo>
                <a:lnTo>
                  <a:pt x="98699" y="51082"/>
                </a:lnTo>
                <a:lnTo>
                  <a:pt x="99576" y="52011"/>
                </a:lnTo>
                <a:lnTo>
                  <a:pt x="101724" y="51783"/>
                </a:lnTo>
                <a:lnTo>
                  <a:pt x="102846" y="53028"/>
                </a:lnTo>
                <a:lnTo>
                  <a:pt x="104408" y="53291"/>
                </a:lnTo>
                <a:lnTo>
                  <a:pt x="105574" y="53317"/>
                </a:lnTo>
                <a:lnTo>
                  <a:pt x="106609" y="54475"/>
                </a:lnTo>
                <a:lnTo>
                  <a:pt x="108187" y="54247"/>
                </a:lnTo>
                <a:lnTo>
                  <a:pt x="108854" y="54729"/>
                </a:lnTo>
                <a:lnTo>
                  <a:pt x="109747" y="54641"/>
                </a:lnTo>
                <a:lnTo>
                  <a:pt x="110529" y="54703"/>
                </a:lnTo>
                <a:lnTo>
                  <a:pt x="111686" y="56308"/>
                </a:lnTo>
                <a:lnTo>
                  <a:pt x="112309" y="56211"/>
                </a:lnTo>
                <a:lnTo>
                  <a:pt x="112931" y="56579"/>
                </a:lnTo>
                <a:lnTo>
                  <a:pt x="113439" y="56764"/>
                </a:lnTo>
                <a:lnTo>
                  <a:pt x="113773" y="57062"/>
                </a:lnTo>
                <a:lnTo>
                  <a:pt x="114334" y="57343"/>
                </a:lnTo>
                <a:lnTo>
                  <a:pt x="115554" y="57290"/>
                </a:lnTo>
                <a:lnTo>
                  <a:pt x="116290" y="56746"/>
                </a:lnTo>
                <a:lnTo>
                  <a:pt x="116930" y="56799"/>
                </a:lnTo>
                <a:lnTo>
                  <a:pt x="117403" y="56237"/>
                </a:lnTo>
                <a:lnTo>
                  <a:pt x="117746" y="55861"/>
                </a:lnTo>
                <a:lnTo>
                  <a:pt x="119070" y="55527"/>
                </a:lnTo>
                <a:lnTo>
                  <a:pt x="119736" y="55905"/>
                </a:lnTo>
                <a:lnTo>
                  <a:pt x="120964" y="55887"/>
                </a:lnTo>
                <a:lnTo>
                  <a:pt x="121262" y="55825"/>
                </a:lnTo>
                <a:lnTo>
                  <a:pt x="123016" y="55194"/>
                </a:lnTo>
                <a:lnTo>
                  <a:pt x="123577" y="55378"/>
                </a:lnTo>
                <a:lnTo>
                  <a:pt x="123945" y="55527"/>
                </a:lnTo>
                <a:lnTo>
                  <a:pt x="124524" y="54949"/>
                </a:lnTo>
                <a:lnTo>
                  <a:pt x="125436" y="54668"/>
                </a:lnTo>
                <a:lnTo>
                  <a:pt x="126129" y="54510"/>
                </a:lnTo>
                <a:lnTo>
                  <a:pt x="126988" y="54983"/>
                </a:lnTo>
                <a:lnTo>
                  <a:pt x="127313" y="55019"/>
                </a:lnTo>
                <a:lnTo>
                  <a:pt x="127769" y="55019"/>
                </a:lnTo>
                <a:lnTo>
                  <a:pt x="128497" y="54624"/>
                </a:lnTo>
                <a:lnTo>
                  <a:pt x="128505" y="54080"/>
                </a:lnTo>
                <a:lnTo>
                  <a:pt x="128524" y="53405"/>
                </a:lnTo>
                <a:lnTo>
                  <a:pt x="129321" y="53449"/>
                </a:lnTo>
                <a:lnTo>
                  <a:pt x="129514" y="53458"/>
                </a:lnTo>
                <a:lnTo>
                  <a:pt x="129576" y="53458"/>
                </a:lnTo>
                <a:lnTo>
                  <a:pt x="130075" y="53738"/>
                </a:lnTo>
                <a:lnTo>
                  <a:pt x="130303" y="53870"/>
                </a:lnTo>
                <a:lnTo>
                  <a:pt x="130522" y="55343"/>
                </a:lnTo>
                <a:lnTo>
                  <a:pt x="130645" y="55667"/>
                </a:lnTo>
                <a:lnTo>
                  <a:pt x="130724" y="55905"/>
                </a:lnTo>
                <a:lnTo>
                  <a:pt x="131522" y="57317"/>
                </a:lnTo>
                <a:lnTo>
                  <a:pt x="132267" y="58789"/>
                </a:lnTo>
                <a:lnTo>
                  <a:pt x="132934" y="60684"/>
                </a:lnTo>
                <a:lnTo>
                  <a:pt x="133461" y="61999"/>
                </a:lnTo>
                <a:lnTo>
                  <a:pt x="134521" y="62806"/>
                </a:lnTo>
                <a:lnTo>
                  <a:pt x="135881" y="63937"/>
                </a:lnTo>
                <a:lnTo>
                  <a:pt x="136389" y="63928"/>
                </a:lnTo>
                <a:lnTo>
                  <a:pt x="138204" y="64192"/>
                </a:lnTo>
                <a:lnTo>
                  <a:pt x="138932" y="63894"/>
                </a:lnTo>
                <a:lnTo>
                  <a:pt x="140038" y="63595"/>
                </a:lnTo>
                <a:lnTo>
                  <a:pt x="141720" y="63297"/>
                </a:lnTo>
                <a:lnTo>
                  <a:pt x="142826" y="63455"/>
                </a:lnTo>
                <a:lnTo>
                  <a:pt x="143176" y="63508"/>
                </a:lnTo>
                <a:lnTo>
                  <a:pt x="143264" y="63525"/>
                </a:lnTo>
                <a:lnTo>
                  <a:pt x="144544" y="64463"/>
                </a:lnTo>
                <a:lnTo>
                  <a:pt x="144781" y="64867"/>
                </a:lnTo>
                <a:lnTo>
                  <a:pt x="144904" y="65121"/>
                </a:lnTo>
                <a:lnTo>
                  <a:pt x="145527" y="66296"/>
                </a:lnTo>
                <a:lnTo>
                  <a:pt x="147632" y="67111"/>
                </a:lnTo>
                <a:lnTo>
                  <a:pt x="151069" y="67550"/>
                </a:lnTo>
                <a:lnTo>
                  <a:pt x="154568" y="70155"/>
                </a:lnTo>
                <a:lnTo>
                  <a:pt x="156480" y="72084"/>
                </a:lnTo>
                <a:lnTo>
                  <a:pt x="157637" y="73426"/>
                </a:lnTo>
                <a:lnTo>
                  <a:pt x="160102" y="73960"/>
                </a:lnTo>
                <a:lnTo>
                  <a:pt x="160505" y="74215"/>
                </a:lnTo>
                <a:lnTo>
                  <a:pt x="161679" y="74978"/>
                </a:lnTo>
                <a:lnTo>
                  <a:pt x="164153" y="77118"/>
                </a:lnTo>
                <a:lnTo>
                  <a:pt x="165880" y="79450"/>
                </a:lnTo>
                <a:lnTo>
                  <a:pt x="167511" y="80906"/>
                </a:lnTo>
                <a:lnTo>
                  <a:pt x="169537" y="81765"/>
                </a:lnTo>
                <a:lnTo>
                  <a:pt x="172264" y="81993"/>
                </a:lnTo>
                <a:lnTo>
                  <a:pt x="173808" y="81765"/>
                </a:lnTo>
                <a:lnTo>
                  <a:pt x="175299" y="79880"/>
                </a:lnTo>
                <a:lnTo>
                  <a:pt x="176579" y="79292"/>
                </a:lnTo>
                <a:lnTo>
                  <a:pt x="177816" y="79573"/>
                </a:lnTo>
                <a:lnTo>
                  <a:pt x="178482" y="79757"/>
                </a:lnTo>
                <a:lnTo>
                  <a:pt x="181060" y="80073"/>
                </a:lnTo>
                <a:lnTo>
                  <a:pt x="183156" y="80493"/>
                </a:lnTo>
                <a:lnTo>
                  <a:pt x="185006" y="79836"/>
                </a:lnTo>
                <a:lnTo>
                  <a:pt x="186874" y="78626"/>
                </a:lnTo>
                <a:lnTo>
                  <a:pt x="188006" y="78486"/>
                </a:lnTo>
                <a:lnTo>
                  <a:pt x="189891" y="79161"/>
                </a:lnTo>
                <a:lnTo>
                  <a:pt x="192031" y="78968"/>
                </a:lnTo>
                <a:lnTo>
                  <a:pt x="193416" y="79704"/>
                </a:lnTo>
                <a:lnTo>
                  <a:pt x="196099" y="80345"/>
                </a:lnTo>
                <a:lnTo>
                  <a:pt x="198292" y="80459"/>
                </a:lnTo>
                <a:lnTo>
                  <a:pt x="200415" y="79950"/>
                </a:lnTo>
                <a:lnTo>
                  <a:pt x="202528" y="79906"/>
                </a:lnTo>
                <a:lnTo>
                  <a:pt x="204588" y="79845"/>
                </a:lnTo>
                <a:lnTo>
                  <a:pt x="206649" y="79661"/>
                </a:lnTo>
                <a:lnTo>
                  <a:pt x="208316" y="79292"/>
                </a:lnTo>
                <a:lnTo>
                  <a:pt x="209552" y="78582"/>
                </a:lnTo>
                <a:lnTo>
                  <a:pt x="213753" y="78222"/>
                </a:lnTo>
                <a:lnTo>
                  <a:pt x="215085" y="76828"/>
                </a:lnTo>
                <a:lnTo>
                  <a:pt x="219040" y="75162"/>
                </a:lnTo>
                <a:lnTo>
                  <a:pt x="219338" y="75056"/>
                </a:lnTo>
                <a:lnTo>
                  <a:pt x="222715" y="75679"/>
                </a:lnTo>
                <a:lnTo>
                  <a:pt x="225117" y="74881"/>
                </a:lnTo>
                <a:lnTo>
                  <a:pt x="227187" y="75723"/>
                </a:lnTo>
                <a:lnTo>
                  <a:pt x="227888" y="76004"/>
                </a:lnTo>
                <a:lnTo>
                  <a:pt x="228905" y="77232"/>
                </a:lnTo>
                <a:lnTo>
                  <a:pt x="229511" y="77968"/>
                </a:lnTo>
                <a:lnTo>
                  <a:pt x="231984" y="78415"/>
                </a:lnTo>
                <a:lnTo>
                  <a:pt x="233817" y="79950"/>
                </a:lnTo>
                <a:lnTo>
                  <a:pt x="234562" y="80607"/>
                </a:lnTo>
                <a:lnTo>
                  <a:pt x="236658" y="81029"/>
                </a:lnTo>
                <a:lnTo>
                  <a:pt x="238411" y="81344"/>
                </a:lnTo>
                <a:lnTo>
                  <a:pt x="238929" y="81879"/>
                </a:lnTo>
                <a:lnTo>
                  <a:pt x="240007" y="82484"/>
                </a:lnTo>
                <a:lnTo>
                  <a:pt x="240394" y="82888"/>
                </a:lnTo>
                <a:lnTo>
                  <a:pt x="241551" y="83335"/>
                </a:lnTo>
                <a:lnTo>
                  <a:pt x="242078" y="83809"/>
                </a:lnTo>
                <a:lnTo>
                  <a:pt x="242525" y="84299"/>
                </a:lnTo>
                <a:lnTo>
                  <a:pt x="244304" y="84949"/>
                </a:lnTo>
                <a:lnTo>
                  <a:pt x="245734" y="85466"/>
                </a:lnTo>
                <a:lnTo>
                  <a:pt x="246734" y="86360"/>
                </a:lnTo>
                <a:lnTo>
                  <a:pt x="247532" y="87070"/>
                </a:lnTo>
                <a:lnTo>
                  <a:pt x="248575" y="88246"/>
                </a:lnTo>
                <a:lnTo>
                  <a:pt x="250382" y="88140"/>
                </a:lnTo>
                <a:lnTo>
                  <a:pt x="251557" y="88351"/>
                </a:lnTo>
                <a:lnTo>
                  <a:pt x="252390" y="88912"/>
                </a:lnTo>
                <a:lnTo>
                  <a:pt x="253127" y="89693"/>
                </a:lnTo>
                <a:lnTo>
                  <a:pt x="253757" y="90999"/>
                </a:lnTo>
                <a:lnTo>
                  <a:pt x="255669" y="91447"/>
                </a:lnTo>
                <a:lnTo>
                  <a:pt x="258344" y="92280"/>
                </a:lnTo>
                <a:lnTo>
                  <a:pt x="260519" y="91569"/>
                </a:lnTo>
                <a:lnTo>
                  <a:pt x="260966" y="90149"/>
                </a:lnTo>
                <a:lnTo>
                  <a:pt x="262957" y="89246"/>
                </a:lnTo>
                <a:lnTo>
                  <a:pt x="265553" y="88106"/>
                </a:lnTo>
                <a:lnTo>
                  <a:pt x="268323" y="85475"/>
                </a:lnTo>
                <a:lnTo>
                  <a:pt x="269666" y="83879"/>
                </a:lnTo>
                <a:lnTo>
                  <a:pt x="269718" y="82441"/>
                </a:lnTo>
                <a:lnTo>
                  <a:pt x="272130" y="80590"/>
                </a:lnTo>
                <a:lnTo>
                  <a:pt x="274576" y="79950"/>
                </a:lnTo>
                <a:lnTo>
                  <a:pt x="275865" y="78933"/>
                </a:lnTo>
                <a:lnTo>
                  <a:pt x="278461" y="76995"/>
                </a:lnTo>
                <a:lnTo>
                  <a:pt x="280232" y="76363"/>
                </a:lnTo>
                <a:lnTo>
                  <a:pt x="280381" y="76311"/>
                </a:lnTo>
                <a:lnTo>
                  <a:pt x="281574" y="75644"/>
                </a:lnTo>
                <a:lnTo>
                  <a:pt x="282205" y="75294"/>
                </a:lnTo>
                <a:lnTo>
                  <a:pt x="282653" y="74978"/>
                </a:lnTo>
                <a:lnTo>
                  <a:pt x="283872" y="74101"/>
                </a:lnTo>
                <a:lnTo>
                  <a:pt x="286625" y="72461"/>
                </a:lnTo>
                <a:lnTo>
                  <a:pt x="288914" y="71987"/>
                </a:lnTo>
                <a:lnTo>
                  <a:pt x="291125" y="70137"/>
                </a:lnTo>
                <a:lnTo>
                  <a:pt x="293255" y="70023"/>
                </a:lnTo>
                <a:lnTo>
                  <a:pt x="293466" y="70076"/>
                </a:lnTo>
                <a:lnTo>
                  <a:pt x="293763" y="70181"/>
                </a:lnTo>
                <a:lnTo>
                  <a:pt x="295439" y="70795"/>
                </a:lnTo>
                <a:lnTo>
                  <a:pt x="296219" y="70935"/>
                </a:lnTo>
                <a:lnTo>
                  <a:pt x="299183" y="70917"/>
                </a:lnTo>
                <a:lnTo>
                  <a:pt x="300262" y="71154"/>
                </a:lnTo>
                <a:lnTo>
                  <a:pt x="300876" y="71400"/>
                </a:lnTo>
                <a:lnTo>
                  <a:pt x="301139" y="71505"/>
                </a:lnTo>
                <a:lnTo>
                  <a:pt x="301367" y="71593"/>
                </a:lnTo>
                <a:lnTo>
                  <a:pt x="303725" y="72584"/>
                </a:lnTo>
                <a:lnTo>
                  <a:pt x="305357" y="74232"/>
                </a:lnTo>
                <a:lnTo>
                  <a:pt x="307155" y="75986"/>
                </a:lnTo>
                <a:lnTo>
                  <a:pt x="310224" y="78328"/>
                </a:lnTo>
                <a:lnTo>
                  <a:pt x="310856" y="79275"/>
                </a:lnTo>
                <a:lnTo>
                  <a:pt x="313074" y="81116"/>
                </a:lnTo>
                <a:lnTo>
                  <a:pt x="315003" y="80941"/>
                </a:lnTo>
                <a:lnTo>
                  <a:pt x="317450" y="82247"/>
                </a:lnTo>
                <a:lnTo>
                  <a:pt x="318537" y="83739"/>
                </a:lnTo>
                <a:lnTo>
                  <a:pt x="321264" y="83721"/>
                </a:lnTo>
                <a:lnTo>
                  <a:pt x="323334" y="82888"/>
                </a:lnTo>
                <a:lnTo>
                  <a:pt x="325736" y="82493"/>
                </a:lnTo>
                <a:lnTo>
                  <a:pt x="327447" y="81546"/>
                </a:lnTo>
                <a:lnTo>
                  <a:pt x="328183" y="81599"/>
                </a:lnTo>
                <a:lnTo>
                  <a:pt x="329472" y="81704"/>
                </a:lnTo>
                <a:lnTo>
                  <a:pt x="330937" y="81932"/>
                </a:lnTo>
                <a:lnTo>
                  <a:pt x="333225" y="80915"/>
                </a:lnTo>
                <a:lnTo>
                  <a:pt x="334024" y="81248"/>
                </a:lnTo>
                <a:lnTo>
                  <a:pt x="335690" y="80651"/>
                </a:lnTo>
                <a:lnTo>
                  <a:pt x="337373" y="80274"/>
                </a:lnTo>
                <a:lnTo>
                  <a:pt x="339697" y="80099"/>
                </a:lnTo>
                <a:lnTo>
                  <a:pt x="339873" y="80003"/>
                </a:lnTo>
                <a:lnTo>
                  <a:pt x="342381" y="78564"/>
                </a:lnTo>
                <a:lnTo>
                  <a:pt x="342644" y="75951"/>
                </a:lnTo>
                <a:lnTo>
                  <a:pt x="343959" y="74197"/>
                </a:lnTo>
                <a:lnTo>
                  <a:pt x="344283" y="70865"/>
                </a:lnTo>
                <a:lnTo>
                  <a:pt x="345467" y="69348"/>
                </a:lnTo>
                <a:lnTo>
                  <a:pt x="345749" y="69146"/>
                </a:lnTo>
                <a:lnTo>
                  <a:pt x="346020" y="69023"/>
                </a:lnTo>
                <a:lnTo>
                  <a:pt x="346494" y="68006"/>
                </a:lnTo>
                <a:lnTo>
                  <a:pt x="346678" y="68173"/>
                </a:lnTo>
                <a:lnTo>
                  <a:pt x="363612" y="85027"/>
                </a:lnTo>
                <a:lnTo>
                  <a:pt x="365909" y="95761"/>
                </a:lnTo>
                <a:lnTo>
                  <a:pt x="367856" y="96551"/>
                </a:lnTo>
                <a:lnTo>
                  <a:pt x="367934" y="96585"/>
                </a:lnTo>
                <a:lnTo>
                  <a:pt x="368715" y="102092"/>
                </a:lnTo>
                <a:lnTo>
                  <a:pt x="370241" y="106389"/>
                </a:lnTo>
                <a:lnTo>
                  <a:pt x="370321" y="110783"/>
                </a:lnTo>
                <a:lnTo>
                  <a:pt x="371601" y="112370"/>
                </a:lnTo>
                <a:lnTo>
                  <a:pt x="372425" y="115071"/>
                </a:lnTo>
                <a:lnTo>
                  <a:pt x="373398" y="117939"/>
                </a:lnTo>
                <a:lnTo>
                  <a:pt x="373424" y="118018"/>
                </a:lnTo>
                <a:lnTo>
                  <a:pt x="374486" y="117965"/>
                </a:lnTo>
                <a:lnTo>
                  <a:pt x="376670" y="117912"/>
                </a:lnTo>
                <a:lnTo>
                  <a:pt x="378651" y="117527"/>
                </a:lnTo>
                <a:lnTo>
                  <a:pt x="382335" y="118430"/>
                </a:lnTo>
                <a:lnTo>
                  <a:pt x="392384" y="117535"/>
                </a:lnTo>
                <a:lnTo>
                  <a:pt x="395470" y="117614"/>
                </a:lnTo>
                <a:lnTo>
                  <a:pt x="397303" y="117614"/>
                </a:lnTo>
                <a:lnTo>
                  <a:pt x="399951" y="117965"/>
                </a:lnTo>
                <a:lnTo>
                  <a:pt x="399943" y="118167"/>
                </a:lnTo>
                <a:lnTo>
                  <a:pt x="399005" y="119149"/>
                </a:lnTo>
                <a:lnTo>
                  <a:pt x="398311" y="121052"/>
                </a:lnTo>
                <a:lnTo>
                  <a:pt x="397698" y="123700"/>
                </a:lnTo>
                <a:lnTo>
                  <a:pt x="397233" y="126910"/>
                </a:lnTo>
                <a:lnTo>
                  <a:pt x="400329" y="126068"/>
                </a:lnTo>
                <a:lnTo>
                  <a:pt x="404047" y="127243"/>
                </a:lnTo>
                <a:lnTo>
                  <a:pt x="405099" y="127962"/>
                </a:lnTo>
                <a:lnTo>
                  <a:pt x="406047" y="128050"/>
                </a:lnTo>
                <a:lnTo>
                  <a:pt x="408055" y="131768"/>
                </a:lnTo>
                <a:lnTo>
                  <a:pt x="409492" y="134592"/>
                </a:lnTo>
                <a:lnTo>
                  <a:pt x="411097" y="136854"/>
                </a:lnTo>
                <a:lnTo>
                  <a:pt x="413948" y="139292"/>
                </a:lnTo>
                <a:lnTo>
                  <a:pt x="411475" y="145667"/>
                </a:lnTo>
                <a:lnTo>
                  <a:pt x="410045" y="145501"/>
                </a:lnTo>
                <a:lnTo>
                  <a:pt x="410931" y="150350"/>
                </a:lnTo>
                <a:lnTo>
                  <a:pt x="416482" y="155516"/>
                </a:lnTo>
                <a:lnTo>
                  <a:pt x="423707" y="156717"/>
                </a:lnTo>
                <a:lnTo>
                  <a:pt x="423006" y="157725"/>
                </a:lnTo>
                <a:lnTo>
                  <a:pt x="422209" y="158304"/>
                </a:lnTo>
                <a:lnTo>
                  <a:pt x="420665" y="160373"/>
                </a:lnTo>
                <a:lnTo>
                  <a:pt x="418174" y="161347"/>
                </a:lnTo>
                <a:lnTo>
                  <a:pt x="415184" y="161540"/>
                </a:lnTo>
                <a:lnTo>
                  <a:pt x="411825" y="160628"/>
                </a:lnTo>
                <a:lnTo>
                  <a:pt x="403846" y="158418"/>
                </a:lnTo>
                <a:lnTo>
                  <a:pt x="399926" y="158243"/>
                </a:lnTo>
                <a:lnTo>
                  <a:pt x="397575" y="158129"/>
                </a:lnTo>
                <a:lnTo>
                  <a:pt x="396338" y="158067"/>
                </a:lnTo>
                <a:lnTo>
                  <a:pt x="390945" y="158611"/>
                </a:lnTo>
                <a:lnTo>
                  <a:pt x="383781" y="156673"/>
                </a:lnTo>
                <a:lnTo>
                  <a:pt x="380931" y="155884"/>
                </a:lnTo>
                <a:lnTo>
                  <a:pt x="379168" y="154744"/>
                </a:lnTo>
                <a:lnTo>
                  <a:pt x="378616" y="154560"/>
                </a:lnTo>
                <a:lnTo>
                  <a:pt x="374863" y="152981"/>
                </a:lnTo>
                <a:lnTo>
                  <a:pt x="373723" y="152394"/>
                </a:lnTo>
                <a:lnTo>
                  <a:pt x="372749" y="151972"/>
                </a:lnTo>
                <a:lnTo>
                  <a:pt x="370355" y="150859"/>
                </a:lnTo>
                <a:lnTo>
                  <a:pt x="368268" y="150035"/>
                </a:lnTo>
                <a:lnTo>
                  <a:pt x="365382" y="149833"/>
                </a:lnTo>
                <a:lnTo>
                  <a:pt x="363805" y="148781"/>
                </a:lnTo>
                <a:lnTo>
                  <a:pt x="362401" y="147483"/>
                </a:lnTo>
                <a:lnTo>
                  <a:pt x="362191" y="147228"/>
                </a:lnTo>
                <a:lnTo>
                  <a:pt x="359367" y="144492"/>
                </a:lnTo>
                <a:lnTo>
                  <a:pt x="356517" y="144326"/>
                </a:lnTo>
                <a:lnTo>
                  <a:pt x="353772" y="142774"/>
                </a:lnTo>
                <a:lnTo>
                  <a:pt x="349002" y="146237"/>
                </a:lnTo>
                <a:lnTo>
                  <a:pt x="347107" y="146965"/>
                </a:lnTo>
                <a:lnTo>
                  <a:pt x="345643" y="147518"/>
                </a:lnTo>
                <a:lnTo>
                  <a:pt x="344327" y="148017"/>
                </a:lnTo>
                <a:lnTo>
                  <a:pt x="342118" y="150754"/>
                </a:lnTo>
                <a:lnTo>
                  <a:pt x="337348" y="153648"/>
                </a:lnTo>
                <a:lnTo>
                  <a:pt x="328937" y="153332"/>
                </a:lnTo>
                <a:lnTo>
                  <a:pt x="326640" y="159531"/>
                </a:lnTo>
                <a:lnTo>
                  <a:pt x="323650" y="162961"/>
                </a:lnTo>
                <a:lnTo>
                  <a:pt x="323360" y="163934"/>
                </a:lnTo>
                <a:lnTo>
                  <a:pt x="322229" y="167942"/>
                </a:lnTo>
                <a:lnTo>
                  <a:pt x="318949" y="168248"/>
                </a:lnTo>
                <a:lnTo>
                  <a:pt x="314442" y="168582"/>
                </a:lnTo>
                <a:lnTo>
                  <a:pt x="309724" y="170879"/>
                </a:lnTo>
                <a:lnTo>
                  <a:pt x="309294" y="172799"/>
                </a:lnTo>
                <a:lnTo>
                  <a:pt x="307891" y="174852"/>
                </a:lnTo>
                <a:lnTo>
                  <a:pt x="307557" y="175334"/>
                </a:lnTo>
                <a:lnTo>
                  <a:pt x="307373" y="176185"/>
                </a:lnTo>
                <a:lnTo>
                  <a:pt x="307225" y="176667"/>
                </a:lnTo>
                <a:lnTo>
                  <a:pt x="304208" y="180218"/>
                </a:lnTo>
                <a:lnTo>
                  <a:pt x="303532" y="180780"/>
                </a:lnTo>
                <a:lnTo>
                  <a:pt x="301086" y="182639"/>
                </a:lnTo>
                <a:lnTo>
                  <a:pt x="295316" y="185349"/>
                </a:lnTo>
                <a:lnTo>
                  <a:pt x="292387" y="187261"/>
                </a:lnTo>
                <a:lnTo>
                  <a:pt x="292133" y="187620"/>
                </a:lnTo>
                <a:lnTo>
                  <a:pt x="292378" y="188523"/>
                </a:lnTo>
                <a:lnTo>
                  <a:pt x="294816" y="192583"/>
                </a:lnTo>
                <a:lnTo>
                  <a:pt x="297183" y="193408"/>
                </a:lnTo>
                <a:lnTo>
                  <a:pt x="298894" y="199099"/>
                </a:lnTo>
                <a:lnTo>
                  <a:pt x="300691" y="201528"/>
                </a:lnTo>
                <a:lnTo>
                  <a:pt x="304532" y="205010"/>
                </a:lnTo>
                <a:lnTo>
                  <a:pt x="305068" y="206264"/>
                </a:lnTo>
                <a:lnTo>
                  <a:pt x="304279" y="213121"/>
                </a:lnTo>
                <a:lnTo>
                  <a:pt x="303901" y="213937"/>
                </a:lnTo>
                <a:lnTo>
                  <a:pt x="300762" y="220566"/>
                </a:lnTo>
                <a:lnTo>
                  <a:pt x="300622" y="221031"/>
                </a:lnTo>
                <a:lnTo>
                  <a:pt x="307356" y="222443"/>
                </a:lnTo>
                <a:lnTo>
                  <a:pt x="317379" y="224503"/>
                </a:lnTo>
                <a:lnTo>
                  <a:pt x="321458" y="227082"/>
                </a:lnTo>
                <a:lnTo>
                  <a:pt x="325649" y="229783"/>
                </a:lnTo>
                <a:lnTo>
                  <a:pt x="325518" y="231440"/>
                </a:lnTo>
                <a:lnTo>
                  <a:pt x="328183" y="236974"/>
                </a:lnTo>
                <a:lnTo>
                  <a:pt x="325947" y="239035"/>
                </a:lnTo>
                <a:lnTo>
                  <a:pt x="325684" y="239280"/>
                </a:lnTo>
                <a:lnTo>
                  <a:pt x="324684" y="240201"/>
                </a:lnTo>
                <a:lnTo>
                  <a:pt x="326333" y="241043"/>
                </a:lnTo>
                <a:lnTo>
                  <a:pt x="328183" y="241990"/>
                </a:lnTo>
                <a:lnTo>
                  <a:pt x="332489" y="244191"/>
                </a:lnTo>
                <a:lnTo>
                  <a:pt x="332953" y="244726"/>
                </a:lnTo>
                <a:lnTo>
                  <a:pt x="335786" y="247453"/>
                </a:lnTo>
                <a:lnTo>
                  <a:pt x="336795" y="248462"/>
                </a:lnTo>
                <a:lnTo>
                  <a:pt x="338724" y="250382"/>
                </a:lnTo>
                <a:lnTo>
                  <a:pt x="339601" y="251250"/>
                </a:lnTo>
                <a:lnTo>
                  <a:pt x="339794" y="251311"/>
                </a:lnTo>
                <a:lnTo>
                  <a:pt x="340233" y="251575"/>
                </a:lnTo>
                <a:lnTo>
                  <a:pt x="343205" y="253364"/>
                </a:lnTo>
                <a:lnTo>
                  <a:pt x="348791" y="256714"/>
                </a:lnTo>
                <a:lnTo>
                  <a:pt x="351238" y="261467"/>
                </a:lnTo>
                <a:lnTo>
                  <a:pt x="355491" y="269420"/>
                </a:lnTo>
                <a:lnTo>
                  <a:pt x="360630" y="269148"/>
                </a:lnTo>
                <a:lnTo>
                  <a:pt x="369811" y="268806"/>
                </a:lnTo>
                <a:lnTo>
                  <a:pt x="374608" y="268622"/>
                </a:lnTo>
                <a:lnTo>
                  <a:pt x="380045" y="269412"/>
                </a:lnTo>
                <a:lnTo>
                  <a:pt x="380966" y="270060"/>
                </a:lnTo>
                <a:lnTo>
                  <a:pt x="382193" y="271280"/>
                </a:lnTo>
                <a:lnTo>
                  <a:pt x="383088" y="272165"/>
                </a:lnTo>
                <a:lnTo>
                  <a:pt x="383781" y="273016"/>
                </a:lnTo>
                <a:lnTo>
                  <a:pt x="384973" y="274454"/>
                </a:lnTo>
                <a:lnTo>
                  <a:pt x="386307" y="275550"/>
                </a:lnTo>
                <a:lnTo>
                  <a:pt x="388446" y="276962"/>
                </a:lnTo>
                <a:lnTo>
                  <a:pt x="390008" y="277655"/>
                </a:lnTo>
                <a:lnTo>
                  <a:pt x="390280" y="277769"/>
                </a:lnTo>
                <a:lnTo>
                  <a:pt x="390052" y="278883"/>
                </a:lnTo>
                <a:lnTo>
                  <a:pt x="392270" y="279742"/>
                </a:lnTo>
                <a:lnTo>
                  <a:pt x="396610" y="281864"/>
                </a:lnTo>
                <a:lnTo>
                  <a:pt x="399539" y="282925"/>
                </a:lnTo>
                <a:lnTo>
                  <a:pt x="404722" y="284854"/>
                </a:lnTo>
                <a:lnTo>
                  <a:pt x="406704" y="285626"/>
                </a:lnTo>
                <a:lnTo>
                  <a:pt x="409388" y="286687"/>
                </a:lnTo>
                <a:lnTo>
                  <a:pt x="409783" y="286845"/>
                </a:lnTo>
                <a:lnTo>
                  <a:pt x="410080" y="286968"/>
                </a:lnTo>
                <a:lnTo>
                  <a:pt x="412369" y="287880"/>
                </a:lnTo>
                <a:lnTo>
                  <a:pt x="413448" y="288309"/>
                </a:lnTo>
                <a:lnTo>
                  <a:pt x="421366" y="292001"/>
                </a:lnTo>
                <a:lnTo>
                  <a:pt x="422253" y="292405"/>
                </a:lnTo>
                <a:lnTo>
                  <a:pt x="423726" y="293133"/>
                </a:lnTo>
                <a:lnTo>
                  <a:pt x="424830" y="293633"/>
                </a:lnTo>
                <a:lnTo>
                  <a:pt x="429127" y="295623"/>
                </a:lnTo>
                <a:lnTo>
                  <a:pt x="431460" y="296088"/>
                </a:lnTo>
                <a:lnTo>
                  <a:pt x="437633" y="297491"/>
                </a:lnTo>
                <a:lnTo>
                  <a:pt x="442273" y="298614"/>
                </a:lnTo>
                <a:lnTo>
                  <a:pt x="442562" y="298675"/>
                </a:lnTo>
                <a:lnTo>
                  <a:pt x="444702" y="299175"/>
                </a:lnTo>
                <a:lnTo>
                  <a:pt x="445122" y="299306"/>
                </a:lnTo>
                <a:lnTo>
                  <a:pt x="447333" y="299990"/>
                </a:lnTo>
                <a:lnTo>
                  <a:pt x="447561" y="300052"/>
                </a:lnTo>
                <a:lnTo>
                  <a:pt x="448990" y="300946"/>
                </a:lnTo>
                <a:lnTo>
                  <a:pt x="450305" y="301043"/>
                </a:lnTo>
                <a:lnTo>
                  <a:pt x="451814" y="301113"/>
                </a:lnTo>
                <a:lnTo>
                  <a:pt x="453032" y="301472"/>
                </a:lnTo>
                <a:lnTo>
                  <a:pt x="453831" y="302165"/>
                </a:lnTo>
                <a:lnTo>
                  <a:pt x="454400" y="302577"/>
                </a:lnTo>
                <a:lnTo>
                  <a:pt x="455830" y="304094"/>
                </a:lnTo>
                <a:lnTo>
                  <a:pt x="456908" y="305366"/>
                </a:lnTo>
                <a:lnTo>
                  <a:pt x="458592" y="306857"/>
                </a:lnTo>
                <a:lnTo>
                  <a:pt x="459680" y="306050"/>
                </a:lnTo>
                <a:lnTo>
                  <a:pt x="460679" y="305708"/>
                </a:lnTo>
                <a:lnTo>
                  <a:pt x="461845" y="304840"/>
                </a:lnTo>
                <a:lnTo>
                  <a:pt x="463012" y="304796"/>
                </a:lnTo>
                <a:lnTo>
                  <a:pt x="463257" y="301972"/>
                </a:lnTo>
                <a:lnTo>
                  <a:pt x="464275" y="301288"/>
                </a:lnTo>
                <a:lnTo>
                  <a:pt x="466598" y="300508"/>
                </a:lnTo>
                <a:lnTo>
                  <a:pt x="468194" y="300806"/>
                </a:lnTo>
                <a:lnTo>
                  <a:pt x="471089" y="301341"/>
                </a:lnTo>
                <a:lnTo>
                  <a:pt x="473851" y="296588"/>
                </a:lnTo>
                <a:lnTo>
                  <a:pt x="475017" y="296158"/>
                </a:lnTo>
                <a:lnTo>
                  <a:pt x="475754" y="295737"/>
                </a:lnTo>
                <a:lnTo>
                  <a:pt x="477955" y="294711"/>
                </a:lnTo>
                <a:lnTo>
                  <a:pt x="482444" y="294378"/>
                </a:lnTo>
                <a:lnTo>
                  <a:pt x="492477" y="291695"/>
                </a:lnTo>
                <a:lnTo>
                  <a:pt x="504798" y="298780"/>
                </a:lnTo>
                <a:lnTo>
                  <a:pt x="507815" y="300534"/>
                </a:lnTo>
                <a:lnTo>
                  <a:pt x="514935" y="306050"/>
                </a:lnTo>
                <a:lnTo>
                  <a:pt x="518487" y="308672"/>
                </a:lnTo>
                <a:lnTo>
                  <a:pt x="520170" y="309908"/>
                </a:lnTo>
                <a:lnTo>
                  <a:pt x="523056" y="311294"/>
                </a:lnTo>
                <a:lnTo>
                  <a:pt x="528071" y="311232"/>
                </a:lnTo>
                <a:lnTo>
                  <a:pt x="529870" y="311215"/>
                </a:lnTo>
                <a:lnTo>
                  <a:pt x="532702" y="313521"/>
                </a:lnTo>
                <a:lnTo>
                  <a:pt x="533570" y="314617"/>
                </a:lnTo>
                <a:lnTo>
                  <a:pt x="535175" y="314968"/>
                </a:lnTo>
                <a:lnTo>
                  <a:pt x="537271" y="314311"/>
                </a:lnTo>
                <a:lnTo>
                  <a:pt x="538437" y="314407"/>
                </a:lnTo>
                <a:lnTo>
                  <a:pt x="540568" y="315512"/>
                </a:lnTo>
                <a:lnTo>
                  <a:pt x="540761" y="315617"/>
                </a:lnTo>
                <a:lnTo>
                  <a:pt x="541779" y="320607"/>
                </a:lnTo>
                <a:lnTo>
                  <a:pt x="542059" y="324439"/>
                </a:lnTo>
                <a:lnTo>
                  <a:pt x="541033" y="326482"/>
                </a:lnTo>
                <a:lnTo>
                  <a:pt x="540235" y="328797"/>
                </a:lnTo>
                <a:lnTo>
                  <a:pt x="540085" y="331297"/>
                </a:lnTo>
                <a:lnTo>
                  <a:pt x="540024" y="331376"/>
                </a:lnTo>
                <a:lnTo>
                  <a:pt x="538446" y="334734"/>
                </a:lnTo>
                <a:lnTo>
                  <a:pt x="538262" y="335682"/>
                </a:lnTo>
                <a:lnTo>
                  <a:pt x="537472" y="337550"/>
                </a:lnTo>
                <a:lnTo>
                  <a:pt x="537219" y="339137"/>
                </a:lnTo>
                <a:lnTo>
                  <a:pt x="535666" y="342469"/>
                </a:lnTo>
                <a:lnTo>
                  <a:pt x="535008" y="344319"/>
                </a:lnTo>
                <a:lnTo>
                  <a:pt x="534500" y="347292"/>
                </a:lnTo>
                <a:lnTo>
                  <a:pt x="534684" y="347502"/>
                </a:lnTo>
                <a:lnTo>
                  <a:pt x="536060" y="349476"/>
                </a:lnTo>
                <a:lnTo>
                  <a:pt x="538648" y="352256"/>
                </a:lnTo>
                <a:lnTo>
                  <a:pt x="539183" y="352668"/>
                </a:lnTo>
                <a:lnTo>
                  <a:pt x="539727" y="352966"/>
                </a:lnTo>
                <a:lnTo>
                  <a:pt x="540455" y="353238"/>
                </a:lnTo>
                <a:lnTo>
                  <a:pt x="540867" y="353273"/>
                </a:lnTo>
                <a:lnTo>
                  <a:pt x="542760" y="353457"/>
                </a:lnTo>
                <a:lnTo>
                  <a:pt x="543024" y="353457"/>
                </a:lnTo>
                <a:lnTo>
                  <a:pt x="543752" y="353457"/>
                </a:lnTo>
                <a:lnTo>
                  <a:pt x="544804" y="353931"/>
                </a:lnTo>
                <a:lnTo>
                  <a:pt x="546145" y="354579"/>
                </a:lnTo>
                <a:lnTo>
                  <a:pt x="547162" y="355141"/>
                </a:lnTo>
                <a:lnTo>
                  <a:pt x="547768" y="355439"/>
                </a:lnTo>
                <a:lnTo>
                  <a:pt x="548005" y="355553"/>
                </a:lnTo>
                <a:lnTo>
                  <a:pt x="548505" y="355658"/>
                </a:lnTo>
                <a:lnTo>
                  <a:pt x="548724" y="355702"/>
                </a:lnTo>
                <a:lnTo>
                  <a:pt x="549609" y="355693"/>
                </a:lnTo>
                <a:lnTo>
                  <a:pt x="553959" y="354869"/>
                </a:lnTo>
                <a:lnTo>
                  <a:pt x="556923" y="354229"/>
                </a:lnTo>
                <a:lnTo>
                  <a:pt x="559992" y="353746"/>
                </a:lnTo>
                <a:lnTo>
                  <a:pt x="561439" y="353702"/>
                </a:lnTo>
                <a:lnTo>
                  <a:pt x="562071" y="353676"/>
                </a:lnTo>
                <a:lnTo>
                  <a:pt x="563973" y="353352"/>
                </a:lnTo>
                <a:lnTo>
                  <a:pt x="566929" y="353027"/>
                </a:lnTo>
                <a:lnTo>
                  <a:pt x="567297" y="352992"/>
                </a:lnTo>
                <a:lnTo>
                  <a:pt x="569796" y="353027"/>
                </a:lnTo>
                <a:lnTo>
                  <a:pt x="571612" y="353220"/>
                </a:lnTo>
                <a:lnTo>
                  <a:pt x="573093" y="353404"/>
                </a:lnTo>
                <a:lnTo>
                  <a:pt x="573944" y="353413"/>
                </a:lnTo>
                <a:lnTo>
                  <a:pt x="574348" y="353422"/>
                </a:lnTo>
                <a:lnTo>
                  <a:pt x="574514" y="353404"/>
                </a:lnTo>
                <a:lnTo>
                  <a:pt x="575058" y="353360"/>
                </a:lnTo>
                <a:lnTo>
                  <a:pt x="577127" y="353080"/>
                </a:lnTo>
                <a:lnTo>
                  <a:pt x="578407" y="353071"/>
                </a:lnTo>
                <a:lnTo>
                  <a:pt x="579811" y="353045"/>
                </a:lnTo>
                <a:lnTo>
                  <a:pt x="580706" y="352861"/>
                </a:lnTo>
                <a:lnTo>
                  <a:pt x="581346" y="352729"/>
                </a:lnTo>
                <a:lnTo>
                  <a:pt x="582407" y="352370"/>
                </a:lnTo>
                <a:lnTo>
                  <a:pt x="583547" y="351852"/>
                </a:lnTo>
                <a:lnTo>
                  <a:pt x="583845" y="351712"/>
                </a:lnTo>
                <a:lnTo>
                  <a:pt x="583976" y="351650"/>
                </a:lnTo>
                <a:lnTo>
                  <a:pt x="583880" y="351466"/>
                </a:lnTo>
                <a:lnTo>
                  <a:pt x="585195" y="350616"/>
                </a:lnTo>
                <a:lnTo>
                  <a:pt x="587036" y="349484"/>
                </a:lnTo>
                <a:lnTo>
                  <a:pt x="589132" y="348423"/>
                </a:lnTo>
                <a:lnTo>
                  <a:pt x="590106" y="347994"/>
                </a:lnTo>
                <a:lnTo>
                  <a:pt x="591149" y="347652"/>
                </a:lnTo>
                <a:lnTo>
                  <a:pt x="592325" y="347283"/>
                </a:lnTo>
                <a:lnTo>
                  <a:pt x="593868" y="346626"/>
                </a:lnTo>
                <a:lnTo>
                  <a:pt x="594123" y="346538"/>
                </a:lnTo>
                <a:lnTo>
                  <a:pt x="595140" y="346275"/>
                </a:lnTo>
                <a:lnTo>
                  <a:pt x="596560" y="346021"/>
                </a:lnTo>
                <a:lnTo>
                  <a:pt x="597174" y="346021"/>
                </a:lnTo>
                <a:lnTo>
                  <a:pt x="597516" y="345591"/>
                </a:lnTo>
                <a:lnTo>
                  <a:pt x="599007" y="342934"/>
                </a:lnTo>
                <a:lnTo>
                  <a:pt x="599893" y="342285"/>
                </a:lnTo>
                <a:lnTo>
                  <a:pt x="600428" y="341890"/>
                </a:lnTo>
                <a:lnTo>
                  <a:pt x="600602" y="341679"/>
                </a:lnTo>
                <a:lnTo>
                  <a:pt x="601857" y="338891"/>
                </a:lnTo>
                <a:lnTo>
                  <a:pt x="601892" y="338154"/>
                </a:lnTo>
                <a:lnTo>
                  <a:pt x="601743" y="337839"/>
                </a:lnTo>
                <a:lnTo>
                  <a:pt x="601410" y="336804"/>
                </a:lnTo>
                <a:lnTo>
                  <a:pt x="601322" y="335997"/>
                </a:lnTo>
                <a:lnTo>
                  <a:pt x="599665" y="332963"/>
                </a:lnTo>
                <a:lnTo>
                  <a:pt x="598305" y="331718"/>
                </a:lnTo>
                <a:lnTo>
                  <a:pt x="597788" y="331244"/>
                </a:lnTo>
                <a:lnTo>
                  <a:pt x="597201" y="330183"/>
                </a:lnTo>
                <a:lnTo>
                  <a:pt x="596893" y="328350"/>
                </a:lnTo>
                <a:lnTo>
                  <a:pt x="596596" y="327289"/>
                </a:lnTo>
                <a:lnTo>
                  <a:pt x="595789" y="325798"/>
                </a:lnTo>
                <a:lnTo>
                  <a:pt x="595069" y="324054"/>
                </a:lnTo>
                <a:lnTo>
                  <a:pt x="594482" y="322703"/>
                </a:lnTo>
                <a:lnTo>
                  <a:pt x="593929" y="321414"/>
                </a:lnTo>
                <a:lnTo>
                  <a:pt x="593439" y="320256"/>
                </a:lnTo>
                <a:lnTo>
                  <a:pt x="593096" y="319599"/>
                </a:lnTo>
                <a:lnTo>
                  <a:pt x="593044" y="318835"/>
                </a:lnTo>
                <a:lnTo>
                  <a:pt x="593017" y="317362"/>
                </a:lnTo>
                <a:lnTo>
                  <a:pt x="593017" y="316126"/>
                </a:lnTo>
                <a:lnTo>
                  <a:pt x="592701" y="314819"/>
                </a:lnTo>
                <a:lnTo>
                  <a:pt x="592473" y="313434"/>
                </a:lnTo>
                <a:lnTo>
                  <a:pt x="592368" y="312986"/>
                </a:lnTo>
                <a:lnTo>
                  <a:pt x="591921" y="312136"/>
                </a:lnTo>
                <a:lnTo>
                  <a:pt x="591789" y="311899"/>
                </a:lnTo>
                <a:lnTo>
                  <a:pt x="591640" y="311645"/>
                </a:lnTo>
                <a:lnTo>
                  <a:pt x="591343" y="311014"/>
                </a:lnTo>
                <a:lnTo>
                  <a:pt x="591071" y="310478"/>
                </a:lnTo>
                <a:lnTo>
                  <a:pt x="590992" y="310312"/>
                </a:lnTo>
                <a:lnTo>
                  <a:pt x="590887" y="309873"/>
                </a:lnTo>
                <a:lnTo>
                  <a:pt x="590755" y="309382"/>
                </a:lnTo>
                <a:lnTo>
                  <a:pt x="590703" y="309242"/>
                </a:lnTo>
                <a:lnTo>
                  <a:pt x="590519" y="308830"/>
                </a:lnTo>
                <a:lnTo>
                  <a:pt x="590063" y="307839"/>
                </a:lnTo>
                <a:lnTo>
                  <a:pt x="589422" y="306901"/>
                </a:lnTo>
                <a:lnTo>
                  <a:pt x="588817" y="306883"/>
                </a:lnTo>
                <a:lnTo>
                  <a:pt x="588484" y="306576"/>
                </a:lnTo>
                <a:lnTo>
                  <a:pt x="587676" y="305980"/>
                </a:lnTo>
                <a:lnTo>
                  <a:pt x="586440" y="306304"/>
                </a:lnTo>
                <a:lnTo>
                  <a:pt x="585871" y="306023"/>
                </a:lnTo>
                <a:lnTo>
                  <a:pt x="584415" y="304007"/>
                </a:lnTo>
                <a:lnTo>
                  <a:pt x="583801" y="303401"/>
                </a:lnTo>
                <a:lnTo>
                  <a:pt x="583538" y="302665"/>
                </a:lnTo>
                <a:lnTo>
                  <a:pt x="582380" y="300569"/>
                </a:lnTo>
                <a:lnTo>
                  <a:pt x="581643" y="299517"/>
                </a:lnTo>
                <a:lnTo>
                  <a:pt x="580539" y="298210"/>
                </a:lnTo>
                <a:lnTo>
                  <a:pt x="577093" y="295798"/>
                </a:lnTo>
                <a:lnTo>
                  <a:pt x="576286" y="295351"/>
                </a:lnTo>
                <a:lnTo>
                  <a:pt x="576093" y="295211"/>
                </a:lnTo>
                <a:lnTo>
                  <a:pt x="575260" y="294518"/>
                </a:lnTo>
                <a:lnTo>
                  <a:pt x="575312" y="294404"/>
                </a:lnTo>
                <a:lnTo>
                  <a:pt x="576566" y="291475"/>
                </a:lnTo>
                <a:lnTo>
                  <a:pt x="576846" y="290677"/>
                </a:lnTo>
                <a:lnTo>
                  <a:pt x="575505" y="285810"/>
                </a:lnTo>
                <a:lnTo>
                  <a:pt x="575128" y="276971"/>
                </a:lnTo>
                <a:lnTo>
                  <a:pt x="575189" y="275664"/>
                </a:lnTo>
                <a:lnTo>
                  <a:pt x="575022" y="274989"/>
                </a:lnTo>
                <a:lnTo>
                  <a:pt x="574566" y="271709"/>
                </a:lnTo>
                <a:lnTo>
                  <a:pt x="574576" y="265904"/>
                </a:lnTo>
                <a:lnTo>
                  <a:pt x="573514" y="259616"/>
                </a:lnTo>
                <a:lnTo>
                  <a:pt x="573690" y="259038"/>
                </a:lnTo>
                <a:lnTo>
                  <a:pt x="574014" y="257994"/>
                </a:lnTo>
                <a:lnTo>
                  <a:pt x="572970" y="253267"/>
                </a:lnTo>
                <a:lnTo>
                  <a:pt x="571472" y="252741"/>
                </a:lnTo>
                <a:lnTo>
                  <a:pt x="570822" y="252811"/>
                </a:lnTo>
                <a:lnTo>
                  <a:pt x="570533" y="252846"/>
                </a:lnTo>
                <a:lnTo>
                  <a:pt x="569980" y="252890"/>
                </a:lnTo>
                <a:lnTo>
                  <a:pt x="569454" y="252934"/>
                </a:lnTo>
                <a:lnTo>
                  <a:pt x="570016" y="250899"/>
                </a:lnTo>
                <a:lnTo>
                  <a:pt x="573532" y="247216"/>
                </a:lnTo>
                <a:lnTo>
                  <a:pt x="575750" y="245831"/>
                </a:lnTo>
                <a:lnTo>
                  <a:pt x="576934" y="243095"/>
                </a:lnTo>
                <a:lnTo>
                  <a:pt x="580083" y="239175"/>
                </a:lnTo>
                <a:lnTo>
                  <a:pt x="580337" y="237640"/>
                </a:lnTo>
                <a:lnTo>
                  <a:pt x="580635" y="237526"/>
                </a:lnTo>
                <a:lnTo>
                  <a:pt x="589115" y="234352"/>
                </a:lnTo>
                <a:lnTo>
                  <a:pt x="594175" y="232282"/>
                </a:lnTo>
                <a:lnTo>
                  <a:pt x="596131" y="232642"/>
                </a:lnTo>
                <a:lnTo>
                  <a:pt x="598489" y="235518"/>
                </a:lnTo>
                <a:lnTo>
                  <a:pt x="598630" y="235492"/>
                </a:lnTo>
                <a:lnTo>
                  <a:pt x="601217" y="238351"/>
                </a:lnTo>
                <a:lnTo>
                  <a:pt x="601945" y="239517"/>
                </a:lnTo>
                <a:lnTo>
                  <a:pt x="602497" y="241981"/>
                </a:lnTo>
                <a:lnTo>
                  <a:pt x="605251" y="245392"/>
                </a:lnTo>
                <a:lnTo>
                  <a:pt x="610030" y="248628"/>
                </a:lnTo>
                <a:lnTo>
                  <a:pt x="611030" y="248172"/>
                </a:lnTo>
                <a:lnTo>
                  <a:pt x="611696" y="243656"/>
                </a:lnTo>
                <a:lnTo>
                  <a:pt x="612451" y="243577"/>
                </a:lnTo>
                <a:lnTo>
                  <a:pt x="613547" y="243498"/>
                </a:lnTo>
                <a:lnTo>
                  <a:pt x="616721" y="244630"/>
                </a:lnTo>
                <a:lnTo>
                  <a:pt x="620176" y="245226"/>
                </a:lnTo>
                <a:lnTo>
                  <a:pt x="620896" y="245787"/>
                </a:lnTo>
                <a:lnTo>
                  <a:pt x="623552" y="245050"/>
                </a:lnTo>
                <a:lnTo>
                  <a:pt x="624569" y="244840"/>
                </a:lnTo>
                <a:lnTo>
                  <a:pt x="628341" y="244840"/>
                </a:lnTo>
                <a:lnTo>
                  <a:pt x="630787" y="244962"/>
                </a:lnTo>
                <a:lnTo>
                  <a:pt x="631769" y="244980"/>
                </a:lnTo>
                <a:lnTo>
                  <a:pt x="633663" y="245226"/>
                </a:lnTo>
                <a:lnTo>
                  <a:pt x="635075" y="245550"/>
                </a:lnTo>
                <a:lnTo>
                  <a:pt x="635646" y="245840"/>
                </a:lnTo>
                <a:lnTo>
                  <a:pt x="636049" y="246357"/>
                </a:lnTo>
                <a:lnTo>
                  <a:pt x="636198" y="247769"/>
                </a:lnTo>
                <a:lnTo>
                  <a:pt x="636663" y="249216"/>
                </a:lnTo>
                <a:lnTo>
                  <a:pt x="638056" y="250645"/>
                </a:lnTo>
                <a:lnTo>
                  <a:pt x="639302" y="251311"/>
                </a:lnTo>
                <a:lnTo>
                  <a:pt x="641442" y="251820"/>
                </a:lnTo>
                <a:lnTo>
                  <a:pt x="643765" y="252031"/>
                </a:lnTo>
                <a:lnTo>
                  <a:pt x="643792" y="251908"/>
                </a:lnTo>
                <a:lnTo>
                  <a:pt x="644608" y="252057"/>
                </a:lnTo>
                <a:lnTo>
                  <a:pt x="646335" y="252294"/>
                </a:lnTo>
                <a:lnTo>
                  <a:pt x="648361" y="252513"/>
                </a:lnTo>
                <a:lnTo>
                  <a:pt x="649580" y="252565"/>
                </a:lnTo>
                <a:lnTo>
                  <a:pt x="655333" y="252417"/>
                </a:lnTo>
                <a:lnTo>
                  <a:pt x="660024" y="252241"/>
                </a:lnTo>
                <a:lnTo>
                  <a:pt x="665461" y="250759"/>
                </a:lnTo>
                <a:lnTo>
                  <a:pt x="667539" y="250627"/>
                </a:lnTo>
                <a:lnTo>
                  <a:pt x="668609" y="250557"/>
                </a:lnTo>
                <a:lnTo>
                  <a:pt x="669162" y="250522"/>
                </a:lnTo>
                <a:lnTo>
                  <a:pt x="669933" y="250479"/>
                </a:lnTo>
                <a:lnTo>
                  <a:pt x="671520" y="250408"/>
                </a:lnTo>
                <a:lnTo>
                  <a:pt x="673037" y="250321"/>
                </a:lnTo>
                <a:lnTo>
                  <a:pt x="674643" y="250163"/>
                </a:lnTo>
                <a:lnTo>
                  <a:pt x="678878" y="250654"/>
                </a:lnTo>
                <a:lnTo>
                  <a:pt x="681273" y="251022"/>
                </a:lnTo>
                <a:lnTo>
                  <a:pt x="683938" y="251311"/>
                </a:lnTo>
                <a:lnTo>
                  <a:pt x="687174" y="251627"/>
                </a:lnTo>
                <a:lnTo>
                  <a:pt x="687375" y="251645"/>
                </a:lnTo>
                <a:lnTo>
                  <a:pt x="692655" y="252197"/>
                </a:lnTo>
                <a:lnTo>
                  <a:pt x="695023" y="252513"/>
                </a:lnTo>
                <a:lnTo>
                  <a:pt x="695295" y="252548"/>
                </a:lnTo>
                <a:lnTo>
                  <a:pt x="695917" y="252636"/>
                </a:lnTo>
                <a:lnTo>
                  <a:pt x="696697" y="252741"/>
                </a:lnTo>
                <a:lnTo>
                  <a:pt x="698565" y="252706"/>
                </a:lnTo>
                <a:lnTo>
                  <a:pt x="699320" y="252671"/>
                </a:lnTo>
                <a:lnTo>
                  <a:pt x="701266" y="252592"/>
                </a:lnTo>
                <a:lnTo>
                  <a:pt x="701634" y="252601"/>
                </a:lnTo>
                <a:lnTo>
                  <a:pt x="702328" y="252583"/>
                </a:lnTo>
                <a:lnTo>
                  <a:pt x="702468" y="252575"/>
                </a:lnTo>
                <a:lnTo>
                  <a:pt x="702581" y="252565"/>
                </a:lnTo>
                <a:lnTo>
                  <a:pt x="703090" y="252548"/>
                </a:lnTo>
                <a:lnTo>
                  <a:pt x="703186" y="252539"/>
                </a:lnTo>
                <a:lnTo>
                  <a:pt x="703380" y="252513"/>
                </a:lnTo>
                <a:lnTo>
                  <a:pt x="710298" y="251847"/>
                </a:lnTo>
                <a:lnTo>
                  <a:pt x="711246" y="251829"/>
                </a:lnTo>
                <a:lnTo>
                  <a:pt x="712246" y="251811"/>
                </a:lnTo>
                <a:lnTo>
                  <a:pt x="712631" y="251636"/>
                </a:lnTo>
                <a:lnTo>
                  <a:pt x="714350" y="250855"/>
                </a:lnTo>
                <a:lnTo>
                  <a:pt x="715972" y="250119"/>
                </a:lnTo>
                <a:lnTo>
                  <a:pt x="720331" y="248120"/>
                </a:lnTo>
                <a:lnTo>
                  <a:pt x="727215" y="245103"/>
                </a:lnTo>
                <a:lnTo>
                  <a:pt x="729451" y="242990"/>
                </a:lnTo>
                <a:lnTo>
                  <a:pt x="730126" y="241999"/>
                </a:lnTo>
                <a:lnTo>
                  <a:pt x="730328" y="241788"/>
                </a:lnTo>
                <a:lnTo>
                  <a:pt x="731941" y="241481"/>
                </a:lnTo>
                <a:lnTo>
                  <a:pt x="733038" y="240377"/>
                </a:lnTo>
                <a:lnTo>
                  <a:pt x="734765" y="240052"/>
                </a:lnTo>
                <a:lnTo>
                  <a:pt x="735116" y="239982"/>
                </a:lnTo>
                <a:lnTo>
                  <a:pt x="735651" y="239894"/>
                </a:lnTo>
                <a:lnTo>
                  <a:pt x="735853" y="239859"/>
                </a:lnTo>
                <a:lnTo>
                  <a:pt x="736010" y="239833"/>
                </a:lnTo>
                <a:lnTo>
                  <a:pt x="738589" y="239315"/>
                </a:lnTo>
                <a:lnTo>
                  <a:pt x="740378" y="238965"/>
                </a:lnTo>
                <a:lnTo>
                  <a:pt x="741807" y="238657"/>
                </a:lnTo>
                <a:lnTo>
                  <a:pt x="744060" y="237281"/>
                </a:lnTo>
                <a:lnTo>
                  <a:pt x="746472" y="235483"/>
                </a:lnTo>
                <a:lnTo>
                  <a:pt x="747095" y="235176"/>
                </a:lnTo>
                <a:lnTo>
                  <a:pt x="748051" y="234702"/>
                </a:lnTo>
                <a:lnTo>
                  <a:pt x="749875" y="233852"/>
                </a:lnTo>
                <a:lnTo>
                  <a:pt x="750392" y="233571"/>
                </a:lnTo>
                <a:lnTo>
                  <a:pt x="751699" y="232502"/>
                </a:lnTo>
                <a:lnTo>
                  <a:pt x="753829" y="230379"/>
                </a:lnTo>
                <a:lnTo>
                  <a:pt x="754760" y="230344"/>
                </a:lnTo>
                <a:lnTo>
                  <a:pt x="756601" y="230344"/>
                </a:lnTo>
                <a:lnTo>
                  <a:pt x="757162" y="229792"/>
                </a:lnTo>
                <a:lnTo>
                  <a:pt x="757802" y="229160"/>
                </a:lnTo>
                <a:lnTo>
                  <a:pt x="758872" y="228809"/>
                </a:lnTo>
                <a:lnTo>
                  <a:pt x="759802" y="228511"/>
                </a:lnTo>
                <a:lnTo>
                  <a:pt x="762266" y="229248"/>
                </a:lnTo>
                <a:lnTo>
                  <a:pt x="763090" y="229555"/>
                </a:lnTo>
                <a:lnTo>
                  <a:pt x="764265" y="229888"/>
                </a:lnTo>
                <a:lnTo>
                  <a:pt x="764581" y="229976"/>
                </a:lnTo>
                <a:lnTo>
                  <a:pt x="763958" y="226766"/>
                </a:lnTo>
                <a:lnTo>
                  <a:pt x="764554" y="226617"/>
                </a:lnTo>
                <a:lnTo>
                  <a:pt x="767414" y="225898"/>
                </a:lnTo>
                <a:lnTo>
                  <a:pt x="768720" y="224837"/>
                </a:lnTo>
                <a:lnTo>
                  <a:pt x="770000" y="223829"/>
                </a:lnTo>
                <a:lnTo>
                  <a:pt x="770508" y="223407"/>
                </a:lnTo>
                <a:lnTo>
                  <a:pt x="772333" y="222855"/>
                </a:lnTo>
                <a:lnTo>
                  <a:pt x="773771" y="222785"/>
                </a:lnTo>
                <a:lnTo>
                  <a:pt x="778112" y="222566"/>
                </a:lnTo>
                <a:lnTo>
                  <a:pt x="782032" y="223802"/>
                </a:lnTo>
                <a:lnTo>
                  <a:pt x="783540" y="223451"/>
                </a:lnTo>
                <a:lnTo>
                  <a:pt x="785365" y="223767"/>
                </a:lnTo>
                <a:lnTo>
                  <a:pt x="786469" y="222960"/>
                </a:lnTo>
                <a:lnTo>
                  <a:pt x="787153" y="222469"/>
                </a:lnTo>
                <a:lnTo>
                  <a:pt x="787092" y="221022"/>
                </a:lnTo>
                <a:lnTo>
                  <a:pt x="788871" y="218918"/>
                </a:lnTo>
                <a:lnTo>
                  <a:pt x="790275" y="218260"/>
                </a:lnTo>
                <a:lnTo>
                  <a:pt x="790845" y="218374"/>
                </a:lnTo>
                <a:lnTo>
                  <a:pt x="792538" y="218690"/>
                </a:lnTo>
                <a:lnTo>
                  <a:pt x="794537" y="218602"/>
                </a:lnTo>
                <a:lnTo>
                  <a:pt x="795300" y="218584"/>
                </a:lnTo>
                <a:lnTo>
                  <a:pt x="796896" y="217953"/>
                </a:lnTo>
                <a:lnTo>
                  <a:pt x="797747" y="215655"/>
                </a:lnTo>
                <a:lnTo>
                  <a:pt x="798255" y="215375"/>
                </a:lnTo>
                <a:lnTo>
                  <a:pt x="798799" y="215077"/>
                </a:lnTo>
                <a:lnTo>
                  <a:pt x="801684" y="210990"/>
                </a:lnTo>
                <a:lnTo>
                  <a:pt x="802245" y="210192"/>
                </a:lnTo>
                <a:lnTo>
                  <a:pt x="801140" y="208342"/>
                </a:lnTo>
                <a:lnTo>
                  <a:pt x="801245" y="207123"/>
                </a:lnTo>
                <a:lnTo>
                  <a:pt x="801807" y="206088"/>
                </a:lnTo>
                <a:lnTo>
                  <a:pt x="802473" y="204834"/>
                </a:lnTo>
                <a:lnTo>
                  <a:pt x="803499" y="202922"/>
                </a:lnTo>
                <a:lnTo>
                  <a:pt x="802789" y="200546"/>
                </a:lnTo>
                <a:lnTo>
                  <a:pt x="802385" y="198590"/>
                </a:lnTo>
                <a:lnTo>
                  <a:pt x="801929" y="193828"/>
                </a:lnTo>
                <a:lnTo>
                  <a:pt x="802789" y="191996"/>
                </a:lnTo>
                <a:lnTo>
                  <a:pt x="803640" y="191452"/>
                </a:lnTo>
                <a:lnTo>
                  <a:pt x="805113" y="190505"/>
                </a:lnTo>
                <a:lnTo>
                  <a:pt x="805148" y="190479"/>
                </a:lnTo>
                <a:lnTo>
                  <a:pt x="806410" y="189689"/>
                </a:lnTo>
                <a:lnTo>
                  <a:pt x="806472" y="189689"/>
                </a:lnTo>
                <a:lnTo>
                  <a:pt x="808261" y="189760"/>
                </a:lnTo>
                <a:lnTo>
                  <a:pt x="809050" y="189795"/>
                </a:lnTo>
                <a:lnTo>
                  <a:pt x="809690" y="189023"/>
                </a:lnTo>
                <a:lnTo>
                  <a:pt x="809980" y="188672"/>
                </a:lnTo>
                <a:lnTo>
                  <a:pt x="811585" y="188883"/>
                </a:lnTo>
                <a:lnTo>
                  <a:pt x="814119" y="189225"/>
                </a:lnTo>
                <a:lnTo>
                  <a:pt x="814286" y="189242"/>
                </a:lnTo>
                <a:lnTo>
                  <a:pt x="814610" y="189970"/>
                </a:lnTo>
                <a:lnTo>
                  <a:pt x="816039" y="190970"/>
                </a:lnTo>
                <a:lnTo>
                  <a:pt x="816179" y="190777"/>
                </a:lnTo>
                <a:lnTo>
                  <a:pt x="817530" y="188953"/>
                </a:lnTo>
                <a:lnTo>
                  <a:pt x="817986" y="187085"/>
                </a:lnTo>
                <a:lnTo>
                  <a:pt x="818223" y="187147"/>
                </a:lnTo>
                <a:lnTo>
                  <a:pt x="819206" y="187462"/>
                </a:lnTo>
                <a:lnTo>
                  <a:pt x="819582" y="187085"/>
                </a:lnTo>
                <a:lnTo>
                  <a:pt x="819775" y="186094"/>
                </a:lnTo>
                <a:lnTo>
                  <a:pt x="819880" y="185769"/>
                </a:lnTo>
                <a:lnTo>
                  <a:pt x="820012" y="185463"/>
                </a:lnTo>
                <a:lnTo>
                  <a:pt x="821231" y="184191"/>
                </a:lnTo>
                <a:lnTo>
                  <a:pt x="821994" y="183332"/>
                </a:lnTo>
                <a:lnTo>
                  <a:pt x="822099" y="183218"/>
                </a:lnTo>
                <a:lnTo>
                  <a:pt x="822178" y="183130"/>
                </a:lnTo>
                <a:lnTo>
                  <a:pt x="825870" y="181955"/>
                </a:lnTo>
                <a:lnTo>
                  <a:pt x="825879" y="181955"/>
                </a:lnTo>
                <a:lnTo>
                  <a:pt x="829869" y="180946"/>
                </a:lnTo>
                <a:lnTo>
                  <a:pt x="829877" y="180938"/>
                </a:lnTo>
                <a:lnTo>
                  <a:pt x="832833" y="180254"/>
                </a:lnTo>
                <a:lnTo>
                  <a:pt x="836472" y="179534"/>
                </a:lnTo>
                <a:lnTo>
                  <a:pt x="836481" y="179534"/>
                </a:lnTo>
                <a:lnTo>
                  <a:pt x="839243" y="179096"/>
                </a:lnTo>
                <a:lnTo>
                  <a:pt x="839322" y="179078"/>
                </a:lnTo>
                <a:lnTo>
                  <a:pt x="839813" y="178982"/>
                </a:lnTo>
                <a:lnTo>
                  <a:pt x="839830" y="178982"/>
                </a:lnTo>
                <a:lnTo>
                  <a:pt x="841558" y="178631"/>
                </a:lnTo>
                <a:lnTo>
                  <a:pt x="842031" y="178535"/>
                </a:lnTo>
                <a:lnTo>
                  <a:pt x="843970" y="178140"/>
                </a:lnTo>
                <a:lnTo>
                  <a:pt x="844391" y="178052"/>
                </a:lnTo>
                <a:lnTo>
                  <a:pt x="844715" y="177982"/>
                </a:lnTo>
                <a:lnTo>
                  <a:pt x="845987" y="177728"/>
                </a:lnTo>
                <a:lnTo>
                  <a:pt x="846118" y="177702"/>
                </a:lnTo>
                <a:lnTo>
                  <a:pt x="846294" y="177667"/>
                </a:lnTo>
                <a:lnTo>
                  <a:pt x="846399" y="177649"/>
                </a:lnTo>
                <a:lnTo>
                  <a:pt x="848012" y="177377"/>
                </a:lnTo>
                <a:lnTo>
                  <a:pt x="849802" y="177965"/>
                </a:lnTo>
                <a:lnTo>
                  <a:pt x="850696" y="177632"/>
                </a:lnTo>
                <a:lnTo>
                  <a:pt x="852871" y="176930"/>
                </a:lnTo>
                <a:lnTo>
                  <a:pt x="854283" y="176597"/>
                </a:lnTo>
                <a:lnTo>
                  <a:pt x="854511" y="176544"/>
                </a:lnTo>
                <a:lnTo>
                  <a:pt x="856624" y="176079"/>
                </a:lnTo>
                <a:lnTo>
                  <a:pt x="857334" y="175957"/>
                </a:lnTo>
                <a:lnTo>
                  <a:pt x="857940" y="175860"/>
                </a:lnTo>
                <a:lnTo>
                  <a:pt x="858597" y="175773"/>
                </a:lnTo>
                <a:lnTo>
                  <a:pt x="859044" y="175711"/>
                </a:lnTo>
                <a:lnTo>
                  <a:pt x="859176" y="175694"/>
                </a:lnTo>
                <a:lnTo>
                  <a:pt x="859693" y="175580"/>
                </a:lnTo>
                <a:lnTo>
                  <a:pt x="861237" y="175089"/>
                </a:lnTo>
                <a:lnTo>
                  <a:pt x="862833" y="174773"/>
                </a:lnTo>
                <a:lnTo>
                  <a:pt x="862999" y="174764"/>
                </a:lnTo>
                <a:lnTo>
                  <a:pt x="863683" y="174589"/>
                </a:lnTo>
                <a:lnTo>
                  <a:pt x="865516" y="174115"/>
                </a:lnTo>
                <a:lnTo>
                  <a:pt x="866594" y="173940"/>
                </a:lnTo>
                <a:lnTo>
                  <a:pt x="867287" y="173826"/>
                </a:lnTo>
                <a:lnTo>
                  <a:pt x="869059" y="173527"/>
                </a:lnTo>
                <a:lnTo>
                  <a:pt x="876320" y="172291"/>
                </a:lnTo>
                <a:lnTo>
                  <a:pt x="876872" y="172195"/>
                </a:lnTo>
                <a:lnTo>
                  <a:pt x="877267" y="172142"/>
                </a:lnTo>
                <a:lnTo>
                  <a:pt x="882046" y="173212"/>
                </a:lnTo>
                <a:lnTo>
                  <a:pt x="883361" y="173537"/>
                </a:lnTo>
                <a:lnTo>
                  <a:pt x="885432" y="174045"/>
                </a:lnTo>
                <a:lnTo>
                  <a:pt x="887062" y="174905"/>
                </a:lnTo>
                <a:lnTo>
                  <a:pt x="888254" y="175606"/>
                </a:lnTo>
                <a:lnTo>
                  <a:pt x="891456" y="177290"/>
                </a:lnTo>
                <a:lnTo>
                  <a:pt x="894061" y="178044"/>
                </a:lnTo>
                <a:lnTo>
                  <a:pt x="895454" y="178474"/>
                </a:lnTo>
                <a:lnTo>
                  <a:pt x="909363" y="182578"/>
                </a:lnTo>
                <a:lnTo>
                  <a:pt x="911143" y="183025"/>
                </a:lnTo>
                <a:lnTo>
                  <a:pt x="921193" y="184612"/>
                </a:lnTo>
                <a:lnTo>
                  <a:pt x="922464" y="184445"/>
                </a:lnTo>
                <a:lnTo>
                  <a:pt x="925718" y="183972"/>
                </a:lnTo>
                <a:lnTo>
                  <a:pt x="927174" y="182709"/>
                </a:lnTo>
                <a:lnTo>
                  <a:pt x="927822" y="181762"/>
                </a:lnTo>
                <a:lnTo>
                  <a:pt x="929208" y="181016"/>
                </a:lnTo>
                <a:lnTo>
                  <a:pt x="929331" y="180955"/>
                </a:lnTo>
                <a:lnTo>
                  <a:pt x="929541" y="180938"/>
                </a:lnTo>
                <a:lnTo>
                  <a:pt x="929883" y="180929"/>
                </a:lnTo>
                <a:lnTo>
                  <a:pt x="932260" y="180710"/>
                </a:lnTo>
                <a:lnTo>
                  <a:pt x="934232" y="180999"/>
                </a:lnTo>
                <a:lnTo>
                  <a:pt x="940941" y="180114"/>
                </a:lnTo>
                <a:lnTo>
                  <a:pt x="941441" y="180017"/>
                </a:lnTo>
                <a:lnTo>
                  <a:pt x="944853" y="179473"/>
                </a:lnTo>
                <a:lnTo>
                  <a:pt x="946694" y="179386"/>
                </a:lnTo>
                <a:lnTo>
                  <a:pt x="949728" y="179236"/>
                </a:lnTo>
                <a:lnTo>
                  <a:pt x="951543" y="178806"/>
                </a:lnTo>
                <a:lnTo>
                  <a:pt x="952104" y="178403"/>
                </a:lnTo>
                <a:lnTo>
                  <a:pt x="953051" y="177710"/>
                </a:lnTo>
                <a:lnTo>
                  <a:pt x="955314" y="175413"/>
                </a:lnTo>
                <a:lnTo>
                  <a:pt x="956428" y="173966"/>
                </a:lnTo>
                <a:lnTo>
                  <a:pt x="956761" y="173545"/>
                </a:lnTo>
                <a:lnTo>
                  <a:pt x="959436" y="173668"/>
                </a:lnTo>
                <a:lnTo>
                  <a:pt x="961804" y="173466"/>
                </a:lnTo>
                <a:lnTo>
                  <a:pt x="964758" y="171712"/>
                </a:lnTo>
                <a:lnTo>
                  <a:pt x="967591" y="169196"/>
                </a:lnTo>
                <a:lnTo>
                  <a:pt x="968705" y="167468"/>
                </a:lnTo>
                <a:lnTo>
                  <a:pt x="969196" y="166714"/>
                </a:lnTo>
                <a:lnTo>
                  <a:pt x="972335" y="167135"/>
                </a:lnTo>
                <a:lnTo>
                  <a:pt x="972615" y="167047"/>
                </a:lnTo>
                <a:lnTo>
                  <a:pt x="972809" y="166986"/>
                </a:lnTo>
                <a:lnTo>
                  <a:pt x="973914" y="166635"/>
                </a:lnTo>
                <a:lnTo>
                  <a:pt x="974483" y="166460"/>
                </a:lnTo>
                <a:lnTo>
                  <a:pt x="977544" y="165083"/>
                </a:lnTo>
                <a:lnTo>
                  <a:pt x="978675" y="164574"/>
                </a:lnTo>
                <a:lnTo>
                  <a:pt x="981666" y="163320"/>
                </a:lnTo>
                <a:lnTo>
                  <a:pt x="983472" y="162557"/>
                </a:lnTo>
                <a:lnTo>
                  <a:pt x="985972" y="162303"/>
                </a:lnTo>
                <a:lnTo>
                  <a:pt x="988901" y="162013"/>
                </a:lnTo>
                <a:lnTo>
                  <a:pt x="990024" y="162136"/>
                </a:lnTo>
                <a:lnTo>
                  <a:pt x="991934" y="162355"/>
                </a:lnTo>
                <a:lnTo>
                  <a:pt x="993346" y="163241"/>
                </a:lnTo>
                <a:lnTo>
                  <a:pt x="993680" y="163452"/>
                </a:lnTo>
                <a:lnTo>
                  <a:pt x="995863" y="164346"/>
                </a:lnTo>
                <a:lnTo>
                  <a:pt x="997021" y="165521"/>
                </a:lnTo>
                <a:lnTo>
                  <a:pt x="997310" y="165521"/>
                </a:lnTo>
                <a:lnTo>
                  <a:pt x="998161" y="165512"/>
                </a:lnTo>
                <a:lnTo>
                  <a:pt x="1001274" y="165890"/>
                </a:lnTo>
                <a:lnTo>
                  <a:pt x="1002072" y="165986"/>
                </a:lnTo>
                <a:lnTo>
                  <a:pt x="1003493" y="165802"/>
                </a:lnTo>
                <a:lnTo>
                  <a:pt x="1004590" y="164478"/>
                </a:lnTo>
                <a:lnTo>
                  <a:pt x="1004966" y="164030"/>
                </a:lnTo>
                <a:lnTo>
                  <a:pt x="1007307" y="162733"/>
                </a:lnTo>
                <a:lnTo>
                  <a:pt x="1007737" y="162496"/>
                </a:lnTo>
                <a:lnTo>
                  <a:pt x="1009789" y="159821"/>
                </a:lnTo>
                <a:lnTo>
                  <a:pt x="1009816" y="157146"/>
                </a:lnTo>
                <a:lnTo>
                  <a:pt x="1010824" y="157313"/>
                </a:lnTo>
                <a:lnTo>
                  <a:pt x="1011052" y="157348"/>
                </a:lnTo>
                <a:lnTo>
                  <a:pt x="1012113" y="158278"/>
                </a:lnTo>
                <a:lnTo>
                  <a:pt x="1013823" y="158927"/>
                </a:lnTo>
                <a:lnTo>
                  <a:pt x="1016621" y="159900"/>
                </a:lnTo>
                <a:lnTo>
                  <a:pt x="1017638" y="160295"/>
                </a:lnTo>
                <a:lnTo>
                  <a:pt x="1017901" y="160400"/>
                </a:lnTo>
                <a:lnTo>
                  <a:pt x="1019970" y="159961"/>
                </a:lnTo>
                <a:lnTo>
                  <a:pt x="1020830" y="158944"/>
                </a:lnTo>
                <a:lnTo>
                  <a:pt x="1022338" y="157138"/>
                </a:lnTo>
                <a:lnTo>
                  <a:pt x="1022671" y="156857"/>
                </a:lnTo>
                <a:lnTo>
                  <a:pt x="1025925" y="154121"/>
                </a:lnTo>
                <a:lnTo>
                  <a:pt x="1026837" y="152612"/>
                </a:lnTo>
                <a:lnTo>
                  <a:pt x="1028731" y="151104"/>
                </a:lnTo>
                <a:lnTo>
                  <a:pt x="1029573" y="149666"/>
                </a:lnTo>
                <a:lnTo>
                  <a:pt x="1030915" y="149184"/>
                </a:lnTo>
                <a:lnTo>
                  <a:pt x="1035571" y="145343"/>
                </a:lnTo>
                <a:lnTo>
                  <a:pt x="1036492" y="144589"/>
                </a:lnTo>
                <a:lnTo>
                  <a:pt x="1038105" y="144247"/>
                </a:lnTo>
                <a:lnTo>
                  <a:pt x="1040236" y="144562"/>
                </a:lnTo>
                <a:lnTo>
                  <a:pt x="1042192" y="145387"/>
                </a:lnTo>
                <a:lnTo>
                  <a:pt x="1043385" y="146281"/>
                </a:lnTo>
                <a:lnTo>
                  <a:pt x="1043454" y="146421"/>
                </a:lnTo>
                <a:lnTo>
                  <a:pt x="1043770" y="146421"/>
                </a:lnTo>
                <a:lnTo>
                  <a:pt x="1048514" y="146211"/>
                </a:lnTo>
                <a:lnTo>
                  <a:pt x="1050987" y="143852"/>
                </a:lnTo>
                <a:lnTo>
                  <a:pt x="1053092" y="142896"/>
                </a:lnTo>
                <a:lnTo>
                  <a:pt x="1054223" y="142580"/>
                </a:lnTo>
                <a:lnTo>
                  <a:pt x="1054487" y="142510"/>
                </a:lnTo>
                <a:lnTo>
                  <a:pt x="1056503" y="140353"/>
                </a:lnTo>
                <a:lnTo>
                  <a:pt x="1061616" y="140248"/>
                </a:lnTo>
                <a:lnTo>
                  <a:pt x="1062405" y="140142"/>
                </a:lnTo>
                <a:lnTo>
                  <a:pt x="1065737" y="139696"/>
                </a:lnTo>
                <a:lnTo>
                  <a:pt x="1068394" y="139897"/>
                </a:lnTo>
                <a:lnTo>
                  <a:pt x="1071630" y="140283"/>
                </a:lnTo>
                <a:lnTo>
                  <a:pt x="1073858" y="140844"/>
                </a:lnTo>
                <a:lnTo>
                  <a:pt x="1074385" y="140967"/>
                </a:lnTo>
                <a:lnTo>
                  <a:pt x="1075182" y="141511"/>
                </a:lnTo>
                <a:lnTo>
                  <a:pt x="1077121" y="140774"/>
                </a:lnTo>
                <a:lnTo>
                  <a:pt x="1077270" y="140686"/>
                </a:lnTo>
                <a:lnTo>
                  <a:pt x="1078663" y="139818"/>
                </a:lnTo>
                <a:lnTo>
                  <a:pt x="1080619" y="139555"/>
                </a:lnTo>
                <a:lnTo>
                  <a:pt x="1081374" y="139450"/>
                </a:lnTo>
                <a:lnTo>
                  <a:pt x="1083232" y="138240"/>
                </a:lnTo>
                <a:lnTo>
                  <a:pt x="1083636" y="137977"/>
                </a:lnTo>
                <a:lnTo>
                  <a:pt x="1084820" y="136740"/>
                </a:lnTo>
                <a:lnTo>
                  <a:pt x="1085346" y="136591"/>
                </a:lnTo>
                <a:lnTo>
                  <a:pt x="1085460" y="136556"/>
                </a:lnTo>
                <a:lnTo>
                  <a:pt x="1086968" y="135171"/>
                </a:lnTo>
                <a:lnTo>
                  <a:pt x="1088257" y="135486"/>
                </a:lnTo>
                <a:lnTo>
                  <a:pt x="1089029" y="137047"/>
                </a:lnTo>
                <a:lnTo>
                  <a:pt x="1089660" y="139152"/>
                </a:lnTo>
                <a:lnTo>
                  <a:pt x="1091081" y="139696"/>
                </a:lnTo>
                <a:lnTo>
                  <a:pt x="1092344" y="140950"/>
                </a:lnTo>
                <a:lnTo>
                  <a:pt x="1093668" y="141730"/>
                </a:lnTo>
                <a:lnTo>
                  <a:pt x="1095641" y="139836"/>
                </a:lnTo>
                <a:lnTo>
                  <a:pt x="1095343" y="138888"/>
                </a:lnTo>
                <a:lnTo>
                  <a:pt x="1096842" y="136495"/>
                </a:lnTo>
                <a:lnTo>
                  <a:pt x="1096869" y="136144"/>
                </a:lnTo>
                <a:lnTo>
                  <a:pt x="1096930" y="135486"/>
                </a:lnTo>
                <a:lnTo>
                  <a:pt x="1097956" y="135065"/>
                </a:lnTo>
                <a:lnTo>
                  <a:pt x="1098149" y="132084"/>
                </a:lnTo>
                <a:lnTo>
                  <a:pt x="1098210" y="131128"/>
                </a:lnTo>
                <a:lnTo>
                  <a:pt x="1099403" y="129637"/>
                </a:lnTo>
                <a:lnTo>
                  <a:pt x="1099412" y="128480"/>
                </a:lnTo>
                <a:lnTo>
                  <a:pt x="1099412" y="127980"/>
                </a:lnTo>
                <a:lnTo>
                  <a:pt x="1099912" y="126278"/>
                </a:lnTo>
                <a:lnTo>
                  <a:pt x="1101174" y="124682"/>
                </a:lnTo>
                <a:lnTo>
                  <a:pt x="1101701" y="123577"/>
                </a:lnTo>
                <a:lnTo>
                  <a:pt x="1102350" y="122201"/>
                </a:lnTo>
                <a:lnTo>
                  <a:pt x="1102061" y="120105"/>
                </a:lnTo>
                <a:lnTo>
                  <a:pt x="1101297" y="119000"/>
                </a:lnTo>
                <a:lnTo>
                  <a:pt x="1102007" y="117097"/>
                </a:lnTo>
                <a:lnTo>
                  <a:pt x="1101622" y="115396"/>
                </a:lnTo>
                <a:lnTo>
                  <a:pt x="1101578" y="113168"/>
                </a:lnTo>
                <a:lnTo>
                  <a:pt x="1100850" y="111642"/>
                </a:lnTo>
                <a:lnTo>
                  <a:pt x="1103454" y="111598"/>
                </a:lnTo>
                <a:lnTo>
                  <a:pt x="1103823" y="111590"/>
                </a:lnTo>
                <a:lnTo>
                  <a:pt x="1103806" y="111379"/>
                </a:lnTo>
                <a:lnTo>
                  <a:pt x="1103559" y="110809"/>
                </a:lnTo>
                <a:lnTo>
                  <a:pt x="1098825" y="109547"/>
                </a:lnTo>
                <a:lnTo>
                  <a:pt x="1096089" y="108021"/>
                </a:lnTo>
                <a:lnTo>
                  <a:pt x="1095352" y="107968"/>
                </a:lnTo>
                <a:lnTo>
                  <a:pt x="1093580" y="107845"/>
                </a:lnTo>
                <a:lnTo>
                  <a:pt x="1093300" y="107827"/>
                </a:lnTo>
                <a:lnTo>
                  <a:pt x="1092388" y="107415"/>
                </a:lnTo>
                <a:lnTo>
                  <a:pt x="1091502" y="106521"/>
                </a:lnTo>
                <a:lnTo>
                  <a:pt x="1091151" y="104881"/>
                </a:lnTo>
                <a:lnTo>
                  <a:pt x="1091089" y="103443"/>
                </a:lnTo>
                <a:lnTo>
                  <a:pt x="1091055" y="101286"/>
                </a:lnTo>
                <a:lnTo>
                  <a:pt x="1089476" y="97901"/>
                </a:lnTo>
                <a:lnTo>
                  <a:pt x="1087976" y="93893"/>
                </a:lnTo>
                <a:lnTo>
                  <a:pt x="1087477" y="91622"/>
                </a:lnTo>
                <a:lnTo>
                  <a:pt x="1087336" y="91008"/>
                </a:lnTo>
                <a:lnTo>
                  <a:pt x="1087564" y="88886"/>
                </a:lnTo>
                <a:lnTo>
                  <a:pt x="1087477" y="86159"/>
                </a:lnTo>
                <a:lnTo>
                  <a:pt x="1086617" y="82967"/>
                </a:lnTo>
                <a:lnTo>
                  <a:pt x="1085556" y="80949"/>
                </a:lnTo>
                <a:lnTo>
                  <a:pt x="1085565" y="78433"/>
                </a:lnTo>
                <a:lnTo>
                  <a:pt x="1085144" y="74864"/>
                </a:lnTo>
                <a:lnTo>
                  <a:pt x="1082602" y="68988"/>
                </a:lnTo>
                <a:lnTo>
                  <a:pt x="1082926" y="65989"/>
                </a:lnTo>
                <a:lnTo>
                  <a:pt x="1084311" y="64946"/>
                </a:lnTo>
                <a:lnTo>
                  <a:pt x="1085618" y="64095"/>
                </a:lnTo>
                <a:lnTo>
                  <a:pt x="1086933" y="63236"/>
                </a:lnTo>
                <a:lnTo>
                  <a:pt x="1094001" y="57509"/>
                </a:lnTo>
                <a:lnTo>
                  <a:pt x="1094518" y="57273"/>
                </a:lnTo>
                <a:lnTo>
                  <a:pt x="1094974" y="56992"/>
                </a:lnTo>
                <a:lnTo>
                  <a:pt x="1097474" y="56115"/>
                </a:lnTo>
                <a:lnTo>
                  <a:pt x="1100710" y="54975"/>
                </a:lnTo>
                <a:lnTo>
                  <a:pt x="1106804" y="54238"/>
                </a:lnTo>
                <a:lnTo>
                  <a:pt x="1107682" y="52449"/>
                </a:lnTo>
                <a:lnTo>
                  <a:pt x="1108646" y="50344"/>
                </a:lnTo>
                <a:lnTo>
                  <a:pt x="1108479" y="47749"/>
                </a:lnTo>
                <a:lnTo>
                  <a:pt x="1108918" y="45863"/>
                </a:lnTo>
                <a:lnTo>
                  <a:pt x="1108927" y="45855"/>
                </a:lnTo>
                <a:lnTo>
                  <a:pt x="1109856" y="44022"/>
                </a:lnTo>
                <a:lnTo>
                  <a:pt x="1110584" y="42891"/>
                </a:lnTo>
                <a:lnTo>
                  <a:pt x="1113487" y="39488"/>
                </a:lnTo>
                <a:lnTo>
                  <a:pt x="1115977" y="37743"/>
                </a:lnTo>
                <a:lnTo>
                  <a:pt x="1116933" y="35428"/>
                </a:lnTo>
                <a:lnTo>
                  <a:pt x="1117950" y="33008"/>
                </a:lnTo>
                <a:lnTo>
                  <a:pt x="1118135" y="32946"/>
                </a:lnTo>
                <a:lnTo>
                  <a:pt x="1126246" y="30543"/>
                </a:lnTo>
                <a:lnTo>
                  <a:pt x="1127325" y="29614"/>
                </a:lnTo>
                <a:lnTo>
                  <a:pt x="1127798" y="29211"/>
                </a:lnTo>
                <a:lnTo>
                  <a:pt x="1128193" y="28974"/>
                </a:lnTo>
                <a:lnTo>
                  <a:pt x="1131087" y="27220"/>
                </a:lnTo>
                <a:lnTo>
                  <a:pt x="1131148" y="26966"/>
                </a:lnTo>
                <a:lnTo>
                  <a:pt x="1131885" y="24063"/>
                </a:lnTo>
                <a:lnTo>
                  <a:pt x="1132279" y="22634"/>
                </a:lnTo>
                <a:lnTo>
                  <a:pt x="1132350" y="22581"/>
                </a:lnTo>
                <a:lnTo>
                  <a:pt x="1140935" y="16671"/>
                </a:lnTo>
                <a:lnTo>
                  <a:pt x="1141479" y="16293"/>
                </a:lnTo>
                <a:lnTo>
                  <a:pt x="1148748" y="10970"/>
                </a:lnTo>
                <a:lnTo>
                  <a:pt x="1149985" y="10251"/>
                </a:lnTo>
                <a:lnTo>
                  <a:pt x="1153493" y="8208"/>
                </a:lnTo>
                <a:lnTo>
                  <a:pt x="1154159" y="7954"/>
                </a:lnTo>
                <a:lnTo>
                  <a:pt x="1156518" y="7042"/>
                </a:lnTo>
                <a:lnTo>
                  <a:pt x="1160762" y="5332"/>
                </a:lnTo>
                <a:lnTo>
                  <a:pt x="1165384" y="2192"/>
                </a:lnTo>
                <a:lnTo>
                  <a:pt x="1167392" y="2473"/>
                </a:lnTo>
                <a:lnTo>
                  <a:pt x="1167620" y="2499"/>
                </a:lnTo>
                <a:lnTo>
                  <a:pt x="1170435" y="4157"/>
                </a:lnTo>
                <a:lnTo>
                  <a:pt x="1171391" y="4349"/>
                </a:lnTo>
                <a:lnTo>
                  <a:pt x="1176609" y="5840"/>
                </a:lnTo>
                <a:lnTo>
                  <a:pt x="1177337" y="6209"/>
                </a:lnTo>
                <a:lnTo>
                  <a:pt x="1177433" y="6261"/>
                </a:lnTo>
                <a:lnTo>
                  <a:pt x="1178301" y="6691"/>
                </a:lnTo>
                <a:lnTo>
                  <a:pt x="1178424" y="6752"/>
                </a:lnTo>
                <a:lnTo>
                  <a:pt x="1179695" y="7156"/>
                </a:lnTo>
                <a:lnTo>
                  <a:pt x="1181984" y="7620"/>
                </a:lnTo>
                <a:lnTo>
                  <a:pt x="1185667" y="7673"/>
                </a:lnTo>
                <a:lnTo>
                  <a:pt x="1189184" y="8287"/>
                </a:lnTo>
                <a:lnTo>
                  <a:pt x="1192095" y="8944"/>
                </a:lnTo>
                <a:lnTo>
                  <a:pt x="1193823" y="10076"/>
                </a:lnTo>
                <a:lnTo>
                  <a:pt x="1198461" y="13329"/>
                </a:lnTo>
                <a:lnTo>
                  <a:pt x="1202618" y="14645"/>
                </a:lnTo>
                <a:lnTo>
                  <a:pt x="1203189" y="14539"/>
                </a:lnTo>
                <a:lnTo>
                  <a:pt x="1206565" y="13750"/>
                </a:lnTo>
                <a:lnTo>
                  <a:pt x="1207766" y="13470"/>
                </a:lnTo>
                <a:lnTo>
                  <a:pt x="1214615" y="12093"/>
                </a:lnTo>
                <a:lnTo>
                  <a:pt x="1217255" y="10848"/>
                </a:lnTo>
                <a:lnTo>
                  <a:pt x="1217596" y="10812"/>
                </a:lnTo>
                <a:lnTo>
                  <a:pt x="1218211" y="10681"/>
                </a:lnTo>
                <a:lnTo>
                  <a:pt x="1219412" y="10426"/>
                </a:lnTo>
                <a:lnTo>
                  <a:pt x="1223481" y="8550"/>
                </a:lnTo>
                <a:lnTo>
                  <a:pt x="1225401" y="7664"/>
                </a:lnTo>
                <a:lnTo>
                  <a:pt x="1225717" y="7638"/>
                </a:lnTo>
                <a:lnTo>
                  <a:pt x="1229725" y="7296"/>
                </a:lnTo>
                <a:lnTo>
                  <a:pt x="1233206" y="7989"/>
                </a:lnTo>
                <a:lnTo>
                  <a:pt x="1237161" y="7007"/>
                </a:lnTo>
                <a:lnTo>
                  <a:pt x="1239072" y="6296"/>
                </a:lnTo>
                <a:lnTo>
                  <a:pt x="1241896" y="5244"/>
                </a:lnTo>
                <a:lnTo>
                  <a:pt x="1242860" y="5253"/>
                </a:lnTo>
                <a:lnTo>
                  <a:pt x="1244272" y="5288"/>
                </a:lnTo>
                <a:lnTo>
                  <a:pt x="1247237" y="3709"/>
                </a:lnTo>
                <a:lnTo>
                  <a:pt x="1249937" y="2779"/>
                </a:lnTo>
                <a:lnTo>
                  <a:pt x="1253112" y="1701"/>
                </a:lnTo>
                <a:lnTo>
                  <a:pt x="1258049" y="1157"/>
                </a:lnTo>
                <a:lnTo>
                  <a:pt x="1258173" y="1149"/>
                </a:lnTo>
                <a:lnTo>
                  <a:pt x="1259917" y="421"/>
                </a:lnTo>
                <a:lnTo>
                  <a:pt x="1264706" y="202"/>
                </a:lnTo>
                <a:lnTo>
                  <a:pt x="1265582" y="123"/>
                </a:lnTo>
                <a:lnTo>
                  <a:pt x="1265802" y="131"/>
                </a:lnTo>
                <a:lnTo>
                  <a:pt x="1265915" y="0"/>
                </a:lnTo>
                <a:lnTo>
                  <a:pt x="1265898" y="701"/>
                </a:lnTo>
                <a:lnTo>
                  <a:pt x="1265723" y="877"/>
                </a:lnTo>
                <a:lnTo>
                  <a:pt x="1267003" y="1341"/>
                </a:lnTo>
                <a:lnTo>
                  <a:pt x="1268327" y="1789"/>
                </a:lnTo>
                <a:lnTo>
                  <a:pt x="1269546" y="2209"/>
                </a:lnTo>
                <a:lnTo>
                  <a:pt x="1271484" y="2034"/>
                </a:lnTo>
                <a:lnTo>
                  <a:pt x="1271668" y="2017"/>
                </a:lnTo>
                <a:lnTo>
                  <a:pt x="1271984" y="1991"/>
                </a:lnTo>
                <a:lnTo>
                  <a:pt x="1272115" y="4235"/>
                </a:lnTo>
                <a:lnTo>
                  <a:pt x="1271151" y="7235"/>
                </a:lnTo>
                <a:lnTo>
                  <a:pt x="1267792" y="15013"/>
                </a:lnTo>
                <a:lnTo>
                  <a:pt x="1268634" y="18863"/>
                </a:lnTo>
                <a:lnTo>
                  <a:pt x="1269923" y="21870"/>
                </a:lnTo>
                <a:lnTo>
                  <a:pt x="1273421" y="20082"/>
                </a:lnTo>
                <a:lnTo>
                  <a:pt x="1274921" y="22537"/>
                </a:lnTo>
                <a:lnTo>
                  <a:pt x="1276342" y="22668"/>
                </a:lnTo>
                <a:lnTo>
                  <a:pt x="1280280" y="20047"/>
                </a:lnTo>
                <a:lnTo>
                  <a:pt x="1281297" y="18267"/>
                </a:lnTo>
                <a:lnTo>
                  <a:pt x="1283130" y="19775"/>
                </a:lnTo>
                <a:lnTo>
                  <a:pt x="1283445" y="20125"/>
                </a:lnTo>
                <a:lnTo>
                  <a:pt x="1283927" y="20722"/>
                </a:lnTo>
                <a:lnTo>
                  <a:pt x="1286602" y="24028"/>
                </a:lnTo>
                <a:lnTo>
                  <a:pt x="1288453" y="25440"/>
                </a:lnTo>
                <a:lnTo>
                  <a:pt x="1290163" y="26738"/>
                </a:lnTo>
                <a:lnTo>
                  <a:pt x="1292127" y="30210"/>
                </a:lnTo>
                <a:lnTo>
                  <a:pt x="1296319" y="33122"/>
                </a:lnTo>
                <a:lnTo>
                  <a:pt x="1297038" y="33823"/>
                </a:lnTo>
                <a:lnTo>
                  <a:pt x="1297660" y="36752"/>
                </a:lnTo>
                <a:lnTo>
                  <a:pt x="1298511" y="38208"/>
                </a:lnTo>
                <a:lnTo>
                  <a:pt x="1298775" y="38655"/>
                </a:lnTo>
                <a:lnTo>
                  <a:pt x="1302264" y="39216"/>
                </a:lnTo>
                <a:lnTo>
                  <a:pt x="1305518" y="41067"/>
                </a:lnTo>
                <a:lnTo>
                  <a:pt x="1305869" y="41189"/>
                </a:lnTo>
                <a:lnTo>
                  <a:pt x="1309377" y="42373"/>
                </a:lnTo>
                <a:lnTo>
                  <a:pt x="1311341" y="44285"/>
                </a:lnTo>
                <a:lnTo>
                  <a:pt x="1312015" y="46179"/>
                </a:lnTo>
                <a:lnTo>
                  <a:pt x="1314208" y="48705"/>
                </a:lnTo>
                <a:lnTo>
                  <a:pt x="1314436" y="48959"/>
                </a:lnTo>
                <a:lnTo>
                  <a:pt x="1316699" y="51853"/>
                </a:lnTo>
                <a:lnTo>
                  <a:pt x="1319548" y="53843"/>
                </a:lnTo>
                <a:lnTo>
                  <a:pt x="1324127" y="55466"/>
                </a:lnTo>
                <a:lnTo>
                  <a:pt x="1329660" y="57851"/>
                </a:lnTo>
                <a:lnTo>
                  <a:pt x="1329826" y="57921"/>
                </a:lnTo>
                <a:lnTo>
                  <a:pt x="1330064" y="57851"/>
                </a:lnTo>
                <a:lnTo>
                  <a:pt x="1331081" y="57597"/>
                </a:lnTo>
                <a:lnTo>
                  <a:pt x="1333106" y="57667"/>
                </a:lnTo>
                <a:lnTo>
                  <a:pt x="1334009" y="57755"/>
                </a:lnTo>
                <a:lnTo>
                  <a:pt x="1335290" y="57115"/>
                </a:lnTo>
                <a:lnTo>
                  <a:pt x="1337193" y="56395"/>
                </a:lnTo>
                <a:lnTo>
                  <a:pt x="1337727" y="56404"/>
                </a:lnTo>
                <a:lnTo>
                  <a:pt x="1338237" y="56685"/>
                </a:lnTo>
                <a:lnTo>
                  <a:pt x="1339376" y="56764"/>
                </a:lnTo>
                <a:lnTo>
                  <a:pt x="1339806" y="56790"/>
                </a:lnTo>
                <a:lnTo>
                  <a:pt x="1340367" y="57001"/>
                </a:lnTo>
                <a:lnTo>
                  <a:pt x="1341507" y="57106"/>
                </a:lnTo>
                <a:lnTo>
                  <a:pt x="1341998" y="57150"/>
                </a:lnTo>
                <a:lnTo>
                  <a:pt x="1345839" y="58079"/>
                </a:lnTo>
                <a:lnTo>
                  <a:pt x="1347190" y="58561"/>
                </a:lnTo>
                <a:lnTo>
                  <a:pt x="1351759" y="60184"/>
                </a:lnTo>
                <a:lnTo>
                  <a:pt x="1354696" y="61227"/>
                </a:lnTo>
                <a:lnTo>
                  <a:pt x="1360519" y="66296"/>
                </a:lnTo>
                <a:lnTo>
                  <a:pt x="1361510" y="68821"/>
                </a:lnTo>
                <a:lnTo>
                  <a:pt x="1360625" y="70821"/>
                </a:lnTo>
                <a:lnTo>
                  <a:pt x="1360247" y="71698"/>
                </a:lnTo>
                <a:lnTo>
                  <a:pt x="1360002" y="73513"/>
                </a:lnTo>
                <a:lnTo>
                  <a:pt x="1359686" y="76837"/>
                </a:lnTo>
                <a:lnTo>
                  <a:pt x="1360089" y="78380"/>
                </a:lnTo>
                <a:lnTo>
                  <a:pt x="1360194" y="78582"/>
                </a:lnTo>
                <a:lnTo>
                  <a:pt x="1360010" y="78713"/>
                </a:lnTo>
                <a:lnTo>
                  <a:pt x="1360449" y="80081"/>
                </a:lnTo>
                <a:lnTo>
                  <a:pt x="1360212" y="81695"/>
                </a:lnTo>
                <a:lnTo>
                  <a:pt x="1360238" y="82686"/>
                </a:lnTo>
                <a:lnTo>
                  <a:pt x="1360397" y="83615"/>
                </a:lnTo>
                <a:lnTo>
                  <a:pt x="1360273" y="86922"/>
                </a:lnTo>
                <a:lnTo>
                  <a:pt x="1360273" y="86992"/>
                </a:lnTo>
                <a:lnTo>
                  <a:pt x="1360422" y="87255"/>
                </a:lnTo>
                <a:lnTo>
                  <a:pt x="1361229" y="88474"/>
                </a:lnTo>
                <a:lnTo>
                  <a:pt x="1361449" y="88780"/>
                </a:lnTo>
                <a:lnTo>
                  <a:pt x="1360563" y="90517"/>
                </a:lnTo>
                <a:lnTo>
                  <a:pt x="1360545" y="90561"/>
                </a:lnTo>
                <a:lnTo>
                  <a:pt x="1361475" y="92464"/>
                </a:lnTo>
                <a:lnTo>
                  <a:pt x="1362562" y="93288"/>
                </a:lnTo>
                <a:lnTo>
                  <a:pt x="1362983" y="94314"/>
                </a:lnTo>
                <a:lnTo>
                  <a:pt x="1363246" y="95700"/>
                </a:lnTo>
                <a:lnTo>
                  <a:pt x="1363966" y="99418"/>
                </a:lnTo>
                <a:lnTo>
                  <a:pt x="1364194" y="101856"/>
                </a:lnTo>
                <a:lnTo>
                  <a:pt x="1364001" y="104083"/>
                </a:lnTo>
                <a:lnTo>
                  <a:pt x="1363842" y="104864"/>
                </a:lnTo>
                <a:lnTo>
                  <a:pt x="1363966" y="108240"/>
                </a:lnTo>
                <a:lnTo>
                  <a:pt x="1363825" y="109239"/>
                </a:lnTo>
                <a:lnTo>
                  <a:pt x="1363947" y="109923"/>
                </a:lnTo>
                <a:lnTo>
                  <a:pt x="1363825" y="113861"/>
                </a:lnTo>
                <a:lnTo>
                  <a:pt x="1363746" y="116080"/>
                </a:lnTo>
                <a:lnTo>
                  <a:pt x="1363729" y="116992"/>
                </a:lnTo>
                <a:lnTo>
                  <a:pt x="1363606" y="120701"/>
                </a:lnTo>
                <a:lnTo>
                  <a:pt x="1363422" y="121473"/>
                </a:lnTo>
                <a:lnTo>
                  <a:pt x="1363045" y="122745"/>
                </a:lnTo>
                <a:lnTo>
                  <a:pt x="1361870" y="125586"/>
                </a:lnTo>
                <a:lnTo>
                  <a:pt x="1361624" y="126200"/>
                </a:lnTo>
                <a:lnTo>
                  <a:pt x="1360212" y="130488"/>
                </a:lnTo>
                <a:lnTo>
                  <a:pt x="1357748" y="138047"/>
                </a:lnTo>
                <a:lnTo>
                  <a:pt x="1357686" y="139196"/>
                </a:lnTo>
                <a:lnTo>
                  <a:pt x="1357414" y="139424"/>
                </a:lnTo>
                <a:lnTo>
                  <a:pt x="1356872" y="141230"/>
                </a:lnTo>
                <a:lnTo>
                  <a:pt x="1357037" y="144431"/>
                </a:lnTo>
                <a:lnTo>
                  <a:pt x="1357240" y="144422"/>
                </a:lnTo>
                <a:lnTo>
                  <a:pt x="1357169" y="144624"/>
                </a:lnTo>
                <a:lnTo>
                  <a:pt x="1361773" y="150964"/>
                </a:lnTo>
                <a:lnTo>
                  <a:pt x="1362413" y="151578"/>
                </a:lnTo>
                <a:lnTo>
                  <a:pt x="1364501" y="154051"/>
                </a:lnTo>
                <a:lnTo>
                  <a:pt x="1366824" y="157506"/>
                </a:lnTo>
                <a:lnTo>
                  <a:pt x="1367227" y="157532"/>
                </a:lnTo>
                <a:lnTo>
                  <a:pt x="1368420" y="159093"/>
                </a:lnTo>
                <a:lnTo>
                  <a:pt x="1370043" y="162689"/>
                </a:lnTo>
                <a:lnTo>
                  <a:pt x="1374629" y="170713"/>
                </a:lnTo>
                <a:lnTo>
                  <a:pt x="1378040" y="175395"/>
                </a:lnTo>
                <a:lnTo>
                  <a:pt x="1379917" y="177325"/>
                </a:lnTo>
                <a:lnTo>
                  <a:pt x="1382092" y="179850"/>
                </a:lnTo>
                <a:lnTo>
                  <a:pt x="1382986" y="180815"/>
                </a:lnTo>
                <a:lnTo>
                  <a:pt x="1388730" y="184937"/>
                </a:lnTo>
                <a:lnTo>
                  <a:pt x="1389554" y="185927"/>
                </a:lnTo>
                <a:lnTo>
                  <a:pt x="1392527" y="192074"/>
                </a:lnTo>
                <a:lnTo>
                  <a:pt x="1393956" y="193110"/>
                </a:lnTo>
                <a:lnTo>
                  <a:pt x="1394711" y="193522"/>
                </a:lnTo>
                <a:lnTo>
                  <a:pt x="1396376" y="194030"/>
                </a:lnTo>
                <a:lnTo>
                  <a:pt x="1398823" y="195083"/>
                </a:lnTo>
                <a:lnTo>
                  <a:pt x="1399753" y="195618"/>
                </a:lnTo>
                <a:lnTo>
                  <a:pt x="1401560" y="196889"/>
                </a:lnTo>
                <a:lnTo>
                  <a:pt x="1401980" y="197213"/>
                </a:lnTo>
                <a:lnTo>
                  <a:pt x="1404156" y="199599"/>
                </a:lnTo>
                <a:lnTo>
                  <a:pt x="1404480" y="199967"/>
                </a:lnTo>
                <a:lnTo>
                  <a:pt x="1405146" y="200730"/>
                </a:lnTo>
                <a:lnTo>
                  <a:pt x="1406076" y="201923"/>
                </a:lnTo>
                <a:lnTo>
                  <a:pt x="1407172" y="203834"/>
                </a:lnTo>
                <a:lnTo>
                  <a:pt x="1408110" y="206562"/>
                </a:lnTo>
                <a:lnTo>
                  <a:pt x="1408321" y="207956"/>
                </a:lnTo>
                <a:lnTo>
                  <a:pt x="1407970" y="209736"/>
                </a:lnTo>
                <a:lnTo>
                  <a:pt x="1408242" y="212665"/>
                </a:lnTo>
                <a:lnTo>
                  <a:pt x="1408101" y="213542"/>
                </a:lnTo>
                <a:lnTo>
                  <a:pt x="1407654" y="214121"/>
                </a:lnTo>
                <a:lnTo>
                  <a:pt x="1407488" y="215901"/>
                </a:lnTo>
                <a:lnTo>
                  <a:pt x="1406892" y="217006"/>
                </a:lnTo>
                <a:lnTo>
                  <a:pt x="1406988" y="217628"/>
                </a:lnTo>
                <a:lnTo>
                  <a:pt x="1406339" y="220514"/>
                </a:lnTo>
                <a:lnTo>
                  <a:pt x="1405620" y="221715"/>
                </a:lnTo>
                <a:lnTo>
                  <a:pt x="1405559" y="221996"/>
                </a:lnTo>
                <a:lnTo>
                  <a:pt x="1405461" y="222004"/>
                </a:lnTo>
                <a:lnTo>
                  <a:pt x="1399893" y="222478"/>
                </a:lnTo>
                <a:lnTo>
                  <a:pt x="1399788" y="222487"/>
                </a:lnTo>
                <a:lnTo>
                  <a:pt x="1399648" y="222496"/>
                </a:lnTo>
                <a:lnTo>
                  <a:pt x="1399472" y="222513"/>
                </a:lnTo>
                <a:lnTo>
                  <a:pt x="1390861" y="223241"/>
                </a:lnTo>
                <a:lnTo>
                  <a:pt x="1390441" y="223188"/>
                </a:lnTo>
                <a:lnTo>
                  <a:pt x="1382320" y="222197"/>
                </a:lnTo>
                <a:lnTo>
                  <a:pt x="1381714" y="222118"/>
                </a:lnTo>
                <a:lnTo>
                  <a:pt x="1378689" y="221759"/>
                </a:lnTo>
                <a:lnTo>
                  <a:pt x="1378321" y="221715"/>
                </a:lnTo>
                <a:lnTo>
                  <a:pt x="1374927" y="221461"/>
                </a:lnTo>
                <a:lnTo>
                  <a:pt x="1371603" y="221215"/>
                </a:lnTo>
                <a:lnTo>
                  <a:pt x="1370419" y="221128"/>
                </a:lnTo>
                <a:lnTo>
                  <a:pt x="1370026" y="221128"/>
                </a:lnTo>
                <a:lnTo>
                  <a:pt x="1367886" y="220970"/>
                </a:lnTo>
                <a:lnTo>
                  <a:pt x="1364842" y="220742"/>
                </a:lnTo>
                <a:lnTo>
                  <a:pt x="1362238" y="220549"/>
                </a:lnTo>
                <a:lnTo>
                  <a:pt x="1361896" y="220522"/>
                </a:lnTo>
                <a:lnTo>
                  <a:pt x="1361361" y="220496"/>
                </a:lnTo>
                <a:lnTo>
                  <a:pt x="1359774" y="220312"/>
                </a:lnTo>
                <a:lnTo>
                  <a:pt x="1355853" y="219918"/>
                </a:lnTo>
                <a:lnTo>
                  <a:pt x="1352416" y="219576"/>
                </a:lnTo>
                <a:lnTo>
                  <a:pt x="1349961" y="219330"/>
                </a:lnTo>
                <a:lnTo>
                  <a:pt x="1347777" y="219110"/>
                </a:lnTo>
                <a:lnTo>
                  <a:pt x="1345523" y="218882"/>
                </a:lnTo>
                <a:lnTo>
                  <a:pt x="1343120" y="218637"/>
                </a:lnTo>
                <a:lnTo>
                  <a:pt x="1340806" y="218409"/>
                </a:lnTo>
                <a:lnTo>
                  <a:pt x="1339691" y="218295"/>
                </a:lnTo>
                <a:lnTo>
                  <a:pt x="1338683" y="218444"/>
                </a:lnTo>
                <a:lnTo>
                  <a:pt x="1338649" y="218444"/>
                </a:lnTo>
                <a:lnTo>
                  <a:pt x="1334570" y="218076"/>
                </a:lnTo>
                <a:lnTo>
                  <a:pt x="1333518" y="217962"/>
                </a:lnTo>
                <a:lnTo>
                  <a:pt x="1332712" y="217909"/>
                </a:lnTo>
                <a:lnTo>
                  <a:pt x="1332221" y="217883"/>
                </a:lnTo>
                <a:lnTo>
                  <a:pt x="1331756" y="217839"/>
                </a:lnTo>
                <a:lnTo>
                  <a:pt x="1330984" y="217778"/>
                </a:lnTo>
                <a:lnTo>
                  <a:pt x="1330940" y="217778"/>
                </a:lnTo>
                <a:lnTo>
                  <a:pt x="1329204" y="217602"/>
                </a:lnTo>
                <a:lnTo>
                  <a:pt x="1327415" y="217418"/>
                </a:lnTo>
                <a:lnTo>
                  <a:pt x="1326187" y="217295"/>
                </a:lnTo>
                <a:lnTo>
                  <a:pt x="1322767" y="216953"/>
                </a:lnTo>
                <a:lnTo>
                  <a:pt x="1320443" y="216716"/>
                </a:lnTo>
                <a:lnTo>
                  <a:pt x="1320259" y="216699"/>
                </a:lnTo>
                <a:lnTo>
                  <a:pt x="1319276" y="216611"/>
                </a:lnTo>
                <a:lnTo>
                  <a:pt x="1318303" y="216524"/>
                </a:lnTo>
                <a:lnTo>
                  <a:pt x="1316226" y="216331"/>
                </a:lnTo>
                <a:lnTo>
                  <a:pt x="1314971" y="216217"/>
                </a:lnTo>
                <a:lnTo>
                  <a:pt x="1313358" y="216068"/>
                </a:lnTo>
                <a:lnTo>
                  <a:pt x="1312174" y="215962"/>
                </a:lnTo>
                <a:lnTo>
                  <a:pt x="1311121" y="215866"/>
                </a:lnTo>
                <a:lnTo>
                  <a:pt x="1310429" y="215796"/>
                </a:lnTo>
                <a:lnTo>
                  <a:pt x="1310007" y="215752"/>
                </a:lnTo>
                <a:lnTo>
                  <a:pt x="1308999" y="215664"/>
                </a:lnTo>
                <a:lnTo>
                  <a:pt x="1308762" y="215647"/>
                </a:lnTo>
                <a:lnTo>
                  <a:pt x="1307193" y="215515"/>
                </a:lnTo>
                <a:lnTo>
                  <a:pt x="1307114" y="215507"/>
                </a:lnTo>
                <a:lnTo>
                  <a:pt x="1306982" y="215498"/>
                </a:lnTo>
                <a:lnTo>
                  <a:pt x="1306921" y="215498"/>
                </a:lnTo>
                <a:lnTo>
                  <a:pt x="1306482" y="215463"/>
                </a:lnTo>
                <a:lnTo>
                  <a:pt x="1284787" y="213893"/>
                </a:lnTo>
                <a:lnTo>
                  <a:pt x="1264986" y="212516"/>
                </a:lnTo>
                <a:lnTo>
                  <a:pt x="1263583" y="214638"/>
                </a:lnTo>
                <a:lnTo>
                  <a:pt x="1263250" y="215147"/>
                </a:lnTo>
                <a:lnTo>
                  <a:pt x="1258997" y="221531"/>
                </a:lnTo>
                <a:lnTo>
                  <a:pt x="1258585" y="221610"/>
                </a:lnTo>
                <a:lnTo>
                  <a:pt x="1256427" y="222004"/>
                </a:lnTo>
                <a:lnTo>
                  <a:pt x="1255182" y="222250"/>
                </a:lnTo>
                <a:lnTo>
                  <a:pt x="1254033" y="222460"/>
                </a:lnTo>
                <a:lnTo>
                  <a:pt x="1252866" y="222697"/>
                </a:lnTo>
                <a:lnTo>
                  <a:pt x="1251788" y="222899"/>
                </a:lnTo>
                <a:lnTo>
                  <a:pt x="1250262" y="223171"/>
                </a:lnTo>
                <a:lnTo>
                  <a:pt x="1248561" y="223513"/>
                </a:lnTo>
                <a:lnTo>
                  <a:pt x="1246991" y="223837"/>
                </a:lnTo>
                <a:lnTo>
                  <a:pt x="1245377" y="224153"/>
                </a:lnTo>
                <a:lnTo>
                  <a:pt x="1244308" y="224372"/>
                </a:lnTo>
                <a:lnTo>
                  <a:pt x="1242870" y="224627"/>
                </a:lnTo>
                <a:lnTo>
                  <a:pt x="1242720" y="224925"/>
                </a:lnTo>
                <a:lnTo>
                  <a:pt x="1242404" y="225013"/>
                </a:lnTo>
                <a:lnTo>
                  <a:pt x="1242247" y="225170"/>
                </a:lnTo>
                <a:lnTo>
                  <a:pt x="1241344" y="227915"/>
                </a:lnTo>
                <a:lnTo>
                  <a:pt x="1239958" y="231975"/>
                </a:lnTo>
                <a:lnTo>
                  <a:pt x="1239730" y="232352"/>
                </a:lnTo>
                <a:lnTo>
                  <a:pt x="1239371" y="232940"/>
                </a:lnTo>
                <a:lnTo>
                  <a:pt x="1238844" y="233720"/>
                </a:lnTo>
                <a:lnTo>
                  <a:pt x="1238590" y="233992"/>
                </a:lnTo>
                <a:lnTo>
                  <a:pt x="1238406" y="234001"/>
                </a:lnTo>
                <a:lnTo>
                  <a:pt x="1238187" y="233957"/>
                </a:lnTo>
                <a:lnTo>
                  <a:pt x="1238134" y="231914"/>
                </a:lnTo>
                <a:lnTo>
                  <a:pt x="1238195" y="231590"/>
                </a:lnTo>
                <a:lnTo>
                  <a:pt x="1237731" y="230958"/>
                </a:lnTo>
                <a:lnTo>
                  <a:pt x="1236126" y="229906"/>
                </a:lnTo>
                <a:lnTo>
                  <a:pt x="1234741" y="228994"/>
                </a:lnTo>
                <a:lnTo>
                  <a:pt x="1233819" y="227801"/>
                </a:lnTo>
                <a:lnTo>
                  <a:pt x="1233057" y="227494"/>
                </a:lnTo>
                <a:lnTo>
                  <a:pt x="1232539" y="227029"/>
                </a:lnTo>
                <a:lnTo>
                  <a:pt x="1231627" y="227179"/>
                </a:lnTo>
                <a:lnTo>
                  <a:pt x="1228804" y="227073"/>
                </a:lnTo>
                <a:lnTo>
                  <a:pt x="1227006" y="227389"/>
                </a:lnTo>
                <a:lnTo>
                  <a:pt x="1225164" y="225995"/>
                </a:lnTo>
                <a:lnTo>
                  <a:pt x="1225313" y="226898"/>
                </a:lnTo>
                <a:lnTo>
                  <a:pt x="1225428" y="227591"/>
                </a:lnTo>
                <a:lnTo>
                  <a:pt x="1225620" y="228801"/>
                </a:lnTo>
                <a:lnTo>
                  <a:pt x="1226085" y="231686"/>
                </a:lnTo>
                <a:lnTo>
                  <a:pt x="1226164" y="231949"/>
                </a:lnTo>
                <a:lnTo>
                  <a:pt x="1226602" y="233904"/>
                </a:lnTo>
                <a:lnTo>
                  <a:pt x="1227014" y="235746"/>
                </a:lnTo>
                <a:lnTo>
                  <a:pt x="1218719" y="233045"/>
                </a:lnTo>
                <a:lnTo>
                  <a:pt x="1215694" y="232905"/>
                </a:lnTo>
                <a:lnTo>
                  <a:pt x="1214238" y="232844"/>
                </a:lnTo>
                <a:lnTo>
                  <a:pt x="1212370" y="232764"/>
                </a:lnTo>
                <a:lnTo>
                  <a:pt x="1211458" y="233054"/>
                </a:lnTo>
                <a:lnTo>
                  <a:pt x="1208897" y="233808"/>
                </a:lnTo>
                <a:lnTo>
                  <a:pt x="1207889" y="234238"/>
                </a:lnTo>
                <a:lnTo>
                  <a:pt x="1206854" y="234676"/>
                </a:lnTo>
                <a:lnTo>
                  <a:pt x="1205775" y="235124"/>
                </a:lnTo>
                <a:lnTo>
                  <a:pt x="1204766" y="235544"/>
                </a:lnTo>
                <a:lnTo>
                  <a:pt x="1203934" y="235886"/>
                </a:lnTo>
                <a:lnTo>
                  <a:pt x="1203267" y="236176"/>
                </a:lnTo>
                <a:lnTo>
                  <a:pt x="1201610" y="237237"/>
                </a:lnTo>
                <a:lnTo>
                  <a:pt x="1201346" y="237544"/>
                </a:lnTo>
                <a:lnTo>
                  <a:pt x="1201189" y="237939"/>
                </a:lnTo>
                <a:lnTo>
                  <a:pt x="1200838" y="238570"/>
                </a:lnTo>
                <a:lnTo>
                  <a:pt x="1200513" y="240175"/>
                </a:lnTo>
                <a:lnTo>
                  <a:pt x="1200294" y="242025"/>
                </a:lnTo>
                <a:lnTo>
                  <a:pt x="1200382" y="243928"/>
                </a:lnTo>
                <a:lnTo>
                  <a:pt x="1200216" y="245042"/>
                </a:lnTo>
                <a:lnTo>
                  <a:pt x="1199294" y="251706"/>
                </a:lnTo>
                <a:lnTo>
                  <a:pt x="1197277" y="254600"/>
                </a:lnTo>
                <a:lnTo>
                  <a:pt x="1196743" y="255354"/>
                </a:lnTo>
                <a:lnTo>
                  <a:pt x="1196217" y="256108"/>
                </a:lnTo>
                <a:lnTo>
                  <a:pt x="1194691" y="258283"/>
                </a:lnTo>
                <a:lnTo>
                  <a:pt x="1194603" y="258406"/>
                </a:lnTo>
                <a:lnTo>
                  <a:pt x="1194472" y="258608"/>
                </a:lnTo>
                <a:lnTo>
                  <a:pt x="1193875" y="259432"/>
                </a:lnTo>
                <a:lnTo>
                  <a:pt x="1193332" y="260195"/>
                </a:lnTo>
                <a:lnTo>
                  <a:pt x="1192999" y="260660"/>
                </a:lnTo>
                <a:lnTo>
                  <a:pt x="1192709" y="261054"/>
                </a:lnTo>
                <a:lnTo>
                  <a:pt x="1191525" y="262703"/>
                </a:lnTo>
                <a:lnTo>
                  <a:pt x="1191244" y="263133"/>
                </a:lnTo>
                <a:lnTo>
                  <a:pt x="1190200" y="264623"/>
                </a:lnTo>
                <a:lnTo>
                  <a:pt x="1188702" y="266685"/>
                </a:lnTo>
                <a:lnTo>
                  <a:pt x="1188587" y="266851"/>
                </a:lnTo>
                <a:lnTo>
                  <a:pt x="1187070" y="268868"/>
                </a:lnTo>
                <a:lnTo>
                  <a:pt x="1185676" y="271008"/>
                </a:lnTo>
                <a:lnTo>
                  <a:pt x="1185554" y="271200"/>
                </a:lnTo>
                <a:lnTo>
                  <a:pt x="1185360" y="271332"/>
                </a:lnTo>
                <a:lnTo>
                  <a:pt x="1184370" y="272042"/>
                </a:lnTo>
                <a:lnTo>
                  <a:pt x="1181809" y="272542"/>
                </a:lnTo>
                <a:lnTo>
                  <a:pt x="1180634" y="273086"/>
                </a:lnTo>
                <a:lnTo>
                  <a:pt x="1178582" y="273998"/>
                </a:lnTo>
                <a:lnTo>
                  <a:pt x="1177749" y="274287"/>
                </a:lnTo>
                <a:lnTo>
                  <a:pt x="1175477" y="275077"/>
                </a:lnTo>
                <a:lnTo>
                  <a:pt x="1169821" y="277129"/>
                </a:lnTo>
                <a:lnTo>
                  <a:pt x="1168269" y="278269"/>
                </a:lnTo>
                <a:lnTo>
                  <a:pt x="1166585" y="279505"/>
                </a:lnTo>
                <a:lnTo>
                  <a:pt x="1164717" y="281636"/>
                </a:lnTo>
                <a:lnTo>
                  <a:pt x="1162507" y="285223"/>
                </a:lnTo>
                <a:lnTo>
                  <a:pt x="1159368" y="288231"/>
                </a:lnTo>
                <a:lnTo>
                  <a:pt x="1158640" y="288923"/>
                </a:lnTo>
                <a:lnTo>
                  <a:pt x="1158403" y="289204"/>
                </a:lnTo>
                <a:lnTo>
                  <a:pt x="1158298" y="289291"/>
                </a:lnTo>
                <a:lnTo>
                  <a:pt x="1157167" y="290247"/>
                </a:lnTo>
                <a:lnTo>
                  <a:pt x="1157087" y="290317"/>
                </a:lnTo>
                <a:lnTo>
                  <a:pt x="1156062" y="291686"/>
                </a:lnTo>
                <a:lnTo>
                  <a:pt x="1160158" y="296956"/>
                </a:lnTo>
                <a:lnTo>
                  <a:pt x="1162919" y="300516"/>
                </a:lnTo>
                <a:lnTo>
                  <a:pt x="1163227" y="300920"/>
                </a:lnTo>
                <a:lnTo>
                  <a:pt x="1167909" y="306944"/>
                </a:lnTo>
                <a:lnTo>
                  <a:pt x="1166708" y="308760"/>
                </a:lnTo>
                <a:lnTo>
                  <a:pt x="1163349" y="314004"/>
                </a:lnTo>
                <a:lnTo>
                  <a:pt x="1162210" y="315845"/>
                </a:lnTo>
                <a:lnTo>
                  <a:pt x="1162376" y="318222"/>
                </a:lnTo>
                <a:lnTo>
                  <a:pt x="1162815" y="323755"/>
                </a:lnTo>
                <a:lnTo>
                  <a:pt x="1162832" y="324676"/>
                </a:lnTo>
                <a:lnTo>
                  <a:pt x="1162876" y="326702"/>
                </a:lnTo>
                <a:lnTo>
                  <a:pt x="1163998" y="330007"/>
                </a:lnTo>
                <a:lnTo>
                  <a:pt x="1163419" y="330420"/>
                </a:lnTo>
                <a:lnTo>
                  <a:pt x="1163208" y="330429"/>
                </a:lnTo>
                <a:lnTo>
                  <a:pt x="1169032" y="348651"/>
                </a:lnTo>
                <a:lnTo>
                  <a:pt x="1170672" y="353922"/>
                </a:lnTo>
                <a:lnTo>
                  <a:pt x="1173136" y="361814"/>
                </a:lnTo>
                <a:lnTo>
                  <a:pt x="1177766" y="371697"/>
                </a:lnTo>
                <a:lnTo>
                  <a:pt x="1181984" y="380791"/>
                </a:lnTo>
                <a:lnTo>
                  <a:pt x="1185299" y="388043"/>
                </a:lnTo>
                <a:lnTo>
                  <a:pt x="1187746" y="393349"/>
                </a:lnTo>
                <a:lnTo>
                  <a:pt x="1191219" y="400899"/>
                </a:lnTo>
                <a:lnTo>
                  <a:pt x="1194603" y="408423"/>
                </a:lnTo>
                <a:lnTo>
                  <a:pt x="1197988" y="415860"/>
                </a:lnTo>
                <a:lnTo>
                  <a:pt x="1203890" y="428856"/>
                </a:lnTo>
                <a:lnTo>
                  <a:pt x="1207494" y="436678"/>
                </a:lnTo>
                <a:lnTo>
                  <a:pt x="1212852" y="448420"/>
                </a:lnTo>
                <a:lnTo>
                  <a:pt x="1215615" y="454524"/>
                </a:lnTo>
                <a:lnTo>
                  <a:pt x="1220324" y="464740"/>
                </a:lnTo>
                <a:lnTo>
                  <a:pt x="1225024" y="475044"/>
                </a:lnTo>
                <a:lnTo>
                  <a:pt x="1229742" y="485541"/>
                </a:lnTo>
                <a:lnTo>
                  <a:pt x="1230540" y="487295"/>
                </a:lnTo>
                <a:lnTo>
                  <a:pt x="1234091" y="496827"/>
                </a:lnTo>
                <a:lnTo>
                  <a:pt x="1237775" y="506736"/>
                </a:lnTo>
                <a:lnTo>
                  <a:pt x="1241852" y="517672"/>
                </a:lnTo>
                <a:lnTo>
                  <a:pt x="1245448" y="527143"/>
                </a:lnTo>
                <a:lnTo>
                  <a:pt x="1245105" y="527274"/>
                </a:lnTo>
                <a:lnTo>
                  <a:pt x="1242791" y="528090"/>
                </a:lnTo>
                <a:lnTo>
                  <a:pt x="1241668" y="528502"/>
                </a:lnTo>
                <a:lnTo>
                  <a:pt x="1238020" y="529843"/>
                </a:lnTo>
                <a:lnTo>
                  <a:pt x="1236407" y="530440"/>
                </a:lnTo>
                <a:lnTo>
                  <a:pt x="1234486" y="531089"/>
                </a:lnTo>
                <a:lnTo>
                  <a:pt x="1230698" y="532360"/>
                </a:lnTo>
                <a:lnTo>
                  <a:pt x="1230637" y="532378"/>
                </a:lnTo>
                <a:lnTo>
                  <a:pt x="1224585" y="534202"/>
                </a:lnTo>
                <a:lnTo>
                  <a:pt x="1217219" y="537192"/>
                </a:lnTo>
                <a:lnTo>
                  <a:pt x="1206074" y="542691"/>
                </a:lnTo>
                <a:lnTo>
                  <a:pt x="1205565" y="542910"/>
                </a:lnTo>
                <a:lnTo>
                  <a:pt x="1204329" y="543541"/>
                </a:lnTo>
                <a:lnTo>
                  <a:pt x="1202399" y="544462"/>
                </a:lnTo>
                <a:lnTo>
                  <a:pt x="1198795" y="546830"/>
                </a:lnTo>
                <a:lnTo>
                  <a:pt x="1193936" y="550758"/>
                </a:lnTo>
                <a:lnTo>
                  <a:pt x="1193972" y="552697"/>
                </a:lnTo>
                <a:lnTo>
                  <a:pt x="1192235" y="553793"/>
                </a:lnTo>
                <a:lnTo>
                  <a:pt x="1191447" y="554231"/>
                </a:lnTo>
                <a:lnTo>
                  <a:pt x="1190596" y="554696"/>
                </a:lnTo>
                <a:lnTo>
                  <a:pt x="1189859" y="555108"/>
                </a:lnTo>
                <a:lnTo>
                  <a:pt x="1188973" y="555599"/>
                </a:lnTo>
                <a:lnTo>
                  <a:pt x="1188087" y="556090"/>
                </a:lnTo>
                <a:lnTo>
                  <a:pt x="1187228" y="556564"/>
                </a:lnTo>
                <a:lnTo>
                  <a:pt x="1187008" y="556686"/>
                </a:lnTo>
                <a:lnTo>
                  <a:pt x="1185535" y="557537"/>
                </a:lnTo>
                <a:lnTo>
                  <a:pt x="1184615" y="558072"/>
                </a:lnTo>
                <a:lnTo>
                  <a:pt x="1183895" y="558493"/>
                </a:lnTo>
                <a:lnTo>
                  <a:pt x="1183177" y="558940"/>
                </a:lnTo>
                <a:lnTo>
                  <a:pt x="1182527" y="559344"/>
                </a:lnTo>
                <a:lnTo>
                  <a:pt x="1181949" y="559703"/>
                </a:lnTo>
                <a:lnTo>
                  <a:pt x="1181370" y="560062"/>
                </a:lnTo>
                <a:lnTo>
                  <a:pt x="1180739" y="560457"/>
                </a:lnTo>
                <a:lnTo>
                  <a:pt x="1180467" y="560624"/>
                </a:lnTo>
                <a:lnTo>
                  <a:pt x="1180134" y="560843"/>
                </a:lnTo>
                <a:lnTo>
                  <a:pt x="1180002" y="560948"/>
                </a:lnTo>
                <a:lnTo>
                  <a:pt x="1179634" y="561229"/>
                </a:lnTo>
                <a:lnTo>
                  <a:pt x="1179125" y="561615"/>
                </a:lnTo>
                <a:lnTo>
                  <a:pt x="1178634" y="561983"/>
                </a:lnTo>
                <a:lnTo>
                  <a:pt x="1178187" y="562325"/>
                </a:lnTo>
                <a:lnTo>
                  <a:pt x="1177310" y="562992"/>
                </a:lnTo>
                <a:lnTo>
                  <a:pt x="1177029" y="563158"/>
                </a:lnTo>
                <a:lnTo>
                  <a:pt x="1176722" y="564509"/>
                </a:lnTo>
                <a:lnTo>
                  <a:pt x="1176477" y="565570"/>
                </a:lnTo>
                <a:lnTo>
                  <a:pt x="1176442" y="565780"/>
                </a:lnTo>
                <a:lnTo>
                  <a:pt x="1176556" y="566964"/>
                </a:lnTo>
                <a:lnTo>
                  <a:pt x="1177003" y="571708"/>
                </a:lnTo>
                <a:lnTo>
                  <a:pt x="1176889" y="573690"/>
                </a:lnTo>
                <a:lnTo>
                  <a:pt x="1176319" y="574725"/>
                </a:lnTo>
                <a:lnTo>
                  <a:pt x="1175994" y="575093"/>
                </a:lnTo>
                <a:lnTo>
                  <a:pt x="1174933" y="576303"/>
                </a:lnTo>
                <a:lnTo>
                  <a:pt x="1173925" y="577461"/>
                </a:lnTo>
                <a:lnTo>
                  <a:pt x="1173214" y="578268"/>
                </a:lnTo>
                <a:lnTo>
                  <a:pt x="1172856" y="578838"/>
                </a:lnTo>
                <a:lnTo>
                  <a:pt x="1172101" y="580039"/>
                </a:lnTo>
                <a:lnTo>
                  <a:pt x="1171750" y="580241"/>
                </a:lnTo>
                <a:lnTo>
                  <a:pt x="1170461" y="580960"/>
                </a:lnTo>
                <a:lnTo>
                  <a:pt x="1169751" y="581363"/>
                </a:lnTo>
                <a:lnTo>
                  <a:pt x="1168821" y="580925"/>
                </a:lnTo>
                <a:lnTo>
                  <a:pt x="1168427" y="580732"/>
                </a:lnTo>
                <a:lnTo>
                  <a:pt x="1167252" y="580855"/>
                </a:lnTo>
                <a:lnTo>
                  <a:pt x="1165919" y="581942"/>
                </a:lnTo>
                <a:lnTo>
                  <a:pt x="1164639" y="582994"/>
                </a:lnTo>
                <a:lnTo>
                  <a:pt x="1163902" y="583591"/>
                </a:lnTo>
                <a:lnTo>
                  <a:pt x="1163691" y="583792"/>
                </a:lnTo>
                <a:lnTo>
                  <a:pt x="1162665" y="583748"/>
                </a:lnTo>
                <a:lnTo>
                  <a:pt x="1162744" y="588642"/>
                </a:lnTo>
                <a:lnTo>
                  <a:pt x="1163218" y="589484"/>
                </a:lnTo>
                <a:lnTo>
                  <a:pt x="1163480" y="590334"/>
                </a:lnTo>
                <a:lnTo>
                  <a:pt x="1163972" y="591913"/>
                </a:lnTo>
                <a:lnTo>
                  <a:pt x="1164392" y="592518"/>
                </a:lnTo>
                <a:lnTo>
                  <a:pt x="1164796" y="593001"/>
                </a:lnTo>
                <a:lnTo>
                  <a:pt x="1166532" y="594359"/>
                </a:lnTo>
                <a:lnTo>
                  <a:pt x="1166629" y="594465"/>
                </a:lnTo>
                <a:lnTo>
                  <a:pt x="1167339" y="595236"/>
                </a:lnTo>
                <a:lnTo>
                  <a:pt x="1168409" y="596622"/>
                </a:lnTo>
                <a:lnTo>
                  <a:pt x="1168979" y="597736"/>
                </a:lnTo>
                <a:lnTo>
                  <a:pt x="1169058" y="599200"/>
                </a:lnTo>
                <a:lnTo>
                  <a:pt x="1168400" y="601682"/>
                </a:lnTo>
                <a:lnTo>
                  <a:pt x="1168567" y="601559"/>
                </a:lnTo>
                <a:lnTo>
                  <a:pt x="1168532" y="603146"/>
                </a:lnTo>
                <a:lnTo>
                  <a:pt x="1167375" y="603409"/>
                </a:lnTo>
                <a:lnTo>
                  <a:pt x="1163051" y="603041"/>
                </a:lnTo>
                <a:lnTo>
                  <a:pt x="1155974" y="602936"/>
                </a:lnTo>
                <a:lnTo>
                  <a:pt x="1145740" y="603874"/>
                </a:lnTo>
                <a:lnTo>
                  <a:pt x="1145916" y="605724"/>
                </a:lnTo>
                <a:lnTo>
                  <a:pt x="1145276" y="606092"/>
                </a:lnTo>
                <a:lnTo>
                  <a:pt x="1144960" y="606707"/>
                </a:lnTo>
                <a:lnTo>
                  <a:pt x="1144688" y="607960"/>
                </a:lnTo>
                <a:lnTo>
                  <a:pt x="1144916" y="608268"/>
                </a:lnTo>
                <a:lnTo>
                  <a:pt x="1147178" y="609004"/>
                </a:lnTo>
                <a:lnTo>
                  <a:pt x="1149617" y="610215"/>
                </a:lnTo>
                <a:lnTo>
                  <a:pt x="1151379" y="611556"/>
                </a:lnTo>
                <a:lnTo>
                  <a:pt x="1151721" y="612669"/>
                </a:lnTo>
                <a:lnTo>
                  <a:pt x="1151660" y="614968"/>
                </a:lnTo>
                <a:lnTo>
                  <a:pt x="1151379" y="616152"/>
                </a:lnTo>
                <a:lnTo>
                  <a:pt x="1150888" y="616880"/>
                </a:lnTo>
                <a:lnTo>
                  <a:pt x="1149098" y="617458"/>
                </a:lnTo>
                <a:lnTo>
                  <a:pt x="1145828" y="616336"/>
                </a:lnTo>
                <a:lnTo>
                  <a:pt x="1145381" y="616405"/>
                </a:lnTo>
                <a:lnTo>
                  <a:pt x="1143872" y="617248"/>
                </a:lnTo>
                <a:lnTo>
                  <a:pt x="1141724" y="623219"/>
                </a:lnTo>
                <a:lnTo>
                  <a:pt x="1141189" y="623597"/>
                </a:lnTo>
                <a:lnTo>
                  <a:pt x="1138918" y="623158"/>
                </a:lnTo>
                <a:lnTo>
                  <a:pt x="1138777" y="623369"/>
                </a:lnTo>
                <a:lnTo>
                  <a:pt x="1137944" y="624061"/>
                </a:lnTo>
                <a:lnTo>
                  <a:pt x="1137584" y="624149"/>
                </a:lnTo>
                <a:lnTo>
                  <a:pt x="1136831" y="625202"/>
                </a:lnTo>
                <a:lnTo>
                  <a:pt x="1137936" y="628016"/>
                </a:lnTo>
                <a:lnTo>
                  <a:pt x="1140224" y="633234"/>
                </a:lnTo>
                <a:lnTo>
                  <a:pt x="1141531" y="633778"/>
                </a:lnTo>
                <a:lnTo>
                  <a:pt x="1143303" y="633839"/>
                </a:lnTo>
                <a:lnTo>
                  <a:pt x="1143872" y="633909"/>
                </a:lnTo>
                <a:lnTo>
                  <a:pt x="1146793" y="635268"/>
                </a:lnTo>
                <a:lnTo>
                  <a:pt x="1147634" y="635452"/>
                </a:lnTo>
                <a:lnTo>
                  <a:pt x="1151361" y="637496"/>
                </a:lnTo>
                <a:lnTo>
                  <a:pt x="1151230" y="639119"/>
                </a:lnTo>
                <a:lnTo>
                  <a:pt x="1151397" y="640811"/>
                </a:lnTo>
                <a:lnTo>
                  <a:pt x="1151809" y="641881"/>
                </a:lnTo>
                <a:lnTo>
                  <a:pt x="1152694" y="642407"/>
                </a:lnTo>
                <a:lnTo>
                  <a:pt x="1152344" y="642801"/>
                </a:lnTo>
                <a:lnTo>
                  <a:pt x="1152203" y="642960"/>
                </a:lnTo>
                <a:lnTo>
                  <a:pt x="1150432" y="644958"/>
                </a:lnTo>
                <a:lnTo>
                  <a:pt x="1149037" y="644213"/>
                </a:lnTo>
                <a:lnTo>
                  <a:pt x="1147275" y="643240"/>
                </a:lnTo>
                <a:lnTo>
                  <a:pt x="1139163" y="654087"/>
                </a:lnTo>
                <a:lnTo>
                  <a:pt x="1139015" y="654219"/>
                </a:lnTo>
                <a:lnTo>
                  <a:pt x="1133647" y="658928"/>
                </a:lnTo>
                <a:lnTo>
                  <a:pt x="1133244" y="659288"/>
                </a:lnTo>
                <a:lnTo>
                  <a:pt x="1129298" y="662699"/>
                </a:lnTo>
                <a:lnTo>
                  <a:pt x="1127509" y="664523"/>
                </a:lnTo>
                <a:lnTo>
                  <a:pt x="1124755" y="666829"/>
                </a:lnTo>
                <a:lnTo>
                  <a:pt x="1123537" y="667856"/>
                </a:lnTo>
                <a:lnTo>
                  <a:pt x="1118704" y="672670"/>
                </a:lnTo>
                <a:lnTo>
                  <a:pt x="1118556" y="673274"/>
                </a:lnTo>
                <a:lnTo>
                  <a:pt x="1118529" y="673337"/>
                </a:lnTo>
                <a:lnTo>
                  <a:pt x="1118415" y="673599"/>
                </a:lnTo>
                <a:lnTo>
                  <a:pt x="1120213" y="677397"/>
                </a:lnTo>
                <a:lnTo>
                  <a:pt x="1126361" y="690200"/>
                </a:lnTo>
                <a:lnTo>
                  <a:pt x="1128561" y="694610"/>
                </a:lnTo>
                <a:lnTo>
                  <a:pt x="1129070" y="695557"/>
                </a:lnTo>
                <a:lnTo>
                  <a:pt x="1129877" y="696873"/>
                </a:lnTo>
                <a:lnTo>
                  <a:pt x="1134262" y="704634"/>
                </a:lnTo>
                <a:lnTo>
                  <a:pt x="1136682" y="708896"/>
                </a:lnTo>
                <a:lnTo>
                  <a:pt x="1140242" y="715929"/>
                </a:lnTo>
                <a:lnTo>
                  <a:pt x="1142609" y="720682"/>
                </a:lnTo>
                <a:lnTo>
                  <a:pt x="1145898" y="727302"/>
                </a:lnTo>
                <a:lnTo>
                  <a:pt x="1149441" y="734450"/>
                </a:lnTo>
                <a:lnTo>
                  <a:pt x="1150423" y="741246"/>
                </a:lnTo>
                <a:lnTo>
                  <a:pt x="1151370" y="747910"/>
                </a:lnTo>
                <a:lnTo>
                  <a:pt x="1151502" y="747858"/>
                </a:lnTo>
                <a:lnTo>
                  <a:pt x="1153177" y="746805"/>
                </a:lnTo>
                <a:lnTo>
                  <a:pt x="1155702" y="745113"/>
                </a:lnTo>
                <a:lnTo>
                  <a:pt x="1154562" y="742860"/>
                </a:lnTo>
                <a:lnTo>
                  <a:pt x="1154826" y="742035"/>
                </a:lnTo>
                <a:lnTo>
                  <a:pt x="1155413" y="741720"/>
                </a:lnTo>
                <a:lnTo>
                  <a:pt x="1157150" y="740747"/>
                </a:lnTo>
                <a:lnTo>
                  <a:pt x="1158430" y="740009"/>
                </a:lnTo>
                <a:lnTo>
                  <a:pt x="1159947" y="739185"/>
                </a:lnTo>
                <a:lnTo>
                  <a:pt x="1160254" y="738448"/>
                </a:lnTo>
                <a:lnTo>
                  <a:pt x="1161455" y="737730"/>
                </a:lnTo>
                <a:lnTo>
                  <a:pt x="1162937" y="736870"/>
                </a:lnTo>
                <a:lnTo>
                  <a:pt x="1164340" y="736011"/>
                </a:lnTo>
                <a:lnTo>
                  <a:pt x="1165901" y="735116"/>
                </a:lnTo>
                <a:lnTo>
                  <a:pt x="1166120" y="735599"/>
                </a:lnTo>
                <a:lnTo>
                  <a:pt x="1166155" y="735791"/>
                </a:lnTo>
                <a:lnTo>
                  <a:pt x="1166681" y="738940"/>
                </a:lnTo>
                <a:lnTo>
                  <a:pt x="1167172" y="740834"/>
                </a:lnTo>
                <a:lnTo>
                  <a:pt x="1168145" y="746218"/>
                </a:lnTo>
                <a:lnTo>
                  <a:pt x="1171777" y="753558"/>
                </a:lnTo>
                <a:lnTo>
                  <a:pt x="1171829" y="754286"/>
                </a:lnTo>
                <a:lnTo>
                  <a:pt x="1173074" y="757364"/>
                </a:lnTo>
                <a:lnTo>
                  <a:pt x="1173609" y="758802"/>
                </a:lnTo>
                <a:lnTo>
                  <a:pt x="1170856" y="758776"/>
                </a:lnTo>
                <a:lnTo>
                  <a:pt x="1171031" y="761530"/>
                </a:lnTo>
                <a:lnTo>
                  <a:pt x="1172285" y="763739"/>
                </a:lnTo>
                <a:lnTo>
                  <a:pt x="1171189" y="764344"/>
                </a:lnTo>
                <a:lnTo>
                  <a:pt x="1172443" y="768256"/>
                </a:lnTo>
                <a:lnTo>
                  <a:pt x="1174898" y="773904"/>
                </a:lnTo>
                <a:lnTo>
                  <a:pt x="1175004" y="774088"/>
                </a:lnTo>
                <a:lnTo>
                  <a:pt x="1175161" y="774736"/>
                </a:lnTo>
                <a:lnTo>
                  <a:pt x="1173697" y="775174"/>
                </a:lnTo>
                <a:lnTo>
                  <a:pt x="1172162" y="775148"/>
                </a:lnTo>
                <a:lnTo>
                  <a:pt x="1171601" y="775140"/>
                </a:lnTo>
                <a:lnTo>
                  <a:pt x="1171610" y="775429"/>
                </a:lnTo>
                <a:lnTo>
                  <a:pt x="1171653" y="775666"/>
                </a:lnTo>
                <a:lnTo>
                  <a:pt x="1171733" y="776113"/>
                </a:lnTo>
                <a:lnTo>
                  <a:pt x="1172908" y="777481"/>
                </a:lnTo>
                <a:lnTo>
                  <a:pt x="1175635" y="777700"/>
                </a:lnTo>
                <a:lnTo>
                  <a:pt x="1178029" y="776726"/>
                </a:lnTo>
                <a:lnTo>
                  <a:pt x="1178345" y="776718"/>
                </a:lnTo>
                <a:lnTo>
                  <a:pt x="1179695" y="780033"/>
                </a:lnTo>
                <a:lnTo>
                  <a:pt x="1178810" y="781891"/>
                </a:lnTo>
                <a:lnTo>
                  <a:pt x="1177301" y="783198"/>
                </a:lnTo>
                <a:lnTo>
                  <a:pt x="1176337" y="783751"/>
                </a:lnTo>
                <a:lnTo>
                  <a:pt x="1176389" y="784540"/>
                </a:lnTo>
                <a:lnTo>
                  <a:pt x="1177021" y="785619"/>
                </a:lnTo>
                <a:lnTo>
                  <a:pt x="1179318" y="787995"/>
                </a:lnTo>
                <a:lnTo>
                  <a:pt x="1180239" y="788627"/>
                </a:lnTo>
                <a:lnTo>
                  <a:pt x="1180949" y="788232"/>
                </a:lnTo>
                <a:lnTo>
                  <a:pt x="1181169" y="788110"/>
                </a:lnTo>
                <a:lnTo>
                  <a:pt x="1182370" y="785926"/>
                </a:lnTo>
                <a:lnTo>
                  <a:pt x="1183115" y="785040"/>
                </a:lnTo>
                <a:lnTo>
                  <a:pt x="1186596" y="788679"/>
                </a:lnTo>
                <a:lnTo>
                  <a:pt x="1189657" y="791152"/>
                </a:lnTo>
                <a:lnTo>
                  <a:pt x="1192928" y="793836"/>
                </a:lnTo>
                <a:lnTo>
                  <a:pt x="1194139" y="794827"/>
                </a:lnTo>
                <a:lnTo>
                  <a:pt x="1197032" y="797212"/>
                </a:lnTo>
                <a:lnTo>
                  <a:pt x="1197568" y="797660"/>
                </a:lnTo>
                <a:lnTo>
                  <a:pt x="1198620" y="798817"/>
                </a:lnTo>
                <a:lnTo>
                  <a:pt x="1199865" y="800246"/>
                </a:lnTo>
                <a:lnTo>
                  <a:pt x="1201074" y="801641"/>
                </a:lnTo>
                <a:lnTo>
                  <a:pt x="1204960" y="804201"/>
                </a:lnTo>
                <a:lnTo>
                  <a:pt x="1207195" y="805666"/>
                </a:lnTo>
                <a:lnTo>
                  <a:pt x="1208651" y="806630"/>
                </a:lnTo>
                <a:lnTo>
                  <a:pt x="1211563" y="810348"/>
                </a:lnTo>
                <a:lnTo>
                  <a:pt x="1213054" y="811454"/>
                </a:lnTo>
                <a:lnTo>
                  <a:pt x="1214176" y="812286"/>
                </a:lnTo>
                <a:lnTo>
                  <a:pt x="1216772" y="815040"/>
                </a:lnTo>
                <a:lnTo>
                  <a:pt x="1222621" y="820267"/>
                </a:lnTo>
                <a:lnTo>
                  <a:pt x="1225778" y="823669"/>
                </a:lnTo>
                <a:lnTo>
                  <a:pt x="1226681" y="824642"/>
                </a:lnTo>
                <a:lnTo>
                  <a:pt x="1228365" y="828317"/>
                </a:lnTo>
                <a:lnTo>
                  <a:pt x="1228733" y="829114"/>
                </a:lnTo>
                <a:lnTo>
                  <a:pt x="1229093" y="829948"/>
                </a:lnTo>
                <a:lnTo>
                  <a:pt x="1230022" y="832737"/>
                </a:lnTo>
                <a:lnTo>
                  <a:pt x="1230777" y="834982"/>
                </a:lnTo>
                <a:lnTo>
                  <a:pt x="1232022" y="836323"/>
                </a:lnTo>
                <a:lnTo>
                  <a:pt x="1233731" y="838165"/>
                </a:lnTo>
                <a:lnTo>
                  <a:pt x="1234828" y="839586"/>
                </a:lnTo>
                <a:lnTo>
                  <a:pt x="1238344" y="844155"/>
                </a:lnTo>
                <a:lnTo>
                  <a:pt x="1240230" y="846601"/>
                </a:lnTo>
                <a:lnTo>
                  <a:pt x="1241458" y="848512"/>
                </a:lnTo>
                <a:lnTo>
                  <a:pt x="1242343" y="849881"/>
                </a:lnTo>
                <a:lnTo>
                  <a:pt x="1244053" y="852494"/>
                </a:lnTo>
                <a:lnTo>
                  <a:pt x="1245290" y="854388"/>
                </a:lnTo>
                <a:lnTo>
                  <a:pt x="1245860" y="855318"/>
                </a:lnTo>
                <a:lnTo>
                  <a:pt x="1246833" y="856344"/>
                </a:lnTo>
                <a:lnTo>
                  <a:pt x="1247632" y="857185"/>
                </a:lnTo>
                <a:lnTo>
                  <a:pt x="1248341" y="858018"/>
                </a:lnTo>
                <a:lnTo>
                  <a:pt x="1249648" y="859545"/>
                </a:lnTo>
                <a:lnTo>
                  <a:pt x="1250771" y="860859"/>
                </a:lnTo>
                <a:lnTo>
                  <a:pt x="1253945" y="865341"/>
                </a:lnTo>
                <a:lnTo>
                  <a:pt x="1255068" y="865323"/>
                </a:lnTo>
                <a:lnTo>
                  <a:pt x="1259497" y="867542"/>
                </a:lnTo>
                <a:lnTo>
                  <a:pt x="1261373" y="869988"/>
                </a:lnTo>
                <a:lnTo>
                  <a:pt x="1261329" y="870129"/>
                </a:lnTo>
                <a:lnTo>
                  <a:pt x="1261978" y="872084"/>
                </a:lnTo>
                <a:lnTo>
                  <a:pt x="1263644" y="877381"/>
                </a:lnTo>
                <a:lnTo>
                  <a:pt x="1265696" y="879784"/>
                </a:lnTo>
                <a:lnTo>
                  <a:pt x="1266924" y="881643"/>
                </a:lnTo>
                <a:lnTo>
                  <a:pt x="1268818" y="884414"/>
                </a:lnTo>
                <a:lnTo>
                  <a:pt x="1271028" y="887273"/>
                </a:lnTo>
                <a:lnTo>
                  <a:pt x="1271536" y="887931"/>
                </a:lnTo>
                <a:lnTo>
                  <a:pt x="1273448" y="890378"/>
                </a:lnTo>
                <a:lnTo>
                  <a:pt x="1275061" y="892438"/>
                </a:lnTo>
                <a:lnTo>
                  <a:pt x="1276938" y="894341"/>
                </a:lnTo>
                <a:lnTo>
                  <a:pt x="1278613" y="896025"/>
                </a:lnTo>
                <a:lnTo>
                  <a:pt x="1278885" y="896367"/>
                </a:lnTo>
                <a:lnTo>
                  <a:pt x="1281410" y="899865"/>
                </a:lnTo>
                <a:lnTo>
                  <a:pt x="1281902" y="900655"/>
                </a:lnTo>
                <a:lnTo>
                  <a:pt x="1283069" y="902514"/>
                </a:lnTo>
                <a:lnTo>
                  <a:pt x="1285050" y="904785"/>
                </a:lnTo>
                <a:lnTo>
                  <a:pt x="1286471" y="906408"/>
                </a:lnTo>
                <a:lnTo>
                  <a:pt x="1287514" y="907601"/>
                </a:lnTo>
                <a:lnTo>
                  <a:pt x="1293328" y="914274"/>
                </a:lnTo>
                <a:lnTo>
                  <a:pt x="1294583" y="915703"/>
                </a:lnTo>
                <a:lnTo>
                  <a:pt x="1296020" y="915370"/>
                </a:lnTo>
                <a:lnTo>
                  <a:pt x="1304798" y="913379"/>
                </a:lnTo>
                <a:lnTo>
                  <a:pt x="1307526" y="912739"/>
                </a:lnTo>
                <a:lnTo>
                  <a:pt x="1310718" y="912021"/>
                </a:lnTo>
                <a:lnTo>
                  <a:pt x="1313655" y="911380"/>
                </a:lnTo>
                <a:lnTo>
                  <a:pt x="1314901" y="913117"/>
                </a:lnTo>
                <a:lnTo>
                  <a:pt x="1315559" y="913985"/>
                </a:lnTo>
                <a:lnTo>
                  <a:pt x="1316356" y="915037"/>
                </a:lnTo>
                <a:lnTo>
                  <a:pt x="1319232" y="919000"/>
                </a:lnTo>
                <a:lnTo>
                  <a:pt x="1321890" y="921587"/>
                </a:lnTo>
                <a:lnTo>
                  <a:pt x="1323574" y="923885"/>
                </a:lnTo>
                <a:lnTo>
                  <a:pt x="1324688" y="924788"/>
                </a:lnTo>
                <a:lnTo>
                  <a:pt x="1328739" y="928085"/>
                </a:lnTo>
                <a:lnTo>
                  <a:pt x="1331028" y="930752"/>
                </a:lnTo>
                <a:lnTo>
                  <a:pt x="1334229" y="933768"/>
                </a:lnTo>
                <a:lnTo>
                  <a:pt x="1335869" y="935136"/>
                </a:lnTo>
                <a:lnTo>
                  <a:pt x="1336210" y="935426"/>
                </a:lnTo>
                <a:lnTo>
                  <a:pt x="1337825" y="936214"/>
                </a:lnTo>
                <a:lnTo>
                  <a:pt x="1341831" y="938398"/>
                </a:lnTo>
                <a:lnTo>
                  <a:pt x="1345138" y="940758"/>
                </a:lnTo>
                <a:lnTo>
                  <a:pt x="1345226" y="940819"/>
                </a:lnTo>
                <a:lnTo>
                  <a:pt x="1347961" y="941310"/>
                </a:lnTo>
                <a:lnTo>
                  <a:pt x="1350548" y="942950"/>
                </a:lnTo>
                <a:lnTo>
                  <a:pt x="1353161" y="944607"/>
                </a:lnTo>
                <a:lnTo>
                  <a:pt x="1354257" y="945002"/>
                </a:lnTo>
                <a:lnTo>
                  <a:pt x="1355389" y="945948"/>
                </a:lnTo>
                <a:lnTo>
                  <a:pt x="1355608" y="946036"/>
                </a:lnTo>
                <a:lnTo>
                  <a:pt x="1357380" y="946782"/>
                </a:lnTo>
                <a:lnTo>
                  <a:pt x="1357748" y="946975"/>
                </a:lnTo>
                <a:lnTo>
                  <a:pt x="1359098" y="947685"/>
                </a:lnTo>
                <a:lnTo>
                  <a:pt x="1359853" y="948080"/>
                </a:lnTo>
                <a:lnTo>
                  <a:pt x="1361642" y="949299"/>
                </a:lnTo>
                <a:lnTo>
                  <a:pt x="1363711" y="950745"/>
                </a:lnTo>
                <a:lnTo>
                  <a:pt x="1367271" y="951947"/>
                </a:lnTo>
                <a:lnTo>
                  <a:pt x="1371806" y="954359"/>
                </a:lnTo>
                <a:lnTo>
                  <a:pt x="1376681" y="956928"/>
                </a:lnTo>
                <a:lnTo>
                  <a:pt x="1378891" y="958006"/>
                </a:lnTo>
                <a:lnTo>
                  <a:pt x="1382705" y="959796"/>
                </a:lnTo>
                <a:lnTo>
                  <a:pt x="1389142" y="950456"/>
                </a:lnTo>
                <a:lnTo>
                  <a:pt x="1389247" y="950307"/>
                </a:lnTo>
                <a:lnTo>
                  <a:pt x="1390581" y="949851"/>
                </a:lnTo>
                <a:lnTo>
                  <a:pt x="1395939" y="948027"/>
                </a:lnTo>
                <a:lnTo>
                  <a:pt x="1396719" y="943668"/>
                </a:lnTo>
                <a:lnTo>
                  <a:pt x="1396955" y="942371"/>
                </a:lnTo>
                <a:lnTo>
                  <a:pt x="1398280" y="940722"/>
                </a:lnTo>
                <a:lnTo>
                  <a:pt x="1399315" y="937267"/>
                </a:lnTo>
                <a:lnTo>
                  <a:pt x="1400428" y="934487"/>
                </a:lnTo>
                <a:lnTo>
                  <a:pt x="1400499" y="934303"/>
                </a:lnTo>
                <a:lnTo>
                  <a:pt x="1400543" y="934040"/>
                </a:lnTo>
                <a:lnTo>
                  <a:pt x="1400832" y="932409"/>
                </a:lnTo>
                <a:lnTo>
                  <a:pt x="1401455" y="932733"/>
                </a:lnTo>
                <a:lnTo>
                  <a:pt x="1401875" y="933128"/>
                </a:lnTo>
                <a:lnTo>
                  <a:pt x="1404787" y="934952"/>
                </a:lnTo>
                <a:lnTo>
                  <a:pt x="1406093" y="936338"/>
                </a:lnTo>
                <a:lnTo>
                  <a:pt x="1407067" y="937381"/>
                </a:lnTo>
                <a:lnTo>
                  <a:pt x="1408417" y="938459"/>
                </a:lnTo>
                <a:lnTo>
                  <a:pt x="1408969" y="938775"/>
                </a:lnTo>
                <a:lnTo>
                  <a:pt x="1410074" y="938643"/>
                </a:lnTo>
                <a:lnTo>
                  <a:pt x="1411320" y="938381"/>
                </a:lnTo>
                <a:lnTo>
                  <a:pt x="1413556" y="938047"/>
                </a:lnTo>
                <a:lnTo>
                  <a:pt x="1414942" y="937863"/>
                </a:lnTo>
                <a:lnTo>
                  <a:pt x="1417257" y="937276"/>
                </a:lnTo>
                <a:lnTo>
                  <a:pt x="1418370" y="937311"/>
                </a:lnTo>
                <a:lnTo>
                  <a:pt x="1419818" y="937004"/>
                </a:lnTo>
                <a:lnTo>
                  <a:pt x="1421931" y="936153"/>
                </a:lnTo>
                <a:lnTo>
                  <a:pt x="1422720" y="935610"/>
                </a:lnTo>
                <a:lnTo>
                  <a:pt x="1422826" y="935882"/>
                </a:lnTo>
                <a:lnTo>
                  <a:pt x="1427579" y="938890"/>
                </a:lnTo>
                <a:lnTo>
                  <a:pt x="1430604" y="940783"/>
                </a:lnTo>
                <a:lnTo>
                  <a:pt x="1433234" y="942388"/>
                </a:lnTo>
                <a:lnTo>
                  <a:pt x="1435260" y="945011"/>
                </a:lnTo>
                <a:lnTo>
                  <a:pt x="1435980" y="945992"/>
                </a:lnTo>
                <a:lnTo>
                  <a:pt x="1445423" y="946816"/>
                </a:lnTo>
                <a:lnTo>
                  <a:pt x="1445871" y="947685"/>
                </a:lnTo>
                <a:lnTo>
                  <a:pt x="1446599" y="949115"/>
                </a:lnTo>
                <a:lnTo>
                  <a:pt x="1447484" y="950860"/>
                </a:lnTo>
                <a:lnTo>
                  <a:pt x="1449002" y="950412"/>
                </a:lnTo>
                <a:lnTo>
                  <a:pt x="1448791" y="955893"/>
                </a:lnTo>
                <a:lnTo>
                  <a:pt x="1448590" y="958972"/>
                </a:lnTo>
                <a:lnTo>
                  <a:pt x="1452299" y="959813"/>
                </a:lnTo>
                <a:lnTo>
                  <a:pt x="1455421" y="960576"/>
                </a:lnTo>
                <a:lnTo>
                  <a:pt x="1455973" y="960892"/>
                </a:lnTo>
                <a:lnTo>
                  <a:pt x="1456219" y="961032"/>
                </a:lnTo>
                <a:lnTo>
                  <a:pt x="1461437" y="963987"/>
                </a:lnTo>
                <a:lnTo>
                  <a:pt x="1463366" y="965074"/>
                </a:lnTo>
                <a:lnTo>
                  <a:pt x="1463681" y="965215"/>
                </a:lnTo>
                <a:lnTo>
                  <a:pt x="1464129" y="964443"/>
                </a:lnTo>
                <a:lnTo>
                  <a:pt x="1465313" y="962409"/>
                </a:lnTo>
                <a:lnTo>
                  <a:pt x="1466558" y="960278"/>
                </a:lnTo>
                <a:lnTo>
                  <a:pt x="1467365" y="958901"/>
                </a:lnTo>
                <a:lnTo>
                  <a:pt x="1468698" y="956621"/>
                </a:lnTo>
                <a:lnTo>
                  <a:pt x="1470057" y="954297"/>
                </a:lnTo>
                <a:lnTo>
                  <a:pt x="1470407" y="953692"/>
                </a:lnTo>
                <a:lnTo>
                  <a:pt x="1470382" y="953464"/>
                </a:lnTo>
                <a:lnTo>
                  <a:pt x="1471934" y="950745"/>
                </a:lnTo>
                <a:lnTo>
                  <a:pt x="1473039" y="948869"/>
                </a:lnTo>
                <a:lnTo>
                  <a:pt x="1474064" y="947098"/>
                </a:lnTo>
                <a:lnTo>
                  <a:pt x="1477396" y="941345"/>
                </a:lnTo>
                <a:lnTo>
                  <a:pt x="1479080" y="938731"/>
                </a:lnTo>
                <a:lnTo>
                  <a:pt x="1481413" y="935925"/>
                </a:lnTo>
                <a:lnTo>
                  <a:pt x="1481580" y="935952"/>
                </a:lnTo>
                <a:lnTo>
                  <a:pt x="1481185" y="946142"/>
                </a:lnTo>
                <a:lnTo>
                  <a:pt x="1480887" y="951289"/>
                </a:lnTo>
                <a:lnTo>
                  <a:pt x="1480729" y="954077"/>
                </a:lnTo>
                <a:lnTo>
                  <a:pt x="1480729" y="954087"/>
                </a:lnTo>
                <a:lnTo>
                  <a:pt x="1480545" y="958208"/>
                </a:lnTo>
                <a:lnTo>
                  <a:pt x="1480396" y="961260"/>
                </a:lnTo>
                <a:lnTo>
                  <a:pt x="1480229" y="965022"/>
                </a:lnTo>
                <a:lnTo>
                  <a:pt x="1480045" y="968451"/>
                </a:lnTo>
                <a:lnTo>
                  <a:pt x="1479835" y="972195"/>
                </a:lnTo>
                <a:lnTo>
                  <a:pt x="1479773" y="974300"/>
                </a:lnTo>
                <a:lnTo>
                  <a:pt x="1479659" y="977168"/>
                </a:lnTo>
                <a:lnTo>
                  <a:pt x="1479501" y="980254"/>
                </a:lnTo>
                <a:lnTo>
                  <a:pt x="1479396" y="982456"/>
                </a:lnTo>
                <a:lnTo>
                  <a:pt x="1479256" y="985280"/>
                </a:lnTo>
                <a:lnTo>
                  <a:pt x="1479124" y="987884"/>
                </a:lnTo>
                <a:lnTo>
                  <a:pt x="1479002" y="990085"/>
                </a:lnTo>
                <a:lnTo>
                  <a:pt x="1478896" y="992497"/>
                </a:lnTo>
                <a:lnTo>
                  <a:pt x="1478800" y="994478"/>
                </a:lnTo>
                <a:lnTo>
                  <a:pt x="1478668" y="997846"/>
                </a:lnTo>
                <a:lnTo>
                  <a:pt x="1478475" y="1001608"/>
                </a:lnTo>
                <a:lnTo>
                  <a:pt x="1478344" y="1005045"/>
                </a:lnTo>
                <a:lnTo>
                  <a:pt x="1478160" y="1009720"/>
                </a:lnTo>
                <a:lnTo>
                  <a:pt x="1477915" y="1014919"/>
                </a:lnTo>
                <a:lnTo>
                  <a:pt x="1477704" y="1020102"/>
                </a:lnTo>
                <a:lnTo>
                  <a:pt x="1477511" y="1026153"/>
                </a:lnTo>
                <a:lnTo>
                  <a:pt x="1477283" y="1032660"/>
                </a:lnTo>
                <a:lnTo>
                  <a:pt x="1477204" y="1035738"/>
                </a:lnTo>
                <a:lnTo>
                  <a:pt x="1477072" y="1038737"/>
                </a:lnTo>
                <a:lnTo>
                  <a:pt x="1476827" y="1044744"/>
                </a:lnTo>
                <a:lnTo>
                  <a:pt x="1476783" y="1051119"/>
                </a:lnTo>
                <a:lnTo>
                  <a:pt x="1476704" y="1053584"/>
                </a:lnTo>
                <a:lnTo>
                  <a:pt x="1476590" y="1056021"/>
                </a:lnTo>
                <a:lnTo>
                  <a:pt x="1476484" y="1058749"/>
                </a:lnTo>
                <a:lnTo>
                  <a:pt x="1476388" y="1061274"/>
                </a:lnTo>
                <a:lnTo>
                  <a:pt x="1476283" y="1064106"/>
                </a:lnTo>
                <a:lnTo>
                  <a:pt x="1476160" y="1066808"/>
                </a:lnTo>
                <a:lnTo>
                  <a:pt x="1476028" y="1070246"/>
                </a:lnTo>
                <a:lnTo>
                  <a:pt x="1475871" y="1071605"/>
                </a:lnTo>
                <a:lnTo>
                  <a:pt x="1475748" y="1073735"/>
                </a:lnTo>
                <a:lnTo>
                  <a:pt x="1475528" y="1078050"/>
                </a:lnTo>
                <a:lnTo>
                  <a:pt x="1475363" y="1082321"/>
                </a:lnTo>
                <a:lnTo>
                  <a:pt x="1475152" y="1086592"/>
                </a:lnTo>
                <a:lnTo>
                  <a:pt x="1474942" y="1091020"/>
                </a:lnTo>
                <a:lnTo>
                  <a:pt x="1474783" y="1094730"/>
                </a:lnTo>
                <a:lnTo>
                  <a:pt x="1474652" y="1098255"/>
                </a:lnTo>
                <a:lnTo>
                  <a:pt x="1474503" y="1101482"/>
                </a:lnTo>
                <a:lnTo>
                  <a:pt x="1474407" y="1103648"/>
                </a:lnTo>
                <a:lnTo>
                  <a:pt x="1474266" y="1107156"/>
                </a:lnTo>
                <a:lnTo>
                  <a:pt x="1474152" y="1110461"/>
                </a:lnTo>
                <a:lnTo>
                  <a:pt x="1474012" y="1113706"/>
                </a:lnTo>
                <a:lnTo>
                  <a:pt x="1473854" y="1117153"/>
                </a:lnTo>
                <a:lnTo>
                  <a:pt x="1473714" y="1120810"/>
                </a:lnTo>
                <a:lnTo>
                  <a:pt x="1473599" y="1124159"/>
                </a:lnTo>
                <a:lnTo>
                  <a:pt x="1473442" y="1127738"/>
                </a:lnTo>
                <a:lnTo>
                  <a:pt x="1472407" y="1127615"/>
                </a:lnTo>
                <a:lnTo>
                  <a:pt x="1471547" y="1127728"/>
                </a:lnTo>
                <a:lnTo>
                  <a:pt x="1464637" y="1129211"/>
                </a:lnTo>
                <a:lnTo>
                  <a:pt x="1462042" y="1131254"/>
                </a:lnTo>
                <a:lnTo>
                  <a:pt x="1459814" y="1132376"/>
                </a:lnTo>
                <a:lnTo>
                  <a:pt x="1447967" y="1138357"/>
                </a:lnTo>
                <a:lnTo>
                  <a:pt x="1445511" y="1137181"/>
                </a:lnTo>
                <a:lnTo>
                  <a:pt x="1442302" y="1141733"/>
                </a:lnTo>
                <a:lnTo>
                  <a:pt x="1437988" y="1146749"/>
                </a:lnTo>
                <a:lnTo>
                  <a:pt x="1437909" y="1146837"/>
                </a:lnTo>
                <a:lnTo>
                  <a:pt x="1438557" y="1147907"/>
                </a:lnTo>
                <a:lnTo>
                  <a:pt x="1443354" y="1151002"/>
                </a:lnTo>
                <a:lnTo>
                  <a:pt x="1444652" y="1151642"/>
                </a:lnTo>
                <a:lnTo>
                  <a:pt x="1445942" y="1152195"/>
                </a:lnTo>
                <a:lnTo>
                  <a:pt x="1446222" y="1152555"/>
                </a:lnTo>
                <a:lnTo>
                  <a:pt x="1445906" y="1155992"/>
                </a:lnTo>
                <a:lnTo>
                  <a:pt x="1445266" y="1157965"/>
                </a:lnTo>
                <a:lnTo>
                  <a:pt x="1448195" y="1165305"/>
                </a:lnTo>
                <a:lnTo>
                  <a:pt x="1449423" y="1166813"/>
                </a:lnTo>
                <a:lnTo>
                  <a:pt x="1451948" y="1170830"/>
                </a:lnTo>
                <a:lnTo>
                  <a:pt x="1452684" y="1172890"/>
                </a:lnTo>
                <a:lnTo>
                  <a:pt x="1453255" y="1173882"/>
                </a:lnTo>
                <a:lnTo>
                  <a:pt x="1458464" y="1179529"/>
                </a:lnTo>
                <a:lnTo>
                  <a:pt x="1462393" y="1185580"/>
                </a:lnTo>
                <a:lnTo>
                  <a:pt x="1464427" y="1188860"/>
                </a:lnTo>
                <a:lnTo>
                  <a:pt x="1465225" y="1190745"/>
                </a:lnTo>
                <a:lnTo>
                  <a:pt x="1465654" y="1192157"/>
                </a:lnTo>
                <a:lnTo>
                  <a:pt x="1465891" y="1194638"/>
                </a:lnTo>
                <a:lnTo>
                  <a:pt x="1465769" y="1198305"/>
                </a:lnTo>
                <a:lnTo>
                  <a:pt x="1464804" y="1201286"/>
                </a:lnTo>
                <a:lnTo>
                  <a:pt x="1464795" y="1201874"/>
                </a:lnTo>
                <a:lnTo>
                  <a:pt x="1465014" y="1202558"/>
                </a:lnTo>
                <a:lnTo>
                  <a:pt x="1466251" y="1205951"/>
                </a:lnTo>
                <a:lnTo>
                  <a:pt x="1466523" y="1208599"/>
                </a:lnTo>
                <a:lnTo>
                  <a:pt x="1466023" y="1211353"/>
                </a:lnTo>
                <a:lnTo>
                  <a:pt x="1464286" y="1214203"/>
                </a:lnTo>
                <a:lnTo>
                  <a:pt x="1462094" y="1214703"/>
                </a:lnTo>
                <a:lnTo>
                  <a:pt x="1456745" y="1218201"/>
                </a:lnTo>
                <a:lnTo>
                  <a:pt x="1452176" y="1222946"/>
                </a:lnTo>
                <a:lnTo>
                  <a:pt x="1449379" y="1225191"/>
                </a:lnTo>
                <a:lnTo>
                  <a:pt x="1446107" y="1229234"/>
                </a:lnTo>
                <a:lnTo>
                  <a:pt x="1444705" y="1229979"/>
                </a:lnTo>
                <a:lnTo>
                  <a:pt x="1443205" y="1229970"/>
                </a:lnTo>
                <a:lnTo>
                  <a:pt x="1441793" y="1229742"/>
                </a:lnTo>
                <a:lnTo>
                  <a:pt x="1438444" y="1228076"/>
                </a:lnTo>
                <a:lnTo>
                  <a:pt x="1435321" y="1226121"/>
                </a:lnTo>
                <a:lnTo>
                  <a:pt x="1434637" y="1225673"/>
                </a:lnTo>
                <a:lnTo>
                  <a:pt x="1428893" y="1223779"/>
                </a:lnTo>
                <a:lnTo>
                  <a:pt x="1425298" y="1223981"/>
                </a:lnTo>
                <a:lnTo>
                  <a:pt x="1423176" y="1224489"/>
                </a:lnTo>
                <a:lnTo>
                  <a:pt x="1421492" y="1225945"/>
                </a:lnTo>
                <a:lnTo>
                  <a:pt x="1417318" y="1227305"/>
                </a:lnTo>
                <a:lnTo>
                  <a:pt x="1416345" y="1228173"/>
                </a:lnTo>
                <a:lnTo>
                  <a:pt x="1415503" y="1229295"/>
                </a:lnTo>
                <a:lnTo>
                  <a:pt x="1414653" y="1230962"/>
                </a:lnTo>
                <a:lnTo>
                  <a:pt x="1413653" y="1232154"/>
                </a:lnTo>
                <a:lnTo>
                  <a:pt x="1411977" y="1232066"/>
                </a:lnTo>
                <a:lnTo>
                  <a:pt x="1410697" y="1233276"/>
                </a:lnTo>
                <a:lnTo>
                  <a:pt x="1409856" y="1234767"/>
                </a:lnTo>
                <a:lnTo>
                  <a:pt x="1409672" y="1234723"/>
                </a:lnTo>
                <a:lnTo>
                  <a:pt x="1406865" y="1236424"/>
                </a:lnTo>
                <a:lnTo>
                  <a:pt x="1396246" y="1242607"/>
                </a:lnTo>
                <a:lnTo>
                  <a:pt x="1395912" y="1245597"/>
                </a:lnTo>
                <a:lnTo>
                  <a:pt x="1395606" y="1245764"/>
                </a:lnTo>
                <a:lnTo>
                  <a:pt x="1394158" y="1246772"/>
                </a:lnTo>
                <a:lnTo>
                  <a:pt x="1392229" y="1248316"/>
                </a:lnTo>
                <a:lnTo>
                  <a:pt x="1388414" y="1247991"/>
                </a:lnTo>
                <a:lnTo>
                  <a:pt x="1386914" y="1247351"/>
                </a:lnTo>
                <a:lnTo>
                  <a:pt x="1385126" y="1248534"/>
                </a:lnTo>
                <a:lnTo>
                  <a:pt x="1383372" y="1250727"/>
                </a:lnTo>
                <a:lnTo>
                  <a:pt x="1382267" y="1253341"/>
                </a:lnTo>
                <a:lnTo>
                  <a:pt x="1379925" y="1254858"/>
                </a:lnTo>
                <a:lnTo>
                  <a:pt x="1378707" y="1256067"/>
                </a:lnTo>
                <a:lnTo>
                  <a:pt x="1377584" y="1257182"/>
                </a:lnTo>
                <a:lnTo>
                  <a:pt x="1377277" y="1260356"/>
                </a:lnTo>
                <a:lnTo>
                  <a:pt x="1377409" y="1261987"/>
                </a:lnTo>
                <a:lnTo>
                  <a:pt x="1377628" y="1262707"/>
                </a:lnTo>
                <a:lnTo>
                  <a:pt x="1377935" y="1263890"/>
                </a:lnTo>
                <a:lnTo>
                  <a:pt x="1378777" y="1265301"/>
                </a:lnTo>
                <a:lnTo>
                  <a:pt x="1378391" y="1265845"/>
                </a:lnTo>
                <a:lnTo>
                  <a:pt x="1376699" y="1268240"/>
                </a:lnTo>
                <a:lnTo>
                  <a:pt x="1377488" y="1268213"/>
                </a:lnTo>
                <a:lnTo>
                  <a:pt x="1379066" y="1268169"/>
                </a:lnTo>
                <a:lnTo>
                  <a:pt x="1381724" y="1268064"/>
                </a:lnTo>
                <a:lnTo>
                  <a:pt x="1384276" y="1265985"/>
                </a:lnTo>
                <a:lnTo>
                  <a:pt x="1385450" y="1266688"/>
                </a:lnTo>
                <a:lnTo>
                  <a:pt x="1386590" y="1267863"/>
                </a:lnTo>
                <a:lnTo>
                  <a:pt x="1386555" y="1270782"/>
                </a:lnTo>
                <a:lnTo>
                  <a:pt x="1393035" y="1272282"/>
                </a:lnTo>
                <a:lnTo>
                  <a:pt x="1401735" y="1276465"/>
                </a:lnTo>
                <a:lnTo>
                  <a:pt x="1402884" y="1281043"/>
                </a:lnTo>
                <a:lnTo>
                  <a:pt x="1404760" y="1283279"/>
                </a:lnTo>
                <a:lnTo>
                  <a:pt x="1406444" y="1285814"/>
                </a:lnTo>
                <a:lnTo>
                  <a:pt x="1411951" y="1288952"/>
                </a:lnTo>
                <a:lnTo>
                  <a:pt x="1412994" y="1294460"/>
                </a:lnTo>
                <a:lnTo>
                  <a:pt x="1414301" y="1297801"/>
                </a:lnTo>
                <a:lnTo>
                  <a:pt x="1415565" y="1303518"/>
                </a:lnTo>
                <a:lnTo>
                  <a:pt x="1415573" y="1303554"/>
                </a:lnTo>
                <a:lnTo>
                  <a:pt x="1415678" y="1307395"/>
                </a:lnTo>
                <a:lnTo>
                  <a:pt x="1415634" y="1307859"/>
                </a:lnTo>
                <a:lnTo>
                  <a:pt x="1415398" y="1310332"/>
                </a:lnTo>
                <a:lnTo>
                  <a:pt x="1415879" y="1315638"/>
                </a:lnTo>
                <a:lnTo>
                  <a:pt x="1415029" y="1320969"/>
                </a:lnTo>
                <a:lnTo>
                  <a:pt x="1412846" y="1324408"/>
                </a:lnTo>
                <a:lnTo>
                  <a:pt x="1414003" y="1328573"/>
                </a:lnTo>
                <a:lnTo>
                  <a:pt x="1414696" y="1331002"/>
                </a:lnTo>
                <a:lnTo>
                  <a:pt x="1415433" y="1333554"/>
                </a:lnTo>
                <a:lnTo>
                  <a:pt x="1417169" y="1339648"/>
                </a:lnTo>
                <a:lnTo>
                  <a:pt x="1417046" y="1341981"/>
                </a:lnTo>
                <a:lnTo>
                  <a:pt x="1416389" y="1344769"/>
                </a:lnTo>
                <a:lnTo>
                  <a:pt x="1414100" y="1347120"/>
                </a:lnTo>
                <a:lnTo>
                  <a:pt x="1415818" y="1351101"/>
                </a:lnTo>
                <a:lnTo>
                  <a:pt x="1416143" y="1353189"/>
                </a:lnTo>
                <a:lnTo>
                  <a:pt x="1416573" y="1354723"/>
                </a:lnTo>
                <a:lnTo>
                  <a:pt x="1418019" y="1359178"/>
                </a:lnTo>
                <a:lnTo>
                  <a:pt x="1418344" y="1361256"/>
                </a:lnTo>
                <a:lnTo>
                  <a:pt x="1418703" y="1363448"/>
                </a:lnTo>
                <a:lnTo>
                  <a:pt x="1418800" y="1367289"/>
                </a:lnTo>
                <a:lnTo>
                  <a:pt x="1417327" y="1370165"/>
                </a:lnTo>
                <a:lnTo>
                  <a:pt x="1418011" y="1371402"/>
                </a:lnTo>
                <a:lnTo>
                  <a:pt x="1418826" y="1374191"/>
                </a:lnTo>
                <a:lnTo>
                  <a:pt x="1418441" y="1375620"/>
                </a:lnTo>
                <a:lnTo>
                  <a:pt x="1419353" y="1377769"/>
                </a:lnTo>
                <a:lnTo>
                  <a:pt x="1419862" y="1380137"/>
                </a:lnTo>
                <a:lnTo>
                  <a:pt x="1419712" y="1384162"/>
                </a:lnTo>
                <a:lnTo>
                  <a:pt x="1418019" y="1385854"/>
                </a:lnTo>
                <a:lnTo>
                  <a:pt x="1416950" y="1385223"/>
                </a:lnTo>
                <a:lnTo>
                  <a:pt x="1415837" y="1386354"/>
                </a:lnTo>
                <a:lnTo>
                  <a:pt x="1417143" y="1389476"/>
                </a:lnTo>
                <a:lnTo>
                  <a:pt x="1418414" y="1394921"/>
                </a:lnTo>
                <a:lnTo>
                  <a:pt x="1418563" y="1397667"/>
                </a:lnTo>
                <a:lnTo>
                  <a:pt x="1415406" y="1398368"/>
                </a:lnTo>
                <a:lnTo>
                  <a:pt x="1412337" y="1402156"/>
                </a:lnTo>
                <a:lnTo>
                  <a:pt x="1412004" y="1403682"/>
                </a:lnTo>
                <a:lnTo>
                  <a:pt x="1410329" y="1406190"/>
                </a:lnTo>
                <a:lnTo>
                  <a:pt x="1410733" y="1406138"/>
                </a:lnTo>
                <a:lnTo>
                  <a:pt x="1414925" y="1405681"/>
                </a:lnTo>
                <a:lnTo>
                  <a:pt x="1418213" y="1406567"/>
                </a:lnTo>
                <a:lnTo>
                  <a:pt x="1424404" y="1407646"/>
                </a:lnTo>
                <a:lnTo>
                  <a:pt x="1424816" y="1406989"/>
                </a:lnTo>
                <a:lnTo>
                  <a:pt x="1426123" y="1407129"/>
                </a:lnTo>
                <a:lnTo>
                  <a:pt x="1429131" y="1407909"/>
                </a:lnTo>
                <a:lnTo>
                  <a:pt x="1430165" y="1408181"/>
                </a:lnTo>
                <a:lnTo>
                  <a:pt x="1432507" y="1412241"/>
                </a:lnTo>
                <a:lnTo>
                  <a:pt x="1435909" y="1413978"/>
                </a:lnTo>
                <a:lnTo>
                  <a:pt x="1437409" y="1414758"/>
                </a:lnTo>
                <a:lnTo>
                  <a:pt x="1438681" y="1416959"/>
                </a:lnTo>
                <a:lnTo>
                  <a:pt x="1439671" y="1418432"/>
                </a:lnTo>
                <a:lnTo>
                  <a:pt x="1439890" y="1418668"/>
                </a:lnTo>
                <a:lnTo>
                  <a:pt x="1441513" y="1420344"/>
                </a:lnTo>
                <a:lnTo>
                  <a:pt x="1442503" y="1421388"/>
                </a:lnTo>
                <a:lnTo>
                  <a:pt x="1444845" y="1421729"/>
                </a:lnTo>
                <a:lnTo>
                  <a:pt x="1446301" y="1423649"/>
                </a:lnTo>
                <a:lnTo>
                  <a:pt x="1448923" y="1427176"/>
                </a:lnTo>
                <a:lnTo>
                  <a:pt x="1450132" y="1429578"/>
                </a:lnTo>
                <a:lnTo>
                  <a:pt x="1450668" y="1431007"/>
                </a:lnTo>
                <a:lnTo>
                  <a:pt x="1451360" y="1435866"/>
                </a:lnTo>
                <a:lnTo>
                  <a:pt x="1450686" y="1439127"/>
                </a:lnTo>
                <a:lnTo>
                  <a:pt x="1450431" y="1441443"/>
                </a:lnTo>
                <a:lnTo>
                  <a:pt x="1450458" y="1443539"/>
                </a:lnTo>
                <a:lnTo>
                  <a:pt x="1450431" y="1443749"/>
                </a:lnTo>
                <a:lnTo>
                  <a:pt x="1452247" y="1446468"/>
                </a:lnTo>
                <a:lnTo>
                  <a:pt x="1454939" y="1449133"/>
                </a:lnTo>
                <a:lnTo>
                  <a:pt x="1456123" y="1451528"/>
                </a:lnTo>
                <a:lnTo>
                  <a:pt x="1456245" y="1453352"/>
                </a:lnTo>
                <a:lnTo>
                  <a:pt x="1456412" y="1455465"/>
                </a:lnTo>
                <a:lnTo>
                  <a:pt x="1456569" y="1457490"/>
                </a:lnTo>
                <a:lnTo>
                  <a:pt x="1457868" y="1459367"/>
                </a:lnTo>
                <a:lnTo>
                  <a:pt x="1463453" y="1467856"/>
                </a:lnTo>
                <a:lnTo>
                  <a:pt x="1463577" y="1468163"/>
                </a:lnTo>
                <a:lnTo>
                  <a:pt x="1461007" y="1468320"/>
                </a:lnTo>
                <a:lnTo>
                  <a:pt x="1457727" y="1468514"/>
                </a:lnTo>
                <a:lnTo>
                  <a:pt x="1453684" y="1468856"/>
                </a:lnTo>
                <a:lnTo>
                  <a:pt x="1449879" y="1468628"/>
                </a:lnTo>
                <a:lnTo>
                  <a:pt x="1446563" y="1469268"/>
                </a:lnTo>
                <a:lnTo>
                  <a:pt x="1444889" y="1469584"/>
                </a:lnTo>
                <a:lnTo>
                  <a:pt x="1442363" y="1469794"/>
                </a:lnTo>
                <a:lnTo>
                  <a:pt x="1438803" y="1469610"/>
                </a:lnTo>
                <a:lnTo>
                  <a:pt x="1437058" y="1469460"/>
                </a:lnTo>
                <a:lnTo>
                  <a:pt x="1435068" y="1469198"/>
                </a:lnTo>
                <a:lnTo>
                  <a:pt x="1434304" y="1469102"/>
                </a:lnTo>
                <a:lnTo>
                  <a:pt x="1429999" y="1468628"/>
                </a:lnTo>
                <a:lnTo>
                  <a:pt x="1429131" y="1468531"/>
                </a:lnTo>
                <a:lnTo>
                  <a:pt x="1426175" y="1467883"/>
                </a:lnTo>
                <a:lnTo>
                  <a:pt x="1424491" y="1467303"/>
                </a:lnTo>
                <a:lnTo>
                  <a:pt x="1421335" y="1465997"/>
                </a:lnTo>
                <a:lnTo>
                  <a:pt x="1418414" y="1464673"/>
                </a:lnTo>
                <a:lnTo>
                  <a:pt x="1412705" y="1462471"/>
                </a:lnTo>
                <a:lnTo>
                  <a:pt x="1409996" y="1461437"/>
                </a:lnTo>
                <a:lnTo>
                  <a:pt x="1403453" y="1459314"/>
                </a:lnTo>
                <a:lnTo>
                  <a:pt x="1403269" y="1459605"/>
                </a:lnTo>
                <a:lnTo>
                  <a:pt x="1402813" y="1460517"/>
                </a:lnTo>
                <a:lnTo>
                  <a:pt x="1401551" y="1463814"/>
                </a:lnTo>
                <a:lnTo>
                  <a:pt x="1399850" y="1467190"/>
                </a:lnTo>
                <a:lnTo>
                  <a:pt x="1398894" y="1468558"/>
                </a:lnTo>
                <a:lnTo>
                  <a:pt x="1397710" y="1470724"/>
                </a:lnTo>
                <a:lnTo>
                  <a:pt x="1396974" y="1473723"/>
                </a:lnTo>
                <a:lnTo>
                  <a:pt x="1395167" y="1477757"/>
                </a:lnTo>
                <a:lnTo>
                  <a:pt x="1393974" y="1480300"/>
                </a:lnTo>
                <a:lnTo>
                  <a:pt x="1392606" y="1483246"/>
                </a:lnTo>
                <a:lnTo>
                  <a:pt x="1391159" y="1486815"/>
                </a:lnTo>
                <a:lnTo>
                  <a:pt x="1389318" y="1490946"/>
                </a:lnTo>
                <a:lnTo>
                  <a:pt x="1388879" y="1491858"/>
                </a:lnTo>
                <a:lnTo>
                  <a:pt x="1387932" y="1493498"/>
                </a:lnTo>
                <a:lnTo>
                  <a:pt x="1386196" y="1497172"/>
                </a:lnTo>
                <a:lnTo>
                  <a:pt x="1384678" y="1500864"/>
                </a:lnTo>
                <a:lnTo>
                  <a:pt x="1384310" y="1501697"/>
                </a:lnTo>
                <a:lnTo>
                  <a:pt x="1382136" y="1507870"/>
                </a:lnTo>
                <a:lnTo>
                  <a:pt x="1380109" y="1514501"/>
                </a:lnTo>
                <a:lnTo>
                  <a:pt x="1379277" y="1517254"/>
                </a:lnTo>
                <a:lnTo>
                  <a:pt x="1378339" y="1519850"/>
                </a:lnTo>
                <a:lnTo>
                  <a:pt x="1378224" y="1521244"/>
                </a:lnTo>
                <a:lnTo>
                  <a:pt x="1377417" y="1525462"/>
                </a:lnTo>
                <a:lnTo>
                  <a:pt x="1376277" y="1527532"/>
                </a:lnTo>
                <a:lnTo>
                  <a:pt x="1374568" y="1530636"/>
                </a:lnTo>
                <a:lnTo>
                  <a:pt x="1373357" y="1532408"/>
                </a:lnTo>
                <a:lnTo>
                  <a:pt x="1372375" y="1533548"/>
                </a:lnTo>
                <a:lnTo>
                  <a:pt x="1371708" y="1535730"/>
                </a:lnTo>
                <a:lnTo>
                  <a:pt x="1371436" y="1536397"/>
                </a:lnTo>
                <a:lnTo>
                  <a:pt x="1370639" y="1538695"/>
                </a:lnTo>
                <a:lnTo>
                  <a:pt x="1369254" y="1540905"/>
                </a:lnTo>
                <a:lnTo>
                  <a:pt x="1367245" y="1543351"/>
                </a:lnTo>
                <a:lnTo>
                  <a:pt x="1365246" y="1545815"/>
                </a:lnTo>
                <a:lnTo>
                  <a:pt x="1363947" y="1547614"/>
                </a:lnTo>
                <a:lnTo>
                  <a:pt x="1363422" y="1550315"/>
                </a:lnTo>
                <a:lnTo>
                  <a:pt x="1362895" y="1553507"/>
                </a:lnTo>
                <a:lnTo>
                  <a:pt x="1362799" y="1556470"/>
                </a:lnTo>
                <a:lnTo>
                  <a:pt x="1362221" y="1558417"/>
                </a:lnTo>
                <a:lnTo>
                  <a:pt x="1361212" y="1561969"/>
                </a:lnTo>
                <a:lnTo>
                  <a:pt x="1359677" y="1565090"/>
                </a:lnTo>
                <a:lnTo>
                  <a:pt x="1357284" y="1568318"/>
                </a:lnTo>
                <a:lnTo>
                  <a:pt x="1356774" y="1569002"/>
                </a:lnTo>
                <a:lnTo>
                  <a:pt x="1354319" y="1572308"/>
                </a:lnTo>
                <a:lnTo>
                  <a:pt x="1353065" y="1573912"/>
                </a:lnTo>
                <a:lnTo>
                  <a:pt x="1352171" y="1574939"/>
                </a:lnTo>
                <a:lnTo>
                  <a:pt x="1351820" y="1575386"/>
                </a:lnTo>
                <a:lnTo>
                  <a:pt x="1351329" y="1576236"/>
                </a:lnTo>
                <a:lnTo>
                  <a:pt x="1350663" y="1577569"/>
                </a:lnTo>
                <a:lnTo>
                  <a:pt x="1350119" y="1579165"/>
                </a:lnTo>
                <a:lnTo>
                  <a:pt x="1349504" y="1580963"/>
                </a:lnTo>
                <a:lnTo>
                  <a:pt x="1348917" y="1582612"/>
                </a:lnTo>
                <a:lnTo>
                  <a:pt x="1348155" y="1584673"/>
                </a:lnTo>
                <a:lnTo>
                  <a:pt x="1347821" y="1585725"/>
                </a:lnTo>
                <a:lnTo>
                  <a:pt x="1347102" y="1587558"/>
                </a:lnTo>
                <a:lnTo>
                  <a:pt x="1346084" y="1590267"/>
                </a:lnTo>
                <a:lnTo>
                  <a:pt x="1345313" y="1592249"/>
                </a:lnTo>
                <a:lnTo>
                  <a:pt x="1344559" y="1594249"/>
                </a:lnTo>
                <a:lnTo>
                  <a:pt x="1343822" y="1596231"/>
                </a:lnTo>
                <a:lnTo>
                  <a:pt x="1343086" y="1598134"/>
                </a:lnTo>
                <a:lnTo>
                  <a:pt x="1342349" y="1600054"/>
                </a:lnTo>
                <a:lnTo>
                  <a:pt x="1341998" y="1600940"/>
                </a:lnTo>
                <a:lnTo>
                  <a:pt x="1341884" y="1601264"/>
                </a:lnTo>
                <a:lnTo>
                  <a:pt x="1341297" y="1600896"/>
                </a:lnTo>
                <a:lnTo>
                  <a:pt x="1340235" y="1600203"/>
                </a:lnTo>
                <a:lnTo>
                  <a:pt x="1339517" y="1599387"/>
                </a:lnTo>
                <a:lnTo>
                  <a:pt x="1336955" y="1599362"/>
                </a:lnTo>
                <a:lnTo>
                  <a:pt x="1335210" y="1598800"/>
                </a:lnTo>
                <a:lnTo>
                  <a:pt x="1334132" y="1597143"/>
                </a:lnTo>
                <a:lnTo>
                  <a:pt x="1332633" y="1595836"/>
                </a:lnTo>
                <a:lnTo>
                  <a:pt x="1331116" y="1593565"/>
                </a:lnTo>
                <a:lnTo>
                  <a:pt x="1328616" y="1592319"/>
                </a:lnTo>
                <a:lnTo>
                  <a:pt x="1328108" y="1591574"/>
                </a:lnTo>
                <a:lnTo>
                  <a:pt x="1326687" y="1589171"/>
                </a:lnTo>
                <a:lnTo>
                  <a:pt x="1326363" y="1588610"/>
                </a:lnTo>
                <a:lnTo>
                  <a:pt x="1325424" y="1588162"/>
                </a:lnTo>
                <a:lnTo>
                  <a:pt x="1324091" y="1587593"/>
                </a:lnTo>
                <a:lnTo>
                  <a:pt x="1322732" y="1587022"/>
                </a:lnTo>
                <a:lnTo>
                  <a:pt x="1321513" y="1586610"/>
                </a:lnTo>
                <a:lnTo>
                  <a:pt x="1320838" y="1586321"/>
                </a:lnTo>
                <a:lnTo>
                  <a:pt x="1320004" y="1586304"/>
                </a:lnTo>
                <a:lnTo>
                  <a:pt x="1318707" y="1586917"/>
                </a:lnTo>
                <a:lnTo>
                  <a:pt x="1315804" y="1586926"/>
                </a:lnTo>
                <a:lnTo>
                  <a:pt x="1311473" y="1588206"/>
                </a:lnTo>
                <a:lnTo>
                  <a:pt x="1309771" y="1587838"/>
                </a:lnTo>
                <a:lnTo>
                  <a:pt x="1308902" y="1587838"/>
                </a:lnTo>
                <a:lnTo>
                  <a:pt x="1305685" y="1587978"/>
                </a:lnTo>
                <a:lnTo>
                  <a:pt x="1303781" y="1587812"/>
                </a:lnTo>
                <a:lnTo>
                  <a:pt x="1302896" y="1586225"/>
                </a:lnTo>
                <a:lnTo>
                  <a:pt x="1300501" y="1584734"/>
                </a:lnTo>
                <a:lnTo>
                  <a:pt x="1299003" y="1583068"/>
                </a:lnTo>
                <a:lnTo>
                  <a:pt x="1294942" y="1582831"/>
                </a:lnTo>
                <a:lnTo>
                  <a:pt x="1291566" y="1582191"/>
                </a:lnTo>
                <a:lnTo>
                  <a:pt x="1291882" y="1580753"/>
                </a:lnTo>
                <a:lnTo>
                  <a:pt x="1293206" y="1579464"/>
                </a:lnTo>
                <a:lnTo>
                  <a:pt x="1293039" y="1578491"/>
                </a:lnTo>
                <a:lnTo>
                  <a:pt x="1292320" y="1577315"/>
                </a:lnTo>
                <a:lnTo>
                  <a:pt x="1290575" y="1575324"/>
                </a:lnTo>
                <a:lnTo>
                  <a:pt x="1290031" y="1574219"/>
                </a:lnTo>
                <a:lnTo>
                  <a:pt x="1290470" y="1572931"/>
                </a:lnTo>
                <a:lnTo>
                  <a:pt x="1290891" y="1572299"/>
                </a:lnTo>
                <a:lnTo>
                  <a:pt x="1290374" y="1571860"/>
                </a:lnTo>
                <a:lnTo>
                  <a:pt x="1289505" y="1569949"/>
                </a:lnTo>
                <a:lnTo>
                  <a:pt x="1290058" y="1569063"/>
                </a:lnTo>
                <a:lnTo>
                  <a:pt x="1291154" y="1567529"/>
                </a:lnTo>
                <a:lnTo>
                  <a:pt x="1292259" y="1566151"/>
                </a:lnTo>
                <a:lnTo>
                  <a:pt x="1293100" y="1563845"/>
                </a:lnTo>
                <a:lnTo>
                  <a:pt x="1293328" y="1562276"/>
                </a:lnTo>
                <a:lnTo>
                  <a:pt x="1293267" y="1560855"/>
                </a:lnTo>
                <a:lnTo>
                  <a:pt x="1293206" y="1560074"/>
                </a:lnTo>
                <a:lnTo>
                  <a:pt x="1292838" y="1559452"/>
                </a:lnTo>
                <a:lnTo>
                  <a:pt x="1293022" y="1559101"/>
                </a:lnTo>
                <a:lnTo>
                  <a:pt x="1294775" y="1558469"/>
                </a:lnTo>
                <a:lnTo>
                  <a:pt x="1295012" y="1555567"/>
                </a:lnTo>
                <a:lnTo>
                  <a:pt x="1295889" y="1554093"/>
                </a:lnTo>
                <a:lnTo>
                  <a:pt x="1295179" y="1551867"/>
                </a:lnTo>
                <a:lnTo>
                  <a:pt x="1293091" y="1551524"/>
                </a:lnTo>
                <a:lnTo>
                  <a:pt x="1292522" y="1550805"/>
                </a:lnTo>
                <a:lnTo>
                  <a:pt x="1292696" y="1550174"/>
                </a:lnTo>
                <a:lnTo>
                  <a:pt x="1293407" y="1547192"/>
                </a:lnTo>
                <a:lnTo>
                  <a:pt x="1292688" y="1545351"/>
                </a:lnTo>
                <a:lnTo>
                  <a:pt x="1292838" y="1544027"/>
                </a:lnTo>
                <a:lnTo>
                  <a:pt x="1292171" y="1543097"/>
                </a:lnTo>
                <a:lnTo>
                  <a:pt x="1292434" y="1541247"/>
                </a:lnTo>
                <a:lnTo>
                  <a:pt x="1291872" y="1539835"/>
                </a:lnTo>
                <a:lnTo>
                  <a:pt x="1291846" y="1538941"/>
                </a:lnTo>
                <a:lnTo>
                  <a:pt x="1291742" y="1536230"/>
                </a:lnTo>
                <a:lnTo>
                  <a:pt x="1292083" y="1535371"/>
                </a:lnTo>
                <a:lnTo>
                  <a:pt x="1292583" y="1534713"/>
                </a:lnTo>
                <a:lnTo>
                  <a:pt x="1292338" y="1533161"/>
                </a:lnTo>
                <a:lnTo>
                  <a:pt x="1291706" y="1533038"/>
                </a:lnTo>
                <a:lnTo>
                  <a:pt x="1290882" y="1533793"/>
                </a:lnTo>
                <a:lnTo>
                  <a:pt x="1290102" y="1532530"/>
                </a:lnTo>
                <a:lnTo>
                  <a:pt x="1290311" y="1529566"/>
                </a:lnTo>
                <a:lnTo>
                  <a:pt x="1290198" y="1529408"/>
                </a:lnTo>
                <a:lnTo>
                  <a:pt x="1287575" y="1528812"/>
                </a:lnTo>
                <a:lnTo>
                  <a:pt x="1286839" y="1527172"/>
                </a:lnTo>
                <a:lnTo>
                  <a:pt x="1285989" y="1526145"/>
                </a:lnTo>
                <a:lnTo>
                  <a:pt x="1285839" y="1524155"/>
                </a:lnTo>
                <a:lnTo>
                  <a:pt x="1286611" y="1523007"/>
                </a:lnTo>
                <a:lnTo>
                  <a:pt x="1285278" y="1522112"/>
                </a:lnTo>
                <a:lnTo>
                  <a:pt x="1284980" y="1522015"/>
                </a:lnTo>
                <a:lnTo>
                  <a:pt x="1283463" y="1521603"/>
                </a:lnTo>
                <a:lnTo>
                  <a:pt x="1281244" y="1521174"/>
                </a:lnTo>
                <a:lnTo>
                  <a:pt x="1280630" y="1520016"/>
                </a:lnTo>
                <a:lnTo>
                  <a:pt x="1279490" y="1519683"/>
                </a:lnTo>
                <a:lnTo>
                  <a:pt x="1279429" y="1518894"/>
                </a:lnTo>
                <a:lnTo>
                  <a:pt x="1277201" y="1518236"/>
                </a:lnTo>
                <a:lnTo>
                  <a:pt x="1276553" y="1518526"/>
                </a:lnTo>
                <a:lnTo>
                  <a:pt x="1275930" y="1518867"/>
                </a:lnTo>
                <a:lnTo>
                  <a:pt x="1275149" y="1519139"/>
                </a:lnTo>
                <a:lnTo>
                  <a:pt x="1274781" y="1518938"/>
                </a:lnTo>
                <a:lnTo>
                  <a:pt x="1273773" y="1517666"/>
                </a:lnTo>
                <a:lnTo>
                  <a:pt x="1270414" y="1518614"/>
                </a:lnTo>
                <a:lnTo>
                  <a:pt x="1267950" y="1518420"/>
                </a:lnTo>
                <a:lnTo>
                  <a:pt x="1266520" y="1518867"/>
                </a:lnTo>
                <a:lnTo>
                  <a:pt x="1264740" y="1519122"/>
                </a:lnTo>
                <a:lnTo>
                  <a:pt x="1264522" y="1519166"/>
                </a:lnTo>
                <a:lnTo>
                  <a:pt x="1263609" y="1520279"/>
                </a:lnTo>
                <a:lnTo>
                  <a:pt x="1262943" y="1520463"/>
                </a:lnTo>
                <a:lnTo>
                  <a:pt x="1262276" y="1520394"/>
                </a:lnTo>
                <a:lnTo>
                  <a:pt x="1259882" y="1519796"/>
                </a:lnTo>
                <a:lnTo>
                  <a:pt x="1258629" y="1520788"/>
                </a:lnTo>
                <a:lnTo>
                  <a:pt x="1257242" y="1520578"/>
                </a:lnTo>
                <a:lnTo>
                  <a:pt x="1256374" y="1519718"/>
                </a:lnTo>
                <a:lnTo>
                  <a:pt x="1255857" y="1519815"/>
                </a:lnTo>
                <a:lnTo>
                  <a:pt x="1254673" y="1520551"/>
                </a:lnTo>
                <a:lnTo>
                  <a:pt x="1253814" y="1520999"/>
                </a:lnTo>
                <a:lnTo>
                  <a:pt x="1253621" y="1520796"/>
                </a:lnTo>
                <a:lnTo>
                  <a:pt x="1252876" y="1518710"/>
                </a:lnTo>
                <a:lnTo>
                  <a:pt x="1252577" y="1518157"/>
                </a:lnTo>
                <a:lnTo>
                  <a:pt x="1252130" y="1517780"/>
                </a:lnTo>
                <a:lnTo>
                  <a:pt x="1251481" y="1517350"/>
                </a:lnTo>
                <a:lnTo>
                  <a:pt x="1250008" y="1516911"/>
                </a:lnTo>
                <a:lnTo>
                  <a:pt x="1248929" y="1515771"/>
                </a:lnTo>
                <a:lnTo>
                  <a:pt x="1248333" y="1512545"/>
                </a:lnTo>
                <a:lnTo>
                  <a:pt x="1247027" y="1511018"/>
                </a:lnTo>
                <a:lnTo>
                  <a:pt x="1245184" y="1509265"/>
                </a:lnTo>
                <a:lnTo>
                  <a:pt x="1244877" y="1508914"/>
                </a:lnTo>
                <a:lnTo>
                  <a:pt x="1244378" y="1507809"/>
                </a:lnTo>
                <a:lnTo>
                  <a:pt x="1244088" y="1506213"/>
                </a:lnTo>
                <a:lnTo>
                  <a:pt x="1242747" y="1504897"/>
                </a:lnTo>
                <a:lnTo>
                  <a:pt x="1242203" y="1504004"/>
                </a:lnTo>
                <a:lnTo>
                  <a:pt x="1242291" y="1503100"/>
                </a:lnTo>
                <a:lnTo>
                  <a:pt x="1243781" y="1503100"/>
                </a:lnTo>
                <a:lnTo>
                  <a:pt x="1243816" y="1502004"/>
                </a:lnTo>
                <a:lnTo>
                  <a:pt x="1244063" y="1500479"/>
                </a:lnTo>
                <a:lnTo>
                  <a:pt x="1242536" y="1499908"/>
                </a:lnTo>
                <a:lnTo>
                  <a:pt x="1241642" y="1500337"/>
                </a:lnTo>
                <a:lnTo>
                  <a:pt x="1240721" y="1496084"/>
                </a:lnTo>
                <a:lnTo>
                  <a:pt x="1240151" y="1494848"/>
                </a:lnTo>
                <a:lnTo>
                  <a:pt x="1238967" y="1494314"/>
                </a:lnTo>
                <a:lnTo>
                  <a:pt x="1237564" y="1493988"/>
                </a:lnTo>
                <a:lnTo>
                  <a:pt x="1236652" y="1494752"/>
                </a:lnTo>
                <a:lnTo>
                  <a:pt x="1235881" y="1494594"/>
                </a:lnTo>
                <a:lnTo>
                  <a:pt x="1235609" y="1493068"/>
                </a:lnTo>
                <a:lnTo>
                  <a:pt x="1234626" y="1491990"/>
                </a:lnTo>
                <a:lnTo>
                  <a:pt x="1234091" y="1490411"/>
                </a:lnTo>
                <a:lnTo>
                  <a:pt x="1234635" y="1489191"/>
                </a:lnTo>
                <a:lnTo>
                  <a:pt x="1235609" y="1487727"/>
                </a:lnTo>
                <a:lnTo>
                  <a:pt x="1234986" y="1487158"/>
                </a:lnTo>
                <a:lnTo>
                  <a:pt x="1234250" y="1487043"/>
                </a:lnTo>
                <a:lnTo>
                  <a:pt x="1233653" y="1487183"/>
                </a:lnTo>
                <a:lnTo>
                  <a:pt x="1232794" y="1488254"/>
                </a:lnTo>
                <a:lnTo>
                  <a:pt x="1231934" y="1488973"/>
                </a:lnTo>
                <a:lnTo>
                  <a:pt x="1230022" y="1487965"/>
                </a:lnTo>
                <a:lnTo>
                  <a:pt x="1226340" y="1488254"/>
                </a:lnTo>
                <a:lnTo>
                  <a:pt x="1225244" y="1488157"/>
                </a:lnTo>
                <a:lnTo>
                  <a:pt x="1224252" y="1488227"/>
                </a:lnTo>
                <a:lnTo>
                  <a:pt x="1223481" y="1487806"/>
                </a:lnTo>
                <a:lnTo>
                  <a:pt x="1223420" y="1486859"/>
                </a:lnTo>
                <a:lnTo>
                  <a:pt x="1221692" y="1486386"/>
                </a:lnTo>
                <a:lnTo>
                  <a:pt x="1219069" y="1485509"/>
                </a:lnTo>
                <a:lnTo>
                  <a:pt x="1218552" y="1484957"/>
                </a:lnTo>
                <a:lnTo>
                  <a:pt x="1218140" y="1482457"/>
                </a:lnTo>
                <a:lnTo>
                  <a:pt x="1216614" y="1481185"/>
                </a:lnTo>
                <a:lnTo>
                  <a:pt x="1215728" y="1480238"/>
                </a:lnTo>
                <a:lnTo>
                  <a:pt x="1213747" y="1477924"/>
                </a:lnTo>
                <a:lnTo>
                  <a:pt x="1213878" y="1476152"/>
                </a:lnTo>
                <a:lnTo>
                  <a:pt x="1213834" y="1475012"/>
                </a:lnTo>
                <a:lnTo>
                  <a:pt x="1214264" y="1473705"/>
                </a:lnTo>
                <a:lnTo>
                  <a:pt x="1213878" y="1472381"/>
                </a:lnTo>
                <a:lnTo>
                  <a:pt x="1213747" y="1470916"/>
                </a:lnTo>
                <a:lnTo>
                  <a:pt x="1212458" y="1469523"/>
                </a:lnTo>
                <a:lnTo>
                  <a:pt x="1212177" y="1468111"/>
                </a:lnTo>
                <a:lnTo>
                  <a:pt x="1212063" y="1465804"/>
                </a:lnTo>
                <a:lnTo>
                  <a:pt x="1211528" y="1463015"/>
                </a:lnTo>
                <a:lnTo>
                  <a:pt x="1210669" y="1461910"/>
                </a:lnTo>
                <a:lnTo>
                  <a:pt x="1208950" y="1461095"/>
                </a:lnTo>
                <a:lnTo>
                  <a:pt x="1207827" y="1459605"/>
                </a:lnTo>
                <a:lnTo>
                  <a:pt x="1207090" y="1458113"/>
                </a:lnTo>
                <a:lnTo>
                  <a:pt x="1207047" y="1456947"/>
                </a:lnTo>
                <a:lnTo>
                  <a:pt x="1207090" y="1455509"/>
                </a:lnTo>
                <a:lnTo>
                  <a:pt x="1207283" y="1454070"/>
                </a:lnTo>
                <a:lnTo>
                  <a:pt x="1207862" y="1449704"/>
                </a:lnTo>
                <a:lnTo>
                  <a:pt x="1207477" y="1448037"/>
                </a:lnTo>
                <a:lnTo>
                  <a:pt x="1205775" y="1446125"/>
                </a:lnTo>
                <a:lnTo>
                  <a:pt x="1205161" y="1445082"/>
                </a:lnTo>
                <a:lnTo>
                  <a:pt x="1204837" y="1444100"/>
                </a:lnTo>
                <a:lnTo>
                  <a:pt x="1204451" y="1443319"/>
                </a:lnTo>
                <a:lnTo>
                  <a:pt x="1203969" y="1443250"/>
                </a:lnTo>
                <a:lnTo>
                  <a:pt x="1203030" y="1443547"/>
                </a:lnTo>
                <a:lnTo>
                  <a:pt x="1202442" y="1443618"/>
                </a:lnTo>
                <a:lnTo>
                  <a:pt x="1201461" y="1443109"/>
                </a:lnTo>
                <a:lnTo>
                  <a:pt x="1200637" y="1442066"/>
                </a:lnTo>
                <a:lnTo>
                  <a:pt x="1200198" y="1441242"/>
                </a:lnTo>
                <a:lnTo>
                  <a:pt x="1199742" y="1440180"/>
                </a:lnTo>
                <a:lnTo>
                  <a:pt x="1199277" y="1439540"/>
                </a:lnTo>
                <a:lnTo>
                  <a:pt x="1198760" y="1439136"/>
                </a:lnTo>
                <a:lnTo>
                  <a:pt x="1198558" y="1438646"/>
                </a:lnTo>
                <a:lnTo>
                  <a:pt x="1198024" y="1437681"/>
                </a:lnTo>
                <a:lnTo>
                  <a:pt x="1197383" y="1437172"/>
                </a:lnTo>
                <a:lnTo>
                  <a:pt x="1195865" y="1436286"/>
                </a:lnTo>
                <a:lnTo>
                  <a:pt x="1194664" y="1435577"/>
                </a:lnTo>
                <a:lnTo>
                  <a:pt x="1194103" y="1435163"/>
                </a:lnTo>
                <a:lnTo>
                  <a:pt x="1193752" y="1434813"/>
                </a:lnTo>
                <a:lnTo>
                  <a:pt x="1193332" y="1434138"/>
                </a:lnTo>
                <a:lnTo>
                  <a:pt x="1192788" y="1433489"/>
                </a:lnTo>
                <a:lnTo>
                  <a:pt x="1191709" y="1432253"/>
                </a:lnTo>
                <a:lnTo>
                  <a:pt x="1190727" y="1431069"/>
                </a:lnTo>
                <a:lnTo>
                  <a:pt x="1189543" y="1429762"/>
                </a:lnTo>
                <a:lnTo>
                  <a:pt x="1188315" y="1428306"/>
                </a:lnTo>
                <a:lnTo>
                  <a:pt x="1186922" y="1427360"/>
                </a:lnTo>
                <a:lnTo>
                  <a:pt x="1186299" y="1426693"/>
                </a:lnTo>
                <a:lnTo>
                  <a:pt x="1185185" y="1425720"/>
                </a:lnTo>
                <a:lnTo>
                  <a:pt x="1184264" y="1424860"/>
                </a:lnTo>
                <a:lnTo>
                  <a:pt x="1183492" y="1424229"/>
                </a:lnTo>
                <a:lnTo>
                  <a:pt x="1181897" y="1422984"/>
                </a:lnTo>
                <a:lnTo>
                  <a:pt x="1180931" y="1422361"/>
                </a:lnTo>
                <a:lnTo>
                  <a:pt x="1179739" y="1421668"/>
                </a:lnTo>
                <a:lnTo>
                  <a:pt x="1178977" y="1421326"/>
                </a:lnTo>
                <a:lnTo>
                  <a:pt x="1178134" y="1421089"/>
                </a:lnTo>
                <a:lnTo>
                  <a:pt x="1177038" y="1420984"/>
                </a:lnTo>
                <a:lnTo>
                  <a:pt x="1175994" y="1420827"/>
                </a:lnTo>
                <a:lnTo>
                  <a:pt x="1175065" y="1420729"/>
                </a:lnTo>
                <a:lnTo>
                  <a:pt x="1174310" y="1420361"/>
                </a:lnTo>
                <a:lnTo>
                  <a:pt x="1172864" y="1419940"/>
                </a:lnTo>
                <a:lnTo>
                  <a:pt x="1172400" y="1419546"/>
                </a:lnTo>
                <a:lnTo>
                  <a:pt x="1171224" y="1416511"/>
                </a:lnTo>
                <a:lnTo>
                  <a:pt x="1170794" y="1415802"/>
                </a:lnTo>
                <a:lnTo>
                  <a:pt x="1170338" y="1415231"/>
                </a:lnTo>
                <a:lnTo>
                  <a:pt x="1170233" y="1415214"/>
                </a:lnTo>
                <a:close/>
              </a:path>
            </a:pathLst>
          </a:custGeom>
          <a:solidFill>
            <a:srgbClr val="FCFF00"/>
          </a:solidFill>
          <a:ln w="12700" cap="flat">
            <a:solidFill>
              <a:srgbClr val="000000"/>
            </a:solidFill>
            <a:prstDash val="solid"/>
            <a:round/>
          </a:ln>
        </p:spPr>
        <p:txBody>
          <a:bodyPr/>
          <a:lstStyle/>
          <a:p>
            <a:endParaRPr lang="sl-SI"/>
          </a:p>
        </p:txBody>
      </p:sp>
      <p:sp>
        <p:nvSpPr>
          <p:cNvPr id="26" name="Prostoročno: oblika 25">
            <a:extLst>
              <a:ext uri="{FF2B5EF4-FFF2-40B4-BE49-F238E27FC236}">
                <a16:creationId xmlns:a16="http://schemas.microsoft.com/office/drawing/2014/main" id="{9B12189C-C20B-3CB0-78FE-3C0E2B780CDE}"/>
              </a:ext>
            </a:extLst>
          </p:cNvPr>
          <p:cNvSpPr/>
          <p:nvPr/>
        </p:nvSpPr>
        <p:spPr>
          <a:xfrm>
            <a:off x="4411792" y="4681581"/>
            <a:ext cx="1228330" cy="1564871"/>
          </a:xfrm>
          <a:custGeom>
            <a:avLst/>
            <a:gdLst>
              <a:gd name="csX0" fmla="*/ 1022471 w 1228330"/>
              <a:gd name="csY0" fmla="*/ 92087 h 1564871"/>
              <a:gd name="csX1" fmla="*/ 1023180 w 1228330"/>
              <a:gd name="csY1" fmla="*/ 94929 h 1564871"/>
              <a:gd name="csX2" fmla="*/ 1023988 w 1228330"/>
              <a:gd name="csY2" fmla="*/ 98121 h 1564871"/>
              <a:gd name="csX3" fmla="*/ 1024111 w 1228330"/>
              <a:gd name="csY3" fmla="*/ 98594 h 1564871"/>
              <a:gd name="csX4" fmla="*/ 1024531 w 1228330"/>
              <a:gd name="csY4" fmla="*/ 100199 h 1564871"/>
              <a:gd name="csX5" fmla="*/ 1024864 w 1228330"/>
              <a:gd name="csY5" fmla="*/ 101488 h 1564871"/>
              <a:gd name="csX6" fmla="*/ 1025084 w 1228330"/>
              <a:gd name="csY6" fmla="*/ 102523 h 1564871"/>
              <a:gd name="csX7" fmla="*/ 1025479 w 1228330"/>
              <a:gd name="csY7" fmla="*/ 104382 h 1564871"/>
              <a:gd name="csX8" fmla="*/ 1025969 w 1228330"/>
              <a:gd name="csY8" fmla="*/ 106715 h 1564871"/>
              <a:gd name="csX9" fmla="*/ 1026592 w 1228330"/>
              <a:gd name="csY9" fmla="*/ 109661 h 1564871"/>
              <a:gd name="csX10" fmla="*/ 1026627 w 1228330"/>
              <a:gd name="csY10" fmla="*/ 109819 h 1564871"/>
              <a:gd name="csX11" fmla="*/ 1026935 w 1228330"/>
              <a:gd name="csY11" fmla="*/ 111265 h 1564871"/>
              <a:gd name="csX12" fmla="*/ 1027188 w 1228330"/>
              <a:gd name="csY12" fmla="*/ 112432 h 1564871"/>
              <a:gd name="csX13" fmla="*/ 1027355 w 1228330"/>
              <a:gd name="csY13" fmla="*/ 113195 h 1564871"/>
              <a:gd name="csX14" fmla="*/ 1027399 w 1228330"/>
              <a:gd name="csY14" fmla="*/ 113414 h 1564871"/>
              <a:gd name="csX15" fmla="*/ 1027663 w 1228330"/>
              <a:gd name="csY15" fmla="*/ 114642 h 1564871"/>
              <a:gd name="csX16" fmla="*/ 1028153 w 1228330"/>
              <a:gd name="csY16" fmla="*/ 116913 h 1564871"/>
              <a:gd name="csX17" fmla="*/ 1028943 w 1228330"/>
              <a:gd name="csY17" fmla="*/ 120570 h 1564871"/>
              <a:gd name="csX18" fmla="*/ 1029293 w 1228330"/>
              <a:gd name="csY18" fmla="*/ 122183 h 1564871"/>
              <a:gd name="csX19" fmla="*/ 1030223 w 1228330"/>
              <a:gd name="csY19" fmla="*/ 126534 h 1564871"/>
              <a:gd name="csX20" fmla="*/ 1030661 w 1228330"/>
              <a:gd name="csY20" fmla="*/ 128559 h 1564871"/>
              <a:gd name="csX21" fmla="*/ 1030776 w 1228330"/>
              <a:gd name="csY21" fmla="*/ 129076 h 1564871"/>
              <a:gd name="csX22" fmla="*/ 1031188 w 1228330"/>
              <a:gd name="csY22" fmla="*/ 131015 h 1564871"/>
              <a:gd name="csX23" fmla="*/ 1031556 w 1228330"/>
              <a:gd name="csY23" fmla="*/ 132751 h 1564871"/>
              <a:gd name="csX24" fmla="*/ 1032213 w 1228330"/>
              <a:gd name="csY24" fmla="*/ 135767 h 1564871"/>
              <a:gd name="csX25" fmla="*/ 1032345 w 1228330"/>
              <a:gd name="csY25" fmla="*/ 136389 h 1564871"/>
              <a:gd name="csX26" fmla="*/ 1032958 w 1228330"/>
              <a:gd name="csY26" fmla="*/ 139144 h 1564871"/>
              <a:gd name="csX27" fmla="*/ 1033143 w 1228330"/>
              <a:gd name="csY27" fmla="*/ 139959 h 1564871"/>
              <a:gd name="csX28" fmla="*/ 1033178 w 1228330"/>
              <a:gd name="csY28" fmla="*/ 140090 h 1564871"/>
              <a:gd name="csX29" fmla="*/ 1033248 w 1228330"/>
              <a:gd name="csY29" fmla="*/ 140372 h 1564871"/>
              <a:gd name="csX30" fmla="*/ 1033713 w 1228330"/>
              <a:gd name="csY30" fmla="*/ 142677 h 1564871"/>
              <a:gd name="csX31" fmla="*/ 1034012 w 1228330"/>
              <a:gd name="csY31" fmla="*/ 144045 h 1564871"/>
              <a:gd name="csX32" fmla="*/ 1034318 w 1228330"/>
              <a:gd name="csY32" fmla="*/ 145457 h 1564871"/>
              <a:gd name="csX33" fmla="*/ 1034695 w 1228330"/>
              <a:gd name="csY33" fmla="*/ 147325 h 1564871"/>
              <a:gd name="csX34" fmla="*/ 1034836 w 1228330"/>
              <a:gd name="csY34" fmla="*/ 148018 h 1564871"/>
              <a:gd name="csX35" fmla="*/ 1035282 w 1228330"/>
              <a:gd name="csY35" fmla="*/ 150062 h 1564871"/>
              <a:gd name="csX36" fmla="*/ 1035422 w 1228330"/>
              <a:gd name="csY36" fmla="*/ 150702 h 1564871"/>
              <a:gd name="csX37" fmla="*/ 1036212 w 1228330"/>
              <a:gd name="csY37" fmla="*/ 154490 h 1564871"/>
              <a:gd name="csX38" fmla="*/ 1036747 w 1228330"/>
              <a:gd name="csY38" fmla="*/ 157147 h 1564871"/>
              <a:gd name="csX39" fmla="*/ 1037072 w 1228330"/>
              <a:gd name="csY39" fmla="*/ 158629 h 1564871"/>
              <a:gd name="csX40" fmla="*/ 1037387 w 1228330"/>
              <a:gd name="csY40" fmla="*/ 160128 h 1564871"/>
              <a:gd name="csX41" fmla="*/ 1037703 w 1228330"/>
              <a:gd name="csY41" fmla="*/ 161699 h 1564871"/>
              <a:gd name="csX42" fmla="*/ 1037809 w 1228330"/>
              <a:gd name="csY42" fmla="*/ 162197 h 1564871"/>
              <a:gd name="csX43" fmla="*/ 1038062 w 1228330"/>
              <a:gd name="csY43" fmla="*/ 163391 h 1564871"/>
              <a:gd name="csX44" fmla="*/ 1039633 w 1228330"/>
              <a:gd name="csY44" fmla="*/ 170730 h 1564871"/>
              <a:gd name="csX45" fmla="*/ 1039851 w 1228330"/>
              <a:gd name="csY45" fmla="*/ 171739 h 1564871"/>
              <a:gd name="csX46" fmla="*/ 1040001 w 1228330"/>
              <a:gd name="csY46" fmla="*/ 172432 h 1564871"/>
              <a:gd name="csX47" fmla="*/ 1040729 w 1228330"/>
              <a:gd name="csY47" fmla="*/ 175738 h 1564871"/>
              <a:gd name="csX48" fmla="*/ 1041842 w 1228330"/>
              <a:gd name="csY48" fmla="*/ 181060 h 1564871"/>
              <a:gd name="csX49" fmla="*/ 1042140 w 1228330"/>
              <a:gd name="csY49" fmla="*/ 182394 h 1564871"/>
              <a:gd name="csX50" fmla="*/ 1042351 w 1228330"/>
              <a:gd name="csY50" fmla="*/ 183359 h 1564871"/>
              <a:gd name="csX51" fmla="*/ 1042683 w 1228330"/>
              <a:gd name="csY51" fmla="*/ 184867 h 1564871"/>
              <a:gd name="csX52" fmla="*/ 1042903 w 1228330"/>
              <a:gd name="csY52" fmla="*/ 185875 h 1564871"/>
              <a:gd name="csX53" fmla="*/ 1043271 w 1228330"/>
              <a:gd name="csY53" fmla="*/ 187603 h 1564871"/>
              <a:gd name="csX54" fmla="*/ 1043867 w 1228330"/>
              <a:gd name="csY54" fmla="*/ 190427 h 1564871"/>
              <a:gd name="csX55" fmla="*/ 1044359 w 1228330"/>
              <a:gd name="csY55" fmla="*/ 192812 h 1564871"/>
              <a:gd name="csX56" fmla="*/ 1044464 w 1228330"/>
              <a:gd name="csY56" fmla="*/ 193321 h 1564871"/>
              <a:gd name="csX57" fmla="*/ 1044526 w 1228330"/>
              <a:gd name="csY57" fmla="*/ 193610 h 1564871"/>
              <a:gd name="csX58" fmla="*/ 1044578 w 1228330"/>
              <a:gd name="csY58" fmla="*/ 193846 h 1564871"/>
              <a:gd name="csX59" fmla="*/ 1045070 w 1228330"/>
              <a:gd name="csY59" fmla="*/ 196065 h 1564871"/>
              <a:gd name="csX60" fmla="*/ 1045271 w 1228330"/>
              <a:gd name="csY60" fmla="*/ 197056 h 1564871"/>
              <a:gd name="csX61" fmla="*/ 1045639 w 1228330"/>
              <a:gd name="csY61" fmla="*/ 198854 h 1564871"/>
              <a:gd name="csX62" fmla="*/ 1046428 w 1228330"/>
              <a:gd name="csY62" fmla="*/ 202651 h 1564871"/>
              <a:gd name="csX63" fmla="*/ 1046490 w 1228330"/>
              <a:gd name="csY63" fmla="*/ 202914 h 1564871"/>
              <a:gd name="csX64" fmla="*/ 1046744 w 1228330"/>
              <a:gd name="csY64" fmla="*/ 204063 h 1564871"/>
              <a:gd name="csX65" fmla="*/ 1047007 w 1228330"/>
              <a:gd name="csY65" fmla="*/ 205291 h 1564871"/>
              <a:gd name="csX66" fmla="*/ 1047621 w 1228330"/>
              <a:gd name="csY66" fmla="*/ 208088 h 1564871"/>
              <a:gd name="csX67" fmla="*/ 1047700 w 1228330"/>
              <a:gd name="csY67" fmla="*/ 208439 h 1564871"/>
              <a:gd name="csX68" fmla="*/ 1048208 w 1228330"/>
              <a:gd name="csY68" fmla="*/ 210701 h 1564871"/>
              <a:gd name="csX69" fmla="*/ 1048892 w 1228330"/>
              <a:gd name="csY69" fmla="*/ 213815 h 1564871"/>
              <a:gd name="csX70" fmla="*/ 1049182 w 1228330"/>
              <a:gd name="csY70" fmla="*/ 215121 h 1564871"/>
              <a:gd name="csX71" fmla="*/ 1050007 w 1228330"/>
              <a:gd name="csY71" fmla="*/ 218848 h 1564871"/>
              <a:gd name="csX72" fmla="*/ 1050112 w 1228330"/>
              <a:gd name="csY72" fmla="*/ 219330 h 1564871"/>
              <a:gd name="csX73" fmla="*/ 1050401 w 1228330"/>
              <a:gd name="csY73" fmla="*/ 220620 h 1564871"/>
              <a:gd name="csX74" fmla="*/ 1050629 w 1228330"/>
              <a:gd name="csY74" fmla="*/ 221610 h 1564871"/>
              <a:gd name="csX75" fmla="*/ 1051392 w 1228330"/>
              <a:gd name="csY75" fmla="*/ 224995 h 1564871"/>
              <a:gd name="csX76" fmla="*/ 1053961 w 1228330"/>
              <a:gd name="csY76" fmla="*/ 230818 h 1564871"/>
              <a:gd name="csX77" fmla="*/ 1055900 w 1228330"/>
              <a:gd name="csY77" fmla="*/ 235159 h 1564871"/>
              <a:gd name="csX78" fmla="*/ 1055944 w 1228330"/>
              <a:gd name="csY78" fmla="*/ 235264 h 1564871"/>
              <a:gd name="csX79" fmla="*/ 1056189 w 1228330"/>
              <a:gd name="csY79" fmla="*/ 235808 h 1564871"/>
              <a:gd name="csX80" fmla="*/ 1057724 w 1228330"/>
              <a:gd name="csY80" fmla="*/ 242990 h 1564871"/>
              <a:gd name="csX81" fmla="*/ 1058854 w 1228330"/>
              <a:gd name="csY81" fmla="*/ 245568 h 1564871"/>
              <a:gd name="csX82" fmla="*/ 1061600 w 1228330"/>
              <a:gd name="csY82" fmla="*/ 251821 h 1564871"/>
              <a:gd name="csX83" fmla="*/ 1061906 w 1228330"/>
              <a:gd name="csY83" fmla="*/ 252496 h 1564871"/>
              <a:gd name="csX84" fmla="*/ 1062977 w 1228330"/>
              <a:gd name="csY84" fmla="*/ 254635 h 1564871"/>
              <a:gd name="csX85" fmla="*/ 1066405 w 1228330"/>
              <a:gd name="csY85" fmla="*/ 261599 h 1564871"/>
              <a:gd name="csX86" fmla="*/ 1066546 w 1228330"/>
              <a:gd name="csY86" fmla="*/ 261871 h 1564871"/>
              <a:gd name="csX87" fmla="*/ 1069150 w 1228330"/>
              <a:gd name="csY87" fmla="*/ 267141 h 1564871"/>
              <a:gd name="csX88" fmla="*/ 1069439 w 1228330"/>
              <a:gd name="csY88" fmla="*/ 267711 h 1564871"/>
              <a:gd name="csX89" fmla="*/ 1072912 w 1228330"/>
              <a:gd name="csY89" fmla="*/ 276305 h 1564871"/>
              <a:gd name="csX90" fmla="*/ 1075604 w 1228330"/>
              <a:gd name="csY90" fmla="*/ 280207 h 1564871"/>
              <a:gd name="csX91" fmla="*/ 1076709 w 1228330"/>
              <a:gd name="csY91" fmla="*/ 283592 h 1564871"/>
              <a:gd name="csX92" fmla="*/ 1077051 w 1228330"/>
              <a:gd name="csY92" fmla="*/ 284513 h 1564871"/>
              <a:gd name="csX93" fmla="*/ 1077533 w 1228330"/>
              <a:gd name="csY93" fmla="*/ 285811 h 1564871"/>
              <a:gd name="csX94" fmla="*/ 1078629 w 1228330"/>
              <a:gd name="csY94" fmla="*/ 287328 h 1564871"/>
              <a:gd name="csX95" fmla="*/ 1080112 w 1228330"/>
              <a:gd name="csY95" fmla="*/ 289696 h 1564871"/>
              <a:gd name="csX96" fmla="*/ 1081655 w 1228330"/>
              <a:gd name="csY96" fmla="*/ 292835 h 1564871"/>
              <a:gd name="csX97" fmla="*/ 1082427 w 1228330"/>
              <a:gd name="csY97" fmla="*/ 294825 h 1564871"/>
              <a:gd name="csX98" fmla="*/ 1082795 w 1228330"/>
              <a:gd name="csY98" fmla="*/ 295562 h 1564871"/>
              <a:gd name="csX99" fmla="*/ 1086224 w 1228330"/>
              <a:gd name="csY99" fmla="*/ 301894 h 1564871"/>
              <a:gd name="csX100" fmla="*/ 1087714 w 1228330"/>
              <a:gd name="csY100" fmla="*/ 304016 h 1564871"/>
              <a:gd name="csX101" fmla="*/ 1088021 w 1228330"/>
              <a:gd name="csY101" fmla="*/ 304647 h 1564871"/>
              <a:gd name="csX102" fmla="*/ 1088126 w 1228330"/>
              <a:gd name="csY102" fmla="*/ 304866 h 1564871"/>
              <a:gd name="csX103" fmla="*/ 1088267 w 1228330"/>
              <a:gd name="csY103" fmla="*/ 305515 h 1564871"/>
              <a:gd name="csX104" fmla="*/ 1090117 w 1228330"/>
              <a:gd name="csY104" fmla="*/ 309979 h 1564871"/>
              <a:gd name="csX105" fmla="*/ 1091670 w 1228330"/>
              <a:gd name="csY105" fmla="*/ 313364 h 1564871"/>
              <a:gd name="csX106" fmla="*/ 1092494 w 1228330"/>
              <a:gd name="csY106" fmla="*/ 315021 h 1564871"/>
              <a:gd name="csX107" fmla="*/ 1094195 w 1228330"/>
              <a:gd name="csY107" fmla="*/ 318407 h 1564871"/>
              <a:gd name="csX108" fmla="*/ 1096458 w 1228330"/>
              <a:gd name="csY108" fmla="*/ 322852 h 1564871"/>
              <a:gd name="csX109" fmla="*/ 1096755 w 1228330"/>
              <a:gd name="csY109" fmla="*/ 323449 h 1564871"/>
              <a:gd name="csX110" fmla="*/ 1099799 w 1228330"/>
              <a:gd name="csY110" fmla="*/ 329394 h 1564871"/>
              <a:gd name="csX111" fmla="*/ 1100184 w 1228330"/>
              <a:gd name="csY111" fmla="*/ 330139 h 1564871"/>
              <a:gd name="csX112" fmla="*/ 1102236 w 1228330"/>
              <a:gd name="csY112" fmla="*/ 334121 h 1564871"/>
              <a:gd name="csX113" fmla="*/ 1105543 w 1228330"/>
              <a:gd name="csY113" fmla="*/ 340523 h 1564871"/>
              <a:gd name="csX114" fmla="*/ 1106437 w 1228330"/>
              <a:gd name="csY114" fmla="*/ 342259 h 1564871"/>
              <a:gd name="csX115" fmla="*/ 1110129 w 1228330"/>
              <a:gd name="csY115" fmla="*/ 349424 h 1564871"/>
              <a:gd name="csX116" fmla="*/ 1110471 w 1228330"/>
              <a:gd name="csY116" fmla="*/ 350037 h 1564871"/>
              <a:gd name="csX117" fmla="*/ 1110550 w 1228330"/>
              <a:gd name="csY117" fmla="*/ 350204 h 1564871"/>
              <a:gd name="csX118" fmla="*/ 1111269 w 1228330"/>
              <a:gd name="csY118" fmla="*/ 351817 h 1564871"/>
              <a:gd name="csX119" fmla="*/ 1112172 w 1228330"/>
              <a:gd name="csY119" fmla="*/ 355746 h 1564871"/>
              <a:gd name="csX120" fmla="*/ 1112436 w 1228330"/>
              <a:gd name="csY120" fmla="*/ 356781 h 1564871"/>
              <a:gd name="csX121" fmla="*/ 1115759 w 1228330"/>
              <a:gd name="csY121" fmla="*/ 370101 h 1564871"/>
              <a:gd name="csX122" fmla="*/ 1115864 w 1228330"/>
              <a:gd name="csY122" fmla="*/ 371013 h 1564871"/>
              <a:gd name="csX123" fmla="*/ 1115969 w 1228330"/>
              <a:gd name="csY123" fmla="*/ 371987 h 1564871"/>
              <a:gd name="csX124" fmla="*/ 1116522 w 1228330"/>
              <a:gd name="csY124" fmla="*/ 375617 h 1564871"/>
              <a:gd name="csX125" fmla="*/ 1117066 w 1228330"/>
              <a:gd name="csY125" fmla="*/ 379230 h 1564871"/>
              <a:gd name="csX126" fmla="*/ 1118162 w 1228330"/>
              <a:gd name="csY126" fmla="*/ 382694 h 1564871"/>
              <a:gd name="csX127" fmla="*/ 1118451 w 1228330"/>
              <a:gd name="csY127" fmla="*/ 383361 h 1564871"/>
              <a:gd name="csX128" fmla="*/ 1118557 w 1228330"/>
              <a:gd name="csY128" fmla="*/ 385614 h 1564871"/>
              <a:gd name="csX129" fmla="*/ 1118890 w 1228330"/>
              <a:gd name="csY129" fmla="*/ 386728 h 1564871"/>
              <a:gd name="csX130" fmla="*/ 1119354 w 1228330"/>
              <a:gd name="csY130" fmla="*/ 388920 h 1564871"/>
              <a:gd name="csX131" fmla="*/ 1122538 w 1228330"/>
              <a:gd name="csY131" fmla="*/ 400128 h 1564871"/>
              <a:gd name="csX132" fmla="*/ 1123712 w 1228330"/>
              <a:gd name="csY132" fmla="*/ 404504 h 1564871"/>
              <a:gd name="csX133" fmla="*/ 1124624 w 1228330"/>
              <a:gd name="csY133" fmla="*/ 407959 h 1564871"/>
              <a:gd name="csX134" fmla="*/ 1125195 w 1228330"/>
              <a:gd name="csY134" fmla="*/ 410467 h 1564871"/>
              <a:gd name="csX135" fmla="*/ 1126247 w 1228330"/>
              <a:gd name="csY135" fmla="*/ 415000 h 1564871"/>
              <a:gd name="csX136" fmla="*/ 1126738 w 1228330"/>
              <a:gd name="csY136" fmla="*/ 418982 h 1564871"/>
              <a:gd name="csX137" fmla="*/ 1127010 w 1228330"/>
              <a:gd name="csY137" fmla="*/ 421148 h 1564871"/>
              <a:gd name="csX138" fmla="*/ 1127869 w 1228330"/>
              <a:gd name="csY138" fmla="*/ 427874 h 1564871"/>
              <a:gd name="csX139" fmla="*/ 1128685 w 1228330"/>
              <a:gd name="csY139" fmla="*/ 432294 h 1564871"/>
              <a:gd name="csX140" fmla="*/ 1130404 w 1228330"/>
              <a:gd name="csY140" fmla="*/ 441239 h 1564871"/>
              <a:gd name="csX141" fmla="*/ 1130527 w 1228330"/>
              <a:gd name="csY141" fmla="*/ 441843 h 1564871"/>
              <a:gd name="csX142" fmla="*/ 1130579 w 1228330"/>
              <a:gd name="csY142" fmla="*/ 442255 h 1564871"/>
              <a:gd name="csX143" fmla="*/ 1131035 w 1228330"/>
              <a:gd name="csY143" fmla="*/ 444975 h 1564871"/>
              <a:gd name="csX144" fmla="*/ 1131447 w 1228330"/>
              <a:gd name="csY144" fmla="*/ 447483 h 1564871"/>
              <a:gd name="csX145" fmla="*/ 1131535 w 1228330"/>
              <a:gd name="csY145" fmla="*/ 447973 h 1564871"/>
              <a:gd name="csX146" fmla="*/ 1131596 w 1228330"/>
              <a:gd name="csY146" fmla="*/ 448324 h 1564871"/>
              <a:gd name="csX147" fmla="*/ 1131956 w 1228330"/>
              <a:gd name="csY147" fmla="*/ 450437 h 1564871"/>
              <a:gd name="csX148" fmla="*/ 1133376 w 1228330"/>
              <a:gd name="csY148" fmla="*/ 454200 h 1564871"/>
              <a:gd name="csX149" fmla="*/ 1134253 w 1228330"/>
              <a:gd name="csY149" fmla="*/ 455743 h 1564871"/>
              <a:gd name="csX150" fmla="*/ 1135657 w 1228330"/>
              <a:gd name="csY150" fmla="*/ 458005 h 1564871"/>
              <a:gd name="csX151" fmla="*/ 1137235 w 1228330"/>
              <a:gd name="csY151" fmla="*/ 461137 h 1564871"/>
              <a:gd name="csX152" fmla="*/ 1138428 w 1228330"/>
              <a:gd name="csY152" fmla="*/ 463495 h 1564871"/>
              <a:gd name="csX153" fmla="*/ 1138840 w 1228330"/>
              <a:gd name="csY153" fmla="*/ 464311 h 1564871"/>
              <a:gd name="csX154" fmla="*/ 1140305 w 1228330"/>
              <a:gd name="csY154" fmla="*/ 467214 h 1564871"/>
              <a:gd name="csX155" fmla="*/ 1142260 w 1228330"/>
              <a:gd name="csY155" fmla="*/ 471090 h 1564871"/>
              <a:gd name="csX156" fmla="*/ 1144242 w 1228330"/>
              <a:gd name="csY156" fmla="*/ 474711 h 1564871"/>
              <a:gd name="csX157" fmla="*/ 1144619 w 1228330"/>
              <a:gd name="csY157" fmla="*/ 475333 h 1564871"/>
              <a:gd name="csX158" fmla="*/ 1146320 w 1228330"/>
              <a:gd name="csY158" fmla="*/ 478236 h 1564871"/>
              <a:gd name="csX159" fmla="*/ 1147101 w 1228330"/>
              <a:gd name="csY159" fmla="*/ 479175 h 1564871"/>
              <a:gd name="csX160" fmla="*/ 1147319 w 1228330"/>
              <a:gd name="csY160" fmla="*/ 479508 h 1564871"/>
              <a:gd name="csX161" fmla="*/ 1147662 w 1228330"/>
              <a:gd name="csY161" fmla="*/ 480017 h 1564871"/>
              <a:gd name="csX162" fmla="*/ 1148451 w 1228330"/>
              <a:gd name="csY162" fmla="*/ 480788 h 1564871"/>
              <a:gd name="csX163" fmla="*/ 1148978 w 1228330"/>
              <a:gd name="csY163" fmla="*/ 481270 h 1564871"/>
              <a:gd name="csX164" fmla="*/ 1150643 w 1228330"/>
              <a:gd name="csY164" fmla="*/ 485962 h 1564871"/>
              <a:gd name="csX165" fmla="*/ 1152362 w 1228330"/>
              <a:gd name="csY165" fmla="*/ 490522 h 1564871"/>
              <a:gd name="csX166" fmla="*/ 1152406 w 1228330"/>
              <a:gd name="csY166" fmla="*/ 490645 h 1564871"/>
              <a:gd name="csX167" fmla="*/ 1152748 w 1228330"/>
              <a:gd name="csY167" fmla="*/ 491461 h 1564871"/>
              <a:gd name="csX168" fmla="*/ 1152406 w 1228330"/>
              <a:gd name="csY168" fmla="*/ 491635 h 1564871"/>
              <a:gd name="csX169" fmla="*/ 1152599 w 1228330"/>
              <a:gd name="csY169" fmla="*/ 493583 h 1564871"/>
              <a:gd name="csX170" fmla="*/ 1151994 w 1228330"/>
              <a:gd name="csY170" fmla="*/ 493591 h 1564871"/>
              <a:gd name="csX171" fmla="*/ 1151135 w 1228330"/>
              <a:gd name="csY171" fmla="*/ 492162 h 1564871"/>
              <a:gd name="csX172" fmla="*/ 1150660 w 1228330"/>
              <a:gd name="csY172" fmla="*/ 492066 h 1564871"/>
              <a:gd name="csX173" fmla="*/ 1150608 w 1228330"/>
              <a:gd name="csY173" fmla="*/ 492794 h 1564871"/>
              <a:gd name="csX174" fmla="*/ 1150932 w 1228330"/>
              <a:gd name="csY174" fmla="*/ 493811 h 1564871"/>
              <a:gd name="csX175" fmla="*/ 1150538 w 1228330"/>
              <a:gd name="csY175" fmla="*/ 494784 h 1564871"/>
              <a:gd name="csX176" fmla="*/ 1150783 w 1228330"/>
              <a:gd name="csY176" fmla="*/ 496520 h 1564871"/>
              <a:gd name="csX177" fmla="*/ 1150976 w 1228330"/>
              <a:gd name="csY177" fmla="*/ 496942 h 1564871"/>
              <a:gd name="csX178" fmla="*/ 1151810 w 1228330"/>
              <a:gd name="csY178" fmla="*/ 497810 h 1564871"/>
              <a:gd name="csX179" fmla="*/ 1151984 w 1228330"/>
              <a:gd name="csY179" fmla="*/ 497976 h 1564871"/>
              <a:gd name="csX180" fmla="*/ 1152906 w 1228330"/>
              <a:gd name="csY180" fmla="*/ 497275 h 1564871"/>
              <a:gd name="csX181" fmla="*/ 1153537 w 1228330"/>
              <a:gd name="csY181" fmla="*/ 496055 h 1564871"/>
              <a:gd name="csX182" fmla="*/ 1154046 w 1228330"/>
              <a:gd name="csY182" fmla="*/ 495398 h 1564871"/>
              <a:gd name="csX183" fmla="*/ 1154143 w 1228330"/>
              <a:gd name="csY183" fmla="*/ 495696 h 1564871"/>
              <a:gd name="csX184" fmla="*/ 1154283 w 1228330"/>
              <a:gd name="csY184" fmla="*/ 496108 h 1564871"/>
              <a:gd name="csX185" fmla="*/ 1154335 w 1228330"/>
              <a:gd name="csY185" fmla="*/ 496258 h 1564871"/>
              <a:gd name="csX186" fmla="*/ 1156475 w 1228330"/>
              <a:gd name="csY186" fmla="*/ 502808 h 1564871"/>
              <a:gd name="csX187" fmla="*/ 1158983 w 1228330"/>
              <a:gd name="csY187" fmla="*/ 510498 h 1564871"/>
              <a:gd name="csX188" fmla="*/ 1161263 w 1228330"/>
              <a:gd name="csY188" fmla="*/ 517514 h 1564871"/>
              <a:gd name="csX189" fmla="*/ 1161622 w 1228330"/>
              <a:gd name="csY189" fmla="*/ 518637 h 1564871"/>
              <a:gd name="csX190" fmla="*/ 1162368 w 1228330"/>
              <a:gd name="csY190" fmla="*/ 520970 h 1564871"/>
              <a:gd name="csX191" fmla="*/ 1162578 w 1228330"/>
              <a:gd name="csY191" fmla="*/ 524705 h 1564871"/>
              <a:gd name="csX192" fmla="*/ 1162631 w 1228330"/>
              <a:gd name="csY192" fmla="*/ 525608 h 1564871"/>
              <a:gd name="csX193" fmla="*/ 1162736 w 1228330"/>
              <a:gd name="csY193" fmla="*/ 527363 h 1564871"/>
              <a:gd name="csX194" fmla="*/ 1162920 w 1228330"/>
              <a:gd name="csY194" fmla="*/ 529957 h 1564871"/>
              <a:gd name="csX195" fmla="*/ 1162938 w 1228330"/>
              <a:gd name="csY195" fmla="*/ 530221 h 1564871"/>
              <a:gd name="csX196" fmla="*/ 1163017 w 1228330"/>
              <a:gd name="csY196" fmla="*/ 531764 h 1564871"/>
              <a:gd name="csX197" fmla="*/ 1163272 w 1228330"/>
              <a:gd name="csY197" fmla="*/ 536658 h 1564871"/>
              <a:gd name="csX198" fmla="*/ 1163402 w 1228330"/>
              <a:gd name="csY198" fmla="*/ 539245 h 1564871"/>
              <a:gd name="csX199" fmla="*/ 1163561 w 1228330"/>
              <a:gd name="csY199" fmla="*/ 541885 h 1564871"/>
              <a:gd name="csX200" fmla="*/ 1163569 w 1228330"/>
              <a:gd name="csY200" fmla="*/ 542059 h 1564871"/>
              <a:gd name="csX201" fmla="*/ 1163814 w 1228330"/>
              <a:gd name="csY201" fmla="*/ 546751 h 1564871"/>
              <a:gd name="csX202" fmla="*/ 1163964 w 1228330"/>
              <a:gd name="csY202" fmla="*/ 549102 h 1564871"/>
              <a:gd name="csX203" fmla="*/ 1164034 w 1228330"/>
              <a:gd name="csY203" fmla="*/ 551004 h 1564871"/>
              <a:gd name="csX204" fmla="*/ 1164096 w 1228330"/>
              <a:gd name="csY204" fmla="*/ 551767 h 1564871"/>
              <a:gd name="csX205" fmla="*/ 1164192 w 1228330"/>
              <a:gd name="csY205" fmla="*/ 552943 h 1564871"/>
              <a:gd name="csX206" fmla="*/ 1164201 w 1228330"/>
              <a:gd name="csY206" fmla="*/ 553267 h 1564871"/>
              <a:gd name="csX207" fmla="*/ 1164446 w 1228330"/>
              <a:gd name="csY207" fmla="*/ 556740 h 1564871"/>
              <a:gd name="csX208" fmla="*/ 1164473 w 1228330"/>
              <a:gd name="csY208" fmla="*/ 557169 h 1564871"/>
              <a:gd name="csX209" fmla="*/ 1164718 w 1228330"/>
              <a:gd name="csY209" fmla="*/ 560686 h 1564871"/>
              <a:gd name="csX210" fmla="*/ 1164780 w 1228330"/>
              <a:gd name="csY210" fmla="*/ 561702 h 1564871"/>
              <a:gd name="csX211" fmla="*/ 1165008 w 1228330"/>
              <a:gd name="csY211" fmla="*/ 565710 h 1564871"/>
              <a:gd name="csX212" fmla="*/ 1165165 w 1228330"/>
              <a:gd name="csY212" fmla="*/ 567201 h 1564871"/>
              <a:gd name="csX213" fmla="*/ 1165367 w 1228330"/>
              <a:gd name="csY213" fmla="*/ 570797 h 1564871"/>
              <a:gd name="csX214" fmla="*/ 1165420 w 1228330"/>
              <a:gd name="csY214" fmla="*/ 571744 h 1564871"/>
              <a:gd name="csX215" fmla="*/ 1165726 w 1228330"/>
              <a:gd name="csY215" fmla="*/ 577663 h 1564871"/>
              <a:gd name="csX216" fmla="*/ 1165805 w 1228330"/>
              <a:gd name="csY216" fmla="*/ 578944 h 1564871"/>
              <a:gd name="csX217" fmla="*/ 1165823 w 1228330"/>
              <a:gd name="csY217" fmla="*/ 579276 h 1564871"/>
              <a:gd name="csX218" fmla="*/ 1165841 w 1228330"/>
              <a:gd name="csY218" fmla="*/ 579548 h 1564871"/>
              <a:gd name="csX219" fmla="*/ 1165937 w 1228330"/>
              <a:gd name="csY219" fmla="*/ 581021 h 1564871"/>
              <a:gd name="csX220" fmla="*/ 1165972 w 1228330"/>
              <a:gd name="csY220" fmla="*/ 581443 h 1564871"/>
              <a:gd name="csX221" fmla="*/ 1166279 w 1228330"/>
              <a:gd name="csY221" fmla="*/ 588010 h 1564871"/>
              <a:gd name="csX222" fmla="*/ 1166481 w 1228330"/>
              <a:gd name="csY222" fmla="*/ 591334 h 1564871"/>
              <a:gd name="csX223" fmla="*/ 1166550 w 1228330"/>
              <a:gd name="csY223" fmla="*/ 592422 h 1564871"/>
              <a:gd name="csX224" fmla="*/ 1166753 w 1228330"/>
              <a:gd name="csY224" fmla="*/ 595649 h 1564871"/>
              <a:gd name="csX225" fmla="*/ 1166902 w 1228330"/>
              <a:gd name="csY225" fmla="*/ 598052 h 1564871"/>
              <a:gd name="csX226" fmla="*/ 1166937 w 1228330"/>
              <a:gd name="csY226" fmla="*/ 598315 h 1564871"/>
              <a:gd name="csX227" fmla="*/ 1167094 w 1228330"/>
              <a:gd name="csY227" fmla="*/ 601358 h 1564871"/>
              <a:gd name="csX228" fmla="*/ 1167366 w 1228330"/>
              <a:gd name="csY228" fmla="*/ 606699 h 1564871"/>
              <a:gd name="csX229" fmla="*/ 1167463 w 1228330"/>
              <a:gd name="csY229" fmla="*/ 608532 h 1564871"/>
              <a:gd name="csX230" fmla="*/ 1167542 w 1228330"/>
              <a:gd name="csY230" fmla="*/ 609715 h 1564871"/>
              <a:gd name="csX231" fmla="*/ 1168156 w 1228330"/>
              <a:gd name="csY231" fmla="*/ 612530 h 1564871"/>
              <a:gd name="csX232" fmla="*/ 1169489 w 1228330"/>
              <a:gd name="csY232" fmla="*/ 619721 h 1564871"/>
              <a:gd name="csX233" fmla="*/ 1169436 w 1228330"/>
              <a:gd name="csY233" fmla="*/ 620089 h 1564871"/>
              <a:gd name="csX234" fmla="*/ 1169349 w 1228330"/>
              <a:gd name="csY234" fmla="*/ 620782 h 1564871"/>
              <a:gd name="csX235" fmla="*/ 1169226 w 1228330"/>
              <a:gd name="csY235" fmla="*/ 621939 h 1564871"/>
              <a:gd name="csX236" fmla="*/ 1169041 w 1228330"/>
              <a:gd name="csY236" fmla="*/ 623738 h 1564871"/>
              <a:gd name="csX237" fmla="*/ 1168937 w 1228330"/>
              <a:gd name="csY237" fmla="*/ 624790 h 1564871"/>
              <a:gd name="csX238" fmla="*/ 1168594 w 1228330"/>
              <a:gd name="csY238" fmla="*/ 628884 h 1564871"/>
              <a:gd name="csX239" fmla="*/ 1168261 w 1228330"/>
              <a:gd name="csY239" fmla="*/ 632252 h 1564871"/>
              <a:gd name="csX240" fmla="*/ 1167822 w 1228330"/>
              <a:gd name="csY240" fmla="*/ 636233 h 1564871"/>
              <a:gd name="csX241" fmla="*/ 1167700 w 1228330"/>
              <a:gd name="csY241" fmla="*/ 638022 h 1564871"/>
              <a:gd name="csX242" fmla="*/ 1167682 w 1228330"/>
              <a:gd name="csY242" fmla="*/ 638304 h 1564871"/>
              <a:gd name="csX243" fmla="*/ 1167542 w 1228330"/>
              <a:gd name="csY243" fmla="*/ 640268 h 1564871"/>
              <a:gd name="csX244" fmla="*/ 1167288 w 1228330"/>
              <a:gd name="csY244" fmla="*/ 642241 h 1564871"/>
              <a:gd name="csX245" fmla="*/ 1167244 w 1228330"/>
              <a:gd name="csY245" fmla="*/ 642775 h 1564871"/>
              <a:gd name="csX246" fmla="*/ 1166876 w 1228330"/>
              <a:gd name="csY246" fmla="*/ 646107 h 1564871"/>
              <a:gd name="csX247" fmla="*/ 1166516 w 1228330"/>
              <a:gd name="csY247" fmla="*/ 649870 h 1564871"/>
              <a:gd name="csX248" fmla="*/ 1166200 w 1228330"/>
              <a:gd name="csY248" fmla="*/ 653018 h 1564871"/>
              <a:gd name="csX249" fmla="*/ 1165910 w 1228330"/>
              <a:gd name="csY249" fmla="*/ 655667 h 1564871"/>
              <a:gd name="csX250" fmla="*/ 1165657 w 1228330"/>
              <a:gd name="csY250" fmla="*/ 658025 h 1564871"/>
              <a:gd name="csX251" fmla="*/ 1165376 w 1228330"/>
              <a:gd name="csY251" fmla="*/ 660937 h 1564871"/>
              <a:gd name="csX252" fmla="*/ 1165324 w 1228330"/>
              <a:gd name="csY252" fmla="*/ 661454 h 1564871"/>
              <a:gd name="csX253" fmla="*/ 1165148 w 1228330"/>
              <a:gd name="csY253" fmla="*/ 663629 h 1564871"/>
              <a:gd name="csX254" fmla="*/ 1164806 w 1228330"/>
              <a:gd name="csY254" fmla="*/ 666620 h 1564871"/>
              <a:gd name="csX255" fmla="*/ 1164674 w 1228330"/>
              <a:gd name="csY255" fmla="*/ 667742 h 1564871"/>
              <a:gd name="csX256" fmla="*/ 1164552 w 1228330"/>
              <a:gd name="csY256" fmla="*/ 669180 h 1564871"/>
              <a:gd name="csX257" fmla="*/ 1164824 w 1228330"/>
              <a:gd name="csY257" fmla="*/ 670171 h 1564871"/>
              <a:gd name="csX258" fmla="*/ 1165762 w 1228330"/>
              <a:gd name="csY258" fmla="*/ 673582 h 1564871"/>
              <a:gd name="csX259" fmla="*/ 1165858 w 1228330"/>
              <a:gd name="csY259" fmla="*/ 673907 h 1564871"/>
              <a:gd name="csX260" fmla="*/ 1166428 w 1228330"/>
              <a:gd name="csY260" fmla="*/ 675888 h 1564871"/>
              <a:gd name="csX261" fmla="*/ 1166893 w 1228330"/>
              <a:gd name="csY261" fmla="*/ 677695 h 1564871"/>
              <a:gd name="csX262" fmla="*/ 1167753 w 1228330"/>
              <a:gd name="csY262" fmla="*/ 681027 h 1564871"/>
              <a:gd name="csX263" fmla="*/ 1167805 w 1228330"/>
              <a:gd name="csY263" fmla="*/ 681203 h 1564871"/>
              <a:gd name="csX264" fmla="*/ 1168515 w 1228330"/>
              <a:gd name="csY264" fmla="*/ 683632 h 1564871"/>
              <a:gd name="csX265" fmla="*/ 1168638 w 1228330"/>
              <a:gd name="csY265" fmla="*/ 684053 h 1564871"/>
              <a:gd name="csX266" fmla="*/ 1169094 w 1228330"/>
              <a:gd name="csY266" fmla="*/ 685613 h 1564871"/>
              <a:gd name="csX267" fmla="*/ 1169339 w 1228330"/>
              <a:gd name="csY267" fmla="*/ 686464 h 1564871"/>
              <a:gd name="csX268" fmla="*/ 1169997 w 1228330"/>
              <a:gd name="csY268" fmla="*/ 688744 h 1564871"/>
              <a:gd name="csX269" fmla="*/ 1171891 w 1228330"/>
              <a:gd name="csY269" fmla="*/ 688052 h 1564871"/>
              <a:gd name="csX270" fmla="*/ 1173146 w 1228330"/>
              <a:gd name="csY270" fmla="*/ 688972 h 1564871"/>
              <a:gd name="csX271" fmla="*/ 1175531 w 1228330"/>
              <a:gd name="csY271" fmla="*/ 687490 h 1564871"/>
              <a:gd name="csX272" fmla="*/ 1177855 w 1228330"/>
              <a:gd name="csY272" fmla="*/ 688990 h 1564871"/>
              <a:gd name="csX273" fmla="*/ 1178275 w 1228330"/>
              <a:gd name="csY273" fmla="*/ 691665 h 1564871"/>
              <a:gd name="csX274" fmla="*/ 1179635 w 1228330"/>
              <a:gd name="csY274" fmla="*/ 692296 h 1564871"/>
              <a:gd name="csX275" fmla="*/ 1181248 w 1228330"/>
              <a:gd name="csY275" fmla="*/ 692752 h 1564871"/>
              <a:gd name="csX276" fmla="*/ 1182967 w 1228330"/>
              <a:gd name="csY276" fmla="*/ 692928 h 1564871"/>
              <a:gd name="csX277" fmla="*/ 1181932 w 1228330"/>
              <a:gd name="csY277" fmla="*/ 690288 h 1564871"/>
              <a:gd name="csX278" fmla="*/ 1182836 w 1228330"/>
              <a:gd name="csY278" fmla="*/ 688613 h 1564871"/>
              <a:gd name="csX279" fmla="*/ 1184800 w 1228330"/>
              <a:gd name="csY279" fmla="*/ 687964 h 1564871"/>
              <a:gd name="csX280" fmla="*/ 1185256 w 1228330"/>
              <a:gd name="csY280" fmla="*/ 688893 h 1564871"/>
              <a:gd name="csX281" fmla="*/ 1189439 w 1228330"/>
              <a:gd name="csY281" fmla="*/ 689446 h 1564871"/>
              <a:gd name="csX282" fmla="*/ 1190342 w 1228330"/>
              <a:gd name="csY282" fmla="*/ 694330 h 1564871"/>
              <a:gd name="csX283" fmla="*/ 1194542 w 1228330"/>
              <a:gd name="csY283" fmla="*/ 696330 h 1564871"/>
              <a:gd name="csX284" fmla="*/ 1198042 w 1228330"/>
              <a:gd name="csY284" fmla="*/ 693234 h 1564871"/>
              <a:gd name="csX285" fmla="*/ 1198883 w 1228330"/>
              <a:gd name="csY285" fmla="*/ 693330 h 1564871"/>
              <a:gd name="csX286" fmla="*/ 1199664 w 1228330"/>
              <a:gd name="csY286" fmla="*/ 693418 h 1564871"/>
              <a:gd name="csX287" fmla="*/ 1201330 w 1228330"/>
              <a:gd name="csY287" fmla="*/ 694304 h 1564871"/>
              <a:gd name="csX288" fmla="*/ 1201909 w 1228330"/>
              <a:gd name="csY288" fmla="*/ 694339 h 1564871"/>
              <a:gd name="csX289" fmla="*/ 1203864 w 1228330"/>
              <a:gd name="csY289" fmla="*/ 695198 h 1564871"/>
              <a:gd name="csX290" fmla="*/ 1204514 w 1228330"/>
              <a:gd name="csY290" fmla="*/ 694901 h 1564871"/>
              <a:gd name="csX291" fmla="*/ 1205583 w 1228330"/>
              <a:gd name="csY291" fmla="*/ 693734 h 1564871"/>
              <a:gd name="csX292" fmla="*/ 1206636 w 1228330"/>
              <a:gd name="csY292" fmla="*/ 692857 h 1564871"/>
              <a:gd name="csX293" fmla="*/ 1207311 w 1228330"/>
              <a:gd name="csY293" fmla="*/ 692357 h 1564871"/>
              <a:gd name="csX294" fmla="*/ 1207530 w 1228330"/>
              <a:gd name="csY294" fmla="*/ 692480 h 1564871"/>
              <a:gd name="csX295" fmla="*/ 1208503 w 1228330"/>
              <a:gd name="csY295" fmla="*/ 693085 h 1564871"/>
              <a:gd name="csX296" fmla="*/ 1209880 w 1228330"/>
              <a:gd name="csY296" fmla="*/ 693471 h 1564871"/>
              <a:gd name="csX297" fmla="*/ 1211968 w 1228330"/>
              <a:gd name="csY297" fmla="*/ 694234 h 1564871"/>
              <a:gd name="csX298" fmla="*/ 1213142 w 1228330"/>
              <a:gd name="csY298" fmla="*/ 694901 h 1564871"/>
              <a:gd name="csX299" fmla="*/ 1213861 w 1228330"/>
              <a:gd name="csY299" fmla="*/ 695181 h 1564871"/>
              <a:gd name="csX300" fmla="*/ 1214501 w 1228330"/>
              <a:gd name="csY300" fmla="*/ 695198 h 1564871"/>
              <a:gd name="csX301" fmla="*/ 1215388 w 1228330"/>
              <a:gd name="csY301" fmla="*/ 695225 h 1564871"/>
              <a:gd name="csX302" fmla="*/ 1216168 w 1228330"/>
              <a:gd name="csY302" fmla="*/ 695435 h 1564871"/>
              <a:gd name="csX303" fmla="*/ 1219254 w 1228330"/>
              <a:gd name="csY303" fmla="*/ 698171 h 1564871"/>
              <a:gd name="csX304" fmla="*/ 1219509 w 1228330"/>
              <a:gd name="csY304" fmla="*/ 698399 h 1564871"/>
              <a:gd name="csX305" fmla="*/ 1221131 w 1228330"/>
              <a:gd name="csY305" fmla="*/ 699917 h 1564871"/>
              <a:gd name="csX306" fmla="*/ 1221745 w 1228330"/>
              <a:gd name="csY306" fmla="*/ 700039 h 1564871"/>
              <a:gd name="csX307" fmla="*/ 1222578 w 1228330"/>
              <a:gd name="csY307" fmla="*/ 700591 h 1564871"/>
              <a:gd name="csX308" fmla="*/ 1228155 w 1228330"/>
              <a:gd name="csY308" fmla="*/ 703108 h 1564871"/>
              <a:gd name="csX309" fmla="*/ 1228217 w 1228330"/>
              <a:gd name="csY309" fmla="*/ 705029 h 1564871"/>
              <a:gd name="csX310" fmla="*/ 1228138 w 1228330"/>
              <a:gd name="csY310" fmla="*/ 705222 h 1564871"/>
              <a:gd name="csX311" fmla="*/ 1228331 w 1228330"/>
              <a:gd name="csY311" fmla="*/ 705257 h 1564871"/>
              <a:gd name="csX312" fmla="*/ 1227094 w 1228330"/>
              <a:gd name="csY312" fmla="*/ 708414 h 1564871"/>
              <a:gd name="csX313" fmla="*/ 1225849 w 1228330"/>
              <a:gd name="csY313" fmla="*/ 710317 h 1564871"/>
              <a:gd name="csX314" fmla="*/ 1225183 w 1228330"/>
              <a:gd name="csY314" fmla="*/ 711343 h 1564871"/>
              <a:gd name="csX315" fmla="*/ 1225726 w 1228330"/>
              <a:gd name="csY315" fmla="*/ 712939 h 1564871"/>
              <a:gd name="csX316" fmla="*/ 1223587 w 1228330"/>
              <a:gd name="csY316" fmla="*/ 718709 h 1564871"/>
              <a:gd name="csX317" fmla="*/ 1224262 w 1228330"/>
              <a:gd name="csY317" fmla="*/ 720507 h 1564871"/>
              <a:gd name="csX318" fmla="*/ 1223130 w 1228330"/>
              <a:gd name="csY318" fmla="*/ 722217 h 1564871"/>
              <a:gd name="csX319" fmla="*/ 1222911 w 1228330"/>
              <a:gd name="csY319" fmla="*/ 722068 h 1564871"/>
              <a:gd name="csX320" fmla="*/ 1222885 w 1228330"/>
              <a:gd name="csY320" fmla="*/ 722050 h 1564871"/>
              <a:gd name="csX321" fmla="*/ 1222762 w 1228330"/>
              <a:gd name="csY321" fmla="*/ 722217 h 1564871"/>
              <a:gd name="csX322" fmla="*/ 1220973 w 1228330"/>
              <a:gd name="csY322" fmla="*/ 724690 h 1564871"/>
              <a:gd name="csX323" fmla="*/ 1222385 w 1228330"/>
              <a:gd name="csY323" fmla="*/ 725715 h 1564871"/>
              <a:gd name="csX324" fmla="*/ 1223605 w 1228330"/>
              <a:gd name="csY324" fmla="*/ 728882 h 1564871"/>
              <a:gd name="csX325" fmla="*/ 1222061 w 1228330"/>
              <a:gd name="csY325" fmla="*/ 733915 h 1564871"/>
              <a:gd name="csX326" fmla="*/ 1222157 w 1228330"/>
              <a:gd name="csY326" fmla="*/ 735941 h 1564871"/>
              <a:gd name="csX327" fmla="*/ 1221456 w 1228330"/>
              <a:gd name="csY327" fmla="*/ 738739 h 1564871"/>
              <a:gd name="csX328" fmla="*/ 1221482 w 1228330"/>
              <a:gd name="csY328" fmla="*/ 739501 h 1564871"/>
              <a:gd name="csX329" fmla="*/ 1221806 w 1228330"/>
              <a:gd name="csY329" fmla="*/ 741465 h 1564871"/>
              <a:gd name="csX330" fmla="*/ 1221754 w 1228330"/>
              <a:gd name="csY330" fmla="*/ 743264 h 1564871"/>
              <a:gd name="csX331" fmla="*/ 1221658 w 1228330"/>
              <a:gd name="csY331" fmla="*/ 746736 h 1564871"/>
              <a:gd name="csX332" fmla="*/ 1221631 w 1228330"/>
              <a:gd name="csY332" fmla="*/ 747727 h 1564871"/>
              <a:gd name="csX333" fmla="*/ 1222009 w 1228330"/>
              <a:gd name="csY333" fmla="*/ 748270 h 1564871"/>
              <a:gd name="csX334" fmla="*/ 1220465 w 1228330"/>
              <a:gd name="csY334" fmla="*/ 748937 h 1564871"/>
              <a:gd name="csX335" fmla="*/ 1222973 w 1228330"/>
              <a:gd name="csY335" fmla="*/ 751199 h 1564871"/>
              <a:gd name="csX336" fmla="*/ 1224139 w 1228330"/>
              <a:gd name="csY336" fmla="*/ 755690 h 1564871"/>
              <a:gd name="csX337" fmla="*/ 1224034 w 1228330"/>
              <a:gd name="csY337" fmla="*/ 756962 h 1564871"/>
              <a:gd name="csX338" fmla="*/ 1223358 w 1228330"/>
              <a:gd name="csY338" fmla="*/ 756479 h 1564871"/>
              <a:gd name="csX339" fmla="*/ 1217527 w 1228330"/>
              <a:gd name="csY339" fmla="*/ 752295 h 1564871"/>
              <a:gd name="csX340" fmla="*/ 1217361 w 1228330"/>
              <a:gd name="csY340" fmla="*/ 752875 h 1564871"/>
              <a:gd name="csX341" fmla="*/ 1216229 w 1228330"/>
              <a:gd name="csY341" fmla="*/ 756856 h 1564871"/>
              <a:gd name="csX342" fmla="*/ 1216378 w 1228330"/>
              <a:gd name="csY342" fmla="*/ 758171 h 1564871"/>
              <a:gd name="csX343" fmla="*/ 1216702 w 1228330"/>
              <a:gd name="csY343" fmla="*/ 763389 h 1564871"/>
              <a:gd name="csX344" fmla="*/ 1216510 w 1228330"/>
              <a:gd name="csY344" fmla="*/ 765721 h 1564871"/>
              <a:gd name="csX345" fmla="*/ 1216378 w 1228330"/>
              <a:gd name="csY345" fmla="*/ 769800 h 1564871"/>
              <a:gd name="csX346" fmla="*/ 1216352 w 1228330"/>
              <a:gd name="csY346" fmla="*/ 770536 h 1564871"/>
              <a:gd name="csX347" fmla="*/ 1218965 w 1228330"/>
              <a:gd name="csY347" fmla="*/ 775394 h 1564871"/>
              <a:gd name="csX348" fmla="*/ 1216589 w 1228330"/>
              <a:gd name="csY348" fmla="*/ 777745 h 1564871"/>
              <a:gd name="csX349" fmla="*/ 1216018 w 1228330"/>
              <a:gd name="csY349" fmla="*/ 778306 h 1564871"/>
              <a:gd name="csX350" fmla="*/ 1214273 w 1228330"/>
              <a:gd name="csY350" fmla="*/ 784523 h 1564871"/>
              <a:gd name="csX351" fmla="*/ 1214668 w 1228330"/>
              <a:gd name="csY351" fmla="*/ 786023 h 1564871"/>
              <a:gd name="csX352" fmla="*/ 1215721 w 1228330"/>
              <a:gd name="csY352" fmla="*/ 788943 h 1564871"/>
              <a:gd name="csX353" fmla="*/ 1215896 w 1228330"/>
              <a:gd name="csY353" fmla="*/ 795388 h 1564871"/>
              <a:gd name="csX354" fmla="*/ 1215221 w 1228330"/>
              <a:gd name="csY354" fmla="*/ 796879 h 1564871"/>
              <a:gd name="csX355" fmla="*/ 1214993 w 1228330"/>
              <a:gd name="csY355" fmla="*/ 797064 h 1564871"/>
              <a:gd name="csX356" fmla="*/ 1213283 w 1228330"/>
              <a:gd name="csY356" fmla="*/ 798449 h 1564871"/>
              <a:gd name="csX357" fmla="*/ 1212660 w 1228330"/>
              <a:gd name="csY357" fmla="*/ 798353 h 1564871"/>
              <a:gd name="csX358" fmla="*/ 1209872 w 1228330"/>
              <a:gd name="csY358" fmla="*/ 800658 h 1564871"/>
              <a:gd name="csX359" fmla="*/ 1209951 w 1228330"/>
              <a:gd name="csY359" fmla="*/ 800711 h 1564871"/>
              <a:gd name="csX360" fmla="*/ 1212169 w 1228330"/>
              <a:gd name="csY360" fmla="*/ 802229 h 1564871"/>
              <a:gd name="csX361" fmla="*/ 1212809 w 1228330"/>
              <a:gd name="csY361" fmla="*/ 802878 h 1564871"/>
              <a:gd name="csX362" fmla="*/ 1216738 w 1228330"/>
              <a:gd name="csY362" fmla="*/ 806850 h 1564871"/>
              <a:gd name="csX363" fmla="*/ 1216449 w 1228330"/>
              <a:gd name="csY363" fmla="*/ 807070 h 1564871"/>
              <a:gd name="csX364" fmla="*/ 1212941 w 1228330"/>
              <a:gd name="csY364" fmla="*/ 809691 h 1564871"/>
              <a:gd name="csX365" fmla="*/ 1212905 w 1228330"/>
              <a:gd name="csY365" fmla="*/ 809831 h 1564871"/>
              <a:gd name="csX366" fmla="*/ 1212037 w 1228330"/>
              <a:gd name="csY366" fmla="*/ 813409 h 1564871"/>
              <a:gd name="csX367" fmla="*/ 1211783 w 1228330"/>
              <a:gd name="csY367" fmla="*/ 815969 h 1564871"/>
              <a:gd name="csX368" fmla="*/ 1215124 w 1228330"/>
              <a:gd name="csY368" fmla="*/ 819145 h 1564871"/>
              <a:gd name="csX369" fmla="*/ 1214011 w 1228330"/>
              <a:gd name="csY369" fmla="*/ 822688 h 1564871"/>
              <a:gd name="csX370" fmla="*/ 1217842 w 1228330"/>
              <a:gd name="csY370" fmla="*/ 825108 h 1564871"/>
              <a:gd name="csX371" fmla="*/ 1214001 w 1228330"/>
              <a:gd name="csY371" fmla="*/ 835070 h 1564871"/>
              <a:gd name="csX372" fmla="*/ 1213116 w 1228330"/>
              <a:gd name="csY372" fmla="*/ 837367 h 1564871"/>
              <a:gd name="csX373" fmla="*/ 1213108 w 1228330"/>
              <a:gd name="csY373" fmla="*/ 837367 h 1564871"/>
              <a:gd name="csX374" fmla="*/ 1210880 w 1228330"/>
              <a:gd name="csY374" fmla="*/ 837428 h 1564871"/>
              <a:gd name="csX375" fmla="*/ 1210863 w 1228330"/>
              <a:gd name="csY375" fmla="*/ 837560 h 1564871"/>
              <a:gd name="csX376" fmla="*/ 1210547 w 1228330"/>
              <a:gd name="csY376" fmla="*/ 840252 h 1564871"/>
              <a:gd name="csX377" fmla="*/ 1211721 w 1228330"/>
              <a:gd name="csY377" fmla="*/ 846672 h 1564871"/>
              <a:gd name="csX378" fmla="*/ 1213467 w 1228330"/>
              <a:gd name="csY378" fmla="*/ 849302 h 1564871"/>
              <a:gd name="csX379" fmla="*/ 1213230 w 1228330"/>
              <a:gd name="csY379" fmla="*/ 852942 h 1564871"/>
              <a:gd name="csX380" fmla="*/ 1213870 w 1228330"/>
              <a:gd name="csY380" fmla="*/ 853178 h 1564871"/>
              <a:gd name="csX381" fmla="*/ 1213826 w 1228330"/>
              <a:gd name="csY381" fmla="*/ 853231 h 1564871"/>
              <a:gd name="csX382" fmla="*/ 1209292 w 1228330"/>
              <a:gd name="csY382" fmla="*/ 858905 h 1564871"/>
              <a:gd name="csX383" fmla="*/ 1207460 w 1228330"/>
              <a:gd name="csY383" fmla="*/ 863798 h 1564871"/>
              <a:gd name="csX384" fmla="*/ 1204916 w 1228330"/>
              <a:gd name="csY384" fmla="*/ 864026 h 1564871"/>
              <a:gd name="csX385" fmla="*/ 1204916 w 1228330"/>
              <a:gd name="csY385" fmla="*/ 864052 h 1564871"/>
              <a:gd name="csX386" fmla="*/ 1204654 w 1228330"/>
              <a:gd name="csY386" fmla="*/ 865894 h 1564871"/>
              <a:gd name="csX387" fmla="*/ 1204794 w 1228330"/>
              <a:gd name="csY387" fmla="*/ 867148 h 1564871"/>
              <a:gd name="csX388" fmla="*/ 1204820 w 1228330"/>
              <a:gd name="csY388" fmla="*/ 867165 h 1564871"/>
              <a:gd name="csX389" fmla="*/ 1206338 w 1228330"/>
              <a:gd name="csY389" fmla="*/ 868533 h 1564871"/>
              <a:gd name="csX390" fmla="*/ 1208714 w 1228330"/>
              <a:gd name="csY390" fmla="*/ 869261 h 1564871"/>
              <a:gd name="csX391" fmla="*/ 1208714 w 1228330"/>
              <a:gd name="csY391" fmla="*/ 869279 h 1564871"/>
              <a:gd name="csX392" fmla="*/ 1208074 w 1228330"/>
              <a:gd name="csY392" fmla="*/ 872840 h 1564871"/>
              <a:gd name="csX393" fmla="*/ 1207968 w 1228330"/>
              <a:gd name="csY393" fmla="*/ 874085 h 1564871"/>
              <a:gd name="csX394" fmla="*/ 1207635 w 1228330"/>
              <a:gd name="csY394" fmla="*/ 875277 h 1564871"/>
              <a:gd name="csX395" fmla="*/ 1207460 w 1228330"/>
              <a:gd name="csY395" fmla="*/ 876768 h 1564871"/>
              <a:gd name="csX396" fmla="*/ 1207144 w 1228330"/>
              <a:gd name="csY396" fmla="*/ 877802 h 1564871"/>
              <a:gd name="csX397" fmla="*/ 1206890 w 1228330"/>
              <a:gd name="csY397" fmla="*/ 878855 h 1564871"/>
              <a:gd name="csX398" fmla="*/ 1206732 w 1228330"/>
              <a:gd name="csY398" fmla="*/ 880451 h 1564871"/>
              <a:gd name="csX399" fmla="*/ 1205794 w 1228330"/>
              <a:gd name="csY399" fmla="*/ 881775 h 1564871"/>
              <a:gd name="csX400" fmla="*/ 1204707 w 1228330"/>
              <a:gd name="csY400" fmla="*/ 884011 h 1564871"/>
              <a:gd name="csX401" fmla="*/ 1204707 w 1228330"/>
              <a:gd name="csY401" fmla="*/ 884020 h 1564871"/>
              <a:gd name="csX402" fmla="*/ 1205960 w 1228330"/>
              <a:gd name="csY402" fmla="*/ 884634 h 1564871"/>
              <a:gd name="csX403" fmla="*/ 1205794 w 1228330"/>
              <a:gd name="csY403" fmla="*/ 886327 h 1564871"/>
              <a:gd name="csX404" fmla="*/ 1205426 w 1228330"/>
              <a:gd name="csY404" fmla="*/ 887519 h 1564871"/>
              <a:gd name="csX405" fmla="*/ 1204522 w 1228330"/>
              <a:gd name="csY405" fmla="*/ 890475 h 1564871"/>
              <a:gd name="csX406" fmla="*/ 1203540 w 1228330"/>
              <a:gd name="csY406" fmla="*/ 893675 h 1564871"/>
              <a:gd name="csX407" fmla="*/ 1201988 w 1228330"/>
              <a:gd name="csY407" fmla="*/ 896701 h 1564871"/>
              <a:gd name="csX408" fmla="*/ 1199498 w 1228330"/>
              <a:gd name="csY408" fmla="*/ 899138 h 1564871"/>
              <a:gd name="csX409" fmla="*/ 1199077 w 1228330"/>
              <a:gd name="csY409" fmla="*/ 899550 h 1564871"/>
              <a:gd name="csX410" fmla="*/ 1197042 w 1228330"/>
              <a:gd name="csY410" fmla="*/ 902857 h 1564871"/>
              <a:gd name="csX411" fmla="*/ 1195376 w 1228330"/>
              <a:gd name="csY411" fmla="*/ 904225 h 1564871"/>
              <a:gd name="csX412" fmla="*/ 1193858 w 1228330"/>
              <a:gd name="csY412" fmla="*/ 905750 h 1564871"/>
              <a:gd name="csX413" fmla="*/ 1194042 w 1228330"/>
              <a:gd name="csY413" fmla="*/ 906794 h 1564871"/>
              <a:gd name="csX414" fmla="*/ 1193543 w 1228330"/>
              <a:gd name="csY414" fmla="*/ 908486 h 1564871"/>
              <a:gd name="csX415" fmla="*/ 1194639 w 1228330"/>
              <a:gd name="csY415" fmla="*/ 913275 h 1564871"/>
              <a:gd name="csX416" fmla="*/ 1193797 w 1228330"/>
              <a:gd name="csY416" fmla="*/ 914871 h 1564871"/>
              <a:gd name="csX417" fmla="*/ 1190798 w 1228330"/>
              <a:gd name="csY417" fmla="*/ 918282 h 1564871"/>
              <a:gd name="csX418" fmla="*/ 1189465 w 1228330"/>
              <a:gd name="csY418" fmla="*/ 919404 h 1564871"/>
              <a:gd name="csX419" fmla="*/ 1188045 w 1228330"/>
              <a:gd name="csY419" fmla="*/ 921088 h 1564871"/>
              <a:gd name="csX420" fmla="*/ 1187475 w 1228330"/>
              <a:gd name="csY420" fmla="*/ 921807 h 1564871"/>
              <a:gd name="csX421" fmla="*/ 1186975 w 1228330"/>
              <a:gd name="csY421" fmla="*/ 922868 h 1564871"/>
              <a:gd name="csX422" fmla="*/ 1186124 w 1228330"/>
              <a:gd name="csY422" fmla="*/ 924675 h 1564871"/>
              <a:gd name="csX423" fmla="*/ 1185440 w 1228330"/>
              <a:gd name="csY423" fmla="*/ 925289 h 1564871"/>
              <a:gd name="csX424" fmla="*/ 1184773 w 1228330"/>
              <a:gd name="csY424" fmla="*/ 926297 h 1564871"/>
              <a:gd name="csX425" fmla="*/ 1183660 w 1228330"/>
              <a:gd name="csY425" fmla="*/ 928884 h 1564871"/>
              <a:gd name="csX426" fmla="*/ 1183309 w 1228330"/>
              <a:gd name="csY426" fmla="*/ 930690 h 1564871"/>
              <a:gd name="csX427" fmla="*/ 1183625 w 1228330"/>
              <a:gd name="csY427" fmla="*/ 935978 h 1564871"/>
              <a:gd name="csX428" fmla="*/ 1183827 w 1228330"/>
              <a:gd name="csY428" fmla="*/ 942564 h 1564871"/>
              <a:gd name="csX429" fmla="*/ 1183809 w 1228330"/>
              <a:gd name="csY429" fmla="*/ 942573 h 1564871"/>
              <a:gd name="csX430" fmla="*/ 1183783 w 1228330"/>
              <a:gd name="csY430" fmla="*/ 942591 h 1564871"/>
              <a:gd name="csX431" fmla="*/ 1180204 w 1228330"/>
              <a:gd name="csY431" fmla="*/ 944660 h 1564871"/>
              <a:gd name="csX432" fmla="*/ 1174873 w 1228330"/>
              <a:gd name="csY432" fmla="*/ 948238 h 1564871"/>
              <a:gd name="csX433" fmla="*/ 1169515 w 1228330"/>
              <a:gd name="csY433" fmla="*/ 951456 h 1564871"/>
              <a:gd name="csX434" fmla="*/ 1168989 w 1228330"/>
              <a:gd name="csY434" fmla="*/ 952036 h 1564871"/>
              <a:gd name="csX435" fmla="*/ 1168989 w 1228330"/>
              <a:gd name="csY435" fmla="*/ 952036 h 1564871"/>
              <a:gd name="csX436" fmla="*/ 1167814 w 1228330"/>
              <a:gd name="csY436" fmla="*/ 953262 h 1564871"/>
              <a:gd name="csX437" fmla="*/ 1167778 w 1228330"/>
              <a:gd name="csY437" fmla="*/ 953289 h 1564871"/>
              <a:gd name="csX438" fmla="*/ 1167717 w 1228330"/>
              <a:gd name="csY438" fmla="*/ 953377 h 1564871"/>
              <a:gd name="csX439" fmla="*/ 1167454 w 1228330"/>
              <a:gd name="csY439" fmla="*/ 953841 h 1564871"/>
              <a:gd name="csX440" fmla="*/ 1167278 w 1228330"/>
              <a:gd name="csY440" fmla="*/ 954157 h 1564871"/>
              <a:gd name="csX441" fmla="*/ 1166402 w 1228330"/>
              <a:gd name="csY441" fmla="*/ 955701 h 1564871"/>
              <a:gd name="csX442" fmla="*/ 1165780 w 1228330"/>
              <a:gd name="csY442" fmla="*/ 956762 h 1564871"/>
              <a:gd name="csX443" fmla="*/ 1165481 w 1228330"/>
              <a:gd name="csY443" fmla="*/ 957481 h 1564871"/>
              <a:gd name="csX444" fmla="*/ 1162833 w 1228330"/>
              <a:gd name="csY444" fmla="*/ 963830 h 1564871"/>
              <a:gd name="csX445" fmla="*/ 1162692 w 1228330"/>
              <a:gd name="csY445" fmla="*/ 964163 h 1564871"/>
              <a:gd name="csX446" fmla="*/ 1162341 w 1228330"/>
              <a:gd name="csY446" fmla="*/ 965023 h 1564871"/>
              <a:gd name="csX447" fmla="*/ 1161632 w 1228330"/>
              <a:gd name="csY447" fmla="*/ 966558 h 1564871"/>
              <a:gd name="csX448" fmla="*/ 1159886 w 1228330"/>
              <a:gd name="csY448" fmla="*/ 970363 h 1564871"/>
              <a:gd name="csX449" fmla="*/ 1159983 w 1228330"/>
              <a:gd name="csY449" fmla="*/ 970749 h 1564871"/>
              <a:gd name="csX450" fmla="*/ 1160448 w 1228330"/>
              <a:gd name="csY450" fmla="*/ 972591 h 1564871"/>
              <a:gd name="csX451" fmla="*/ 1161588 w 1228330"/>
              <a:gd name="csY451" fmla="*/ 976878 h 1564871"/>
              <a:gd name="csX452" fmla="*/ 1160948 w 1228330"/>
              <a:gd name="csY452" fmla="*/ 978694 h 1564871"/>
              <a:gd name="csX453" fmla="*/ 1160720 w 1228330"/>
              <a:gd name="csY453" fmla="*/ 979352 h 1564871"/>
              <a:gd name="csX454" fmla="*/ 1159649 w 1228330"/>
              <a:gd name="csY454" fmla="*/ 980790 h 1564871"/>
              <a:gd name="csX455" fmla="*/ 1158088 w 1228330"/>
              <a:gd name="csY455" fmla="*/ 982693 h 1564871"/>
              <a:gd name="csX456" fmla="*/ 1157720 w 1228330"/>
              <a:gd name="csY456" fmla="*/ 984298 h 1564871"/>
              <a:gd name="csX457" fmla="*/ 1157659 w 1228330"/>
              <a:gd name="csY457" fmla="*/ 984551 h 1564871"/>
              <a:gd name="csX458" fmla="*/ 1157651 w 1228330"/>
              <a:gd name="csY458" fmla="*/ 984595 h 1564871"/>
              <a:gd name="csX459" fmla="*/ 1157124 w 1228330"/>
              <a:gd name="csY459" fmla="*/ 986893 h 1564871"/>
              <a:gd name="csX460" fmla="*/ 1156501 w 1228330"/>
              <a:gd name="csY460" fmla="*/ 987718 h 1564871"/>
              <a:gd name="csX461" fmla="*/ 1156492 w 1228330"/>
              <a:gd name="csY461" fmla="*/ 987735 h 1564871"/>
              <a:gd name="csX462" fmla="*/ 1156203 w 1228330"/>
              <a:gd name="csY462" fmla="*/ 988112 h 1564871"/>
              <a:gd name="csX463" fmla="*/ 1153072 w 1228330"/>
              <a:gd name="csY463" fmla="*/ 991190 h 1564871"/>
              <a:gd name="csX464" fmla="*/ 1151932 w 1228330"/>
              <a:gd name="csY464" fmla="*/ 992128 h 1564871"/>
              <a:gd name="csX465" fmla="*/ 1151976 w 1228330"/>
              <a:gd name="csY465" fmla="*/ 992234 h 1564871"/>
              <a:gd name="csX466" fmla="*/ 1153440 w 1228330"/>
              <a:gd name="csY466" fmla="*/ 996101 h 1564871"/>
              <a:gd name="csX467" fmla="*/ 1153134 w 1228330"/>
              <a:gd name="csY467" fmla="*/ 997793 h 1564871"/>
              <a:gd name="csX468" fmla="*/ 1152634 w 1228330"/>
              <a:gd name="csY468" fmla="*/ 999083 h 1564871"/>
              <a:gd name="csX469" fmla="*/ 1150547 w 1228330"/>
              <a:gd name="csY469" fmla="*/ 1002828 h 1564871"/>
              <a:gd name="csX470" fmla="*/ 1149643 w 1228330"/>
              <a:gd name="csY470" fmla="*/ 1004660 h 1564871"/>
              <a:gd name="csX471" fmla="*/ 1148784 w 1228330"/>
              <a:gd name="csY471" fmla="*/ 1006020 h 1564871"/>
              <a:gd name="csX472" fmla="*/ 1147557 w 1228330"/>
              <a:gd name="csY472" fmla="*/ 1007537 h 1564871"/>
              <a:gd name="csX473" fmla="*/ 1144443 w 1228330"/>
              <a:gd name="csY473" fmla="*/ 1010307 h 1564871"/>
              <a:gd name="csX474" fmla="*/ 1144154 w 1228330"/>
              <a:gd name="csY474" fmla="*/ 1010562 h 1564871"/>
              <a:gd name="csX475" fmla="*/ 1142882 w 1228330"/>
              <a:gd name="csY475" fmla="*/ 1011938 h 1564871"/>
              <a:gd name="csX476" fmla="*/ 1142207 w 1228330"/>
              <a:gd name="csY476" fmla="*/ 1014175 h 1564871"/>
              <a:gd name="csX477" fmla="*/ 1141217 w 1228330"/>
              <a:gd name="csY477" fmla="*/ 1015227 h 1564871"/>
              <a:gd name="csX478" fmla="*/ 1139524 w 1228330"/>
              <a:gd name="csY478" fmla="*/ 1015507 h 1564871"/>
              <a:gd name="csX479" fmla="*/ 1139261 w 1228330"/>
              <a:gd name="csY479" fmla="*/ 1016332 h 1564871"/>
              <a:gd name="csX480" fmla="*/ 1137778 w 1228330"/>
              <a:gd name="csY480" fmla="*/ 1017762 h 1564871"/>
              <a:gd name="csX481" fmla="*/ 1137296 w 1228330"/>
              <a:gd name="csY481" fmla="*/ 1018630 h 1564871"/>
              <a:gd name="csX482" fmla="*/ 1135236 w 1228330"/>
              <a:gd name="csY482" fmla="*/ 1018682 h 1564871"/>
              <a:gd name="csX483" fmla="*/ 1132876 w 1228330"/>
              <a:gd name="csY483" fmla="*/ 1019112 h 1564871"/>
              <a:gd name="csX484" fmla="*/ 1132341 w 1228330"/>
              <a:gd name="csY484" fmla="*/ 1019208 h 1564871"/>
              <a:gd name="csX485" fmla="*/ 1131939 w 1228330"/>
              <a:gd name="csY485" fmla="*/ 1020216 h 1564871"/>
              <a:gd name="csX486" fmla="*/ 1130176 w 1228330"/>
              <a:gd name="csY486" fmla="*/ 1021015 h 1564871"/>
              <a:gd name="csX487" fmla="*/ 1130105 w 1228330"/>
              <a:gd name="csY487" fmla="*/ 1021041 h 1564871"/>
              <a:gd name="csX488" fmla="*/ 1129448 w 1228330"/>
              <a:gd name="csY488" fmla="*/ 1021339 h 1564871"/>
              <a:gd name="csX489" fmla="*/ 1128325 w 1228330"/>
              <a:gd name="csY489" fmla="*/ 1022479 h 1564871"/>
              <a:gd name="csX490" fmla="*/ 1127194 w 1228330"/>
              <a:gd name="csY490" fmla="*/ 1026504 h 1564871"/>
              <a:gd name="csX491" fmla="*/ 1126694 w 1228330"/>
              <a:gd name="csY491" fmla="*/ 1027031 h 1564871"/>
              <a:gd name="csX492" fmla="*/ 1126571 w 1228330"/>
              <a:gd name="csY492" fmla="*/ 1028784 h 1564871"/>
              <a:gd name="csX493" fmla="*/ 1125116 w 1228330"/>
              <a:gd name="csY493" fmla="*/ 1033660 h 1564871"/>
              <a:gd name="csX494" fmla="*/ 1124931 w 1228330"/>
              <a:gd name="csY494" fmla="*/ 1034265 h 1564871"/>
              <a:gd name="csX495" fmla="*/ 1124318 w 1228330"/>
              <a:gd name="csY495" fmla="*/ 1035721 h 1564871"/>
              <a:gd name="csX496" fmla="*/ 1124352 w 1228330"/>
              <a:gd name="csY496" fmla="*/ 1036966 h 1564871"/>
              <a:gd name="csX497" fmla="*/ 1122301 w 1228330"/>
              <a:gd name="csY497" fmla="*/ 1040290 h 1564871"/>
              <a:gd name="csX498" fmla="*/ 1121011 w 1228330"/>
              <a:gd name="csY498" fmla="*/ 1041956 h 1564871"/>
              <a:gd name="csX499" fmla="*/ 1118977 w 1228330"/>
              <a:gd name="csY499" fmla="*/ 1043008 h 1564871"/>
              <a:gd name="csX500" fmla="*/ 1115882 w 1228330"/>
              <a:gd name="csY500" fmla="*/ 1046455 h 1564871"/>
              <a:gd name="csX501" fmla="*/ 1113909 w 1228330"/>
              <a:gd name="csY501" fmla="*/ 1047875 h 1564871"/>
              <a:gd name="csX502" fmla="*/ 1112733 w 1228330"/>
              <a:gd name="csY502" fmla="*/ 1049208 h 1564871"/>
              <a:gd name="csX503" fmla="*/ 1110471 w 1228330"/>
              <a:gd name="csY503" fmla="*/ 1050541 h 1564871"/>
              <a:gd name="csX504" fmla="*/ 1108769 w 1228330"/>
              <a:gd name="csY504" fmla="*/ 1051813 h 1564871"/>
              <a:gd name="csX505" fmla="*/ 1108507 w 1228330"/>
              <a:gd name="csY505" fmla="*/ 1052005 h 1564871"/>
              <a:gd name="csX506" fmla="*/ 1109541 w 1228330"/>
              <a:gd name="csY506" fmla="*/ 1053935 h 1564871"/>
              <a:gd name="csX507" fmla="*/ 1109138 w 1228330"/>
              <a:gd name="csY507" fmla="*/ 1055802 h 1564871"/>
              <a:gd name="csX508" fmla="*/ 1108165 w 1228330"/>
              <a:gd name="csY508" fmla="*/ 1057548 h 1564871"/>
              <a:gd name="csX509" fmla="*/ 1107857 w 1228330"/>
              <a:gd name="csY509" fmla="*/ 1058408 h 1564871"/>
              <a:gd name="csX510" fmla="*/ 1107148 w 1228330"/>
              <a:gd name="csY510" fmla="*/ 1059389 h 1564871"/>
              <a:gd name="csX511" fmla="*/ 1107051 w 1228330"/>
              <a:gd name="csY511" fmla="*/ 1059521 h 1564871"/>
              <a:gd name="csX512" fmla="*/ 1107007 w 1228330"/>
              <a:gd name="csY512" fmla="*/ 1059670 h 1564871"/>
              <a:gd name="csX513" fmla="*/ 1106499 w 1228330"/>
              <a:gd name="csY513" fmla="*/ 1061310 h 1564871"/>
              <a:gd name="csX514" fmla="*/ 1105937 w 1228330"/>
              <a:gd name="csY514" fmla="*/ 1062336 h 1564871"/>
              <a:gd name="csX515" fmla="*/ 1105893 w 1228330"/>
              <a:gd name="csY515" fmla="*/ 1062406 h 1564871"/>
              <a:gd name="csX516" fmla="*/ 1105753 w 1228330"/>
              <a:gd name="csY516" fmla="*/ 1062617 h 1564871"/>
              <a:gd name="csX517" fmla="*/ 1105385 w 1228330"/>
              <a:gd name="csY517" fmla="*/ 1063169 h 1564871"/>
              <a:gd name="csX518" fmla="*/ 1105253 w 1228330"/>
              <a:gd name="csY518" fmla="*/ 1063362 h 1564871"/>
              <a:gd name="csX519" fmla="*/ 1104175 w 1228330"/>
              <a:gd name="csY519" fmla="*/ 1065537 h 1564871"/>
              <a:gd name="csX520" fmla="*/ 1103324 w 1228330"/>
              <a:gd name="csY520" fmla="*/ 1068115 h 1564871"/>
              <a:gd name="csX521" fmla="*/ 1101974 w 1228330"/>
              <a:gd name="csY521" fmla="*/ 1070886 h 1564871"/>
              <a:gd name="csX522" fmla="*/ 1101272 w 1228330"/>
              <a:gd name="csY522" fmla="*/ 1072026 h 1564871"/>
              <a:gd name="csX523" fmla="*/ 1100623 w 1228330"/>
              <a:gd name="csY523" fmla="*/ 1072807 h 1564871"/>
              <a:gd name="csX524" fmla="*/ 1099184 w 1228330"/>
              <a:gd name="csY524" fmla="*/ 1073245 h 1564871"/>
              <a:gd name="csX525" fmla="*/ 1099184 w 1228330"/>
              <a:gd name="csY525" fmla="*/ 1073245 h 1564871"/>
              <a:gd name="csX526" fmla="*/ 1098272 w 1228330"/>
              <a:gd name="csY526" fmla="*/ 1073026 h 1564871"/>
              <a:gd name="csX527" fmla="*/ 1097914 w 1228330"/>
              <a:gd name="csY527" fmla="*/ 1072851 h 1564871"/>
              <a:gd name="csX528" fmla="*/ 1097466 w 1228330"/>
              <a:gd name="csY528" fmla="*/ 1072631 h 1564871"/>
              <a:gd name="csX529" fmla="*/ 1096475 w 1228330"/>
              <a:gd name="csY529" fmla="*/ 1072648 h 1564871"/>
              <a:gd name="csX530" fmla="*/ 1096090 w 1228330"/>
              <a:gd name="csY530" fmla="*/ 1073543 h 1564871"/>
              <a:gd name="csX531" fmla="*/ 1095195 w 1228330"/>
              <a:gd name="csY531" fmla="*/ 1074771 h 1564871"/>
              <a:gd name="csX532" fmla="*/ 1094467 w 1228330"/>
              <a:gd name="csY532" fmla="*/ 1076209 h 1564871"/>
              <a:gd name="csX533" fmla="*/ 1094485 w 1228330"/>
              <a:gd name="csY533" fmla="*/ 1077585 h 1564871"/>
              <a:gd name="csX534" fmla="*/ 1095063 w 1228330"/>
              <a:gd name="csY534" fmla="*/ 1079778 h 1564871"/>
              <a:gd name="csX535" fmla="*/ 1093195 w 1228330"/>
              <a:gd name="csY535" fmla="*/ 1081129 h 1564871"/>
              <a:gd name="csX536" fmla="*/ 1092607 w 1228330"/>
              <a:gd name="csY536" fmla="*/ 1081549 h 1564871"/>
              <a:gd name="csX537" fmla="*/ 1091029 w 1228330"/>
              <a:gd name="csY537" fmla="*/ 1083505 h 1564871"/>
              <a:gd name="csX538" fmla="*/ 1090810 w 1228330"/>
              <a:gd name="csY538" fmla="*/ 1084022 h 1564871"/>
              <a:gd name="csX539" fmla="*/ 1090758 w 1228330"/>
              <a:gd name="csY539" fmla="*/ 1084110 h 1564871"/>
              <a:gd name="csX540" fmla="*/ 1089793 w 1228330"/>
              <a:gd name="csY540" fmla="*/ 1085785 h 1564871"/>
              <a:gd name="csX541" fmla="*/ 1090012 w 1228330"/>
              <a:gd name="csY541" fmla="*/ 1091011 h 1564871"/>
              <a:gd name="csX542" fmla="*/ 1089617 w 1228330"/>
              <a:gd name="csY542" fmla="*/ 1092494 h 1564871"/>
              <a:gd name="csX543" fmla="*/ 1088267 w 1228330"/>
              <a:gd name="csY543" fmla="*/ 1095536 h 1564871"/>
              <a:gd name="csX544" fmla="*/ 1088118 w 1228330"/>
              <a:gd name="csY544" fmla="*/ 1097992 h 1564871"/>
              <a:gd name="csX545" fmla="*/ 1086837 w 1228330"/>
              <a:gd name="csY545" fmla="*/ 1105736 h 1564871"/>
              <a:gd name="csX546" fmla="*/ 1084513 w 1228330"/>
              <a:gd name="csY546" fmla="*/ 1111041 h 1564871"/>
              <a:gd name="csX547" fmla="*/ 1084540 w 1228330"/>
              <a:gd name="csY547" fmla="*/ 1112549 h 1564871"/>
              <a:gd name="csX548" fmla="*/ 1085969 w 1228330"/>
              <a:gd name="csY548" fmla="*/ 1115302 h 1564871"/>
              <a:gd name="csX549" fmla="*/ 1085312 w 1228330"/>
              <a:gd name="csY549" fmla="*/ 1120292 h 1564871"/>
              <a:gd name="csX550" fmla="*/ 1082128 w 1228330"/>
              <a:gd name="csY550" fmla="*/ 1124195 h 1564871"/>
              <a:gd name="csX551" fmla="*/ 1079129 w 1228330"/>
              <a:gd name="csY551" fmla="*/ 1127921 h 1564871"/>
              <a:gd name="csX552" fmla="*/ 1078919 w 1228330"/>
              <a:gd name="csY552" fmla="*/ 1128185 h 1564871"/>
              <a:gd name="csX553" fmla="*/ 1078875 w 1228330"/>
              <a:gd name="csY553" fmla="*/ 1128237 h 1564871"/>
              <a:gd name="csX554" fmla="*/ 1078673 w 1228330"/>
              <a:gd name="csY554" fmla="*/ 1128492 h 1564871"/>
              <a:gd name="csX555" fmla="*/ 1076884 w 1228330"/>
              <a:gd name="csY555" fmla="*/ 1130719 h 1564871"/>
              <a:gd name="csX556" fmla="*/ 1069185 w 1228330"/>
              <a:gd name="csY556" fmla="*/ 1139989 h 1564871"/>
              <a:gd name="csX557" fmla="*/ 1069079 w 1228330"/>
              <a:gd name="csY557" fmla="*/ 1140111 h 1564871"/>
              <a:gd name="csX558" fmla="*/ 1068527 w 1228330"/>
              <a:gd name="csY558" fmla="*/ 1140761 h 1564871"/>
              <a:gd name="csX559" fmla="*/ 1068246 w 1228330"/>
              <a:gd name="csY559" fmla="*/ 1141085 h 1564871"/>
              <a:gd name="csX560" fmla="*/ 1067729 w 1228330"/>
              <a:gd name="csY560" fmla="*/ 1141690 h 1564871"/>
              <a:gd name="csX561" fmla="*/ 1067230 w 1228330"/>
              <a:gd name="csY561" fmla="*/ 1142277 h 1564871"/>
              <a:gd name="csX562" fmla="*/ 1065669 w 1228330"/>
              <a:gd name="csY562" fmla="*/ 1143689 h 1564871"/>
              <a:gd name="csX563" fmla="*/ 1064897 w 1228330"/>
              <a:gd name="csY563" fmla="*/ 1145198 h 1564871"/>
              <a:gd name="csX564" fmla="*/ 1064757 w 1228330"/>
              <a:gd name="csY564" fmla="*/ 1145864 h 1564871"/>
              <a:gd name="csX565" fmla="*/ 1067405 w 1228330"/>
              <a:gd name="csY565" fmla="*/ 1152704 h 1564871"/>
              <a:gd name="csX566" fmla="*/ 1067167 w 1228330"/>
              <a:gd name="csY566" fmla="*/ 1153090 h 1564871"/>
              <a:gd name="csX567" fmla="*/ 1062134 w 1228330"/>
              <a:gd name="csY567" fmla="*/ 1161272 h 1564871"/>
              <a:gd name="csX568" fmla="*/ 1056636 w 1228330"/>
              <a:gd name="csY568" fmla="*/ 1170146 h 1564871"/>
              <a:gd name="csX569" fmla="*/ 1056557 w 1228330"/>
              <a:gd name="csY569" fmla="*/ 1170278 h 1564871"/>
              <a:gd name="csX570" fmla="*/ 1043930 w 1228330"/>
              <a:gd name="csY570" fmla="*/ 1185747 h 1564871"/>
              <a:gd name="csX571" fmla="*/ 1043842 w 1228330"/>
              <a:gd name="csY571" fmla="*/ 1185852 h 1564871"/>
              <a:gd name="csX572" fmla="*/ 1041737 w 1228330"/>
              <a:gd name="csY572" fmla="*/ 1188798 h 1564871"/>
              <a:gd name="csX573" fmla="*/ 1032976 w 1228330"/>
              <a:gd name="csY573" fmla="*/ 1198147 h 1564871"/>
              <a:gd name="csX574" fmla="*/ 1032941 w 1228330"/>
              <a:gd name="csY574" fmla="*/ 1198182 h 1564871"/>
              <a:gd name="csX575" fmla="*/ 1032757 w 1228330"/>
              <a:gd name="csY575" fmla="*/ 1198375 h 1564871"/>
              <a:gd name="csX576" fmla="*/ 1032713 w 1228330"/>
              <a:gd name="csY576" fmla="*/ 1198427 h 1564871"/>
              <a:gd name="csX577" fmla="*/ 1029048 w 1228330"/>
              <a:gd name="csY577" fmla="*/ 1202277 h 1564871"/>
              <a:gd name="csX578" fmla="*/ 1028293 w 1228330"/>
              <a:gd name="csY578" fmla="*/ 1203242 h 1564871"/>
              <a:gd name="csX579" fmla="*/ 1028065 w 1228330"/>
              <a:gd name="csY579" fmla="*/ 1203531 h 1564871"/>
              <a:gd name="csX580" fmla="*/ 1027705 w 1228330"/>
              <a:gd name="csY580" fmla="*/ 1203996 h 1564871"/>
              <a:gd name="csX581" fmla="*/ 1027416 w 1228330"/>
              <a:gd name="csY581" fmla="*/ 1204364 h 1564871"/>
              <a:gd name="csX582" fmla="*/ 1023356 w 1228330"/>
              <a:gd name="csY582" fmla="*/ 1209556 h 1564871"/>
              <a:gd name="csX583" fmla="*/ 1023190 w 1228330"/>
              <a:gd name="csY583" fmla="*/ 1209766 h 1564871"/>
              <a:gd name="csX584" fmla="*/ 1019515 w 1228330"/>
              <a:gd name="csY584" fmla="*/ 1214466 h 1564871"/>
              <a:gd name="csX585" fmla="*/ 1009396 w 1228330"/>
              <a:gd name="csY585" fmla="*/ 1227586 h 1564871"/>
              <a:gd name="csX586" fmla="*/ 1009185 w 1228330"/>
              <a:gd name="csY586" fmla="*/ 1227858 h 1564871"/>
              <a:gd name="csX587" fmla="*/ 1008720 w 1228330"/>
              <a:gd name="csY587" fmla="*/ 1228463 h 1564871"/>
              <a:gd name="csX588" fmla="*/ 1008510 w 1228330"/>
              <a:gd name="csY588" fmla="*/ 1228726 h 1564871"/>
              <a:gd name="csX589" fmla="*/ 1006616 w 1228330"/>
              <a:gd name="csY589" fmla="*/ 1231093 h 1564871"/>
              <a:gd name="csX590" fmla="*/ 1004037 w 1228330"/>
              <a:gd name="csY590" fmla="*/ 1234548 h 1564871"/>
              <a:gd name="csX591" fmla="*/ 1001407 w 1228330"/>
              <a:gd name="csY591" fmla="*/ 1237793 h 1564871"/>
              <a:gd name="csX592" fmla="*/ 1002056 w 1228330"/>
              <a:gd name="csY592" fmla="*/ 1238398 h 1564871"/>
              <a:gd name="csX593" fmla="*/ 1003143 w 1228330"/>
              <a:gd name="csY593" fmla="*/ 1239416 h 1564871"/>
              <a:gd name="csX594" fmla="*/ 1001539 w 1228330"/>
              <a:gd name="csY594" fmla="*/ 1242064 h 1564871"/>
              <a:gd name="csX595" fmla="*/ 1001188 w 1228330"/>
              <a:gd name="csY595" fmla="*/ 1244958 h 1564871"/>
              <a:gd name="csX596" fmla="*/ 999355 w 1228330"/>
              <a:gd name="csY596" fmla="*/ 1247527 h 1564871"/>
              <a:gd name="csX597" fmla="*/ 992067 w 1228330"/>
              <a:gd name="csY597" fmla="*/ 1248825 h 1564871"/>
              <a:gd name="csX598" fmla="*/ 990927 w 1228330"/>
              <a:gd name="csY598" fmla="*/ 1250543 h 1564871"/>
              <a:gd name="csX599" fmla="*/ 988822 w 1228330"/>
              <a:gd name="csY599" fmla="*/ 1251289 h 1564871"/>
              <a:gd name="csX600" fmla="*/ 984946 w 1228330"/>
              <a:gd name="csY600" fmla="*/ 1253043 h 1564871"/>
              <a:gd name="csX601" fmla="*/ 982105 w 1228330"/>
              <a:gd name="csY601" fmla="*/ 1254691 h 1564871"/>
              <a:gd name="csX602" fmla="*/ 975599 w 1228330"/>
              <a:gd name="csY602" fmla="*/ 1257269 h 1564871"/>
              <a:gd name="csX603" fmla="*/ 972635 w 1228330"/>
              <a:gd name="csY603" fmla="*/ 1260400 h 1564871"/>
              <a:gd name="csX604" fmla="*/ 968600 w 1228330"/>
              <a:gd name="csY604" fmla="*/ 1262189 h 1564871"/>
              <a:gd name="csX605" fmla="*/ 964953 w 1228330"/>
              <a:gd name="csY605" fmla="*/ 1264241 h 1564871"/>
              <a:gd name="csX606" fmla="*/ 961945 w 1228330"/>
              <a:gd name="csY606" fmla="*/ 1268766 h 1564871"/>
              <a:gd name="csX607" fmla="*/ 960787 w 1228330"/>
              <a:gd name="csY607" fmla="*/ 1269836 h 1564871"/>
              <a:gd name="csX608" fmla="*/ 957236 w 1228330"/>
              <a:gd name="csY608" fmla="*/ 1271932 h 1564871"/>
              <a:gd name="csX609" fmla="*/ 953850 w 1228330"/>
              <a:gd name="csY609" fmla="*/ 1274370 h 1564871"/>
              <a:gd name="csX610" fmla="*/ 950720 w 1228330"/>
              <a:gd name="csY610" fmla="*/ 1277422 h 1564871"/>
              <a:gd name="csX611" fmla="*/ 948264 w 1228330"/>
              <a:gd name="csY611" fmla="*/ 1279035 h 1564871"/>
              <a:gd name="csX612" fmla="*/ 946949 w 1228330"/>
              <a:gd name="csY612" fmla="*/ 1279491 h 1564871"/>
              <a:gd name="csX613" fmla="*/ 945476 w 1228330"/>
              <a:gd name="csY613" fmla="*/ 1280000 h 1564871"/>
              <a:gd name="csX614" fmla="*/ 945300 w 1228330"/>
              <a:gd name="csY614" fmla="*/ 1280062 h 1564871"/>
              <a:gd name="csX615" fmla="*/ 944090 w 1228330"/>
              <a:gd name="csY615" fmla="*/ 1280788 h 1564871"/>
              <a:gd name="csX616" fmla="*/ 943011 w 1228330"/>
              <a:gd name="csY616" fmla="*/ 1281438 h 1564871"/>
              <a:gd name="csX617" fmla="*/ 936619 w 1228330"/>
              <a:gd name="csY617" fmla="*/ 1280263 h 1564871"/>
              <a:gd name="csX618" fmla="*/ 933050 w 1228330"/>
              <a:gd name="csY618" fmla="*/ 1277983 h 1564871"/>
              <a:gd name="csX619" fmla="*/ 932795 w 1228330"/>
              <a:gd name="csY619" fmla="*/ 1277825 h 1564871"/>
              <a:gd name="csX620" fmla="*/ 930928 w 1228330"/>
              <a:gd name="csY620" fmla="*/ 1278606 h 1564871"/>
              <a:gd name="csX621" fmla="*/ 929972 w 1228330"/>
              <a:gd name="csY621" fmla="*/ 1278430 h 1564871"/>
              <a:gd name="csX622" fmla="*/ 927420 w 1228330"/>
              <a:gd name="csY622" fmla="*/ 1277956 h 1564871"/>
              <a:gd name="csX623" fmla="*/ 927077 w 1228330"/>
              <a:gd name="csY623" fmla="*/ 1277895 h 1564871"/>
              <a:gd name="csX624" fmla="*/ 919335 w 1228330"/>
              <a:gd name="csY624" fmla="*/ 1279982 h 1564871"/>
              <a:gd name="csX625" fmla="*/ 916335 w 1228330"/>
              <a:gd name="csY625" fmla="*/ 1280420 h 1564871"/>
              <a:gd name="csX626" fmla="*/ 913319 w 1228330"/>
              <a:gd name="csY626" fmla="*/ 1282236 h 1564871"/>
              <a:gd name="csX627" fmla="*/ 913292 w 1228330"/>
              <a:gd name="csY627" fmla="*/ 1282254 h 1564871"/>
              <a:gd name="csX628" fmla="*/ 909241 w 1228330"/>
              <a:gd name="csY628" fmla="*/ 1283131 h 1564871"/>
              <a:gd name="csX629" fmla="*/ 906040 w 1228330"/>
              <a:gd name="csY629" fmla="*/ 1282428 h 1564871"/>
              <a:gd name="csX630" fmla="*/ 896621 w 1228330"/>
              <a:gd name="csY630" fmla="*/ 1283656 h 1564871"/>
              <a:gd name="csX631" fmla="*/ 894552 w 1228330"/>
              <a:gd name="csY631" fmla="*/ 1284989 h 1564871"/>
              <a:gd name="csX632" fmla="*/ 886897 w 1228330"/>
              <a:gd name="csY632" fmla="*/ 1286060 h 1564871"/>
              <a:gd name="csX633" fmla="*/ 886546 w 1228330"/>
              <a:gd name="csY633" fmla="*/ 1288392 h 1564871"/>
              <a:gd name="csX634" fmla="*/ 883941 w 1228330"/>
              <a:gd name="csY634" fmla="*/ 1293268 h 1564871"/>
              <a:gd name="csX635" fmla="*/ 882012 w 1228330"/>
              <a:gd name="csY635" fmla="*/ 1295364 h 1564871"/>
              <a:gd name="csX636" fmla="*/ 880854 w 1228330"/>
              <a:gd name="csY636" fmla="*/ 1297302 h 1564871"/>
              <a:gd name="csX637" fmla="*/ 878277 w 1228330"/>
              <a:gd name="csY637" fmla="*/ 1298775 h 1564871"/>
              <a:gd name="csX638" fmla="*/ 875672 w 1228330"/>
              <a:gd name="csY638" fmla="*/ 1303362 h 1564871"/>
              <a:gd name="csX639" fmla="*/ 870200 w 1228330"/>
              <a:gd name="csY639" fmla="*/ 1307448 h 1564871"/>
              <a:gd name="csX640" fmla="*/ 869980 w 1228330"/>
              <a:gd name="csY640" fmla="*/ 1307615 h 1564871"/>
              <a:gd name="csX641" fmla="*/ 869972 w 1228330"/>
              <a:gd name="csY641" fmla="*/ 1307615 h 1564871"/>
              <a:gd name="csX642" fmla="*/ 865430 w 1228330"/>
              <a:gd name="csY642" fmla="*/ 1309298 h 1564871"/>
              <a:gd name="csX643" fmla="*/ 861606 w 1228330"/>
              <a:gd name="csY643" fmla="*/ 1309464 h 1564871"/>
              <a:gd name="csX644" fmla="*/ 854757 w 1228330"/>
              <a:gd name="csY644" fmla="*/ 1311043 h 1564871"/>
              <a:gd name="csX645" fmla="*/ 854643 w 1228330"/>
              <a:gd name="csY645" fmla="*/ 1310973 h 1564871"/>
              <a:gd name="csX646" fmla="*/ 851705 w 1228330"/>
              <a:gd name="csY646" fmla="*/ 1309228 h 1564871"/>
              <a:gd name="csX647" fmla="*/ 851661 w 1228330"/>
              <a:gd name="csY647" fmla="*/ 1309245 h 1564871"/>
              <a:gd name="csX648" fmla="*/ 847487 w 1228330"/>
              <a:gd name="csY648" fmla="*/ 1311096 h 1564871"/>
              <a:gd name="csX649" fmla="*/ 840261 w 1228330"/>
              <a:gd name="csY649" fmla="*/ 1309719 h 1564871"/>
              <a:gd name="csX650" fmla="*/ 840235 w 1228330"/>
              <a:gd name="csY650" fmla="*/ 1309711 h 1564871"/>
              <a:gd name="csX651" fmla="*/ 837104 w 1228330"/>
              <a:gd name="csY651" fmla="*/ 1308579 h 1564871"/>
              <a:gd name="csX652" fmla="*/ 837016 w 1228330"/>
              <a:gd name="csY652" fmla="*/ 1308596 h 1564871"/>
              <a:gd name="csX653" fmla="*/ 834570 w 1228330"/>
              <a:gd name="csY653" fmla="*/ 1309061 h 1564871"/>
              <a:gd name="csX654" fmla="*/ 834140 w 1228330"/>
              <a:gd name="csY654" fmla="*/ 1309105 h 1564871"/>
              <a:gd name="csX655" fmla="*/ 831571 w 1228330"/>
              <a:gd name="csY655" fmla="*/ 1309342 h 1564871"/>
              <a:gd name="csX656" fmla="*/ 831386 w 1228330"/>
              <a:gd name="csY656" fmla="*/ 1309298 h 1564871"/>
              <a:gd name="csX657" fmla="*/ 831317 w 1228330"/>
              <a:gd name="csY657" fmla="*/ 1309280 h 1564871"/>
              <a:gd name="csX658" fmla="*/ 827993 w 1228330"/>
              <a:gd name="csY658" fmla="*/ 1308465 h 1564871"/>
              <a:gd name="csX659" fmla="*/ 822021 w 1228330"/>
              <a:gd name="csY659" fmla="*/ 1308868 h 1564871"/>
              <a:gd name="csX660" fmla="*/ 814295 w 1228330"/>
              <a:gd name="csY660" fmla="*/ 1305282 h 1564871"/>
              <a:gd name="csX661" fmla="*/ 808472 w 1228330"/>
              <a:gd name="csY661" fmla="*/ 1303730 h 1564871"/>
              <a:gd name="csX662" fmla="*/ 806631 w 1228330"/>
              <a:gd name="csY662" fmla="*/ 1302791 h 1564871"/>
              <a:gd name="csX663" fmla="*/ 803631 w 1228330"/>
              <a:gd name="csY663" fmla="*/ 1302782 h 1564871"/>
              <a:gd name="csX664" fmla="*/ 801650 w 1228330"/>
              <a:gd name="csY664" fmla="*/ 1302450 h 1564871"/>
              <a:gd name="csX665" fmla="*/ 799160 w 1228330"/>
              <a:gd name="csY665" fmla="*/ 1303107 h 1564871"/>
              <a:gd name="csX666" fmla="*/ 796809 w 1228330"/>
              <a:gd name="csY666" fmla="*/ 1304379 h 1564871"/>
              <a:gd name="csX667" fmla="*/ 795213 w 1228330"/>
              <a:gd name="csY667" fmla="*/ 1303843 h 1564871"/>
              <a:gd name="csX668" fmla="*/ 792345 w 1228330"/>
              <a:gd name="csY668" fmla="*/ 1301774 h 1564871"/>
              <a:gd name="csX669" fmla="*/ 787654 w 1228330"/>
              <a:gd name="csY669" fmla="*/ 1299634 h 1564871"/>
              <a:gd name="csX670" fmla="*/ 785952 w 1228330"/>
              <a:gd name="csY670" fmla="*/ 1299713 h 1564871"/>
              <a:gd name="csX671" fmla="*/ 784699 w 1228330"/>
              <a:gd name="csY671" fmla="*/ 1300117 h 1564871"/>
              <a:gd name="csX672" fmla="*/ 781305 w 1228330"/>
              <a:gd name="csY672" fmla="*/ 1302309 h 1564871"/>
              <a:gd name="csX673" fmla="*/ 781340 w 1228330"/>
              <a:gd name="csY673" fmla="*/ 1302554 h 1564871"/>
              <a:gd name="csX674" fmla="*/ 781340 w 1228330"/>
              <a:gd name="csY674" fmla="*/ 1302563 h 1564871"/>
              <a:gd name="csX675" fmla="*/ 782831 w 1228330"/>
              <a:gd name="csY675" fmla="*/ 1313332 h 1564871"/>
              <a:gd name="csX676" fmla="*/ 783751 w 1228330"/>
              <a:gd name="csY676" fmla="*/ 1318269 h 1564871"/>
              <a:gd name="csX677" fmla="*/ 785190 w 1228330"/>
              <a:gd name="csY677" fmla="*/ 1327162 h 1564871"/>
              <a:gd name="csX678" fmla="*/ 787970 w 1228330"/>
              <a:gd name="csY678" fmla="*/ 1334940 h 1564871"/>
              <a:gd name="csX679" fmla="*/ 790951 w 1228330"/>
              <a:gd name="csY679" fmla="*/ 1341912 h 1564871"/>
              <a:gd name="csX680" fmla="*/ 791732 w 1228330"/>
              <a:gd name="csY680" fmla="*/ 1343533 h 1564871"/>
              <a:gd name="csX681" fmla="*/ 792424 w 1228330"/>
              <a:gd name="csY681" fmla="*/ 1346234 h 1564871"/>
              <a:gd name="csX682" fmla="*/ 792485 w 1228330"/>
              <a:gd name="csY682" fmla="*/ 1346480 h 1564871"/>
              <a:gd name="csX683" fmla="*/ 794100 w 1228330"/>
              <a:gd name="csY683" fmla="*/ 1352803 h 1564871"/>
              <a:gd name="csX684" fmla="*/ 794433 w 1228330"/>
              <a:gd name="csY684" fmla="*/ 1354127 h 1564871"/>
              <a:gd name="csX685" fmla="*/ 795476 w 1228330"/>
              <a:gd name="csY685" fmla="*/ 1358020 h 1564871"/>
              <a:gd name="csX686" fmla="*/ 796967 w 1228330"/>
              <a:gd name="csY686" fmla="*/ 1364668 h 1564871"/>
              <a:gd name="csX687" fmla="*/ 798353 w 1228330"/>
              <a:gd name="csY687" fmla="*/ 1368640 h 1564871"/>
              <a:gd name="csX688" fmla="*/ 802194 w 1228330"/>
              <a:gd name="csY688" fmla="*/ 1381163 h 1564871"/>
              <a:gd name="csX689" fmla="*/ 804869 w 1228330"/>
              <a:gd name="csY689" fmla="*/ 1392528 h 1564871"/>
              <a:gd name="csX690" fmla="*/ 806175 w 1228330"/>
              <a:gd name="csY690" fmla="*/ 1396536 h 1564871"/>
              <a:gd name="csX691" fmla="*/ 807569 w 1228330"/>
              <a:gd name="csY691" fmla="*/ 1403078 h 1564871"/>
              <a:gd name="csX692" fmla="*/ 809551 w 1228330"/>
              <a:gd name="csY692" fmla="*/ 1408690 h 1564871"/>
              <a:gd name="csX693" fmla="*/ 812532 w 1228330"/>
              <a:gd name="csY693" fmla="*/ 1417187 h 1564871"/>
              <a:gd name="csX694" fmla="*/ 813006 w 1228330"/>
              <a:gd name="csY694" fmla="*/ 1418537 h 1564871"/>
              <a:gd name="csX695" fmla="*/ 813041 w 1228330"/>
              <a:gd name="csY695" fmla="*/ 1418660 h 1564871"/>
              <a:gd name="csX696" fmla="*/ 813647 w 1228330"/>
              <a:gd name="csY696" fmla="*/ 1420765 h 1564871"/>
              <a:gd name="csX697" fmla="*/ 813875 w 1228330"/>
              <a:gd name="csY697" fmla="*/ 1421554 h 1564871"/>
              <a:gd name="csX698" fmla="*/ 815567 w 1228330"/>
              <a:gd name="csY698" fmla="*/ 1424896 h 1564871"/>
              <a:gd name="csX699" fmla="*/ 817373 w 1228330"/>
              <a:gd name="csY699" fmla="*/ 1427210 h 1564871"/>
              <a:gd name="csX700" fmla="*/ 817391 w 1228330"/>
              <a:gd name="csY700" fmla="*/ 1427474 h 1564871"/>
              <a:gd name="csX701" fmla="*/ 817864 w 1228330"/>
              <a:gd name="csY701" fmla="*/ 1433858 h 1564871"/>
              <a:gd name="csX702" fmla="*/ 818391 w 1228330"/>
              <a:gd name="csY702" fmla="*/ 1440952 h 1564871"/>
              <a:gd name="csX703" fmla="*/ 818732 w 1228330"/>
              <a:gd name="csY703" fmla="*/ 1457833 h 1564871"/>
              <a:gd name="csX704" fmla="*/ 818793 w 1228330"/>
              <a:gd name="csY704" fmla="*/ 1464954 h 1564871"/>
              <a:gd name="csX705" fmla="*/ 818724 w 1228330"/>
              <a:gd name="csY705" fmla="*/ 1474118 h 1564871"/>
              <a:gd name="csX706" fmla="*/ 818724 w 1228330"/>
              <a:gd name="csY706" fmla="*/ 1474136 h 1564871"/>
              <a:gd name="csX707" fmla="*/ 818128 w 1228330"/>
              <a:gd name="csY707" fmla="*/ 1478862 h 1564871"/>
              <a:gd name="csX708" fmla="*/ 818101 w 1228330"/>
              <a:gd name="csY708" fmla="*/ 1479055 h 1564871"/>
              <a:gd name="csX709" fmla="*/ 818031 w 1228330"/>
              <a:gd name="csY709" fmla="*/ 1479625 h 1564871"/>
              <a:gd name="csX710" fmla="*/ 817996 w 1228330"/>
              <a:gd name="csY710" fmla="*/ 1479879 h 1564871"/>
              <a:gd name="csX711" fmla="*/ 817320 w 1228330"/>
              <a:gd name="csY711" fmla="*/ 1484615 h 1564871"/>
              <a:gd name="csX712" fmla="*/ 816829 w 1228330"/>
              <a:gd name="csY712" fmla="*/ 1486456 h 1564871"/>
              <a:gd name="csX713" fmla="*/ 815891 w 1228330"/>
              <a:gd name="csY713" fmla="*/ 1488499 h 1564871"/>
              <a:gd name="csX714" fmla="*/ 814067 w 1228330"/>
              <a:gd name="csY714" fmla="*/ 1490947 h 1564871"/>
              <a:gd name="csX715" fmla="*/ 813278 w 1228330"/>
              <a:gd name="csY715" fmla="*/ 1492007 h 1564871"/>
              <a:gd name="csX716" fmla="*/ 813155 w 1228330"/>
              <a:gd name="csY716" fmla="*/ 1492455 h 1564871"/>
              <a:gd name="csX717" fmla="*/ 812910 w 1228330"/>
              <a:gd name="csY717" fmla="*/ 1493340 h 1564871"/>
              <a:gd name="csX718" fmla="*/ 813103 w 1228330"/>
              <a:gd name="csY718" fmla="*/ 1495507 h 1564871"/>
              <a:gd name="csX719" fmla="*/ 812427 w 1228330"/>
              <a:gd name="csY719" fmla="*/ 1500969 h 1564871"/>
              <a:gd name="csX720" fmla="*/ 812094 w 1228330"/>
              <a:gd name="csY720" fmla="*/ 1502469 h 1564871"/>
              <a:gd name="csX721" fmla="*/ 810358 w 1228330"/>
              <a:gd name="csY721" fmla="*/ 1506205 h 1564871"/>
              <a:gd name="csX722" fmla="*/ 809603 w 1228330"/>
              <a:gd name="csY722" fmla="*/ 1507337 h 1564871"/>
              <a:gd name="csX723" fmla="*/ 808753 w 1228330"/>
              <a:gd name="csY723" fmla="*/ 1508082 h 1564871"/>
              <a:gd name="csX724" fmla="*/ 806727 w 1228330"/>
              <a:gd name="csY724" fmla="*/ 1509125 h 1564871"/>
              <a:gd name="csX725" fmla="*/ 806052 w 1228330"/>
              <a:gd name="csY725" fmla="*/ 1510098 h 1564871"/>
              <a:gd name="csX726" fmla="*/ 805806 w 1228330"/>
              <a:gd name="csY726" fmla="*/ 1510984 h 1564871"/>
              <a:gd name="csX727" fmla="*/ 805578 w 1228330"/>
              <a:gd name="csY727" fmla="*/ 1512563 h 1564871"/>
              <a:gd name="csX728" fmla="*/ 804727 w 1228330"/>
              <a:gd name="csY728" fmla="*/ 1515615 h 1564871"/>
              <a:gd name="csX729" fmla="*/ 804605 w 1228330"/>
              <a:gd name="csY729" fmla="*/ 1516044 h 1564871"/>
              <a:gd name="csX730" fmla="*/ 804579 w 1228330"/>
              <a:gd name="csY730" fmla="*/ 1517280 h 1564871"/>
              <a:gd name="csX731" fmla="*/ 805009 w 1228330"/>
              <a:gd name="csY731" fmla="*/ 1521989 h 1564871"/>
              <a:gd name="csX732" fmla="*/ 805017 w 1228330"/>
              <a:gd name="csY732" fmla="*/ 1522060 h 1564871"/>
              <a:gd name="csX733" fmla="*/ 804947 w 1228330"/>
              <a:gd name="csY733" fmla="*/ 1522955 h 1564871"/>
              <a:gd name="csX734" fmla="*/ 804869 w 1228330"/>
              <a:gd name="csY734" fmla="*/ 1523963 h 1564871"/>
              <a:gd name="csX735" fmla="*/ 805026 w 1228330"/>
              <a:gd name="csY735" fmla="*/ 1525472 h 1564871"/>
              <a:gd name="csX736" fmla="*/ 805141 w 1228330"/>
              <a:gd name="csY736" fmla="*/ 1526576 h 1564871"/>
              <a:gd name="csX737" fmla="*/ 805867 w 1228330"/>
              <a:gd name="csY737" fmla="*/ 1529189 h 1564871"/>
              <a:gd name="csX738" fmla="*/ 806201 w 1228330"/>
              <a:gd name="csY738" fmla="*/ 1531030 h 1564871"/>
              <a:gd name="csX739" fmla="*/ 806323 w 1228330"/>
              <a:gd name="csY739" fmla="*/ 1533583 h 1564871"/>
              <a:gd name="csX740" fmla="*/ 806070 w 1228330"/>
              <a:gd name="csY740" fmla="*/ 1535783 h 1564871"/>
              <a:gd name="csX741" fmla="*/ 805289 w 1228330"/>
              <a:gd name="csY741" fmla="*/ 1538151 h 1564871"/>
              <a:gd name="csX742" fmla="*/ 804597 w 1228330"/>
              <a:gd name="csY742" fmla="*/ 1539747 h 1564871"/>
              <a:gd name="csX743" fmla="*/ 803509 w 1228330"/>
              <a:gd name="csY743" fmla="*/ 1541624 h 1564871"/>
              <a:gd name="csX744" fmla="*/ 803501 w 1228330"/>
              <a:gd name="csY744" fmla="*/ 1541642 h 1564871"/>
              <a:gd name="csX745" fmla="*/ 802448 w 1228330"/>
              <a:gd name="csY745" fmla="*/ 1542826 h 1564871"/>
              <a:gd name="csX746" fmla="*/ 801474 w 1228330"/>
              <a:gd name="csY746" fmla="*/ 1543922 h 1564871"/>
              <a:gd name="csX747" fmla="*/ 798844 w 1228330"/>
              <a:gd name="csY747" fmla="*/ 1548148 h 1564871"/>
              <a:gd name="csX748" fmla="*/ 798765 w 1228330"/>
              <a:gd name="csY748" fmla="*/ 1548280 h 1564871"/>
              <a:gd name="csX749" fmla="*/ 797564 w 1228330"/>
              <a:gd name="csY749" fmla="*/ 1549815 h 1564871"/>
              <a:gd name="csX750" fmla="*/ 796572 w 1228330"/>
              <a:gd name="csY750" fmla="*/ 1550885 h 1564871"/>
              <a:gd name="csX751" fmla="*/ 795520 w 1228330"/>
              <a:gd name="csY751" fmla="*/ 1551613 h 1564871"/>
              <a:gd name="csX752" fmla="*/ 794687 w 1228330"/>
              <a:gd name="csY752" fmla="*/ 1552016 h 1564871"/>
              <a:gd name="csX753" fmla="*/ 794081 w 1228330"/>
              <a:gd name="csY753" fmla="*/ 1552192 h 1564871"/>
              <a:gd name="csX754" fmla="*/ 793495 w 1228330"/>
              <a:gd name="csY754" fmla="*/ 1552192 h 1564871"/>
              <a:gd name="csX755" fmla="*/ 793012 w 1228330"/>
              <a:gd name="csY755" fmla="*/ 1552489 h 1564871"/>
              <a:gd name="csX756" fmla="*/ 791530 w 1228330"/>
              <a:gd name="csY756" fmla="*/ 1553962 h 1564871"/>
              <a:gd name="csX757" fmla="*/ 789460 w 1228330"/>
              <a:gd name="csY757" fmla="*/ 1555612 h 1564871"/>
              <a:gd name="csX758" fmla="*/ 787715 w 1228330"/>
              <a:gd name="csY758" fmla="*/ 1561618 h 1564871"/>
              <a:gd name="csX759" fmla="*/ 787504 w 1228330"/>
              <a:gd name="csY759" fmla="*/ 1562382 h 1564871"/>
              <a:gd name="csX760" fmla="*/ 787215 w 1228330"/>
              <a:gd name="csY760" fmla="*/ 1563030 h 1564871"/>
              <a:gd name="csX761" fmla="*/ 786374 w 1228330"/>
              <a:gd name="csY761" fmla="*/ 1564258 h 1564871"/>
              <a:gd name="csX762" fmla="*/ 785471 w 1228330"/>
              <a:gd name="csY762" fmla="*/ 1564871 h 1564871"/>
              <a:gd name="csX763" fmla="*/ 785383 w 1228330"/>
              <a:gd name="csY763" fmla="*/ 1564714 h 1564871"/>
              <a:gd name="csX764" fmla="*/ 785023 w 1228330"/>
              <a:gd name="csY764" fmla="*/ 1564424 h 1564871"/>
              <a:gd name="csX765" fmla="*/ 783690 w 1228330"/>
              <a:gd name="csY765" fmla="*/ 1563407 h 1564871"/>
              <a:gd name="csX766" fmla="*/ 774938 w 1228330"/>
              <a:gd name="csY766" fmla="*/ 1560329 h 1564871"/>
              <a:gd name="csX767" fmla="*/ 770168 w 1228330"/>
              <a:gd name="csY767" fmla="*/ 1560127 h 1564871"/>
              <a:gd name="csX768" fmla="*/ 763328 w 1228330"/>
              <a:gd name="csY768" fmla="*/ 1557216 h 1564871"/>
              <a:gd name="csX769" fmla="*/ 762424 w 1228330"/>
              <a:gd name="csY769" fmla="*/ 1557251 h 1564871"/>
              <a:gd name="csX770" fmla="*/ 761977 w 1228330"/>
              <a:gd name="csY770" fmla="*/ 1557198 h 1564871"/>
              <a:gd name="csX771" fmla="*/ 756628 w 1228330"/>
              <a:gd name="csY771" fmla="*/ 1556813 h 1564871"/>
              <a:gd name="csX772" fmla="*/ 752506 w 1228330"/>
              <a:gd name="csY772" fmla="*/ 1555208 h 1564871"/>
              <a:gd name="csX773" fmla="*/ 752059 w 1228330"/>
              <a:gd name="csY773" fmla="*/ 1555085 h 1564871"/>
              <a:gd name="csX774" fmla="*/ 749665 w 1228330"/>
              <a:gd name="csY774" fmla="*/ 1554717 h 1564871"/>
              <a:gd name="csX775" fmla="*/ 746385 w 1228330"/>
              <a:gd name="csY775" fmla="*/ 1552998 h 1564871"/>
              <a:gd name="csX776" fmla="*/ 744036 w 1228330"/>
              <a:gd name="csY776" fmla="*/ 1550446 h 1564871"/>
              <a:gd name="csX777" fmla="*/ 730223 w 1228330"/>
              <a:gd name="csY777" fmla="*/ 1533802 h 1564871"/>
              <a:gd name="csX778" fmla="*/ 726663 w 1228330"/>
              <a:gd name="csY778" fmla="*/ 1531750 h 1564871"/>
              <a:gd name="csX779" fmla="*/ 724945 w 1228330"/>
              <a:gd name="csY779" fmla="*/ 1522911 h 1564871"/>
              <a:gd name="csX780" fmla="*/ 723480 w 1228330"/>
              <a:gd name="csY780" fmla="*/ 1519972 h 1564871"/>
              <a:gd name="csX781" fmla="*/ 722717 w 1228330"/>
              <a:gd name="csY781" fmla="*/ 1518447 h 1564871"/>
              <a:gd name="csX782" fmla="*/ 721910 w 1228330"/>
              <a:gd name="csY782" fmla="*/ 1519253 h 1564871"/>
              <a:gd name="csX783" fmla="*/ 722103 w 1228330"/>
              <a:gd name="csY783" fmla="*/ 1520621 h 1564871"/>
              <a:gd name="csX784" fmla="*/ 724085 w 1228330"/>
              <a:gd name="csY784" fmla="*/ 1522288 h 1564871"/>
              <a:gd name="csX785" fmla="*/ 724506 w 1228330"/>
              <a:gd name="csY785" fmla="*/ 1523621 h 1564871"/>
              <a:gd name="csX786" fmla="*/ 723857 w 1228330"/>
              <a:gd name="csY786" fmla="*/ 1523305 h 1564871"/>
              <a:gd name="csX787" fmla="*/ 718718 w 1228330"/>
              <a:gd name="csY787" fmla="*/ 1520903 h 1564871"/>
              <a:gd name="csX788" fmla="*/ 715324 w 1228330"/>
              <a:gd name="csY788" fmla="*/ 1520771 h 1564871"/>
              <a:gd name="csX789" fmla="*/ 713080 w 1228330"/>
              <a:gd name="csY789" fmla="*/ 1519560 h 1564871"/>
              <a:gd name="csX790" fmla="*/ 711132 w 1228330"/>
              <a:gd name="csY790" fmla="*/ 1517061 h 1564871"/>
              <a:gd name="csX791" fmla="*/ 709107 w 1228330"/>
              <a:gd name="csY791" fmla="*/ 1516167 h 1564871"/>
              <a:gd name="csX792" fmla="*/ 706116 w 1228330"/>
              <a:gd name="csY792" fmla="*/ 1519394 h 1564871"/>
              <a:gd name="csX793" fmla="*/ 703197 w 1228330"/>
              <a:gd name="csY793" fmla="*/ 1520824 h 1564871"/>
              <a:gd name="csX794" fmla="*/ 700986 w 1228330"/>
              <a:gd name="csY794" fmla="*/ 1520719 h 1564871"/>
              <a:gd name="csX795" fmla="*/ 698399 w 1228330"/>
              <a:gd name="csY795" fmla="*/ 1520192 h 1564871"/>
              <a:gd name="csX796" fmla="*/ 693901 w 1228330"/>
              <a:gd name="csY796" fmla="*/ 1521411 h 1564871"/>
              <a:gd name="csX797" fmla="*/ 691253 w 1228330"/>
              <a:gd name="csY797" fmla="*/ 1520805 h 1564871"/>
              <a:gd name="csX798" fmla="*/ 689349 w 1228330"/>
              <a:gd name="csY798" fmla="*/ 1520727 h 1564871"/>
              <a:gd name="csX799" fmla="*/ 686912 w 1228330"/>
              <a:gd name="csY799" fmla="*/ 1519245 h 1564871"/>
              <a:gd name="csX800" fmla="*/ 684527 w 1228330"/>
              <a:gd name="csY800" fmla="*/ 1518982 h 1564871"/>
              <a:gd name="csX801" fmla="*/ 682475 w 1228330"/>
              <a:gd name="csY801" fmla="*/ 1520008 h 1564871"/>
              <a:gd name="csX802" fmla="*/ 681010 w 1228330"/>
              <a:gd name="csY802" fmla="*/ 1520341 h 1564871"/>
              <a:gd name="csX803" fmla="*/ 677941 w 1228330"/>
              <a:gd name="csY803" fmla="*/ 1522507 h 1564871"/>
              <a:gd name="csX804" fmla="*/ 677511 w 1228330"/>
              <a:gd name="csY804" fmla="*/ 1523419 h 1564871"/>
              <a:gd name="csX805" fmla="*/ 676879 w 1228330"/>
              <a:gd name="csY805" fmla="*/ 1524138 h 1564871"/>
              <a:gd name="csX806" fmla="*/ 672469 w 1228330"/>
              <a:gd name="csY806" fmla="*/ 1524647 h 1564871"/>
              <a:gd name="csX807" fmla="*/ 671793 w 1228330"/>
              <a:gd name="csY807" fmla="*/ 1525725 h 1564871"/>
              <a:gd name="csX808" fmla="*/ 671442 w 1228330"/>
              <a:gd name="csY808" fmla="*/ 1526286 h 1564871"/>
              <a:gd name="csX809" fmla="*/ 671180 w 1228330"/>
              <a:gd name="csY809" fmla="*/ 1526593 h 1564871"/>
              <a:gd name="csX810" fmla="*/ 669329 w 1228330"/>
              <a:gd name="csY810" fmla="*/ 1528436 h 1564871"/>
              <a:gd name="csX811" fmla="*/ 668329 w 1228330"/>
              <a:gd name="csY811" fmla="*/ 1530268 h 1564871"/>
              <a:gd name="csX812" fmla="*/ 667164 w 1228330"/>
              <a:gd name="csY812" fmla="*/ 1531277 h 1564871"/>
              <a:gd name="csX813" fmla="*/ 665049 w 1228330"/>
              <a:gd name="csY813" fmla="*/ 1531969 h 1564871"/>
              <a:gd name="csX814" fmla="*/ 662612 w 1228330"/>
              <a:gd name="csY814" fmla="*/ 1532898 h 1564871"/>
              <a:gd name="csX815" fmla="*/ 658841 w 1228330"/>
              <a:gd name="csY815" fmla="*/ 1532846 h 1564871"/>
              <a:gd name="csX816" fmla="*/ 658841 w 1228330"/>
              <a:gd name="csY816" fmla="*/ 1533145 h 1564871"/>
              <a:gd name="csX817" fmla="*/ 654623 w 1228330"/>
              <a:gd name="csY817" fmla="*/ 1534565 h 1564871"/>
              <a:gd name="csX818" fmla="*/ 650159 w 1228330"/>
              <a:gd name="csY818" fmla="*/ 1537941 h 1564871"/>
              <a:gd name="csX819" fmla="*/ 646845 w 1228330"/>
              <a:gd name="csY819" fmla="*/ 1538590 h 1564871"/>
              <a:gd name="csX820" fmla="*/ 640364 w 1228330"/>
              <a:gd name="csY820" fmla="*/ 1538546 h 1564871"/>
              <a:gd name="csX821" fmla="*/ 633033 w 1228330"/>
              <a:gd name="csY821" fmla="*/ 1532223 h 1564871"/>
              <a:gd name="csX822" fmla="*/ 630060 w 1228330"/>
              <a:gd name="csY822" fmla="*/ 1532407 h 1564871"/>
              <a:gd name="csX823" fmla="*/ 627587 w 1228330"/>
              <a:gd name="csY823" fmla="*/ 1531671 h 1564871"/>
              <a:gd name="csX824" fmla="*/ 624535 w 1228330"/>
              <a:gd name="csY824" fmla="*/ 1528250 h 1564871"/>
              <a:gd name="csX825" fmla="*/ 620958 w 1228330"/>
              <a:gd name="csY825" fmla="*/ 1527988 h 1564871"/>
              <a:gd name="csX826" fmla="*/ 616827 w 1228330"/>
              <a:gd name="csY826" fmla="*/ 1526918 h 1564871"/>
              <a:gd name="csX827" fmla="*/ 611531 w 1228330"/>
              <a:gd name="csY827" fmla="*/ 1524463 h 1564871"/>
              <a:gd name="csX828" fmla="*/ 607655 w 1228330"/>
              <a:gd name="csY828" fmla="*/ 1520805 h 1564871"/>
              <a:gd name="csX829" fmla="*/ 607444 w 1228330"/>
              <a:gd name="csY829" fmla="*/ 1520613 h 1564871"/>
              <a:gd name="csX830" fmla="*/ 607049 w 1228330"/>
              <a:gd name="csY830" fmla="*/ 1521489 h 1564871"/>
              <a:gd name="csX831" fmla="*/ 605647 w 1228330"/>
              <a:gd name="csY831" fmla="*/ 1523577 h 1564871"/>
              <a:gd name="csX832" fmla="*/ 602630 w 1228330"/>
              <a:gd name="csY832" fmla="*/ 1523963 h 1564871"/>
              <a:gd name="csX833" fmla="*/ 600007 w 1228330"/>
              <a:gd name="csY833" fmla="*/ 1523901 h 1564871"/>
              <a:gd name="csX834" fmla="*/ 597955 w 1228330"/>
              <a:gd name="csY834" fmla="*/ 1522998 h 1564871"/>
              <a:gd name="csX835" fmla="*/ 597903 w 1228330"/>
              <a:gd name="csY835" fmla="*/ 1523305 h 1564871"/>
              <a:gd name="csX836" fmla="*/ 593886 w 1228330"/>
              <a:gd name="csY836" fmla="*/ 1549113 h 1564871"/>
              <a:gd name="csX837" fmla="*/ 592413 w 1228330"/>
              <a:gd name="csY837" fmla="*/ 1558593 h 1564871"/>
              <a:gd name="csX838" fmla="*/ 544673 w 1228330"/>
              <a:gd name="csY838" fmla="*/ 1524077 h 1564871"/>
              <a:gd name="csX839" fmla="*/ 526020 w 1228330"/>
              <a:gd name="csY839" fmla="*/ 1521341 h 1564871"/>
              <a:gd name="csX840" fmla="*/ 525643 w 1228330"/>
              <a:gd name="csY840" fmla="*/ 1521288 h 1564871"/>
              <a:gd name="csX841" fmla="*/ 442309 w 1228330"/>
              <a:gd name="csY841" fmla="*/ 1541887 h 1564871"/>
              <a:gd name="csX842" fmla="*/ 430812 w 1228330"/>
              <a:gd name="csY842" fmla="*/ 1535214 h 1564871"/>
              <a:gd name="csX843" fmla="*/ 421631 w 1228330"/>
              <a:gd name="csY843" fmla="*/ 1531873 h 1564871"/>
              <a:gd name="csX844" fmla="*/ 410301 w 1228330"/>
              <a:gd name="csY844" fmla="*/ 1528769 h 1564871"/>
              <a:gd name="csX845" fmla="*/ 397506 w 1228330"/>
              <a:gd name="csY845" fmla="*/ 1525217 h 1564871"/>
              <a:gd name="csX846" fmla="*/ 396708 w 1228330"/>
              <a:gd name="csY846" fmla="*/ 1525734 h 1564871"/>
              <a:gd name="csX847" fmla="*/ 396383 w 1228330"/>
              <a:gd name="csY847" fmla="*/ 1525971 h 1564871"/>
              <a:gd name="csX848" fmla="*/ 381274 w 1228330"/>
              <a:gd name="csY848" fmla="*/ 1537564 h 1564871"/>
              <a:gd name="csX849" fmla="*/ 364840 w 1228330"/>
              <a:gd name="csY849" fmla="*/ 1537854 h 1564871"/>
              <a:gd name="csX850" fmla="*/ 345468 w 1228330"/>
              <a:gd name="csY850" fmla="*/ 1535214 h 1564871"/>
              <a:gd name="csX851" fmla="*/ 368155 w 1228330"/>
              <a:gd name="csY851" fmla="*/ 1523367 h 1564871"/>
              <a:gd name="csX852" fmla="*/ 361201 w 1228330"/>
              <a:gd name="csY852" fmla="*/ 1489140 h 1564871"/>
              <a:gd name="csX853" fmla="*/ 356764 w 1228330"/>
              <a:gd name="csY853" fmla="*/ 1463524 h 1564871"/>
              <a:gd name="csX854" fmla="*/ 429277 w 1228330"/>
              <a:gd name="csY854" fmla="*/ 1477468 h 1564871"/>
              <a:gd name="csX855" fmla="*/ 429216 w 1228330"/>
              <a:gd name="csY855" fmla="*/ 1478143 h 1564871"/>
              <a:gd name="csX856" fmla="*/ 430356 w 1228330"/>
              <a:gd name="csY856" fmla="*/ 1481686 h 1564871"/>
              <a:gd name="csX857" fmla="*/ 431338 w 1228330"/>
              <a:gd name="csY857" fmla="*/ 1482089 h 1564871"/>
              <a:gd name="csX858" fmla="*/ 432566 w 1228330"/>
              <a:gd name="csY858" fmla="*/ 1478169 h 1564871"/>
              <a:gd name="csX859" fmla="*/ 432856 w 1228330"/>
              <a:gd name="csY859" fmla="*/ 1478249 h 1564871"/>
              <a:gd name="csX860" fmla="*/ 435977 w 1228330"/>
              <a:gd name="csY860" fmla="*/ 1463972 h 1564871"/>
              <a:gd name="csX861" fmla="*/ 443115 w 1228330"/>
              <a:gd name="csY861" fmla="*/ 1432507 h 1564871"/>
              <a:gd name="csX862" fmla="*/ 448307 w 1228330"/>
              <a:gd name="csY862" fmla="*/ 1408716 h 1564871"/>
              <a:gd name="csX863" fmla="*/ 453191 w 1228330"/>
              <a:gd name="csY863" fmla="*/ 1387231 h 1564871"/>
              <a:gd name="csX864" fmla="*/ 471186 w 1228330"/>
              <a:gd name="csY864" fmla="*/ 1372709 h 1564871"/>
              <a:gd name="csX865" fmla="*/ 471352 w 1228330"/>
              <a:gd name="csY865" fmla="*/ 1372604 h 1564871"/>
              <a:gd name="csX866" fmla="*/ 447456 w 1228330"/>
              <a:gd name="csY866" fmla="*/ 1367570 h 1564871"/>
              <a:gd name="csX867" fmla="*/ 432802 w 1228330"/>
              <a:gd name="csY867" fmla="*/ 1364492 h 1564871"/>
              <a:gd name="csX868" fmla="*/ 432373 w 1228330"/>
              <a:gd name="csY868" fmla="*/ 1364852 h 1564871"/>
              <a:gd name="csX869" fmla="*/ 432172 w 1228330"/>
              <a:gd name="csY869" fmla="*/ 1361800 h 1564871"/>
              <a:gd name="csX870" fmla="*/ 430654 w 1228330"/>
              <a:gd name="csY870" fmla="*/ 1358292 h 1564871"/>
              <a:gd name="csX871" fmla="*/ 429628 w 1228330"/>
              <a:gd name="csY871" fmla="*/ 1354267 h 1564871"/>
              <a:gd name="csX872" fmla="*/ 430207 w 1228330"/>
              <a:gd name="csY872" fmla="*/ 1345481 h 1564871"/>
              <a:gd name="csX873" fmla="*/ 429593 w 1228330"/>
              <a:gd name="csY873" fmla="*/ 1343358 h 1564871"/>
              <a:gd name="csX874" fmla="*/ 428488 w 1228330"/>
              <a:gd name="csY874" fmla="*/ 1341797 h 1564871"/>
              <a:gd name="csX875" fmla="*/ 428602 w 1228330"/>
              <a:gd name="csY875" fmla="*/ 1339877 h 1564871"/>
              <a:gd name="csX876" fmla="*/ 429610 w 1228330"/>
              <a:gd name="csY876" fmla="*/ 1337825 h 1564871"/>
              <a:gd name="csX877" fmla="*/ 428909 w 1228330"/>
              <a:gd name="csY877" fmla="*/ 1336606 h 1564871"/>
              <a:gd name="csX878" fmla="*/ 429409 w 1228330"/>
              <a:gd name="csY878" fmla="*/ 1334685 h 1564871"/>
              <a:gd name="csX879" fmla="*/ 428015 w 1228330"/>
              <a:gd name="csY879" fmla="*/ 1331388 h 1564871"/>
              <a:gd name="csX880" fmla="*/ 426883 w 1228330"/>
              <a:gd name="csY880" fmla="*/ 1329748 h 1564871"/>
              <a:gd name="csX881" fmla="*/ 424227 w 1228330"/>
              <a:gd name="csY881" fmla="*/ 1327451 h 1564871"/>
              <a:gd name="csX882" fmla="*/ 422867 w 1228330"/>
              <a:gd name="csY882" fmla="*/ 1324899 h 1564871"/>
              <a:gd name="csX883" fmla="*/ 423271 w 1228330"/>
              <a:gd name="csY883" fmla="*/ 1322478 h 1564871"/>
              <a:gd name="csX884" fmla="*/ 422981 w 1228330"/>
              <a:gd name="csY884" fmla="*/ 1320338 h 1564871"/>
              <a:gd name="csX885" fmla="*/ 421288 w 1228330"/>
              <a:gd name="csY885" fmla="*/ 1318698 h 1564871"/>
              <a:gd name="csX886" fmla="*/ 416974 w 1228330"/>
              <a:gd name="csY886" fmla="*/ 1316629 h 1564871"/>
              <a:gd name="csX887" fmla="*/ 415299 w 1228330"/>
              <a:gd name="csY887" fmla="*/ 1316603 h 1564871"/>
              <a:gd name="csX888" fmla="*/ 414562 w 1228330"/>
              <a:gd name="csY888" fmla="*/ 1314700 h 1564871"/>
              <a:gd name="csX889" fmla="*/ 414474 w 1228330"/>
              <a:gd name="csY889" fmla="*/ 1312797 h 1564871"/>
              <a:gd name="csX890" fmla="*/ 413939 w 1228330"/>
              <a:gd name="csY890" fmla="*/ 1310403 h 1564871"/>
              <a:gd name="csX891" fmla="*/ 413983 w 1228330"/>
              <a:gd name="csY891" fmla="*/ 1309368 h 1564871"/>
              <a:gd name="csX892" fmla="*/ 411344 w 1228330"/>
              <a:gd name="csY892" fmla="*/ 1308947 h 1564871"/>
              <a:gd name="csX893" fmla="*/ 409879 w 1228330"/>
              <a:gd name="csY893" fmla="*/ 1308614 h 1564871"/>
              <a:gd name="csX894" fmla="*/ 408292 w 1228330"/>
              <a:gd name="csY894" fmla="*/ 1307904 h 1564871"/>
              <a:gd name="csX895" fmla="*/ 407906 w 1228330"/>
              <a:gd name="csY895" fmla="*/ 1307728 h 1564871"/>
              <a:gd name="csX896" fmla="*/ 407626 w 1228330"/>
              <a:gd name="csY896" fmla="*/ 1307606 h 1564871"/>
              <a:gd name="csX897" fmla="*/ 407205 w 1228330"/>
              <a:gd name="csY897" fmla="*/ 1307500 h 1564871"/>
              <a:gd name="csX898" fmla="*/ 407284 w 1228330"/>
              <a:gd name="csY898" fmla="*/ 1307360 h 1564871"/>
              <a:gd name="csX899" fmla="*/ 406661 w 1228330"/>
              <a:gd name="csY899" fmla="*/ 1306326 h 1564871"/>
              <a:gd name="csX900" fmla="*/ 405538 w 1228330"/>
              <a:gd name="csY900" fmla="*/ 1305203 h 1564871"/>
              <a:gd name="csX901" fmla="*/ 406205 w 1228330"/>
              <a:gd name="csY901" fmla="*/ 1303326 h 1564871"/>
              <a:gd name="csX902" fmla="*/ 406468 w 1228330"/>
              <a:gd name="csY902" fmla="*/ 1301791 h 1564871"/>
              <a:gd name="csX903" fmla="*/ 406178 w 1228330"/>
              <a:gd name="csY903" fmla="*/ 1299713 h 1564871"/>
              <a:gd name="csX904" fmla="*/ 406398 w 1228330"/>
              <a:gd name="csY904" fmla="*/ 1297775 h 1564871"/>
              <a:gd name="csX905" fmla="*/ 406328 w 1228330"/>
              <a:gd name="csY905" fmla="*/ 1294662 h 1564871"/>
              <a:gd name="csX906" fmla="*/ 405161 w 1228330"/>
              <a:gd name="csY906" fmla="*/ 1292716 h 1564871"/>
              <a:gd name="csX907" fmla="*/ 404741 w 1228330"/>
              <a:gd name="csY907" fmla="*/ 1291093 h 1564871"/>
              <a:gd name="csX908" fmla="*/ 403565 w 1228330"/>
              <a:gd name="csY908" fmla="*/ 1289505 h 1564871"/>
              <a:gd name="csX909" fmla="*/ 403074 w 1228330"/>
              <a:gd name="csY909" fmla="*/ 1288365 h 1564871"/>
              <a:gd name="csX910" fmla="*/ 400452 w 1228330"/>
              <a:gd name="csY910" fmla="*/ 1284911 h 1564871"/>
              <a:gd name="csX911" fmla="*/ 400469 w 1228330"/>
              <a:gd name="csY911" fmla="*/ 1282508 h 1564871"/>
              <a:gd name="csX912" fmla="*/ 400601 w 1228330"/>
              <a:gd name="csY912" fmla="*/ 1282263 h 1564871"/>
              <a:gd name="csX913" fmla="*/ 399277 w 1228330"/>
              <a:gd name="csY913" fmla="*/ 1281140 h 1564871"/>
              <a:gd name="csX914" fmla="*/ 396796 w 1228330"/>
              <a:gd name="csY914" fmla="*/ 1280859 h 1564871"/>
              <a:gd name="csX915" fmla="*/ 395804 w 1228330"/>
              <a:gd name="csY915" fmla="*/ 1280000 h 1564871"/>
              <a:gd name="csX916" fmla="*/ 391236 w 1228330"/>
              <a:gd name="csY916" fmla="*/ 1276992 h 1564871"/>
              <a:gd name="csX917" fmla="*/ 390394 w 1228330"/>
              <a:gd name="csY917" fmla="*/ 1275659 h 1564871"/>
              <a:gd name="csX918" fmla="*/ 388394 w 1228330"/>
              <a:gd name="csY918" fmla="*/ 1273914 h 1564871"/>
              <a:gd name="csX919" fmla="*/ 386413 w 1228330"/>
              <a:gd name="csY919" fmla="*/ 1272879 h 1564871"/>
              <a:gd name="csX920" fmla="*/ 385817 w 1228330"/>
              <a:gd name="csY920" fmla="*/ 1272011 h 1564871"/>
              <a:gd name="csX921" fmla="*/ 384115 w 1228330"/>
              <a:gd name="csY921" fmla="*/ 1270879 h 1564871"/>
              <a:gd name="csX922" fmla="*/ 382625 w 1228330"/>
              <a:gd name="csY922" fmla="*/ 1270906 h 1564871"/>
              <a:gd name="csX923" fmla="*/ 380836 w 1228330"/>
              <a:gd name="csY923" fmla="*/ 1270011 h 1564871"/>
              <a:gd name="csX924" fmla="*/ 377757 w 1228330"/>
              <a:gd name="csY924" fmla="*/ 1270433 h 1564871"/>
              <a:gd name="csX925" fmla="*/ 373337 w 1228330"/>
              <a:gd name="csY925" fmla="*/ 1270485 h 1564871"/>
              <a:gd name="csX926" fmla="*/ 370260 w 1228330"/>
              <a:gd name="csY926" fmla="*/ 1272467 h 1564871"/>
              <a:gd name="csX927" fmla="*/ 369979 w 1228330"/>
              <a:gd name="csY927" fmla="*/ 1271818 h 1564871"/>
              <a:gd name="csX928" fmla="*/ 369128 w 1228330"/>
              <a:gd name="csY928" fmla="*/ 1271370 h 1564871"/>
              <a:gd name="csX929" fmla="*/ 368155 w 1228330"/>
              <a:gd name="csY929" fmla="*/ 1271370 h 1564871"/>
              <a:gd name="csX930" fmla="*/ 366007 w 1228330"/>
              <a:gd name="csY930" fmla="*/ 1272081 h 1564871"/>
              <a:gd name="csX931" fmla="*/ 360885 w 1228330"/>
              <a:gd name="csY931" fmla="*/ 1272853 h 1564871"/>
              <a:gd name="csX932" fmla="*/ 357141 w 1228330"/>
              <a:gd name="csY932" fmla="*/ 1269933 h 1564871"/>
              <a:gd name="csX933" fmla="*/ 355606 w 1228330"/>
              <a:gd name="csY933" fmla="*/ 1269240 h 1564871"/>
              <a:gd name="csX934" fmla="*/ 355527 w 1228330"/>
              <a:gd name="csY934" fmla="*/ 1268275 h 1564871"/>
              <a:gd name="csX935" fmla="*/ 354677 w 1228330"/>
              <a:gd name="csY935" fmla="*/ 1267302 h 1564871"/>
              <a:gd name="csX936" fmla="*/ 352572 w 1228330"/>
              <a:gd name="csY936" fmla="*/ 1266600 h 1564871"/>
              <a:gd name="csX937" fmla="*/ 352256 w 1228330"/>
              <a:gd name="csY937" fmla="*/ 1266425 h 1564871"/>
              <a:gd name="csX938" fmla="*/ 351958 w 1228330"/>
              <a:gd name="csY938" fmla="*/ 1266258 h 1564871"/>
              <a:gd name="csX939" fmla="*/ 350187 w 1228330"/>
              <a:gd name="csY939" fmla="*/ 1265258 h 1564871"/>
              <a:gd name="csX940" fmla="*/ 347355 w 1228330"/>
              <a:gd name="csY940" fmla="*/ 1264837 h 1564871"/>
              <a:gd name="csX941" fmla="*/ 342540 w 1228330"/>
              <a:gd name="csY941" fmla="*/ 1265829 h 1564871"/>
              <a:gd name="csX942" fmla="*/ 339584 w 1228330"/>
              <a:gd name="csY942" fmla="*/ 1265329 h 1564871"/>
              <a:gd name="csX943" fmla="*/ 337234 w 1228330"/>
              <a:gd name="csY943" fmla="*/ 1265513 h 1564871"/>
              <a:gd name="csX944" fmla="*/ 332569 w 1228330"/>
              <a:gd name="csY944" fmla="*/ 1263444 h 1564871"/>
              <a:gd name="csX945" fmla="*/ 330184 w 1228330"/>
              <a:gd name="csY945" fmla="*/ 1263540 h 1564871"/>
              <a:gd name="csX946" fmla="*/ 328044 w 1228330"/>
              <a:gd name="csY946" fmla="*/ 1265021 h 1564871"/>
              <a:gd name="csX947" fmla="*/ 326229 w 1228330"/>
              <a:gd name="csY947" fmla="*/ 1264960 h 1564871"/>
              <a:gd name="csX948" fmla="*/ 323352 w 1228330"/>
              <a:gd name="csY948" fmla="*/ 1263856 h 1564871"/>
              <a:gd name="csX949" fmla="*/ 323273 w 1228330"/>
              <a:gd name="csY949" fmla="*/ 1261427 h 1564871"/>
              <a:gd name="csX950" fmla="*/ 322712 w 1228330"/>
              <a:gd name="csY950" fmla="*/ 1259199 h 1564871"/>
              <a:gd name="csX951" fmla="*/ 320652 w 1228330"/>
              <a:gd name="csY951" fmla="*/ 1258611 h 1564871"/>
              <a:gd name="csX952" fmla="*/ 318432 w 1228330"/>
              <a:gd name="csY952" fmla="*/ 1260260 h 1564871"/>
              <a:gd name="csX953" fmla="*/ 316811 w 1228330"/>
              <a:gd name="csY953" fmla="*/ 1260444 h 1564871"/>
              <a:gd name="csX954" fmla="*/ 314750 w 1228330"/>
              <a:gd name="csY954" fmla="*/ 1262216 h 1564871"/>
              <a:gd name="csX955" fmla="*/ 313180 w 1228330"/>
              <a:gd name="csY955" fmla="*/ 1262119 h 1564871"/>
              <a:gd name="csX956" fmla="*/ 311838 w 1228330"/>
              <a:gd name="csY956" fmla="*/ 1261014 h 1564871"/>
              <a:gd name="csX957" fmla="*/ 310628 w 1228330"/>
              <a:gd name="csY957" fmla="*/ 1260601 h 1564871"/>
              <a:gd name="csX958" fmla="*/ 307621 w 1228330"/>
              <a:gd name="csY958" fmla="*/ 1258024 h 1564871"/>
              <a:gd name="csX959" fmla="*/ 305998 w 1228330"/>
              <a:gd name="csY959" fmla="*/ 1258375 h 1564871"/>
              <a:gd name="csX960" fmla="*/ 304226 w 1228330"/>
              <a:gd name="csY960" fmla="*/ 1259295 h 1564871"/>
              <a:gd name="csX961" fmla="*/ 301569 w 1228330"/>
              <a:gd name="csY961" fmla="*/ 1259927 h 1564871"/>
              <a:gd name="csX962" fmla="*/ 299509 w 1228330"/>
              <a:gd name="csY962" fmla="*/ 1260032 h 1564871"/>
              <a:gd name="csX963" fmla="*/ 295423 w 1228330"/>
              <a:gd name="csY963" fmla="*/ 1259637 h 1564871"/>
              <a:gd name="csX964" fmla="*/ 292511 w 1228330"/>
              <a:gd name="csY964" fmla="*/ 1259093 h 1564871"/>
              <a:gd name="csX965" fmla="*/ 291020 w 1228330"/>
              <a:gd name="csY965" fmla="*/ 1258235 h 1564871"/>
              <a:gd name="csX966" fmla="*/ 290371 w 1228330"/>
              <a:gd name="csY966" fmla="*/ 1255998 h 1564871"/>
              <a:gd name="csX967" fmla="*/ 289072 w 1228330"/>
              <a:gd name="csY967" fmla="*/ 1254122 h 1564871"/>
              <a:gd name="csX968" fmla="*/ 286162 w 1228330"/>
              <a:gd name="csY968" fmla="*/ 1252604 h 1564871"/>
              <a:gd name="csX969" fmla="*/ 284995 w 1228330"/>
              <a:gd name="csY969" fmla="*/ 1250614 h 1564871"/>
              <a:gd name="csX970" fmla="*/ 284635 w 1228330"/>
              <a:gd name="csY970" fmla="*/ 1248623 h 1564871"/>
              <a:gd name="csX971" fmla="*/ 284031 w 1228330"/>
              <a:gd name="csY971" fmla="*/ 1247079 h 1564871"/>
              <a:gd name="csX972" fmla="*/ 284233 w 1228330"/>
              <a:gd name="csY972" fmla="*/ 1243510 h 1564871"/>
              <a:gd name="csX973" fmla="*/ 283145 w 1228330"/>
              <a:gd name="csY973" fmla="*/ 1240538 h 1564871"/>
              <a:gd name="csX974" fmla="*/ 282662 w 1228330"/>
              <a:gd name="csY974" fmla="*/ 1237293 h 1564871"/>
              <a:gd name="csX975" fmla="*/ 282539 w 1228330"/>
              <a:gd name="csY975" fmla="*/ 1236074 h 1564871"/>
              <a:gd name="csX976" fmla="*/ 281777 w 1228330"/>
              <a:gd name="csY976" fmla="*/ 1233356 h 1564871"/>
              <a:gd name="csX977" fmla="*/ 277515 w 1228330"/>
              <a:gd name="csY977" fmla="*/ 1231567 h 1564871"/>
              <a:gd name="csX978" fmla="*/ 275217 w 1228330"/>
              <a:gd name="csY978" fmla="*/ 1230918 h 1564871"/>
              <a:gd name="csX979" fmla="*/ 272446 w 1228330"/>
              <a:gd name="csY979" fmla="*/ 1230084 h 1564871"/>
              <a:gd name="csX980" fmla="*/ 271596 w 1228330"/>
              <a:gd name="csY980" fmla="*/ 1229672 h 1564871"/>
              <a:gd name="csX981" fmla="*/ 270973 w 1228330"/>
              <a:gd name="csY981" fmla="*/ 1228314 h 1564871"/>
              <a:gd name="csX982" fmla="*/ 269552 w 1228330"/>
              <a:gd name="csY982" fmla="*/ 1227243 h 1564871"/>
              <a:gd name="csX983" fmla="*/ 267843 w 1228330"/>
              <a:gd name="csY983" fmla="*/ 1225516 h 1564871"/>
              <a:gd name="csX984" fmla="*/ 265247 w 1228330"/>
              <a:gd name="csY984" fmla="*/ 1223710 h 1564871"/>
              <a:gd name="csX985" fmla="*/ 263739 w 1228330"/>
              <a:gd name="csY985" fmla="*/ 1222438 h 1564871"/>
              <a:gd name="csX986" fmla="*/ 262212 w 1228330"/>
              <a:gd name="csY986" fmla="*/ 1220517 h 1564871"/>
              <a:gd name="csX987" fmla="*/ 260406 w 1228330"/>
              <a:gd name="csY987" fmla="*/ 1219254 h 1564871"/>
              <a:gd name="csX988" fmla="*/ 260713 w 1228330"/>
              <a:gd name="csY988" fmla="*/ 1217185 h 1564871"/>
              <a:gd name="csX989" fmla="*/ 260064 w 1228330"/>
              <a:gd name="csY989" fmla="*/ 1215098 h 1564871"/>
              <a:gd name="csX990" fmla="*/ 258783 w 1228330"/>
              <a:gd name="csY990" fmla="*/ 1213633 h 1564871"/>
              <a:gd name="csX991" fmla="*/ 256829 w 1228330"/>
              <a:gd name="csY991" fmla="*/ 1211949 h 1564871"/>
              <a:gd name="csX992" fmla="*/ 254373 w 1228330"/>
              <a:gd name="csY992" fmla="*/ 1210801 h 1564871"/>
              <a:gd name="csX993" fmla="*/ 253671 w 1228330"/>
              <a:gd name="csY993" fmla="*/ 1210433 h 1564871"/>
              <a:gd name="csX994" fmla="*/ 251970 w 1228330"/>
              <a:gd name="csY994" fmla="*/ 1210775 h 1564871"/>
              <a:gd name="csX995" fmla="*/ 248664 w 1228330"/>
              <a:gd name="csY995" fmla="*/ 1210433 h 1564871"/>
              <a:gd name="csX996" fmla="*/ 248690 w 1228330"/>
              <a:gd name="csY996" fmla="*/ 1210037 h 1564871"/>
              <a:gd name="csX997" fmla="*/ 249068 w 1228330"/>
              <a:gd name="csY997" fmla="*/ 1207407 h 1564871"/>
              <a:gd name="csX998" fmla="*/ 248734 w 1228330"/>
              <a:gd name="csY998" fmla="*/ 1206881 h 1564871"/>
              <a:gd name="csX999" fmla="*/ 246226 w 1228330"/>
              <a:gd name="csY999" fmla="*/ 1204653 h 1564871"/>
              <a:gd name="csX1000" fmla="*/ 243700 w 1228330"/>
              <a:gd name="csY1000" fmla="*/ 1202707 h 1564871"/>
              <a:gd name="csX1001" fmla="*/ 241947 w 1228330"/>
              <a:gd name="csY1001" fmla="*/ 1200243 h 1564871"/>
              <a:gd name="csX1002" fmla="*/ 241955 w 1228330"/>
              <a:gd name="csY1002" fmla="*/ 1200067 h 1564871"/>
              <a:gd name="csX1003" fmla="*/ 242192 w 1228330"/>
              <a:gd name="csY1003" fmla="*/ 1199822 h 1564871"/>
              <a:gd name="csX1004" fmla="*/ 243525 w 1228330"/>
              <a:gd name="csY1004" fmla="*/ 1199032 h 1564871"/>
              <a:gd name="csX1005" fmla="*/ 247041 w 1228330"/>
              <a:gd name="csY1005" fmla="*/ 1198147 h 1564871"/>
              <a:gd name="csX1006" fmla="*/ 249173 w 1228330"/>
              <a:gd name="csY1006" fmla="*/ 1196015 h 1564871"/>
              <a:gd name="csX1007" fmla="*/ 252145 w 1228330"/>
              <a:gd name="csY1007" fmla="*/ 1190649 h 1564871"/>
              <a:gd name="csX1008" fmla="*/ 252672 w 1228330"/>
              <a:gd name="csY1008" fmla="*/ 1189369 h 1564871"/>
              <a:gd name="csX1009" fmla="*/ 252233 w 1228330"/>
              <a:gd name="csY1009" fmla="*/ 1187957 h 1564871"/>
              <a:gd name="csX1010" fmla="*/ 252189 w 1228330"/>
              <a:gd name="csY1010" fmla="*/ 1186545 h 1564871"/>
              <a:gd name="csX1011" fmla="*/ 252698 w 1228330"/>
              <a:gd name="csY1011" fmla="*/ 1184817 h 1564871"/>
              <a:gd name="csX1012" fmla="*/ 252882 w 1228330"/>
              <a:gd name="csY1012" fmla="*/ 1184476 h 1564871"/>
              <a:gd name="csX1013" fmla="*/ 254417 w 1228330"/>
              <a:gd name="csY1013" fmla="*/ 1184037 h 1564871"/>
              <a:gd name="csX1014" fmla="*/ 254864 w 1228330"/>
              <a:gd name="csY1014" fmla="*/ 1183520 h 1564871"/>
              <a:gd name="csX1015" fmla="*/ 255241 w 1228330"/>
              <a:gd name="csY1015" fmla="*/ 1181493 h 1564871"/>
              <a:gd name="csX1016" fmla="*/ 254127 w 1228330"/>
              <a:gd name="csY1016" fmla="*/ 1179556 h 1564871"/>
              <a:gd name="csX1017" fmla="*/ 254154 w 1228330"/>
              <a:gd name="csY1017" fmla="*/ 1179152 h 1564871"/>
              <a:gd name="csX1018" fmla="*/ 255846 w 1228330"/>
              <a:gd name="csY1018" fmla="*/ 1176767 h 1564871"/>
              <a:gd name="csX1019" fmla="*/ 256521 w 1228330"/>
              <a:gd name="csY1019" fmla="*/ 1172619 h 1564871"/>
              <a:gd name="csX1020" fmla="*/ 256925 w 1228330"/>
              <a:gd name="csY1020" fmla="*/ 1170830 h 1564871"/>
              <a:gd name="csX1021" fmla="*/ 257643 w 1228330"/>
              <a:gd name="csY1021" fmla="*/ 1169567 h 1564871"/>
              <a:gd name="csX1022" fmla="*/ 258477 w 1228330"/>
              <a:gd name="csY1022" fmla="*/ 1168743 h 1564871"/>
              <a:gd name="csX1023" fmla="*/ 258959 w 1228330"/>
              <a:gd name="csY1023" fmla="*/ 1168322 h 1564871"/>
              <a:gd name="csX1024" fmla="*/ 260459 w 1228330"/>
              <a:gd name="csY1024" fmla="*/ 1168015 h 1564871"/>
              <a:gd name="csX1025" fmla="*/ 263308 w 1228330"/>
              <a:gd name="csY1025" fmla="*/ 1167761 h 1564871"/>
              <a:gd name="csX1026" fmla="*/ 263554 w 1228330"/>
              <a:gd name="csY1026" fmla="*/ 1167743 h 1564871"/>
              <a:gd name="csX1027" fmla="*/ 263739 w 1228330"/>
              <a:gd name="csY1027" fmla="*/ 1167726 h 1564871"/>
              <a:gd name="csX1028" fmla="*/ 265151 w 1228330"/>
              <a:gd name="csY1028" fmla="*/ 1167734 h 1564871"/>
              <a:gd name="csX1029" fmla="*/ 267334 w 1228330"/>
              <a:gd name="csY1029" fmla="*/ 1167998 h 1564871"/>
              <a:gd name="csX1030" fmla="*/ 272912 w 1228330"/>
              <a:gd name="csY1030" fmla="*/ 1170734 h 1564871"/>
              <a:gd name="csX1031" fmla="*/ 275217 w 1228330"/>
              <a:gd name="csY1031" fmla="*/ 1171830 h 1564871"/>
              <a:gd name="csX1032" fmla="*/ 276261 w 1228330"/>
              <a:gd name="csY1032" fmla="*/ 1171996 h 1564871"/>
              <a:gd name="csX1033" fmla="*/ 277717 w 1228330"/>
              <a:gd name="csY1033" fmla="*/ 1171970 h 1564871"/>
              <a:gd name="csX1034" fmla="*/ 283162 w 1228330"/>
              <a:gd name="csY1034" fmla="*/ 1171303 h 1564871"/>
              <a:gd name="csX1035" fmla="*/ 284838 w 1228330"/>
              <a:gd name="csY1035" fmla="*/ 1170681 h 1564871"/>
              <a:gd name="csX1036" fmla="*/ 286434 w 1228330"/>
              <a:gd name="csY1036" fmla="*/ 1169935 h 1564871"/>
              <a:gd name="csX1037" fmla="*/ 287503 w 1228330"/>
              <a:gd name="csY1037" fmla="*/ 1168542 h 1564871"/>
              <a:gd name="csX1038" fmla="*/ 288660 w 1228330"/>
              <a:gd name="csY1038" fmla="*/ 1166787 h 1564871"/>
              <a:gd name="csX1039" fmla="*/ 289371 w 1228330"/>
              <a:gd name="csY1039" fmla="*/ 1165349 h 1564871"/>
              <a:gd name="csX1040" fmla="*/ 290669 w 1228330"/>
              <a:gd name="csY1040" fmla="*/ 1164595 h 1564871"/>
              <a:gd name="csX1041" fmla="*/ 292415 w 1228330"/>
              <a:gd name="csY1041" fmla="*/ 1163306 h 1564871"/>
              <a:gd name="csX1042" fmla="*/ 293642 w 1228330"/>
              <a:gd name="csY1042" fmla="*/ 1162105 h 1564871"/>
              <a:gd name="csX1043" fmla="*/ 296509 w 1228330"/>
              <a:gd name="csY1043" fmla="*/ 1158983 h 1564871"/>
              <a:gd name="csX1044" fmla="*/ 298395 w 1228330"/>
              <a:gd name="csY1044" fmla="*/ 1156615 h 1564871"/>
              <a:gd name="csX1045" fmla="*/ 298973 w 1228330"/>
              <a:gd name="csY1045" fmla="*/ 1154844 h 1564871"/>
              <a:gd name="csX1046" fmla="*/ 299193 w 1228330"/>
              <a:gd name="csY1046" fmla="*/ 1153274 h 1564871"/>
              <a:gd name="csX1047" fmla="*/ 298764 w 1228330"/>
              <a:gd name="csY1047" fmla="*/ 1150844 h 1564871"/>
              <a:gd name="csX1048" fmla="*/ 297360 w 1228330"/>
              <a:gd name="csY1048" fmla="*/ 1148319 h 1564871"/>
              <a:gd name="csX1049" fmla="*/ 297036 w 1228330"/>
              <a:gd name="csY1049" fmla="*/ 1147750 h 1564871"/>
              <a:gd name="csX1050" fmla="*/ 297044 w 1228330"/>
              <a:gd name="csY1050" fmla="*/ 1146899 h 1564871"/>
              <a:gd name="csX1051" fmla="*/ 297737 w 1228330"/>
              <a:gd name="csY1051" fmla="*/ 1146346 h 1564871"/>
              <a:gd name="csX1052" fmla="*/ 299448 w 1228330"/>
              <a:gd name="csY1052" fmla="*/ 1145242 h 1564871"/>
              <a:gd name="csX1053" fmla="*/ 300184 w 1228330"/>
              <a:gd name="csY1053" fmla="*/ 1144198 h 1564871"/>
              <a:gd name="csX1054" fmla="*/ 300772 w 1228330"/>
              <a:gd name="csY1054" fmla="*/ 1142627 h 1564871"/>
              <a:gd name="csX1055" fmla="*/ 301394 w 1228330"/>
              <a:gd name="csY1055" fmla="*/ 1141217 h 1564871"/>
              <a:gd name="csX1056" fmla="*/ 301648 w 1228330"/>
              <a:gd name="csY1056" fmla="*/ 1140330 h 1564871"/>
              <a:gd name="csX1057" fmla="*/ 301797 w 1228330"/>
              <a:gd name="csY1057" fmla="*/ 1137428 h 1564871"/>
              <a:gd name="csX1058" fmla="*/ 301728 w 1228330"/>
              <a:gd name="csY1058" fmla="*/ 1136060 h 1564871"/>
              <a:gd name="csX1059" fmla="*/ 300316 w 1228330"/>
              <a:gd name="csY1059" fmla="*/ 1133815 h 1564871"/>
              <a:gd name="csX1060" fmla="*/ 299789 w 1228330"/>
              <a:gd name="csY1060" fmla="*/ 1132631 h 1564871"/>
              <a:gd name="csX1061" fmla="*/ 299798 w 1228330"/>
              <a:gd name="csY1061" fmla="*/ 1131833 h 1564871"/>
              <a:gd name="csX1062" fmla="*/ 299885 w 1228330"/>
              <a:gd name="csY1062" fmla="*/ 1131035 h 1564871"/>
              <a:gd name="csX1063" fmla="*/ 300736 w 1228330"/>
              <a:gd name="csY1063" fmla="*/ 1127185 h 1564871"/>
              <a:gd name="csX1064" fmla="*/ 300500 w 1228330"/>
              <a:gd name="csY1064" fmla="*/ 1126168 h 1564871"/>
              <a:gd name="csX1065" fmla="*/ 299509 w 1228330"/>
              <a:gd name="csY1065" fmla="*/ 1123852 h 1564871"/>
              <a:gd name="csX1066" fmla="*/ 297465 w 1228330"/>
              <a:gd name="csY1066" fmla="*/ 1120021 h 1564871"/>
              <a:gd name="csX1067" fmla="*/ 296527 w 1228330"/>
              <a:gd name="csY1067" fmla="*/ 1116907 h 1564871"/>
              <a:gd name="csX1068" fmla="*/ 295764 w 1228330"/>
              <a:gd name="csY1068" fmla="*/ 1115399 h 1564871"/>
              <a:gd name="csX1069" fmla="*/ 295693 w 1228330"/>
              <a:gd name="csY1069" fmla="*/ 1114347 h 1564871"/>
              <a:gd name="csX1070" fmla="*/ 295755 w 1228330"/>
              <a:gd name="csY1070" fmla="*/ 1112286 h 1564871"/>
              <a:gd name="csX1071" fmla="*/ 294326 w 1228330"/>
              <a:gd name="csY1071" fmla="*/ 1109041 h 1564871"/>
              <a:gd name="csX1072" fmla="*/ 293011 w 1228330"/>
              <a:gd name="csY1072" fmla="*/ 1106279 h 1564871"/>
              <a:gd name="csX1073" fmla="*/ 290484 w 1228330"/>
              <a:gd name="csY1073" fmla="*/ 1102937 h 1564871"/>
              <a:gd name="csX1074" fmla="*/ 289072 w 1228330"/>
              <a:gd name="csY1074" fmla="*/ 1102157 h 1564871"/>
              <a:gd name="csX1075" fmla="*/ 287415 w 1228330"/>
              <a:gd name="csY1075" fmla="*/ 1101535 h 1564871"/>
              <a:gd name="csX1076" fmla="*/ 285714 w 1228330"/>
              <a:gd name="csY1076" fmla="*/ 1101236 h 1564871"/>
              <a:gd name="csX1077" fmla="*/ 280330 w 1228330"/>
              <a:gd name="csY1077" fmla="*/ 1101158 h 1564871"/>
              <a:gd name="csX1078" fmla="*/ 279401 w 1228330"/>
              <a:gd name="csY1078" fmla="*/ 1100824 h 1564871"/>
              <a:gd name="csX1079" fmla="*/ 277989 w 1228330"/>
              <a:gd name="csY1079" fmla="*/ 1100044 h 1564871"/>
              <a:gd name="csX1080" fmla="*/ 277752 w 1228330"/>
              <a:gd name="csY1080" fmla="*/ 1099596 h 1564871"/>
              <a:gd name="csX1081" fmla="*/ 278077 w 1228330"/>
              <a:gd name="csY1081" fmla="*/ 1099071 h 1564871"/>
              <a:gd name="csX1082" fmla="*/ 278646 w 1228330"/>
              <a:gd name="csY1082" fmla="*/ 1098912 h 1564871"/>
              <a:gd name="csX1083" fmla="*/ 281602 w 1228330"/>
              <a:gd name="csY1083" fmla="*/ 1098939 h 1564871"/>
              <a:gd name="csX1084" fmla="*/ 283145 w 1228330"/>
              <a:gd name="csY1084" fmla="*/ 1098747 h 1564871"/>
              <a:gd name="csX1085" fmla="*/ 284890 w 1228330"/>
              <a:gd name="csY1085" fmla="*/ 1097992 h 1564871"/>
              <a:gd name="csX1086" fmla="*/ 286355 w 1228330"/>
              <a:gd name="csY1086" fmla="*/ 1096914 h 1564871"/>
              <a:gd name="csX1087" fmla="*/ 286924 w 1228330"/>
              <a:gd name="csY1087" fmla="*/ 1095984 h 1564871"/>
              <a:gd name="csX1088" fmla="*/ 287179 w 1228330"/>
              <a:gd name="csY1088" fmla="*/ 1094730 h 1564871"/>
              <a:gd name="csX1089" fmla="*/ 285469 w 1228330"/>
              <a:gd name="csY1089" fmla="*/ 1091047 h 1564871"/>
              <a:gd name="csX1090" fmla="*/ 285355 w 1228330"/>
              <a:gd name="csY1090" fmla="*/ 1089837 h 1564871"/>
              <a:gd name="csX1091" fmla="*/ 285846 w 1228330"/>
              <a:gd name="csY1091" fmla="*/ 1088872 h 1564871"/>
              <a:gd name="csX1092" fmla="*/ 286618 w 1228330"/>
              <a:gd name="csY1092" fmla="*/ 1088354 h 1564871"/>
              <a:gd name="csX1093" fmla="*/ 289135 w 1228330"/>
              <a:gd name="csY1093" fmla="*/ 1087478 h 1564871"/>
              <a:gd name="csX1094" fmla="*/ 289783 w 1228330"/>
              <a:gd name="csY1094" fmla="*/ 1087565 h 1564871"/>
              <a:gd name="csX1095" fmla="*/ 290590 w 1228330"/>
              <a:gd name="csY1095" fmla="*/ 1087767 h 1564871"/>
              <a:gd name="csX1096" fmla="*/ 292572 w 1228330"/>
              <a:gd name="csY1096" fmla="*/ 1088538 h 1564871"/>
              <a:gd name="csX1097" fmla="*/ 293457 w 1228330"/>
              <a:gd name="csY1097" fmla="*/ 1088626 h 1564871"/>
              <a:gd name="csX1098" fmla="*/ 294553 w 1228330"/>
              <a:gd name="csY1098" fmla="*/ 1088275 h 1564871"/>
              <a:gd name="csX1099" fmla="*/ 295369 w 1228330"/>
              <a:gd name="csY1099" fmla="*/ 1087802 h 1564871"/>
              <a:gd name="csX1100" fmla="*/ 296308 w 1228330"/>
              <a:gd name="csY1100" fmla="*/ 1086811 h 1564871"/>
              <a:gd name="csX1101" fmla="*/ 297211 w 1228330"/>
              <a:gd name="csY1101" fmla="*/ 1085171 h 1564871"/>
              <a:gd name="csX1102" fmla="*/ 297755 w 1228330"/>
              <a:gd name="csY1102" fmla="*/ 1082882 h 1564871"/>
              <a:gd name="csX1103" fmla="*/ 297948 w 1228330"/>
              <a:gd name="csY1103" fmla="*/ 1077884 h 1564871"/>
              <a:gd name="csX1104" fmla="*/ 298597 w 1228330"/>
              <a:gd name="csY1104" fmla="*/ 1077244 h 1564871"/>
              <a:gd name="csX1105" fmla="*/ 300061 w 1228330"/>
              <a:gd name="csY1105" fmla="*/ 1076455 h 1564871"/>
              <a:gd name="csX1106" fmla="*/ 300797 w 1228330"/>
              <a:gd name="csY1106" fmla="*/ 1075700 h 1564871"/>
              <a:gd name="csX1107" fmla="*/ 301166 w 1228330"/>
              <a:gd name="csY1107" fmla="*/ 1075016 h 1564871"/>
              <a:gd name="csX1108" fmla="*/ 301228 w 1228330"/>
              <a:gd name="csY1108" fmla="*/ 1071184 h 1564871"/>
              <a:gd name="csX1109" fmla="*/ 301069 w 1228330"/>
              <a:gd name="csY1109" fmla="*/ 1069562 h 1564871"/>
              <a:gd name="csX1110" fmla="*/ 302184 w 1228330"/>
              <a:gd name="csY1110" fmla="*/ 1065571 h 1564871"/>
              <a:gd name="csX1111" fmla="*/ 302850 w 1228330"/>
              <a:gd name="csY1111" fmla="*/ 1062222 h 1564871"/>
              <a:gd name="csX1112" fmla="*/ 303542 w 1228330"/>
              <a:gd name="csY1112" fmla="*/ 1061257 h 1564871"/>
              <a:gd name="csX1113" fmla="*/ 304358 w 1228330"/>
              <a:gd name="csY1113" fmla="*/ 1060582 h 1564871"/>
              <a:gd name="csX1114" fmla="*/ 305130 w 1228330"/>
              <a:gd name="csY1114" fmla="*/ 1060144 h 1564871"/>
              <a:gd name="csX1115" fmla="*/ 306270 w 1228330"/>
              <a:gd name="csY1115" fmla="*/ 1059670 h 1564871"/>
              <a:gd name="csX1116" fmla="*/ 306796 w 1228330"/>
              <a:gd name="csY1116" fmla="*/ 1058986 h 1564871"/>
              <a:gd name="csX1117" fmla="*/ 307366 w 1228330"/>
              <a:gd name="csY1117" fmla="*/ 1057329 h 1564871"/>
              <a:gd name="csX1118" fmla="*/ 307567 w 1228330"/>
              <a:gd name="csY1118" fmla="*/ 1055592 h 1564871"/>
              <a:gd name="csX1119" fmla="*/ 307577 w 1228330"/>
              <a:gd name="csY1119" fmla="*/ 1053329 h 1564871"/>
              <a:gd name="csX1120" fmla="*/ 307418 w 1228330"/>
              <a:gd name="csY1120" fmla="*/ 1049120 h 1564871"/>
              <a:gd name="csX1121" fmla="*/ 308041 w 1228330"/>
              <a:gd name="csY1121" fmla="*/ 1047630 h 1564871"/>
              <a:gd name="csX1122" fmla="*/ 308577 w 1228330"/>
              <a:gd name="csY1122" fmla="*/ 1046744 h 1564871"/>
              <a:gd name="csX1123" fmla="*/ 309190 w 1228330"/>
              <a:gd name="csY1123" fmla="*/ 1046148 h 1564871"/>
              <a:gd name="csX1124" fmla="*/ 310207 w 1228330"/>
              <a:gd name="csY1124" fmla="*/ 1045394 h 1564871"/>
              <a:gd name="csX1125" fmla="*/ 310541 w 1228330"/>
              <a:gd name="csY1125" fmla="*/ 1044508 h 1564871"/>
              <a:gd name="csX1126" fmla="*/ 310715 w 1228330"/>
              <a:gd name="csY1126" fmla="*/ 1043052 h 1564871"/>
              <a:gd name="csX1127" fmla="*/ 310602 w 1228330"/>
              <a:gd name="csY1127" fmla="*/ 1041877 h 1564871"/>
              <a:gd name="csX1128" fmla="*/ 309655 w 1228330"/>
              <a:gd name="csY1128" fmla="*/ 1038667 h 1564871"/>
              <a:gd name="csX1129" fmla="*/ 309944 w 1228330"/>
              <a:gd name="csY1129" fmla="*/ 1038677 h 1564871"/>
              <a:gd name="csX1130" fmla="*/ 309813 w 1228330"/>
              <a:gd name="csY1130" fmla="*/ 1038545 h 1564871"/>
              <a:gd name="csX1131" fmla="*/ 309716 w 1228330"/>
              <a:gd name="csY1131" fmla="*/ 1038405 h 1564871"/>
              <a:gd name="csX1132" fmla="*/ 309242 w 1228330"/>
              <a:gd name="csY1132" fmla="*/ 1037685 h 1564871"/>
              <a:gd name="csX1133" fmla="*/ 308717 w 1228330"/>
              <a:gd name="csY1133" fmla="*/ 1036896 h 1564871"/>
              <a:gd name="csX1134" fmla="*/ 308401 w 1228330"/>
              <a:gd name="csY1134" fmla="*/ 1034879 h 1564871"/>
              <a:gd name="csX1135" fmla="*/ 309997 w 1228330"/>
              <a:gd name="csY1135" fmla="*/ 1032073 h 1564871"/>
              <a:gd name="csX1136" fmla="*/ 311356 w 1228330"/>
              <a:gd name="csY1136" fmla="*/ 1031722 h 1564871"/>
              <a:gd name="csX1137" fmla="*/ 314022 w 1228330"/>
              <a:gd name="csY1137" fmla="*/ 1029732 h 1564871"/>
              <a:gd name="csX1138" fmla="*/ 314574 w 1228330"/>
              <a:gd name="csY1138" fmla="*/ 1028083 h 1564871"/>
              <a:gd name="csX1139" fmla="*/ 315486 w 1228330"/>
              <a:gd name="csY1139" fmla="*/ 1027364 h 1564871"/>
              <a:gd name="csX1140" fmla="*/ 317530 w 1228330"/>
              <a:gd name="csY1140" fmla="*/ 1026899 h 1564871"/>
              <a:gd name="csX1141" fmla="*/ 318170 w 1228330"/>
              <a:gd name="csY1141" fmla="*/ 1025443 h 1564871"/>
              <a:gd name="csX1142" fmla="*/ 317976 w 1228330"/>
              <a:gd name="csY1142" fmla="*/ 1020488 h 1564871"/>
              <a:gd name="csX1143" fmla="*/ 317258 w 1228330"/>
              <a:gd name="csY1143" fmla="*/ 1018490 h 1564871"/>
              <a:gd name="csX1144" fmla="*/ 313750 w 1228330"/>
              <a:gd name="csY1144" fmla="*/ 1015832 h 1564871"/>
              <a:gd name="csX1145" fmla="*/ 312908 w 1228330"/>
              <a:gd name="csY1145" fmla="*/ 1014806 h 1564871"/>
              <a:gd name="csX1146" fmla="*/ 310953 w 1228330"/>
              <a:gd name="csY1146" fmla="*/ 1014578 h 1564871"/>
              <a:gd name="csX1147" fmla="*/ 310128 w 1228330"/>
              <a:gd name="csY1147" fmla="*/ 1013254 h 1564871"/>
              <a:gd name="csX1148" fmla="*/ 306646 w 1228330"/>
              <a:gd name="csY1148" fmla="*/ 1009817 h 1564871"/>
              <a:gd name="csX1149" fmla="*/ 307366 w 1228330"/>
              <a:gd name="csY1149" fmla="*/ 1007729 h 1564871"/>
              <a:gd name="csX1150" fmla="*/ 309217 w 1228330"/>
              <a:gd name="csY1150" fmla="*/ 1004897 h 1564871"/>
              <a:gd name="csX1151" fmla="*/ 310943 w 1228330"/>
              <a:gd name="csY1151" fmla="*/ 1005361 h 1564871"/>
              <a:gd name="csX1152" fmla="*/ 312943 w 1228330"/>
              <a:gd name="csY1152" fmla="*/ 1005704 h 1564871"/>
              <a:gd name="csX1153" fmla="*/ 314338 w 1228330"/>
              <a:gd name="csY1153" fmla="*/ 1005564 h 1564871"/>
              <a:gd name="csX1154" fmla="*/ 315907 w 1228330"/>
              <a:gd name="csY1154" fmla="*/ 1005792 h 1564871"/>
              <a:gd name="csX1155" fmla="*/ 316530 w 1228330"/>
              <a:gd name="csY1155" fmla="*/ 1004353 h 1564871"/>
              <a:gd name="csX1156" fmla="*/ 317284 w 1228330"/>
              <a:gd name="csY1156" fmla="*/ 1004037 h 1564871"/>
              <a:gd name="csX1157" fmla="*/ 319459 w 1228330"/>
              <a:gd name="csY1157" fmla="*/ 1002906 h 1564871"/>
              <a:gd name="csX1158" fmla="*/ 322283 w 1228330"/>
              <a:gd name="csY1158" fmla="*/ 1001556 h 1564871"/>
              <a:gd name="csX1159" fmla="*/ 323879 w 1228330"/>
              <a:gd name="csY1159" fmla="*/ 1002056 h 1564871"/>
              <a:gd name="csX1160" fmla="*/ 324948 w 1228330"/>
              <a:gd name="csY1160" fmla="*/ 1003134 h 1564871"/>
              <a:gd name="csX1161" fmla="*/ 328649 w 1228330"/>
              <a:gd name="csY1161" fmla="*/ 1004318 h 1564871"/>
              <a:gd name="csX1162" fmla="*/ 330333 w 1228330"/>
              <a:gd name="csY1162" fmla="*/ 1004029 h 1564871"/>
              <a:gd name="csX1163" fmla="*/ 332402 w 1228330"/>
              <a:gd name="csY1163" fmla="*/ 1002853 h 1564871"/>
              <a:gd name="csX1164" fmla="*/ 332858 w 1228330"/>
              <a:gd name="csY1164" fmla="*/ 997293 h 1564871"/>
              <a:gd name="csX1165" fmla="*/ 331297 w 1228330"/>
              <a:gd name="csY1165" fmla="*/ 992716 h 1564871"/>
              <a:gd name="csX1166" fmla="*/ 332166 w 1228330"/>
              <a:gd name="csY1166" fmla="*/ 987586 h 1564871"/>
              <a:gd name="csX1167" fmla="*/ 332236 w 1228330"/>
              <a:gd name="csY1167" fmla="*/ 986875 h 1564871"/>
              <a:gd name="csX1168" fmla="*/ 331350 w 1228330"/>
              <a:gd name="csY1168" fmla="*/ 986446 h 1564871"/>
              <a:gd name="csX1169" fmla="*/ 330272 w 1228330"/>
              <a:gd name="csY1169" fmla="*/ 984429 h 1564871"/>
              <a:gd name="csX1170" fmla="*/ 325053 w 1228330"/>
              <a:gd name="csY1170" fmla="*/ 980316 h 1564871"/>
              <a:gd name="csX1171" fmla="*/ 324378 w 1228330"/>
              <a:gd name="csY1171" fmla="*/ 978369 h 1564871"/>
              <a:gd name="csX1172" fmla="*/ 322581 w 1228330"/>
              <a:gd name="csY1172" fmla="*/ 977098 h 1564871"/>
              <a:gd name="csX1173" fmla="*/ 321817 w 1228330"/>
              <a:gd name="csY1173" fmla="*/ 975248 h 1564871"/>
              <a:gd name="csX1174" fmla="*/ 321607 w 1228330"/>
              <a:gd name="csY1174" fmla="*/ 972020 h 1564871"/>
              <a:gd name="csX1175" fmla="*/ 322896 w 1228330"/>
              <a:gd name="csY1175" fmla="*/ 969863 h 1564871"/>
              <a:gd name="csX1176" fmla="*/ 323493 w 1228330"/>
              <a:gd name="csY1176" fmla="*/ 966724 h 1564871"/>
              <a:gd name="csX1177" fmla="*/ 325799 w 1228330"/>
              <a:gd name="csY1177" fmla="*/ 964251 h 1564871"/>
              <a:gd name="csX1178" fmla="*/ 326896 w 1228330"/>
              <a:gd name="csY1178" fmla="*/ 960621 h 1564871"/>
              <a:gd name="csX1179" fmla="*/ 327254 w 1228330"/>
              <a:gd name="csY1179" fmla="*/ 958103 h 1564871"/>
              <a:gd name="csX1180" fmla="*/ 324668 w 1228330"/>
              <a:gd name="csY1180" fmla="*/ 956174 h 1564871"/>
              <a:gd name="csX1181" fmla="*/ 322581 w 1228330"/>
              <a:gd name="csY1181" fmla="*/ 954613 h 1564871"/>
              <a:gd name="csX1182" fmla="*/ 320336 w 1228330"/>
              <a:gd name="csY1182" fmla="*/ 953885 h 1564871"/>
              <a:gd name="csX1183" fmla="*/ 319012 w 1228330"/>
              <a:gd name="csY1183" fmla="*/ 951316 h 1564871"/>
              <a:gd name="csX1184" fmla="*/ 319792 w 1228330"/>
              <a:gd name="csY1184" fmla="*/ 948948 h 1564871"/>
              <a:gd name="csX1185" fmla="*/ 318520 w 1228330"/>
              <a:gd name="csY1185" fmla="*/ 948448 h 1564871"/>
              <a:gd name="csX1186" fmla="*/ 315951 w 1228330"/>
              <a:gd name="csY1186" fmla="*/ 948492 h 1564871"/>
              <a:gd name="csX1187" fmla="*/ 315399 w 1228330"/>
              <a:gd name="csY1187" fmla="*/ 946413 h 1564871"/>
              <a:gd name="csX1188" fmla="*/ 315740 w 1228330"/>
              <a:gd name="csY1188" fmla="*/ 946379 h 1564871"/>
              <a:gd name="csX1189" fmla="*/ 316258 w 1228330"/>
              <a:gd name="csY1189" fmla="*/ 946327 h 1564871"/>
              <a:gd name="csX1190" fmla="*/ 317179 w 1228330"/>
              <a:gd name="csY1190" fmla="*/ 946089 h 1564871"/>
              <a:gd name="csX1191" fmla="*/ 318170 w 1228330"/>
              <a:gd name="csY1191" fmla="*/ 945415 h 1564871"/>
              <a:gd name="csX1192" fmla="*/ 322116 w 1228330"/>
              <a:gd name="csY1192" fmla="*/ 942976 h 1564871"/>
              <a:gd name="csX1193" fmla="*/ 322765 w 1228330"/>
              <a:gd name="csY1193" fmla="*/ 942240 h 1564871"/>
              <a:gd name="csX1194" fmla="*/ 322896 w 1228330"/>
              <a:gd name="csY1194" fmla="*/ 942091 h 1564871"/>
              <a:gd name="csX1195" fmla="*/ 323001 w 1228330"/>
              <a:gd name="csY1195" fmla="*/ 941880 h 1564871"/>
              <a:gd name="csX1196" fmla="*/ 323335 w 1228330"/>
              <a:gd name="csY1196" fmla="*/ 941240 h 1564871"/>
              <a:gd name="csX1197" fmla="*/ 323369 w 1228330"/>
              <a:gd name="csY1197" fmla="*/ 941170 h 1564871"/>
              <a:gd name="csX1198" fmla="*/ 323335 w 1228330"/>
              <a:gd name="csY1198" fmla="*/ 940880 h 1564871"/>
              <a:gd name="csX1199" fmla="*/ 322932 w 1228330"/>
              <a:gd name="csY1199" fmla="*/ 937679 h 1564871"/>
              <a:gd name="csX1200" fmla="*/ 323045 w 1228330"/>
              <a:gd name="csY1200" fmla="*/ 934277 h 1564871"/>
              <a:gd name="csX1201" fmla="*/ 323239 w 1228330"/>
              <a:gd name="csY1201" fmla="*/ 933541 h 1564871"/>
              <a:gd name="csX1202" fmla="*/ 323457 w 1228330"/>
              <a:gd name="csY1202" fmla="*/ 932742 h 1564871"/>
              <a:gd name="csX1203" fmla="*/ 323703 w 1228330"/>
              <a:gd name="csY1203" fmla="*/ 930796 h 1564871"/>
              <a:gd name="csX1204" fmla="*/ 323221 w 1228330"/>
              <a:gd name="csY1204" fmla="*/ 925000 h 1564871"/>
              <a:gd name="csX1205" fmla="*/ 323432 w 1228330"/>
              <a:gd name="csY1205" fmla="*/ 922982 h 1564871"/>
              <a:gd name="csX1206" fmla="*/ 323888 w 1228330"/>
              <a:gd name="csY1206" fmla="*/ 921623 h 1564871"/>
              <a:gd name="csX1207" fmla="*/ 325650 w 1228330"/>
              <a:gd name="csY1207" fmla="*/ 919045 h 1564871"/>
              <a:gd name="csX1208" fmla="*/ 326001 w 1228330"/>
              <a:gd name="csY1208" fmla="*/ 916686 h 1564871"/>
              <a:gd name="csX1209" fmla="*/ 327658 w 1228330"/>
              <a:gd name="csY1209" fmla="*/ 910995 h 1564871"/>
              <a:gd name="csX1210" fmla="*/ 328456 w 1228330"/>
              <a:gd name="csY1210" fmla="*/ 909618 h 1564871"/>
              <a:gd name="csX1211" fmla="*/ 329325 w 1228330"/>
              <a:gd name="csY1211" fmla="*/ 908855 h 1564871"/>
              <a:gd name="csX1212" fmla="*/ 330946 w 1228330"/>
              <a:gd name="csY1212" fmla="*/ 907829 h 1564871"/>
              <a:gd name="csX1213" fmla="*/ 332473 w 1228330"/>
              <a:gd name="csY1213" fmla="*/ 906311 h 1564871"/>
              <a:gd name="csX1214" fmla="*/ 334770 w 1228330"/>
              <a:gd name="csY1214" fmla="*/ 901533 h 1564871"/>
              <a:gd name="csX1215" fmla="*/ 336839 w 1228330"/>
              <a:gd name="csY1215" fmla="*/ 895096 h 1564871"/>
              <a:gd name="csX1216" fmla="*/ 337085 w 1228330"/>
              <a:gd name="csY1216" fmla="*/ 893719 h 1564871"/>
              <a:gd name="csX1217" fmla="*/ 337515 w 1228330"/>
              <a:gd name="csY1217" fmla="*/ 892851 h 1564871"/>
              <a:gd name="csX1218" fmla="*/ 337883 w 1228330"/>
              <a:gd name="csY1218" fmla="*/ 891579 h 1564871"/>
              <a:gd name="csX1219" fmla="*/ 338059 w 1228330"/>
              <a:gd name="csY1219" fmla="*/ 888159 h 1564871"/>
              <a:gd name="csX1220" fmla="*/ 338576 w 1228330"/>
              <a:gd name="csY1220" fmla="*/ 886722 h 1564871"/>
              <a:gd name="csX1221" fmla="*/ 338532 w 1228330"/>
              <a:gd name="csY1221" fmla="*/ 885134 h 1564871"/>
              <a:gd name="csX1222" fmla="*/ 338804 w 1228330"/>
              <a:gd name="csY1222" fmla="*/ 883923 h 1564871"/>
              <a:gd name="csX1223" fmla="*/ 339199 w 1228330"/>
              <a:gd name="csY1223" fmla="*/ 882871 h 1564871"/>
              <a:gd name="csX1224" fmla="*/ 339768 w 1228330"/>
              <a:gd name="csY1224" fmla="*/ 881819 h 1564871"/>
              <a:gd name="csX1225" fmla="*/ 340987 w 1228330"/>
              <a:gd name="csY1225" fmla="*/ 879451 h 1564871"/>
              <a:gd name="csX1226" fmla="*/ 340672 w 1228330"/>
              <a:gd name="csY1226" fmla="*/ 878548 h 1564871"/>
              <a:gd name="csX1227" fmla="*/ 339146 w 1228330"/>
              <a:gd name="csY1227" fmla="*/ 877084 h 1564871"/>
              <a:gd name="csX1228" fmla="*/ 338155 w 1228330"/>
              <a:gd name="csY1228" fmla="*/ 876224 h 1564871"/>
              <a:gd name="csX1229" fmla="*/ 337638 w 1228330"/>
              <a:gd name="csY1229" fmla="*/ 875409 h 1564871"/>
              <a:gd name="csX1230" fmla="*/ 337375 w 1228330"/>
              <a:gd name="csY1230" fmla="*/ 873576 h 1564871"/>
              <a:gd name="csX1231" fmla="*/ 336410 w 1228330"/>
              <a:gd name="csY1231" fmla="*/ 871804 h 1564871"/>
              <a:gd name="csX1232" fmla="*/ 336270 w 1228330"/>
              <a:gd name="csY1232" fmla="*/ 871234 h 1564871"/>
              <a:gd name="csX1233" fmla="*/ 336401 w 1228330"/>
              <a:gd name="csY1233" fmla="*/ 870401 h 1564871"/>
              <a:gd name="csX1234" fmla="*/ 336708 w 1228330"/>
              <a:gd name="csY1234" fmla="*/ 870217 h 1564871"/>
              <a:gd name="csX1235" fmla="*/ 337067 w 1228330"/>
              <a:gd name="csY1235" fmla="*/ 870007 h 1564871"/>
              <a:gd name="csX1236" fmla="*/ 337874 w 1228330"/>
              <a:gd name="csY1236" fmla="*/ 870033 h 1564871"/>
              <a:gd name="csX1237" fmla="*/ 339295 w 1228330"/>
              <a:gd name="csY1237" fmla="*/ 870296 h 1564871"/>
              <a:gd name="csX1238" fmla="*/ 340759 w 1228330"/>
              <a:gd name="csY1238" fmla="*/ 870708 h 1564871"/>
              <a:gd name="csX1239" fmla="*/ 341496 w 1228330"/>
              <a:gd name="csY1239" fmla="*/ 870656 h 1564871"/>
              <a:gd name="csX1240" fmla="*/ 342232 w 1228330"/>
              <a:gd name="csY1240" fmla="*/ 870480 h 1564871"/>
              <a:gd name="csX1241" fmla="*/ 344171 w 1228330"/>
              <a:gd name="csY1241" fmla="*/ 869393 h 1564871"/>
              <a:gd name="csX1242" fmla="*/ 347416 w 1228330"/>
              <a:gd name="csY1242" fmla="*/ 868700 h 1564871"/>
              <a:gd name="csX1243" fmla="*/ 352914 w 1228330"/>
              <a:gd name="csY1243" fmla="*/ 866578 h 1564871"/>
              <a:gd name="csX1244" fmla="*/ 353624 w 1228330"/>
              <a:gd name="csY1244" fmla="*/ 866525 h 1564871"/>
              <a:gd name="csX1245" fmla="*/ 353905 w 1228330"/>
              <a:gd name="csY1245" fmla="*/ 866508 h 1564871"/>
              <a:gd name="csX1246" fmla="*/ 356317 w 1228330"/>
              <a:gd name="csY1246" fmla="*/ 866341 h 1564871"/>
              <a:gd name="csX1247" fmla="*/ 359325 w 1228330"/>
              <a:gd name="csY1247" fmla="*/ 866464 h 1564871"/>
              <a:gd name="csX1248" fmla="*/ 361507 w 1228330"/>
              <a:gd name="csY1248" fmla="*/ 866393 h 1564871"/>
              <a:gd name="csX1249" fmla="*/ 362191 w 1228330"/>
              <a:gd name="csY1249" fmla="*/ 866236 h 1564871"/>
              <a:gd name="csX1250" fmla="*/ 362937 w 1228330"/>
              <a:gd name="csY1250" fmla="*/ 865903 h 1564871"/>
              <a:gd name="csX1251" fmla="*/ 364762 w 1228330"/>
              <a:gd name="csY1251" fmla="*/ 864885 h 1564871"/>
              <a:gd name="csX1252" fmla="*/ 365594 w 1228330"/>
              <a:gd name="csY1252" fmla="*/ 864043 h 1564871"/>
              <a:gd name="csX1253" fmla="*/ 365954 w 1228330"/>
              <a:gd name="csY1253" fmla="*/ 863228 h 1564871"/>
              <a:gd name="csX1254" fmla="*/ 366252 w 1228330"/>
              <a:gd name="csY1254" fmla="*/ 861010 h 1564871"/>
              <a:gd name="csX1255" fmla="*/ 366208 w 1228330"/>
              <a:gd name="csY1255" fmla="*/ 855818 h 1564871"/>
              <a:gd name="csX1256" fmla="*/ 366208 w 1228330"/>
              <a:gd name="csY1256" fmla="*/ 855362 h 1564871"/>
              <a:gd name="csX1257" fmla="*/ 366208 w 1228330"/>
              <a:gd name="csY1257" fmla="*/ 855046 h 1564871"/>
              <a:gd name="csX1258" fmla="*/ 366111 w 1228330"/>
              <a:gd name="csY1258" fmla="*/ 851986 h 1564871"/>
              <a:gd name="csX1259" fmla="*/ 365542 w 1228330"/>
              <a:gd name="csY1259" fmla="*/ 850626 h 1564871"/>
              <a:gd name="csX1260" fmla="*/ 365077 w 1228330"/>
              <a:gd name="csY1260" fmla="*/ 850082 h 1564871"/>
              <a:gd name="csX1261" fmla="*/ 364446 w 1228330"/>
              <a:gd name="csY1261" fmla="*/ 849258 h 1564871"/>
              <a:gd name="csX1262" fmla="*/ 360859 w 1228330"/>
              <a:gd name="csY1262" fmla="*/ 845505 h 1564871"/>
              <a:gd name="csX1263" fmla="*/ 359035 w 1228330"/>
              <a:gd name="csY1263" fmla="*/ 843559 h 1564871"/>
              <a:gd name="csX1264" fmla="*/ 358350 w 1228330"/>
              <a:gd name="csY1264" fmla="*/ 842568 h 1564871"/>
              <a:gd name="csX1265" fmla="*/ 357886 w 1228330"/>
              <a:gd name="csY1265" fmla="*/ 841323 h 1564871"/>
              <a:gd name="csX1266" fmla="*/ 357597 w 1228330"/>
              <a:gd name="csY1266" fmla="*/ 839156 h 1564871"/>
              <a:gd name="csX1267" fmla="*/ 357167 w 1228330"/>
              <a:gd name="csY1267" fmla="*/ 838130 h 1564871"/>
              <a:gd name="csX1268" fmla="*/ 356457 w 1228330"/>
              <a:gd name="csY1268" fmla="*/ 837306 h 1564871"/>
              <a:gd name="csX1269" fmla="*/ 356070 w 1228330"/>
              <a:gd name="csY1269" fmla="*/ 836622 h 1564871"/>
              <a:gd name="csX1270" fmla="*/ 355886 w 1228330"/>
              <a:gd name="csY1270" fmla="*/ 835570 h 1564871"/>
              <a:gd name="csX1271" fmla="*/ 355904 w 1228330"/>
              <a:gd name="csY1271" fmla="*/ 832939 h 1564871"/>
              <a:gd name="csX1272" fmla="*/ 355755 w 1228330"/>
              <a:gd name="csY1272" fmla="*/ 831658 h 1564871"/>
              <a:gd name="csX1273" fmla="*/ 354782 w 1228330"/>
              <a:gd name="csY1273" fmla="*/ 829694 h 1564871"/>
              <a:gd name="csX1274" fmla="*/ 354756 w 1228330"/>
              <a:gd name="csY1274" fmla="*/ 828975 h 1564871"/>
              <a:gd name="csX1275" fmla="*/ 355817 w 1228330"/>
              <a:gd name="csY1275" fmla="*/ 825230 h 1564871"/>
              <a:gd name="csX1276" fmla="*/ 356474 w 1228330"/>
              <a:gd name="csY1276" fmla="*/ 820013 h 1564871"/>
              <a:gd name="csX1277" fmla="*/ 356948 w 1228330"/>
              <a:gd name="csY1277" fmla="*/ 818013 h 1564871"/>
              <a:gd name="csX1278" fmla="*/ 357623 w 1228330"/>
              <a:gd name="csY1278" fmla="*/ 816636 h 1564871"/>
              <a:gd name="csX1279" fmla="*/ 359534 w 1228330"/>
              <a:gd name="csY1279" fmla="*/ 813936 h 1564871"/>
              <a:gd name="csX1280" fmla="*/ 360061 w 1228330"/>
              <a:gd name="csY1280" fmla="*/ 812839 h 1564871"/>
              <a:gd name="csX1281" fmla="*/ 359894 w 1228330"/>
              <a:gd name="csY1281" fmla="*/ 812015 h 1564871"/>
              <a:gd name="csX1282" fmla="*/ 358825 w 1228330"/>
              <a:gd name="csY1282" fmla="*/ 811068 h 1564871"/>
              <a:gd name="csX1283" fmla="*/ 358413 w 1228330"/>
              <a:gd name="csY1283" fmla="*/ 810402 h 1564871"/>
              <a:gd name="csX1284" fmla="*/ 358605 w 1228330"/>
              <a:gd name="csY1284" fmla="*/ 808568 h 1564871"/>
              <a:gd name="csX1285" fmla="*/ 358219 w 1228330"/>
              <a:gd name="csY1285" fmla="*/ 807840 h 1564871"/>
              <a:gd name="csX1286" fmla="*/ 357430 w 1228330"/>
              <a:gd name="csY1286" fmla="*/ 807043 h 1564871"/>
              <a:gd name="csX1287" fmla="*/ 355562 w 1228330"/>
              <a:gd name="csY1287" fmla="*/ 805263 h 1564871"/>
              <a:gd name="csX1288" fmla="*/ 355342 w 1228330"/>
              <a:gd name="csY1288" fmla="*/ 804227 h 1564871"/>
              <a:gd name="csX1289" fmla="*/ 355614 w 1228330"/>
              <a:gd name="csY1289" fmla="*/ 803579 h 1564871"/>
              <a:gd name="csX1290" fmla="*/ 355965 w 1228330"/>
              <a:gd name="csY1290" fmla="*/ 803334 h 1564871"/>
              <a:gd name="csX1291" fmla="*/ 356974 w 1228330"/>
              <a:gd name="csY1291" fmla="*/ 803447 h 1564871"/>
              <a:gd name="csX1292" fmla="*/ 357816 w 1228330"/>
              <a:gd name="csY1292" fmla="*/ 803456 h 1564871"/>
              <a:gd name="csX1293" fmla="*/ 359982 w 1228330"/>
              <a:gd name="csY1293" fmla="*/ 803175 h 1564871"/>
              <a:gd name="csX1294" fmla="*/ 360587 w 1228330"/>
              <a:gd name="csY1294" fmla="*/ 803053 h 1564871"/>
              <a:gd name="csX1295" fmla="*/ 360693 w 1228330"/>
              <a:gd name="csY1295" fmla="*/ 802483 h 1564871"/>
              <a:gd name="csX1296" fmla="*/ 360315 w 1228330"/>
              <a:gd name="csY1296" fmla="*/ 801922 h 1564871"/>
              <a:gd name="csX1297" fmla="*/ 359597 w 1228330"/>
              <a:gd name="csY1297" fmla="*/ 800851 h 1564871"/>
              <a:gd name="csX1298" fmla="*/ 359543 w 1228330"/>
              <a:gd name="csY1298" fmla="*/ 800773 h 1564871"/>
              <a:gd name="csX1299" fmla="*/ 357702 w 1228330"/>
              <a:gd name="csY1299" fmla="*/ 799115 h 1564871"/>
              <a:gd name="csX1300" fmla="*/ 355010 w 1228330"/>
              <a:gd name="csY1300" fmla="*/ 797502 h 1564871"/>
              <a:gd name="csX1301" fmla="*/ 354650 w 1228330"/>
              <a:gd name="csY1301" fmla="*/ 797054 h 1564871"/>
              <a:gd name="csX1302" fmla="*/ 353984 w 1228330"/>
              <a:gd name="csY1302" fmla="*/ 795441 h 1564871"/>
              <a:gd name="csX1303" fmla="*/ 352738 w 1228330"/>
              <a:gd name="csY1303" fmla="*/ 794362 h 1564871"/>
              <a:gd name="csX1304" fmla="*/ 350608 w 1228330"/>
              <a:gd name="csY1304" fmla="*/ 793144 h 1564871"/>
              <a:gd name="csX1305" fmla="*/ 349309 w 1228330"/>
              <a:gd name="csY1305" fmla="*/ 792889 h 1564871"/>
              <a:gd name="csX1306" fmla="*/ 346073 w 1228330"/>
              <a:gd name="csY1306" fmla="*/ 792109 h 1564871"/>
              <a:gd name="csX1307" fmla="*/ 345715 w 1228330"/>
              <a:gd name="csY1307" fmla="*/ 791723 h 1564871"/>
              <a:gd name="csX1308" fmla="*/ 345372 w 1228330"/>
              <a:gd name="csY1308" fmla="*/ 791320 h 1564871"/>
              <a:gd name="csX1309" fmla="*/ 344600 w 1228330"/>
              <a:gd name="csY1309" fmla="*/ 789653 h 1564871"/>
              <a:gd name="csX1310" fmla="*/ 344223 w 1228330"/>
              <a:gd name="csY1310" fmla="*/ 788680 h 1564871"/>
              <a:gd name="csX1311" fmla="*/ 341426 w 1228330"/>
              <a:gd name="csY1311" fmla="*/ 786339 h 1564871"/>
              <a:gd name="csX1312" fmla="*/ 340646 w 1228330"/>
              <a:gd name="csY1312" fmla="*/ 785418 h 1564871"/>
              <a:gd name="csX1313" fmla="*/ 338374 w 1228330"/>
              <a:gd name="csY1313" fmla="*/ 783690 h 1564871"/>
              <a:gd name="csX1314" fmla="*/ 337831 w 1228330"/>
              <a:gd name="csY1314" fmla="*/ 783111 h 1564871"/>
              <a:gd name="csX1315" fmla="*/ 337234 w 1228330"/>
              <a:gd name="csY1315" fmla="*/ 781822 h 1564871"/>
              <a:gd name="csX1316" fmla="*/ 335550 w 1228330"/>
              <a:gd name="csY1316" fmla="*/ 779490 h 1564871"/>
              <a:gd name="csX1317" fmla="*/ 334937 w 1228330"/>
              <a:gd name="csY1317" fmla="*/ 777490 h 1564871"/>
              <a:gd name="csX1318" fmla="*/ 333919 w 1228330"/>
              <a:gd name="csY1318" fmla="*/ 775306 h 1564871"/>
              <a:gd name="csX1319" fmla="*/ 332894 w 1228330"/>
              <a:gd name="csY1319" fmla="*/ 773965 h 1564871"/>
              <a:gd name="csX1320" fmla="*/ 330341 w 1228330"/>
              <a:gd name="csY1320" fmla="*/ 772193 h 1564871"/>
              <a:gd name="csX1321" fmla="*/ 329026 w 1228330"/>
              <a:gd name="csY1321" fmla="*/ 772097 h 1564871"/>
              <a:gd name="csX1322" fmla="*/ 327457 w 1228330"/>
              <a:gd name="csY1322" fmla="*/ 772482 h 1564871"/>
              <a:gd name="csX1323" fmla="*/ 326527 w 1228330"/>
              <a:gd name="csY1323" fmla="*/ 772597 h 1564871"/>
              <a:gd name="csX1324" fmla="*/ 325659 w 1228330"/>
              <a:gd name="csY1324" fmla="*/ 772492 h 1564871"/>
              <a:gd name="csX1325" fmla="*/ 324492 w 1228330"/>
              <a:gd name="csY1325" fmla="*/ 771465 h 1564871"/>
              <a:gd name="csX1326" fmla="*/ 323475 w 1228330"/>
              <a:gd name="csY1326" fmla="*/ 770080 h 1564871"/>
              <a:gd name="csX1327" fmla="*/ 322870 w 1228330"/>
              <a:gd name="csY1327" fmla="*/ 769808 h 1564871"/>
              <a:gd name="csX1328" fmla="*/ 320309 w 1228330"/>
              <a:gd name="csY1328" fmla="*/ 769984 h 1564871"/>
              <a:gd name="csX1329" fmla="*/ 317626 w 1228330"/>
              <a:gd name="csY1329" fmla="*/ 770510 h 1564871"/>
              <a:gd name="csX1330" fmla="*/ 314092 w 1228330"/>
              <a:gd name="csY1330" fmla="*/ 771465 h 1564871"/>
              <a:gd name="csX1331" fmla="*/ 312995 w 1228330"/>
              <a:gd name="csY1331" fmla="*/ 771711 h 1564871"/>
              <a:gd name="csX1332" fmla="*/ 311943 w 1228330"/>
              <a:gd name="csY1332" fmla="*/ 771650 h 1564871"/>
              <a:gd name="csX1333" fmla="*/ 310207 w 1228330"/>
              <a:gd name="csY1333" fmla="*/ 771580 h 1564871"/>
              <a:gd name="csX1334" fmla="*/ 309075 w 1228330"/>
              <a:gd name="csY1334" fmla="*/ 771790 h 1564871"/>
              <a:gd name="csX1335" fmla="*/ 308067 w 1228330"/>
              <a:gd name="csY1335" fmla="*/ 771781 h 1564871"/>
              <a:gd name="csX1336" fmla="*/ 306734 w 1228330"/>
              <a:gd name="csY1336" fmla="*/ 772114 h 1564871"/>
              <a:gd name="csX1337" fmla="*/ 306086 w 1228330"/>
              <a:gd name="csY1337" fmla="*/ 772089 h 1564871"/>
              <a:gd name="csX1338" fmla="*/ 305410 w 1228330"/>
              <a:gd name="csY1338" fmla="*/ 771773 h 1564871"/>
              <a:gd name="csX1339" fmla="*/ 304910 w 1228330"/>
              <a:gd name="csY1339" fmla="*/ 771141 h 1564871"/>
              <a:gd name="csX1340" fmla="*/ 304332 w 1228330"/>
              <a:gd name="csY1340" fmla="*/ 770668 h 1564871"/>
              <a:gd name="csX1341" fmla="*/ 303665 w 1228330"/>
              <a:gd name="csY1341" fmla="*/ 770492 h 1564871"/>
              <a:gd name="csX1342" fmla="*/ 302560 w 1228330"/>
              <a:gd name="csY1342" fmla="*/ 770018 h 1564871"/>
              <a:gd name="csX1343" fmla="*/ 298333 w 1228330"/>
              <a:gd name="csY1343" fmla="*/ 767589 h 1564871"/>
              <a:gd name="csX1344" fmla="*/ 296413 w 1228330"/>
              <a:gd name="csY1344" fmla="*/ 766002 h 1564871"/>
              <a:gd name="csX1345" fmla="*/ 295563 w 1228330"/>
              <a:gd name="csY1345" fmla="*/ 765976 h 1564871"/>
              <a:gd name="csX1346" fmla="*/ 294668 w 1228330"/>
              <a:gd name="csY1346" fmla="*/ 766599 h 1564871"/>
              <a:gd name="csX1347" fmla="*/ 293423 w 1228330"/>
              <a:gd name="csY1347" fmla="*/ 767274 h 1564871"/>
              <a:gd name="csX1348" fmla="*/ 292572 w 1228330"/>
              <a:gd name="csY1348" fmla="*/ 767572 h 1564871"/>
              <a:gd name="csX1349" fmla="*/ 291739 w 1228330"/>
              <a:gd name="csY1349" fmla="*/ 767589 h 1564871"/>
              <a:gd name="csX1350" fmla="*/ 290651 w 1228330"/>
              <a:gd name="csY1350" fmla="*/ 767221 h 1564871"/>
              <a:gd name="csX1351" fmla="*/ 289011 w 1228330"/>
              <a:gd name="csY1351" fmla="*/ 766327 h 1564871"/>
              <a:gd name="csX1352" fmla="*/ 286468 w 1228330"/>
              <a:gd name="csY1352" fmla="*/ 765949 h 1564871"/>
              <a:gd name="csX1353" fmla="*/ 285723 w 1228330"/>
              <a:gd name="csY1353" fmla="*/ 765599 h 1564871"/>
              <a:gd name="csX1354" fmla="*/ 284233 w 1228330"/>
              <a:gd name="csY1354" fmla="*/ 764100 h 1564871"/>
              <a:gd name="csX1355" fmla="*/ 283145 w 1228330"/>
              <a:gd name="csY1355" fmla="*/ 763328 h 1564871"/>
              <a:gd name="csX1356" fmla="*/ 282163 w 1228330"/>
              <a:gd name="csY1356" fmla="*/ 762855 h 1564871"/>
              <a:gd name="csX1357" fmla="*/ 281637 w 1228330"/>
              <a:gd name="csY1357" fmla="*/ 762731 h 1564871"/>
              <a:gd name="csX1358" fmla="*/ 281049 w 1228330"/>
              <a:gd name="csY1358" fmla="*/ 762985 h 1564871"/>
              <a:gd name="csX1359" fmla="*/ 280110 w 1228330"/>
              <a:gd name="csY1359" fmla="*/ 763661 h 1564871"/>
              <a:gd name="csX1360" fmla="*/ 279339 w 1228330"/>
              <a:gd name="csY1360" fmla="*/ 763915 h 1564871"/>
              <a:gd name="csX1361" fmla="*/ 278313 w 1228330"/>
              <a:gd name="csY1361" fmla="*/ 763959 h 1564871"/>
              <a:gd name="csX1362" fmla="*/ 277102 w 1228330"/>
              <a:gd name="csY1362" fmla="*/ 763591 h 1564871"/>
              <a:gd name="csX1363" fmla="*/ 276366 w 1228330"/>
              <a:gd name="csY1363" fmla="*/ 763012 h 1564871"/>
              <a:gd name="csX1364" fmla="*/ 275516 w 1228330"/>
              <a:gd name="csY1364" fmla="*/ 760890 h 1564871"/>
              <a:gd name="csX1365" fmla="*/ 275656 w 1228330"/>
              <a:gd name="csY1365" fmla="*/ 759890 h 1564871"/>
              <a:gd name="csX1366" fmla="*/ 272157 w 1228330"/>
              <a:gd name="csY1366" fmla="*/ 758426 h 1564871"/>
              <a:gd name="csX1367" fmla="*/ 269807 w 1228330"/>
              <a:gd name="csY1367" fmla="*/ 757180 h 1564871"/>
              <a:gd name="csX1368" fmla="*/ 268799 w 1228330"/>
              <a:gd name="csY1368" fmla="*/ 757295 h 1564871"/>
              <a:gd name="csX1369" fmla="*/ 267640 w 1228330"/>
              <a:gd name="csY1369" fmla="*/ 757654 h 1564871"/>
              <a:gd name="csX1370" fmla="*/ 266772 w 1228330"/>
              <a:gd name="csY1370" fmla="*/ 757548 h 1564871"/>
              <a:gd name="csX1371" fmla="*/ 264896 w 1228330"/>
              <a:gd name="csY1371" fmla="*/ 756224 h 1564871"/>
              <a:gd name="csX1372" fmla="*/ 264054 w 1228330"/>
              <a:gd name="csY1372" fmla="*/ 755812 h 1564871"/>
              <a:gd name="csX1373" fmla="*/ 262958 w 1228330"/>
              <a:gd name="csY1373" fmla="*/ 753787 h 1564871"/>
              <a:gd name="csX1374" fmla="*/ 262335 w 1228330"/>
              <a:gd name="csY1374" fmla="*/ 753094 h 1564871"/>
              <a:gd name="csX1375" fmla="*/ 262081 w 1228330"/>
              <a:gd name="csY1375" fmla="*/ 751402 h 1564871"/>
              <a:gd name="csX1376" fmla="*/ 261766 w 1228330"/>
              <a:gd name="csY1376" fmla="*/ 750875 h 1564871"/>
              <a:gd name="csX1377" fmla="*/ 260327 w 1228330"/>
              <a:gd name="csY1377" fmla="*/ 749577 h 1564871"/>
              <a:gd name="csX1378" fmla="*/ 260126 w 1228330"/>
              <a:gd name="csY1378" fmla="*/ 749069 h 1564871"/>
              <a:gd name="csX1379" fmla="*/ 260160 w 1228330"/>
              <a:gd name="csY1379" fmla="*/ 748507 h 1564871"/>
              <a:gd name="csX1380" fmla="*/ 260379 w 1228330"/>
              <a:gd name="csY1380" fmla="*/ 748025 h 1564871"/>
              <a:gd name="csX1381" fmla="*/ 260047 w 1228330"/>
              <a:gd name="csY1381" fmla="*/ 748007 h 1564871"/>
              <a:gd name="csX1382" fmla="*/ 259810 w 1228330"/>
              <a:gd name="csY1382" fmla="*/ 747990 h 1564871"/>
              <a:gd name="csX1383" fmla="*/ 255478 w 1228330"/>
              <a:gd name="csY1383" fmla="*/ 747727 h 1564871"/>
              <a:gd name="csX1384" fmla="*/ 254399 w 1228330"/>
              <a:gd name="csY1384" fmla="*/ 747666 h 1564871"/>
              <a:gd name="csX1385" fmla="*/ 248857 w 1228330"/>
              <a:gd name="csY1385" fmla="*/ 747333 h 1564871"/>
              <a:gd name="csX1386" fmla="*/ 247664 w 1228330"/>
              <a:gd name="csY1386" fmla="*/ 747262 h 1564871"/>
              <a:gd name="csX1387" fmla="*/ 244577 w 1228330"/>
              <a:gd name="csY1387" fmla="*/ 747078 h 1564871"/>
              <a:gd name="csX1388" fmla="*/ 243428 w 1228330"/>
              <a:gd name="csY1388" fmla="*/ 747008 h 1564871"/>
              <a:gd name="csX1389" fmla="*/ 241429 w 1228330"/>
              <a:gd name="csY1389" fmla="*/ 746885 h 1564871"/>
              <a:gd name="csX1390" fmla="*/ 240420 w 1228330"/>
              <a:gd name="csY1390" fmla="*/ 746824 h 1564871"/>
              <a:gd name="csX1391" fmla="*/ 240236 w 1228330"/>
              <a:gd name="csY1391" fmla="*/ 746815 h 1564871"/>
              <a:gd name="csX1392" fmla="*/ 239228 w 1228330"/>
              <a:gd name="csY1392" fmla="*/ 746754 h 1564871"/>
              <a:gd name="csX1393" fmla="*/ 238194 w 1228330"/>
              <a:gd name="csY1393" fmla="*/ 746693 h 1564871"/>
              <a:gd name="csX1394" fmla="*/ 237211 w 1228330"/>
              <a:gd name="csY1394" fmla="*/ 746630 h 1564871"/>
              <a:gd name="csX1395" fmla="*/ 236983 w 1228330"/>
              <a:gd name="csY1395" fmla="*/ 746613 h 1564871"/>
              <a:gd name="csX1396" fmla="*/ 236001 w 1228330"/>
              <a:gd name="csY1396" fmla="*/ 746552 h 1564871"/>
              <a:gd name="csX1397" fmla="*/ 234212 w 1228330"/>
              <a:gd name="csY1397" fmla="*/ 746446 h 1564871"/>
              <a:gd name="csX1398" fmla="*/ 232931 w 1228330"/>
              <a:gd name="csY1398" fmla="*/ 746368 h 1564871"/>
              <a:gd name="csX1399" fmla="*/ 231607 w 1228330"/>
              <a:gd name="csY1399" fmla="*/ 746289 h 1564871"/>
              <a:gd name="csX1400" fmla="*/ 230293 w 1228330"/>
              <a:gd name="csY1400" fmla="*/ 746210 h 1564871"/>
              <a:gd name="csX1401" fmla="*/ 227933 w 1228330"/>
              <a:gd name="csY1401" fmla="*/ 746070 h 1564871"/>
              <a:gd name="csX1402" fmla="*/ 227153 w 1228330"/>
              <a:gd name="csY1402" fmla="*/ 746026 h 1564871"/>
              <a:gd name="csX1403" fmla="*/ 225723 w 1228330"/>
              <a:gd name="csY1403" fmla="*/ 745938 h 1564871"/>
              <a:gd name="csX1404" fmla="*/ 224917 w 1228330"/>
              <a:gd name="csY1404" fmla="*/ 745894 h 1564871"/>
              <a:gd name="csX1405" fmla="*/ 224530 w 1228330"/>
              <a:gd name="csY1405" fmla="*/ 745868 h 1564871"/>
              <a:gd name="csX1406" fmla="*/ 223356 w 1228330"/>
              <a:gd name="csY1406" fmla="*/ 745789 h 1564871"/>
              <a:gd name="csX1407" fmla="*/ 222557 w 1228330"/>
              <a:gd name="csY1407" fmla="*/ 745737 h 1564871"/>
              <a:gd name="csX1408" fmla="*/ 221076 w 1228330"/>
              <a:gd name="csY1408" fmla="*/ 745640 h 1564871"/>
              <a:gd name="csX1409" fmla="*/ 220277 w 1228330"/>
              <a:gd name="csY1409" fmla="*/ 745587 h 1564871"/>
              <a:gd name="csX1410" fmla="*/ 218901 w 1228330"/>
              <a:gd name="csY1410" fmla="*/ 745500 h 1564871"/>
              <a:gd name="csX1411" fmla="*/ 218103 w 1228330"/>
              <a:gd name="csY1411" fmla="*/ 745446 h 1564871"/>
              <a:gd name="csX1412" fmla="*/ 216875 w 1228330"/>
              <a:gd name="csY1412" fmla="*/ 745368 h 1564871"/>
              <a:gd name="csX1413" fmla="*/ 216085 w 1228330"/>
              <a:gd name="csY1413" fmla="*/ 745316 h 1564871"/>
              <a:gd name="csX1414" fmla="*/ 214832 w 1228330"/>
              <a:gd name="csY1414" fmla="*/ 745237 h 1564871"/>
              <a:gd name="csX1415" fmla="*/ 214051 w 1228330"/>
              <a:gd name="csY1415" fmla="*/ 745184 h 1564871"/>
              <a:gd name="csX1416" fmla="*/ 212710 w 1228330"/>
              <a:gd name="csY1416" fmla="*/ 745096 h 1564871"/>
              <a:gd name="csX1417" fmla="*/ 211929 w 1228330"/>
              <a:gd name="csY1417" fmla="*/ 745044 h 1564871"/>
              <a:gd name="csX1418" fmla="*/ 211254 w 1228330"/>
              <a:gd name="csY1418" fmla="*/ 745000 h 1564871"/>
              <a:gd name="csX1419" fmla="*/ 210500 w 1228330"/>
              <a:gd name="csY1419" fmla="*/ 744947 h 1564871"/>
              <a:gd name="csX1420" fmla="*/ 208228 w 1228330"/>
              <a:gd name="csY1420" fmla="*/ 744798 h 1564871"/>
              <a:gd name="csX1421" fmla="*/ 207395 w 1228330"/>
              <a:gd name="csY1421" fmla="*/ 744745 h 1564871"/>
              <a:gd name="csX1422" fmla="*/ 204905 w 1228330"/>
              <a:gd name="csY1422" fmla="*/ 744588 h 1564871"/>
              <a:gd name="csX1423" fmla="*/ 200880 w 1228330"/>
              <a:gd name="csY1423" fmla="*/ 744325 h 1564871"/>
              <a:gd name="csX1424" fmla="*/ 199012 w 1228330"/>
              <a:gd name="csY1424" fmla="*/ 744202 h 1564871"/>
              <a:gd name="csX1425" fmla="*/ 198529 w 1228330"/>
              <a:gd name="csY1425" fmla="*/ 743649 h 1564871"/>
              <a:gd name="csX1426" fmla="*/ 197556 w 1228330"/>
              <a:gd name="csY1426" fmla="*/ 742526 h 1564871"/>
              <a:gd name="csX1427" fmla="*/ 197310 w 1228330"/>
              <a:gd name="csY1427" fmla="*/ 742237 h 1564871"/>
              <a:gd name="csX1428" fmla="*/ 196977 w 1228330"/>
              <a:gd name="csY1428" fmla="*/ 741852 h 1564871"/>
              <a:gd name="csX1429" fmla="*/ 195425 w 1228330"/>
              <a:gd name="csY1429" fmla="*/ 740063 h 1564871"/>
              <a:gd name="csX1430" fmla="*/ 193575 w 1228330"/>
              <a:gd name="csY1430" fmla="*/ 737932 h 1564871"/>
              <a:gd name="csX1431" fmla="*/ 192391 w 1228330"/>
              <a:gd name="csY1431" fmla="*/ 736564 h 1564871"/>
              <a:gd name="csX1432" fmla="*/ 190172 w 1228330"/>
              <a:gd name="csY1432" fmla="*/ 734003 h 1564871"/>
              <a:gd name="csX1433" fmla="*/ 188909 w 1228330"/>
              <a:gd name="csY1433" fmla="*/ 732547 h 1564871"/>
              <a:gd name="csX1434" fmla="*/ 187656 w 1228330"/>
              <a:gd name="csY1434" fmla="*/ 731100 h 1564871"/>
              <a:gd name="csX1435" fmla="*/ 187033 w 1228330"/>
              <a:gd name="csY1435" fmla="*/ 730382 h 1564871"/>
              <a:gd name="csX1436" fmla="*/ 186884 w 1228330"/>
              <a:gd name="csY1436" fmla="*/ 730215 h 1564871"/>
              <a:gd name="csX1437" fmla="*/ 186068 w 1228330"/>
              <a:gd name="csY1437" fmla="*/ 729276 h 1564871"/>
              <a:gd name="csX1438" fmla="*/ 184639 w 1228330"/>
              <a:gd name="csY1438" fmla="*/ 727636 h 1564871"/>
              <a:gd name="csX1439" fmla="*/ 182894 w 1228330"/>
              <a:gd name="csY1439" fmla="*/ 725628 h 1564871"/>
              <a:gd name="csX1440" fmla="*/ 181578 w 1228330"/>
              <a:gd name="csY1440" fmla="*/ 724111 h 1564871"/>
              <a:gd name="csX1441" fmla="*/ 180771 w 1228330"/>
              <a:gd name="csY1441" fmla="*/ 723182 h 1564871"/>
              <a:gd name="csX1442" fmla="*/ 179175 w 1228330"/>
              <a:gd name="csY1442" fmla="*/ 721340 h 1564871"/>
              <a:gd name="csX1443" fmla="*/ 177834 w 1228330"/>
              <a:gd name="csY1443" fmla="*/ 719797 h 1564871"/>
              <a:gd name="csX1444" fmla="*/ 175975 w 1228330"/>
              <a:gd name="csY1444" fmla="*/ 717657 h 1564871"/>
              <a:gd name="csX1445" fmla="*/ 171186 w 1228330"/>
              <a:gd name="csY1445" fmla="*/ 712149 h 1564871"/>
              <a:gd name="csX1446" fmla="*/ 170134 w 1228330"/>
              <a:gd name="csY1446" fmla="*/ 710940 h 1564871"/>
              <a:gd name="csX1447" fmla="*/ 168985 w 1228330"/>
              <a:gd name="csY1447" fmla="*/ 709616 h 1564871"/>
              <a:gd name="csX1448" fmla="*/ 167793 w 1228330"/>
              <a:gd name="csY1448" fmla="*/ 708247 h 1564871"/>
              <a:gd name="csX1449" fmla="*/ 167749 w 1228330"/>
              <a:gd name="csY1449" fmla="*/ 708195 h 1564871"/>
              <a:gd name="csX1450" fmla="*/ 164925 w 1228330"/>
              <a:gd name="csY1450" fmla="*/ 705064 h 1564871"/>
              <a:gd name="csX1451" fmla="*/ 162251 w 1228330"/>
              <a:gd name="csY1451" fmla="*/ 702091 h 1564871"/>
              <a:gd name="csX1452" fmla="*/ 159462 w 1228330"/>
              <a:gd name="csY1452" fmla="*/ 698995 h 1564871"/>
              <a:gd name="csX1453" fmla="*/ 157515 w 1228330"/>
              <a:gd name="csY1453" fmla="*/ 696838 h 1564871"/>
              <a:gd name="csX1454" fmla="*/ 155806 w 1228330"/>
              <a:gd name="csY1454" fmla="*/ 694945 h 1564871"/>
              <a:gd name="csX1455" fmla="*/ 154279 w 1228330"/>
              <a:gd name="csY1455" fmla="*/ 693252 h 1564871"/>
              <a:gd name="csX1456" fmla="*/ 152710 w 1228330"/>
              <a:gd name="csY1456" fmla="*/ 691506 h 1564871"/>
              <a:gd name="csX1457" fmla="*/ 151911 w 1228330"/>
              <a:gd name="csY1457" fmla="*/ 690533 h 1564871"/>
              <a:gd name="csX1458" fmla="*/ 149895 w 1228330"/>
              <a:gd name="csY1458" fmla="*/ 688069 h 1564871"/>
              <a:gd name="csX1459" fmla="*/ 147158 w 1228330"/>
              <a:gd name="csY1459" fmla="*/ 684728 h 1564871"/>
              <a:gd name="csX1460" fmla="*/ 146949 w 1228330"/>
              <a:gd name="csY1460" fmla="*/ 684473 h 1564871"/>
              <a:gd name="csX1461" fmla="*/ 145204 w 1228330"/>
              <a:gd name="csY1461" fmla="*/ 682395 h 1564871"/>
              <a:gd name="csX1462" fmla="*/ 143836 w 1228330"/>
              <a:gd name="csY1462" fmla="*/ 680764 h 1564871"/>
              <a:gd name="csX1463" fmla="*/ 143598 w 1228330"/>
              <a:gd name="csY1463" fmla="*/ 680475 h 1564871"/>
              <a:gd name="csX1464" fmla="*/ 142274 w 1228330"/>
              <a:gd name="csY1464" fmla="*/ 678940 h 1564871"/>
              <a:gd name="csX1465" fmla="*/ 140889 w 1228330"/>
              <a:gd name="csY1465" fmla="*/ 677344 h 1564871"/>
              <a:gd name="csX1466" fmla="*/ 139267 w 1228330"/>
              <a:gd name="csY1466" fmla="*/ 675467 h 1564871"/>
              <a:gd name="csX1467" fmla="*/ 137460 w 1228330"/>
              <a:gd name="csY1467" fmla="*/ 673381 h 1564871"/>
              <a:gd name="csX1468" fmla="*/ 137100 w 1228330"/>
              <a:gd name="csY1468" fmla="*/ 672969 h 1564871"/>
              <a:gd name="csX1469" fmla="*/ 135048 w 1228330"/>
              <a:gd name="csY1469" fmla="*/ 670592 h 1564871"/>
              <a:gd name="csX1470" fmla="*/ 134188 w 1228330"/>
              <a:gd name="csY1470" fmla="*/ 669680 h 1564871"/>
              <a:gd name="csX1471" fmla="*/ 125998 w 1228330"/>
              <a:gd name="csY1471" fmla="*/ 661007 h 1564871"/>
              <a:gd name="csX1472" fmla="*/ 124262 w 1228330"/>
              <a:gd name="csY1472" fmla="*/ 656280 h 1564871"/>
              <a:gd name="csX1473" fmla="*/ 124122 w 1228330"/>
              <a:gd name="csY1473" fmla="*/ 655903 h 1564871"/>
              <a:gd name="csX1474" fmla="*/ 117571 w 1228330"/>
              <a:gd name="csY1474" fmla="*/ 644898 h 1564871"/>
              <a:gd name="csX1475" fmla="*/ 112616 w 1228330"/>
              <a:gd name="csY1475" fmla="*/ 636304 h 1564871"/>
              <a:gd name="csX1476" fmla="*/ 112424 w 1228330"/>
              <a:gd name="csY1476" fmla="*/ 635961 h 1564871"/>
              <a:gd name="csX1477" fmla="*/ 107196 w 1228330"/>
              <a:gd name="csY1477" fmla="*/ 626886 h 1564871"/>
              <a:gd name="csX1478" fmla="*/ 107109 w 1228330"/>
              <a:gd name="csY1478" fmla="*/ 626727 h 1564871"/>
              <a:gd name="csX1479" fmla="*/ 91938 w 1228330"/>
              <a:gd name="csY1479" fmla="*/ 600367 h 1564871"/>
              <a:gd name="csX1480" fmla="*/ 91684 w 1228330"/>
              <a:gd name="csY1480" fmla="*/ 599920 h 1564871"/>
              <a:gd name="csX1481" fmla="*/ 90764 w 1228330"/>
              <a:gd name="csY1481" fmla="*/ 598323 h 1564871"/>
              <a:gd name="csX1482" fmla="*/ 90105 w 1228330"/>
              <a:gd name="csY1482" fmla="*/ 597183 h 1564871"/>
              <a:gd name="csX1483" fmla="*/ 84704 w 1228330"/>
              <a:gd name="csY1483" fmla="*/ 587941 h 1564871"/>
              <a:gd name="csX1484" fmla="*/ 80327 w 1228330"/>
              <a:gd name="csY1484" fmla="*/ 580443 h 1564871"/>
              <a:gd name="csX1485" fmla="*/ 75522 w 1228330"/>
              <a:gd name="csY1485" fmla="*/ 572218 h 1564871"/>
              <a:gd name="csX1486" fmla="*/ 74671 w 1228330"/>
              <a:gd name="csY1486" fmla="*/ 570867 h 1564871"/>
              <a:gd name="csX1487" fmla="*/ 73313 w 1228330"/>
              <a:gd name="csY1487" fmla="*/ 568701 h 1564871"/>
              <a:gd name="csX1488" fmla="*/ 72085 w 1228330"/>
              <a:gd name="csY1488" fmla="*/ 566754 h 1564871"/>
              <a:gd name="csX1489" fmla="*/ 70935 w 1228330"/>
              <a:gd name="csY1489" fmla="*/ 564930 h 1564871"/>
              <a:gd name="csX1490" fmla="*/ 70269 w 1228330"/>
              <a:gd name="csY1490" fmla="*/ 563878 h 1564871"/>
              <a:gd name="csX1491" fmla="*/ 69401 w 1228330"/>
              <a:gd name="csY1491" fmla="*/ 562492 h 1564871"/>
              <a:gd name="csX1492" fmla="*/ 68550 w 1228330"/>
              <a:gd name="csY1492" fmla="*/ 561142 h 1564871"/>
              <a:gd name="csX1493" fmla="*/ 68366 w 1228330"/>
              <a:gd name="csY1493" fmla="*/ 560844 h 1564871"/>
              <a:gd name="csX1494" fmla="*/ 67647 w 1228330"/>
              <a:gd name="csY1494" fmla="*/ 559704 h 1564871"/>
              <a:gd name="csX1495" fmla="*/ 66954 w 1228330"/>
              <a:gd name="csY1495" fmla="*/ 558598 h 1564871"/>
              <a:gd name="csX1496" fmla="*/ 66709 w 1228330"/>
              <a:gd name="csY1496" fmla="*/ 558213 h 1564871"/>
              <a:gd name="csX1497" fmla="*/ 66402 w 1228330"/>
              <a:gd name="csY1497" fmla="*/ 557721 h 1564871"/>
              <a:gd name="csX1498" fmla="*/ 65937 w 1228330"/>
              <a:gd name="csY1498" fmla="*/ 556976 h 1564871"/>
              <a:gd name="csX1499" fmla="*/ 65016 w 1228330"/>
              <a:gd name="csY1499" fmla="*/ 555512 h 1564871"/>
              <a:gd name="csX1500" fmla="*/ 61860 w 1228330"/>
              <a:gd name="csY1500" fmla="*/ 550496 h 1564871"/>
              <a:gd name="csX1501" fmla="*/ 61701 w 1228330"/>
              <a:gd name="csY1501" fmla="*/ 550251 h 1564871"/>
              <a:gd name="csX1502" fmla="*/ 60868 w 1228330"/>
              <a:gd name="csY1502" fmla="*/ 548918 h 1564871"/>
              <a:gd name="csX1503" fmla="*/ 60079 w 1228330"/>
              <a:gd name="csY1503" fmla="*/ 547663 h 1564871"/>
              <a:gd name="csX1504" fmla="*/ 58852 w 1228330"/>
              <a:gd name="csY1504" fmla="*/ 545716 h 1564871"/>
              <a:gd name="csX1505" fmla="*/ 58475 w 1228330"/>
              <a:gd name="csY1505" fmla="*/ 545111 h 1564871"/>
              <a:gd name="csX1506" fmla="*/ 58168 w 1228330"/>
              <a:gd name="csY1506" fmla="*/ 544620 h 1564871"/>
              <a:gd name="csX1507" fmla="*/ 57343 w 1228330"/>
              <a:gd name="csY1507" fmla="*/ 543305 h 1564871"/>
              <a:gd name="csX1508" fmla="*/ 56975 w 1228330"/>
              <a:gd name="csY1508" fmla="*/ 542718 h 1564871"/>
              <a:gd name="csX1509" fmla="*/ 56361 w 1228330"/>
              <a:gd name="csY1509" fmla="*/ 541743 h 1564871"/>
              <a:gd name="csX1510" fmla="*/ 55168 w 1228330"/>
              <a:gd name="csY1510" fmla="*/ 539885 h 1564871"/>
              <a:gd name="csX1511" fmla="*/ 54274 w 1228330"/>
              <a:gd name="csY1511" fmla="*/ 538499 h 1564871"/>
              <a:gd name="csX1512" fmla="*/ 53555 w 1228330"/>
              <a:gd name="csY1512" fmla="*/ 537386 h 1564871"/>
              <a:gd name="csX1513" fmla="*/ 52800 w 1228330"/>
              <a:gd name="csY1513" fmla="*/ 536228 h 1564871"/>
              <a:gd name="csX1514" fmla="*/ 52170 w 1228330"/>
              <a:gd name="csY1514" fmla="*/ 535210 h 1564871"/>
              <a:gd name="csX1515" fmla="*/ 51617 w 1228330"/>
              <a:gd name="csY1515" fmla="*/ 534369 h 1564871"/>
              <a:gd name="csX1516" fmla="*/ 50871 w 1228330"/>
              <a:gd name="csY1516" fmla="*/ 533202 h 1564871"/>
              <a:gd name="csX1517" fmla="*/ 50310 w 1228330"/>
              <a:gd name="csY1517" fmla="*/ 532300 h 1564871"/>
              <a:gd name="csX1518" fmla="*/ 49775 w 1228330"/>
              <a:gd name="csY1518" fmla="*/ 531457 h 1564871"/>
              <a:gd name="csX1519" fmla="*/ 48741 w 1228330"/>
              <a:gd name="csY1519" fmla="*/ 529957 h 1564871"/>
              <a:gd name="csX1520" fmla="*/ 47329 w 1228330"/>
              <a:gd name="csY1520" fmla="*/ 527915 h 1564871"/>
              <a:gd name="csX1521" fmla="*/ 46258 w 1228330"/>
              <a:gd name="csY1521" fmla="*/ 526371 h 1564871"/>
              <a:gd name="csX1522" fmla="*/ 45145 w 1228330"/>
              <a:gd name="csY1522" fmla="*/ 524705 h 1564871"/>
              <a:gd name="csX1523" fmla="*/ 44198 w 1228330"/>
              <a:gd name="csY1523" fmla="*/ 523250 h 1564871"/>
              <a:gd name="csX1524" fmla="*/ 42374 w 1228330"/>
              <a:gd name="csY1524" fmla="*/ 520514 h 1564871"/>
              <a:gd name="csX1525" fmla="*/ 41058 w 1228330"/>
              <a:gd name="csY1525" fmla="*/ 518558 h 1564871"/>
              <a:gd name="csX1526" fmla="*/ 39744 w 1228330"/>
              <a:gd name="csY1526" fmla="*/ 516602 h 1564871"/>
              <a:gd name="csX1527" fmla="*/ 39146 w 1228330"/>
              <a:gd name="csY1527" fmla="*/ 515751 h 1564871"/>
              <a:gd name="csX1528" fmla="*/ 38585 w 1228330"/>
              <a:gd name="csY1528" fmla="*/ 514849 h 1564871"/>
              <a:gd name="csX1529" fmla="*/ 37648 w 1228330"/>
              <a:gd name="csY1529" fmla="*/ 513498 h 1564871"/>
              <a:gd name="csX1530" fmla="*/ 37463 w 1228330"/>
              <a:gd name="csY1530" fmla="*/ 513234 h 1564871"/>
              <a:gd name="csX1531" fmla="*/ 36271 w 1228330"/>
              <a:gd name="csY1531" fmla="*/ 511446 h 1564871"/>
              <a:gd name="csX1532" fmla="*/ 35324 w 1228330"/>
              <a:gd name="csY1532" fmla="*/ 510017 h 1564871"/>
              <a:gd name="csX1533" fmla="*/ 34447 w 1228330"/>
              <a:gd name="csY1533" fmla="*/ 508692 h 1564871"/>
              <a:gd name="csX1534" fmla="*/ 33157 w 1228330"/>
              <a:gd name="csY1534" fmla="*/ 506754 h 1564871"/>
              <a:gd name="csX1535" fmla="*/ 32096 w 1228330"/>
              <a:gd name="csY1535" fmla="*/ 505158 h 1564871"/>
              <a:gd name="csX1536" fmla="*/ 31439 w 1228330"/>
              <a:gd name="csY1536" fmla="*/ 504168 h 1564871"/>
              <a:gd name="csX1537" fmla="*/ 30667 w 1228330"/>
              <a:gd name="csY1537" fmla="*/ 503001 h 1564871"/>
              <a:gd name="csX1538" fmla="*/ 30115 w 1228330"/>
              <a:gd name="csY1538" fmla="*/ 502159 h 1564871"/>
              <a:gd name="csX1539" fmla="*/ 29492 w 1228330"/>
              <a:gd name="csY1539" fmla="*/ 501221 h 1564871"/>
              <a:gd name="csX1540" fmla="*/ 28904 w 1228330"/>
              <a:gd name="csY1540" fmla="*/ 500327 h 1564871"/>
              <a:gd name="csX1541" fmla="*/ 28747 w 1228330"/>
              <a:gd name="csY1541" fmla="*/ 500089 h 1564871"/>
              <a:gd name="csX1542" fmla="*/ 28194 w 1228330"/>
              <a:gd name="csY1542" fmla="*/ 499248 h 1564871"/>
              <a:gd name="csX1543" fmla="*/ 27483 w 1228330"/>
              <a:gd name="csY1543" fmla="*/ 498169 h 1564871"/>
              <a:gd name="csX1544" fmla="*/ 27002 w 1228330"/>
              <a:gd name="csY1544" fmla="*/ 497424 h 1564871"/>
              <a:gd name="csX1545" fmla="*/ 26458 w 1228330"/>
              <a:gd name="csY1545" fmla="*/ 496582 h 1564871"/>
              <a:gd name="csX1546" fmla="*/ 25774 w 1228330"/>
              <a:gd name="csY1546" fmla="*/ 495520 h 1564871"/>
              <a:gd name="csX1547" fmla="*/ 25300 w 1228330"/>
              <a:gd name="csY1547" fmla="*/ 494775 h 1564871"/>
              <a:gd name="csX1548" fmla="*/ 24659 w 1228330"/>
              <a:gd name="csY1548" fmla="*/ 493794 h 1564871"/>
              <a:gd name="csX1549" fmla="*/ 23967 w 1228330"/>
              <a:gd name="csY1549" fmla="*/ 492741 h 1564871"/>
              <a:gd name="csX1550" fmla="*/ 23335 w 1228330"/>
              <a:gd name="csY1550" fmla="*/ 491785 h 1564871"/>
              <a:gd name="csX1551" fmla="*/ 22713 w 1228330"/>
              <a:gd name="csY1551" fmla="*/ 490864 h 1564871"/>
              <a:gd name="csX1552" fmla="*/ 22494 w 1228330"/>
              <a:gd name="csY1552" fmla="*/ 490558 h 1564871"/>
              <a:gd name="csX1553" fmla="*/ 21967 w 1228330"/>
              <a:gd name="csY1553" fmla="*/ 489830 h 1564871"/>
              <a:gd name="csX1554" fmla="*/ 21477 w 1228330"/>
              <a:gd name="csY1554" fmla="*/ 489137 h 1564871"/>
              <a:gd name="csX1555" fmla="*/ 20863 w 1228330"/>
              <a:gd name="csY1555" fmla="*/ 488277 h 1564871"/>
              <a:gd name="csX1556" fmla="*/ 20117 w 1228330"/>
              <a:gd name="csY1556" fmla="*/ 487181 h 1564871"/>
              <a:gd name="csX1557" fmla="*/ 16390 w 1228330"/>
              <a:gd name="csY1557" fmla="*/ 479464 h 1564871"/>
              <a:gd name="csX1558" fmla="*/ 14049 w 1228330"/>
              <a:gd name="csY1558" fmla="*/ 474887 h 1564871"/>
              <a:gd name="csX1559" fmla="*/ 11752 w 1228330"/>
              <a:gd name="csY1559" fmla="*/ 470423 h 1564871"/>
              <a:gd name="csX1560" fmla="*/ 9033 w 1228330"/>
              <a:gd name="csY1560" fmla="*/ 465126 h 1564871"/>
              <a:gd name="csX1561" fmla="*/ 5832 w 1228330"/>
              <a:gd name="csY1561" fmla="*/ 458777 h 1564871"/>
              <a:gd name="csX1562" fmla="*/ 5087 w 1228330"/>
              <a:gd name="csY1562" fmla="*/ 457313 h 1564871"/>
              <a:gd name="csX1563" fmla="*/ 3973 w 1228330"/>
              <a:gd name="csY1563" fmla="*/ 455138 h 1564871"/>
              <a:gd name="csX1564" fmla="*/ 2964 w 1228330"/>
              <a:gd name="csY1564" fmla="*/ 453165 h 1564871"/>
              <a:gd name="csX1565" fmla="*/ 343 w 1228330"/>
              <a:gd name="csY1565" fmla="*/ 448008 h 1564871"/>
              <a:gd name="csX1566" fmla="*/ 255 w 1228330"/>
              <a:gd name="csY1566" fmla="*/ 447833 h 1564871"/>
              <a:gd name="csX1567" fmla="*/ 0 w 1228330"/>
              <a:gd name="csY1567" fmla="*/ 447351 h 1564871"/>
              <a:gd name="csX1568" fmla="*/ 1596 w 1228330"/>
              <a:gd name="csY1568" fmla="*/ 447263 h 1564871"/>
              <a:gd name="csX1569" fmla="*/ 2728 w 1228330"/>
              <a:gd name="csY1569" fmla="*/ 445746 h 1564871"/>
              <a:gd name="csX1570" fmla="*/ 3920 w 1228330"/>
              <a:gd name="csY1570" fmla="*/ 444247 h 1564871"/>
              <a:gd name="csX1571" fmla="*/ 4297 w 1228330"/>
              <a:gd name="csY1571" fmla="*/ 443931 h 1564871"/>
              <a:gd name="csX1572" fmla="*/ 5771 w 1228330"/>
              <a:gd name="csY1572" fmla="*/ 443615 h 1564871"/>
              <a:gd name="csX1573" fmla="*/ 6525 w 1228330"/>
              <a:gd name="csY1573" fmla="*/ 443764 h 1564871"/>
              <a:gd name="csX1574" fmla="*/ 8077 w 1228330"/>
              <a:gd name="csY1574" fmla="*/ 444782 h 1564871"/>
              <a:gd name="csX1575" fmla="*/ 9524 w 1228330"/>
              <a:gd name="csY1575" fmla="*/ 444703 h 1564871"/>
              <a:gd name="csX1576" fmla="*/ 12654 w 1228330"/>
              <a:gd name="csY1576" fmla="*/ 445272 h 1564871"/>
              <a:gd name="csX1577" fmla="*/ 14057 w 1228330"/>
              <a:gd name="csY1577" fmla="*/ 444887 h 1564871"/>
              <a:gd name="csX1578" fmla="*/ 15961 w 1228330"/>
              <a:gd name="csY1578" fmla="*/ 443475 h 1564871"/>
              <a:gd name="csX1579" fmla="*/ 16627 w 1228330"/>
              <a:gd name="csY1579" fmla="*/ 442212 h 1564871"/>
              <a:gd name="csX1580" fmla="*/ 17873 w 1228330"/>
              <a:gd name="csY1580" fmla="*/ 440458 h 1564871"/>
              <a:gd name="csX1581" fmla="*/ 18723 w 1228330"/>
              <a:gd name="csY1581" fmla="*/ 439756 h 1564871"/>
              <a:gd name="csX1582" fmla="*/ 21337 w 1228330"/>
              <a:gd name="csY1582" fmla="*/ 436783 h 1564871"/>
              <a:gd name="csX1583" fmla="*/ 21678 w 1228330"/>
              <a:gd name="csY1583" fmla="*/ 435530 h 1564871"/>
              <a:gd name="csX1584" fmla="*/ 22485 w 1228330"/>
              <a:gd name="csY1584" fmla="*/ 434994 h 1564871"/>
              <a:gd name="csX1585" fmla="*/ 23020 w 1228330"/>
              <a:gd name="csY1585" fmla="*/ 434635 h 1564871"/>
              <a:gd name="csX1586" fmla="*/ 24309 w 1228330"/>
              <a:gd name="csY1586" fmla="*/ 433092 h 1564871"/>
              <a:gd name="csX1587" fmla="*/ 24467 w 1228330"/>
              <a:gd name="csY1587" fmla="*/ 432750 h 1564871"/>
              <a:gd name="csX1588" fmla="*/ 24896 w 1228330"/>
              <a:gd name="csY1588" fmla="*/ 431425 h 1564871"/>
              <a:gd name="csX1589" fmla="*/ 24950 w 1228330"/>
              <a:gd name="csY1589" fmla="*/ 430496 h 1564871"/>
              <a:gd name="csX1590" fmla="*/ 24783 w 1228330"/>
              <a:gd name="csY1590" fmla="*/ 429706 h 1564871"/>
              <a:gd name="csX1591" fmla="*/ 25678 w 1228330"/>
              <a:gd name="csY1591" fmla="*/ 428944 h 1564871"/>
              <a:gd name="csX1592" fmla="*/ 29272 w 1228330"/>
              <a:gd name="csY1592" fmla="*/ 429417 h 1564871"/>
              <a:gd name="csX1593" fmla="*/ 30456 w 1228330"/>
              <a:gd name="csY1593" fmla="*/ 428961 h 1564871"/>
              <a:gd name="csX1594" fmla="*/ 31368 w 1228330"/>
              <a:gd name="csY1594" fmla="*/ 428321 h 1564871"/>
              <a:gd name="csX1595" fmla="*/ 32351 w 1228330"/>
              <a:gd name="csY1595" fmla="*/ 427321 h 1564871"/>
              <a:gd name="csX1596" fmla="*/ 34876 w 1228330"/>
              <a:gd name="csY1596" fmla="*/ 425515 h 1564871"/>
              <a:gd name="csX1597" fmla="*/ 35727 w 1228330"/>
              <a:gd name="csY1597" fmla="*/ 424717 h 1564871"/>
              <a:gd name="csX1598" fmla="*/ 37112 w 1228330"/>
              <a:gd name="csY1598" fmla="*/ 423376 h 1564871"/>
              <a:gd name="csX1599" fmla="*/ 37814 w 1228330"/>
              <a:gd name="csY1599" fmla="*/ 422752 h 1564871"/>
              <a:gd name="csX1600" fmla="*/ 38972 w 1228330"/>
              <a:gd name="csY1600" fmla="*/ 421078 h 1564871"/>
              <a:gd name="csX1601" fmla="*/ 41260 w 1228330"/>
              <a:gd name="csY1601" fmla="*/ 419280 h 1564871"/>
              <a:gd name="csX1602" fmla="*/ 41602 w 1228330"/>
              <a:gd name="csY1602" fmla="*/ 419060 h 1564871"/>
              <a:gd name="csX1603" fmla="*/ 43058 w 1228330"/>
              <a:gd name="csY1603" fmla="*/ 418447 h 1564871"/>
              <a:gd name="csX1604" fmla="*/ 44934 w 1228330"/>
              <a:gd name="csY1604" fmla="*/ 418210 h 1564871"/>
              <a:gd name="csX1605" fmla="*/ 45671 w 1228330"/>
              <a:gd name="csY1605" fmla="*/ 417895 h 1564871"/>
              <a:gd name="csX1606" fmla="*/ 46978 w 1228330"/>
              <a:gd name="csY1606" fmla="*/ 416456 h 1564871"/>
              <a:gd name="csX1607" fmla="*/ 47873 w 1228330"/>
              <a:gd name="csY1607" fmla="*/ 415544 h 1564871"/>
              <a:gd name="csX1608" fmla="*/ 50152 w 1228330"/>
              <a:gd name="csY1608" fmla="*/ 414606 h 1564871"/>
              <a:gd name="csX1609" fmla="*/ 52003 w 1228330"/>
              <a:gd name="csY1609" fmla="*/ 414238 h 1564871"/>
              <a:gd name="csX1610" fmla="*/ 54967 w 1228330"/>
              <a:gd name="csY1610" fmla="*/ 412194 h 1564871"/>
              <a:gd name="csX1611" fmla="*/ 55975 w 1228330"/>
              <a:gd name="csY1611" fmla="*/ 411537 h 1564871"/>
              <a:gd name="csX1612" fmla="*/ 57369 w 1228330"/>
              <a:gd name="csY1612" fmla="*/ 410835 h 1564871"/>
              <a:gd name="csX1613" fmla="*/ 58316 w 1228330"/>
              <a:gd name="csY1613" fmla="*/ 410625 h 1564871"/>
              <a:gd name="csX1614" fmla="*/ 58983 w 1228330"/>
              <a:gd name="csY1614" fmla="*/ 410546 h 1564871"/>
              <a:gd name="csX1615" fmla="*/ 60211 w 1228330"/>
              <a:gd name="csY1615" fmla="*/ 410467 h 1564871"/>
              <a:gd name="csX1616" fmla="*/ 61079 w 1228330"/>
              <a:gd name="csY1616" fmla="*/ 410485 h 1564871"/>
              <a:gd name="csX1617" fmla="*/ 62841 w 1228330"/>
              <a:gd name="csY1617" fmla="*/ 410826 h 1564871"/>
              <a:gd name="csX1618" fmla="*/ 65165 w 1228330"/>
              <a:gd name="csY1618" fmla="*/ 410879 h 1564871"/>
              <a:gd name="csX1619" fmla="*/ 67332 w 1228330"/>
              <a:gd name="csY1619" fmla="*/ 410573 h 1564871"/>
              <a:gd name="csX1620" fmla="*/ 68550 w 1228330"/>
              <a:gd name="csY1620" fmla="*/ 410809 h 1564871"/>
              <a:gd name="csX1621" fmla="*/ 70041 w 1228330"/>
              <a:gd name="csY1621" fmla="*/ 411230 h 1564871"/>
              <a:gd name="csX1622" fmla="*/ 72049 w 1228330"/>
              <a:gd name="csY1622" fmla="*/ 411309 h 1564871"/>
              <a:gd name="csX1623" fmla="*/ 73119 w 1228330"/>
              <a:gd name="csY1623" fmla="*/ 411299 h 1564871"/>
              <a:gd name="csX1624" fmla="*/ 75934 w 1228330"/>
              <a:gd name="csY1624" fmla="*/ 411169 h 1564871"/>
              <a:gd name="csX1625" fmla="*/ 78459 w 1228330"/>
              <a:gd name="csY1625" fmla="*/ 411221 h 1564871"/>
              <a:gd name="csX1626" fmla="*/ 78959 w 1228330"/>
              <a:gd name="csY1626" fmla="*/ 410862 h 1564871"/>
              <a:gd name="csX1627" fmla="*/ 80319 w 1228330"/>
              <a:gd name="csY1627" fmla="*/ 410073 h 1564871"/>
              <a:gd name="csX1628" fmla="*/ 81336 w 1228330"/>
              <a:gd name="csY1628" fmla="*/ 409590 h 1564871"/>
              <a:gd name="csX1629" fmla="*/ 82844 w 1228330"/>
              <a:gd name="csY1629" fmla="*/ 408108 h 1564871"/>
              <a:gd name="csX1630" fmla="*/ 82775 w 1228330"/>
              <a:gd name="csY1630" fmla="*/ 407967 h 1564871"/>
              <a:gd name="csX1631" fmla="*/ 82266 w 1228330"/>
              <a:gd name="csY1631" fmla="*/ 406959 h 1564871"/>
              <a:gd name="csX1632" fmla="*/ 81906 w 1228330"/>
              <a:gd name="csY1632" fmla="*/ 405916 h 1564871"/>
              <a:gd name="csX1633" fmla="*/ 81170 w 1228330"/>
              <a:gd name="csY1633" fmla="*/ 403952 h 1564871"/>
              <a:gd name="csX1634" fmla="*/ 80310 w 1228330"/>
              <a:gd name="csY1634" fmla="*/ 401838 h 1564871"/>
              <a:gd name="csX1635" fmla="*/ 78626 w 1228330"/>
              <a:gd name="csY1635" fmla="*/ 398067 h 1564871"/>
              <a:gd name="csX1636" fmla="*/ 77855 w 1228330"/>
              <a:gd name="csY1636" fmla="*/ 395410 h 1564871"/>
              <a:gd name="csX1637" fmla="*/ 76899 w 1228330"/>
              <a:gd name="csY1637" fmla="*/ 392630 h 1564871"/>
              <a:gd name="csX1638" fmla="*/ 74917 w 1228330"/>
              <a:gd name="csY1638" fmla="*/ 387798 h 1564871"/>
              <a:gd name="csX1639" fmla="*/ 71988 w 1228330"/>
              <a:gd name="csY1639" fmla="*/ 380651 h 1564871"/>
              <a:gd name="csX1640" fmla="*/ 70638 w 1228330"/>
              <a:gd name="csY1640" fmla="*/ 376977 h 1564871"/>
              <a:gd name="csX1641" fmla="*/ 69866 w 1228330"/>
              <a:gd name="csY1641" fmla="*/ 374986 h 1564871"/>
              <a:gd name="csX1642" fmla="*/ 69558 w 1228330"/>
              <a:gd name="csY1642" fmla="*/ 373644 h 1564871"/>
              <a:gd name="csX1643" fmla="*/ 68928 w 1228330"/>
              <a:gd name="csY1643" fmla="*/ 371496 h 1564871"/>
              <a:gd name="csX1644" fmla="*/ 63297 w 1228330"/>
              <a:gd name="csY1644" fmla="*/ 366628 h 1564871"/>
              <a:gd name="csX1645" fmla="*/ 60492 w 1228330"/>
              <a:gd name="csY1645" fmla="*/ 364279 h 1564871"/>
              <a:gd name="csX1646" fmla="*/ 58475 w 1228330"/>
              <a:gd name="csY1646" fmla="*/ 362481 h 1564871"/>
              <a:gd name="csX1647" fmla="*/ 59325 w 1228330"/>
              <a:gd name="csY1647" fmla="*/ 362542 h 1564871"/>
              <a:gd name="csX1648" fmla="*/ 61368 w 1228330"/>
              <a:gd name="csY1648" fmla="*/ 362525 h 1564871"/>
              <a:gd name="csX1649" fmla="*/ 62482 w 1228330"/>
              <a:gd name="csY1649" fmla="*/ 362516 h 1564871"/>
              <a:gd name="csX1650" fmla="*/ 63175 w 1228330"/>
              <a:gd name="csY1650" fmla="*/ 362507 h 1564871"/>
              <a:gd name="csX1651" fmla="*/ 64446 w 1228330"/>
              <a:gd name="csY1651" fmla="*/ 362595 h 1564871"/>
              <a:gd name="csX1652" fmla="*/ 64858 w 1228330"/>
              <a:gd name="csY1652" fmla="*/ 362630 h 1564871"/>
              <a:gd name="csX1653" fmla="*/ 65016 w 1228330"/>
              <a:gd name="csY1653" fmla="*/ 362516 h 1564871"/>
              <a:gd name="csX1654" fmla="*/ 65613 w 1228330"/>
              <a:gd name="csY1654" fmla="*/ 362069 h 1564871"/>
              <a:gd name="csX1655" fmla="*/ 65832 w 1228330"/>
              <a:gd name="csY1655" fmla="*/ 361902 h 1564871"/>
              <a:gd name="csX1656" fmla="*/ 66437 w 1228330"/>
              <a:gd name="csY1656" fmla="*/ 361463 h 1564871"/>
              <a:gd name="csX1657" fmla="*/ 66866 w 1228330"/>
              <a:gd name="csY1657" fmla="*/ 361148 h 1564871"/>
              <a:gd name="csX1658" fmla="*/ 67060 w 1228330"/>
              <a:gd name="csY1658" fmla="*/ 361007 h 1564871"/>
              <a:gd name="csX1659" fmla="*/ 67788 w 1228330"/>
              <a:gd name="csY1659" fmla="*/ 360482 h 1564871"/>
              <a:gd name="csX1660" fmla="*/ 68261 w 1228330"/>
              <a:gd name="csY1660" fmla="*/ 360114 h 1564871"/>
              <a:gd name="csX1661" fmla="*/ 68629 w 1228330"/>
              <a:gd name="csY1661" fmla="*/ 359823 h 1564871"/>
              <a:gd name="csX1662" fmla="*/ 69234 w 1228330"/>
              <a:gd name="csY1662" fmla="*/ 359386 h 1564871"/>
              <a:gd name="csX1663" fmla="*/ 69866 w 1228330"/>
              <a:gd name="csY1663" fmla="*/ 358930 h 1564871"/>
              <a:gd name="csX1664" fmla="*/ 70111 w 1228330"/>
              <a:gd name="csY1664" fmla="*/ 358754 h 1564871"/>
              <a:gd name="csX1665" fmla="*/ 70725 w 1228330"/>
              <a:gd name="csY1665" fmla="*/ 358298 h 1564871"/>
              <a:gd name="csX1666" fmla="*/ 70805 w 1228330"/>
              <a:gd name="csY1666" fmla="*/ 358237 h 1564871"/>
              <a:gd name="csX1667" fmla="*/ 71619 w 1228330"/>
              <a:gd name="csY1667" fmla="*/ 357614 h 1564871"/>
              <a:gd name="csX1668" fmla="*/ 71839 w 1228330"/>
              <a:gd name="csY1668" fmla="*/ 357597 h 1564871"/>
              <a:gd name="csX1669" fmla="*/ 72918 w 1228330"/>
              <a:gd name="csY1669" fmla="*/ 357605 h 1564871"/>
              <a:gd name="csX1670" fmla="*/ 73821 w 1228330"/>
              <a:gd name="csY1670" fmla="*/ 357605 h 1564871"/>
              <a:gd name="csX1671" fmla="*/ 74365 w 1228330"/>
              <a:gd name="csY1671" fmla="*/ 357605 h 1564871"/>
              <a:gd name="csX1672" fmla="*/ 74663 w 1228330"/>
              <a:gd name="csY1672" fmla="*/ 357605 h 1564871"/>
              <a:gd name="csX1673" fmla="*/ 75890 w 1228330"/>
              <a:gd name="csY1673" fmla="*/ 357631 h 1564871"/>
              <a:gd name="csX1674" fmla="*/ 76171 w 1228330"/>
              <a:gd name="csY1674" fmla="*/ 357641 h 1564871"/>
              <a:gd name="csX1675" fmla="*/ 76960 w 1228330"/>
              <a:gd name="csY1675" fmla="*/ 357641 h 1564871"/>
              <a:gd name="csX1676" fmla="*/ 77547 w 1228330"/>
              <a:gd name="csY1676" fmla="*/ 357641 h 1564871"/>
              <a:gd name="csX1677" fmla="*/ 79240 w 1228330"/>
              <a:gd name="csY1677" fmla="*/ 357641 h 1564871"/>
              <a:gd name="csX1678" fmla="*/ 80915 w 1228330"/>
              <a:gd name="csY1678" fmla="*/ 357623 h 1564871"/>
              <a:gd name="csX1679" fmla="*/ 81731 w 1228330"/>
              <a:gd name="csY1679" fmla="*/ 357605 h 1564871"/>
              <a:gd name="csX1680" fmla="*/ 82555 w 1228330"/>
              <a:gd name="csY1680" fmla="*/ 357587 h 1564871"/>
              <a:gd name="csX1681" fmla="*/ 83309 w 1228330"/>
              <a:gd name="csY1681" fmla="*/ 357597 h 1564871"/>
              <a:gd name="csX1682" fmla="*/ 86781 w 1228330"/>
              <a:gd name="csY1682" fmla="*/ 359411 h 1564871"/>
              <a:gd name="csX1683" fmla="*/ 87124 w 1228330"/>
              <a:gd name="csY1683" fmla="*/ 359517 h 1564871"/>
              <a:gd name="csX1684" fmla="*/ 89097 w 1228330"/>
              <a:gd name="csY1684" fmla="*/ 360306 h 1564871"/>
              <a:gd name="csX1685" fmla="*/ 91605 w 1228330"/>
              <a:gd name="csY1685" fmla="*/ 363051 h 1564871"/>
              <a:gd name="csX1686" fmla="*/ 93622 w 1228330"/>
              <a:gd name="csY1686" fmla="*/ 365260 h 1564871"/>
              <a:gd name="csX1687" fmla="*/ 96718 w 1228330"/>
              <a:gd name="csY1687" fmla="*/ 368961 h 1564871"/>
              <a:gd name="csX1688" fmla="*/ 101119 w 1228330"/>
              <a:gd name="csY1688" fmla="*/ 373215 h 1564871"/>
              <a:gd name="csX1689" fmla="*/ 103847 w 1228330"/>
              <a:gd name="csY1689" fmla="*/ 376538 h 1564871"/>
              <a:gd name="csX1690" fmla="*/ 106346 w 1228330"/>
              <a:gd name="csY1690" fmla="*/ 379230 h 1564871"/>
              <a:gd name="csX1691" fmla="*/ 110529 w 1228330"/>
              <a:gd name="csY1691" fmla="*/ 382563 h 1564871"/>
              <a:gd name="csX1692" fmla="*/ 112967 w 1228330"/>
              <a:gd name="csY1692" fmla="*/ 386106 h 1564871"/>
              <a:gd name="csX1693" fmla="*/ 115282 w 1228330"/>
              <a:gd name="csY1693" fmla="*/ 388271 h 1564871"/>
              <a:gd name="csX1694" fmla="*/ 115528 w 1228330"/>
              <a:gd name="csY1694" fmla="*/ 388833 h 1564871"/>
              <a:gd name="csX1695" fmla="*/ 115738 w 1228330"/>
              <a:gd name="csY1695" fmla="*/ 389210 h 1564871"/>
              <a:gd name="csX1696" fmla="*/ 116484 w 1228330"/>
              <a:gd name="csY1696" fmla="*/ 390780 h 1564871"/>
              <a:gd name="csX1697" fmla="*/ 117352 w 1228330"/>
              <a:gd name="csY1697" fmla="*/ 392604 h 1564871"/>
              <a:gd name="csX1698" fmla="*/ 119036 w 1228330"/>
              <a:gd name="csY1698" fmla="*/ 396340 h 1564871"/>
              <a:gd name="csX1699" fmla="*/ 120632 w 1228330"/>
              <a:gd name="csY1699" fmla="*/ 399619 h 1564871"/>
              <a:gd name="csX1700" fmla="*/ 121350 w 1228330"/>
              <a:gd name="csY1700" fmla="*/ 401040 h 1564871"/>
              <a:gd name="csX1701" fmla="*/ 121737 w 1228330"/>
              <a:gd name="csY1701" fmla="*/ 401794 h 1564871"/>
              <a:gd name="csX1702" fmla="*/ 123350 w 1228330"/>
              <a:gd name="csY1702" fmla="*/ 405170 h 1564871"/>
              <a:gd name="csX1703" fmla="*/ 124499 w 1228330"/>
              <a:gd name="csY1703" fmla="*/ 408301 h 1564871"/>
              <a:gd name="csX1704" fmla="*/ 125139 w 1228330"/>
              <a:gd name="csY1704" fmla="*/ 410055 h 1564871"/>
              <a:gd name="csX1705" fmla="*/ 126595 w 1228330"/>
              <a:gd name="csY1705" fmla="*/ 412607 h 1564871"/>
              <a:gd name="csX1706" fmla="*/ 131874 w 1228330"/>
              <a:gd name="csY1706" fmla="*/ 418386 h 1564871"/>
              <a:gd name="csX1707" fmla="*/ 134242 w 1228330"/>
              <a:gd name="csY1707" fmla="*/ 420306 h 1564871"/>
              <a:gd name="csX1708" fmla="*/ 135408 w 1228330"/>
              <a:gd name="csY1708" fmla="*/ 422235 h 1564871"/>
              <a:gd name="csX1709" fmla="*/ 136004 w 1228330"/>
              <a:gd name="csY1709" fmla="*/ 423217 h 1564871"/>
              <a:gd name="csX1710" fmla="*/ 137977 w 1228330"/>
              <a:gd name="csY1710" fmla="*/ 426103 h 1564871"/>
              <a:gd name="csX1711" fmla="*/ 138135 w 1228330"/>
              <a:gd name="csY1711" fmla="*/ 426357 h 1564871"/>
              <a:gd name="csX1712" fmla="*/ 138372 w 1228330"/>
              <a:gd name="csY1712" fmla="*/ 426173 h 1564871"/>
              <a:gd name="csX1713" fmla="*/ 139705 w 1228330"/>
              <a:gd name="csY1713" fmla="*/ 424744 h 1564871"/>
              <a:gd name="csX1714" fmla="*/ 140757 w 1228330"/>
              <a:gd name="csY1714" fmla="*/ 423533 h 1564871"/>
              <a:gd name="csX1715" fmla="*/ 141117 w 1228330"/>
              <a:gd name="csY1715" fmla="*/ 423209 h 1564871"/>
              <a:gd name="csX1716" fmla="*/ 141906 w 1228330"/>
              <a:gd name="csY1716" fmla="*/ 422499 h 1564871"/>
              <a:gd name="csX1717" fmla="*/ 142388 w 1228330"/>
              <a:gd name="csY1717" fmla="*/ 421911 h 1564871"/>
              <a:gd name="csX1718" fmla="*/ 142765 w 1228330"/>
              <a:gd name="csY1718" fmla="*/ 421499 h 1564871"/>
              <a:gd name="csX1719" fmla="*/ 144738 w 1228330"/>
              <a:gd name="csY1719" fmla="*/ 419351 h 1564871"/>
              <a:gd name="csX1720" fmla="*/ 145177 w 1228330"/>
              <a:gd name="csY1720" fmla="*/ 418947 h 1564871"/>
              <a:gd name="csX1721" fmla="*/ 146554 w 1228330"/>
              <a:gd name="csY1721" fmla="*/ 417667 h 1564871"/>
              <a:gd name="csX1722" fmla="*/ 147010 w 1228330"/>
              <a:gd name="csY1722" fmla="*/ 417236 h 1564871"/>
              <a:gd name="csX1723" fmla="*/ 148334 w 1228330"/>
              <a:gd name="csY1723" fmla="*/ 415991 h 1564871"/>
              <a:gd name="csX1724" fmla="*/ 148773 w 1228330"/>
              <a:gd name="csY1724" fmla="*/ 415571 h 1564871"/>
              <a:gd name="csX1725" fmla="*/ 149369 w 1228330"/>
              <a:gd name="csY1725" fmla="*/ 414992 h 1564871"/>
              <a:gd name="csX1726" fmla="*/ 150000 w 1228330"/>
              <a:gd name="csY1726" fmla="*/ 414378 h 1564871"/>
              <a:gd name="csX1727" fmla="*/ 150491 w 1228330"/>
              <a:gd name="csY1727" fmla="*/ 413895 h 1564871"/>
              <a:gd name="csX1728" fmla="*/ 151078 w 1228330"/>
              <a:gd name="csY1728" fmla="*/ 413326 h 1564871"/>
              <a:gd name="csX1729" fmla="*/ 151965 w 1228330"/>
              <a:gd name="csY1729" fmla="*/ 412449 h 1564871"/>
              <a:gd name="csX1730" fmla="*/ 152490 w 1228330"/>
              <a:gd name="csY1730" fmla="*/ 411922 h 1564871"/>
              <a:gd name="csX1731" fmla="*/ 152727 w 1228330"/>
              <a:gd name="csY1731" fmla="*/ 411677 h 1564871"/>
              <a:gd name="csX1732" fmla="*/ 154543 w 1228330"/>
              <a:gd name="csY1732" fmla="*/ 409993 h 1564871"/>
              <a:gd name="csX1733" fmla="*/ 154911 w 1228330"/>
              <a:gd name="csY1733" fmla="*/ 409651 h 1564871"/>
              <a:gd name="csX1734" fmla="*/ 155069 w 1228330"/>
              <a:gd name="csY1734" fmla="*/ 409502 h 1564871"/>
              <a:gd name="csX1735" fmla="*/ 155191 w 1228330"/>
              <a:gd name="csY1735" fmla="*/ 409389 h 1564871"/>
              <a:gd name="csX1736" fmla="*/ 156358 w 1228330"/>
              <a:gd name="csY1736" fmla="*/ 408283 h 1564871"/>
              <a:gd name="csX1737" fmla="*/ 157375 w 1228330"/>
              <a:gd name="csY1737" fmla="*/ 407327 h 1564871"/>
              <a:gd name="csX1738" fmla="*/ 157752 w 1228330"/>
              <a:gd name="csY1738" fmla="*/ 406959 h 1564871"/>
              <a:gd name="csX1739" fmla="*/ 158358 w 1228330"/>
              <a:gd name="csY1739" fmla="*/ 406372 h 1564871"/>
              <a:gd name="csX1740" fmla="*/ 159085 w 1228330"/>
              <a:gd name="csY1740" fmla="*/ 405688 h 1564871"/>
              <a:gd name="csX1741" fmla="*/ 159664 w 1228330"/>
              <a:gd name="csY1741" fmla="*/ 405144 h 1564871"/>
              <a:gd name="csX1742" fmla="*/ 160400 w 1228330"/>
              <a:gd name="csY1742" fmla="*/ 404408 h 1564871"/>
              <a:gd name="csX1743" fmla="*/ 161716 w 1228330"/>
              <a:gd name="csY1743" fmla="*/ 403101 h 1564871"/>
              <a:gd name="csX1744" fmla="*/ 162531 w 1228330"/>
              <a:gd name="csY1744" fmla="*/ 402329 h 1564871"/>
              <a:gd name="csX1745" fmla="*/ 163373 w 1228330"/>
              <a:gd name="csY1745" fmla="*/ 401531 h 1564871"/>
              <a:gd name="csX1746" fmla="*/ 164171 w 1228330"/>
              <a:gd name="csY1746" fmla="*/ 400741 h 1564871"/>
              <a:gd name="csX1747" fmla="*/ 165952 w 1228330"/>
              <a:gd name="csY1747" fmla="*/ 398979 h 1564871"/>
              <a:gd name="csX1748" fmla="*/ 166767 w 1228330"/>
              <a:gd name="csY1748" fmla="*/ 398172 h 1564871"/>
              <a:gd name="csX1749" fmla="*/ 167644 w 1228330"/>
              <a:gd name="csY1749" fmla="*/ 397321 h 1564871"/>
              <a:gd name="csX1750" fmla="*/ 168223 w 1228330"/>
              <a:gd name="csY1750" fmla="*/ 396760 h 1564871"/>
              <a:gd name="csX1751" fmla="*/ 169144 w 1228330"/>
              <a:gd name="csY1751" fmla="*/ 395787 h 1564871"/>
              <a:gd name="csX1752" fmla="*/ 170152 w 1228330"/>
              <a:gd name="csY1752" fmla="*/ 394857 h 1564871"/>
              <a:gd name="csX1753" fmla="*/ 170792 w 1228330"/>
              <a:gd name="csY1753" fmla="*/ 394270 h 1564871"/>
              <a:gd name="csX1754" fmla="*/ 171713 w 1228330"/>
              <a:gd name="csY1754" fmla="*/ 393393 h 1564871"/>
              <a:gd name="csX1755" fmla="*/ 172169 w 1228330"/>
              <a:gd name="csY1755" fmla="*/ 392937 h 1564871"/>
              <a:gd name="csX1756" fmla="*/ 172485 w 1228330"/>
              <a:gd name="csY1756" fmla="*/ 392647 h 1564871"/>
              <a:gd name="csX1757" fmla="*/ 173090 w 1228330"/>
              <a:gd name="csY1757" fmla="*/ 392016 h 1564871"/>
              <a:gd name="csX1758" fmla="*/ 173449 w 1228330"/>
              <a:gd name="csY1758" fmla="*/ 391639 h 1564871"/>
              <a:gd name="csX1759" fmla="*/ 173905 w 1228330"/>
              <a:gd name="csY1759" fmla="*/ 391166 h 1564871"/>
              <a:gd name="csX1760" fmla="*/ 174993 w 1228330"/>
              <a:gd name="csY1760" fmla="*/ 390122 h 1564871"/>
              <a:gd name="csX1761" fmla="*/ 175247 w 1228330"/>
              <a:gd name="csY1761" fmla="*/ 389876 h 1564871"/>
              <a:gd name="csX1762" fmla="*/ 176309 w 1228330"/>
              <a:gd name="csY1762" fmla="*/ 388912 h 1564871"/>
              <a:gd name="csX1763" fmla="*/ 178781 w 1228330"/>
              <a:gd name="csY1763" fmla="*/ 386650 h 1564871"/>
              <a:gd name="csX1764" fmla="*/ 182210 w 1228330"/>
              <a:gd name="csY1764" fmla="*/ 383133 h 1564871"/>
              <a:gd name="csX1765" fmla="*/ 185480 w 1228330"/>
              <a:gd name="csY1765" fmla="*/ 379880 h 1564871"/>
              <a:gd name="csX1766" fmla="*/ 187489 w 1228330"/>
              <a:gd name="csY1766" fmla="*/ 377941 h 1564871"/>
              <a:gd name="csX1767" fmla="*/ 188173 w 1228330"/>
              <a:gd name="csY1767" fmla="*/ 377301 h 1564871"/>
              <a:gd name="csX1768" fmla="*/ 191015 w 1228330"/>
              <a:gd name="csY1768" fmla="*/ 374556 h 1564871"/>
              <a:gd name="csX1769" fmla="*/ 192680 w 1228330"/>
              <a:gd name="csY1769" fmla="*/ 373013 h 1564871"/>
              <a:gd name="csX1770" fmla="*/ 192988 w 1228330"/>
              <a:gd name="csY1770" fmla="*/ 372680 h 1564871"/>
              <a:gd name="csX1771" fmla="*/ 193716 w 1228330"/>
              <a:gd name="csY1771" fmla="*/ 371996 h 1564871"/>
              <a:gd name="csX1772" fmla="*/ 194478 w 1228330"/>
              <a:gd name="csY1772" fmla="*/ 371180 h 1564871"/>
              <a:gd name="csX1773" fmla="*/ 194680 w 1228330"/>
              <a:gd name="csY1773" fmla="*/ 370961 h 1564871"/>
              <a:gd name="csX1774" fmla="*/ 200169 w 1228330"/>
              <a:gd name="csY1774" fmla="*/ 365559 h 1564871"/>
              <a:gd name="csX1775" fmla="*/ 200564 w 1228330"/>
              <a:gd name="csY1775" fmla="*/ 365182 h 1564871"/>
              <a:gd name="csX1776" fmla="*/ 202142 w 1228330"/>
              <a:gd name="csY1776" fmla="*/ 363726 h 1564871"/>
              <a:gd name="csX1777" fmla="*/ 202345 w 1228330"/>
              <a:gd name="csY1777" fmla="*/ 363507 h 1564871"/>
              <a:gd name="csX1778" fmla="*/ 202660 w 1228330"/>
              <a:gd name="csY1778" fmla="*/ 363209 h 1564871"/>
              <a:gd name="csX1779" fmla="*/ 203142 w 1228330"/>
              <a:gd name="csY1779" fmla="*/ 362770 h 1564871"/>
              <a:gd name="csX1780" fmla="*/ 203651 w 1228330"/>
              <a:gd name="csY1780" fmla="*/ 362332 h 1564871"/>
              <a:gd name="csX1781" fmla="*/ 208447 w 1228330"/>
              <a:gd name="csY1781" fmla="*/ 357825 h 1564871"/>
              <a:gd name="csX1782" fmla="*/ 208983 w 1228330"/>
              <a:gd name="csY1782" fmla="*/ 357342 h 1564871"/>
              <a:gd name="csX1783" fmla="*/ 211658 w 1228330"/>
              <a:gd name="csY1783" fmla="*/ 354677 h 1564871"/>
              <a:gd name="csX1784" fmla="*/ 212070 w 1228330"/>
              <a:gd name="csY1784" fmla="*/ 354273 h 1564871"/>
              <a:gd name="csX1785" fmla="*/ 217068 w 1228330"/>
              <a:gd name="csY1785" fmla="*/ 349371 h 1564871"/>
              <a:gd name="csX1786" fmla="*/ 217673 w 1228330"/>
              <a:gd name="csY1786" fmla="*/ 348765 h 1564871"/>
              <a:gd name="csX1787" fmla="*/ 222444 w 1228330"/>
              <a:gd name="csY1787" fmla="*/ 344100 h 1564871"/>
              <a:gd name="csX1788" fmla="*/ 222821 w 1228330"/>
              <a:gd name="csY1788" fmla="*/ 343706 h 1564871"/>
              <a:gd name="csX1789" fmla="*/ 224942 w 1228330"/>
              <a:gd name="csY1789" fmla="*/ 341567 h 1564871"/>
              <a:gd name="csX1790" fmla="*/ 229433 w 1228330"/>
              <a:gd name="csY1790" fmla="*/ 337023 h 1564871"/>
              <a:gd name="csX1791" fmla="*/ 229687 w 1228330"/>
              <a:gd name="csY1791" fmla="*/ 336770 h 1564871"/>
              <a:gd name="csX1792" fmla="*/ 231389 w 1228330"/>
              <a:gd name="csY1792" fmla="*/ 334902 h 1564871"/>
              <a:gd name="csX1793" fmla="*/ 231546 w 1228330"/>
              <a:gd name="csY1793" fmla="*/ 334726 h 1564871"/>
              <a:gd name="csX1794" fmla="*/ 231686 w 1228330"/>
              <a:gd name="csY1794" fmla="*/ 334577 h 1564871"/>
              <a:gd name="csX1795" fmla="*/ 233134 w 1228330"/>
              <a:gd name="csY1795" fmla="*/ 333078 h 1564871"/>
              <a:gd name="csX1796" fmla="*/ 235326 w 1228330"/>
              <a:gd name="csY1796" fmla="*/ 331061 h 1564871"/>
              <a:gd name="csX1797" fmla="*/ 235536 w 1228330"/>
              <a:gd name="csY1797" fmla="*/ 330833 h 1564871"/>
              <a:gd name="csX1798" fmla="*/ 238368 w 1228330"/>
              <a:gd name="csY1798" fmla="*/ 328798 h 1564871"/>
              <a:gd name="csX1799" fmla="*/ 239623 w 1228330"/>
              <a:gd name="csY1799" fmla="*/ 327894 h 1564871"/>
              <a:gd name="csX1800" fmla="*/ 239947 w 1228330"/>
              <a:gd name="csY1800" fmla="*/ 327570 h 1564871"/>
              <a:gd name="csX1801" fmla="*/ 240307 w 1228330"/>
              <a:gd name="csY1801" fmla="*/ 327185 h 1564871"/>
              <a:gd name="csX1802" fmla="*/ 243200 w 1228330"/>
              <a:gd name="csY1802" fmla="*/ 323905 h 1564871"/>
              <a:gd name="csX1803" fmla="*/ 247936 w 1228330"/>
              <a:gd name="csY1803" fmla="*/ 319221 h 1564871"/>
              <a:gd name="csX1804" fmla="*/ 249234 w 1228330"/>
              <a:gd name="csY1804" fmla="*/ 318231 h 1564871"/>
              <a:gd name="csX1805" fmla="*/ 250418 w 1228330"/>
              <a:gd name="csY1805" fmla="*/ 316880 h 1564871"/>
              <a:gd name="csX1806" fmla="*/ 251812 w 1228330"/>
              <a:gd name="csY1806" fmla="*/ 315512 h 1564871"/>
              <a:gd name="csX1807" fmla="*/ 253846 w 1228330"/>
              <a:gd name="csY1807" fmla="*/ 313504 h 1564871"/>
              <a:gd name="csX1808" fmla="*/ 254539 w 1228330"/>
              <a:gd name="csY1808" fmla="*/ 312828 h 1564871"/>
              <a:gd name="csX1809" fmla="*/ 254723 w 1228330"/>
              <a:gd name="csY1809" fmla="*/ 312654 h 1564871"/>
              <a:gd name="csX1810" fmla="*/ 256153 w 1228330"/>
              <a:gd name="csY1810" fmla="*/ 311259 h 1564871"/>
              <a:gd name="csX1811" fmla="*/ 258652 w 1228330"/>
              <a:gd name="csY1811" fmla="*/ 308778 h 1564871"/>
              <a:gd name="csX1812" fmla="*/ 264282 w 1228330"/>
              <a:gd name="csY1812" fmla="*/ 303262 h 1564871"/>
              <a:gd name="csX1813" fmla="*/ 268343 w 1228330"/>
              <a:gd name="csY1813" fmla="*/ 299385 h 1564871"/>
              <a:gd name="csX1814" fmla="*/ 268728 w 1228330"/>
              <a:gd name="csY1814" fmla="*/ 299157 h 1564871"/>
              <a:gd name="csX1815" fmla="*/ 269360 w 1228330"/>
              <a:gd name="csY1815" fmla="*/ 298430 h 1564871"/>
              <a:gd name="csX1816" fmla="*/ 270517 w 1228330"/>
              <a:gd name="csY1816" fmla="*/ 297237 h 1564871"/>
              <a:gd name="csX1817" fmla="*/ 271613 w 1228330"/>
              <a:gd name="csY1817" fmla="*/ 296141 h 1564871"/>
              <a:gd name="csX1818" fmla="*/ 271762 w 1228330"/>
              <a:gd name="csY1818" fmla="*/ 295992 h 1564871"/>
              <a:gd name="csX1819" fmla="*/ 275962 w 1228330"/>
              <a:gd name="csY1819" fmla="*/ 291853 h 1564871"/>
              <a:gd name="csX1820" fmla="*/ 282391 w 1228330"/>
              <a:gd name="csY1820" fmla="*/ 285609 h 1564871"/>
              <a:gd name="csX1821" fmla="*/ 285819 w 1228330"/>
              <a:gd name="csY1821" fmla="*/ 282224 h 1564871"/>
              <a:gd name="csX1822" fmla="*/ 286100 w 1228330"/>
              <a:gd name="csY1822" fmla="*/ 281935 h 1564871"/>
              <a:gd name="csX1823" fmla="*/ 289126 w 1228330"/>
              <a:gd name="csY1823" fmla="*/ 278909 h 1564871"/>
              <a:gd name="csX1824" fmla="*/ 290775 w 1228330"/>
              <a:gd name="csY1824" fmla="*/ 277383 h 1564871"/>
              <a:gd name="csX1825" fmla="*/ 291476 w 1228330"/>
              <a:gd name="csY1825" fmla="*/ 276673 h 1564871"/>
              <a:gd name="csX1826" fmla="*/ 292686 w 1228330"/>
              <a:gd name="csY1826" fmla="*/ 275489 h 1564871"/>
              <a:gd name="csX1827" fmla="*/ 294843 w 1228330"/>
              <a:gd name="csY1827" fmla="*/ 273420 h 1564871"/>
              <a:gd name="csX1828" fmla="*/ 296159 w 1228330"/>
              <a:gd name="csY1828" fmla="*/ 272148 h 1564871"/>
              <a:gd name="csX1829" fmla="*/ 296703 w 1228330"/>
              <a:gd name="csY1829" fmla="*/ 271640 h 1564871"/>
              <a:gd name="csX1830" fmla="*/ 296685 w 1228330"/>
              <a:gd name="csY1830" fmla="*/ 271201 h 1564871"/>
              <a:gd name="csX1831" fmla="*/ 296413 w 1228330"/>
              <a:gd name="csY1831" fmla="*/ 269797 h 1564871"/>
              <a:gd name="csX1832" fmla="*/ 296772 w 1228330"/>
              <a:gd name="csY1832" fmla="*/ 268737 h 1564871"/>
              <a:gd name="csX1833" fmla="*/ 296913 w 1228330"/>
              <a:gd name="csY1833" fmla="*/ 268167 h 1564871"/>
              <a:gd name="csX1834" fmla="*/ 296193 w 1228330"/>
              <a:gd name="csY1834" fmla="*/ 268114 h 1564871"/>
              <a:gd name="csX1835" fmla="*/ 295957 w 1228330"/>
              <a:gd name="csY1835" fmla="*/ 268114 h 1564871"/>
              <a:gd name="csX1836" fmla="*/ 294589 w 1228330"/>
              <a:gd name="csY1836" fmla="*/ 268754 h 1564871"/>
              <a:gd name="csX1837" fmla="*/ 293870 w 1228330"/>
              <a:gd name="csY1837" fmla="*/ 269728 h 1564871"/>
              <a:gd name="csX1838" fmla="*/ 292099 w 1228330"/>
              <a:gd name="csY1838" fmla="*/ 271034 h 1564871"/>
              <a:gd name="csX1839" fmla="*/ 291739 w 1228330"/>
              <a:gd name="csY1839" fmla="*/ 272121 h 1564871"/>
              <a:gd name="csX1840" fmla="*/ 290441 w 1228330"/>
              <a:gd name="csY1840" fmla="*/ 272849 h 1564871"/>
              <a:gd name="csX1841" fmla="*/ 288591 w 1228330"/>
              <a:gd name="csY1841" fmla="*/ 272280 h 1564871"/>
              <a:gd name="csX1842" fmla="*/ 287363 w 1228330"/>
              <a:gd name="csY1842" fmla="*/ 272876 h 1564871"/>
              <a:gd name="csX1843" fmla="*/ 286565 w 1228330"/>
              <a:gd name="csY1843" fmla="*/ 272885 h 1564871"/>
              <a:gd name="csX1844" fmla="*/ 285513 w 1228330"/>
              <a:gd name="csY1844" fmla="*/ 272393 h 1564871"/>
              <a:gd name="csX1845" fmla="*/ 285241 w 1228330"/>
              <a:gd name="csY1845" fmla="*/ 271604 h 1564871"/>
              <a:gd name="csX1846" fmla="*/ 285784 w 1228330"/>
              <a:gd name="csY1846" fmla="*/ 268877 h 1564871"/>
              <a:gd name="csX1847" fmla="*/ 286407 w 1228330"/>
              <a:gd name="csY1847" fmla="*/ 268429 h 1564871"/>
              <a:gd name="csX1848" fmla="*/ 286618 w 1228330"/>
              <a:gd name="csY1848" fmla="*/ 267781 h 1564871"/>
              <a:gd name="csX1849" fmla="*/ 287143 w 1228330"/>
              <a:gd name="csY1849" fmla="*/ 267377 h 1564871"/>
              <a:gd name="csX1850" fmla="*/ 287486 w 1228330"/>
              <a:gd name="csY1850" fmla="*/ 266396 h 1564871"/>
              <a:gd name="csX1851" fmla="*/ 287635 w 1228330"/>
              <a:gd name="csY1851" fmla="*/ 266316 h 1564871"/>
              <a:gd name="csX1852" fmla="*/ 287934 w 1228330"/>
              <a:gd name="csY1852" fmla="*/ 266159 h 1564871"/>
              <a:gd name="csX1853" fmla="*/ 288187 w 1228330"/>
              <a:gd name="csY1853" fmla="*/ 266027 h 1564871"/>
              <a:gd name="csX1854" fmla="*/ 289283 w 1228330"/>
              <a:gd name="csY1854" fmla="*/ 265212 h 1564871"/>
              <a:gd name="csX1855" fmla="*/ 290380 w 1228330"/>
              <a:gd name="csY1855" fmla="*/ 264195 h 1564871"/>
              <a:gd name="csX1856" fmla="*/ 291915 w 1228330"/>
              <a:gd name="csY1856" fmla="*/ 263528 h 1564871"/>
              <a:gd name="csX1857" fmla="*/ 293879 w 1228330"/>
              <a:gd name="csY1857" fmla="*/ 262774 h 1564871"/>
              <a:gd name="csX1858" fmla="*/ 296115 w 1228330"/>
              <a:gd name="csY1858" fmla="*/ 262388 h 1564871"/>
              <a:gd name="csX1859" fmla="*/ 298842 w 1228330"/>
              <a:gd name="csY1859" fmla="*/ 261914 h 1564871"/>
              <a:gd name="csX1860" fmla="*/ 300772 w 1228330"/>
              <a:gd name="csY1860" fmla="*/ 262660 h 1564871"/>
              <a:gd name="csX1861" fmla="*/ 300841 w 1228330"/>
              <a:gd name="csY1861" fmla="*/ 262011 h 1564871"/>
              <a:gd name="csX1862" fmla="*/ 300850 w 1228330"/>
              <a:gd name="csY1862" fmla="*/ 261940 h 1564871"/>
              <a:gd name="csX1863" fmla="*/ 302341 w 1228330"/>
              <a:gd name="csY1863" fmla="*/ 262265 h 1564871"/>
              <a:gd name="csX1864" fmla="*/ 303454 w 1228330"/>
              <a:gd name="csY1864" fmla="*/ 262607 h 1564871"/>
              <a:gd name="csX1865" fmla="*/ 303866 w 1228330"/>
              <a:gd name="csY1865" fmla="*/ 262739 h 1564871"/>
              <a:gd name="csX1866" fmla="*/ 305077 w 1228330"/>
              <a:gd name="csY1866" fmla="*/ 263370 h 1564871"/>
              <a:gd name="csX1867" fmla="*/ 305734 w 1228330"/>
              <a:gd name="csY1867" fmla="*/ 264300 h 1564871"/>
              <a:gd name="csX1868" fmla="*/ 306287 w 1228330"/>
              <a:gd name="csY1868" fmla="*/ 264019 h 1564871"/>
              <a:gd name="csX1869" fmla="*/ 306401 w 1228330"/>
              <a:gd name="csY1869" fmla="*/ 263967 h 1564871"/>
              <a:gd name="csX1870" fmla="*/ 306709 w 1228330"/>
              <a:gd name="csY1870" fmla="*/ 263852 h 1564871"/>
              <a:gd name="csX1871" fmla="*/ 306813 w 1228330"/>
              <a:gd name="csY1871" fmla="*/ 263308 h 1564871"/>
              <a:gd name="csX1872" fmla="*/ 306857 w 1228330"/>
              <a:gd name="csY1872" fmla="*/ 262879 h 1564871"/>
              <a:gd name="csX1873" fmla="*/ 306918 w 1228330"/>
              <a:gd name="csY1873" fmla="*/ 262274 h 1564871"/>
              <a:gd name="csX1874" fmla="*/ 306945 w 1228330"/>
              <a:gd name="csY1874" fmla="*/ 261984 h 1564871"/>
              <a:gd name="csX1875" fmla="*/ 307033 w 1228330"/>
              <a:gd name="csY1875" fmla="*/ 261344 h 1564871"/>
              <a:gd name="csX1876" fmla="*/ 309251 w 1228330"/>
              <a:gd name="csY1876" fmla="*/ 258967 h 1564871"/>
              <a:gd name="csX1877" fmla="*/ 310531 w 1228330"/>
              <a:gd name="csY1877" fmla="*/ 257618 h 1564871"/>
              <a:gd name="csX1878" fmla="*/ 310671 w 1228330"/>
              <a:gd name="csY1878" fmla="*/ 257424 h 1564871"/>
              <a:gd name="csX1879" fmla="*/ 310751 w 1228330"/>
              <a:gd name="csY1879" fmla="*/ 257354 h 1564871"/>
              <a:gd name="csX1880" fmla="*/ 313198 w 1228330"/>
              <a:gd name="csY1880" fmla="*/ 254811 h 1564871"/>
              <a:gd name="csX1881" fmla="*/ 314662 w 1228330"/>
              <a:gd name="csY1881" fmla="*/ 253390 h 1564871"/>
              <a:gd name="csX1882" fmla="*/ 316916 w 1228330"/>
              <a:gd name="csY1882" fmla="*/ 250961 h 1564871"/>
              <a:gd name="csX1883" fmla="*/ 316152 w 1228330"/>
              <a:gd name="csY1883" fmla="*/ 250672 h 1564871"/>
              <a:gd name="csX1884" fmla="*/ 315750 w 1228330"/>
              <a:gd name="csY1884" fmla="*/ 250102 h 1564871"/>
              <a:gd name="csX1885" fmla="*/ 314592 w 1228330"/>
              <a:gd name="csY1885" fmla="*/ 250032 h 1564871"/>
              <a:gd name="csX1886" fmla="*/ 312189 w 1228330"/>
              <a:gd name="csY1886" fmla="*/ 249198 h 1564871"/>
              <a:gd name="csX1887" fmla="*/ 310418 w 1228330"/>
              <a:gd name="csY1887" fmla="*/ 248208 h 1564871"/>
              <a:gd name="csX1888" fmla="*/ 310725 w 1228330"/>
              <a:gd name="csY1888" fmla="*/ 247568 h 1564871"/>
              <a:gd name="csX1889" fmla="*/ 311233 w 1228330"/>
              <a:gd name="csY1889" fmla="*/ 246480 h 1564871"/>
              <a:gd name="csX1890" fmla="*/ 311505 w 1228330"/>
              <a:gd name="csY1890" fmla="*/ 245805 h 1564871"/>
              <a:gd name="csX1891" fmla="*/ 311575 w 1228330"/>
              <a:gd name="csY1891" fmla="*/ 244945 h 1564871"/>
              <a:gd name="csX1892" fmla="*/ 311558 w 1228330"/>
              <a:gd name="csY1892" fmla="*/ 244112 h 1564871"/>
              <a:gd name="csX1893" fmla="*/ 311759 w 1228330"/>
              <a:gd name="csY1893" fmla="*/ 243402 h 1564871"/>
              <a:gd name="csX1894" fmla="*/ 312391 w 1228330"/>
              <a:gd name="csY1894" fmla="*/ 242393 h 1564871"/>
              <a:gd name="csX1895" fmla="*/ 313872 w 1228330"/>
              <a:gd name="csY1895" fmla="*/ 241621 h 1564871"/>
              <a:gd name="csX1896" fmla="*/ 315030 w 1228330"/>
              <a:gd name="csY1896" fmla="*/ 241368 h 1564871"/>
              <a:gd name="csX1897" fmla="*/ 315609 w 1228330"/>
              <a:gd name="csY1897" fmla="*/ 241043 h 1564871"/>
              <a:gd name="csX1898" fmla="*/ 316206 w 1228330"/>
              <a:gd name="csY1898" fmla="*/ 240613 h 1564871"/>
              <a:gd name="csX1899" fmla="*/ 316486 w 1228330"/>
              <a:gd name="csY1899" fmla="*/ 240324 h 1564871"/>
              <a:gd name="csX1900" fmla="*/ 317118 w 1228330"/>
              <a:gd name="csY1900" fmla="*/ 239623 h 1564871"/>
              <a:gd name="csX1901" fmla="*/ 317328 w 1228330"/>
              <a:gd name="csY1901" fmla="*/ 239307 h 1564871"/>
              <a:gd name="csX1902" fmla="*/ 317995 w 1228330"/>
              <a:gd name="csY1902" fmla="*/ 238851 h 1564871"/>
              <a:gd name="csX1903" fmla="*/ 318503 w 1228330"/>
              <a:gd name="csY1903" fmla="*/ 238615 h 1564871"/>
              <a:gd name="csX1904" fmla="*/ 319591 w 1228330"/>
              <a:gd name="csY1904" fmla="*/ 238132 h 1564871"/>
              <a:gd name="csX1905" fmla="*/ 320572 w 1228330"/>
              <a:gd name="csY1905" fmla="*/ 237746 h 1564871"/>
              <a:gd name="csX1906" fmla="*/ 321976 w 1228330"/>
              <a:gd name="csY1906" fmla="*/ 237518 h 1564871"/>
              <a:gd name="csX1907" fmla="*/ 323195 w 1228330"/>
              <a:gd name="csY1907" fmla="*/ 237193 h 1564871"/>
              <a:gd name="csX1908" fmla="*/ 326202 w 1228330"/>
              <a:gd name="csY1908" fmla="*/ 237211 h 1564871"/>
              <a:gd name="csX1909" fmla="*/ 327001 w 1228330"/>
              <a:gd name="csY1909" fmla="*/ 236737 h 1564871"/>
              <a:gd name="csX1910" fmla="*/ 328430 w 1228330"/>
              <a:gd name="csY1910" fmla="*/ 236088 h 1564871"/>
              <a:gd name="csX1911" fmla="*/ 328184 w 1228330"/>
              <a:gd name="csY1911" fmla="*/ 235676 h 1564871"/>
              <a:gd name="csX1912" fmla="*/ 327158 w 1228330"/>
              <a:gd name="csY1912" fmla="*/ 234080 h 1564871"/>
              <a:gd name="csX1913" fmla="*/ 325799 w 1228330"/>
              <a:gd name="csY1913" fmla="*/ 231888 h 1564871"/>
              <a:gd name="csX1914" fmla="*/ 325712 w 1228330"/>
              <a:gd name="csY1914" fmla="*/ 231756 h 1564871"/>
              <a:gd name="csX1915" fmla="*/ 325597 w 1228330"/>
              <a:gd name="csY1915" fmla="*/ 231572 h 1564871"/>
              <a:gd name="csX1916" fmla="*/ 324844 w 1228330"/>
              <a:gd name="csY1916" fmla="*/ 230388 h 1564871"/>
              <a:gd name="csX1917" fmla="*/ 324247 w 1228330"/>
              <a:gd name="csY1917" fmla="*/ 229415 h 1564871"/>
              <a:gd name="csX1918" fmla="*/ 324063 w 1228330"/>
              <a:gd name="csY1918" fmla="*/ 229082 h 1564871"/>
              <a:gd name="csX1919" fmla="*/ 323475 w 1228330"/>
              <a:gd name="csY1919" fmla="*/ 228178 h 1564871"/>
              <a:gd name="csX1920" fmla="*/ 322791 w 1228330"/>
              <a:gd name="csY1920" fmla="*/ 227065 h 1564871"/>
              <a:gd name="csX1921" fmla="*/ 321940 w 1228330"/>
              <a:gd name="csY1921" fmla="*/ 225714 h 1564871"/>
              <a:gd name="csX1922" fmla="*/ 321545 w 1228330"/>
              <a:gd name="csY1922" fmla="*/ 224277 h 1564871"/>
              <a:gd name="csX1923" fmla="*/ 319888 w 1228330"/>
              <a:gd name="csY1923" fmla="*/ 222461 h 1564871"/>
              <a:gd name="csX1924" fmla="*/ 318792 w 1228330"/>
              <a:gd name="csY1924" fmla="*/ 220698 h 1564871"/>
              <a:gd name="csX1925" fmla="*/ 317512 w 1228330"/>
              <a:gd name="csY1925" fmla="*/ 218743 h 1564871"/>
              <a:gd name="csX1926" fmla="*/ 317064 w 1228330"/>
              <a:gd name="csY1926" fmla="*/ 218032 h 1564871"/>
              <a:gd name="csX1927" fmla="*/ 316267 w 1228330"/>
              <a:gd name="csY1927" fmla="*/ 216779 h 1564871"/>
              <a:gd name="csX1928" fmla="*/ 315346 w 1228330"/>
              <a:gd name="csY1928" fmla="*/ 215340 h 1564871"/>
              <a:gd name="csX1929" fmla="*/ 313916 w 1228330"/>
              <a:gd name="csY1929" fmla="*/ 213095 h 1564871"/>
              <a:gd name="csX1930" fmla="*/ 312680 w 1228330"/>
              <a:gd name="csY1930" fmla="*/ 211175 h 1564871"/>
              <a:gd name="csX1931" fmla="*/ 311171 w 1228330"/>
              <a:gd name="csY1931" fmla="*/ 208755 h 1564871"/>
              <a:gd name="csX1932" fmla="*/ 309637 w 1228330"/>
              <a:gd name="csY1932" fmla="*/ 206334 h 1564871"/>
              <a:gd name="csX1933" fmla="*/ 308514 w 1228330"/>
              <a:gd name="csY1933" fmla="*/ 204527 h 1564871"/>
              <a:gd name="csX1934" fmla="*/ 308366 w 1228330"/>
              <a:gd name="csY1934" fmla="*/ 204291 h 1564871"/>
              <a:gd name="csX1935" fmla="*/ 298000 w 1228330"/>
              <a:gd name="csY1935" fmla="*/ 187840 h 1564871"/>
              <a:gd name="csX1936" fmla="*/ 298158 w 1228330"/>
              <a:gd name="csY1936" fmla="*/ 187428 h 1564871"/>
              <a:gd name="csX1937" fmla="*/ 296992 w 1228330"/>
              <a:gd name="csY1937" fmla="*/ 183534 h 1564871"/>
              <a:gd name="csX1938" fmla="*/ 306778 w 1228330"/>
              <a:gd name="csY1938" fmla="*/ 180175 h 1564871"/>
              <a:gd name="csX1939" fmla="*/ 307190 w 1228330"/>
              <a:gd name="csY1939" fmla="*/ 181018 h 1564871"/>
              <a:gd name="csX1940" fmla="*/ 307418 w 1228330"/>
              <a:gd name="csY1940" fmla="*/ 180920 h 1564871"/>
              <a:gd name="csX1941" fmla="*/ 307033 w 1228330"/>
              <a:gd name="csY1941" fmla="*/ 180096 h 1564871"/>
              <a:gd name="csX1942" fmla="*/ 308330 w 1228330"/>
              <a:gd name="csY1942" fmla="*/ 179658 h 1564871"/>
              <a:gd name="csX1943" fmla="*/ 308558 w 1228330"/>
              <a:gd name="csY1943" fmla="*/ 180192 h 1564871"/>
              <a:gd name="csX1944" fmla="*/ 315004 w 1228330"/>
              <a:gd name="csY1944" fmla="*/ 177360 h 1564871"/>
              <a:gd name="csX1945" fmla="*/ 315784 w 1228330"/>
              <a:gd name="csY1945" fmla="*/ 177115 h 1564871"/>
              <a:gd name="csX1946" fmla="*/ 316600 w 1228330"/>
              <a:gd name="csY1946" fmla="*/ 176904 h 1564871"/>
              <a:gd name="csX1947" fmla="*/ 317258 w 1228330"/>
              <a:gd name="csY1947" fmla="*/ 176518 h 1564871"/>
              <a:gd name="csX1948" fmla="*/ 317915 w 1228330"/>
              <a:gd name="csY1948" fmla="*/ 176115 h 1564871"/>
              <a:gd name="csX1949" fmla="*/ 318363 w 1228330"/>
              <a:gd name="csY1949" fmla="*/ 175993 h 1564871"/>
              <a:gd name="csX1950" fmla="*/ 319038 w 1228330"/>
              <a:gd name="csY1950" fmla="*/ 175834 h 1564871"/>
              <a:gd name="csX1951" fmla="*/ 319652 w 1228330"/>
              <a:gd name="csY1951" fmla="*/ 175851 h 1564871"/>
              <a:gd name="csX1952" fmla="*/ 320915 w 1228330"/>
              <a:gd name="csY1952" fmla="*/ 175949 h 1564871"/>
              <a:gd name="csX1953" fmla="*/ 321581 w 1228330"/>
              <a:gd name="csY1953" fmla="*/ 176001 h 1564871"/>
              <a:gd name="csX1954" fmla="*/ 322265 w 1228330"/>
              <a:gd name="csY1954" fmla="*/ 176062 h 1564871"/>
              <a:gd name="csX1955" fmla="*/ 322870 w 1228330"/>
              <a:gd name="csY1955" fmla="*/ 176098 h 1564871"/>
              <a:gd name="csX1956" fmla="*/ 323467 w 1228330"/>
              <a:gd name="csY1956" fmla="*/ 176159 h 1564871"/>
              <a:gd name="csX1957" fmla="*/ 327597 w 1228330"/>
              <a:gd name="csY1957" fmla="*/ 176378 h 1564871"/>
              <a:gd name="csX1958" fmla="*/ 328097 w 1228330"/>
              <a:gd name="csY1958" fmla="*/ 176501 h 1564871"/>
              <a:gd name="csX1959" fmla="*/ 331280 w 1228330"/>
              <a:gd name="csY1959" fmla="*/ 177325 h 1564871"/>
              <a:gd name="csX1960" fmla="*/ 332814 w 1228330"/>
              <a:gd name="csY1960" fmla="*/ 178219 h 1564871"/>
              <a:gd name="csX1961" fmla="*/ 334858 w 1228330"/>
              <a:gd name="csY1961" fmla="*/ 179053 h 1564871"/>
              <a:gd name="csX1962" fmla="*/ 335621 w 1228330"/>
              <a:gd name="csY1962" fmla="*/ 179342 h 1564871"/>
              <a:gd name="csX1963" fmla="*/ 336962 w 1228330"/>
              <a:gd name="csY1963" fmla="*/ 179728 h 1564871"/>
              <a:gd name="csX1964" fmla="*/ 337795 w 1228330"/>
              <a:gd name="csY1964" fmla="*/ 179982 h 1564871"/>
              <a:gd name="csX1965" fmla="*/ 338856 w 1228330"/>
              <a:gd name="csY1965" fmla="*/ 180675 h 1564871"/>
              <a:gd name="csX1966" fmla="*/ 338602 w 1228330"/>
              <a:gd name="csY1966" fmla="*/ 181271 h 1564871"/>
              <a:gd name="csX1967" fmla="*/ 338918 w 1228330"/>
              <a:gd name="csY1967" fmla="*/ 182254 h 1564871"/>
              <a:gd name="csX1968" fmla="*/ 339514 w 1228330"/>
              <a:gd name="csY1968" fmla="*/ 184639 h 1564871"/>
              <a:gd name="csX1969" fmla="*/ 339681 w 1228330"/>
              <a:gd name="csY1969" fmla="*/ 186997 h 1564871"/>
              <a:gd name="csX1970" fmla="*/ 340050 w 1228330"/>
              <a:gd name="csY1970" fmla="*/ 188155 h 1564871"/>
              <a:gd name="csX1971" fmla="*/ 340408 w 1228330"/>
              <a:gd name="csY1971" fmla="*/ 191084 h 1564871"/>
              <a:gd name="csX1972" fmla="*/ 340242 w 1228330"/>
              <a:gd name="csY1972" fmla="*/ 196776 h 1564871"/>
              <a:gd name="csX1973" fmla="*/ 339646 w 1228330"/>
              <a:gd name="csY1973" fmla="*/ 198477 h 1564871"/>
              <a:gd name="csX1974" fmla="*/ 340058 w 1228330"/>
              <a:gd name="csY1974" fmla="*/ 199178 h 1564871"/>
              <a:gd name="csX1975" fmla="*/ 340295 w 1228330"/>
              <a:gd name="csY1975" fmla="*/ 199582 h 1564871"/>
              <a:gd name="csX1976" fmla="*/ 340050 w 1228330"/>
              <a:gd name="csY1976" fmla="*/ 203484 h 1564871"/>
              <a:gd name="csX1977" fmla="*/ 341452 w 1228330"/>
              <a:gd name="csY1977" fmla="*/ 204186 h 1564871"/>
              <a:gd name="csX1978" fmla="*/ 341732 w 1228330"/>
              <a:gd name="csY1978" fmla="*/ 204343 h 1564871"/>
              <a:gd name="csX1979" fmla="*/ 343075 w 1228330"/>
              <a:gd name="csY1979" fmla="*/ 205002 h 1564871"/>
              <a:gd name="csX1980" fmla="*/ 344031 w 1228330"/>
              <a:gd name="csY1980" fmla="*/ 205527 h 1564871"/>
              <a:gd name="csX1981" fmla="*/ 345363 w 1228330"/>
              <a:gd name="csY1981" fmla="*/ 206176 h 1564871"/>
              <a:gd name="csX1982" fmla="*/ 347257 w 1228330"/>
              <a:gd name="csY1982" fmla="*/ 207132 h 1564871"/>
              <a:gd name="csX1983" fmla="*/ 348661 w 1228330"/>
              <a:gd name="csY1983" fmla="*/ 207868 h 1564871"/>
              <a:gd name="csX1984" fmla="*/ 350274 w 1228330"/>
              <a:gd name="csY1984" fmla="*/ 208632 h 1564871"/>
              <a:gd name="csX1985" fmla="*/ 351169 w 1228330"/>
              <a:gd name="csY1985" fmla="*/ 209123 h 1564871"/>
              <a:gd name="csX1986" fmla="*/ 354177 w 1228330"/>
              <a:gd name="csY1986" fmla="*/ 210623 h 1564871"/>
              <a:gd name="csX1987" fmla="*/ 355570 w 1228330"/>
              <a:gd name="csY1987" fmla="*/ 209246 h 1564871"/>
              <a:gd name="csX1988" fmla="*/ 357685 w 1228330"/>
              <a:gd name="csY1988" fmla="*/ 207123 h 1564871"/>
              <a:gd name="csX1989" fmla="*/ 361166 w 1228330"/>
              <a:gd name="csY1989" fmla="*/ 203633 h 1564871"/>
              <a:gd name="csX1990" fmla="*/ 362367 w 1228330"/>
              <a:gd name="csY1990" fmla="*/ 202467 h 1564871"/>
              <a:gd name="csX1991" fmla="*/ 363051 w 1228330"/>
              <a:gd name="csY1991" fmla="*/ 201801 h 1564871"/>
              <a:gd name="csX1992" fmla="*/ 370136 w 1228330"/>
              <a:gd name="csY1992" fmla="*/ 194758 h 1564871"/>
              <a:gd name="csX1993" fmla="*/ 370356 w 1228330"/>
              <a:gd name="csY1993" fmla="*/ 194548 h 1564871"/>
              <a:gd name="csX1994" fmla="*/ 372197 w 1228330"/>
              <a:gd name="csY1994" fmla="*/ 192724 h 1564871"/>
              <a:gd name="csX1995" fmla="*/ 374075 w 1228330"/>
              <a:gd name="csY1995" fmla="*/ 190804 h 1564871"/>
              <a:gd name="csX1996" fmla="*/ 374249 w 1228330"/>
              <a:gd name="csY1996" fmla="*/ 190593 h 1564871"/>
              <a:gd name="csX1997" fmla="*/ 379161 w 1228330"/>
              <a:gd name="csY1997" fmla="*/ 185779 h 1564871"/>
              <a:gd name="csX1998" fmla="*/ 381274 w 1228330"/>
              <a:gd name="csY1998" fmla="*/ 183648 h 1564871"/>
              <a:gd name="csX1999" fmla="*/ 382335 w 1228330"/>
              <a:gd name="csY1999" fmla="*/ 182631 h 1564871"/>
              <a:gd name="csX2000" fmla="*/ 382519 w 1228330"/>
              <a:gd name="csY2000" fmla="*/ 182420 h 1564871"/>
              <a:gd name="csX2001" fmla="*/ 386281 w 1228330"/>
              <a:gd name="csY2001" fmla="*/ 178684 h 1564871"/>
              <a:gd name="csX2002" fmla="*/ 386606 w 1228330"/>
              <a:gd name="csY2002" fmla="*/ 178360 h 1564871"/>
              <a:gd name="csX2003" fmla="*/ 389175 w 1228330"/>
              <a:gd name="csY2003" fmla="*/ 175808 h 1564871"/>
              <a:gd name="csX2004" fmla="*/ 391648 w 1228330"/>
              <a:gd name="csY2004" fmla="*/ 173335 h 1564871"/>
              <a:gd name="csX2005" fmla="*/ 393823 w 1228330"/>
              <a:gd name="csY2005" fmla="*/ 171178 h 1564871"/>
              <a:gd name="csX2006" fmla="*/ 394086 w 1228330"/>
              <a:gd name="csY2006" fmla="*/ 170914 h 1564871"/>
              <a:gd name="csX2007" fmla="*/ 394867 w 1228330"/>
              <a:gd name="csY2007" fmla="*/ 170134 h 1564871"/>
              <a:gd name="csX2008" fmla="*/ 400707 w 1228330"/>
              <a:gd name="csY2008" fmla="*/ 163900 h 1564871"/>
              <a:gd name="csX2009" fmla="*/ 400785 w 1228330"/>
              <a:gd name="csY2009" fmla="*/ 163724 h 1564871"/>
              <a:gd name="csX2010" fmla="*/ 401689 w 1228330"/>
              <a:gd name="csY2010" fmla="*/ 161785 h 1564871"/>
              <a:gd name="csX2011" fmla="*/ 402864 w 1228330"/>
              <a:gd name="csY2011" fmla="*/ 159278 h 1564871"/>
              <a:gd name="csX2012" fmla="*/ 403908 w 1228330"/>
              <a:gd name="csY2012" fmla="*/ 157051 h 1564871"/>
              <a:gd name="csX2013" fmla="*/ 404039 w 1228330"/>
              <a:gd name="csY2013" fmla="*/ 156708 h 1564871"/>
              <a:gd name="csX2014" fmla="*/ 407994 w 1228330"/>
              <a:gd name="csY2014" fmla="*/ 148167 h 1564871"/>
              <a:gd name="csX2015" fmla="*/ 410186 w 1228330"/>
              <a:gd name="csY2015" fmla="*/ 144142 h 1564871"/>
              <a:gd name="csX2016" fmla="*/ 410204 w 1228330"/>
              <a:gd name="csY2016" fmla="*/ 143853 h 1564871"/>
              <a:gd name="csX2017" fmla="*/ 409125 w 1228330"/>
              <a:gd name="csY2017" fmla="*/ 143528 h 1564871"/>
              <a:gd name="csX2018" fmla="*/ 408415 w 1228330"/>
              <a:gd name="csY2018" fmla="*/ 142694 h 1564871"/>
              <a:gd name="csX2019" fmla="*/ 410845 w 1228330"/>
              <a:gd name="csY2019" fmla="*/ 142949 h 1564871"/>
              <a:gd name="csX2020" fmla="*/ 412975 w 1228330"/>
              <a:gd name="csY2020" fmla="*/ 142738 h 1564871"/>
              <a:gd name="csX2021" fmla="*/ 415966 w 1228330"/>
              <a:gd name="csY2021" fmla="*/ 142405 h 1564871"/>
              <a:gd name="csX2022" fmla="*/ 416912 w 1228330"/>
              <a:gd name="csY2022" fmla="*/ 142405 h 1564871"/>
              <a:gd name="csX2023" fmla="*/ 419324 w 1228330"/>
              <a:gd name="csY2023" fmla="*/ 142414 h 1564871"/>
              <a:gd name="csX2024" fmla="*/ 421999 w 1228330"/>
              <a:gd name="csY2024" fmla="*/ 142537 h 1564871"/>
              <a:gd name="csX2025" fmla="*/ 422796 w 1228330"/>
              <a:gd name="csY2025" fmla="*/ 142169 h 1564871"/>
              <a:gd name="csX2026" fmla="*/ 424147 w 1228330"/>
              <a:gd name="csY2026" fmla="*/ 139775 h 1564871"/>
              <a:gd name="csX2027" fmla="*/ 423832 w 1228330"/>
              <a:gd name="csY2027" fmla="*/ 137767 h 1564871"/>
              <a:gd name="csX2028" fmla="*/ 421990 w 1228330"/>
              <a:gd name="csY2028" fmla="*/ 137486 h 1564871"/>
              <a:gd name="csX2029" fmla="*/ 421779 w 1228330"/>
              <a:gd name="csY2029" fmla="*/ 137477 h 1564871"/>
              <a:gd name="csX2030" fmla="*/ 421359 w 1228330"/>
              <a:gd name="csY2030" fmla="*/ 137240 h 1564871"/>
              <a:gd name="csX2031" fmla="*/ 420324 w 1228330"/>
              <a:gd name="csY2031" fmla="*/ 136636 h 1564871"/>
              <a:gd name="csX2032" fmla="*/ 417562 w 1228330"/>
              <a:gd name="csY2032" fmla="*/ 135425 h 1564871"/>
              <a:gd name="csX2033" fmla="*/ 414106 w 1228330"/>
              <a:gd name="csY2033" fmla="*/ 134969 h 1564871"/>
              <a:gd name="csX2034" fmla="*/ 413650 w 1228330"/>
              <a:gd name="csY2034" fmla="*/ 134908 h 1564871"/>
              <a:gd name="csX2035" fmla="*/ 413773 w 1228330"/>
              <a:gd name="csY2035" fmla="*/ 134460 h 1564871"/>
              <a:gd name="csX2036" fmla="*/ 413843 w 1228330"/>
              <a:gd name="csY2036" fmla="*/ 134207 h 1564871"/>
              <a:gd name="csX2037" fmla="*/ 414606 w 1228330"/>
              <a:gd name="csY2037" fmla="*/ 131330 h 1564871"/>
              <a:gd name="csX2038" fmla="*/ 416535 w 1228330"/>
              <a:gd name="csY2038" fmla="*/ 124122 h 1564871"/>
              <a:gd name="csX2039" fmla="*/ 418131 w 1228330"/>
              <a:gd name="csY2039" fmla="*/ 118036 h 1564871"/>
              <a:gd name="csX2040" fmla="*/ 419842 w 1228330"/>
              <a:gd name="csY2040" fmla="*/ 111704 h 1564871"/>
              <a:gd name="csX2041" fmla="*/ 419938 w 1228330"/>
              <a:gd name="csY2041" fmla="*/ 111327 h 1564871"/>
              <a:gd name="csX2042" fmla="*/ 420736 w 1228330"/>
              <a:gd name="csY2042" fmla="*/ 112756 h 1564871"/>
              <a:gd name="csX2043" fmla="*/ 423060 w 1228330"/>
              <a:gd name="csY2043" fmla="*/ 113397 h 1564871"/>
              <a:gd name="csX2044" fmla="*/ 425095 w 1228330"/>
              <a:gd name="csY2044" fmla="*/ 113581 h 1564871"/>
              <a:gd name="csX2045" fmla="*/ 426647 w 1228330"/>
              <a:gd name="csY2045" fmla="*/ 113397 h 1564871"/>
              <a:gd name="csX2046" fmla="*/ 426909 w 1228330"/>
              <a:gd name="csY2046" fmla="*/ 113292 h 1564871"/>
              <a:gd name="csX2047" fmla="*/ 427936 w 1228330"/>
              <a:gd name="csY2047" fmla="*/ 112905 h 1564871"/>
              <a:gd name="csX2048" fmla="*/ 428146 w 1228330"/>
              <a:gd name="csY2048" fmla="*/ 111441 h 1564871"/>
              <a:gd name="csX2049" fmla="*/ 428409 w 1228330"/>
              <a:gd name="csY2049" fmla="*/ 109740 h 1564871"/>
              <a:gd name="csX2050" fmla="*/ 428839 w 1228330"/>
              <a:gd name="csY2050" fmla="*/ 109091 h 1564871"/>
              <a:gd name="csX2051" fmla="*/ 428549 w 1228330"/>
              <a:gd name="csY2051" fmla="*/ 108670 h 1564871"/>
              <a:gd name="csX2052" fmla="*/ 428760 w 1228330"/>
              <a:gd name="csY2052" fmla="*/ 107880 h 1564871"/>
              <a:gd name="csX2053" fmla="*/ 428883 w 1228330"/>
              <a:gd name="csY2053" fmla="*/ 107337 h 1564871"/>
              <a:gd name="csX2054" fmla="*/ 429067 w 1228330"/>
              <a:gd name="csY2054" fmla="*/ 106864 h 1564871"/>
              <a:gd name="csX2055" fmla="*/ 429189 w 1228330"/>
              <a:gd name="csY2055" fmla="*/ 106565 h 1564871"/>
              <a:gd name="csX2056" fmla="*/ 429453 w 1228330"/>
              <a:gd name="csY2056" fmla="*/ 106022 h 1564871"/>
              <a:gd name="csX2057" fmla="*/ 429698 w 1228330"/>
              <a:gd name="csY2057" fmla="*/ 106066 h 1564871"/>
              <a:gd name="csX2058" fmla="*/ 429961 w 1228330"/>
              <a:gd name="csY2058" fmla="*/ 106153 h 1564871"/>
              <a:gd name="csX2059" fmla="*/ 430032 w 1228330"/>
              <a:gd name="csY2059" fmla="*/ 106022 h 1564871"/>
              <a:gd name="csX2060" fmla="*/ 430242 w 1228330"/>
              <a:gd name="csY2060" fmla="*/ 105767 h 1564871"/>
              <a:gd name="csX2061" fmla="*/ 431417 w 1228330"/>
              <a:gd name="csY2061" fmla="*/ 104435 h 1564871"/>
              <a:gd name="csX2062" fmla="*/ 431777 w 1228330"/>
              <a:gd name="csY2062" fmla="*/ 104311 h 1564871"/>
              <a:gd name="csX2063" fmla="*/ 431908 w 1228330"/>
              <a:gd name="csY2063" fmla="*/ 104470 h 1564871"/>
              <a:gd name="csX2064" fmla="*/ 432074 w 1228330"/>
              <a:gd name="csY2064" fmla="*/ 104627 h 1564871"/>
              <a:gd name="csX2065" fmla="*/ 432733 w 1228330"/>
              <a:gd name="csY2065" fmla="*/ 104935 h 1564871"/>
              <a:gd name="csX2066" fmla="*/ 433004 w 1228330"/>
              <a:gd name="csY2066" fmla="*/ 105127 h 1564871"/>
              <a:gd name="csX2067" fmla="*/ 434863 w 1228330"/>
              <a:gd name="csY2067" fmla="*/ 105075 h 1564871"/>
              <a:gd name="csX2068" fmla="*/ 435986 w 1228330"/>
              <a:gd name="csY2068" fmla="*/ 105057 h 1564871"/>
              <a:gd name="csX2069" fmla="*/ 437757 w 1228330"/>
              <a:gd name="csY2069" fmla="*/ 104891 h 1564871"/>
              <a:gd name="csX2070" fmla="*/ 438362 w 1228330"/>
              <a:gd name="csY2070" fmla="*/ 104540 h 1564871"/>
              <a:gd name="csX2071" fmla="*/ 439222 w 1228330"/>
              <a:gd name="csY2071" fmla="*/ 104058 h 1564871"/>
              <a:gd name="csX2072" fmla="*/ 439975 w 1228330"/>
              <a:gd name="csY2072" fmla="*/ 103592 h 1564871"/>
              <a:gd name="csX2073" fmla="*/ 440160 w 1228330"/>
              <a:gd name="csY2073" fmla="*/ 103540 h 1564871"/>
              <a:gd name="csX2074" fmla="*/ 440581 w 1228330"/>
              <a:gd name="csY2074" fmla="*/ 102839 h 1564871"/>
              <a:gd name="csX2075" fmla="*/ 440818 w 1228330"/>
              <a:gd name="csY2075" fmla="*/ 102356 h 1564871"/>
              <a:gd name="csX2076" fmla="*/ 441300 w 1228330"/>
              <a:gd name="csY2076" fmla="*/ 101908 h 1564871"/>
              <a:gd name="csX2077" fmla="*/ 442071 w 1228330"/>
              <a:gd name="csY2077" fmla="*/ 100979 h 1564871"/>
              <a:gd name="csX2078" fmla="*/ 442379 w 1228330"/>
              <a:gd name="csY2078" fmla="*/ 100725 h 1564871"/>
              <a:gd name="csX2079" fmla="*/ 442651 w 1228330"/>
              <a:gd name="csY2079" fmla="*/ 100479 h 1564871"/>
              <a:gd name="csX2080" fmla="*/ 442931 w 1228330"/>
              <a:gd name="csY2080" fmla="*/ 100234 h 1564871"/>
              <a:gd name="csX2081" fmla="*/ 443475 w 1228330"/>
              <a:gd name="csY2081" fmla="*/ 99760 h 1564871"/>
              <a:gd name="csX2082" fmla="*/ 443992 w 1228330"/>
              <a:gd name="csY2082" fmla="*/ 99532 h 1564871"/>
              <a:gd name="csX2083" fmla="*/ 445290 w 1228330"/>
              <a:gd name="csY2083" fmla="*/ 98077 h 1564871"/>
              <a:gd name="csX2084" fmla="*/ 446614 w 1228330"/>
              <a:gd name="csY2084" fmla="*/ 99313 h 1564871"/>
              <a:gd name="csX2085" fmla="*/ 449079 w 1228330"/>
              <a:gd name="csY2085" fmla="*/ 101646 h 1564871"/>
              <a:gd name="csX2086" fmla="*/ 450341 w 1228330"/>
              <a:gd name="csY2086" fmla="*/ 102839 h 1564871"/>
              <a:gd name="csX2087" fmla="*/ 451016 w 1228330"/>
              <a:gd name="csY2087" fmla="*/ 104066 h 1564871"/>
              <a:gd name="csX2088" fmla="*/ 455261 w 1228330"/>
              <a:gd name="csY2088" fmla="*/ 105039 h 1564871"/>
              <a:gd name="csX2089" fmla="*/ 455647 w 1228330"/>
              <a:gd name="csY2089" fmla="*/ 106776 h 1564871"/>
              <a:gd name="csX2090" fmla="*/ 456103 w 1228330"/>
              <a:gd name="csY2090" fmla="*/ 107855 h 1564871"/>
              <a:gd name="csX2091" fmla="*/ 456568 w 1228330"/>
              <a:gd name="csY2091" fmla="*/ 108161 h 1564871"/>
              <a:gd name="csX2092" fmla="*/ 458049 w 1228330"/>
              <a:gd name="csY2092" fmla="*/ 108144 h 1564871"/>
              <a:gd name="csX2093" fmla="*/ 458620 w 1228330"/>
              <a:gd name="csY2093" fmla="*/ 108258 h 1564871"/>
              <a:gd name="csX2094" fmla="*/ 459628 w 1228330"/>
              <a:gd name="csY2094" fmla="*/ 108784 h 1564871"/>
              <a:gd name="csX2095" fmla="*/ 460549 w 1228330"/>
              <a:gd name="csY2095" fmla="*/ 108775 h 1564871"/>
              <a:gd name="csX2096" fmla="*/ 462040 w 1228330"/>
              <a:gd name="csY2096" fmla="*/ 107355 h 1564871"/>
              <a:gd name="csX2097" fmla="*/ 462627 w 1228330"/>
              <a:gd name="csY2097" fmla="*/ 106767 h 1564871"/>
              <a:gd name="csX2098" fmla="*/ 462838 w 1228330"/>
              <a:gd name="csY2098" fmla="*/ 106644 h 1564871"/>
              <a:gd name="csX2099" fmla="*/ 463548 w 1228330"/>
              <a:gd name="csY2099" fmla="*/ 106223 h 1564871"/>
              <a:gd name="csX2100" fmla="*/ 464890 w 1228330"/>
              <a:gd name="csY2100" fmla="*/ 106100 h 1564871"/>
              <a:gd name="csX2101" fmla="*/ 466906 w 1228330"/>
              <a:gd name="csY2101" fmla="*/ 106083 h 1564871"/>
              <a:gd name="csX2102" fmla="*/ 467249 w 1228330"/>
              <a:gd name="csY2102" fmla="*/ 106075 h 1564871"/>
              <a:gd name="csX2103" fmla="*/ 467854 w 1228330"/>
              <a:gd name="csY2103" fmla="*/ 106197 h 1564871"/>
              <a:gd name="csX2104" fmla="*/ 468336 w 1228330"/>
              <a:gd name="csY2104" fmla="*/ 106293 h 1564871"/>
              <a:gd name="csX2105" fmla="*/ 468818 w 1228330"/>
              <a:gd name="csY2105" fmla="*/ 106118 h 1564871"/>
              <a:gd name="csX2106" fmla="*/ 468441 w 1228330"/>
              <a:gd name="csY2106" fmla="*/ 105285 h 1564871"/>
              <a:gd name="csX2107" fmla="*/ 467915 w 1228330"/>
              <a:gd name="csY2107" fmla="*/ 104259 h 1564871"/>
              <a:gd name="csX2108" fmla="*/ 467792 w 1228330"/>
              <a:gd name="csY2108" fmla="*/ 103566 h 1564871"/>
              <a:gd name="csX2109" fmla="*/ 467511 w 1228330"/>
              <a:gd name="csY2109" fmla="*/ 102040 h 1564871"/>
              <a:gd name="csX2110" fmla="*/ 467327 w 1228330"/>
              <a:gd name="csY2110" fmla="*/ 99997 h 1564871"/>
              <a:gd name="csX2111" fmla="*/ 467011 w 1228330"/>
              <a:gd name="csY2111" fmla="*/ 98945 h 1564871"/>
              <a:gd name="csX2112" fmla="*/ 466161 w 1228330"/>
              <a:gd name="csY2112" fmla="*/ 96113 h 1564871"/>
              <a:gd name="csX2113" fmla="*/ 466494 w 1228330"/>
              <a:gd name="csY2113" fmla="*/ 95990 h 1564871"/>
              <a:gd name="csX2114" fmla="*/ 468038 w 1228330"/>
              <a:gd name="csY2114" fmla="*/ 95331 h 1564871"/>
              <a:gd name="csX2115" fmla="*/ 468731 w 1228330"/>
              <a:gd name="csY2115" fmla="*/ 95323 h 1564871"/>
              <a:gd name="csX2116" fmla="*/ 468941 w 1228330"/>
              <a:gd name="csY2116" fmla="*/ 95498 h 1564871"/>
              <a:gd name="csX2117" fmla="*/ 469888 w 1228330"/>
              <a:gd name="csY2117" fmla="*/ 96051 h 1564871"/>
              <a:gd name="csX2118" fmla="*/ 470414 w 1228330"/>
              <a:gd name="csY2118" fmla="*/ 97121 h 1564871"/>
              <a:gd name="csX2119" fmla="*/ 470432 w 1228330"/>
              <a:gd name="csY2119" fmla="*/ 97506 h 1564871"/>
              <a:gd name="csX2120" fmla="*/ 473379 w 1228330"/>
              <a:gd name="csY2120" fmla="*/ 97314 h 1564871"/>
              <a:gd name="csX2121" fmla="*/ 473729 w 1228330"/>
              <a:gd name="csY2121" fmla="*/ 97253 h 1564871"/>
              <a:gd name="csX2122" fmla="*/ 476149 w 1228330"/>
              <a:gd name="csY2122" fmla="*/ 96341 h 1564871"/>
              <a:gd name="csX2123" fmla="*/ 478500 w 1228330"/>
              <a:gd name="csY2123" fmla="*/ 94008 h 1564871"/>
              <a:gd name="csX2124" fmla="*/ 478709 w 1228330"/>
              <a:gd name="csY2124" fmla="*/ 93289 h 1564871"/>
              <a:gd name="csX2125" fmla="*/ 478912 w 1228330"/>
              <a:gd name="csY2125" fmla="*/ 93052 h 1564871"/>
              <a:gd name="csX2126" fmla="*/ 479219 w 1228330"/>
              <a:gd name="csY2126" fmla="*/ 92701 h 1564871"/>
              <a:gd name="csX2127" fmla="*/ 480175 w 1228330"/>
              <a:gd name="csY2127" fmla="*/ 90492 h 1564871"/>
              <a:gd name="csX2128" fmla="*/ 479692 w 1228330"/>
              <a:gd name="csY2128" fmla="*/ 88729 h 1564871"/>
              <a:gd name="csX2129" fmla="*/ 479341 w 1228330"/>
              <a:gd name="csY2129" fmla="*/ 87343 h 1564871"/>
              <a:gd name="csX2130" fmla="*/ 478561 w 1228330"/>
              <a:gd name="csY2130" fmla="*/ 85817 h 1564871"/>
              <a:gd name="csX2131" fmla="*/ 478544 w 1228330"/>
              <a:gd name="csY2131" fmla="*/ 85072 h 1564871"/>
              <a:gd name="csX2132" fmla="*/ 479061 w 1228330"/>
              <a:gd name="csY2132" fmla="*/ 84020 h 1564871"/>
              <a:gd name="csX2133" fmla="*/ 479333 w 1228330"/>
              <a:gd name="csY2133" fmla="*/ 84099 h 1564871"/>
              <a:gd name="csX2134" fmla="*/ 479420 w 1228330"/>
              <a:gd name="csY2134" fmla="*/ 83072 h 1564871"/>
              <a:gd name="csX2135" fmla="*/ 479429 w 1228330"/>
              <a:gd name="csY2135" fmla="*/ 81564 h 1564871"/>
              <a:gd name="csX2136" fmla="*/ 479481 w 1228330"/>
              <a:gd name="csY2136" fmla="*/ 79792 h 1564871"/>
              <a:gd name="csX2137" fmla="*/ 480087 w 1228330"/>
              <a:gd name="csY2137" fmla="*/ 78635 h 1564871"/>
              <a:gd name="csX2138" fmla="*/ 480297 w 1228330"/>
              <a:gd name="csY2138" fmla="*/ 78231 h 1564871"/>
              <a:gd name="csX2139" fmla="*/ 480393 w 1228330"/>
              <a:gd name="csY2139" fmla="*/ 78083 h 1564871"/>
              <a:gd name="csX2140" fmla="*/ 481797 w 1228330"/>
              <a:gd name="csY2140" fmla="*/ 76556 h 1564871"/>
              <a:gd name="csX2141" fmla="*/ 485225 w 1228330"/>
              <a:gd name="csY2141" fmla="*/ 75470 h 1564871"/>
              <a:gd name="csX2142" fmla="*/ 486874 w 1228330"/>
              <a:gd name="csY2142" fmla="*/ 76110 h 1564871"/>
              <a:gd name="csX2143" fmla="*/ 488181 w 1228330"/>
              <a:gd name="csY2143" fmla="*/ 76759 h 1564871"/>
              <a:gd name="csX2144" fmla="*/ 488821 w 1228330"/>
              <a:gd name="csY2144" fmla="*/ 77110 h 1564871"/>
              <a:gd name="csX2145" fmla="*/ 489777 w 1228330"/>
              <a:gd name="csY2145" fmla="*/ 77802 h 1564871"/>
              <a:gd name="csX2146" fmla="*/ 491610 w 1228330"/>
              <a:gd name="csY2146" fmla="*/ 79311 h 1564871"/>
              <a:gd name="csX2147" fmla="*/ 493188 w 1228330"/>
              <a:gd name="csY2147" fmla="*/ 80660 h 1564871"/>
              <a:gd name="csX2148" fmla="*/ 494372 w 1228330"/>
              <a:gd name="csY2148" fmla="*/ 80152 h 1564871"/>
              <a:gd name="csX2149" fmla="*/ 495977 w 1228330"/>
              <a:gd name="csY2149" fmla="*/ 79573 h 1564871"/>
              <a:gd name="csX2150" fmla="*/ 497160 w 1228330"/>
              <a:gd name="csY2150" fmla="*/ 81591 h 1564871"/>
              <a:gd name="csX2151" fmla="*/ 499563 w 1228330"/>
              <a:gd name="csY2151" fmla="*/ 80196 h 1564871"/>
              <a:gd name="csX2152" fmla="*/ 501335 w 1228330"/>
              <a:gd name="csY2152" fmla="*/ 79591 h 1564871"/>
              <a:gd name="csX2153" fmla="*/ 503904 w 1228330"/>
              <a:gd name="csY2153" fmla="*/ 77880 h 1564871"/>
              <a:gd name="csX2154" fmla="*/ 503940 w 1228330"/>
              <a:gd name="csY2154" fmla="*/ 77828 h 1564871"/>
              <a:gd name="csX2155" fmla="*/ 505745 w 1228330"/>
              <a:gd name="csY2155" fmla="*/ 77758 h 1564871"/>
              <a:gd name="csX2156" fmla="*/ 507754 w 1228330"/>
              <a:gd name="csY2156" fmla="*/ 76987 h 1564871"/>
              <a:gd name="csX2157" fmla="*/ 506201 w 1228330"/>
              <a:gd name="csY2157" fmla="*/ 75223 h 1564871"/>
              <a:gd name="csX2158" fmla="*/ 504931 w 1228330"/>
              <a:gd name="csY2158" fmla="*/ 73171 h 1564871"/>
              <a:gd name="csX2159" fmla="*/ 504895 w 1228330"/>
              <a:gd name="csY2159" fmla="*/ 72830 h 1564871"/>
              <a:gd name="csX2160" fmla="*/ 504369 w 1228330"/>
              <a:gd name="csY2160" fmla="*/ 70077 h 1564871"/>
              <a:gd name="csX2161" fmla="*/ 504728 w 1228330"/>
              <a:gd name="csY2161" fmla="*/ 68252 h 1564871"/>
              <a:gd name="csX2162" fmla="*/ 505965 w 1228330"/>
              <a:gd name="csY2162" fmla="*/ 66735 h 1564871"/>
              <a:gd name="csX2163" fmla="*/ 506071 w 1228330"/>
              <a:gd name="csY2163" fmla="*/ 64464 h 1564871"/>
              <a:gd name="csX2164" fmla="*/ 507272 w 1228330"/>
              <a:gd name="csY2164" fmla="*/ 62684 h 1564871"/>
              <a:gd name="csX2165" fmla="*/ 508789 w 1228330"/>
              <a:gd name="csY2165" fmla="*/ 61245 h 1564871"/>
              <a:gd name="csX2166" fmla="*/ 510726 w 1228330"/>
              <a:gd name="csY2166" fmla="*/ 59983 h 1564871"/>
              <a:gd name="csX2167" fmla="*/ 512341 w 1228330"/>
              <a:gd name="csY2167" fmla="*/ 60368 h 1564871"/>
              <a:gd name="csX2168" fmla="*/ 514585 w 1228330"/>
              <a:gd name="csY2168" fmla="*/ 62113 h 1564871"/>
              <a:gd name="csX2169" fmla="*/ 515410 w 1228330"/>
              <a:gd name="csY2169" fmla="*/ 63684 h 1564871"/>
              <a:gd name="csX2170" fmla="*/ 515594 w 1228330"/>
              <a:gd name="csY2170" fmla="*/ 64937 h 1564871"/>
              <a:gd name="csX2171" fmla="*/ 514673 w 1228330"/>
              <a:gd name="csY2171" fmla="*/ 66297 h 1564871"/>
              <a:gd name="csX2172" fmla="*/ 517979 w 1228330"/>
              <a:gd name="csY2172" fmla="*/ 63964 h 1564871"/>
              <a:gd name="csX2173" fmla="*/ 518987 w 1228330"/>
              <a:gd name="csY2173" fmla="*/ 63280 h 1564871"/>
              <a:gd name="csX2174" fmla="*/ 521242 w 1228330"/>
              <a:gd name="csY2174" fmla="*/ 61754 h 1564871"/>
              <a:gd name="csX2175" fmla="*/ 522995 w 1228330"/>
              <a:gd name="csY2175" fmla="*/ 60640 h 1564871"/>
              <a:gd name="csX2176" fmla="*/ 523215 w 1228330"/>
              <a:gd name="csY2176" fmla="*/ 60517 h 1564871"/>
              <a:gd name="csX2177" fmla="*/ 526047 w 1228330"/>
              <a:gd name="csY2177" fmla="*/ 58808 h 1564871"/>
              <a:gd name="csX2178" fmla="*/ 527055 w 1228330"/>
              <a:gd name="csY2178" fmla="*/ 58211 h 1564871"/>
              <a:gd name="csX2179" fmla="*/ 529677 w 1228330"/>
              <a:gd name="csY2179" fmla="*/ 56756 h 1564871"/>
              <a:gd name="csX2180" fmla="*/ 533097 w 1228330"/>
              <a:gd name="csY2180" fmla="*/ 54852 h 1564871"/>
              <a:gd name="csX2181" fmla="*/ 533746 w 1228330"/>
              <a:gd name="csY2181" fmla="*/ 54528 h 1564871"/>
              <a:gd name="csX2182" fmla="*/ 533974 w 1228330"/>
              <a:gd name="csY2182" fmla="*/ 54318 h 1564871"/>
              <a:gd name="csX2183" fmla="*/ 535720 w 1228330"/>
              <a:gd name="csY2183" fmla="*/ 52844 h 1564871"/>
              <a:gd name="csX2184" fmla="*/ 536737 w 1228330"/>
              <a:gd name="csY2184" fmla="*/ 51984 h 1564871"/>
              <a:gd name="csX2185" fmla="*/ 537781 w 1228330"/>
              <a:gd name="csY2185" fmla="*/ 51178 h 1564871"/>
              <a:gd name="csX2186" fmla="*/ 538693 w 1228330"/>
              <a:gd name="csY2186" fmla="*/ 50380 h 1564871"/>
              <a:gd name="csX2187" fmla="*/ 539727 w 1228330"/>
              <a:gd name="csY2187" fmla="*/ 49530 h 1564871"/>
              <a:gd name="csX2188" fmla="*/ 539981 w 1228330"/>
              <a:gd name="csY2188" fmla="*/ 49292 h 1564871"/>
              <a:gd name="csX2189" fmla="*/ 540561 w 1228330"/>
              <a:gd name="csY2189" fmla="*/ 48749 h 1564871"/>
              <a:gd name="csX2190" fmla="*/ 540770 w 1228330"/>
              <a:gd name="csY2190" fmla="*/ 48556 h 1564871"/>
              <a:gd name="csX2191" fmla="*/ 541674 w 1228330"/>
              <a:gd name="csY2191" fmla="*/ 49810 h 1564871"/>
              <a:gd name="csX2192" fmla="*/ 542866 w 1228330"/>
              <a:gd name="csY2192" fmla="*/ 50486 h 1564871"/>
              <a:gd name="csX2193" fmla="*/ 543699 w 1228330"/>
              <a:gd name="csY2193" fmla="*/ 50161 h 1564871"/>
              <a:gd name="csX2194" fmla="*/ 547041 w 1228330"/>
              <a:gd name="csY2194" fmla="*/ 48863 h 1564871"/>
              <a:gd name="csX2195" fmla="*/ 548470 w 1228330"/>
              <a:gd name="csY2195" fmla="*/ 48311 h 1564871"/>
              <a:gd name="csX2196" fmla="*/ 549514 w 1228330"/>
              <a:gd name="csY2196" fmla="*/ 47890 h 1564871"/>
              <a:gd name="csX2197" fmla="*/ 550075 w 1228330"/>
              <a:gd name="csY2197" fmla="*/ 47653 h 1564871"/>
              <a:gd name="csX2198" fmla="*/ 550864 w 1228330"/>
              <a:gd name="csY2198" fmla="*/ 47319 h 1564871"/>
              <a:gd name="csX2199" fmla="*/ 551556 w 1228330"/>
              <a:gd name="csY2199" fmla="*/ 47022 h 1564871"/>
              <a:gd name="csX2200" fmla="*/ 554399 w 1228330"/>
              <a:gd name="csY2200" fmla="*/ 45934 h 1564871"/>
              <a:gd name="csX2201" fmla="*/ 557231 w 1228330"/>
              <a:gd name="csY2201" fmla="*/ 44847 h 1564871"/>
              <a:gd name="csX2202" fmla="*/ 557520 w 1228330"/>
              <a:gd name="csY2202" fmla="*/ 44733 h 1564871"/>
              <a:gd name="csX2203" fmla="*/ 559984 w 1228330"/>
              <a:gd name="csY2203" fmla="*/ 43786 h 1564871"/>
              <a:gd name="csX2204" fmla="*/ 564141 w 1228330"/>
              <a:gd name="csY2204" fmla="*/ 42207 h 1564871"/>
              <a:gd name="csX2205" fmla="*/ 567543 w 1228330"/>
              <a:gd name="csY2205" fmla="*/ 40926 h 1564871"/>
              <a:gd name="csX2206" fmla="*/ 570402 w 1228330"/>
              <a:gd name="csY2206" fmla="*/ 39077 h 1564871"/>
              <a:gd name="csX2207" fmla="*/ 572437 w 1228330"/>
              <a:gd name="csY2207" fmla="*/ 37796 h 1564871"/>
              <a:gd name="csX2208" fmla="*/ 575532 w 1228330"/>
              <a:gd name="csY2208" fmla="*/ 35823 h 1564871"/>
              <a:gd name="csX2209" fmla="*/ 576795 w 1228330"/>
              <a:gd name="csY2209" fmla="*/ 35016 h 1564871"/>
              <a:gd name="csX2210" fmla="*/ 578374 w 1228330"/>
              <a:gd name="csY2210" fmla="*/ 33990 h 1564871"/>
              <a:gd name="csX2211" fmla="*/ 580347 w 1228330"/>
              <a:gd name="csY2211" fmla="*/ 32701 h 1564871"/>
              <a:gd name="csX2212" fmla="*/ 583188 w 1228330"/>
              <a:gd name="csY2212" fmla="*/ 30833 h 1564871"/>
              <a:gd name="csX2213" fmla="*/ 586450 w 1228330"/>
              <a:gd name="csY2213" fmla="*/ 28676 h 1564871"/>
              <a:gd name="csX2214" fmla="*/ 587020 w 1228330"/>
              <a:gd name="csY2214" fmla="*/ 28316 h 1564871"/>
              <a:gd name="csX2215" fmla="*/ 587125 w 1228330"/>
              <a:gd name="csY2215" fmla="*/ 28220 h 1564871"/>
              <a:gd name="csX2216" fmla="*/ 588037 w 1228330"/>
              <a:gd name="csY2216" fmla="*/ 27676 h 1564871"/>
              <a:gd name="csX2217" fmla="*/ 589029 w 1228330"/>
              <a:gd name="csY2217" fmla="*/ 27027 h 1564871"/>
              <a:gd name="csX2218" fmla="*/ 589782 w 1228330"/>
              <a:gd name="csY2218" fmla="*/ 26536 h 1564871"/>
              <a:gd name="csX2219" fmla="*/ 590204 w 1228330"/>
              <a:gd name="csY2219" fmla="*/ 26264 h 1564871"/>
              <a:gd name="csX2220" fmla="*/ 591746 w 1228330"/>
              <a:gd name="csY2220" fmla="*/ 25291 h 1564871"/>
              <a:gd name="csX2221" fmla="*/ 593027 w 1228330"/>
              <a:gd name="csY2221" fmla="*/ 24475 h 1564871"/>
              <a:gd name="csX2222" fmla="*/ 593282 w 1228330"/>
              <a:gd name="csY2222" fmla="*/ 24283 h 1564871"/>
              <a:gd name="csX2223" fmla="*/ 593317 w 1228330"/>
              <a:gd name="csY2223" fmla="*/ 24266 h 1564871"/>
              <a:gd name="csX2224" fmla="*/ 593861 w 1228330"/>
              <a:gd name="csY2224" fmla="*/ 23906 h 1564871"/>
              <a:gd name="csX2225" fmla="*/ 594404 w 1228330"/>
              <a:gd name="csY2225" fmla="*/ 23791 h 1564871"/>
              <a:gd name="csX2226" fmla="*/ 594974 w 1228330"/>
              <a:gd name="csY2226" fmla="*/ 23660 h 1564871"/>
              <a:gd name="csX2227" fmla="*/ 596982 w 1228330"/>
              <a:gd name="csY2227" fmla="*/ 22563 h 1564871"/>
              <a:gd name="csX2228" fmla="*/ 599385 w 1228330"/>
              <a:gd name="csY2228" fmla="*/ 21292 h 1564871"/>
              <a:gd name="csX2229" fmla="*/ 600394 w 1228330"/>
              <a:gd name="csY2229" fmla="*/ 20783 h 1564871"/>
              <a:gd name="csX2230" fmla="*/ 600551 w 1228330"/>
              <a:gd name="csY2230" fmla="*/ 20714 h 1564871"/>
              <a:gd name="csX2231" fmla="*/ 600867 w 1228330"/>
              <a:gd name="csY2231" fmla="*/ 20582 h 1564871"/>
              <a:gd name="csX2232" fmla="*/ 602858 w 1228330"/>
              <a:gd name="csY2232" fmla="*/ 19599 h 1564871"/>
              <a:gd name="csX2233" fmla="*/ 604015 w 1228330"/>
              <a:gd name="csY2233" fmla="*/ 19056 h 1564871"/>
              <a:gd name="csX2234" fmla="*/ 607549 w 1228330"/>
              <a:gd name="csY2234" fmla="*/ 17363 h 1564871"/>
              <a:gd name="csX2235" fmla="*/ 608084 w 1228330"/>
              <a:gd name="csY2235" fmla="*/ 17118 h 1564871"/>
              <a:gd name="csX2236" fmla="*/ 613495 w 1228330"/>
              <a:gd name="csY2236" fmla="*/ 14618 h 1564871"/>
              <a:gd name="csX2237" fmla="*/ 616152 w 1228330"/>
              <a:gd name="csY2237" fmla="*/ 13400 h 1564871"/>
              <a:gd name="csX2238" fmla="*/ 619590 w 1228330"/>
              <a:gd name="csY2238" fmla="*/ 11813 h 1564871"/>
              <a:gd name="csX2239" fmla="*/ 619941 w 1228330"/>
              <a:gd name="csY2239" fmla="*/ 11698 h 1564871"/>
              <a:gd name="csX2240" fmla="*/ 624447 w 1228330"/>
              <a:gd name="csY2240" fmla="*/ 9664 h 1564871"/>
              <a:gd name="csX2241" fmla="*/ 625834 w 1228330"/>
              <a:gd name="csY2241" fmla="*/ 8962 h 1564871"/>
              <a:gd name="csX2242" fmla="*/ 628183 w 1228330"/>
              <a:gd name="csY2242" fmla="*/ 7875 h 1564871"/>
              <a:gd name="csX2243" fmla="*/ 633024 w 1228330"/>
              <a:gd name="csY2243" fmla="*/ 5639 h 1564871"/>
              <a:gd name="csX2244" fmla="*/ 635225 w 1228330"/>
              <a:gd name="csY2244" fmla="*/ 4621 h 1564871"/>
              <a:gd name="csX2245" fmla="*/ 637181 w 1228330"/>
              <a:gd name="csY2245" fmla="*/ 3815 h 1564871"/>
              <a:gd name="csX2246" fmla="*/ 639794 w 1228330"/>
              <a:gd name="csY2246" fmla="*/ 2701 h 1564871"/>
              <a:gd name="csX2247" fmla="*/ 642214 w 1228330"/>
              <a:gd name="csY2247" fmla="*/ 1561 h 1564871"/>
              <a:gd name="csX2248" fmla="*/ 645801 w 1228330"/>
              <a:gd name="csY2248" fmla="*/ 0 h 1564871"/>
              <a:gd name="csX2249" fmla="*/ 646441 w 1228330"/>
              <a:gd name="csY2249" fmla="*/ 562 h 1564871"/>
              <a:gd name="csX2250" fmla="*/ 647178 w 1228330"/>
              <a:gd name="csY2250" fmla="*/ 1105 h 1564871"/>
              <a:gd name="csX2251" fmla="*/ 648309 w 1228330"/>
              <a:gd name="csY2251" fmla="*/ 1736 h 1564871"/>
              <a:gd name="csX2252" fmla="*/ 648283 w 1228330"/>
              <a:gd name="csY2252" fmla="*/ 2999 h 1564871"/>
              <a:gd name="csX2253" fmla="*/ 646915 w 1228330"/>
              <a:gd name="csY2253" fmla="*/ 3788 h 1564871"/>
              <a:gd name="csX2254" fmla="*/ 644968 w 1228330"/>
              <a:gd name="csY2254" fmla="*/ 2061 h 1564871"/>
              <a:gd name="csX2255" fmla="*/ 643732 w 1228330"/>
              <a:gd name="csY2255" fmla="*/ 2254 h 1564871"/>
              <a:gd name="csX2256" fmla="*/ 644161 w 1228330"/>
              <a:gd name="csY2256" fmla="*/ 5025 h 1564871"/>
              <a:gd name="csX2257" fmla="*/ 645371 w 1228330"/>
              <a:gd name="csY2257" fmla="*/ 6376 h 1564871"/>
              <a:gd name="csX2258" fmla="*/ 646336 w 1228330"/>
              <a:gd name="csY2258" fmla="*/ 7656 h 1564871"/>
              <a:gd name="csX2259" fmla="*/ 646836 w 1228330"/>
              <a:gd name="csY2259" fmla="*/ 7585 h 1564871"/>
              <a:gd name="csX2260" fmla="*/ 649441 w 1228330"/>
              <a:gd name="csY2260" fmla="*/ 9997 h 1564871"/>
              <a:gd name="csX2261" fmla="*/ 650071 w 1228330"/>
              <a:gd name="csY2261" fmla="*/ 10568 h 1564871"/>
              <a:gd name="csX2262" fmla="*/ 650668 w 1228330"/>
              <a:gd name="csY2262" fmla="*/ 10330 h 1564871"/>
              <a:gd name="csX2263" fmla="*/ 651720 w 1228330"/>
              <a:gd name="csY2263" fmla="*/ 7077 h 1564871"/>
              <a:gd name="csX2264" fmla="*/ 652123 w 1228330"/>
              <a:gd name="csY2264" fmla="*/ 5815 h 1564871"/>
              <a:gd name="csX2265" fmla="*/ 654378 w 1228330"/>
              <a:gd name="csY2265" fmla="*/ 6489 h 1564871"/>
              <a:gd name="csX2266" fmla="*/ 656368 w 1228330"/>
              <a:gd name="csY2266" fmla="*/ 9717 h 1564871"/>
              <a:gd name="csX2267" fmla="*/ 657455 w 1228330"/>
              <a:gd name="csY2267" fmla="*/ 13225 h 1564871"/>
              <a:gd name="csX2268" fmla="*/ 655711 w 1228330"/>
              <a:gd name="csY2268" fmla="*/ 14434 h 1564871"/>
              <a:gd name="csX2269" fmla="*/ 656991 w 1228330"/>
              <a:gd name="csY2269" fmla="*/ 15338 h 1564871"/>
              <a:gd name="csX2270" fmla="*/ 657429 w 1228330"/>
              <a:gd name="csY2270" fmla="*/ 15627 h 1564871"/>
              <a:gd name="csX2271" fmla="*/ 658604 w 1228330"/>
              <a:gd name="csY2271" fmla="*/ 15022 h 1564871"/>
              <a:gd name="csX2272" fmla="*/ 658947 w 1228330"/>
              <a:gd name="csY2272" fmla="*/ 11664 h 1564871"/>
              <a:gd name="csX2273" fmla="*/ 659095 w 1228330"/>
              <a:gd name="csY2273" fmla="*/ 9357 h 1564871"/>
              <a:gd name="csX2274" fmla="*/ 660911 w 1228330"/>
              <a:gd name="csY2274" fmla="*/ 10568 h 1564871"/>
              <a:gd name="csX2275" fmla="*/ 662577 w 1228330"/>
              <a:gd name="csY2275" fmla="*/ 11672 h 1564871"/>
              <a:gd name="csX2276" fmla="*/ 665085 w 1228330"/>
              <a:gd name="csY2276" fmla="*/ 13514 h 1564871"/>
              <a:gd name="csX2277" fmla="*/ 666593 w 1228330"/>
              <a:gd name="csY2277" fmla="*/ 14514 h 1564871"/>
              <a:gd name="csX2278" fmla="*/ 670312 w 1228330"/>
              <a:gd name="csY2278" fmla="*/ 17145 h 1564871"/>
              <a:gd name="csX2279" fmla="*/ 673030 w 1228330"/>
              <a:gd name="csY2279" fmla="*/ 19231 h 1564871"/>
              <a:gd name="csX2280" fmla="*/ 676170 w 1228330"/>
              <a:gd name="csY2280" fmla="*/ 21634 h 1564871"/>
              <a:gd name="csX2281" fmla="*/ 676441 w 1228330"/>
              <a:gd name="csY2281" fmla="*/ 21854 h 1564871"/>
              <a:gd name="csX2282" fmla="*/ 679730 w 1228330"/>
              <a:gd name="csY2282" fmla="*/ 24195 h 1564871"/>
              <a:gd name="csX2283" fmla="*/ 681458 w 1228330"/>
              <a:gd name="csY2283" fmla="*/ 25431 h 1564871"/>
              <a:gd name="csX2284" fmla="*/ 683606 w 1228330"/>
              <a:gd name="csY2284" fmla="*/ 27098 h 1564871"/>
              <a:gd name="csX2285" fmla="*/ 684860 w 1228330"/>
              <a:gd name="csY2285" fmla="*/ 28044 h 1564871"/>
              <a:gd name="csX2286" fmla="*/ 687253 w 1228330"/>
              <a:gd name="csY2286" fmla="*/ 29816 h 1564871"/>
              <a:gd name="csX2287" fmla="*/ 689516 w 1228330"/>
              <a:gd name="csY2287" fmla="*/ 31527 h 1564871"/>
              <a:gd name="csX2288" fmla="*/ 691489 w 1228330"/>
              <a:gd name="csY2288" fmla="*/ 32841 h 1564871"/>
              <a:gd name="csX2289" fmla="*/ 693252 w 1228330"/>
              <a:gd name="csY2289" fmla="*/ 34148 h 1564871"/>
              <a:gd name="csX2290" fmla="*/ 695962 w 1228330"/>
              <a:gd name="csY2290" fmla="*/ 36226 h 1564871"/>
              <a:gd name="csX2291" fmla="*/ 697821 w 1228330"/>
              <a:gd name="csY2291" fmla="*/ 37594 h 1564871"/>
              <a:gd name="csX2292" fmla="*/ 698654 w 1228330"/>
              <a:gd name="csY2292" fmla="*/ 38173 h 1564871"/>
              <a:gd name="csX2293" fmla="*/ 700469 w 1228330"/>
              <a:gd name="csY2293" fmla="*/ 39436 h 1564871"/>
              <a:gd name="csX2294" fmla="*/ 703390 w 1228330"/>
              <a:gd name="csY2294" fmla="*/ 41716 h 1564871"/>
              <a:gd name="csX2295" fmla="*/ 703547 w 1228330"/>
              <a:gd name="csY2295" fmla="*/ 41847 h 1564871"/>
              <a:gd name="csX2296" fmla="*/ 706151 w 1228330"/>
              <a:gd name="csY2296" fmla="*/ 43715 h 1564871"/>
              <a:gd name="csX2297" fmla="*/ 708703 w 1228330"/>
              <a:gd name="csY2297" fmla="*/ 45618 h 1564871"/>
              <a:gd name="csX2298" fmla="*/ 711247 w 1228330"/>
              <a:gd name="csY2298" fmla="*/ 47460 h 1564871"/>
              <a:gd name="csX2299" fmla="*/ 714807 w 1228330"/>
              <a:gd name="csY2299" fmla="*/ 50099 h 1564871"/>
              <a:gd name="csX2300" fmla="*/ 716789 w 1228330"/>
              <a:gd name="csY2300" fmla="*/ 51555 h 1564871"/>
              <a:gd name="csX2301" fmla="*/ 718184 w 1228330"/>
              <a:gd name="csY2301" fmla="*/ 52581 h 1564871"/>
              <a:gd name="csX2302" fmla="*/ 719876 w 1228330"/>
              <a:gd name="csY2302" fmla="*/ 53835 h 1564871"/>
              <a:gd name="csX2303" fmla="*/ 721612 w 1228330"/>
              <a:gd name="csY2303" fmla="*/ 55080 h 1564871"/>
              <a:gd name="csX2304" fmla="*/ 722217 w 1228330"/>
              <a:gd name="csY2304" fmla="*/ 55449 h 1564871"/>
              <a:gd name="csX2305" fmla="*/ 723252 w 1228330"/>
              <a:gd name="csY2305" fmla="*/ 56756 h 1564871"/>
              <a:gd name="csX2306" fmla="*/ 724681 w 1228330"/>
              <a:gd name="csY2306" fmla="*/ 58500 h 1564871"/>
              <a:gd name="csX2307" fmla="*/ 726347 w 1228330"/>
              <a:gd name="csY2307" fmla="*/ 60623 h 1564871"/>
              <a:gd name="csX2308" fmla="*/ 724918 w 1228330"/>
              <a:gd name="csY2308" fmla="*/ 61632 h 1564871"/>
              <a:gd name="csX2309" fmla="*/ 724927 w 1228330"/>
              <a:gd name="csY2309" fmla="*/ 62122 h 1564871"/>
              <a:gd name="csX2310" fmla="*/ 726654 w 1228330"/>
              <a:gd name="csY2310" fmla="*/ 61701 h 1564871"/>
              <a:gd name="csX2311" fmla="*/ 728286 w 1228330"/>
              <a:gd name="csY2311" fmla="*/ 63297 h 1564871"/>
              <a:gd name="csX2312" fmla="*/ 728478 w 1228330"/>
              <a:gd name="csY2312" fmla="*/ 63456 h 1564871"/>
              <a:gd name="csX2313" fmla="*/ 729338 w 1228330"/>
              <a:gd name="csY2313" fmla="*/ 63770 h 1564871"/>
              <a:gd name="csX2314" fmla="*/ 730066 w 1228330"/>
              <a:gd name="csY2314" fmla="*/ 63604 h 1564871"/>
              <a:gd name="csX2315" fmla="*/ 731022 w 1228330"/>
              <a:gd name="csY2315" fmla="*/ 62289 h 1564871"/>
              <a:gd name="csX2316" fmla="*/ 732767 w 1228330"/>
              <a:gd name="csY2316" fmla="*/ 60973 h 1564871"/>
              <a:gd name="csX2317" fmla="*/ 734626 w 1228330"/>
              <a:gd name="csY2317" fmla="*/ 62692 h 1564871"/>
              <a:gd name="csX2318" fmla="*/ 734660 w 1228330"/>
              <a:gd name="csY2318" fmla="*/ 62736 h 1564871"/>
              <a:gd name="csX2319" fmla="*/ 735327 w 1228330"/>
              <a:gd name="csY2319" fmla="*/ 61912 h 1564871"/>
              <a:gd name="csX2320" fmla="*/ 736275 w 1228330"/>
              <a:gd name="csY2320" fmla="*/ 61535 h 1564871"/>
              <a:gd name="csX2321" fmla="*/ 737256 w 1228330"/>
              <a:gd name="csY2321" fmla="*/ 61404 h 1564871"/>
              <a:gd name="csX2322" fmla="*/ 737335 w 1228330"/>
              <a:gd name="csY2322" fmla="*/ 60448 h 1564871"/>
              <a:gd name="csX2323" fmla="*/ 738072 w 1228330"/>
              <a:gd name="csY2323" fmla="*/ 59808 h 1564871"/>
              <a:gd name="csX2324" fmla="*/ 739229 w 1228330"/>
              <a:gd name="csY2324" fmla="*/ 60728 h 1564871"/>
              <a:gd name="csX2325" fmla="*/ 739379 w 1228330"/>
              <a:gd name="csY2325" fmla="*/ 61965 h 1564871"/>
              <a:gd name="csX2326" fmla="*/ 740335 w 1228330"/>
              <a:gd name="csY2326" fmla="*/ 62605 h 1564871"/>
              <a:gd name="csX2327" fmla="*/ 740913 w 1228330"/>
              <a:gd name="csY2327" fmla="*/ 62990 h 1564871"/>
              <a:gd name="csX2328" fmla="*/ 741045 w 1228330"/>
              <a:gd name="csY2328" fmla="*/ 63078 h 1564871"/>
              <a:gd name="csX2329" fmla="*/ 741465 w 1228330"/>
              <a:gd name="csY2329" fmla="*/ 63272 h 1564871"/>
              <a:gd name="csX2330" fmla="*/ 742685 w 1228330"/>
              <a:gd name="csY2330" fmla="*/ 63824 h 1564871"/>
              <a:gd name="csX2331" fmla="*/ 743833 w 1228330"/>
              <a:gd name="csY2331" fmla="*/ 64341 h 1564871"/>
              <a:gd name="csX2332" fmla="*/ 744798 w 1228330"/>
              <a:gd name="csY2332" fmla="*/ 64604 h 1564871"/>
              <a:gd name="csX2333" fmla="*/ 745114 w 1228330"/>
              <a:gd name="csY2333" fmla="*/ 64692 h 1564871"/>
              <a:gd name="csX2334" fmla="*/ 745333 w 1228330"/>
              <a:gd name="csY2334" fmla="*/ 64078 h 1564871"/>
              <a:gd name="csX2335" fmla="*/ 746289 w 1228330"/>
              <a:gd name="csY2335" fmla="*/ 64148 h 1564871"/>
              <a:gd name="csX2336" fmla="*/ 746456 w 1228330"/>
              <a:gd name="csY2336" fmla="*/ 65349 h 1564871"/>
              <a:gd name="csX2337" fmla="*/ 746964 w 1228330"/>
              <a:gd name="csY2337" fmla="*/ 65709 h 1564871"/>
              <a:gd name="csX2338" fmla="*/ 747245 w 1228330"/>
              <a:gd name="csY2338" fmla="*/ 65910 h 1564871"/>
              <a:gd name="csX2339" fmla="*/ 747534 w 1228330"/>
              <a:gd name="csY2339" fmla="*/ 66121 h 1564871"/>
              <a:gd name="csX2340" fmla="*/ 747894 w 1228330"/>
              <a:gd name="csY2340" fmla="*/ 66218 h 1564871"/>
              <a:gd name="csX2341" fmla="*/ 748525 w 1228330"/>
              <a:gd name="csY2341" fmla="*/ 66419 h 1564871"/>
              <a:gd name="csX2342" fmla="*/ 749621 w 1228330"/>
              <a:gd name="csY2342" fmla="*/ 66770 h 1564871"/>
              <a:gd name="csX2343" fmla="*/ 750787 w 1228330"/>
              <a:gd name="csY2343" fmla="*/ 67147 h 1564871"/>
              <a:gd name="csX2344" fmla="*/ 752199 w 1228330"/>
              <a:gd name="csY2344" fmla="*/ 67603 h 1564871"/>
              <a:gd name="csX2345" fmla="*/ 753146 w 1228330"/>
              <a:gd name="csY2345" fmla="*/ 67910 h 1564871"/>
              <a:gd name="csX2346" fmla="*/ 753577 w 1228330"/>
              <a:gd name="csY2346" fmla="*/ 68050 h 1564871"/>
              <a:gd name="csX2347" fmla="*/ 755435 w 1228330"/>
              <a:gd name="csY2347" fmla="*/ 68559 h 1564871"/>
              <a:gd name="csX2348" fmla="*/ 755488 w 1228330"/>
              <a:gd name="csY2348" fmla="*/ 68410 h 1564871"/>
              <a:gd name="csX2349" fmla="*/ 756514 w 1228330"/>
              <a:gd name="csY2349" fmla="*/ 70138 h 1564871"/>
              <a:gd name="csX2350" fmla="*/ 757180 w 1228330"/>
              <a:gd name="csY2350" fmla="*/ 71119 h 1564871"/>
              <a:gd name="csX2351" fmla="*/ 757540 w 1228330"/>
              <a:gd name="csY2351" fmla="*/ 71786 h 1564871"/>
              <a:gd name="csX2352" fmla="*/ 758776 w 1228330"/>
              <a:gd name="csY2352" fmla="*/ 74347 h 1564871"/>
              <a:gd name="csX2353" fmla="*/ 759899 w 1228330"/>
              <a:gd name="csY2353" fmla="*/ 76600 h 1564871"/>
              <a:gd name="csX2354" fmla="*/ 760075 w 1228330"/>
              <a:gd name="csY2354" fmla="*/ 76943 h 1564871"/>
              <a:gd name="csX2355" fmla="*/ 760723 w 1228330"/>
              <a:gd name="csY2355" fmla="*/ 78284 h 1564871"/>
              <a:gd name="csX2356" fmla="*/ 761907 w 1228330"/>
              <a:gd name="csY2356" fmla="*/ 80564 h 1564871"/>
              <a:gd name="csX2357" fmla="*/ 763039 w 1228330"/>
              <a:gd name="csY2357" fmla="*/ 82072 h 1564871"/>
              <a:gd name="csX2358" fmla="*/ 764169 w 1228330"/>
              <a:gd name="csY2358" fmla="*/ 83432 h 1564871"/>
              <a:gd name="csX2359" fmla="*/ 764871 w 1228330"/>
              <a:gd name="csY2359" fmla="*/ 84133 h 1564871"/>
              <a:gd name="csX2360" fmla="*/ 767108 w 1228330"/>
              <a:gd name="csY2360" fmla="*/ 86308 h 1564871"/>
              <a:gd name="csX2361" fmla="*/ 769168 w 1228330"/>
              <a:gd name="csY2361" fmla="*/ 88273 h 1564871"/>
              <a:gd name="csX2362" fmla="*/ 769221 w 1228330"/>
              <a:gd name="csY2362" fmla="*/ 88360 h 1564871"/>
              <a:gd name="csX2363" fmla="*/ 770194 w 1228330"/>
              <a:gd name="csY2363" fmla="*/ 89860 h 1564871"/>
              <a:gd name="csX2364" fmla="*/ 770141 w 1228330"/>
              <a:gd name="csY2364" fmla="*/ 91096 h 1564871"/>
              <a:gd name="csX2365" fmla="*/ 770019 w 1228330"/>
              <a:gd name="csY2365" fmla="*/ 93981 h 1564871"/>
              <a:gd name="csX2366" fmla="*/ 770203 w 1228330"/>
              <a:gd name="csY2366" fmla="*/ 95814 h 1564871"/>
              <a:gd name="csX2367" fmla="*/ 769957 w 1228330"/>
              <a:gd name="csY2367" fmla="*/ 95919 h 1564871"/>
              <a:gd name="csX2368" fmla="*/ 769931 w 1228330"/>
              <a:gd name="csY2368" fmla="*/ 96341 h 1564871"/>
              <a:gd name="csX2369" fmla="*/ 769869 w 1228330"/>
              <a:gd name="csY2369" fmla="*/ 97287 h 1564871"/>
              <a:gd name="csX2370" fmla="*/ 769975 w 1228330"/>
              <a:gd name="csY2370" fmla="*/ 99576 h 1564871"/>
              <a:gd name="csX2371" fmla="*/ 770019 w 1228330"/>
              <a:gd name="csY2371" fmla="*/ 100602 h 1564871"/>
              <a:gd name="csX2372" fmla="*/ 770168 w 1228330"/>
              <a:gd name="csY2372" fmla="*/ 101023 h 1564871"/>
              <a:gd name="csX2373" fmla="*/ 770528 w 1228330"/>
              <a:gd name="csY2373" fmla="*/ 101987 h 1564871"/>
              <a:gd name="csX2374" fmla="*/ 770957 w 1228330"/>
              <a:gd name="csY2374" fmla="*/ 102374 h 1564871"/>
              <a:gd name="csX2375" fmla="*/ 771528 w 1228330"/>
              <a:gd name="csY2375" fmla="*/ 102882 h 1564871"/>
              <a:gd name="csX2376" fmla="*/ 772114 w 1228330"/>
              <a:gd name="csY2376" fmla="*/ 103418 h 1564871"/>
              <a:gd name="csX2377" fmla="*/ 773430 w 1228330"/>
              <a:gd name="csY2377" fmla="*/ 104926 h 1564871"/>
              <a:gd name="csX2378" fmla="*/ 773728 w 1228330"/>
              <a:gd name="csY2378" fmla="*/ 105838 h 1564871"/>
              <a:gd name="csX2379" fmla="*/ 774035 w 1228330"/>
              <a:gd name="csY2379" fmla="*/ 106749 h 1564871"/>
              <a:gd name="csX2380" fmla="*/ 773764 w 1228330"/>
              <a:gd name="csY2380" fmla="*/ 108117 h 1564871"/>
              <a:gd name="csX2381" fmla="*/ 774044 w 1228330"/>
              <a:gd name="csY2381" fmla="*/ 109372 h 1564871"/>
              <a:gd name="csX2382" fmla="*/ 774132 w 1228330"/>
              <a:gd name="csY2382" fmla="*/ 110459 h 1564871"/>
              <a:gd name="csX2383" fmla="*/ 774517 w 1228330"/>
              <a:gd name="csY2383" fmla="*/ 111547 h 1564871"/>
              <a:gd name="csX2384" fmla="*/ 774413 w 1228330"/>
              <a:gd name="csY2384" fmla="*/ 112528 h 1564871"/>
              <a:gd name="csX2385" fmla="*/ 775693 w 1228330"/>
              <a:gd name="csY2385" fmla="*/ 113581 h 1564871"/>
              <a:gd name="csX2386" fmla="*/ 776526 w 1228330"/>
              <a:gd name="csY2386" fmla="*/ 114265 h 1564871"/>
              <a:gd name="csX2387" fmla="*/ 776727 w 1228330"/>
              <a:gd name="csY2387" fmla="*/ 114476 h 1564871"/>
              <a:gd name="csX2388" fmla="*/ 777183 w 1228330"/>
              <a:gd name="csY2388" fmla="*/ 114949 h 1564871"/>
              <a:gd name="csX2389" fmla="*/ 777639 w 1228330"/>
              <a:gd name="csY2389" fmla="*/ 115422 h 1564871"/>
              <a:gd name="csX2390" fmla="*/ 777920 w 1228330"/>
              <a:gd name="csY2390" fmla="*/ 116194 h 1564871"/>
              <a:gd name="csX2391" fmla="*/ 777595 w 1228330"/>
              <a:gd name="csY2391" fmla="*/ 118676 h 1564871"/>
              <a:gd name="csX2392" fmla="*/ 777841 w 1228330"/>
              <a:gd name="csY2392" fmla="*/ 118842 h 1564871"/>
              <a:gd name="csX2393" fmla="*/ 778323 w 1228330"/>
              <a:gd name="csY2393" fmla="*/ 119166 h 1564871"/>
              <a:gd name="csX2394" fmla="*/ 779042 w 1228330"/>
              <a:gd name="csY2394" fmla="*/ 119649 h 1564871"/>
              <a:gd name="csX2395" fmla="*/ 778998 w 1228330"/>
              <a:gd name="csY2395" fmla="*/ 121553 h 1564871"/>
              <a:gd name="csX2396" fmla="*/ 777429 w 1228330"/>
              <a:gd name="csY2396" fmla="*/ 123990 h 1564871"/>
              <a:gd name="csX2397" fmla="*/ 777052 w 1228330"/>
              <a:gd name="csY2397" fmla="*/ 126665 h 1564871"/>
              <a:gd name="csX2398" fmla="*/ 776982 w 1228330"/>
              <a:gd name="csY2398" fmla="*/ 127261 h 1564871"/>
              <a:gd name="csX2399" fmla="*/ 777218 w 1228330"/>
              <a:gd name="csY2399" fmla="*/ 127419 h 1564871"/>
              <a:gd name="csX2400" fmla="*/ 778701 w 1228330"/>
              <a:gd name="csY2400" fmla="*/ 128839 h 1564871"/>
              <a:gd name="csX2401" fmla="*/ 777429 w 1228330"/>
              <a:gd name="csY2401" fmla="*/ 130120 h 1564871"/>
              <a:gd name="csX2402" fmla="*/ 778394 w 1228330"/>
              <a:gd name="csY2402" fmla="*/ 130471 h 1564871"/>
              <a:gd name="csX2403" fmla="*/ 778709 w 1228330"/>
              <a:gd name="csY2403" fmla="*/ 130550 h 1564871"/>
              <a:gd name="csX2404" fmla="*/ 777745 w 1228330"/>
              <a:gd name="csY2404" fmla="*/ 131365 h 1564871"/>
              <a:gd name="csX2405" fmla="*/ 777981 w 1228330"/>
              <a:gd name="csY2405" fmla="*/ 132900 h 1564871"/>
              <a:gd name="csX2406" fmla="*/ 778122 w 1228330"/>
              <a:gd name="csY2406" fmla="*/ 133969 h 1564871"/>
              <a:gd name="csX2407" fmla="*/ 779069 w 1228330"/>
              <a:gd name="csY2407" fmla="*/ 136161 h 1564871"/>
              <a:gd name="csX2408" fmla="*/ 779762 w 1228330"/>
              <a:gd name="csY2408" fmla="*/ 136031 h 1564871"/>
              <a:gd name="csX2409" fmla="*/ 780656 w 1228330"/>
              <a:gd name="csY2409" fmla="*/ 134837 h 1564871"/>
              <a:gd name="csX2410" fmla="*/ 781954 w 1228330"/>
              <a:gd name="csY2410" fmla="*/ 135889 h 1564871"/>
              <a:gd name="csX2411" fmla="*/ 784278 w 1228330"/>
              <a:gd name="csY2411" fmla="*/ 136679 h 1564871"/>
              <a:gd name="csX2412" fmla="*/ 785410 w 1228330"/>
              <a:gd name="csY2412" fmla="*/ 136855 h 1564871"/>
              <a:gd name="csX2413" fmla="*/ 785839 w 1228330"/>
              <a:gd name="csY2413" fmla="*/ 137117 h 1564871"/>
              <a:gd name="csX2414" fmla="*/ 786339 w 1228330"/>
              <a:gd name="csY2414" fmla="*/ 137644 h 1564871"/>
              <a:gd name="csX2415" fmla="*/ 787943 w 1228330"/>
              <a:gd name="csY2415" fmla="*/ 137381 h 1564871"/>
              <a:gd name="csX2416" fmla="*/ 788513 w 1228330"/>
              <a:gd name="csY2416" fmla="*/ 137284 h 1564871"/>
              <a:gd name="csX2417" fmla="*/ 788566 w 1228330"/>
              <a:gd name="csY2417" fmla="*/ 136416 h 1564871"/>
              <a:gd name="csX2418" fmla="*/ 789575 w 1228330"/>
              <a:gd name="csY2418" fmla="*/ 137188 h 1564871"/>
              <a:gd name="csX2419" fmla="*/ 789320 w 1228330"/>
              <a:gd name="csY2419" fmla="*/ 138301 h 1564871"/>
              <a:gd name="csX2420" fmla="*/ 789759 w 1228330"/>
              <a:gd name="csY2420" fmla="*/ 138424 h 1564871"/>
              <a:gd name="csX2421" fmla="*/ 789899 w 1228330"/>
              <a:gd name="csY2421" fmla="*/ 139310 h 1564871"/>
              <a:gd name="csX2422" fmla="*/ 790311 w 1228330"/>
              <a:gd name="csY2422" fmla="*/ 142002 h 1564871"/>
              <a:gd name="csX2423" fmla="*/ 790416 w 1228330"/>
              <a:gd name="csY2423" fmla="*/ 142694 h 1564871"/>
              <a:gd name="csX2424" fmla="*/ 791337 w 1228330"/>
              <a:gd name="csY2424" fmla="*/ 143941 h 1564871"/>
              <a:gd name="csX2425" fmla="*/ 791749 w 1228330"/>
              <a:gd name="csY2425" fmla="*/ 144501 h 1564871"/>
              <a:gd name="csX2426" fmla="*/ 792223 w 1228330"/>
              <a:gd name="csY2426" fmla="*/ 144922 h 1564871"/>
              <a:gd name="csX2427" fmla="*/ 792941 w 1228330"/>
              <a:gd name="csY2427" fmla="*/ 145554 h 1564871"/>
              <a:gd name="csX2428" fmla="*/ 793380 w 1228330"/>
              <a:gd name="csY2428" fmla="*/ 145940 h 1564871"/>
              <a:gd name="csX2429" fmla="*/ 793485 w 1228330"/>
              <a:gd name="csY2429" fmla="*/ 145983 h 1564871"/>
              <a:gd name="csX2430" fmla="*/ 793994 w 1228330"/>
              <a:gd name="csY2430" fmla="*/ 146202 h 1564871"/>
              <a:gd name="csX2431" fmla="*/ 794091 w 1228330"/>
              <a:gd name="csY2431" fmla="*/ 146290 h 1564871"/>
              <a:gd name="csX2432" fmla="*/ 794328 w 1228330"/>
              <a:gd name="csY2432" fmla="*/ 146501 h 1564871"/>
              <a:gd name="csX2433" fmla="*/ 794836 w 1228330"/>
              <a:gd name="csY2433" fmla="*/ 146905 h 1564871"/>
              <a:gd name="csX2434" fmla="*/ 795827 w 1228330"/>
              <a:gd name="csY2434" fmla="*/ 147685 h 1564871"/>
              <a:gd name="csX2435" fmla="*/ 796055 w 1228330"/>
              <a:gd name="csY2435" fmla="*/ 147861 h 1564871"/>
              <a:gd name="csX2436" fmla="*/ 796169 w 1228330"/>
              <a:gd name="csY2436" fmla="*/ 148501 h 1564871"/>
              <a:gd name="csX2437" fmla="*/ 796274 w 1228330"/>
              <a:gd name="csY2437" fmla="*/ 149114 h 1564871"/>
              <a:gd name="csX2438" fmla="*/ 796476 w 1228330"/>
              <a:gd name="csY2438" fmla="*/ 149842 h 1564871"/>
              <a:gd name="csX2439" fmla="*/ 796572 w 1228330"/>
              <a:gd name="csY2439" fmla="*/ 150184 h 1564871"/>
              <a:gd name="csX2440" fmla="*/ 797037 w 1228330"/>
              <a:gd name="csY2440" fmla="*/ 150579 h 1564871"/>
              <a:gd name="csX2441" fmla="*/ 797292 w 1228330"/>
              <a:gd name="csY2441" fmla="*/ 150798 h 1564871"/>
              <a:gd name="csX2442" fmla="*/ 798081 w 1228330"/>
              <a:gd name="csY2442" fmla="*/ 150710 h 1564871"/>
              <a:gd name="csX2443" fmla="*/ 798545 w 1228330"/>
              <a:gd name="csY2443" fmla="*/ 150658 h 1564871"/>
              <a:gd name="csX2444" fmla="*/ 799054 w 1228330"/>
              <a:gd name="csY2444" fmla="*/ 151105 h 1564871"/>
              <a:gd name="csX2445" fmla="*/ 799290 w 1228330"/>
              <a:gd name="csY2445" fmla="*/ 151306 h 1564871"/>
              <a:gd name="csX2446" fmla="*/ 799650 w 1228330"/>
              <a:gd name="csY2446" fmla="*/ 151762 h 1564871"/>
              <a:gd name="csX2447" fmla="*/ 799878 w 1228330"/>
              <a:gd name="csY2447" fmla="*/ 152043 h 1564871"/>
              <a:gd name="csX2448" fmla="*/ 800089 w 1228330"/>
              <a:gd name="csY2448" fmla="*/ 152438 h 1564871"/>
              <a:gd name="csX2449" fmla="*/ 800334 w 1228330"/>
              <a:gd name="csY2449" fmla="*/ 152894 h 1564871"/>
              <a:gd name="csX2450" fmla="*/ 801045 w 1228330"/>
              <a:gd name="csY2450" fmla="*/ 153578 h 1564871"/>
              <a:gd name="csX2451" fmla="*/ 802246 w 1228330"/>
              <a:gd name="csY2451" fmla="*/ 154306 h 1564871"/>
              <a:gd name="csX2452" fmla="*/ 801904 w 1228330"/>
              <a:gd name="csY2452" fmla="*/ 155244 h 1564871"/>
              <a:gd name="csX2453" fmla="*/ 803501 w 1228330"/>
              <a:gd name="csY2453" fmla="*/ 155884 h 1564871"/>
              <a:gd name="csX2454" fmla="*/ 804930 w 1228330"/>
              <a:gd name="csY2454" fmla="*/ 156804 h 1564871"/>
              <a:gd name="csX2455" fmla="*/ 807087 w 1228330"/>
              <a:gd name="csY2455" fmla="*/ 158243 h 1564871"/>
              <a:gd name="csX2456" fmla="*/ 810174 w 1228330"/>
              <a:gd name="csY2456" fmla="*/ 161760 h 1564871"/>
              <a:gd name="csX2457" fmla="*/ 813348 w 1228330"/>
              <a:gd name="csY2457" fmla="*/ 163303 h 1564871"/>
              <a:gd name="csX2458" fmla="*/ 812296 w 1228330"/>
              <a:gd name="csY2458" fmla="*/ 163829 h 1564871"/>
              <a:gd name="csX2459" fmla="*/ 809578 w 1228330"/>
              <a:gd name="csY2459" fmla="*/ 164347 h 1564871"/>
              <a:gd name="csX2460" fmla="*/ 806718 w 1228330"/>
              <a:gd name="csY2460" fmla="*/ 166486 h 1564871"/>
              <a:gd name="csX2461" fmla="*/ 809428 w 1228330"/>
              <a:gd name="csY2461" fmla="*/ 169389 h 1564871"/>
              <a:gd name="csX2462" fmla="*/ 810674 w 1228330"/>
              <a:gd name="csY2462" fmla="*/ 170722 h 1564871"/>
              <a:gd name="csX2463" fmla="*/ 813419 w 1228330"/>
              <a:gd name="csY2463" fmla="*/ 171695 h 1564871"/>
              <a:gd name="csX2464" fmla="*/ 814971 w 1228330"/>
              <a:gd name="csY2464" fmla="*/ 172485 h 1564871"/>
              <a:gd name="csX2465" fmla="*/ 815505 w 1228330"/>
              <a:gd name="csY2465" fmla="*/ 172774 h 1564871"/>
              <a:gd name="csX2466" fmla="*/ 817382 w 1228330"/>
              <a:gd name="csY2466" fmla="*/ 176720 h 1564871"/>
              <a:gd name="csX2467" fmla="*/ 818347 w 1228330"/>
              <a:gd name="csY2467" fmla="*/ 178684 h 1564871"/>
              <a:gd name="csX2468" fmla="*/ 818645 w 1228330"/>
              <a:gd name="csY2468" fmla="*/ 178658 h 1564871"/>
              <a:gd name="csX2469" fmla="*/ 818101 w 1228330"/>
              <a:gd name="csY2469" fmla="*/ 176606 h 1564871"/>
              <a:gd name="csX2470" fmla="*/ 819987 w 1228330"/>
              <a:gd name="csY2470" fmla="*/ 177343 h 1564871"/>
              <a:gd name="csX2471" fmla="*/ 821837 w 1228330"/>
              <a:gd name="csY2471" fmla="*/ 175782 h 1564871"/>
              <a:gd name="csX2472" fmla="*/ 820215 w 1228330"/>
              <a:gd name="csY2472" fmla="*/ 174054 h 1564871"/>
              <a:gd name="csX2473" fmla="*/ 819820 w 1228330"/>
              <a:gd name="csY2473" fmla="*/ 173633 h 1564871"/>
              <a:gd name="csX2474" fmla="*/ 821004 w 1228330"/>
              <a:gd name="csY2474" fmla="*/ 173300 h 1564871"/>
              <a:gd name="csX2475" fmla="*/ 822512 w 1228330"/>
              <a:gd name="csY2475" fmla="*/ 171870 h 1564871"/>
              <a:gd name="csX2476" fmla="*/ 821942 w 1228330"/>
              <a:gd name="csY2476" fmla="*/ 170414 h 1564871"/>
              <a:gd name="csX2477" fmla="*/ 823065 w 1228330"/>
              <a:gd name="csY2477" fmla="*/ 167653 h 1564871"/>
              <a:gd name="csX2478" fmla="*/ 821179 w 1228330"/>
              <a:gd name="csY2478" fmla="*/ 166452 h 1564871"/>
              <a:gd name="csX2479" fmla="*/ 819145 w 1228330"/>
              <a:gd name="csY2479" fmla="*/ 165285 h 1564871"/>
              <a:gd name="csX2480" fmla="*/ 820758 w 1228330"/>
              <a:gd name="csY2480" fmla="*/ 163908 h 1564871"/>
              <a:gd name="csX2481" fmla="*/ 821942 w 1228330"/>
              <a:gd name="csY2481" fmla="*/ 162917 h 1564871"/>
              <a:gd name="csX2482" fmla="*/ 826169 w 1228330"/>
              <a:gd name="csY2482" fmla="*/ 166854 h 1564871"/>
              <a:gd name="csX2483" fmla="*/ 827248 w 1228330"/>
              <a:gd name="csY2483" fmla="*/ 165837 h 1564871"/>
              <a:gd name="csX2484" fmla="*/ 829677 w 1228330"/>
              <a:gd name="csY2484" fmla="*/ 171081 h 1564871"/>
              <a:gd name="csX2485" fmla="*/ 830037 w 1228330"/>
              <a:gd name="csY2485" fmla="*/ 171853 h 1564871"/>
              <a:gd name="csX2486" fmla="*/ 830133 w 1228330"/>
              <a:gd name="csY2486" fmla="*/ 176211 h 1564871"/>
              <a:gd name="csX2487" fmla="*/ 831878 w 1228330"/>
              <a:gd name="csY2487" fmla="*/ 174598 h 1564871"/>
              <a:gd name="csX2488" fmla="*/ 833114 w 1228330"/>
              <a:gd name="csY2488" fmla="*/ 176667 h 1564871"/>
              <a:gd name="csX2489" fmla="*/ 834254 w 1228330"/>
              <a:gd name="csY2489" fmla="*/ 177386 h 1564871"/>
              <a:gd name="csX2490" fmla="*/ 834684 w 1228330"/>
              <a:gd name="csY2490" fmla="*/ 178290 h 1564871"/>
              <a:gd name="csX2491" fmla="*/ 835639 w 1228330"/>
              <a:gd name="csY2491" fmla="*/ 177755 h 1564871"/>
              <a:gd name="csX2492" fmla="*/ 835605 w 1228330"/>
              <a:gd name="csY2492" fmla="*/ 176807 h 1564871"/>
              <a:gd name="csX2493" fmla="*/ 836947 w 1228330"/>
              <a:gd name="csY2493" fmla="*/ 176326 h 1564871"/>
              <a:gd name="csX2494" fmla="*/ 837955 w 1228330"/>
              <a:gd name="csY2494" fmla="*/ 175475 h 1564871"/>
              <a:gd name="csX2495" fmla="*/ 840103 w 1228330"/>
              <a:gd name="csY2495" fmla="*/ 175238 h 1564871"/>
              <a:gd name="csX2496" fmla="*/ 844497 w 1228330"/>
              <a:gd name="csY2496" fmla="*/ 175037 h 1564871"/>
              <a:gd name="csX2497" fmla="*/ 846575 w 1228330"/>
              <a:gd name="csY2497" fmla="*/ 175317 h 1564871"/>
              <a:gd name="csX2498" fmla="*/ 846908 w 1228330"/>
              <a:gd name="csY2498" fmla="*/ 175265 h 1564871"/>
              <a:gd name="csX2499" fmla="*/ 848899 w 1228330"/>
              <a:gd name="csY2499" fmla="*/ 175054 h 1564871"/>
              <a:gd name="csX2500" fmla="*/ 850513 w 1228330"/>
              <a:gd name="csY2500" fmla="*/ 174449 h 1564871"/>
              <a:gd name="csX2501" fmla="*/ 854029 w 1228330"/>
              <a:gd name="csY2501" fmla="*/ 174922 h 1564871"/>
              <a:gd name="csX2502" fmla="*/ 853090 w 1228330"/>
              <a:gd name="csY2502" fmla="*/ 172011 h 1564871"/>
              <a:gd name="csX2503" fmla="*/ 854126 w 1228330"/>
              <a:gd name="csY2503" fmla="*/ 171002 h 1564871"/>
              <a:gd name="csX2504" fmla="*/ 854739 w 1228330"/>
              <a:gd name="csY2504" fmla="*/ 170406 h 1564871"/>
              <a:gd name="csX2505" fmla="*/ 858939 w 1228330"/>
              <a:gd name="csY2505" fmla="*/ 166311 h 1564871"/>
              <a:gd name="csX2506" fmla="*/ 861623 w 1228330"/>
              <a:gd name="csY2506" fmla="*/ 163697 h 1564871"/>
              <a:gd name="csX2507" fmla="*/ 864087 w 1228330"/>
              <a:gd name="csY2507" fmla="*/ 161339 h 1564871"/>
              <a:gd name="csX2508" fmla="*/ 864290 w 1228330"/>
              <a:gd name="csY2508" fmla="*/ 161145 h 1564871"/>
              <a:gd name="csX2509" fmla="*/ 865482 w 1228330"/>
              <a:gd name="csY2509" fmla="*/ 159971 h 1564871"/>
              <a:gd name="csX2510" fmla="*/ 869945 w 1228330"/>
              <a:gd name="csY2510" fmla="*/ 155683 h 1564871"/>
              <a:gd name="csX2511" fmla="*/ 871392 w 1228330"/>
              <a:gd name="csY2511" fmla="*/ 155472 h 1564871"/>
              <a:gd name="csX2512" fmla="*/ 871936 w 1228330"/>
              <a:gd name="csY2512" fmla="*/ 153754 h 1564871"/>
              <a:gd name="csX2513" fmla="*/ 872041 w 1228330"/>
              <a:gd name="csY2513" fmla="*/ 153007 h 1564871"/>
              <a:gd name="csX2514" fmla="*/ 875664 w 1228330"/>
              <a:gd name="csY2514" fmla="*/ 149509 h 1564871"/>
              <a:gd name="csX2515" fmla="*/ 878224 w 1228330"/>
              <a:gd name="csY2515" fmla="*/ 145256 h 1564871"/>
              <a:gd name="csX2516" fmla="*/ 878338 w 1228330"/>
              <a:gd name="csY2516" fmla="*/ 145072 h 1564871"/>
              <a:gd name="csX2517" fmla="*/ 879126 w 1228330"/>
              <a:gd name="csY2517" fmla="*/ 141573 h 1564871"/>
              <a:gd name="csX2518" fmla="*/ 880363 w 1228330"/>
              <a:gd name="csY2518" fmla="*/ 138565 h 1564871"/>
              <a:gd name="csX2519" fmla="*/ 883889 w 1228330"/>
              <a:gd name="csY2519" fmla="*/ 135215 h 1564871"/>
              <a:gd name="csX2520" fmla="*/ 886862 w 1228330"/>
              <a:gd name="csY2520" fmla="*/ 134092 h 1564871"/>
              <a:gd name="csX2521" fmla="*/ 888440 w 1228330"/>
              <a:gd name="csY2521" fmla="*/ 133496 h 1564871"/>
              <a:gd name="csX2522" fmla="*/ 889870 w 1228330"/>
              <a:gd name="csY2522" fmla="*/ 133128 h 1564871"/>
              <a:gd name="csX2523" fmla="*/ 892693 w 1228330"/>
              <a:gd name="csY2523" fmla="*/ 132400 h 1564871"/>
              <a:gd name="csX2524" fmla="*/ 893439 w 1228330"/>
              <a:gd name="csY2524" fmla="*/ 132207 h 1564871"/>
              <a:gd name="csX2525" fmla="*/ 895079 w 1228330"/>
              <a:gd name="csY2525" fmla="*/ 132259 h 1564871"/>
              <a:gd name="csX2526" fmla="*/ 895579 w 1228330"/>
              <a:gd name="csY2526" fmla="*/ 132172 h 1564871"/>
              <a:gd name="csX2527" fmla="*/ 896315 w 1228330"/>
              <a:gd name="csY2527" fmla="*/ 132040 h 1564871"/>
              <a:gd name="csX2528" fmla="*/ 897385 w 1228330"/>
              <a:gd name="csY2528" fmla="*/ 131891 h 1564871"/>
              <a:gd name="csX2529" fmla="*/ 898315 w 1228330"/>
              <a:gd name="csY2529" fmla="*/ 131768 h 1564871"/>
              <a:gd name="csX2530" fmla="*/ 898893 w 1228330"/>
              <a:gd name="csY2530" fmla="*/ 131768 h 1564871"/>
              <a:gd name="csX2531" fmla="*/ 899682 w 1228330"/>
              <a:gd name="csY2531" fmla="*/ 131768 h 1564871"/>
              <a:gd name="csX2532" fmla="*/ 900708 w 1228330"/>
              <a:gd name="csY2532" fmla="*/ 132084 h 1564871"/>
              <a:gd name="csX2533" fmla="*/ 901418 w 1228330"/>
              <a:gd name="csY2533" fmla="*/ 132303 h 1564871"/>
              <a:gd name="csX2534" fmla="*/ 901892 w 1228330"/>
              <a:gd name="csY2534" fmla="*/ 133251 h 1564871"/>
              <a:gd name="csX2535" fmla="*/ 901857 w 1228330"/>
              <a:gd name="csY2535" fmla="*/ 135241 h 1564871"/>
              <a:gd name="csX2536" fmla="*/ 902146 w 1228330"/>
              <a:gd name="csY2536" fmla="*/ 135925 h 1564871"/>
              <a:gd name="csX2537" fmla="*/ 902884 w 1228330"/>
              <a:gd name="csY2537" fmla="*/ 137653 h 1564871"/>
              <a:gd name="csX2538" fmla="*/ 903453 w 1228330"/>
              <a:gd name="csY2538" fmla="*/ 137468 h 1564871"/>
              <a:gd name="csX2539" fmla="*/ 904532 w 1228330"/>
              <a:gd name="csY2539" fmla="*/ 137117 h 1564871"/>
              <a:gd name="csX2540" fmla="*/ 904892 w 1228330"/>
              <a:gd name="csY2540" fmla="*/ 137460 h 1564871"/>
              <a:gd name="csX2541" fmla="*/ 906084 w 1228330"/>
              <a:gd name="csY2541" fmla="*/ 138600 h 1564871"/>
              <a:gd name="csX2542" fmla="*/ 906268 w 1228330"/>
              <a:gd name="csY2542" fmla="*/ 138784 h 1564871"/>
              <a:gd name="csX2543" fmla="*/ 906294 w 1228330"/>
              <a:gd name="csY2543" fmla="*/ 139977 h 1564871"/>
              <a:gd name="csX2544" fmla="*/ 905777 w 1228330"/>
              <a:gd name="csY2544" fmla="*/ 140108 h 1564871"/>
              <a:gd name="csX2545" fmla="*/ 905742 w 1228330"/>
              <a:gd name="csY2545" fmla="*/ 140801 h 1564871"/>
              <a:gd name="csX2546" fmla="*/ 905663 w 1228330"/>
              <a:gd name="csY2546" fmla="*/ 141634 h 1564871"/>
              <a:gd name="csX2547" fmla="*/ 905838 w 1228330"/>
              <a:gd name="csY2547" fmla="*/ 142704 h 1564871"/>
              <a:gd name="csX2548" fmla="*/ 907531 w 1228330"/>
              <a:gd name="csY2548" fmla="*/ 143125 h 1564871"/>
              <a:gd name="csX2549" fmla="*/ 909583 w 1228330"/>
              <a:gd name="csY2549" fmla="*/ 139416 h 1564871"/>
              <a:gd name="csX2550" fmla="*/ 909583 w 1228330"/>
              <a:gd name="csY2550" fmla="*/ 138644 h 1564871"/>
              <a:gd name="csX2551" fmla="*/ 910267 w 1228330"/>
              <a:gd name="csY2551" fmla="*/ 137617 h 1564871"/>
              <a:gd name="csX2552" fmla="*/ 911705 w 1228330"/>
              <a:gd name="csY2552" fmla="*/ 136671 h 1564871"/>
              <a:gd name="csX2553" fmla="*/ 911793 w 1228330"/>
              <a:gd name="csY2553" fmla="*/ 136828 h 1564871"/>
              <a:gd name="csX2554" fmla="*/ 912670 w 1228330"/>
              <a:gd name="csY2554" fmla="*/ 138416 h 1564871"/>
              <a:gd name="csX2555" fmla="*/ 913292 w 1228330"/>
              <a:gd name="csY2555" fmla="*/ 139319 h 1564871"/>
              <a:gd name="csX2556" fmla="*/ 913336 w 1228330"/>
              <a:gd name="csY2556" fmla="*/ 139749 h 1564871"/>
              <a:gd name="csX2557" fmla="*/ 913398 w 1228330"/>
              <a:gd name="csY2557" fmla="*/ 140309 h 1564871"/>
              <a:gd name="csX2558" fmla="*/ 913985 w 1228330"/>
              <a:gd name="csY2558" fmla="*/ 141476 h 1564871"/>
              <a:gd name="csX2559" fmla="*/ 914704 w 1228330"/>
              <a:gd name="csY2559" fmla="*/ 142897 h 1564871"/>
              <a:gd name="csX2560" fmla="*/ 914792 w 1228330"/>
              <a:gd name="csY2560" fmla="*/ 143072 h 1564871"/>
              <a:gd name="csX2561" fmla="*/ 915327 w 1228330"/>
              <a:gd name="csY2561" fmla="*/ 143704 h 1564871"/>
              <a:gd name="csX2562" fmla="*/ 915940 w 1228330"/>
              <a:gd name="csY2562" fmla="*/ 144422 h 1564871"/>
              <a:gd name="csX2563" fmla="*/ 916511 w 1228330"/>
              <a:gd name="csY2563" fmla="*/ 144633 h 1564871"/>
              <a:gd name="csX2564" fmla="*/ 917159 w 1228330"/>
              <a:gd name="csY2564" fmla="*/ 144870 h 1564871"/>
              <a:gd name="csX2565" fmla="*/ 916642 w 1228330"/>
              <a:gd name="csY2565" fmla="*/ 145974 h 1564871"/>
              <a:gd name="csX2566" fmla="*/ 917063 w 1228330"/>
              <a:gd name="csY2566" fmla="*/ 146677 h 1564871"/>
              <a:gd name="csX2567" fmla="*/ 917151 w 1228330"/>
              <a:gd name="csY2567" fmla="*/ 146817 h 1564871"/>
              <a:gd name="csX2568" fmla="*/ 917730 w 1228330"/>
              <a:gd name="csY2568" fmla="*/ 147211 h 1564871"/>
              <a:gd name="csX2569" fmla="*/ 917747 w 1228330"/>
              <a:gd name="csY2569" fmla="*/ 147799 h 1564871"/>
              <a:gd name="csX2570" fmla="*/ 917774 w 1228330"/>
              <a:gd name="csY2570" fmla="*/ 148658 h 1564871"/>
              <a:gd name="csX2571" fmla="*/ 918247 w 1228330"/>
              <a:gd name="csY2571" fmla="*/ 148965 h 1564871"/>
              <a:gd name="csX2572" fmla="*/ 918361 w 1228330"/>
              <a:gd name="csY2572" fmla="*/ 149167 h 1564871"/>
              <a:gd name="csX2573" fmla="*/ 918686 w 1228330"/>
              <a:gd name="csY2573" fmla="*/ 149728 h 1564871"/>
              <a:gd name="csX2574" fmla="*/ 918404 w 1228330"/>
              <a:gd name="csY2574" fmla="*/ 150763 h 1564871"/>
              <a:gd name="csX2575" fmla="*/ 918914 w 1228330"/>
              <a:gd name="csY2575" fmla="*/ 151430 h 1564871"/>
              <a:gd name="csX2576" fmla="*/ 918896 w 1228330"/>
              <a:gd name="csY2576" fmla="*/ 152982 h 1564871"/>
              <a:gd name="csX2577" fmla="*/ 918879 w 1228330"/>
              <a:gd name="csY2577" fmla="*/ 154938 h 1564871"/>
              <a:gd name="csX2578" fmla="*/ 921921 w 1228330"/>
              <a:gd name="csY2578" fmla="*/ 154972 h 1564871"/>
              <a:gd name="csX2579" fmla="*/ 922509 w 1228330"/>
              <a:gd name="csY2579" fmla="*/ 154980 h 1564871"/>
              <a:gd name="csX2580" fmla="*/ 922439 w 1228330"/>
              <a:gd name="csY2580" fmla="*/ 155639 h 1564871"/>
              <a:gd name="csX2581" fmla="*/ 922272 w 1228330"/>
              <a:gd name="csY2581" fmla="*/ 157199 h 1564871"/>
              <a:gd name="csX2582" fmla="*/ 921948 w 1228330"/>
              <a:gd name="csY2582" fmla="*/ 157507 h 1564871"/>
              <a:gd name="csX2583" fmla="*/ 921431 w 1228330"/>
              <a:gd name="csY2583" fmla="*/ 157988 h 1564871"/>
              <a:gd name="csX2584" fmla="*/ 920711 w 1228330"/>
              <a:gd name="csY2584" fmla="*/ 159059 h 1564871"/>
              <a:gd name="csX2585" fmla="*/ 919632 w 1228330"/>
              <a:gd name="csY2585" fmla="*/ 159172 h 1564871"/>
              <a:gd name="csX2586" fmla="*/ 919860 w 1228330"/>
              <a:gd name="csY2586" fmla="*/ 159734 h 1564871"/>
              <a:gd name="csX2587" fmla="*/ 920624 w 1228330"/>
              <a:gd name="csY2587" fmla="*/ 159655 h 1564871"/>
              <a:gd name="csX2588" fmla="*/ 920852 w 1228330"/>
              <a:gd name="csY2588" fmla="*/ 160549 h 1564871"/>
              <a:gd name="csX2589" fmla="*/ 921325 w 1228330"/>
              <a:gd name="csY2589" fmla="*/ 160268 h 1564871"/>
              <a:gd name="csX2590" fmla="*/ 922088 w 1228330"/>
              <a:gd name="csY2590" fmla="*/ 160374 h 1564871"/>
              <a:gd name="csX2591" fmla="*/ 923167 w 1228330"/>
              <a:gd name="csY2591" fmla="*/ 160059 h 1564871"/>
              <a:gd name="csX2592" fmla="*/ 923569 w 1228330"/>
              <a:gd name="csY2592" fmla="*/ 160427 h 1564871"/>
              <a:gd name="csX2593" fmla="*/ 924088 w 1228330"/>
              <a:gd name="csY2593" fmla="*/ 160128 h 1564871"/>
              <a:gd name="csX2594" fmla="*/ 926393 w 1228330"/>
              <a:gd name="csY2594" fmla="*/ 160453 h 1564871"/>
              <a:gd name="csX2595" fmla="*/ 927736 w 1228330"/>
              <a:gd name="csY2595" fmla="*/ 160015 h 1564871"/>
              <a:gd name="csX2596" fmla="*/ 928604 w 1228330"/>
              <a:gd name="csY2596" fmla="*/ 160427 h 1564871"/>
              <a:gd name="csX2597" fmla="*/ 928964 w 1228330"/>
              <a:gd name="csY2597" fmla="*/ 160155 h 1564871"/>
              <a:gd name="csX2598" fmla="*/ 929226 w 1228330"/>
              <a:gd name="csY2598" fmla="*/ 160005 h 1564871"/>
              <a:gd name="csX2599" fmla="*/ 931156 w 1228330"/>
              <a:gd name="csY2599" fmla="*/ 160111 h 1564871"/>
              <a:gd name="csX2600" fmla="*/ 931989 w 1228330"/>
              <a:gd name="csY2600" fmla="*/ 159690 h 1564871"/>
              <a:gd name="csX2601" fmla="*/ 932514 w 1228330"/>
              <a:gd name="csY2601" fmla="*/ 159199 h 1564871"/>
              <a:gd name="csX2602" fmla="*/ 933278 w 1228330"/>
              <a:gd name="csY2602" fmla="*/ 158796 h 1564871"/>
              <a:gd name="csX2603" fmla="*/ 934759 w 1228330"/>
              <a:gd name="csY2603" fmla="*/ 158515 h 1564871"/>
              <a:gd name="csX2604" fmla="*/ 935637 w 1228330"/>
              <a:gd name="csY2604" fmla="*/ 158576 h 1564871"/>
              <a:gd name="csX2605" fmla="*/ 936233 w 1228330"/>
              <a:gd name="csY2605" fmla="*/ 158892 h 1564871"/>
              <a:gd name="csX2606" fmla="*/ 936961 w 1228330"/>
              <a:gd name="csY2606" fmla="*/ 159278 h 1564871"/>
              <a:gd name="csX2607" fmla="*/ 937189 w 1228330"/>
              <a:gd name="csY2607" fmla="*/ 159480 h 1564871"/>
              <a:gd name="csX2608" fmla="*/ 937198 w 1228330"/>
              <a:gd name="csY2608" fmla="*/ 159488 h 1564871"/>
              <a:gd name="csX2609" fmla="*/ 937443 w 1228330"/>
              <a:gd name="csY2609" fmla="*/ 159647 h 1564871"/>
              <a:gd name="csX2610" fmla="*/ 937451 w 1228330"/>
              <a:gd name="csY2610" fmla="*/ 159655 h 1564871"/>
              <a:gd name="csX2611" fmla="*/ 938074 w 1228330"/>
              <a:gd name="csY2611" fmla="*/ 160093 h 1564871"/>
              <a:gd name="csX2612" fmla="*/ 938715 w 1228330"/>
              <a:gd name="csY2612" fmla="*/ 159488 h 1564871"/>
              <a:gd name="csX2613" fmla="*/ 939811 w 1228330"/>
              <a:gd name="csY2613" fmla="*/ 158848 h 1564871"/>
              <a:gd name="csX2614" fmla="*/ 941056 w 1228330"/>
              <a:gd name="csY2614" fmla="*/ 158182 h 1564871"/>
              <a:gd name="csX2615" fmla="*/ 941784 w 1228330"/>
              <a:gd name="csY2615" fmla="*/ 158620 h 1564871"/>
              <a:gd name="csX2616" fmla="*/ 942555 w 1228330"/>
              <a:gd name="csY2616" fmla="*/ 159462 h 1564871"/>
              <a:gd name="csX2617" fmla="*/ 944484 w 1228330"/>
              <a:gd name="csY2617" fmla="*/ 158919 h 1564871"/>
              <a:gd name="csX2618" fmla="*/ 944792 w 1228330"/>
              <a:gd name="csY2618" fmla="*/ 159576 h 1564871"/>
              <a:gd name="csX2619" fmla="*/ 945660 w 1228330"/>
              <a:gd name="csY2619" fmla="*/ 159085 h 1564871"/>
              <a:gd name="csX2620" fmla="*/ 946773 w 1228330"/>
              <a:gd name="csY2620" fmla="*/ 159339 h 1564871"/>
              <a:gd name="csX2621" fmla="*/ 947967 w 1228330"/>
              <a:gd name="csY2621" fmla="*/ 160216 h 1564871"/>
              <a:gd name="csX2622" fmla="*/ 952193 w 1228330"/>
              <a:gd name="csY2622" fmla="*/ 158559 h 1564871"/>
              <a:gd name="csX2623" fmla="*/ 951693 w 1228330"/>
              <a:gd name="csY2623" fmla="*/ 156235 h 1564871"/>
              <a:gd name="csX2624" fmla="*/ 951833 w 1228330"/>
              <a:gd name="csY2624" fmla="*/ 155262 h 1564871"/>
              <a:gd name="csX2625" fmla="*/ 951956 w 1228330"/>
              <a:gd name="csY2625" fmla="*/ 154086 h 1564871"/>
              <a:gd name="csX2626" fmla="*/ 952833 w 1228330"/>
              <a:gd name="csY2626" fmla="*/ 152973 h 1564871"/>
              <a:gd name="csX2627" fmla="*/ 954166 w 1228330"/>
              <a:gd name="csY2627" fmla="*/ 152245 h 1564871"/>
              <a:gd name="csX2628" fmla="*/ 955728 w 1228330"/>
              <a:gd name="csY2628" fmla="*/ 149974 h 1564871"/>
              <a:gd name="csX2629" fmla="*/ 955973 w 1228330"/>
              <a:gd name="csY2629" fmla="*/ 149141 h 1564871"/>
              <a:gd name="csX2630" fmla="*/ 956429 w 1228330"/>
              <a:gd name="csY2630" fmla="*/ 148719 h 1564871"/>
              <a:gd name="csX2631" fmla="*/ 958069 w 1228330"/>
              <a:gd name="csY2631" fmla="*/ 147141 h 1564871"/>
              <a:gd name="csX2632" fmla="*/ 958446 w 1228330"/>
              <a:gd name="csY2632" fmla="*/ 146764 h 1564871"/>
              <a:gd name="csX2633" fmla="*/ 959550 w 1228330"/>
              <a:gd name="csY2633" fmla="*/ 147395 h 1564871"/>
              <a:gd name="csX2634" fmla="*/ 960489 w 1228330"/>
              <a:gd name="csY2634" fmla="*/ 147623 h 1564871"/>
              <a:gd name="csX2635" fmla="*/ 961155 w 1228330"/>
              <a:gd name="csY2635" fmla="*/ 147167 h 1564871"/>
              <a:gd name="csX2636" fmla="*/ 960594 w 1228330"/>
              <a:gd name="csY2636" fmla="*/ 145729 h 1564871"/>
              <a:gd name="csX2637" fmla="*/ 960734 w 1228330"/>
              <a:gd name="csY2637" fmla="*/ 144826 h 1564871"/>
              <a:gd name="csX2638" fmla="*/ 961339 w 1228330"/>
              <a:gd name="csY2638" fmla="*/ 144528 h 1564871"/>
              <a:gd name="csX2639" fmla="*/ 961357 w 1228330"/>
              <a:gd name="csY2639" fmla="*/ 143949 h 1564871"/>
              <a:gd name="csX2640" fmla="*/ 964303 w 1228330"/>
              <a:gd name="csY2640" fmla="*/ 141143 h 1564871"/>
              <a:gd name="csX2641" fmla="*/ 964698 w 1228330"/>
              <a:gd name="csY2641" fmla="*/ 140757 h 1564871"/>
              <a:gd name="csX2642" fmla="*/ 964926 w 1228330"/>
              <a:gd name="csY2642" fmla="*/ 140556 h 1564871"/>
              <a:gd name="csX2643" fmla="*/ 965566 w 1228330"/>
              <a:gd name="csY2643" fmla="*/ 139924 h 1564871"/>
              <a:gd name="csX2644" fmla="*/ 965786 w 1228330"/>
              <a:gd name="csY2644" fmla="*/ 139749 h 1564871"/>
              <a:gd name="csX2645" fmla="*/ 967785 w 1228330"/>
              <a:gd name="csY2645" fmla="*/ 137881 h 1564871"/>
              <a:gd name="csX2646" fmla="*/ 972424 w 1228330"/>
              <a:gd name="csY2646" fmla="*/ 133496 h 1564871"/>
              <a:gd name="csX2647" fmla="*/ 975133 w 1228330"/>
              <a:gd name="csY2647" fmla="*/ 130856 h 1564871"/>
              <a:gd name="csX2648" fmla="*/ 977782 w 1228330"/>
              <a:gd name="csY2648" fmla="*/ 128322 h 1564871"/>
              <a:gd name="csX2649" fmla="*/ 982386 w 1228330"/>
              <a:gd name="csY2649" fmla="*/ 123797 h 1564871"/>
              <a:gd name="csX2650" fmla="*/ 984201 w 1228330"/>
              <a:gd name="csY2650" fmla="*/ 121999 h 1564871"/>
              <a:gd name="csX2651" fmla="*/ 986919 w 1228330"/>
              <a:gd name="csY2651" fmla="*/ 119395 h 1564871"/>
              <a:gd name="csX2652" fmla="*/ 989594 w 1228330"/>
              <a:gd name="csY2652" fmla="*/ 116756 h 1564871"/>
              <a:gd name="csX2653" fmla="*/ 991217 w 1228330"/>
              <a:gd name="csY2653" fmla="*/ 115168 h 1564871"/>
              <a:gd name="csX2654" fmla="*/ 992207 w 1228330"/>
              <a:gd name="csY2654" fmla="*/ 114204 h 1564871"/>
              <a:gd name="csX2655" fmla="*/ 994278 w 1228330"/>
              <a:gd name="csY2655" fmla="*/ 112213 h 1564871"/>
              <a:gd name="csX2656" fmla="*/ 995584 w 1228330"/>
              <a:gd name="csY2656" fmla="*/ 110687 h 1564871"/>
              <a:gd name="csX2657" fmla="*/ 996084 w 1228330"/>
              <a:gd name="csY2657" fmla="*/ 110056 h 1564871"/>
              <a:gd name="csX2658" fmla="*/ 996759 w 1228330"/>
              <a:gd name="csY2658" fmla="*/ 109188 h 1564871"/>
              <a:gd name="csX2659" fmla="*/ 997188 w 1228330"/>
              <a:gd name="csY2659" fmla="*/ 108749 h 1564871"/>
              <a:gd name="csX2660" fmla="*/ 998671 w 1228330"/>
              <a:gd name="csY2660" fmla="*/ 108021 h 1564871"/>
              <a:gd name="csX2661" fmla="*/ 998977 w 1228330"/>
              <a:gd name="csY2661" fmla="*/ 107504 h 1564871"/>
              <a:gd name="csX2662" fmla="*/ 999355 w 1228330"/>
              <a:gd name="csY2662" fmla="*/ 106881 h 1564871"/>
              <a:gd name="csX2663" fmla="*/ 999548 w 1228330"/>
              <a:gd name="csY2663" fmla="*/ 105636 h 1564871"/>
              <a:gd name="csX2664" fmla="*/ 1001284 w 1228330"/>
              <a:gd name="csY2664" fmla="*/ 104496 h 1564871"/>
              <a:gd name="csX2665" fmla="*/ 1002292 w 1228330"/>
              <a:gd name="csY2665" fmla="*/ 103820 h 1564871"/>
              <a:gd name="csX2666" fmla="*/ 1002600 w 1228330"/>
              <a:gd name="csY2666" fmla="*/ 103619 h 1564871"/>
              <a:gd name="csX2667" fmla="*/ 1004853 w 1228330"/>
              <a:gd name="csY2667" fmla="*/ 102075 h 1564871"/>
              <a:gd name="csX2668" fmla="*/ 1007484 w 1228330"/>
              <a:gd name="csY2668" fmla="*/ 100234 h 1564871"/>
              <a:gd name="csX2669" fmla="*/ 1007721 w 1228330"/>
              <a:gd name="csY2669" fmla="*/ 100076 h 1564871"/>
              <a:gd name="csX2670" fmla="*/ 1008080 w 1228330"/>
              <a:gd name="csY2670" fmla="*/ 99822 h 1564871"/>
              <a:gd name="csX2671" fmla="*/ 1011123 w 1228330"/>
              <a:gd name="csY2671" fmla="*/ 97752 h 1564871"/>
              <a:gd name="csX2672" fmla="*/ 1011729 w 1228330"/>
              <a:gd name="csY2672" fmla="*/ 97339 h 1564871"/>
              <a:gd name="csX2673" fmla="*/ 1012798 w 1228330"/>
              <a:gd name="csY2673" fmla="*/ 96613 h 1564871"/>
              <a:gd name="csX2674" fmla="*/ 1014429 w 1228330"/>
              <a:gd name="csY2674" fmla="*/ 95507 h 1564871"/>
              <a:gd name="csX2675" fmla="*/ 1015919 w 1228330"/>
              <a:gd name="csY2675" fmla="*/ 94498 h 1564871"/>
              <a:gd name="csX2676" fmla="*/ 1018191 w 1228330"/>
              <a:gd name="csY2676" fmla="*/ 92973 h 1564871"/>
              <a:gd name="csX2677" fmla="*/ 1019208 w 1228330"/>
              <a:gd name="csY2677" fmla="*/ 92298 h 1564871"/>
              <a:gd name="csX2678" fmla="*/ 1020086 w 1228330"/>
              <a:gd name="csY2678" fmla="*/ 93411 h 1564871"/>
              <a:gd name="csX2679" fmla="*/ 1021164 w 1228330"/>
              <a:gd name="csY2679" fmla="*/ 92999 h 1564871"/>
              <a:gd name="csX2680" fmla="*/ 1021769 w 1228330"/>
              <a:gd name="csY2680" fmla="*/ 92517 h 1564871"/>
              <a:gd name="csX2681" fmla="*/ 1022356 w 1228330"/>
              <a:gd name="csY2681" fmla="*/ 92052 h 1564871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  <a:cxn ang="0">
                <a:pos x="csX36" y="csY36"/>
              </a:cxn>
              <a:cxn ang="0">
                <a:pos x="csX37" y="csY37"/>
              </a:cxn>
              <a:cxn ang="0">
                <a:pos x="csX38" y="csY38"/>
              </a:cxn>
              <a:cxn ang="0">
                <a:pos x="csX39" y="csY39"/>
              </a:cxn>
              <a:cxn ang="0">
                <a:pos x="csX40" y="csY40"/>
              </a:cxn>
              <a:cxn ang="0">
                <a:pos x="csX41" y="csY41"/>
              </a:cxn>
              <a:cxn ang="0">
                <a:pos x="csX42" y="csY42"/>
              </a:cxn>
              <a:cxn ang="0">
                <a:pos x="csX43" y="csY43"/>
              </a:cxn>
              <a:cxn ang="0">
                <a:pos x="csX44" y="csY44"/>
              </a:cxn>
              <a:cxn ang="0">
                <a:pos x="csX45" y="csY45"/>
              </a:cxn>
              <a:cxn ang="0">
                <a:pos x="csX46" y="csY46"/>
              </a:cxn>
              <a:cxn ang="0">
                <a:pos x="csX47" y="csY47"/>
              </a:cxn>
              <a:cxn ang="0">
                <a:pos x="csX48" y="csY48"/>
              </a:cxn>
              <a:cxn ang="0">
                <a:pos x="csX49" y="csY49"/>
              </a:cxn>
              <a:cxn ang="0">
                <a:pos x="csX50" y="csY50"/>
              </a:cxn>
              <a:cxn ang="0">
                <a:pos x="csX51" y="csY51"/>
              </a:cxn>
              <a:cxn ang="0">
                <a:pos x="csX52" y="csY52"/>
              </a:cxn>
              <a:cxn ang="0">
                <a:pos x="csX53" y="csY53"/>
              </a:cxn>
              <a:cxn ang="0">
                <a:pos x="csX54" y="csY54"/>
              </a:cxn>
              <a:cxn ang="0">
                <a:pos x="csX55" y="csY55"/>
              </a:cxn>
              <a:cxn ang="0">
                <a:pos x="csX56" y="csY56"/>
              </a:cxn>
              <a:cxn ang="0">
                <a:pos x="csX57" y="csY57"/>
              </a:cxn>
              <a:cxn ang="0">
                <a:pos x="csX58" y="csY58"/>
              </a:cxn>
              <a:cxn ang="0">
                <a:pos x="csX59" y="csY59"/>
              </a:cxn>
              <a:cxn ang="0">
                <a:pos x="csX60" y="csY60"/>
              </a:cxn>
              <a:cxn ang="0">
                <a:pos x="csX61" y="csY61"/>
              </a:cxn>
              <a:cxn ang="0">
                <a:pos x="csX62" y="csY62"/>
              </a:cxn>
              <a:cxn ang="0">
                <a:pos x="csX63" y="csY63"/>
              </a:cxn>
              <a:cxn ang="0">
                <a:pos x="csX64" y="csY64"/>
              </a:cxn>
              <a:cxn ang="0">
                <a:pos x="csX65" y="csY65"/>
              </a:cxn>
              <a:cxn ang="0">
                <a:pos x="csX66" y="csY66"/>
              </a:cxn>
              <a:cxn ang="0">
                <a:pos x="csX67" y="csY67"/>
              </a:cxn>
              <a:cxn ang="0">
                <a:pos x="csX68" y="csY68"/>
              </a:cxn>
              <a:cxn ang="0">
                <a:pos x="csX69" y="csY69"/>
              </a:cxn>
              <a:cxn ang="0">
                <a:pos x="csX70" y="csY70"/>
              </a:cxn>
              <a:cxn ang="0">
                <a:pos x="csX71" y="csY71"/>
              </a:cxn>
              <a:cxn ang="0">
                <a:pos x="csX72" y="csY72"/>
              </a:cxn>
              <a:cxn ang="0">
                <a:pos x="csX73" y="csY73"/>
              </a:cxn>
              <a:cxn ang="0">
                <a:pos x="csX74" y="csY74"/>
              </a:cxn>
              <a:cxn ang="0">
                <a:pos x="csX75" y="csY75"/>
              </a:cxn>
              <a:cxn ang="0">
                <a:pos x="csX76" y="csY76"/>
              </a:cxn>
              <a:cxn ang="0">
                <a:pos x="csX77" y="csY77"/>
              </a:cxn>
              <a:cxn ang="0">
                <a:pos x="csX78" y="csY78"/>
              </a:cxn>
              <a:cxn ang="0">
                <a:pos x="csX79" y="csY79"/>
              </a:cxn>
              <a:cxn ang="0">
                <a:pos x="csX80" y="csY80"/>
              </a:cxn>
              <a:cxn ang="0">
                <a:pos x="csX81" y="csY81"/>
              </a:cxn>
              <a:cxn ang="0">
                <a:pos x="csX82" y="csY82"/>
              </a:cxn>
              <a:cxn ang="0">
                <a:pos x="csX83" y="csY83"/>
              </a:cxn>
              <a:cxn ang="0">
                <a:pos x="csX84" y="csY84"/>
              </a:cxn>
              <a:cxn ang="0">
                <a:pos x="csX85" y="csY85"/>
              </a:cxn>
              <a:cxn ang="0">
                <a:pos x="csX86" y="csY86"/>
              </a:cxn>
              <a:cxn ang="0">
                <a:pos x="csX87" y="csY87"/>
              </a:cxn>
              <a:cxn ang="0">
                <a:pos x="csX88" y="csY88"/>
              </a:cxn>
              <a:cxn ang="0">
                <a:pos x="csX89" y="csY89"/>
              </a:cxn>
              <a:cxn ang="0">
                <a:pos x="csX90" y="csY90"/>
              </a:cxn>
              <a:cxn ang="0">
                <a:pos x="csX91" y="csY91"/>
              </a:cxn>
              <a:cxn ang="0">
                <a:pos x="csX92" y="csY92"/>
              </a:cxn>
              <a:cxn ang="0">
                <a:pos x="csX93" y="csY93"/>
              </a:cxn>
              <a:cxn ang="0">
                <a:pos x="csX94" y="csY94"/>
              </a:cxn>
              <a:cxn ang="0">
                <a:pos x="csX95" y="csY95"/>
              </a:cxn>
              <a:cxn ang="0">
                <a:pos x="csX96" y="csY96"/>
              </a:cxn>
              <a:cxn ang="0">
                <a:pos x="csX97" y="csY97"/>
              </a:cxn>
              <a:cxn ang="0">
                <a:pos x="csX98" y="csY98"/>
              </a:cxn>
              <a:cxn ang="0">
                <a:pos x="csX99" y="csY99"/>
              </a:cxn>
              <a:cxn ang="0">
                <a:pos x="csX100" y="csY100"/>
              </a:cxn>
              <a:cxn ang="0">
                <a:pos x="csX101" y="csY101"/>
              </a:cxn>
              <a:cxn ang="0">
                <a:pos x="csX102" y="csY102"/>
              </a:cxn>
              <a:cxn ang="0">
                <a:pos x="csX103" y="csY103"/>
              </a:cxn>
              <a:cxn ang="0">
                <a:pos x="csX104" y="csY104"/>
              </a:cxn>
              <a:cxn ang="0">
                <a:pos x="csX105" y="csY105"/>
              </a:cxn>
              <a:cxn ang="0">
                <a:pos x="csX106" y="csY106"/>
              </a:cxn>
              <a:cxn ang="0">
                <a:pos x="csX107" y="csY107"/>
              </a:cxn>
              <a:cxn ang="0">
                <a:pos x="csX108" y="csY108"/>
              </a:cxn>
              <a:cxn ang="0">
                <a:pos x="csX109" y="csY109"/>
              </a:cxn>
              <a:cxn ang="0">
                <a:pos x="csX110" y="csY110"/>
              </a:cxn>
              <a:cxn ang="0">
                <a:pos x="csX111" y="csY111"/>
              </a:cxn>
              <a:cxn ang="0">
                <a:pos x="csX112" y="csY112"/>
              </a:cxn>
              <a:cxn ang="0">
                <a:pos x="csX113" y="csY113"/>
              </a:cxn>
              <a:cxn ang="0">
                <a:pos x="csX114" y="csY114"/>
              </a:cxn>
              <a:cxn ang="0">
                <a:pos x="csX115" y="csY115"/>
              </a:cxn>
              <a:cxn ang="0">
                <a:pos x="csX116" y="csY116"/>
              </a:cxn>
              <a:cxn ang="0">
                <a:pos x="csX117" y="csY117"/>
              </a:cxn>
              <a:cxn ang="0">
                <a:pos x="csX118" y="csY118"/>
              </a:cxn>
              <a:cxn ang="0">
                <a:pos x="csX119" y="csY119"/>
              </a:cxn>
              <a:cxn ang="0">
                <a:pos x="csX120" y="csY120"/>
              </a:cxn>
              <a:cxn ang="0">
                <a:pos x="csX121" y="csY121"/>
              </a:cxn>
              <a:cxn ang="0">
                <a:pos x="csX122" y="csY122"/>
              </a:cxn>
              <a:cxn ang="0">
                <a:pos x="csX123" y="csY123"/>
              </a:cxn>
              <a:cxn ang="0">
                <a:pos x="csX124" y="csY124"/>
              </a:cxn>
              <a:cxn ang="0">
                <a:pos x="csX125" y="csY125"/>
              </a:cxn>
              <a:cxn ang="0">
                <a:pos x="csX126" y="csY126"/>
              </a:cxn>
              <a:cxn ang="0">
                <a:pos x="csX127" y="csY127"/>
              </a:cxn>
              <a:cxn ang="0">
                <a:pos x="csX128" y="csY128"/>
              </a:cxn>
              <a:cxn ang="0">
                <a:pos x="csX129" y="csY129"/>
              </a:cxn>
              <a:cxn ang="0">
                <a:pos x="csX130" y="csY130"/>
              </a:cxn>
              <a:cxn ang="0">
                <a:pos x="csX131" y="csY131"/>
              </a:cxn>
              <a:cxn ang="0">
                <a:pos x="csX132" y="csY132"/>
              </a:cxn>
              <a:cxn ang="0">
                <a:pos x="csX133" y="csY133"/>
              </a:cxn>
              <a:cxn ang="0">
                <a:pos x="csX134" y="csY134"/>
              </a:cxn>
              <a:cxn ang="0">
                <a:pos x="csX135" y="csY135"/>
              </a:cxn>
              <a:cxn ang="0">
                <a:pos x="csX136" y="csY136"/>
              </a:cxn>
              <a:cxn ang="0">
                <a:pos x="csX137" y="csY137"/>
              </a:cxn>
              <a:cxn ang="0">
                <a:pos x="csX138" y="csY138"/>
              </a:cxn>
              <a:cxn ang="0">
                <a:pos x="csX139" y="csY139"/>
              </a:cxn>
              <a:cxn ang="0">
                <a:pos x="csX140" y="csY140"/>
              </a:cxn>
              <a:cxn ang="0">
                <a:pos x="csX141" y="csY141"/>
              </a:cxn>
              <a:cxn ang="0">
                <a:pos x="csX142" y="csY142"/>
              </a:cxn>
              <a:cxn ang="0">
                <a:pos x="csX143" y="csY143"/>
              </a:cxn>
              <a:cxn ang="0">
                <a:pos x="csX144" y="csY144"/>
              </a:cxn>
              <a:cxn ang="0">
                <a:pos x="csX145" y="csY145"/>
              </a:cxn>
              <a:cxn ang="0">
                <a:pos x="csX146" y="csY146"/>
              </a:cxn>
              <a:cxn ang="0">
                <a:pos x="csX147" y="csY147"/>
              </a:cxn>
              <a:cxn ang="0">
                <a:pos x="csX148" y="csY148"/>
              </a:cxn>
              <a:cxn ang="0">
                <a:pos x="csX149" y="csY149"/>
              </a:cxn>
              <a:cxn ang="0">
                <a:pos x="csX150" y="csY150"/>
              </a:cxn>
              <a:cxn ang="0">
                <a:pos x="csX151" y="csY151"/>
              </a:cxn>
              <a:cxn ang="0">
                <a:pos x="csX152" y="csY152"/>
              </a:cxn>
              <a:cxn ang="0">
                <a:pos x="csX153" y="csY153"/>
              </a:cxn>
              <a:cxn ang="0">
                <a:pos x="csX154" y="csY154"/>
              </a:cxn>
              <a:cxn ang="0">
                <a:pos x="csX155" y="csY155"/>
              </a:cxn>
              <a:cxn ang="0">
                <a:pos x="csX156" y="csY156"/>
              </a:cxn>
              <a:cxn ang="0">
                <a:pos x="csX157" y="csY157"/>
              </a:cxn>
              <a:cxn ang="0">
                <a:pos x="csX158" y="csY158"/>
              </a:cxn>
              <a:cxn ang="0">
                <a:pos x="csX159" y="csY159"/>
              </a:cxn>
              <a:cxn ang="0">
                <a:pos x="csX160" y="csY160"/>
              </a:cxn>
              <a:cxn ang="0">
                <a:pos x="csX161" y="csY161"/>
              </a:cxn>
              <a:cxn ang="0">
                <a:pos x="csX162" y="csY162"/>
              </a:cxn>
              <a:cxn ang="0">
                <a:pos x="csX163" y="csY163"/>
              </a:cxn>
              <a:cxn ang="0">
                <a:pos x="csX164" y="csY164"/>
              </a:cxn>
              <a:cxn ang="0">
                <a:pos x="csX165" y="csY165"/>
              </a:cxn>
              <a:cxn ang="0">
                <a:pos x="csX166" y="csY166"/>
              </a:cxn>
              <a:cxn ang="0">
                <a:pos x="csX167" y="csY167"/>
              </a:cxn>
              <a:cxn ang="0">
                <a:pos x="csX168" y="csY168"/>
              </a:cxn>
              <a:cxn ang="0">
                <a:pos x="csX169" y="csY169"/>
              </a:cxn>
              <a:cxn ang="0">
                <a:pos x="csX170" y="csY170"/>
              </a:cxn>
              <a:cxn ang="0">
                <a:pos x="csX171" y="csY171"/>
              </a:cxn>
              <a:cxn ang="0">
                <a:pos x="csX172" y="csY172"/>
              </a:cxn>
              <a:cxn ang="0">
                <a:pos x="csX173" y="csY173"/>
              </a:cxn>
              <a:cxn ang="0">
                <a:pos x="csX174" y="csY174"/>
              </a:cxn>
              <a:cxn ang="0">
                <a:pos x="csX175" y="csY175"/>
              </a:cxn>
              <a:cxn ang="0">
                <a:pos x="csX176" y="csY176"/>
              </a:cxn>
              <a:cxn ang="0">
                <a:pos x="csX177" y="csY177"/>
              </a:cxn>
              <a:cxn ang="0">
                <a:pos x="csX178" y="csY178"/>
              </a:cxn>
              <a:cxn ang="0">
                <a:pos x="csX179" y="csY179"/>
              </a:cxn>
              <a:cxn ang="0">
                <a:pos x="csX180" y="csY180"/>
              </a:cxn>
              <a:cxn ang="0">
                <a:pos x="csX181" y="csY181"/>
              </a:cxn>
              <a:cxn ang="0">
                <a:pos x="csX182" y="csY182"/>
              </a:cxn>
              <a:cxn ang="0">
                <a:pos x="csX183" y="csY183"/>
              </a:cxn>
              <a:cxn ang="0">
                <a:pos x="csX184" y="csY184"/>
              </a:cxn>
              <a:cxn ang="0">
                <a:pos x="csX185" y="csY185"/>
              </a:cxn>
              <a:cxn ang="0">
                <a:pos x="csX186" y="csY186"/>
              </a:cxn>
              <a:cxn ang="0">
                <a:pos x="csX187" y="csY187"/>
              </a:cxn>
              <a:cxn ang="0">
                <a:pos x="csX188" y="csY188"/>
              </a:cxn>
              <a:cxn ang="0">
                <a:pos x="csX189" y="csY189"/>
              </a:cxn>
              <a:cxn ang="0">
                <a:pos x="csX190" y="csY190"/>
              </a:cxn>
              <a:cxn ang="0">
                <a:pos x="csX191" y="csY191"/>
              </a:cxn>
              <a:cxn ang="0">
                <a:pos x="csX192" y="csY192"/>
              </a:cxn>
              <a:cxn ang="0">
                <a:pos x="csX193" y="csY193"/>
              </a:cxn>
              <a:cxn ang="0">
                <a:pos x="csX194" y="csY194"/>
              </a:cxn>
              <a:cxn ang="0">
                <a:pos x="csX195" y="csY195"/>
              </a:cxn>
              <a:cxn ang="0">
                <a:pos x="csX196" y="csY196"/>
              </a:cxn>
              <a:cxn ang="0">
                <a:pos x="csX197" y="csY197"/>
              </a:cxn>
              <a:cxn ang="0">
                <a:pos x="csX198" y="csY198"/>
              </a:cxn>
              <a:cxn ang="0">
                <a:pos x="csX199" y="csY199"/>
              </a:cxn>
              <a:cxn ang="0">
                <a:pos x="csX200" y="csY200"/>
              </a:cxn>
              <a:cxn ang="0">
                <a:pos x="csX201" y="csY201"/>
              </a:cxn>
              <a:cxn ang="0">
                <a:pos x="csX202" y="csY202"/>
              </a:cxn>
              <a:cxn ang="0">
                <a:pos x="csX203" y="csY203"/>
              </a:cxn>
              <a:cxn ang="0">
                <a:pos x="csX204" y="csY204"/>
              </a:cxn>
              <a:cxn ang="0">
                <a:pos x="csX205" y="csY205"/>
              </a:cxn>
              <a:cxn ang="0">
                <a:pos x="csX206" y="csY206"/>
              </a:cxn>
              <a:cxn ang="0">
                <a:pos x="csX207" y="csY207"/>
              </a:cxn>
              <a:cxn ang="0">
                <a:pos x="csX208" y="csY208"/>
              </a:cxn>
              <a:cxn ang="0">
                <a:pos x="csX209" y="csY209"/>
              </a:cxn>
              <a:cxn ang="0">
                <a:pos x="csX210" y="csY210"/>
              </a:cxn>
              <a:cxn ang="0">
                <a:pos x="csX211" y="csY211"/>
              </a:cxn>
              <a:cxn ang="0">
                <a:pos x="csX212" y="csY212"/>
              </a:cxn>
              <a:cxn ang="0">
                <a:pos x="csX213" y="csY213"/>
              </a:cxn>
              <a:cxn ang="0">
                <a:pos x="csX214" y="csY214"/>
              </a:cxn>
              <a:cxn ang="0">
                <a:pos x="csX215" y="csY215"/>
              </a:cxn>
              <a:cxn ang="0">
                <a:pos x="csX216" y="csY216"/>
              </a:cxn>
              <a:cxn ang="0">
                <a:pos x="csX217" y="csY217"/>
              </a:cxn>
              <a:cxn ang="0">
                <a:pos x="csX218" y="csY218"/>
              </a:cxn>
              <a:cxn ang="0">
                <a:pos x="csX219" y="csY219"/>
              </a:cxn>
              <a:cxn ang="0">
                <a:pos x="csX220" y="csY220"/>
              </a:cxn>
              <a:cxn ang="0">
                <a:pos x="csX221" y="csY221"/>
              </a:cxn>
              <a:cxn ang="0">
                <a:pos x="csX222" y="csY222"/>
              </a:cxn>
              <a:cxn ang="0">
                <a:pos x="csX223" y="csY223"/>
              </a:cxn>
              <a:cxn ang="0">
                <a:pos x="csX224" y="csY224"/>
              </a:cxn>
              <a:cxn ang="0">
                <a:pos x="csX225" y="csY225"/>
              </a:cxn>
              <a:cxn ang="0">
                <a:pos x="csX226" y="csY226"/>
              </a:cxn>
              <a:cxn ang="0">
                <a:pos x="csX227" y="csY227"/>
              </a:cxn>
              <a:cxn ang="0">
                <a:pos x="csX228" y="csY228"/>
              </a:cxn>
              <a:cxn ang="0">
                <a:pos x="csX229" y="csY229"/>
              </a:cxn>
              <a:cxn ang="0">
                <a:pos x="csX230" y="csY230"/>
              </a:cxn>
              <a:cxn ang="0">
                <a:pos x="csX231" y="csY231"/>
              </a:cxn>
              <a:cxn ang="0">
                <a:pos x="csX232" y="csY232"/>
              </a:cxn>
              <a:cxn ang="0">
                <a:pos x="csX233" y="csY233"/>
              </a:cxn>
              <a:cxn ang="0">
                <a:pos x="csX234" y="csY234"/>
              </a:cxn>
              <a:cxn ang="0">
                <a:pos x="csX235" y="csY235"/>
              </a:cxn>
              <a:cxn ang="0">
                <a:pos x="csX236" y="csY236"/>
              </a:cxn>
              <a:cxn ang="0">
                <a:pos x="csX237" y="csY237"/>
              </a:cxn>
              <a:cxn ang="0">
                <a:pos x="csX238" y="csY238"/>
              </a:cxn>
              <a:cxn ang="0">
                <a:pos x="csX239" y="csY239"/>
              </a:cxn>
              <a:cxn ang="0">
                <a:pos x="csX240" y="csY240"/>
              </a:cxn>
              <a:cxn ang="0">
                <a:pos x="csX241" y="csY241"/>
              </a:cxn>
              <a:cxn ang="0">
                <a:pos x="csX242" y="csY242"/>
              </a:cxn>
              <a:cxn ang="0">
                <a:pos x="csX243" y="csY243"/>
              </a:cxn>
              <a:cxn ang="0">
                <a:pos x="csX244" y="csY244"/>
              </a:cxn>
              <a:cxn ang="0">
                <a:pos x="csX245" y="csY245"/>
              </a:cxn>
              <a:cxn ang="0">
                <a:pos x="csX246" y="csY246"/>
              </a:cxn>
              <a:cxn ang="0">
                <a:pos x="csX247" y="csY247"/>
              </a:cxn>
              <a:cxn ang="0">
                <a:pos x="csX248" y="csY248"/>
              </a:cxn>
              <a:cxn ang="0">
                <a:pos x="csX249" y="csY249"/>
              </a:cxn>
              <a:cxn ang="0">
                <a:pos x="csX250" y="csY250"/>
              </a:cxn>
              <a:cxn ang="0">
                <a:pos x="csX251" y="csY251"/>
              </a:cxn>
              <a:cxn ang="0">
                <a:pos x="csX252" y="csY252"/>
              </a:cxn>
              <a:cxn ang="0">
                <a:pos x="csX253" y="csY253"/>
              </a:cxn>
              <a:cxn ang="0">
                <a:pos x="csX254" y="csY254"/>
              </a:cxn>
              <a:cxn ang="0">
                <a:pos x="csX255" y="csY255"/>
              </a:cxn>
              <a:cxn ang="0">
                <a:pos x="csX256" y="csY256"/>
              </a:cxn>
              <a:cxn ang="0">
                <a:pos x="csX257" y="csY257"/>
              </a:cxn>
              <a:cxn ang="0">
                <a:pos x="csX258" y="csY258"/>
              </a:cxn>
              <a:cxn ang="0">
                <a:pos x="csX259" y="csY259"/>
              </a:cxn>
              <a:cxn ang="0">
                <a:pos x="csX260" y="csY260"/>
              </a:cxn>
              <a:cxn ang="0">
                <a:pos x="csX261" y="csY261"/>
              </a:cxn>
              <a:cxn ang="0">
                <a:pos x="csX262" y="csY262"/>
              </a:cxn>
              <a:cxn ang="0">
                <a:pos x="csX263" y="csY263"/>
              </a:cxn>
              <a:cxn ang="0">
                <a:pos x="csX264" y="csY264"/>
              </a:cxn>
              <a:cxn ang="0">
                <a:pos x="csX265" y="csY265"/>
              </a:cxn>
              <a:cxn ang="0">
                <a:pos x="csX266" y="csY266"/>
              </a:cxn>
              <a:cxn ang="0">
                <a:pos x="csX267" y="csY267"/>
              </a:cxn>
              <a:cxn ang="0">
                <a:pos x="csX268" y="csY268"/>
              </a:cxn>
              <a:cxn ang="0">
                <a:pos x="csX269" y="csY269"/>
              </a:cxn>
              <a:cxn ang="0">
                <a:pos x="csX270" y="csY270"/>
              </a:cxn>
              <a:cxn ang="0">
                <a:pos x="csX271" y="csY271"/>
              </a:cxn>
              <a:cxn ang="0">
                <a:pos x="csX272" y="csY272"/>
              </a:cxn>
              <a:cxn ang="0">
                <a:pos x="csX273" y="csY273"/>
              </a:cxn>
              <a:cxn ang="0">
                <a:pos x="csX274" y="csY274"/>
              </a:cxn>
              <a:cxn ang="0">
                <a:pos x="csX275" y="csY275"/>
              </a:cxn>
              <a:cxn ang="0">
                <a:pos x="csX276" y="csY276"/>
              </a:cxn>
              <a:cxn ang="0">
                <a:pos x="csX277" y="csY277"/>
              </a:cxn>
              <a:cxn ang="0">
                <a:pos x="csX278" y="csY278"/>
              </a:cxn>
              <a:cxn ang="0">
                <a:pos x="csX279" y="csY279"/>
              </a:cxn>
              <a:cxn ang="0">
                <a:pos x="csX280" y="csY280"/>
              </a:cxn>
              <a:cxn ang="0">
                <a:pos x="csX281" y="csY281"/>
              </a:cxn>
              <a:cxn ang="0">
                <a:pos x="csX282" y="csY282"/>
              </a:cxn>
              <a:cxn ang="0">
                <a:pos x="csX283" y="csY283"/>
              </a:cxn>
              <a:cxn ang="0">
                <a:pos x="csX284" y="csY284"/>
              </a:cxn>
              <a:cxn ang="0">
                <a:pos x="csX285" y="csY285"/>
              </a:cxn>
              <a:cxn ang="0">
                <a:pos x="csX286" y="csY286"/>
              </a:cxn>
              <a:cxn ang="0">
                <a:pos x="csX287" y="csY287"/>
              </a:cxn>
              <a:cxn ang="0">
                <a:pos x="csX288" y="csY288"/>
              </a:cxn>
              <a:cxn ang="0">
                <a:pos x="csX289" y="csY289"/>
              </a:cxn>
              <a:cxn ang="0">
                <a:pos x="csX290" y="csY290"/>
              </a:cxn>
              <a:cxn ang="0">
                <a:pos x="csX291" y="csY291"/>
              </a:cxn>
              <a:cxn ang="0">
                <a:pos x="csX292" y="csY292"/>
              </a:cxn>
              <a:cxn ang="0">
                <a:pos x="csX293" y="csY293"/>
              </a:cxn>
              <a:cxn ang="0">
                <a:pos x="csX294" y="csY294"/>
              </a:cxn>
              <a:cxn ang="0">
                <a:pos x="csX295" y="csY295"/>
              </a:cxn>
              <a:cxn ang="0">
                <a:pos x="csX296" y="csY296"/>
              </a:cxn>
              <a:cxn ang="0">
                <a:pos x="csX297" y="csY297"/>
              </a:cxn>
              <a:cxn ang="0">
                <a:pos x="csX298" y="csY298"/>
              </a:cxn>
              <a:cxn ang="0">
                <a:pos x="csX299" y="csY299"/>
              </a:cxn>
              <a:cxn ang="0">
                <a:pos x="csX300" y="csY300"/>
              </a:cxn>
              <a:cxn ang="0">
                <a:pos x="csX301" y="csY301"/>
              </a:cxn>
              <a:cxn ang="0">
                <a:pos x="csX302" y="csY302"/>
              </a:cxn>
              <a:cxn ang="0">
                <a:pos x="csX303" y="csY303"/>
              </a:cxn>
              <a:cxn ang="0">
                <a:pos x="csX304" y="csY304"/>
              </a:cxn>
              <a:cxn ang="0">
                <a:pos x="csX305" y="csY305"/>
              </a:cxn>
              <a:cxn ang="0">
                <a:pos x="csX306" y="csY306"/>
              </a:cxn>
              <a:cxn ang="0">
                <a:pos x="csX307" y="csY307"/>
              </a:cxn>
              <a:cxn ang="0">
                <a:pos x="csX308" y="csY308"/>
              </a:cxn>
              <a:cxn ang="0">
                <a:pos x="csX309" y="csY309"/>
              </a:cxn>
              <a:cxn ang="0">
                <a:pos x="csX310" y="csY310"/>
              </a:cxn>
              <a:cxn ang="0">
                <a:pos x="csX311" y="csY311"/>
              </a:cxn>
              <a:cxn ang="0">
                <a:pos x="csX312" y="csY312"/>
              </a:cxn>
              <a:cxn ang="0">
                <a:pos x="csX313" y="csY313"/>
              </a:cxn>
              <a:cxn ang="0">
                <a:pos x="csX314" y="csY314"/>
              </a:cxn>
              <a:cxn ang="0">
                <a:pos x="csX315" y="csY315"/>
              </a:cxn>
              <a:cxn ang="0">
                <a:pos x="csX316" y="csY316"/>
              </a:cxn>
              <a:cxn ang="0">
                <a:pos x="csX317" y="csY317"/>
              </a:cxn>
              <a:cxn ang="0">
                <a:pos x="csX318" y="csY318"/>
              </a:cxn>
              <a:cxn ang="0">
                <a:pos x="csX319" y="csY319"/>
              </a:cxn>
              <a:cxn ang="0">
                <a:pos x="csX320" y="csY320"/>
              </a:cxn>
              <a:cxn ang="0">
                <a:pos x="csX321" y="csY321"/>
              </a:cxn>
              <a:cxn ang="0">
                <a:pos x="csX322" y="csY322"/>
              </a:cxn>
              <a:cxn ang="0">
                <a:pos x="csX323" y="csY323"/>
              </a:cxn>
              <a:cxn ang="0">
                <a:pos x="csX324" y="csY324"/>
              </a:cxn>
              <a:cxn ang="0">
                <a:pos x="csX325" y="csY325"/>
              </a:cxn>
              <a:cxn ang="0">
                <a:pos x="csX326" y="csY326"/>
              </a:cxn>
              <a:cxn ang="0">
                <a:pos x="csX327" y="csY327"/>
              </a:cxn>
              <a:cxn ang="0">
                <a:pos x="csX328" y="csY328"/>
              </a:cxn>
              <a:cxn ang="0">
                <a:pos x="csX329" y="csY329"/>
              </a:cxn>
              <a:cxn ang="0">
                <a:pos x="csX330" y="csY330"/>
              </a:cxn>
              <a:cxn ang="0">
                <a:pos x="csX331" y="csY331"/>
              </a:cxn>
              <a:cxn ang="0">
                <a:pos x="csX332" y="csY332"/>
              </a:cxn>
              <a:cxn ang="0">
                <a:pos x="csX333" y="csY333"/>
              </a:cxn>
              <a:cxn ang="0">
                <a:pos x="csX334" y="csY334"/>
              </a:cxn>
              <a:cxn ang="0">
                <a:pos x="csX335" y="csY335"/>
              </a:cxn>
              <a:cxn ang="0">
                <a:pos x="csX336" y="csY336"/>
              </a:cxn>
              <a:cxn ang="0">
                <a:pos x="csX337" y="csY337"/>
              </a:cxn>
              <a:cxn ang="0">
                <a:pos x="csX338" y="csY338"/>
              </a:cxn>
              <a:cxn ang="0">
                <a:pos x="csX339" y="csY339"/>
              </a:cxn>
              <a:cxn ang="0">
                <a:pos x="csX340" y="csY340"/>
              </a:cxn>
              <a:cxn ang="0">
                <a:pos x="csX341" y="csY341"/>
              </a:cxn>
              <a:cxn ang="0">
                <a:pos x="csX342" y="csY342"/>
              </a:cxn>
              <a:cxn ang="0">
                <a:pos x="csX343" y="csY343"/>
              </a:cxn>
              <a:cxn ang="0">
                <a:pos x="csX344" y="csY344"/>
              </a:cxn>
              <a:cxn ang="0">
                <a:pos x="csX345" y="csY345"/>
              </a:cxn>
              <a:cxn ang="0">
                <a:pos x="csX346" y="csY346"/>
              </a:cxn>
              <a:cxn ang="0">
                <a:pos x="csX347" y="csY347"/>
              </a:cxn>
              <a:cxn ang="0">
                <a:pos x="csX348" y="csY348"/>
              </a:cxn>
              <a:cxn ang="0">
                <a:pos x="csX349" y="csY349"/>
              </a:cxn>
              <a:cxn ang="0">
                <a:pos x="csX350" y="csY350"/>
              </a:cxn>
              <a:cxn ang="0">
                <a:pos x="csX351" y="csY351"/>
              </a:cxn>
              <a:cxn ang="0">
                <a:pos x="csX352" y="csY352"/>
              </a:cxn>
              <a:cxn ang="0">
                <a:pos x="csX353" y="csY353"/>
              </a:cxn>
              <a:cxn ang="0">
                <a:pos x="csX354" y="csY354"/>
              </a:cxn>
              <a:cxn ang="0">
                <a:pos x="csX355" y="csY355"/>
              </a:cxn>
              <a:cxn ang="0">
                <a:pos x="csX356" y="csY356"/>
              </a:cxn>
              <a:cxn ang="0">
                <a:pos x="csX357" y="csY357"/>
              </a:cxn>
              <a:cxn ang="0">
                <a:pos x="csX358" y="csY358"/>
              </a:cxn>
              <a:cxn ang="0">
                <a:pos x="csX359" y="csY359"/>
              </a:cxn>
              <a:cxn ang="0">
                <a:pos x="csX360" y="csY360"/>
              </a:cxn>
              <a:cxn ang="0">
                <a:pos x="csX361" y="csY361"/>
              </a:cxn>
              <a:cxn ang="0">
                <a:pos x="csX362" y="csY362"/>
              </a:cxn>
              <a:cxn ang="0">
                <a:pos x="csX363" y="csY363"/>
              </a:cxn>
              <a:cxn ang="0">
                <a:pos x="csX364" y="csY364"/>
              </a:cxn>
              <a:cxn ang="0">
                <a:pos x="csX365" y="csY365"/>
              </a:cxn>
              <a:cxn ang="0">
                <a:pos x="csX366" y="csY366"/>
              </a:cxn>
              <a:cxn ang="0">
                <a:pos x="csX367" y="csY367"/>
              </a:cxn>
              <a:cxn ang="0">
                <a:pos x="csX368" y="csY368"/>
              </a:cxn>
              <a:cxn ang="0">
                <a:pos x="csX369" y="csY369"/>
              </a:cxn>
              <a:cxn ang="0">
                <a:pos x="csX370" y="csY370"/>
              </a:cxn>
              <a:cxn ang="0">
                <a:pos x="csX371" y="csY371"/>
              </a:cxn>
              <a:cxn ang="0">
                <a:pos x="csX372" y="csY372"/>
              </a:cxn>
              <a:cxn ang="0">
                <a:pos x="csX373" y="csY373"/>
              </a:cxn>
              <a:cxn ang="0">
                <a:pos x="csX374" y="csY374"/>
              </a:cxn>
              <a:cxn ang="0">
                <a:pos x="csX375" y="csY375"/>
              </a:cxn>
              <a:cxn ang="0">
                <a:pos x="csX376" y="csY376"/>
              </a:cxn>
              <a:cxn ang="0">
                <a:pos x="csX377" y="csY377"/>
              </a:cxn>
              <a:cxn ang="0">
                <a:pos x="csX378" y="csY378"/>
              </a:cxn>
              <a:cxn ang="0">
                <a:pos x="csX379" y="csY379"/>
              </a:cxn>
              <a:cxn ang="0">
                <a:pos x="csX380" y="csY380"/>
              </a:cxn>
              <a:cxn ang="0">
                <a:pos x="csX381" y="csY381"/>
              </a:cxn>
              <a:cxn ang="0">
                <a:pos x="csX382" y="csY382"/>
              </a:cxn>
              <a:cxn ang="0">
                <a:pos x="csX383" y="csY383"/>
              </a:cxn>
              <a:cxn ang="0">
                <a:pos x="csX384" y="csY384"/>
              </a:cxn>
              <a:cxn ang="0">
                <a:pos x="csX385" y="csY385"/>
              </a:cxn>
              <a:cxn ang="0">
                <a:pos x="csX386" y="csY386"/>
              </a:cxn>
              <a:cxn ang="0">
                <a:pos x="csX387" y="csY387"/>
              </a:cxn>
              <a:cxn ang="0">
                <a:pos x="csX388" y="csY388"/>
              </a:cxn>
              <a:cxn ang="0">
                <a:pos x="csX389" y="csY389"/>
              </a:cxn>
              <a:cxn ang="0">
                <a:pos x="csX390" y="csY390"/>
              </a:cxn>
              <a:cxn ang="0">
                <a:pos x="csX391" y="csY391"/>
              </a:cxn>
              <a:cxn ang="0">
                <a:pos x="csX392" y="csY392"/>
              </a:cxn>
              <a:cxn ang="0">
                <a:pos x="csX393" y="csY393"/>
              </a:cxn>
              <a:cxn ang="0">
                <a:pos x="csX394" y="csY394"/>
              </a:cxn>
              <a:cxn ang="0">
                <a:pos x="csX395" y="csY395"/>
              </a:cxn>
              <a:cxn ang="0">
                <a:pos x="csX396" y="csY396"/>
              </a:cxn>
              <a:cxn ang="0">
                <a:pos x="csX397" y="csY397"/>
              </a:cxn>
              <a:cxn ang="0">
                <a:pos x="csX398" y="csY398"/>
              </a:cxn>
              <a:cxn ang="0">
                <a:pos x="csX399" y="csY399"/>
              </a:cxn>
              <a:cxn ang="0">
                <a:pos x="csX400" y="csY400"/>
              </a:cxn>
              <a:cxn ang="0">
                <a:pos x="csX401" y="csY401"/>
              </a:cxn>
              <a:cxn ang="0">
                <a:pos x="csX402" y="csY402"/>
              </a:cxn>
              <a:cxn ang="0">
                <a:pos x="csX403" y="csY403"/>
              </a:cxn>
              <a:cxn ang="0">
                <a:pos x="csX404" y="csY404"/>
              </a:cxn>
              <a:cxn ang="0">
                <a:pos x="csX405" y="csY405"/>
              </a:cxn>
              <a:cxn ang="0">
                <a:pos x="csX406" y="csY406"/>
              </a:cxn>
              <a:cxn ang="0">
                <a:pos x="csX407" y="csY407"/>
              </a:cxn>
              <a:cxn ang="0">
                <a:pos x="csX408" y="csY408"/>
              </a:cxn>
              <a:cxn ang="0">
                <a:pos x="csX409" y="csY409"/>
              </a:cxn>
              <a:cxn ang="0">
                <a:pos x="csX410" y="csY410"/>
              </a:cxn>
              <a:cxn ang="0">
                <a:pos x="csX411" y="csY411"/>
              </a:cxn>
              <a:cxn ang="0">
                <a:pos x="csX412" y="csY412"/>
              </a:cxn>
              <a:cxn ang="0">
                <a:pos x="csX413" y="csY413"/>
              </a:cxn>
              <a:cxn ang="0">
                <a:pos x="csX414" y="csY414"/>
              </a:cxn>
              <a:cxn ang="0">
                <a:pos x="csX415" y="csY415"/>
              </a:cxn>
              <a:cxn ang="0">
                <a:pos x="csX416" y="csY416"/>
              </a:cxn>
              <a:cxn ang="0">
                <a:pos x="csX417" y="csY417"/>
              </a:cxn>
              <a:cxn ang="0">
                <a:pos x="csX418" y="csY418"/>
              </a:cxn>
              <a:cxn ang="0">
                <a:pos x="csX419" y="csY419"/>
              </a:cxn>
              <a:cxn ang="0">
                <a:pos x="csX420" y="csY420"/>
              </a:cxn>
              <a:cxn ang="0">
                <a:pos x="csX421" y="csY421"/>
              </a:cxn>
              <a:cxn ang="0">
                <a:pos x="csX422" y="csY422"/>
              </a:cxn>
              <a:cxn ang="0">
                <a:pos x="csX423" y="csY423"/>
              </a:cxn>
              <a:cxn ang="0">
                <a:pos x="csX424" y="csY424"/>
              </a:cxn>
              <a:cxn ang="0">
                <a:pos x="csX425" y="csY425"/>
              </a:cxn>
              <a:cxn ang="0">
                <a:pos x="csX426" y="csY426"/>
              </a:cxn>
              <a:cxn ang="0">
                <a:pos x="csX427" y="csY427"/>
              </a:cxn>
              <a:cxn ang="0">
                <a:pos x="csX428" y="csY428"/>
              </a:cxn>
              <a:cxn ang="0">
                <a:pos x="csX429" y="csY429"/>
              </a:cxn>
              <a:cxn ang="0">
                <a:pos x="csX430" y="csY430"/>
              </a:cxn>
              <a:cxn ang="0">
                <a:pos x="csX431" y="csY431"/>
              </a:cxn>
              <a:cxn ang="0">
                <a:pos x="csX432" y="csY432"/>
              </a:cxn>
              <a:cxn ang="0">
                <a:pos x="csX433" y="csY433"/>
              </a:cxn>
              <a:cxn ang="0">
                <a:pos x="csX434" y="csY434"/>
              </a:cxn>
              <a:cxn ang="0">
                <a:pos x="csX435" y="csY435"/>
              </a:cxn>
              <a:cxn ang="0">
                <a:pos x="csX436" y="csY436"/>
              </a:cxn>
              <a:cxn ang="0">
                <a:pos x="csX437" y="csY437"/>
              </a:cxn>
              <a:cxn ang="0">
                <a:pos x="csX438" y="csY438"/>
              </a:cxn>
              <a:cxn ang="0">
                <a:pos x="csX439" y="csY439"/>
              </a:cxn>
              <a:cxn ang="0">
                <a:pos x="csX440" y="csY440"/>
              </a:cxn>
              <a:cxn ang="0">
                <a:pos x="csX441" y="csY441"/>
              </a:cxn>
              <a:cxn ang="0">
                <a:pos x="csX442" y="csY442"/>
              </a:cxn>
              <a:cxn ang="0">
                <a:pos x="csX443" y="csY443"/>
              </a:cxn>
              <a:cxn ang="0">
                <a:pos x="csX444" y="csY444"/>
              </a:cxn>
              <a:cxn ang="0">
                <a:pos x="csX445" y="csY445"/>
              </a:cxn>
              <a:cxn ang="0">
                <a:pos x="csX446" y="csY446"/>
              </a:cxn>
              <a:cxn ang="0">
                <a:pos x="csX447" y="csY447"/>
              </a:cxn>
              <a:cxn ang="0">
                <a:pos x="csX448" y="csY448"/>
              </a:cxn>
              <a:cxn ang="0">
                <a:pos x="csX449" y="csY449"/>
              </a:cxn>
              <a:cxn ang="0">
                <a:pos x="csX450" y="csY450"/>
              </a:cxn>
              <a:cxn ang="0">
                <a:pos x="csX451" y="csY451"/>
              </a:cxn>
              <a:cxn ang="0">
                <a:pos x="csX452" y="csY452"/>
              </a:cxn>
              <a:cxn ang="0">
                <a:pos x="csX453" y="csY453"/>
              </a:cxn>
              <a:cxn ang="0">
                <a:pos x="csX454" y="csY454"/>
              </a:cxn>
              <a:cxn ang="0">
                <a:pos x="csX455" y="csY455"/>
              </a:cxn>
              <a:cxn ang="0">
                <a:pos x="csX456" y="csY456"/>
              </a:cxn>
              <a:cxn ang="0">
                <a:pos x="csX457" y="csY457"/>
              </a:cxn>
              <a:cxn ang="0">
                <a:pos x="csX458" y="csY458"/>
              </a:cxn>
              <a:cxn ang="0">
                <a:pos x="csX459" y="csY459"/>
              </a:cxn>
              <a:cxn ang="0">
                <a:pos x="csX460" y="csY460"/>
              </a:cxn>
              <a:cxn ang="0">
                <a:pos x="csX461" y="csY461"/>
              </a:cxn>
              <a:cxn ang="0">
                <a:pos x="csX462" y="csY462"/>
              </a:cxn>
              <a:cxn ang="0">
                <a:pos x="csX463" y="csY463"/>
              </a:cxn>
              <a:cxn ang="0">
                <a:pos x="csX464" y="csY464"/>
              </a:cxn>
              <a:cxn ang="0">
                <a:pos x="csX465" y="csY465"/>
              </a:cxn>
              <a:cxn ang="0">
                <a:pos x="csX466" y="csY466"/>
              </a:cxn>
              <a:cxn ang="0">
                <a:pos x="csX467" y="csY467"/>
              </a:cxn>
              <a:cxn ang="0">
                <a:pos x="csX468" y="csY468"/>
              </a:cxn>
              <a:cxn ang="0">
                <a:pos x="csX469" y="csY469"/>
              </a:cxn>
              <a:cxn ang="0">
                <a:pos x="csX470" y="csY470"/>
              </a:cxn>
              <a:cxn ang="0">
                <a:pos x="csX471" y="csY471"/>
              </a:cxn>
              <a:cxn ang="0">
                <a:pos x="csX472" y="csY472"/>
              </a:cxn>
              <a:cxn ang="0">
                <a:pos x="csX473" y="csY473"/>
              </a:cxn>
              <a:cxn ang="0">
                <a:pos x="csX474" y="csY474"/>
              </a:cxn>
              <a:cxn ang="0">
                <a:pos x="csX475" y="csY475"/>
              </a:cxn>
              <a:cxn ang="0">
                <a:pos x="csX476" y="csY476"/>
              </a:cxn>
              <a:cxn ang="0">
                <a:pos x="csX477" y="csY477"/>
              </a:cxn>
              <a:cxn ang="0">
                <a:pos x="csX478" y="csY478"/>
              </a:cxn>
              <a:cxn ang="0">
                <a:pos x="csX479" y="csY479"/>
              </a:cxn>
              <a:cxn ang="0">
                <a:pos x="csX480" y="csY480"/>
              </a:cxn>
              <a:cxn ang="0">
                <a:pos x="csX481" y="csY481"/>
              </a:cxn>
              <a:cxn ang="0">
                <a:pos x="csX482" y="csY482"/>
              </a:cxn>
              <a:cxn ang="0">
                <a:pos x="csX483" y="csY483"/>
              </a:cxn>
              <a:cxn ang="0">
                <a:pos x="csX484" y="csY484"/>
              </a:cxn>
              <a:cxn ang="0">
                <a:pos x="csX485" y="csY485"/>
              </a:cxn>
              <a:cxn ang="0">
                <a:pos x="csX486" y="csY486"/>
              </a:cxn>
              <a:cxn ang="0">
                <a:pos x="csX487" y="csY487"/>
              </a:cxn>
              <a:cxn ang="0">
                <a:pos x="csX488" y="csY488"/>
              </a:cxn>
              <a:cxn ang="0">
                <a:pos x="csX489" y="csY489"/>
              </a:cxn>
              <a:cxn ang="0">
                <a:pos x="csX490" y="csY490"/>
              </a:cxn>
              <a:cxn ang="0">
                <a:pos x="csX491" y="csY491"/>
              </a:cxn>
              <a:cxn ang="0">
                <a:pos x="csX492" y="csY492"/>
              </a:cxn>
              <a:cxn ang="0">
                <a:pos x="csX493" y="csY493"/>
              </a:cxn>
              <a:cxn ang="0">
                <a:pos x="csX494" y="csY494"/>
              </a:cxn>
              <a:cxn ang="0">
                <a:pos x="csX495" y="csY495"/>
              </a:cxn>
              <a:cxn ang="0">
                <a:pos x="csX496" y="csY496"/>
              </a:cxn>
              <a:cxn ang="0">
                <a:pos x="csX497" y="csY497"/>
              </a:cxn>
              <a:cxn ang="0">
                <a:pos x="csX498" y="csY498"/>
              </a:cxn>
              <a:cxn ang="0">
                <a:pos x="csX499" y="csY499"/>
              </a:cxn>
              <a:cxn ang="0">
                <a:pos x="csX500" y="csY500"/>
              </a:cxn>
              <a:cxn ang="0">
                <a:pos x="csX501" y="csY501"/>
              </a:cxn>
              <a:cxn ang="0">
                <a:pos x="csX502" y="csY502"/>
              </a:cxn>
              <a:cxn ang="0">
                <a:pos x="csX503" y="csY503"/>
              </a:cxn>
              <a:cxn ang="0">
                <a:pos x="csX504" y="csY504"/>
              </a:cxn>
              <a:cxn ang="0">
                <a:pos x="csX505" y="csY505"/>
              </a:cxn>
              <a:cxn ang="0">
                <a:pos x="csX506" y="csY506"/>
              </a:cxn>
              <a:cxn ang="0">
                <a:pos x="csX507" y="csY507"/>
              </a:cxn>
              <a:cxn ang="0">
                <a:pos x="csX508" y="csY508"/>
              </a:cxn>
              <a:cxn ang="0">
                <a:pos x="csX509" y="csY509"/>
              </a:cxn>
              <a:cxn ang="0">
                <a:pos x="csX510" y="csY510"/>
              </a:cxn>
              <a:cxn ang="0">
                <a:pos x="csX511" y="csY511"/>
              </a:cxn>
              <a:cxn ang="0">
                <a:pos x="csX512" y="csY512"/>
              </a:cxn>
              <a:cxn ang="0">
                <a:pos x="csX513" y="csY513"/>
              </a:cxn>
              <a:cxn ang="0">
                <a:pos x="csX514" y="csY514"/>
              </a:cxn>
              <a:cxn ang="0">
                <a:pos x="csX515" y="csY515"/>
              </a:cxn>
              <a:cxn ang="0">
                <a:pos x="csX516" y="csY516"/>
              </a:cxn>
              <a:cxn ang="0">
                <a:pos x="csX517" y="csY517"/>
              </a:cxn>
              <a:cxn ang="0">
                <a:pos x="csX518" y="csY518"/>
              </a:cxn>
              <a:cxn ang="0">
                <a:pos x="csX519" y="csY519"/>
              </a:cxn>
              <a:cxn ang="0">
                <a:pos x="csX520" y="csY520"/>
              </a:cxn>
              <a:cxn ang="0">
                <a:pos x="csX521" y="csY521"/>
              </a:cxn>
              <a:cxn ang="0">
                <a:pos x="csX522" y="csY522"/>
              </a:cxn>
              <a:cxn ang="0">
                <a:pos x="csX523" y="csY523"/>
              </a:cxn>
              <a:cxn ang="0">
                <a:pos x="csX524" y="csY524"/>
              </a:cxn>
              <a:cxn ang="0">
                <a:pos x="csX525" y="csY525"/>
              </a:cxn>
              <a:cxn ang="0">
                <a:pos x="csX526" y="csY526"/>
              </a:cxn>
              <a:cxn ang="0">
                <a:pos x="csX527" y="csY527"/>
              </a:cxn>
              <a:cxn ang="0">
                <a:pos x="csX528" y="csY528"/>
              </a:cxn>
              <a:cxn ang="0">
                <a:pos x="csX529" y="csY529"/>
              </a:cxn>
              <a:cxn ang="0">
                <a:pos x="csX530" y="csY530"/>
              </a:cxn>
              <a:cxn ang="0">
                <a:pos x="csX531" y="csY531"/>
              </a:cxn>
              <a:cxn ang="0">
                <a:pos x="csX532" y="csY532"/>
              </a:cxn>
              <a:cxn ang="0">
                <a:pos x="csX533" y="csY533"/>
              </a:cxn>
              <a:cxn ang="0">
                <a:pos x="csX534" y="csY534"/>
              </a:cxn>
              <a:cxn ang="0">
                <a:pos x="csX535" y="csY535"/>
              </a:cxn>
              <a:cxn ang="0">
                <a:pos x="csX536" y="csY536"/>
              </a:cxn>
              <a:cxn ang="0">
                <a:pos x="csX537" y="csY537"/>
              </a:cxn>
              <a:cxn ang="0">
                <a:pos x="csX538" y="csY538"/>
              </a:cxn>
              <a:cxn ang="0">
                <a:pos x="csX539" y="csY539"/>
              </a:cxn>
              <a:cxn ang="0">
                <a:pos x="csX540" y="csY540"/>
              </a:cxn>
              <a:cxn ang="0">
                <a:pos x="csX541" y="csY541"/>
              </a:cxn>
              <a:cxn ang="0">
                <a:pos x="csX542" y="csY542"/>
              </a:cxn>
              <a:cxn ang="0">
                <a:pos x="csX543" y="csY543"/>
              </a:cxn>
              <a:cxn ang="0">
                <a:pos x="csX544" y="csY544"/>
              </a:cxn>
              <a:cxn ang="0">
                <a:pos x="csX545" y="csY545"/>
              </a:cxn>
              <a:cxn ang="0">
                <a:pos x="csX546" y="csY546"/>
              </a:cxn>
              <a:cxn ang="0">
                <a:pos x="csX547" y="csY547"/>
              </a:cxn>
              <a:cxn ang="0">
                <a:pos x="csX548" y="csY548"/>
              </a:cxn>
              <a:cxn ang="0">
                <a:pos x="csX549" y="csY549"/>
              </a:cxn>
              <a:cxn ang="0">
                <a:pos x="csX550" y="csY550"/>
              </a:cxn>
              <a:cxn ang="0">
                <a:pos x="csX551" y="csY551"/>
              </a:cxn>
              <a:cxn ang="0">
                <a:pos x="csX552" y="csY552"/>
              </a:cxn>
              <a:cxn ang="0">
                <a:pos x="csX553" y="csY553"/>
              </a:cxn>
              <a:cxn ang="0">
                <a:pos x="csX554" y="csY554"/>
              </a:cxn>
              <a:cxn ang="0">
                <a:pos x="csX555" y="csY555"/>
              </a:cxn>
              <a:cxn ang="0">
                <a:pos x="csX556" y="csY556"/>
              </a:cxn>
              <a:cxn ang="0">
                <a:pos x="csX557" y="csY557"/>
              </a:cxn>
              <a:cxn ang="0">
                <a:pos x="csX558" y="csY558"/>
              </a:cxn>
              <a:cxn ang="0">
                <a:pos x="csX559" y="csY559"/>
              </a:cxn>
              <a:cxn ang="0">
                <a:pos x="csX560" y="csY560"/>
              </a:cxn>
              <a:cxn ang="0">
                <a:pos x="csX561" y="csY561"/>
              </a:cxn>
              <a:cxn ang="0">
                <a:pos x="csX562" y="csY562"/>
              </a:cxn>
              <a:cxn ang="0">
                <a:pos x="csX563" y="csY563"/>
              </a:cxn>
              <a:cxn ang="0">
                <a:pos x="csX564" y="csY564"/>
              </a:cxn>
              <a:cxn ang="0">
                <a:pos x="csX565" y="csY565"/>
              </a:cxn>
              <a:cxn ang="0">
                <a:pos x="csX566" y="csY566"/>
              </a:cxn>
              <a:cxn ang="0">
                <a:pos x="csX567" y="csY567"/>
              </a:cxn>
              <a:cxn ang="0">
                <a:pos x="csX568" y="csY568"/>
              </a:cxn>
              <a:cxn ang="0">
                <a:pos x="csX569" y="csY569"/>
              </a:cxn>
              <a:cxn ang="0">
                <a:pos x="csX570" y="csY570"/>
              </a:cxn>
              <a:cxn ang="0">
                <a:pos x="csX571" y="csY571"/>
              </a:cxn>
              <a:cxn ang="0">
                <a:pos x="csX572" y="csY572"/>
              </a:cxn>
              <a:cxn ang="0">
                <a:pos x="csX573" y="csY573"/>
              </a:cxn>
              <a:cxn ang="0">
                <a:pos x="csX574" y="csY574"/>
              </a:cxn>
              <a:cxn ang="0">
                <a:pos x="csX575" y="csY575"/>
              </a:cxn>
              <a:cxn ang="0">
                <a:pos x="csX576" y="csY576"/>
              </a:cxn>
              <a:cxn ang="0">
                <a:pos x="csX577" y="csY577"/>
              </a:cxn>
              <a:cxn ang="0">
                <a:pos x="csX578" y="csY578"/>
              </a:cxn>
              <a:cxn ang="0">
                <a:pos x="csX579" y="csY579"/>
              </a:cxn>
              <a:cxn ang="0">
                <a:pos x="csX580" y="csY580"/>
              </a:cxn>
              <a:cxn ang="0">
                <a:pos x="csX581" y="csY581"/>
              </a:cxn>
              <a:cxn ang="0">
                <a:pos x="csX582" y="csY582"/>
              </a:cxn>
              <a:cxn ang="0">
                <a:pos x="csX583" y="csY583"/>
              </a:cxn>
              <a:cxn ang="0">
                <a:pos x="csX584" y="csY584"/>
              </a:cxn>
              <a:cxn ang="0">
                <a:pos x="csX585" y="csY585"/>
              </a:cxn>
              <a:cxn ang="0">
                <a:pos x="csX586" y="csY586"/>
              </a:cxn>
              <a:cxn ang="0">
                <a:pos x="csX587" y="csY587"/>
              </a:cxn>
              <a:cxn ang="0">
                <a:pos x="csX588" y="csY588"/>
              </a:cxn>
              <a:cxn ang="0">
                <a:pos x="csX589" y="csY589"/>
              </a:cxn>
              <a:cxn ang="0">
                <a:pos x="csX590" y="csY590"/>
              </a:cxn>
              <a:cxn ang="0">
                <a:pos x="csX591" y="csY591"/>
              </a:cxn>
              <a:cxn ang="0">
                <a:pos x="csX592" y="csY592"/>
              </a:cxn>
              <a:cxn ang="0">
                <a:pos x="csX593" y="csY593"/>
              </a:cxn>
              <a:cxn ang="0">
                <a:pos x="csX594" y="csY594"/>
              </a:cxn>
              <a:cxn ang="0">
                <a:pos x="csX595" y="csY595"/>
              </a:cxn>
              <a:cxn ang="0">
                <a:pos x="csX596" y="csY596"/>
              </a:cxn>
              <a:cxn ang="0">
                <a:pos x="csX597" y="csY597"/>
              </a:cxn>
              <a:cxn ang="0">
                <a:pos x="csX598" y="csY598"/>
              </a:cxn>
              <a:cxn ang="0">
                <a:pos x="csX599" y="csY599"/>
              </a:cxn>
              <a:cxn ang="0">
                <a:pos x="csX600" y="csY600"/>
              </a:cxn>
              <a:cxn ang="0">
                <a:pos x="csX601" y="csY601"/>
              </a:cxn>
              <a:cxn ang="0">
                <a:pos x="csX602" y="csY602"/>
              </a:cxn>
              <a:cxn ang="0">
                <a:pos x="csX603" y="csY603"/>
              </a:cxn>
              <a:cxn ang="0">
                <a:pos x="csX604" y="csY604"/>
              </a:cxn>
              <a:cxn ang="0">
                <a:pos x="csX605" y="csY605"/>
              </a:cxn>
              <a:cxn ang="0">
                <a:pos x="csX606" y="csY606"/>
              </a:cxn>
              <a:cxn ang="0">
                <a:pos x="csX607" y="csY607"/>
              </a:cxn>
              <a:cxn ang="0">
                <a:pos x="csX608" y="csY608"/>
              </a:cxn>
              <a:cxn ang="0">
                <a:pos x="csX609" y="csY609"/>
              </a:cxn>
              <a:cxn ang="0">
                <a:pos x="csX610" y="csY610"/>
              </a:cxn>
              <a:cxn ang="0">
                <a:pos x="csX611" y="csY611"/>
              </a:cxn>
              <a:cxn ang="0">
                <a:pos x="csX612" y="csY612"/>
              </a:cxn>
              <a:cxn ang="0">
                <a:pos x="csX613" y="csY613"/>
              </a:cxn>
              <a:cxn ang="0">
                <a:pos x="csX614" y="csY614"/>
              </a:cxn>
              <a:cxn ang="0">
                <a:pos x="csX615" y="csY615"/>
              </a:cxn>
              <a:cxn ang="0">
                <a:pos x="csX616" y="csY616"/>
              </a:cxn>
              <a:cxn ang="0">
                <a:pos x="csX617" y="csY617"/>
              </a:cxn>
              <a:cxn ang="0">
                <a:pos x="csX618" y="csY618"/>
              </a:cxn>
              <a:cxn ang="0">
                <a:pos x="csX619" y="csY619"/>
              </a:cxn>
              <a:cxn ang="0">
                <a:pos x="csX620" y="csY620"/>
              </a:cxn>
              <a:cxn ang="0">
                <a:pos x="csX621" y="csY621"/>
              </a:cxn>
              <a:cxn ang="0">
                <a:pos x="csX622" y="csY622"/>
              </a:cxn>
              <a:cxn ang="0">
                <a:pos x="csX623" y="csY623"/>
              </a:cxn>
              <a:cxn ang="0">
                <a:pos x="csX624" y="csY624"/>
              </a:cxn>
              <a:cxn ang="0">
                <a:pos x="csX625" y="csY625"/>
              </a:cxn>
              <a:cxn ang="0">
                <a:pos x="csX626" y="csY626"/>
              </a:cxn>
              <a:cxn ang="0">
                <a:pos x="csX627" y="csY627"/>
              </a:cxn>
              <a:cxn ang="0">
                <a:pos x="csX628" y="csY628"/>
              </a:cxn>
              <a:cxn ang="0">
                <a:pos x="csX629" y="csY629"/>
              </a:cxn>
              <a:cxn ang="0">
                <a:pos x="csX630" y="csY630"/>
              </a:cxn>
              <a:cxn ang="0">
                <a:pos x="csX631" y="csY631"/>
              </a:cxn>
              <a:cxn ang="0">
                <a:pos x="csX632" y="csY632"/>
              </a:cxn>
              <a:cxn ang="0">
                <a:pos x="csX633" y="csY633"/>
              </a:cxn>
              <a:cxn ang="0">
                <a:pos x="csX634" y="csY634"/>
              </a:cxn>
              <a:cxn ang="0">
                <a:pos x="csX635" y="csY635"/>
              </a:cxn>
              <a:cxn ang="0">
                <a:pos x="csX636" y="csY636"/>
              </a:cxn>
              <a:cxn ang="0">
                <a:pos x="csX637" y="csY637"/>
              </a:cxn>
              <a:cxn ang="0">
                <a:pos x="csX638" y="csY638"/>
              </a:cxn>
              <a:cxn ang="0">
                <a:pos x="csX639" y="csY639"/>
              </a:cxn>
              <a:cxn ang="0">
                <a:pos x="csX640" y="csY640"/>
              </a:cxn>
              <a:cxn ang="0">
                <a:pos x="csX641" y="csY641"/>
              </a:cxn>
              <a:cxn ang="0">
                <a:pos x="csX642" y="csY642"/>
              </a:cxn>
              <a:cxn ang="0">
                <a:pos x="csX643" y="csY643"/>
              </a:cxn>
              <a:cxn ang="0">
                <a:pos x="csX644" y="csY644"/>
              </a:cxn>
              <a:cxn ang="0">
                <a:pos x="csX645" y="csY645"/>
              </a:cxn>
              <a:cxn ang="0">
                <a:pos x="csX646" y="csY646"/>
              </a:cxn>
              <a:cxn ang="0">
                <a:pos x="csX647" y="csY647"/>
              </a:cxn>
              <a:cxn ang="0">
                <a:pos x="csX648" y="csY648"/>
              </a:cxn>
              <a:cxn ang="0">
                <a:pos x="csX649" y="csY649"/>
              </a:cxn>
              <a:cxn ang="0">
                <a:pos x="csX650" y="csY650"/>
              </a:cxn>
              <a:cxn ang="0">
                <a:pos x="csX651" y="csY651"/>
              </a:cxn>
              <a:cxn ang="0">
                <a:pos x="csX652" y="csY652"/>
              </a:cxn>
              <a:cxn ang="0">
                <a:pos x="csX653" y="csY653"/>
              </a:cxn>
              <a:cxn ang="0">
                <a:pos x="csX654" y="csY654"/>
              </a:cxn>
              <a:cxn ang="0">
                <a:pos x="csX655" y="csY655"/>
              </a:cxn>
              <a:cxn ang="0">
                <a:pos x="csX656" y="csY656"/>
              </a:cxn>
              <a:cxn ang="0">
                <a:pos x="csX657" y="csY657"/>
              </a:cxn>
              <a:cxn ang="0">
                <a:pos x="csX658" y="csY658"/>
              </a:cxn>
              <a:cxn ang="0">
                <a:pos x="csX659" y="csY659"/>
              </a:cxn>
              <a:cxn ang="0">
                <a:pos x="csX660" y="csY660"/>
              </a:cxn>
              <a:cxn ang="0">
                <a:pos x="csX661" y="csY661"/>
              </a:cxn>
              <a:cxn ang="0">
                <a:pos x="csX662" y="csY662"/>
              </a:cxn>
              <a:cxn ang="0">
                <a:pos x="csX663" y="csY663"/>
              </a:cxn>
              <a:cxn ang="0">
                <a:pos x="csX664" y="csY664"/>
              </a:cxn>
              <a:cxn ang="0">
                <a:pos x="csX665" y="csY665"/>
              </a:cxn>
              <a:cxn ang="0">
                <a:pos x="csX666" y="csY666"/>
              </a:cxn>
              <a:cxn ang="0">
                <a:pos x="csX667" y="csY667"/>
              </a:cxn>
              <a:cxn ang="0">
                <a:pos x="csX668" y="csY668"/>
              </a:cxn>
              <a:cxn ang="0">
                <a:pos x="csX669" y="csY669"/>
              </a:cxn>
              <a:cxn ang="0">
                <a:pos x="csX670" y="csY670"/>
              </a:cxn>
              <a:cxn ang="0">
                <a:pos x="csX671" y="csY671"/>
              </a:cxn>
              <a:cxn ang="0">
                <a:pos x="csX672" y="csY672"/>
              </a:cxn>
              <a:cxn ang="0">
                <a:pos x="csX673" y="csY673"/>
              </a:cxn>
              <a:cxn ang="0">
                <a:pos x="csX674" y="csY674"/>
              </a:cxn>
              <a:cxn ang="0">
                <a:pos x="csX675" y="csY675"/>
              </a:cxn>
              <a:cxn ang="0">
                <a:pos x="csX676" y="csY676"/>
              </a:cxn>
              <a:cxn ang="0">
                <a:pos x="csX677" y="csY677"/>
              </a:cxn>
              <a:cxn ang="0">
                <a:pos x="csX678" y="csY678"/>
              </a:cxn>
              <a:cxn ang="0">
                <a:pos x="csX679" y="csY679"/>
              </a:cxn>
              <a:cxn ang="0">
                <a:pos x="csX680" y="csY680"/>
              </a:cxn>
              <a:cxn ang="0">
                <a:pos x="csX681" y="csY681"/>
              </a:cxn>
              <a:cxn ang="0">
                <a:pos x="csX682" y="csY682"/>
              </a:cxn>
              <a:cxn ang="0">
                <a:pos x="csX683" y="csY683"/>
              </a:cxn>
              <a:cxn ang="0">
                <a:pos x="csX684" y="csY684"/>
              </a:cxn>
              <a:cxn ang="0">
                <a:pos x="csX685" y="csY685"/>
              </a:cxn>
              <a:cxn ang="0">
                <a:pos x="csX686" y="csY686"/>
              </a:cxn>
              <a:cxn ang="0">
                <a:pos x="csX687" y="csY687"/>
              </a:cxn>
              <a:cxn ang="0">
                <a:pos x="csX688" y="csY688"/>
              </a:cxn>
              <a:cxn ang="0">
                <a:pos x="csX689" y="csY689"/>
              </a:cxn>
              <a:cxn ang="0">
                <a:pos x="csX690" y="csY690"/>
              </a:cxn>
              <a:cxn ang="0">
                <a:pos x="csX691" y="csY691"/>
              </a:cxn>
              <a:cxn ang="0">
                <a:pos x="csX692" y="csY692"/>
              </a:cxn>
              <a:cxn ang="0">
                <a:pos x="csX693" y="csY693"/>
              </a:cxn>
              <a:cxn ang="0">
                <a:pos x="csX694" y="csY694"/>
              </a:cxn>
              <a:cxn ang="0">
                <a:pos x="csX695" y="csY695"/>
              </a:cxn>
              <a:cxn ang="0">
                <a:pos x="csX696" y="csY696"/>
              </a:cxn>
              <a:cxn ang="0">
                <a:pos x="csX697" y="csY697"/>
              </a:cxn>
              <a:cxn ang="0">
                <a:pos x="csX698" y="csY698"/>
              </a:cxn>
              <a:cxn ang="0">
                <a:pos x="csX699" y="csY699"/>
              </a:cxn>
              <a:cxn ang="0">
                <a:pos x="csX700" y="csY700"/>
              </a:cxn>
              <a:cxn ang="0">
                <a:pos x="csX701" y="csY701"/>
              </a:cxn>
              <a:cxn ang="0">
                <a:pos x="csX702" y="csY702"/>
              </a:cxn>
              <a:cxn ang="0">
                <a:pos x="csX703" y="csY703"/>
              </a:cxn>
              <a:cxn ang="0">
                <a:pos x="csX704" y="csY704"/>
              </a:cxn>
              <a:cxn ang="0">
                <a:pos x="csX705" y="csY705"/>
              </a:cxn>
              <a:cxn ang="0">
                <a:pos x="csX706" y="csY706"/>
              </a:cxn>
              <a:cxn ang="0">
                <a:pos x="csX707" y="csY707"/>
              </a:cxn>
              <a:cxn ang="0">
                <a:pos x="csX708" y="csY708"/>
              </a:cxn>
              <a:cxn ang="0">
                <a:pos x="csX709" y="csY709"/>
              </a:cxn>
              <a:cxn ang="0">
                <a:pos x="csX710" y="csY710"/>
              </a:cxn>
              <a:cxn ang="0">
                <a:pos x="csX711" y="csY711"/>
              </a:cxn>
              <a:cxn ang="0">
                <a:pos x="csX712" y="csY712"/>
              </a:cxn>
              <a:cxn ang="0">
                <a:pos x="csX713" y="csY713"/>
              </a:cxn>
              <a:cxn ang="0">
                <a:pos x="csX714" y="csY714"/>
              </a:cxn>
              <a:cxn ang="0">
                <a:pos x="csX715" y="csY715"/>
              </a:cxn>
              <a:cxn ang="0">
                <a:pos x="csX716" y="csY716"/>
              </a:cxn>
              <a:cxn ang="0">
                <a:pos x="csX717" y="csY717"/>
              </a:cxn>
              <a:cxn ang="0">
                <a:pos x="csX718" y="csY718"/>
              </a:cxn>
              <a:cxn ang="0">
                <a:pos x="csX719" y="csY719"/>
              </a:cxn>
              <a:cxn ang="0">
                <a:pos x="csX720" y="csY720"/>
              </a:cxn>
              <a:cxn ang="0">
                <a:pos x="csX721" y="csY721"/>
              </a:cxn>
              <a:cxn ang="0">
                <a:pos x="csX722" y="csY722"/>
              </a:cxn>
              <a:cxn ang="0">
                <a:pos x="csX723" y="csY723"/>
              </a:cxn>
              <a:cxn ang="0">
                <a:pos x="csX724" y="csY724"/>
              </a:cxn>
              <a:cxn ang="0">
                <a:pos x="csX725" y="csY725"/>
              </a:cxn>
              <a:cxn ang="0">
                <a:pos x="csX726" y="csY726"/>
              </a:cxn>
              <a:cxn ang="0">
                <a:pos x="csX727" y="csY727"/>
              </a:cxn>
              <a:cxn ang="0">
                <a:pos x="csX728" y="csY728"/>
              </a:cxn>
              <a:cxn ang="0">
                <a:pos x="csX729" y="csY729"/>
              </a:cxn>
              <a:cxn ang="0">
                <a:pos x="csX730" y="csY730"/>
              </a:cxn>
              <a:cxn ang="0">
                <a:pos x="csX731" y="csY731"/>
              </a:cxn>
              <a:cxn ang="0">
                <a:pos x="csX732" y="csY732"/>
              </a:cxn>
              <a:cxn ang="0">
                <a:pos x="csX733" y="csY733"/>
              </a:cxn>
              <a:cxn ang="0">
                <a:pos x="csX734" y="csY734"/>
              </a:cxn>
              <a:cxn ang="0">
                <a:pos x="csX735" y="csY735"/>
              </a:cxn>
              <a:cxn ang="0">
                <a:pos x="csX736" y="csY736"/>
              </a:cxn>
              <a:cxn ang="0">
                <a:pos x="csX737" y="csY737"/>
              </a:cxn>
              <a:cxn ang="0">
                <a:pos x="csX738" y="csY738"/>
              </a:cxn>
              <a:cxn ang="0">
                <a:pos x="csX739" y="csY739"/>
              </a:cxn>
              <a:cxn ang="0">
                <a:pos x="csX740" y="csY740"/>
              </a:cxn>
              <a:cxn ang="0">
                <a:pos x="csX741" y="csY741"/>
              </a:cxn>
              <a:cxn ang="0">
                <a:pos x="csX742" y="csY742"/>
              </a:cxn>
              <a:cxn ang="0">
                <a:pos x="csX743" y="csY743"/>
              </a:cxn>
              <a:cxn ang="0">
                <a:pos x="csX744" y="csY744"/>
              </a:cxn>
              <a:cxn ang="0">
                <a:pos x="csX745" y="csY745"/>
              </a:cxn>
              <a:cxn ang="0">
                <a:pos x="csX746" y="csY746"/>
              </a:cxn>
              <a:cxn ang="0">
                <a:pos x="csX747" y="csY747"/>
              </a:cxn>
              <a:cxn ang="0">
                <a:pos x="csX748" y="csY748"/>
              </a:cxn>
              <a:cxn ang="0">
                <a:pos x="csX749" y="csY749"/>
              </a:cxn>
              <a:cxn ang="0">
                <a:pos x="csX750" y="csY750"/>
              </a:cxn>
              <a:cxn ang="0">
                <a:pos x="csX751" y="csY751"/>
              </a:cxn>
              <a:cxn ang="0">
                <a:pos x="csX752" y="csY752"/>
              </a:cxn>
              <a:cxn ang="0">
                <a:pos x="csX753" y="csY753"/>
              </a:cxn>
              <a:cxn ang="0">
                <a:pos x="csX754" y="csY754"/>
              </a:cxn>
              <a:cxn ang="0">
                <a:pos x="csX755" y="csY755"/>
              </a:cxn>
              <a:cxn ang="0">
                <a:pos x="csX756" y="csY756"/>
              </a:cxn>
              <a:cxn ang="0">
                <a:pos x="csX757" y="csY757"/>
              </a:cxn>
              <a:cxn ang="0">
                <a:pos x="csX758" y="csY758"/>
              </a:cxn>
              <a:cxn ang="0">
                <a:pos x="csX759" y="csY759"/>
              </a:cxn>
              <a:cxn ang="0">
                <a:pos x="csX760" y="csY760"/>
              </a:cxn>
              <a:cxn ang="0">
                <a:pos x="csX761" y="csY761"/>
              </a:cxn>
              <a:cxn ang="0">
                <a:pos x="csX762" y="csY762"/>
              </a:cxn>
              <a:cxn ang="0">
                <a:pos x="csX763" y="csY763"/>
              </a:cxn>
              <a:cxn ang="0">
                <a:pos x="csX764" y="csY764"/>
              </a:cxn>
              <a:cxn ang="0">
                <a:pos x="csX765" y="csY765"/>
              </a:cxn>
              <a:cxn ang="0">
                <a:pos x="csX766" y="csY766"/>
              </a:cxn>
              <a:cxn ang="0">
                <a:pos x="csX767" y="csY767"/>
              </a:cxn>
              <a:cxn ang="0">
                <a:pos x="csX768" y="csY768"/>
              </a:cxn>
              <a:cxn ang="0">
                <a:pos x="csX769" y="csY769"/>
              </a:cxn>
              <a:cxn ang="0">
                <a:pos x="csX770" y="csY770"/>
              </a:cxn>
              <a:cxn ang="0">
                <a:pos x="csX771" y="csY771"/>
              </a:cxn>
              <a:cxn ang="0">
                <a:pos x="csX772" y="csY772"/>
              </a:cxn>
              <a:cxn ang="0">
                <a:pos x="csX773" y="csY773"/>
              </a:cxn>
              <a:cxn ang="0">
                <a:pos x="csX774" y="csY774"/>
              </a:cxn>
              <a:cxn ang="0">
                <a:pos x="csX775" y="csY775"/>
              </a:cxn>
              <a:cxn ang="0">
                <a:pos x="csX776" y="csY776"/>
              </a:cxn>
              <a:cxn ang="0">
                <a:pos x="csX777" y="csY777"/>
              </a:cxn>
              <a:cxn ang="0">
                <a:pos x="csX778" y="csY778"/>
              </a:cxn>
              <a:cxn ang="0">
                <a:pos x="csX779" y="csY779"/>
              </a:cxn>
              <a:cxn ang="0">
                <a:pos x="csX780" y="csY780"/>
              </a:cxn>
              <a:cxn ang="0">
                <a:pos x="csX781" y="csY781"/>
              </a:cxn>
              <a:cxn ang="0">
                <a:pos x="csX782" y="csY782"/>
              </a:cxn>
              <a:cxn ang="0">
                <a:pos x="csX783" y="csY783"/>
              </a:cxn>
              <a:cxn ang="0">
                <a:pos x="csX784" y="csY784"/>
              </a:cxn>
              <a:cxn ang="0">
                <a:pos x="csX785" y="csY785"/>
              </a:cxn>
              <a:cxn ang="0">
                <a:pos x="csX786" y="csY786"/>
              </a:cxn>
              <a:cxn ang="0">
                <a:pos x="csX787" y="csY787"/>
              </a:cxn>
              <a:cxn ang="0">
                <a:pos x="csX788" y="csY788"/>
              </a:cxn>
              <a:cxn ang="0">
                <a:pos x="csX789" y="csY789"/>
              </a:cxn>
              <a:cxn ang="0">
                <a:pos x="csX790" y="csY790"/>
              </a:cxn>
              <a:cxn ang="0">
                <a:pos x="csX791" y="csY791"/>
              </a:cxn>
              <a:cxn ang="0">
                <a:pos x="csX792" y="csY792"/>
              </a:cxn>
              <a:cxn ang="0">
                <a:pos x="csX793" y="csY793"/>
              </a:cxn>
              <a:cxn ang="0">
                <a:pos x="csX794" y="csY794"/>
              </a:cxn>
              <a:cxn ang="0">
                <a:pos x="csX795" y="csY795"/>
              </a:cxn>
              <a:cxn ang="0">
                <a:pos x="csX796" y="csY796"/>
              </a:cxn>
              <a:cxn ang="0">
                <a:pos x="csX797" y="csY797"/>
              </a:cxn>
              <a:cxn ang="0">
                <a:pos x="csX798" y="csY798"/>
              </a:cxn>
              <a:cxn ang="0">
                <a:pos x="csX799" y="csY799"/>
              </a:cxn>
              <a:cxn ang="0">
                <a:pos x="csX800" y="csY800"/>
              </a:cxn>
              <a:cxn ang="0">
                <a:pos x="csX801" y="csY801"/>
              </a:cxn>
              <a:cxn ang="0">
                <a:pos x="csX802" y="csY802"/>
              </a:cxn>
              <a:cxn ang="0">
                <a:pos x="csX803" y="csY803"/>
              </a:cxn>
              <a:cxn ang="0">
                <a:pos x="csX804" y="csY804"/>
              </a:cxn>
              <a:cxn ang="0">
                <a:pos x="csX805" y="csY805"/>
              </a:cxn>
              <a:cxn ang="0">
                <a:pos x="csX806" y="csY806"/>
              </a:cxn>
              <a:cxn ang="0">
                <a:pos x="csX807" y="csY807"/>
              </a:cxn>
              <a:cxn ang="0">
                <a:pos x="csX808" y="csY808"/>
              </a:cxn>
              <a:cxn ang="0">
                <a:pos x="csX809" y="csY809"/>
              </a:cxn>
              <a:cxn ang="0">
                <a:pos x="csX810" y="csY810"/>
              </a:cxn>
              <a:cxn ang="0">
                <a:pos x="csX811" y="csY811"/>
              </a:cxn>
              <a:cxn ang="0">
                <a:pos x="csX812" y="csY812"/>
              </a:cxn>
              <a:cxn ang="0">
                <a:pos x="csX813" y="csY813"/>
              </a:cxn>
              <a:cxn ang="0">
                <a:pos x="csX814" y="csY814"/>
              </a:cxn>
              <a:cxn ang="0">
                <a:pos x="csX815" y="csY815"/>
              </a:cxn>
              <a:cxn ang="0">
                <a:pos x="csX816" y="csY816"/>
              </a:cxn>
              <a:cxn ang="0">
                <a:pos x="csX817" y="csY817"/>
              </a:cxn>
              <a:cxn ang="0">
                <a:pos x="csX818" y="csY818"/>
              </a:cxn>
              <a:cxn ang="0">
                <a:pos x="csX819" y="csY819"/>
              </a:cxn>
              <a:cxn ang="0">
                <a:pos x="csX820" y="csY820"/>
              </a:cxn>
              <a:cxn ang="0">
                <a:pos x="csX821" y="csY821"/>
              </a:cxn>
              <a:cxn ang="0">
                <a:pos x="csX822" y="csY822"/>
              </a:cxn>
              <a:cxn ang="0">
                <a:pos x="csX823" y="csY823"/>
              </a:cxn>
              <a:cxn ang="0">
                <a:pos x="csX824" y="csY824"/>
              </a:cxn>
              <a:cxn ang="0">
                <a:pos x="csX825" y="csY825"/>
              </a:cxn>
              <a:cxn ang="0">
                <a:pos x="csX826" y="csY826"/>
              </a:cxn>
              <a:cxn ang="0">
                <a:pos x="csX827" y="csY827"/>
              </a:cxn>
              <a:cxn ang="0">
                <a:pos x="csX828" y="csY828"/>
              </a:cxn>
              <a:cxn ang="0">
                <a:pos x="csX829" y="csY829"/>
              </a:cxn>
              <a:cxn ang="0">
                <a:pos x="csX830" y="csY830"/>
              </a:cxn>
              <a:cxn ang="0">
                <a:pos x="csX831" y="csY831"/>
              </a:cxn>
              <a:cxn ang="0">
                <a:pos x="csX832" y="csY832"/>
              </a:cxn>
              <a:cxn ang="0">
                <a:pos x="csX833" y="csY833"/>
              </a:cxn>
              <a:cxn ang="0">
                <a:pos x="csX834" y="csY834"/>
              </a:cxn>
              <a:cxn ang="0">
                <a:pos x="csX835" y="csY835"/>
              </a:cxn>
              <a:cxn ang="0">
                <a:pos x="csX836" y="csY836"/>
              </a:cxn>
              <a:cxn ang="0">
                <a:pos x="csX837" y="csY837"/>
              </a:cxn>
              <a:cxn ang="0">
                <a:pos x="csX838" y="csY838"/>
              </a:cxn>
              <a:cxn ang="0">
                <a:pos x="csX839" y="csY839"/>
              </a:cxn>
              <a:cxn ang="0">
                <a:pos x="csX840" y="csY840"/>
              </a:cxn>
              <a:cxn ang="0">
                <a:pos x="csX841" y="csY841"/>
              </a:cxn>
              <a:cxn ang="0">
                <a:pos x="csX842" y="csY842"/>
              </a:cxn>
              <a:cxn ang="0">
                <a:pos x="csX843" y="csY843"/>
              </a:cxn>
              <a:cxn ang="0">
                <a:pos x="csX844" y="csY844"/>
              </a:cxn>
              <a:cxn ang="0">
                <a:pos x="csX845" y="csY845"/>
              </a:cxn>
              <a:cxn ang="0">
                <a:pos x="csX846" y="csY846"/>
              </a:cxn>
              <a:cxn ang="0">
                <a:pos x="csX847" y="csY847"/>
              </a:cxn>
              <a:cxn ang="0">
                <a:pos x="csX848" y="csY848"/>
              </a:cxn>
              <a:cxn ang="0">
                <a:pos x="csX849" y="csY849"/>
              </a:cxn>
              <a:cxn ang="0">
                <a:pos x="csX850" y="csY850"/>
              </a:cxn>
              <a:cxn ang="0">
                <a:pos x="csX851" y="csY851"/>
              </a:cxn>
              <a:cxn ang="0">
                <a:pos x="csX852" y="csY852"/>
              </a:cxn>
              <a:cxn ang="0">
                <a:pos x="csX853" y="csY853"/>
              </a:cxn>
              <a:cxn ang="0">
                <a:pos x="csX854" y="csY854"/>
              </a:cxn>
              <a:cxn ang="0">
                <a:pos x="csX855" y="csY855"/>
              </a:cxn>
              <a:cxn ang="0">
                <a:pos x="csX856" y="csY856"/>
              </a:cxn>
              <a:cxn ang="0">
                <a:pos x="csX857" y="csY857"/>
              </a:cxn>
              <a:cxn ang="0">
                <a:pos x="csX858" y="csY858"/>
              </a:cxn>
              <a:cxn ang="0">
                <a:pos x="csX859" y="csY859"/>
              </a:cxn>
              <a:cxn ang="0">
                <a:pos x="csX860" y="csY860"/>
              </a:cxn>
              <a:cxn ang="0">
                <a:pos x="csX861" y="csY861"/>
              </a:cxn>
              <a:cxn ang="0">
                <a:pos x="csX862" y="csY862"/>
              </a:cxn>
              <a:cxn ang="0">
                <a:pos x="csX863" y="csY863"/>
              </a:cxn>
              <a:cxn ang="0">
                <a:pos x="csX864" y="csY864"/>
              </a:cxn>
              <a:cxn ang="0">
                <a:pos x="csX865" y="csY865"/>
              </a:cxn>
              <a:cxn ang="0">
                <a:pos x="csX866" y="csY866"/>
              </a:cxn>
              <a:cxn ang="0">
                <a:pos x="csX867" y="csY867"/>
              </a:cxn>
              <a:cxn ang="0">
                <a:pos x="csX868" y="csY868"/>
              </a:cxn>
              <a:cxn ang="0">
                <a:pos x="csX869" y="csY869"/>
              </a:cxn>
              <a:cxn ang="0">
                <a:pos x="csX870" y="csY870"/>
              </a:cxn>
              <a:cxn ang="0">
                <a:pos x="csX871" y="csY871"/>
              </a:cxn>
              <a:cxn ang="0">
                <a:pos x="csX872" y="csY872"/>
              </a:cxn>
              <a:cxn ang="0">
                <a:pos x="csX873" y="csY873"/>
              </a:cxn>
              <a:cxn ang="0">
                <a:pos x="csX874" y="csY874"/>
              </a:cxn>
              <a:cxn ang="0">
                <a:pos x="csX875" y="csY875"/>
              </a:cxn>
              <a:cxn ang="0">
                <a:pos x="csX876" y="csY876"/>
              </a:cxn>
              <a:cxn ang="0">
                <a:pos x="csX877" y="csY877"/>
              </a:cxn>
              <a:cxn ang="0">
                <a:pos x="csX878" y="csY878"/>
              </a:cxn>
              <a:cxn ang="0">
                <a:pos x="csX879" y="csY879"/>
              </a:cxn>
              <a:cxn ang="0">
                <a:pos x="csX880" y="csY880"/>
              </a:cxn>
              <a:cxn ang="0">
                <a:pos x="csX881" y="csY881"/>
              </a:cxn>
              <a:cxn ang="0">
                <a:pos x="csX882" y="csY882"/>
              </a:cxn>
              <a:cxn ang="0">
                <a:pos x="csX883" y="csY883"/>
              </a:cxn>
              <a:cxn ang="0">
                <a:pos x="csX884" y="csY884"/>
              </a:cxn>
              <a:cxn ang="0">
                <a:pos x="csX885" y="csY885"/>
              </a:cxn>
              <a:cxn ang="0">
                <a:pos x="csX886" y="csY886"/>
              </a:cxn>
              <a:cxn ang="0">
                <a:pos x="csX887" y="csY887"/>
              </a:cxn>
              <a:cxn ang="0">
                <a:pos x="csX888" y="csY888"/>
              </a:cxn>
              <a:cxn ang="0">
                <a:pos x="csX889" y="csY889"/>
              </a:cxn>
              <a:cxn ang="0">
                <a:pos x="csX890" y="csY890"/>
              </a:cxn>
              <a:cxn ang="0">
                <a:pos x="csX891" y="csY891"/>
              </a:cxn>
              <a:cxn ang="0">
                <a:pos x="csX892" y="csY892"/>
              </a:cxn>
              <a:cxn ang="0">
                <a:pos x="csX893" y="csY893"/>
              </a:cxn>
              <a:cxn ang="0">
                <a:pos x="csX894" y="csY894"/>
              </a:cxn>
              <a:cxn ang="0">
                <a:pos x="csX895" y="csY895"/>
              </a:cxn>
              <a:cxn ang="0">
                <a:pos x="csX896" y="csY896"/>
              </a:cxn>
              <a:cxn ang="0">
                <a:pos x="csX897" y="csY897"/>
              </a:cxn>
              <a:cxn ang="0">
                <a:pos x="csX898" y="csY898"/>
              </a:cxn>
              <a:cxn ang="0">
                <a:pos x="csX899" y="csY899"/>
              </a:cxn>
              <a:cxn ang="0">
                <a:pos x="csX900" y="csY900"/>
              </a:cxn>
              <a:cxn ang="0">
                <a:pos x="csX901" y="csY901"/>
              </a:cxn>
              <a:cxn ang="0">
                <a:pos x="csX902" y="csY902"/>
              </a:cxn>
              <a:cxn ang="0">
                <a:pos x="csX903" y="csY903"/>
              </a:cxn>
              <a:cxn ang="0">
                <a:pos x="csX904" y="csY904"/>
              </a:cxn>
              <a:cxn ang="0">
                <a:pos x="csX905" y="csY905"/>
              </a:cxn>
              <a:cxn ang="0">
                <a:pos x="csX906" y="csY906"/>
              </a:cxn>
              <a:cxn ang="0">
                <a:pos x="csX907" y="csY907"/>
              </a:cxn>
              <a:cxn ang="0">
                <a:pos x="csX908" y="csY908"/>
              </a:cxn>
              <a:cxn ang="0">
                <a:pos x="csX909" y="csY909"/>
              </a:cxn>
              <a:cxn ang="0">
                <a:pos x="csX910" y="csY910"/>
              </a:cxn>
              <a:cxn ang="0">
                <a:pos x="csX911" y="csY911"/>
              </a:cxn>
              <a:cxn ang="0">
                <a:pos x="csX912" y="csY912"/>
              </a:cxn>
              <a:cxn ang="0">
                <a:pos x="csX913" y="csY913"/>
              </a:cxn>
              <a:cxn ang="0">
                <a:pos x="csX914" y="csY914"/>
              </a:cxn>
              <a:cxn ang="0">
                <a:pos x="csX915" y="csY915"/>
              </a:cxn>
              <a:cxn ang="0">
                <a:pos x="csX916" y="csY916"/>
              </a:cxn>
              <a:cxn ang="0">
                <a:pos x="csX917" y="csY917"/>
              </a:cxn>
              <a:cxn ang="0">
                <a:pos x="csX918" y="csY918"/>
              </a:cxn>
              <a:cxn ang="0">
                <a:pos x="csX919" y="csY919"/>
              </a:cxn>
              <a:cxn ang="0">
                <a:pos x="csX920" y="csY920"/>
              </a:cxn>
              <a:cxn ang="0">
                <a:pos x="csX921" y="csY921"/>
              </a:cxn>
              <a:cxn ang="0">
                <a:pos x="csX922" y="csY922"/>
              </a:cxn>
              <a:cxn ang="0">
                <a:pos x="csX923" y="csY923"/>
              </a:cxn>
              <a:cxn ang="0">
                <a:pos x="csX924" y="csY924"/>
              </a:cxn>
              <a:cxn ang="0">
                <a:pos x="csX925" y="csY925"/>
              </a:cxn>
              <a:cxn ang="0">
                <a:pos x="csX926" y="csY926"/>
              </a:cxn>
              <a:cxn ang="0">
                <a:pos x="csX927" y="csY927"/>
              </a:cxn>
              <a:cxn ang="0">
                <a:pos x="csX928" y="csY928"/>
              </a:cxn>
              <a:cxn ang="0">
                <a:pos x="csX929" y="csY929"/>
              </a:cxn>
              <a:cxn ang="0">
                <a:pos x="csX930" y="csY930"/>
              </a:cxn>
              <a:cxn ang="0">
                <a:pos x="csX931" y="csY931"/>
              </a:cxn>
              <a:cxn ang="0">
                <a:pos x="csX932" y="csY932"/>
              </a:cxn>
              <a:cxn ang="0">
                <a:pos x="csX933" y="csY933"/>
              </a:cxn>
              <a:cxn ang="0">
                <a:pos x="csX934" y="csY934"/>
              </a:cxn>
              <a:cxn ang="0">
                <a:pos x="csX935" y="csY935"/>
              </a:cxn>
              <a:cxn ang="0">
                <a:pos x="csX936" y="csY936"/>
              </a:cxn>
              <a:cxn ang="0">
                <a:pos x="csX937" y="csY937"/>
              </a:cxn>
              <a:cxn ang="0">
                <a:pos x="csX938" y="csY938"/>
              </a:cxn>
              <a:cxn ang="0">
                <a:pos x="csX939" y="csY939"/>
              </a:cxn>
              <a:cxn ang="0">
                <a:pos x="csX940" y="csY940"/>
              </a:cxn>
              <a:cxn ang="0">
                <a:pos x="csX941" y="csY941"/>
              </a:cxn>
              <a:cxn ang="0">
                <a:pos x="csX942" y="csY942"/>
              </a:cxn>
              <a:cxn ang="0">
                <a:pos x="csX943" y="csY943"/>
              </a:cxn>
              <a:cxn ang="0">
                <a:pos x="csX944" y="csY944"/>
              </a:cxn>
              <a:cxn ang="0">
                <a:pos x="csX945" y="csY945"/>
              </a:cxn>
              <a:cxn ang="0">
                <a:pos x="csX946" y="csY946"/>
              </a:cxn>
              <a:cxn ang="0">
                <a:pos x="csX947" y="csY947"/>
              </a:cxn>
              <a:cxn ang="0">
                <a:pos x="csX948" y="csY948"/>
              </a:cxn>
              <a:cxn ang="0">
                <a:pos x="csX949" y="csY949"/>
              </a:cxn>
              <a:cxn ang="0">
                <a:pos x="csX950" y="csY950"/>
              </a:cxn>
              <a:cxn ang="0">
                <a:pos x="csX951" y="csY951"/>
              </a:cxn>
              <a:cxn ang="0">
                <a:pos x="csX952" y="csY952"/>
              </a:cxn>
              <a:cxn ang="0">
                <a:pos x="csX953" y="csY953"/>
              </a:cxn>
              <a:cxn ang="0">
                <a:pos x="csX954" y="csY954"/>
              </a:cxn>
              <a:cxn ang="0">
                <a:pos x="csX955" y="csY955"/>
              </a:cxn>
              <a:cxn ang="0">
                <a:pos x="csX956" y="csY956"/>
              </a:cxn>
              <a:cxn ang="0">
                <a:pos x="csX957" y="csY957"/>
              </a:cxn>
              <a:cxn ang="0">
                <a:pos x="csX958" y="csY958"/>
              </a:cxn>
              <a:cxn ang="0">
                <a:pos x="csX959" y="csY959"/>
              </a:cxn>
              <a:cxn ang="0">
                <a:pos x="csX960" y="csY960"/>
              </a:cxn>
              <a:cxn ang="0">
                <a:pos x="csX961" y="csY961"/>
              </a:cxn>
              <a:cxn ang="0">
                <a:pos x="csX962" y="csY962"/>
              </a:cxn>
              <a:cxn ang="0">
                <a:pos x="csX963" y="csY963"/>
              </a:cxn>
              <a:cxn ang="0">
                <a:pos x="csX964" y="csY964"/>
              </a:cxn>
              <a:cxn ang="0">
                <a:pos x="csX965" y="csY965"/>
              </a:cxn>
              <a:cxn ang="0">
                <a:pos x="csX966" y="csY966"/>
              </a:cxn>
              <a:cxn ang="0">
                <a:pos x="csX967" y="csY967"/>
              </a:cxn>
              <a:cxn ang="0">
                <a:pos x="csX968" y="csY968"/>
              </a:cxn>
              <a:cxn ang="0">
                <a:pos x="csX969" y="csY969"/>
              </a:cxn>
              <a:cxn ang="0">
                <a:pos x="csX970" y="csY970"/>
              </a:cxn>
              <a:cxn ang="0">
                <a:pos x="csX971" y="csY971"/>
              </a:cxn>
              <a:cxn ang="0">
                <a:pos x="csX972" y="csY972"/>
              </a:cxn>
              <a:cxn ang="0">
                <a:pos x="csX973" y="csY973"/>
              </a:cxn>
              <a:cxn ang="0">
                <a:pos x="csX974" y="csY974"/>
              </a:cxn>
              <a:cxn ang="0">
                <a:pos x="csX975" y="csY975"/>
              </a:cxn>
              <a:cxn ang="0">
                <a:pos x="csX976" y="csY976"/>
              </a:cxn>
              <a:cxn ang="0">
                <a:pos x="csX977" y="csY977"/>
              </a:cxn>
              <a:cxn ang="0">
                <a:pos x="csX978" y="csY978"/>
              </a:cxn>
              <a:cxn ang="0">
                <a:pos x="csX979" y="csY979"/>
              </a:cxn>
              <a:cxn ang="0">
                <a:pos x="csX980" y="csY980"/>
              </a:cxn>
              <a:cxn ang="0">
                <a:pos x="csX981" y="csY981"/>
              </a:cxn>
              <a:cxn ang="0">
                <a:pos x="csX982" y="csY982"/>
              </a:cxn>
              <a:cxn ang="0">
                <a:pos x="csX983" y="csY983"/>
              </a:cxn>
              <a:cxn ang="0">
                <a:pos x="csX984" y="csY984"/>
              </a:cxn>
              <a:cxn ang="0">
                <a:pos x="csX985" y="csY985"/>
              </a:cxn>
              <a:cxn ang="0">
                <a:pos x="csX986" y="csY986"/>
              </a:cxn>
              <a:cxn ang="0">
                <a:pos x="csX987" y="csY987"/>
              </a:cxn>
              <a:cxn ang="0">
                <a:pos x="csX988" y="csY988"/>
              </a:cxn>
              <a:cxn ang="0">
                <a:pos x="csX989" y="csY989"/>
              </a:cxn>
              <a:cxn ang="0">
                <a:pos x="csX990" y="csY990"/>
              </a:cxn>
              <a:cxn ang="0">
                <a:pos x="csX991" y="csY991"/>
              </a:cxn>
              <a:cxn ang="0">
                <a:pos x="csX992" y="csY992"/>
              </a:cxn>
              <a:cxn ang="0">
                <a:pos x="csX993" y="csY993"/>
              </a:cxn>
              <a:cxn ang="0">
                <a:pos x="csX994" y="csY994"/>
              </a:cxn>
              <a:cxn ang="0">
                <a:pos x="csX995" y="csY995"/>
              </a:cxn>
              <a:cxn ang="0">
                <a:pos x="csX996" y="csY996"/>
              </a:cxn>
              <a:cxn ang="0">
                <a:pos x="csX997" y="csY997"/>
              </a:cxn>
              <a:cxn ang="0">
                <a:pos x="csX998" y="csY998"/>
              </a:cxn>
              <a:cxn ang="0">
                <a:pos x="csX999" y="csY999"/>
              </a:cxn>
              <a:cxn ang="0">
                <a:pos x="csX1000" y="csY1000"/>
              </a:cxn>
              <a:cxn ang="0">
                <a:pos x="csX1001" y="csY1001"/>
              </a:cxn>
              <a:cxn ang="0">
                <a:pos x="csX1002" y="csY1002"/>
              </a:cxn>
              <a:cxn ang="0">
                <a:pos x="csX1003" y="csY1003"/>
              </a:cxn>
              <a:cxn ang="0">
                <a:pos x="csX1004" y="csY1004"/>
              </a:cxn>
              <a:cxn ang="0">
                <a:pos x="csX1005" y="csY1005"/>
              </a:cxn>
              <a:cxn ang="0">
                <a:pos x="csX1006" y="csY1006"/>
              </a:cxn>
              <a:cxn ang="0">
                <a:pos x="csX1007" y="csY1007"/>
              </a:cxn>
              <a:cxn ang="0">
                <a:pos x="csX1008" y="csY1008"/>
              </a:cxn>
              <a:cxn ang="0">
                <a:pos x="csX1009" y="csY1009"/>
              </a:cxn>
              <a:cxn ang="0">
                <a:pos x="csX1010" y="csY1010"/>
              </a:cxn>
              <a:cxn ang="0">
                <a:pos x="csX1011" y="csY1011"/>
              </a:cxn>
              <a:cxn ang="0">
                <a:pos x="csX1012" y="csY1012"/>
              </a:cxn>
              <a:cxn ang="0">
                <a:pos x="csX1013" y="csY1013"/>
              </a:cxn>
              <a:cxn ang="0">
                <a:pos x="csX1014" y="csY1014"/>
              </a:cxn>
              <a:cxn ang="0">
                <a:pos x="csX1015" y="csY1015"/>
              </a:cxn>
              <a:cxn ang="0">
                <a:pos x="csX1016" y="csY1016"/>
              </a:cxn>
              <a:cxn ang="0">
                <a:pos x="csX1017" y="csY1017"/>
              </a:cxn>
              <a:cxn ang="0">
                <a:pos x="csX1018" y="csY1018"/>
              </a:cxn>
              <a:cxn ang="0">
                <a:pos x="csX1019" y="csY1019"/>
              </a:cxn>
              <a:cxn ang="0">
                <a:pos x="csX1020" y="csY1020"/>
              </a:cxn>
              <a:cxn ang="0">
                <a:pos x="csX1021" y="csY1021"/>
              </a:cxn>
              <a:cxn ang="0">
                <a:pos x="csX1022" y="csY1022"/>
              </a:cxn>
              <a:cxn ang="0">
                <a:pos x="csX1023" y="csY1023"/>
              </a:cxn>
              <a:cxn ang="0">
                <a:pos x="csX1024" y="csY1024"/>
              </a:cxn>
              <a:cxn ang="0">
                <a:pos x="csX1025" y="csY1025"/>
              </a:cxn>
              <a:cxn ang="0">
                <a:pos x="csX1026" y="csY1026"/>
              </a:cxn>
              <a:cxn ang="0">
                <a:pos x="csX1027" y="csY1027"/>
              </a:cxn>
              <a:cxn ang="0">
                <a:pos x="csX1028" y="csY1028"/>
              </a:cxn>
              <a:cxn ang="0">
                <a:pos x="csX1029" y="csY1029"/>
              </a:cxn>
              <a:cxn ang="0">
                <a:pos x="csX1030" y="csY1030"/>
              </a:cxn>
              <a:cxn ang="0">
                <a:pos x="csX1031" y="csY1031"/>
              </a:cxn>
              <a:cxn ang="0">
                <a:pos x="csX1032" y="csY1032"/>
              </a:cxn>
              <a:cxn ang="0">
                <a:pos x="csX1033" y="csY1033"/>
              </a:cxn>
              <a:cxn ang="0">
                <a:pos x="csX1034" y="csY1034"/>
              </a:cxn>
              <a:cxn ang="0">
                <a:pos x="csX1035" y="csY1035"/>
              </a:cxn>
              <a:cxn ang="0">
                <a:pos x="csX1036" y="csY1036"/>
              </a:cxn>
              <a:cxn ang="0">
                <a:pos x="csX1037" y="csY1037"/>
              </a:cxn>
              <a:cxn ang="0">
                <a:pos x="csX1038" y="csY1038"/>
              </a:cxn>
              <a:cxn ang="0">
                <a:pos x="csX1039" y="csY1039"/>
              </a:cxn>
              <a:cxn ang="0">
                <a:pos x="csX1040" y="csY1040"/>
              </a:cxn>
              <a:cxn ang="0">
                <a:pos x="csX1041" y="csY1041"/>
              </a:cxn>
              <a:cxn ang="0">
                <a:pos x="csX1042" y="csY1042"/>
              </a:cxn>
              <a:cxn ang="0">
                <a:pos x="csX1043" y="csY1043"/>
              </a:cxn>
              <a:cxn ang="0">
                <a:pos x="csX1044" y="csY1044"/>
              </a:cxn>
              <a:cxn ang="0">
                <a:pos x="csX1045" y="csY1045"/>
              </a:cxn>
              <a:cxn ang="0">
                <a:pos x="csX1046" y="csY1046"/>
              </a:cxn>
              <a:cxn ang="0">
                <a:pos x="csX1047" y="csY1047"/>
              </a:cxn>
              <a:cxn ang="0">
                <a:pos x="csX1048" y="csY1048"/>
              </a:cxn>
              <a:cxn ang="0">
                <a:pos x="csX1049" y="csY1049"/>
              </a:cxn>
              <a:cxn ang="0">
                <a:pos x="csX1050" y="csY1050"/>
              </a:cxn>
              <a:cxn ang="0">
                <a:pos x="csX1051" y="csY1051"/>
              </a:cxn>
              <a:cxn ang="0">
                <a:pos x="csX1052" y="csY1052"/>
              </a:cxn>
              <a:cxn ang="0">
                <a:pos x="csX1053" y="csY1053"/>
              </a:cxn>
              <a:cxn ang="0">
                <a:pos x="csX1054" y="csY1054"/>
              </a:cxn>
              <a:cxn ang="0">
                <a:pos x="csX1055" y="csY1055"/>
              </a:cxn>
              <a:cxn ang="0">
                <a:pos x="csX1056" y="csY1056"/>
              </a:cxn>
              <a:cxn ang="0">
                <a:pos x="csX1057" y="csY1057"/>
              </a:cxn>
              <a:cxn ang="0">
                <a:pos x="csX1058" y="csY1058"/>
              </a:cxn>
              <a:cxn ang="0">
                <a:pos x="csX1059" y="csY1059"/>
              </a:cxn>
              <a:cxn ang="0">
                <a:pos x="csX1060" y="csY1060"/>
              </a:cxn>
              <a:cxn ang="0">
                <a:pos x="csX1061" y="csY1061"/>
              </a:cxn>
              <a:cxn ang="0">
                <a:pos x="csX1062" y="csY1062"/>
              </a:cxn>
              <a:cxn ang="0">
                <a:pos x="csX1063" y="csY1063"/>
              </a:cxn>
              <a:cxn ang="0">
                <a:pos x="csX1064" y="csY1064"/>
              </a:cxn>
              <a:cxn ang="0">
                <a:pos x="csX1065" y="csY1065"/>
              </a:cxn>
              <a:cxn ang="0">
                <a:pos x="csX1066" y="csY1066"/>
              </a:cxn>
              <a:cxn ang="0">
                <a:pos x="csX1067" y="csY1067"/>
              </a:cxn>
              <a:cxn ang="0">
                <a:pos x="csX1068" y="csY1068"/>
              </a:cxn>
              <a:cxn ang="0">
                <a:pos x="csX1069" y="csY1069"/>
              </a:cxn>
              <a:cxn ang="0">
                <a:pos x="csX1070" y="csY1070"/>
              </a:cxn>
              <a:cxn ang="0">
                <a:pos x="csX1071" y="csY1071"/>
              </a:cxn>
              <a:cxn ang="0">
                <a:pos x="csX1072" y="csY1072"/>
              </a:cxn>
              <a:cxn ang="0">
                <a:pos x="csX1073" y="csY1073"/>
              </a:cxn>
              <a:cxn ang="0">
                <a:pos x="csX1074" y="csY1074"/>
              </a:cxn>
              <a:cxn ang="0">
                <a:pos x="csX1075" y="csY1075"/>
              </a:cxn>
              <a:cxn ang="0">
                <a:pos x="csX1076" y="csY1076"/>
              </a:cxn>
              <a:cxn ang="0">
                <a:pos x="csX1077" y="csY1077"/>
              </a:cxn>
              <a:cxn ang="0">
                <a:pos x="csX1078" y="csY1078"/>
              </a:cxn>
              <a:cxn ang="0">
                <a:pos x="csX1079" y="csY1079"/>
              </a:cxn>
              <a:cxn ang="0">
                <a:pos x="csX1080" y="csY1080"/>
              </a:cxn>
              <a:cxn ang="0">
                <a:pos x="csX1081" y="csY1081"/>
              </a:cxn>
              <a:cxn ang="0">
                <a:pos x="csX1082" y="csY1082"/>
              </a:cxn>
              <a:cxn ang="0">
                <a:pos x="csX1083" y="csY1083"/>
              </a:cxn>
              <a:cxn ang="0">
                <a:pos x="csX1084" y="csY1084"/>
              </a:cxn>
              <a:cxn ang="0">
                <a:pos x="csX1085" y="csY1085"/>
              </a:cxn>
              <a:cxn ang="0">
                <a:pos x="csX1086" y="csY1086"/>
              </a:cxn>
              <a:cxn ang="0">
                <a:pos x="csX1087" y="csY1087"/>
              </a:cxn>
              <a:cxn ang="0">
                <a:pos x="csX1088" y="csY1088"/>
              </a:cxn>
              <a:cxn ang="0">
                <a:pos x="csX1089" y="csY1089"/>
              </a:cxn>
              <a:cxn ang="0">
                <a:pos x="csX1090" y="csY1090"/>
              </a:cxn>
              <a:cxn ang="0">
                <a:pos x="csX1091" y="csY1091"/>
              </a:cxn>
              <a:cxn ang="0">
                <a:pos x="csX1092" y="csY1092"/>
              </a:cxn>
              <a:cxn ang="0">
                <a:pos x="csX1093" y="csY1093"/>
              </a:cxn>
              <a:cxn ang="0">
                <a:pos x="csX1094" y="csY1094"/>
              </a:cxn>
              <a:cxn ang="0">
                <a:pos x="csX1095" y="csY1095"/>
              </a:cxn>
              <a:cxn ang="0">
                <a:pos x="csX1096" y="csY1096"/>
              </a:cxn>
              <a:cxn ang="0">
                <a:pos x="csX1097" y="csY1097"/>
              </a:cxn>
              <a:cxn ang="0">
                <a:pos x="csX1098" y="csY1098"/>
              </a:cxn>
              <a:cxn ang="0">
                <a:pos x="csX1099" y="csY1099"/>
              </a:cxn>
              <a:cxn ang="0">
                <a:pos x="csX1100" y="csY1100"/>
              </a:cxn>
              <a:cxn ang="0">
                <a:pos x="csX1101" y="csY1101"/>
              </a:cxn>
              <a:cxn ang="0">
                <a:pos x="csX1102" y="csY1102"/>
              </a:cxn>
              <a:cxn ang="0">
                <a:pos x="csX1103" y="csY1103"/>
              </a:cxn>
              <a:cxn ang="0">
                <a:pos x="csX1104" y="csY1104"/>
              </a:cxn>
              <a:cxn ang="0">
                <a:pos x="csX1105" y="csY1105"/>
              </a:cxn>
              <a:cxn ang="0">
                <a:pos x="csX1106" y="csY1106"/>
              </a:cxn>
              <a:cxn ang="0">
                <a:pos x="csX1107" y="csY1107"/>
              </a:cxn>
              <a:cxn ang="0">
                <a:pos x="csX1108" y="csY1108"/>
              </a:cxn>
              <a:cxn ang="0">
                <a:pos x="csX1109" y="csY1109"/>
              </a:cxn>
              <a:cxn ang="0">
                <a:pos x="csX1110" y="csY1110"/>
              </a:cxn>
              <a:cxn ang="0">
                <a:pos x="csX1111" y="csY1111"/>
              </a:cxn>
              <a:cxn ang="0">
                <a:pos x="csX1112" y="csY1112"/>
              </a:cxn>
              <a:cxn ang="0">
                <a:pos x="csX1113" y="csY1113"/>
              </a:cxn>
              <a:cxn ang="0">
                <a:pos x="csX1114" y="csY1114"/>
              </a:cxn>
              <a:cxn ang="0">
                <a:pos x="csX1115" y="csY1115"/>
              </a:cxn>
              <a:cxn ang="0">
                <a:pos x="csX1116" y="csY1116"/>
              </a:cxn>
              <a:cxn ang="0">
                <a:pos x="csX1117" y="csY1117"/>
              </a:cxn>
              <a:cxn ang="0">
                <a:pos x="csX1118" y="csY1118"/>
              </a:cxn>
              <a:cxn ang="0">
                <a:pos x="csX1119" y="csY1119"/>
              </a:cxn>
              <a:cxn ang="0">
                <a:pos x="csX1120" y="csY1120"/>
              </a:cxn>
              <a:cxn ang="0">
                <a:pos x="csX1121" y="csY1121"/>
              </a:cxn>
              <a:cxn ang="0">
                <a:pos x="csX1122" y="csY1122"/>
              </a:cxn>
              <a:cxn ang="0">
                <a:pos x="csX1123" y="csY1123"/>
              </a:cxn>
              <a:cxn ang="0">
                <a:pos x="csX1124" y="csY1124"/>
              </a:cxn>
              <a:cxn ang="0">
                <a:pos x="csX1125" y="csY1125"/>
              </a:cxn>
              <a:cxn ang="0">
                <a:pos x="csX1126" y="csY1126"/>
              </a:cxn>
              <a:cxn ang="0">
                <a:pos x="csX1127" y="csY1127"/>
              </a:cxn>
              <a:cxn ang="0">
                <a:pos x="csX1128" y="csY1128"/>
              </a:cxn>
              <a:cxn ang="0">
                <a:pos x="csX1129" y="csY1129"/>
              </a:cxn>
              <a:cxn ang="0">
                <a:pos x="csX1130" y="csY1130"/>
              </a:cxn>
              <a:cxn ang="0">
                <a:pos x="csX1131" y="csY1131"/>
              </a:cxn>
              <a:cxn ang="0">
                <a:pos x="csX1132" y="csY1132"/>
              </a:cxn>
              <a:cxn ang="0">
                <a:pos x="csX1133" y="csY1133"/>
              </a:cxn>
              <a:cxn ang="0">
                <a:pos x="csX1134" y="csY1134"/>
              </a:cxn>
              <a:cxn ang="0">
                <a:pos x="csX1135" y="csY1135"/>
              </a:cxn>
              <a:cxn ang="0">
                <a:pos x="csX1136" y="csY1136"/>
              </a:cxn>
              <a:cxn ang="0">
                <a:pos x="csX1137" y="csY1137"/>
              </a:cxn>
              <a:cxn ang="0">
                <a:pos x="csX1138" y="csY1138"/>
              </a:cxn>
              <a:cxn ang="0">
                <a:pos x="csX1139" y="csY1139"/>
              </a:cxn>
              <a:cxn ang="0">
                <a:pos x="csX1140" y="csY1140"/>
              </a:cxn>
              <a:cxn ang="0">
                <a:pos x="csX1141" y="csY1141"/>
              </a:cxn>
              <a:cxn ang="0">
                <a:pos x="csX1142" y="csY1142"/>
              </a:cxn>
              <a:cxn ang="0">
                <a:pos x="csX1143" y="csY1143"/>
              </a:cxn>
              <a:cxn ang="0">
                <a:pos x="csX1144" y="csY1144"/>
              </a:cxn>
              <a:cxn ang="0">
                <a:pos x="csX1145" y="csY1145"/>
              </a:cxn>
              <a:cxn ang="0">
                <a:pos x="csX1146" y="csY1146"/>
              </a:cxn>
              <a:cxn ang="0">
                <a:pos x="csX1147" y="csY1147"/>
              </a:cxn>
              <a:cxn ang="0">
                <a:pos x="csX1148" y="csY1148"/>
              </a:cxn>
              <a:cxn ang="0">
                <a:pos x="csX1149" y="csY1149"/>
              </a:cxn>
              <a:cxn ang="0">
                <a:pos x="csX1150" y="csY1150"/>
              </a:cxn>
              <a:cxn ang="0">
                <a:pos x="csX1151" y="csY1151"/>
              </a:cxn>
              <a:cxn ang="0">
                <a:pos x="csX1152" y="csY1152"/>
              </a:cxn>
              <a:cxn ang="0">
                <a:pos x="csX1153" y="csY1153"/>
              </a:cxn>
              <a:cxn ang="0">
                <a:pos x="csX1154" y="csY1154"/>
              </a:cxn>
              <a:cxn ang="0">
                <a:pos x="csX1155" y="csY1155"/>
              </a:cxn>
              <a:cxn ang="0">
                <a:pos x="csX1156" y="csY1156"/>
              </a:cxn>
              <a:cxn ang="0">
                <a:pos x="csX1157" y="csY1157"/>
              </a:cxn>
              <a:cxn ang="0">
                <a:pos x="csX1158" y="csY1158"/>
              </a:cxn>
              <a:cxn ang="0">
                <a:pos x="csX1159" y="csY1159"/>
              </a:cxn>
              <a:cxn ang="0">
                <a:pos x="csX1160" y="csY1160"/>
              </a:cxn>
              <a:cxn ang="0">
                <a:pos x="csX1161" y="csY1161"/>
              </a:cxn>
              <a:cxn ang="0">
                <a:pos x="csX1162" y="csY1162"/>
              </a:cxn>
              <a:cxn ang="0">
                <a:pos x="csX1163" y="csY1163"/>
              </a:cxn>
              <a:cxn ang="0">
                <a:pos x="csX1164" y="csY1164"/>
              </a:cxn>
              <a:cxn ang="0">
                <a:pos x="csX1165" y="csY1165"/>
              </a:cxn>
              <a:cxn ang="0">
                <a:pos x="csX1166" y="csY1166"/>
              </a:cxn>
              <a:cxn ang="0">
                <a:pos x="csX1167" y="csY1167"/>
              </a:cxn>
              <a:cxn ang="0">
                <a:pos x="csX1168" y="csY1168"/>
              </a:cxn>
              <a:cxn ang="0">
                <a:pos x="csX1169" y="csY1169"/>
              </a:cxn>
              <a:cxn ang="0">
                <a:pos x="csX1170" y="csY1170"/>
              </a:cxn>
              <a:cxn ang="0">
                <a:pos x="csX1171" y="csY1171"/>
              </a:cxn>
              <a:cxn ang="0">
                <a:pos x="csX1172" y="csY1172"/>
              </a:cxn>
              <a:cxn ang="0">
                <a:pos x="csX1173" y="csY1173"/>
              </a:cxn>
              <a:cxn ang="0">
                <a:pos x="csX1174" y="csY1174"/>
              </a:cxn>
              <a:cxn ang="0">
                <a:pos x="csX1175" y="csY1175"/>
              </a:cxn>
              <a:cxn ang="0">
                <a:pos x="csX1176" y="csY1176"/>
              </a:cxn>
              <a:cxn ang="0">
                <a:pos x="csX1177" y="csY1177"/>
              </a:cxn>
              <a:cxn ang="0">
                <a:pos x="csX1178" y="csY1178"/>
              </a:cxn>
              <a:cxn ang="0">
                <a:pos x="csX1179" y="csY1179"/>
              </a:cxn>
              <a:cxn ang="0">
                <a:pos x="csX1180" y="csY1180"/>
              </a:cxn>
              <a:cxn ang="0">
                <a:pos x="csX1181" y="csY1181"/>
              </a:cxn>
              <a:cxn ang="0">
                <a:pos x="csX1182" y="csY1182"/>
              </a:cxn>
              <a:cxn ang="0">
                <a:pos x="csX1183" y="csY1183"/>
              </a:cxn>
              <a:cxn ang="0">
                <a:pos x="csX1184" y="csY1184"/>
              </a:cxn>
              <a:cxn ang="0">
                <a:pos x="csX1185" y="csY1185"/>
              </a:cxn>
              <a:cxn ang="0">
                <a:pos x="csX1186" y="csY1186"/>
              </a:cxn>
              <a:cxn ang="0">
                <a:pos x="csX1187" y="csY1187"/>
              </a:cxn>
              <a:cxn ang="0">
                <a:pos x="csX1188" y="csY1188"/>
              </a:cxn>
              <a:cxn ang="0">
                <a:pos x="csX1189" y="csY1189"/>
              </a:cxn>
              <a:cxn ang="0">
                <a:pos x="csX1190" y="csY1190"/>
              </a:cxn>
              <a:cxn ang="0">
                <a:pos x="csX1191" y="csY1191"/>
              </a:cxn>
              <a:cxn ang="0">
                <a:pos x="csX1192" y="csY1192"/>
              </a:cxn>
              <a:cxn ang="0">
                <a:pos x="csX1193" y="csY1193"/>
              </a:cxn>
              <a:cxn ang="0">
                <a:pos x="csX1194" y="csY1194"/>
              </a:cxn>
              <a:cxn ang="0">
                <a:pos x="csX1195" y="csY1195"/>
              </a:cxn>
              <a:cxn ang="0">
                <a:pos x="csX1196" y="csY1196"/>
              </a:cxn>
              <a:cxn ang="0">
                <a:pos x="csX1197" y="csY1197"/>
              </a:cxn>
              <a:cxn ang="0">
                <a:pos x="csX1198" y="csY1198"/>
              </a:cxn>
              <a:cxn ang="0">
                <a:pos x="csX1199" y="csY1199"/>
              </a:cxn>
              <a:cxn ang="0">
                <a:pos x="csX1200" y="csY1200"/>
              </a:cxn>
              <a:cxn ang="0">
                <a:pos x="csX1201" y="csY1201"/>
              </a:cxn>
              <a:cxn ang="0">
                <a:pos x="csX1202" y="csY1202"/>
              </a:cxn>
              <a:cxn ang="0">
                <a:pos x="csX1203" y="csY1203"/>
              </a:cxn>
              <a:cxn ang="0">
                <a:pos x="csX1204" y="csY1204"/>
              </a:cxn>
              <a:cxn ang="0">
                <a:pos x="csX1205" y="csY1205"/>
              </a:cxn>
              <a:cxn ang="0">
                <a:pos x="csX1206" y="csY1206"/>
              </a:cxn>
              <a:cxn ang="0">
                <a:pos x="csX1207" y="csY1207"/>
              </a:cxn>
              <a:cxn ang="0">
                <a:pos x="csX1208" y="csY1208"/>
              </a:cxn>
              <a:cxn ang="0">
                <a:pos x="csX1209" y="csY1209"/>
              </a:cxn>
              <a:cxn ang="0">
                <a:pos x="csX1210" y="csY1210"/>
              </a:cxn>
              <a:cxn ang="0">
                <a:pos x="csX1211" y="csY1211"/>
              </a:cxn>
              <a:cxn ang="0">
                <a:pos x="csX1212" y="csY1212"/>
              </a:cxn>
              <a:cxn ang="0">
                <a:pos x="csX1213" y="csY1213"/>
              </a:cxn>
              <a:cxn ang="0">
                <a:pos x="csX1214" y="csY1214"/>
              </a:cxn>
              <a:cxn ang="0">
                <a:pos x="csX1215" y="csY1215"/>
              </a:cxn>
              <a:cxn ang="0">
                <a:pos x="csX1216" y="csY1216"/>
              </a:cxn>
              <a:cxn ang="0">
                <a:pos x="csX1217" y="csY1217"/>
              </a:cxn>
              <a:cxn ang="0">
                <a:pos x="csX1218" y="csY1218"/>
              </a:cxn>
              <a:cxn ang="0">
                <a:pos x="csX1219" y="csY1219"/>
              </a:cxn>
              <a:cxn ang="0">
                <a:pos x="csX1220" y="csY1220"/>
              </a:cxn>
              <a:cxn ang="0">
                <a:pos x="csX1221" y="csY1221"/>
              </a:cxn>
              <a:cxn ang="0">
                <a:pos x="csX1222" y="csY1222"/>
              </a:cxn>
              <a:cxn ang="0">
                <a:pos x="csX1223" y="csY1223"/>
              </a:cxn>
              <a:cxn ang="0">
                <a:pos x="csX1224" y="csY1224"/>
              </a:cxn>
              <a:cxn ang="0">
                <a:pos x="csX1225" y="csY1225"/>
              </a:cxn>
              <a:cxn ang="0">
                <a:pos x="csX1226" y="csY1226"/>
              </a:cxn>
              <a:cxn ang="0">
                <a:pos x="csX1227" y="csY1227"/>
              </a:cxn>
              <a:cxn ang="0">
                <a:pos x="csX1228" y="csY1228"/>
              </a:cxn>
              <a:cxn ang="0">
                <a:pos x="csX1229" y="csY1229"/>
              </a:cxn>
              <a:cxn ang="0">
                <a:pos x="csX1230" y="csY1230"/>
              </a:cxn>
              <a:cxn ang="0">
                <a:pos x="csX1231" y="csY1231"/>
              </a:cxn>
              <a:cxn ang="0">
                <a:pos x="csX1232" y="csY1232"/>
              </a:cxn>
              <a:cxn ang="0">
                <a:pos x="csX1233" y="csY1233"/>
              </a:cxn>
              <a:cxn ang="0">
                <a:pos x="csX1234" y="csY1234"/>
              </a:cxn>
              <a:cxn ang="0">
                <a:pos x="csX1235" y="csY1235"/>
              </a:cxn>
              <a:cxn ang="0">
                <a:pos x="csX1236" y="csY1236"/>
              </a:cxn>
              <a:cxn ang="0">
                <a:pos x="csX1237" y="csY1237"/>
              </a:cxn>
              <a:cxn ang="0">
                <a:pos x="csX1238" y="csY1238"/>
              </a:cxn>
              <a:cxn ang="0">
                <a:pos x="csX1239" y="csY1239"/>
              </a:cxn>
              <a:cxn ang="0">
                <a:pos x="csX1240" y="csY1240"/>
              </a:cxn>
              <a:cxn ang="0">
                <a:pos x="csX1241" y="csY1241"/>
              </a:cxn>
              <a:cxn ang="0">
                <a:pos x="csX1242" y="csY1242"/>
              </a:cxn>
              <a:cxn ang="0">
                <a:pos x="csX1243" y="csY1243"/>
              </a:cxn>
              <a:cxn ang="0">
                <a:pos x="csX1244" y="csY1244"/>
              </a:cxn>
              <a:cxn ang="0">
                <a:pos x="csX1245" y="csY1245"/>
              </a:cxn>
              <a:cxn ang="0">
                <a:pos x="csX1246" y="csY1246"/>
              </a:cxn>
              <a:cxn ang="0">
                <a:pos x="csX1247" y="csY1247"/>
              </a:cxn>
              <a:cxn ang="0">
                <a:pos x="csX1248" y="csY1248"/>
              </a:cxn>
              <a:cxn ang="0">
                <a:pos x="csX1249" y="csY1249"/>
              </a:cxn>
              <a:cxn ang="0">
                <a:pos x="csX1250" y="csY1250"/>
              </a:cxn>
              <a:cxn ang="0">
                <a:pos x="csX1251" y="csY1251"/>
              </a:cxn>
              <a:cxn ang="0">
                <a:pos x="csX1252" y="csY1252"/>
              </a:cxn>
              <a:cxn ang="0">
                <a:pos x="csX1253" y="csY1253"/>
              </a:cxn>
              <a:cxn ang="0">
                <a:pos x="csX1254" y="csY1254"/>
              </a:cxn>
              <a:cxn ang="0">
                <a:pos x="csX1255" y="csY1255"/>
              </a:cxn>
              <a:cxn ang="0">
                <a:pos x="csX1256" y="csY1256"/>
              </a:cxn>
              <a:cxn ang="0">
                <a:pos x="csX1257" y="csY1257"/>
              </a:cxn>
              <a:cxn ang="0">
                <a:pos x="csX1258" y="csY1258"/>
              </a:cxn>
              <a:cxn ang="0">
                <a:pos x="csX1259" y="csY1259"/>
              </a:cxn>
              <a:cxn ang="0">
                <a:pos x="csX1260" y="csY1260"/>
              </a:cxn>
              <a:cxn ang="0">
                <a:pos x="csX1261" y="csY1261"/>
              </a:cxn>
              <a:cxn ang="0">
                <a:pos x="csX1262" y="csY1262"/>
              </a:cxn>
              <a:cxn ang="0">
                <a:pos x="csX1263" y="csY1263"/>
              </a:cxn>
              <a:cxn ang="0">
                <a:pos x="csX1264" y="csY1264"/>
              </a:cxn>
              <a:cxn ang="0">
                <a:pos x="csX1265" y="csY1265"/>
              </a:cxn>
              <a:cxn ang="0">
                <a:pos x="csX1266" y="csY1266"/>
              </a:cxn>
              <a:cxn ang="0">
                <a:pos x="csX1267" y="csY1267"/>
              </a:cxn>
              <a:cxn ang="0">
                <a:pos x="csX1268" y="csY1268"/>
              </a:cxn>
              <a:cxn ang="0">
                <a:pos x="csX1269" y="csY1269"/>
              </a:cxn>
              <a:cxn ang="0">
                <a:pos x="csX1270" y="csY1270"/>
              </a:cxn>
              <a:cxn ang="0">
                <a:pos x="csX1271" y="csY1271"/>
              </a:cxn>
              <a:cxn ang="0">
                <a:pos x="csX1272" y="csY1272"/>
              </a:cxn>
              <a:cxn ang="0">
                <a:pos x="csX1273" y="csY1273"/>
              </a:cxn>
              <a:cxn ang="0">
                <a:pos x="csX1274" y="csY1274"/>
              </a:cxn>
              <a:cxn ang="0">
                <a:pos x="csX1275" y="csY1275"/>
              </a:cxn>
              <a:cxn ang="0">
                <a:pos x="csX1276" y="csY1276"/>
              </a:cxn>
              <a:cxn ang="0">
                <a:pos x="csX1277" y="csY1277"/>
              </a:cxn>
              <a:cxn ang="0">
                <a:pos x="csX1278" y="csY1278"/>
              </a:cxn>
              <a:cxn ang="0">
                <a:pos x="csX1279" y="csY1279"/>
              </a:cxn>
              <a:cxn ang="0">
                <a:pos x="csX1280" y="csY1280"/>
              </a:cxn>
              <a:cxn ang="0">
                <a:pos x="csX1281" y="csY1281"/>
              </a:cxn>
              <a:cxn ang="0">
                <a:pos x="csX1282" y="csY1282"/>
              </a:cxn>
              <a:cxn ang="0">
                <a:pos x="csX1283" y="csY1283"/>
              </a:cxn>
              <a:cxn ang="0">
                <a:pos x="csX1284" y="csY1284"/>
              </a:cxn>
              <a:cxn ang="0">
                <a:pos x="csX1285" y="csY1285"/>
              </a:cxn>
              <a:cxn ang="0">
                <a:pos x="csX1286" y="csY1286"/>
              </a:cxn>
              <a:cxn ang="0">
                <a:pos x="csX1287" y="csY1287"/>
              </a:cxn>
              <a:cxn ang="0">
                <a:pos x="csX1288" y="csY1288"/>
              </a:cxn>
              <a:cxn ang="0">
                <a:pos x="csX1289" y="csY1289"/>
              </a:cxn>
              <a:cxn ang="0">
                <a:pos x="csX1290" y="csY1290"/>
              </a:cxn>
              <a:cxn ang="0">
                <a:pos x="csX1291" y="csY1291"/>
              </a:cxn>
              <a:cxn ang="0">
                <a:pos x="csX1292" y="csY1292"/>
              </a:cxn>
              <a:cxn ang="0">
                <a:pos x="csX1293" y="csY1293"/>
              </a:cxn>
              <a:cxn ang="0">
                <a:pos x="csX1294" y="csY1294"/>
              </a:cxn>
              <a:cxn ang="0">
                <a:pos x="csX1295" y="csY1295"/>
              </a:cxn>
              <a:cxn ang="0">
                <a:pos x="csX1296" y="csY1296"/>
              </a:cxn>
              <a:cxn ang="0">
                <a:pos x="csX1297" y="csY1297"/>
              </a:cxn>
              <a:cxn ang="0">
                <a:pos x="csX1298" y="csY1298"/>
              </a:cxn>
              <a:cxn ang="0">
                <a:pos x="csX1299" y="csY1299"/>
              </a:cxn>
              <a:cxn ang="0">
                <a:pos x="csX1300" y="csY1300"/>
              </a:cxn>
              <a:cxn ang="0">
                <a:pos x="csX1301" y="csY1301"/>
              </a:cxn>
              <a:cxn ang="0">
                <a:pos x="csX1302" y="csY1302"/>
              </a:cxn>
              <a:cxn ang="0">
                <a:pos x="csX1303" y="csY1303"/>
              </a:cxn>
              <a:cxn ang="0">
                <a:pos x="csX1304" y="csY1304"/>
              </a:cxn>
              <a:cxn ang="0">
                <a:pos x="csX1305" y="csY1305"/>
              </a:cxn>
              <a:cxn ang="0">
                <a:pos x="csX1306" y="csY1306"/>
              </a:cxn>
              <a:cxn ang="0">
                <a:pos x="csX1307" y="csY1307"/>
              </a:cxn>
              <a:cxn ang="0">
                <a:pos x="csX1308" y="csY1308"/>
              </a:cxn>
              <a:cxn ang="0">
                <a:pos x="csX1309" y="csY1309"/>
              </a:cxn>
              <a:cxn ang="0">
                <a:pos x="csX1310" y="csY1310"/>
              </a:cxn>
              <a:cxn ang="0">
                <a:pos x="csX1311" y="csY1311"/>
              </a:cxn>
              <a:cxn ang="0">
                <a:pos x="csX1312" y="csY1312"/>
              </a:cxn>
              <a:cxn ang="0">
                <a:pos x="csX1313" y="csY1313"/>
              </a:cxn>
              <a:cxn ang="0">
                <a:pos x="csX1314" y="csY1314"/>
              </a:cxn>
              <a:cxn ang="0">
                <a:pos x="csX1315" y="csY1315"/>
              </a:cxn>
              <a:cxn ang="0">
                <a:pos x="csX1316" y="csY1316"/>
              </a:cxn>
              <a:cxn ang="0">
                <a:pos x="csX1317" y="csY1317"/>
              </a:cxn>
              <a:cxn ang="0">
                <a:pos x="csX1318" y="csY1318"/>
              </a:cxn>
              <a:cxn ang="0">
                <a:pos x="csX1319" y="csY1319"/>
              </a:cxn>
              <a:cxn ang="0">
                <a:pos x="csX1320" y="csY1320"/>
              </a:cxn>
              <a:cxn ang="0">
                <a:pos x="csX1321" y="csY1321"/>
              </a:cxn>
              <a:cxn ang="0">
                <a:pos x="csX1322" y="csY1322"/>
              </a:cxn>
              <a:cxn ang="0">
                <a:pos x="csX1323" y="csY1323"/>
              </a:cxn>
              <a:cxn ang="0">
                <a:pos x="csX1324" y="csY1324"/>
              </a:cxn>
              <a:cxn ang="0">
                <a:pos x="csX1325" y="csY1325"/>
              </a:cxn>
              <a:cxn ang="0">
                <a:pos x="csX1326" y="csY1326"/>
              </a:cxn>
              <a:cxn ang="0">
                <a:pos x="csX1327" y="csY1327"/>
              </a:cxn>
              <a:cxn ang="0">
                <a:pos x="csX1328" y="csY1328"/>
              </a:cxn>
              <a:cxn ang="0">
                <a:pos x="csX1329" y="csY1329"/>
              </a:cxn>
              <a:cxn ang="0">
                <a:pos x="csX1330" y="csY1330"/>
              </a:cxn>
              <a:cxn ang="0">
                <a:pos x="csX1331" y="csY1331"/>
              </a:cxn>
              <a:cxn ang="0">
                <a:pos x="csX1332" y="csY1332"/>
              </a:cxn>
              <a:cxn ang="0">
                <a:pos x="csX1333" y="csY1333"/>
              </a:cxn>
              <a:cxn ang="0">
                <a:pos x="csX1334" y="csY1334"/>
              </a:cxn>
              <a:cxn ang="0">
                <a:pos x="csX1335" y="csY1335"/>
              </a:cxn>
              <a:cxn ang="0">
                <a:pos x="csX1336" y="csY1336"/>
              </a:cxn>
              <a:cxn ang="0">
                <a:pos x="csX1337" y="csY1337"/>
              </a:cxn>
              <a:cxn ang="0">
                <a:pos x="csX1338" y="csY1338"/>
              </a:cxn>
              <a:cxn ang="0">
                <a:pos x="csX1339" y="csY1339"/>
              </a:cxn>
              <a:cxn ang="0">
                <a:pos x="csX1340" y="csY1340"/>
              </a:cxn>
              <a:cxn ang="0">
                <a:pos x="csX1341" y="csY1341"/>
              </a:cxn>
              <a:cxn ang="0">
                <a:pos x="csX1342" y="csY1342"/>
              </a:cxn>
              <a:cxn ang="0">
                <a:pos x="csX1343" y="csY1343"/>
              </a:cxn>
              <a:cxn ang="0">
                <a:pos x="csX1344" y="csY1344"/>
              </a:cxn>
              <a:cxn ang="0">
                <a:pos x="csX1345" y="csY1345"/>
              </a:cxn>
              <a:cxn ang="0">
                <a:pos x="csX1346" y="csY1346"/>
              </a:cxn>
              <a:cxn ang="0">
                <a:pos x="csX1347" y="csY1347"/>
              </a:cxn>
              <a:cxn ang="0">
                <a:pos x="csX1348" y="csY1348"/>
              </a:cxn>
              <a:cxn ang="0">
                <a:pos x="csX1349" y="csY1349"/>
              </a:cxn>
              <a:cxn ang="0">
                <a:pos x="csX1350" y="csY1350"/>
              </a:cxn>
              <a:cxn ang="0">
                <a:pos x="csX1351" y="csY1351"/>
              </a:cxn>
              <a:cxn ang="0">
                <a:pos x="csX1352" y="csY1352"/>
              </a:cxn>
              <a:cxn ang="0">
                <a:pos x="csX1353" y="csY1353"/>
              </a:cxn>
              <a:cxn ang="0">
                <a:pos x="csX1354" y="csY1354"/>
              </a:cxn>
              <a:cxn ang="0">
                <a:pos x="csX1355" y="csY1355"/>
              </a:cxn>
              <a:cxn ang="0">
                <a:pos x="csX1356" y="csY1356"/>
              </a:cxn>
              <a:cxn ang="0">
                <a:pos x="csX1357" y="csY1357"/>
              </a:cxn>
              <a:cxn ang="0">
                <a:pos x="csX1358" y="csY1358"/>
              </a:cxn>
              <a:cxn ang="0">
                <a:pos x="csX1359" y="csY1359"/>
              </a:cxn>
              <a:cxn ang="0">
                <a:pos x="csX1360" y="csY1360"/>
              </a:cxn>
              <a:cxn ang="0">
                <a:pos x="csX1361" y="csY1361"/>
              </a:cxn>
              <a:cxn ang="0">
                <a:pos x="csX1362" y="csY1362"/>
              </a:cxn>
              <a:cxn ang="0">
                <a:pos x="csX1363" y="csY1363"/>
              </a:cxn>
              <a:cxn ang="0">
                <a:pos x="csX1364" y="csY1364"/>
              </a:cxn>
              <a:cxn ang="0">
                <a:pos x="csX1365" y="csY1365"/>
              </a:cxn>
              <a:cxn ang="0">
                <a:pos x="csX1366" y="csY1366"/>
              </a:cxn>
              <a:cxn ang="0">
                <a:pos x="csX1367" y="csY1367"/>
              </a:cxn>
              <a:cxn ang="0">
                <a:pos x="csX1368" y="csY1368"/>
              </a:cxn>
              <a:cxn ang="0">
                <a:pos x="csX1369" y="csY1369"/>
              </a:cxn>
              <a:cxn ang="0">
                <a:pos x="csX1370" y="csY1370"/>
              </a:cxn>
              <a:cxn ang="0">
                <a:pos x="csX1371" y="csY1371"/>
              </a:cxn>
              <a:cxn ang="0">
                <a:pos x="csX1372" y="csY1372"/>
              </a:cxn>
              <a:cxn ang="0">
                <a:pos x="csX1373" y="csY1373"/>
              </a:cxn>
              <a:cxn ang="0">
                <a:pos x="csX1374" y="csY1374"/>
              </a:cxn>
              <a:cxn ang="0">
                <a:pos x="csX1375" y="csY1375"/>
              </a:cxn>
              <a:cxn ang="0">
                <a:pos x="csX1376" y="csY1376"/>
              </a:cxn>
              <a:cxn ang="0">
                <a:pos x="csX1377" y="csY1377"/>
              </a:cxn>
              <a:cxn ang="0">
                <a:pos x="csX1378" y="csY1378"/>
              </a:cxn>
              <a:cxn ang="0">
                <a:pos x="csX1379" y="csY1379"/>
              </a:cxn>
              <a:cxn ang="0">
                <a:pos x="csX1380" y="csY1380"/>
              </a:cxn>
              <a:cxn ang="0">
                <a:pos x="csX1381" y="csY1381"/>
              </a:cxn>
              <a:cxn ang="0">
                <a:pos x="csX1382" y="csY1382"/>
              </a:cxn>
              <a:cxn ang="0">
                <a:pos x="csX1383" y="csY1383"/>
              </a:cxn>
              <a:cxn ang="0">
                <a:pos x="csX1384" y="csY1384"/>
              </a:cxn>
              <a:cxn ang="0">
                <a:pos x="csX1385" y="csY1385"/>
              </a:cxn>
              <a:cxn ang="0">
                <a:pos x="csX1386" y="csY1386"/>
              </a:cxn>
              <a:cxn ang="0">
                <a:pos x="csX1387" y="csY1387"/>
              </a:cxn>
              <a:cxn ang="0">
                <a:pos x="csX1388" y="csY1388"/>
              </a:cxn>
              <a:cxn ang="0">
                <a:pos x="csX1389" y="csY1389"/>
              </a:cxn>
              <a:cxn ang="0">
                <a:pos x="csX1390" y="csY1390"/>
              </a:cxn>
              <a:cxn ang="0">
                <a:pos x="csX1391" y="csY1391"/>
              </a:cxn>
              <a:cxn ang="0">
                <a:pos x="csX1392" y="csY1392"/>
              </a:cxn>
              <a:cxn ang="0">
                <a:pos x="csX1393" y="csY1393"/>
              </a:cxn>
              <a:cxn ang="0">
                <a:pos x="csX1394" y="csY1394"/>
              </a:cxn>
              <a:cxn ang="0">
                <a:pos x="csX1395" y="csY1395"/>
              </a:cxn>
              <a:cxn ang="0">
                <a:pos x="csX1396" y="csY1396"/>
              </a:cxn>
              <a:cxn ang="0">
                <a:pos x="csX1397" y="csY1397"/>
              </a:cxn>
              <a:cxn ang="0">
                <a:pos x="csX1398" y="csY1398"/>
              </a:cxn>
              <a:cxn ang="0">
                <a:pos x="csX1399" y="csY1399"/>
              </a:cxn>
              <a:cxn ang="0">
                <a:pos x="csX1400" y="csY1400"/>
              </a:cxn>
              <a:cxn ang="0">
                <a:pos x="csX1401" y="csY1401"/>
              </a:cxn>
              <a:cxn ang="0">
                <a:pos x="csX1402" y="csY1402"/>
              </a:cxn>
              <a:cxn ang="0">
                <a:pos x="csX1403" y="csY1403"/>
              </a:cxn>
              <a:cxn ang="0">
                <a:pos x="csX1404" y="csY1404"/>
              </a:cxn>
              <a:cxn ang="0">
                <a:pos x="csX1405" y="csY1405"/>
              </a:cxn>
              <a:cxn ang="0">
                <a:pos x="csX1406" y="csY1406"/>
              </a:cxn>
              <a:cxn ang="0">
                <a:pos x="csX1407" y="csY1407"/>
              </a:cxn>
              <a:cxn ang="0">
                <a:pos x="csX1408" y="csY1408"/>
              </a:cxn>
              <a:cxn ang="0">
                <a:pos x="csX1409" y="csY1409"/>
              </a:cxn>
              <a:cxn ang="0">
                <a:pos x="csX1410" y="csY1410"/>
              </a:cxn>
              <a:cxn ang="0">
                <a:pos x="csX1411" y="csY1411"/>
              </a:cxn>
              <a:cxn ang="0">
                <a:pos x="csX1412" y="csY1412"/>
              </a:cxn>
              <a:cxn ang="0">
                <a:pos x="csX1413" y="csY1413"/>
              </a:cxn>
              <a:cxn ang="0">
                <a:pos x="csX1414" y="csY1414"/>
              </a:cxn>
              <a:cxn ang="0">
                <a:pos x="csX1415" y="csY1415"/>
              </a:cxn>
              <a:cxn ang="0">
                <a:pos x="csX1416" y="csY1416"/>
              </a:cxn>
              <a:cxn ang="0">
                <a:pos x="csX1417" y="csY1417"/>
              </a:cxn>
              <a:cxn ang="0">
                <a:pos x="csX1418" y="csY1418"/>
              </a:cxn>
              <a:cxn ang="0">
                <a:pos x="csX1419" y="csY1419"/>
              </a:cxn>
              <a:cxn ang="0">
                <a:pos x="csX1420" y="csY1420"/>
              </a:cxn>
              <a:cxn ang="0">
                <a:pos x="csX1421" y="csY1421"/>
              </a:cxn>
              <a:cxn ang="0">
                <a:pos x="csX1422" y="csY1422"/>
              </a:cxn>
              <a:cxn ang="0">
                <a:pos x="csX1423" y="csY1423"/>
              </a:cxn>
              <a:cxn ang="0">
                <a:pos x="csX1424" y="csY1424"/>
              </a:cxn>
              <a:cxn ang="0">
                <a:pos x="csX1425" y="csY1425"/>
              </a:cxn>
              <a:cxn ang="0">
                <a:pos x="csX1426" y="csY1426"/>
              </a:cxn>
              <a:cxn ang="0">
                <a:pos x="csX1427" y="csY1427"/>
              </a:cxn>
              <a:cxn ang="0">
                <a:pos x="csX1428" y="csY1428"/>
              </a:cxn>
              <a:cxn ang="0">
                <a:pos x="csX1429" y="csY1429"/>
              </a:cxn>
              <a:cxn ang="0">
                <a:pos x="csX1430" y="csY1430"/>
              </a:cxn>
              <a:cxn ang="0">
                <a:pos x="csX1431" y="csY1431"/>
              </a:cxn>
              <a:cxn ang="0">
                <a:pos x="csX1432" y="csY1432"/>
              </a:cxn>
              <a:cxn ang="0">
                <a:pos x="csX1433" y="csY1433"/>
              </a:cxn>
              <a:cxn ang="0">
                <a:pos x="csX1434" y="csY1434"/>
              </a:cxn>
              <a:cxn ang="0">
                <a:pos x="csX1435" y="csY1435"/>
              </a:cxn>
              <a:cxn ang="0">
                <a:pos x="csX1436" y="csY1436"/>
              </a:cxn>
              <a:cxn ang="0">
                <a:pos x="csX1437" y="csY1437"/>
              </a:cxn>
              <a:cxn ang="0">
                <a:pos x="csX1438" y="csY1438"/>
              </a:cxn>
              <a:cxn ang="0">
                <a:pos x="csX1439" y="csY1439"/>
              </a:cxn>
              <a:cxn ang="0">
                <a:pos x="csX1440" y="csY1440"/>
              </a:cxn>
              <a:cxn ang="0">
                <a:pos x="csX1441" y="csY1441"/>
              </a:cxn>
              <a:cxn ang="0">
                <a:pos x="csX1442" y="csY1442"/>
              </a:cxn>
              <a:cxn ang="0">
                <a:pos x="csX1443" y="csY1443"/>
              </a:cxn>
              <a:cxn ang="0">
                <a:pos x="csX1444" y="csY1444"/>
              </a:cxn>
              <a:cxn ang="0">
                <a:pos x="csX1445" y="csY1445"/>
              </a:cxn>
              <a:cxn ang="0">
                <a:pos x="csX1446" y="csY1446"/>
              </a:cxn>
              <a:cxn ang="0">
                <a:pos x="csX1447" y="csY1447"/>
              </a:cxn>
              <a:cxn ang="0">
                <a:pos x="csX1448" y="csY1448"/>
              </a:cxn>
              <a:cxn ang="0">
                <a:pos x="csX1449" y="csY1449"/>
              </a:cxn>
              <a:cxn ang="0">
                <a:pos x="csX1450" y="csY1450"/>
              </a:cxn>
              <a:cxn ang="0">
                <a:pos x="csX1451" y="csY1451"/>
              </a:cxn>
              <a:cxn ang="0">
                <a:pos x="csX1452" y="csY1452"/>
              </a:cxn>
              <a:cxn ang="0">
                <a:pos x="csX1453" y="csY1453"/>
              </a:cxn>
              <a:cxn ang="0">
                <a:pos x="csX1454" y="csY1454"/>
              </a:cxn>
              <a:cxn ang="0">
                <a:pos x="csX1455" y="csY1455"/>
              </a:cxn>
              <a:cxn ang="0">
                <a:pos x="csX1456" y="csY1456"/>
              </a:cxn>
              <a:cxn ang="0">
                <a:pos x="csX1457" y="csY1457"/>
              </a:cxn>
              <a:cxn ang="0">
                <a:pos x="csX1458" y="csY1458"/>
              </a:cxn>
              <a:cxn ang="0">
                <a:pos x="csX1459" y="csY1459"/>
              </a:cxn>
              <a:cxn ang="0">
                <a:pos x="csX1460" y="csY1460"/>
              </a:cxn>
              <a:cxn ang="0">
                <a:pos x="csX1461" y="csY1461"/>
              </a:cxn>
              <a:cxn ang="0">
                <a:pos x="csX1462" y="csY1462"/>
              </a:cxn>
              <a:cxn ang="0">
                <a:pos x="csX1463" y="csY1463"/>
              </a:cxn>
              <a:cxn ang="0">
                <a:pos x="csX1464" y="csY1464"/>
              </a:cxn>
              <a:cxn ang="0">
                <a:pos x="csX1465" y="csY1465"/>
              </a:cxn>
              <a:cxn ang="0">
                <a:pos x="csX1466" y="csY1466"/>
              </a:cxn>
              <a:cxn ang="0">
                <a:pos x="csX1467" y="csY1467"/>
              </a:cxn>
              <a:cxn ang="0">
                <a:pos x="csX1468" y="csY1468"/>
              </a:cxn>
              <a:cxn ang="0">
                <a:pos x="csX1469" y="csY1469"/>
              </a:cxn>
              <a:cxn ang="0">
                <a:pos x="csX1470" y="csY1470"/>
              </a:cxn>
              <a:cxn ang="0">
                <a:pos x="csX1471" y="csY1471"/>
              </a:cxn>
              <a:cxn ang="0">
                <a:pos x="csX1472" y="csY1472"/>
              </a:cxn>
              <a:cxn ang="0">
                <a:pos x="csX1473" y="csY1473"/>
              </a:cxn>
              <a:cxn ang="0">
                <a:pos x="csX1474" y="csY1474"/>
              </a:cxn>
              <a:cxn ang="0">
                <a:pos x="csX1475" y="csY1475"/>
              </a:cxn>
              <a:cxn ang="0">
                <a:pos x="csX1476" y="csY1476"/>
              </a:cxn>
              <a:cxn ang="0">
                <a:pos x="csX1477" y="csY1477"/>
              </a:cxn>
              <a:cxn ang="0">
                <a:pos x="csX1478" y="csY1478"/>
              </a:cxn>
              <a:cxn ang="0">
                <a:pos x="csX1479" y="csY1479"/>
              </a:cxn>
              <a:cxn ang="0">
                <a:pos x="csX1480" y="csY1480"/>
              </a:cxn>
              <a:cxn ang="0">
                <a:pos x="csX1481" y="csY1481"/>
              </a:cxn>
              <a:cxn ang="0">
                <a:pos x="csX1482" y="csY1482"/>
              </a:cxn>
              <a:cxn ang="0">
                <a:pos x="csX1483" y="csY1483"/>
              </a:cxn>
              <a:cxn ang="0">
                <a:pos x="csX1484" y="csY1484"/>
              </a:cxn>
              <a:cxn ang="0">
                <a:pos x="csX1485" y="csY1485"/>
              </a:cxn>
              <a:cxn ang="0">
                <a:pos x="csX1486" y="csY1486"/>
              </a:cxn>
              <a:cxn ang="0">
                <a:pos x="csX1487" y="csY1487"/>
              </a:cxn>
              <a:cxn ang="0">
                <a:pos x="csX1488" y="csY1488"/>
              </a:cxn>
              <a:cxn ang="0">
                <a:pos x="csX1489" y="csY1489"/>
              </a:cxn>
              <a:cxn ang="0">
                <a:pos x="csX1490" y="csY1490"/>
              </a:cxn>
              <a:cxn ang="0">
                <a:pos x="csX1491" y="csY1491"/>
              </a:cxn>
              <a:cxn ang="0">
                <a:pos x="csX1492" y="csY1492"/>
              </a:cxn>
              <a:cxn ang="0">
                <a:pos x="csX1493" y="csY1493"/>
              </a:cxn>
              <a:cxn ang="0">
                <a:pos x="csX1494" y="csY1494"/>
              </a:cxn>
              <a:cxn ang="0">
                <a:pos x="csX1495" y="csY1495"/>
              </a:cxn>
              <a:cxn ang="0">
                <a:pos x="csX1496" y="csY1496"/>
              </a:cxn>
              <a:cxn ang="0">
                <a:pos x="csX1497" y="csY1497"/>
              </a:cxn>
              <a:cxn ang="0">
                <a:pos x="csX1498" y="csY1498"/>
              </a:cxn>
              <a:cxn ang="0">
                <a:pos x="csX1499" y="csY1499"/>
              </a:cxn>
              <a:cxn ang="0">
                <a:pos x="csX1500" y="csY1500"/>
              </a:cxn>
              <a:cxn ang="0">
                <a:pos x="csX1501" y="csY1501"/>
              </a:cxn>
              <a:cxn ang="0">
                <a:pos x="csX1502" y="csY1502"/>
              </a:cxn>
              <a:cxn ang="0">
                <a:pos x="csX1503" y="csY1503"/>
              </a:cxn>
              <a:cxn ang="0">
                <a:pos x="csX1504" y="csY1504"/>
              </a:cxn>
              <a:cxn ang="0">
                <a:pos x="csX1505" y="csY1505"/>
              </a:cxn>
              <a:cxn ang="0">
                <a:pos x="csX1506" y="csY1506"/>
              </a:cxn>
              <a:cxn ang="0">
                <a:pos x="csX1507" y="csY1507"/>
              </a:cxn>
              <a:cxn ang="0">
                <a:pos x="csX1508" y="csY1508"/>
              </a:cxn>
              <a:cxn ang="0">
                <a:pos x="csX1509" y="csY1509"/>
              </a:cxn>
              <a:cxn ang="0">
                <a:pos x="csX1510" y="csY1510"/>
              </a:cxn>
              <a:cxn ang="0">
                <a:pos x="csX1511" y="csY1511"/>
              </a:cxn>
              <a:cxn ang="0">
                <a:pos x="csX1512" y="csY1512"/>
              </a:cxn>
              <a:cxn ang="0">
                <a:pos x="csX1513" y="csY1513"/>
              </a:cxn>
              <a:cxn ang="0">
                <a:pos x="csX1514" y="csY1514"/>
              </a:cxn>
              <a:cxn ang="0">
                <a:pos x="csX1515" y="csY1515"/>
              </a:cxn>
              <a:cxn ang="0">
                <a:pos x="csX1516" y="csY1516"/>
              </a:cxn>
              <a:cxn ang="0">
                <a:pos x="csX1517" y="csY1517"/>
              </a:cxn>
              <a:cxn ang="0">
                <a:pos x="csX1518" y="csY1518"/>
              </a:cxn>
              <a:cxn ang="0">
                <a:pos x="csX1519" y="csY1519"/>
              </a:cxn>
              <a:cxn ang="0">
                <a:pos x="csX1520" y="csY1520"/>
              </a:cxn>
              <a:cxn ang="0">
                <a:pos x="csX1521" y="csY1521"/>
              </a:cxn>
              <a:cxn ang="0">
                <a:pos x="csX1522" y="csY1522"/>
              </a:cxn>
              <a:cxn ang="0">
                <a:pos x="csX1523" y="csY1523"/>
              </a:cxn>
              <a:cxn ang="0">
                <a:pos x="csX1524" y="csY1524"/>
              </a:cxn>
              <a:cxn ang="0">
                <a:pos x="csX1525" y="csY1525"/>
              </a:cxn>
              <a:cxn ang="0">
                <a:pos x="csX1526" y="csY1526"/>
              </a:cxn>
              <a:cxn ang="0">
                <a:pos x="csX1527" y="csY1527"/>
              </a:cxn>
              <a:cxn ang="0">
                <a:pos x="csX1528" y="csY1528"/>
              </a:cxn>
              <a:cxn ang="0">
                <a:pos x="csX1529" y="csY1529"/>
              </a:cxn>
              <a:cxn ang="0">
                <a:pos x="csX1530" y="csY1530"/>
              </a:cxn>
              <a:cxn ang="0">
                <a:pos x="csX1531" y="csY1531"/>
              </a:cxn>
              <a:cxn ang="0">
                <a:pos x="csX1532" y="csY1532"/>
              </a:cxn>
              <a:cxn ang="0">
                <a:pos x="csX1533" y="csY1533"/>
              </a:cxn>
              <a:cxn ang="0">
                <a:pos x="csX1534" y="csY1534"/>
              </a:cxn>
              <a:cxn ang="0">
                <a:pos x="csX1535" y="csY1535"/>
              </a:cxn>
              <a:cxn ang="0">
                <a:pos x="csX1536" y="csY1536"/>
              </a:cxn>
              <a:cxn ang="0">
                <a:pos x="csX1537" y="csY1537"/>
              </a:cxn>
              <a:cxn ang="0">
                <a:pos x="csX1538" y="csY1538"/>
              </a:cxn>
              <a:cxn ang="0">
                <a:pos x="csX1539" y="csY1539"/>
              </a:cxn>
              <a:cxn ang="0">
                <a:pos x="csX1540" y="csY1540"/>
              </a:cxn>
              <a:cxn ang="0">
                <a:pos x="csX1541" y="csY1541"/>
              </a:cxn>
              <a:cxn ang="0">
                <a:pos x="csX1542" y="csY1542"/>
              </a:cxn>
              <a:cxn ang="0">
                <a:pos x="csX1543" y="csY1543"/>
              </a:cxn>
              <a:cxn ang="0">
                <a:pos x="csX1544" y="csY1544"/>
              </a:cxn>
              <a:cxn ang="0">
                <a:pos x="csX1545" y="csY1545"/>
              </a:cxn>
              <a:cxn ang="0">
                <a:pos x="csX1546" y="csY1546"/>
              </a:cxn>
              <a:cxn ang="0">
                <a:pos x="csX1547" y="csY1547"/>
              </a:cxn>
              <a:cxn ang="0">
                <a:pos x="csX1548" y="csY1548"/>
              </a:cxn>
              <a:cxn ang="0">
                <a:pos x="csX1549" y="csY1549"/>
              </a:cxn>
              <a:cxn ang="0">
                <a:pos x="csX1550" y="csY1550"/>
              </a:cxn>
              <a:cxn ang="0">
                <a:pos x="csX1551" y="csY1551"/>
              </a:cxn>
              <a:cxn ang="0">
                <a:pos x="csX1552" y="csY1552"/>
              </a:cxn>
              <a:cxn ang="0">
                <a:pos x="csX1553" y="csY1553"/>
              </a:cxn>
              <a:cxn ang="0">
                <a:pos x="csX1554" y="csY1554"/>
              </a:cxn>
              <a:cxn ang="0">
                <a:pos x="csX1555" y="csY1555"/>
              </a:cxn>
              <a:cxn ang="0">
                <a:pos x="csX1556" y="csY1556"/>
              </a:cxn>
              <a:cxn ang="0">
                <a:pos x="csX1557" y="csY1557"/>
              </a:cxn>
              <a:cxn ang="0">
                <a:pos x="csX1558" y="csY1558"/>
              </a:cxn>
              <a:cxn ang="0">
                <a:pos x="csX1559" y="csY1559"/>
              </a:cxn>
              <a:cxn ang="0">
                <a:pos x="csX1560" y="csY1560"/>
              </a:cxn>
              <a:cxn ang="0">
                <a:pos x="csX1561" y="csY1561"/>
              </a:cxn>
              <a:cxn ang="0">
                <a:pos x="csX1562" y="csY1562"/>
              </a:cxn>
              <a:cxn ang="0">
                <a:pos x="csX1563" y="csY1563"/>
              </a:cxn>
              <a:cxn ang="0">
                <a:pos x="csX1564" y="csY1564"/>
              </a:cxn>
              <a:cxn ang="0">
                <a:pos x="csX1565" y="csY1565"/>
              </a:cxn>
              <a:cxn ang="0">
                <a:pos x="csX1566" y="csY1566"/>
              </a:cxn>
              <a:cxn ang="0">
                <a:pos x="csX1567" y="csY1567"/>
              </a:cxn>
              <a:cxn ang="0">
                <a:pos x="csX1568" y="csY1568"/>
              </a:cxn>
              <a:cxn ang="0">
                <a:pos x="csX1569" y="csY1569"/>
              </a:cxn>
              <a:cxn ang="0">
                <a:pos x="csX1570" y="csY1570"/>
              </a:cxn>
              <a:cxn ang="0">
                <a:pos x="csX1571" y="csY1571"/>
              </a:cxn>
              <a:cxn ang="0">
                <a:pos x="csX1572" y="csY1572"/>
              </a:cxn>
              <a:cxn ang="0">
                <a:pos x="csX1573" y="csY1573"/>
              </a:cxn>
              <a:cxn ang="0">
                <a:pos x="csX1574" y="csY1574"/>
              </a:cxn>
              <a:cxn ang="0">
                <a:pos x="csX1575" y="csY1575"/>
              </a:cxn>
              <a:cxn ang="0">
                <a:pos x="csX1576" y="csY1576"/>
              </a:cxn>
              <a:cxn ang="0">
                <a:pos x="csX1577" y="csY1577"/>
              </a:cxn>
              <a:cxn ang="0">
                <a:pos x="csX1578" y="csY1578"/>
              </a:cxn>
              <a:cxn ang="0">
                <a:pos x="csX1579" y="csY1579"/>
              </a:cxn>
              <a:cxn ang="0">
                <a:pos x="csX1580" y="csY1580"/>
              </a:cxn>
              <a:cxn ang="0">
                <a:pos x="csX1581" y="csY1581"/>
              </a:cxn>
              <a:cxn ang="0">
                <a:pos x="csX1582" y="csY1582"/>
              </a:cxn>
              <a:cxn ang="0">
                <a:pos x="csX1583" y="csY1583"/>
              </a:cxn>
              <a:cxn ang="0">
                <a:pos x="csX1584" y="csY1584"/>
              </a:cxn>
              <a:cxn ang="0">
                <a:pos x="csX1585" y="csY1585"/>
              </a:cxn>
              <a:cxn ang="0">
                <a:pos x="csX1586" y="csY1586"/>
              </a:cxn>
              <a:cxn ang="0">
                <a:pos x="csX1587" y="csY1587"/>
              </a:cxn>
              <a:cxn ang="0">
                <a:pos x="csX1588" y="csY1588"/>
              </a:cxn>
              <a:cxn ang="0">
                <a:pos x="csX1589" y="csY1589"/>
              </a:cxn>
              <a:cxn ang="0">
                <a:pos x="csX1590" y="csY1590"/>
              </a:cxn>
              <a:cxn ang="0">
                <a:pos x="csX1591" y="csY1591"/>
              </a:cxn>
              <a:cxn ang="0">
                <a:pos x="csX1592" y="csY1592"/>
              </a:cxn>
              <a:cxn ang="0">
                <a:pos x="csX1593" y="csY1593"/>
              </a:cxn>
              <a:cxn ang="0">
                <a:pos x="csX1594" y="csY1594"/>
              </a:cxn>
              <a:cxn ang="0">
                <a:pos x="csX1595" y="csY1595"/>
              </a:cxn>
              <a:cxn ang="0">
                <a:pos x="csX1596" y="csY1596"/>
              </a:cxn>
              <a:cxn ang="0">
                <a:pos x="csX1597" y="csY1597"/>
              </a:cxn>
              <a:cxn ang="0">
                <a:pos x="csX1598" y="csY1598"/>
              </a:cxn>
              <a:cxn ang="0">
                <a:pos x="csX1599" y="csY1599"/>
              </a:cxn>
              <a:cxn ang="0">
                <a:pos x="csX1600" y="csY1600"/>
              </a:cxn>
              <a:cxn ang="0">
                <a:pos x="csX1601" y="csY1601"/>
              </a:cxn>
              <a:cxn ang="0">
                <a:pos x="csX1602" y="csY1602"/>
              </a:cxn>
              <a:cxn ang="0">
                <a:pos x="csX1603" y="csY1603"/>
              </a:cxn>
              <a:cxn ang="0">
                <a:pos x="csX1604" y="csY1604"/>
              </a:cxn>
              <a:cxn ang="0">
                <a:pos x="csX1605" y="csY1605"/>
              </a:cxn>
              <a:cxn ang="0">
                <a:pos x="csX1606" y="csY1606"/>
              </a:cxn>
              <a:cxn ang="0">
                <a:pos x="csX1607" y="csY1607"/>
              </a:cxn>
              <a:cxn ang="0">
                <a:pos x="csX1608" y="csY1608"/>
              </a:cxn>
              <a:cxn ang="0">
                <a:pos x="csX1609" y="csY1609"/>
              </a:cxn>
              <a:cxn ang="0">
                <a:pos x="csX1610" y="csY1610"/>
              </a:cxn>
              <a:cxn ang="0">
                <a:pos x="csX1611" y="csY1611"/>
              </a:cxn>
              <a:cxn ang="0">
                <a:pos x="csX1612" y="csY1612"/>
              </a:cxn>
              <a:cxn ang="0">
                <a:pos x="csX1613" y="csY1613"/>
              </a:cxn>
              <a:cxn ang="0">
                <a:pos x="csX1614" y="csY1614"/>
              </a:cxn>
              <a:cxn ang="0">
                <a:pos x="csX1615" y="csY1615"/>
              </a:cxn>
              <a:cxn ang="0">
                <a:pos x="csX1616" y="csY1616"/>
              </a:cxn>
              <a:cxn ang="0">
                <a:pos x="csX1617" y="csY1617"/>
              </a:cxn>
              <a:cxn ang="0">
                <a:pos x="csX1618" y="csY1618"/>
              </a:cxn>
              <a:cxn ang="0">
                <a:pos x="csX1619" y="csY1619"/>
              </a:cxn>
              <a:cxn ang="0">
                <a:pos x="csX1620" y="csY1620"/>
              </a:cxn>
              <a:cxn ang="0">
                <a:pos x="csX1621" y="csY1621"/>
              </a:cxn>
              <a:cxn ang="0">
                <a:pos x="csX1622" y="csY1622"/>
              </a:cxn>
              <a:cxn ang="0">
                <a:pos x="csX1623" y="csY1623"/>
              </a:cxn>
              <a:cxn ang="0">
                <a:pos x="csX1624" y="csY1624"/>
              </a:cxn>
              <a:cxn ang="0">
                <a:pos x="csX1625" y="csY1625"/>
              </a:cxn>
              <a:cxn ang="0">
                <a:pos x="csX1626" y="csY1626"/>
              </a:cxn>
              <a:cxn ang="0">
                <a:pos x="csX1627" y="csY1627"/>
              </a:cxn>
              <a:cxn ang="0">
                <a:pos x="csX1628" y="csY1628"/>
              </a:cxn>
              <a:cxn ang="0">
                <a:pos x="csX1629" y="csY1629"/>
              </a:cxn>
              <a:cxn ang="0">
                <a:pos x="csX1630" y="csY1630"/>
              </a:cxn>
              <a:cxn ang="0">
                <a:pos x="csX1631" y="csY1631"/>
              </a:cxn>
              <a:cxn ang="0">
                <a:pos x="csX1632" y="csY1632"/>
              </a:cxn>
              <a:cxn ang="0">
                <a:pos x="csX1633" y="csY1633"/>
              </a:cxn>
              <a:cxn ang="0">
                <a:pos x="csX1634" y="csY1634"/>
              </a:cxn>
              <a:cxn ang="0">
                <a:pos x="csX1635" y="csY1635"/>
              </a:cxn>
              <a:cxn ang="0">
                <a:pos x="csX1636" y="csY1636"/>
              </a:cxn>
              <a:cxn ang="0">
                <a:pos x="csX1637" y="csY1637"/>
              </a:cxn>
              <a:cxn ang="0">
                <a:pos x="csX1638" y="csY1638"/>
              </a:cxn>
              <a:cxn ang="0">
                <a:pos x="csX1639" y="csY1639"/>
              </a:cxn>
              <a:cxn ang="0">
                <a:pos x="csX1640" y="csY1640"/>
              </a:cxn>
              <a:cxn ang="0">
                <a:pos x="csX1641" y="csY1641"/>
              </a:cxn>
              <a:cxn ang="0">
                <a:pos x="csX1642" y="csY1642"/>
              </a:cxn>
              <a:cxn ang="0">
                <a:pos x="csX1643" y="csY1643"/>
              </a:cxn>
              <a:cxn ang="0">
                <a:pos x="csX1644" y="csY1644"/>
              </a:cxn>
              <a:cxn ang="0">
                <a:pos x="csX1645" y="csY1645"/>
              </a:cxn>
              <a:cxn ang="0">
                <a:pos x="csX1646" y="csY1646"/>
              </a:cxn>
              <a:cxn ang="0">
                <a:pos x="csX1647" y="csY1647"/>
              </a:cxn>
              <a:cxn ang="0">
                <a:pos x="csX1648" y="csY1648"/>
              </a:cxn>
              <a:cxn ang="0">
                <a:pos x="csX1649" y="csY1649"/>
              </a:cxn>
              <a:cxn ang="0">
                <a:pos x="csX1650" y="csY1650"/>
              </a:cxn>
              <a:cxn ang="0">
                <a:pos x="csX1651" y="csY1651"/>
              </a:cxn>
              <a:cxn ang="0">
                <a:pos x="csX1652" y="csY1652"/>
              </a:cxn>
              <a:cxn ang="0">
                <a:pos x="csX1653" y="csY1653"/>
              </a:cxn>
              <a:cxn ang="0">
                <a:pos x="csX1654" y="csY1654"/>
              </a:cxn>
              <a:cxn ang="0">
                <a:pos x="csX1655" y="csY1655"/>
              </a:cxn>
              <a:cxn ang="0">
                <a:pos x="csX1656" y="csY1656"/>
              </a:cxn>
              <a:cxn ang="0">
                <a:pos x="csX1657" y="csY1657"/>
              </a:cxn>
              <a:cxn ang="0">
                <a:pos x="csX1658" y="csY1658"/>
              </a:cxn>
              <a:cxn ang="0">
                <a:pos x="csX1659" y="csY1659"/>
              </a:cxn>
              <a:cxn ang="0">
                <a:pos x="csX1660" y="csY1660"/>
              </a:cxn>
              <a:cxn ang="0">
                <a:pos x="csX1661" y="csY1661"/>
              </a:cxn>
              <a:cxn ang="0">
                <a:pos x="csX1662" y="csY1662"/>
              </a:cxn>
              <a:cxn ang="0">
                <a:pos x="csX1663" y="csY1663"/>
              </a:cxn>
              <a:cxn ang="0">
                <a:pos x="csX1664" y="csY1664"/>
              </a:cxn>
              <a:cxn ang="0">
                <a:pos x="csX1665" y="csY1665"/>
              </a:cxn>
              <a:cxn ang="0">
                <a:pos x="csX1666" y="csY1666"/>
              </a:cxn>
              <a:cxn ang="0">
                <a:pos x="csX1667" y="csY1667"/>
              </a:cxn>
              <a:cxn ang="0">
                <a:pos x="csX1668" y="csY1668"/>
              </a:cxn>
              <a:cxn ang="0">
                <a:pos x="csX1669" y="csY1669"/>
              </a:cxn>
              <a:cxn ang="0">
                <a:pos x="csX1670" y="csY1670"/>
              </a:cxn>
              <a:cxn ang="0">
                <a:pos x="csX1671" y="csY1671"/>
              </a:cxn>
              <a:cxn ang="0">
                <a:pos x="csX1672" y="csY1672"/>
              </a:cxn>
              <a:cxn ang="0">
                <a:pos x="csX1673" y="csY1673"/>
              </a:cxn>
              <a:cxn ang="0">
                <a:pos x="csX1674" y="csY1674"/>
              </a:cxn>
              <a:cxn ang="0">
                <a:pos x="csX1675" y="csY1675"/>
              </a:cxn>
              <a:cxn ang="0">
                <a:pos x="csX1676" y="csY1676"/>
              </a:cxn>
              <a:cxn ang="0">
                <a:pos x="csX1677" y="csY1677"/>
              </a:cxn>
              <a:cxn ang="0">
                <a:pos x="csX1678" y="csY1678"/>
              </a:cxn>
              <a:cxn ang="0">
                <a:pos x="csX1679" y="csY1679"/>
              </a:cxn>
              <a:cxn ang="0">
                <a:pos x="csX1680" y="csY1680"/>
              </a:cxn>
              <a:cxn ang="0">
                <a:pos x="csX1681" y="csY1681"/>
              </a:cxn>
              <a:cxn ang="0">
                <a:pos x="csX1682" y="csY1682"/>
              </a:cxn>
              <a:cxn ang="0">
                <a:pos x="csX1683" y="csY1683"/>
              </a:cxn>
              <a:cxn ang="0">
                <a:pos x="csX1684" y="csY1684"/>
              </a:cxn>
              <a:cxn ang="0">
                <a:pos x="csX1685" y="csY1685"/>
              </a:cxn>
              <a:cxn ang="0">
                <a:pos x="csX1686" y="csY1686"/>
              </a:cxn>
              <a:cxn ang="0">
                <a:pos x="csX1687" y="csY1687"/>
              </a:cxn>
              <a:cxn ang="0">
                <a:pos x="csX1688" y="csY1688"/>
              </a:cxn>
              <a:cxn ang="0">
                <a:pos x="csX1689" y="csY1689"/>
              </a:cxn>
              <a:cxn ang="0">
                <a:pos x="csX1690" y="csY1690"/>
              </a:cxn>
              <a:cxn ang="0">
                <a:pos x="csX1691" y="csY1691"/>
              </a:cxn>
              <a:cxn ang="0">
                <a:pos x="csX1692" y="csY1692"/>
              </a:cxn>
              <a:cxn ang="0">
                <a:pos x="csX1693" y="csY1693"/>
              </a:cxn>
              <a:cxn ang="0">
                <a:pos x="csX1694" y="csY1694"/>
              </a:cxn>
              <a:cxn ang="0">
                <a:pos x="csX1695" y="csY1695"/>
              </a:cxn>
              <a:cxn ang="0">
                <a:pos x="csX1696" y="csY1696"/>
              </a:cxn>
              <a:cxn ang="0">
                <a:pos x="csX1697" y="csY1697"/>
              </a:cxn>
              <a:cxn ang="0">
                <a:pos x="csX1698" y="csY1698"/>
              </a:cxn>
              <a:cxn ang="0">
                <a:pos x="csX1699" y="csY1699"/>
              </a:cxn>
              <a:cxn ang="0">
                <a:pos x="csX1700" y="csY1700"/>
              </a:cxn>
              <a:cxn ang="0">
                <a:pos x="csX1701" y="csY1701"/>
              </a:cxn>
              <a:cxn ang="0">
                <a:pos x="csX1702" y="csY1702"/>
              </a:cxn>
              <a:cxn ang="0">
                <a:pos x="csX1703" y="csY1703"/>
              </a:cxn>
              <a:cxn ang="0">
                <a:pos x="csX1704" y="csY1704"/>
              </a:cxn>
              <a:cxn ang="0">
                <a:pos x="csX1705" y="csY1705"/>
              </a:cxn>
              <a:cxn ang="0">
                <a:pos x="csX1706" y="csY1706"/>
              </a:cxn>
              <a:cxn ang="0">
                <a:pos x="csX1707" y="csY1707"/>
              </a:cxn>
              <a:cxn ang="0">
                <a:pos x="csX1708" y="csY1708"/>
              </a:cxn>
              <a:cxn ang="0">
                <a:pos x="csX1709" y="csY1709"/>
              </a:cxn>
              <a:cxn ang="0">
                <a:pos x="csX1710" y="csY1710"/>
              </a:cxn>
              <a:cxn ang="0">
                <a:pos x="csX1711" y="csY1711"/>
              </a:cxn>
              <a:cxn ang="0">
                <a:pos x="csX1712" y="csY1712"/>
              </a:cxn>
              <a:cxn ang="0">
                <a:pos x="csX1713" y="csY1713"/>
              </a:cxn>
              <a:cxn ang="0">
                <a:pos x="csX1714" y="csY1714"/>
              </a:cxn>
              <a:cxn ang="0">
                <a:pos x="csX1715" y="csY1715"/>
              </a:cxn>
              <a:cxn ang="0">
                <a:pos x="csX1716" y="csY1716"/>
              </a:cxn>
              <a:cxn ang="0">
                <a:pos x="csX1717" y="csY1717"/>
              </a:cxn>
              <a:cxn ang="0">
                <a:pos x="csX1718" y="csY1718"/>
              </a:cxn>
              <a:cxn ang="0">
                <a:pos x="csX1719" y="csY1719"/>
              </a:cxn>
              <a:cxn ang="0">
                <a:pos x="csX1720" y="csY1720"/>
              </a:cxn>
              <a:cxn ang="0">
                <a:pos x="csX1721" y="csY1721"/>
              </a:cxn>
              <a:cxn ang="0">
                <a:pos x="csX1722" y="csY1722"/>
              </a:cxn>
              <a:cxn ang="0">
                <a:pos x="csX1723" y="csY1723"/>
              </a:cxn>
              <a:cxn ang="0">
                <a:pos x="csX1724" y="csY1724"/>
              </a:cxn>
              <a:cxn ang="0">
                <a:pos x="csX1725" y="csY1725"/>
              </a:cxn>
              <a:cxn ang="0">
                <a:pos x="csX1726" y="csY1726"/>
              </a:cxn>
              <a:cxn ang="0">
                <a:pos x="csX1727" y="csY1727"/>
              </a:cxn>
              <a:cxn ang="0">
                <a:pos x="csX1728" y="csY1728"/>
              </a:cxn>
              <a:cxn ang="0">
                <a:pos x="csX1729" y="csY1729"/>
              </a:cxn>
              <a:cxn ang="0">
                <a:pos x="csX1730" y="csY1730"/>
              </a:cxn>
              <a:cxn ang="0">
                <a:pos x="csX1731" y="csY1731"/>
              </a:cxn>
              <a:cxn ang="0">
                <a:pos x="csX1732" y="csY1732"/>
              </a:cxn>
              <a:cxn ang="0">
                <a:pos x="csX1733" y="csY1733"/>
              </a:cxn>
              <a:cxn ang="0">
                <a:pos x="csX1734" y="csY1734"/>
              </a:cxn>
              <a:cxn ang="0">
                <a:pos x="csX1735" y="csY1735"/>
              </a:cxn>
              <a:cxn ang="0">
                <a:pos x="csX1736" y="csY1736"/>
              </a:cxn>
              <a:cxn ang="0">
                <a:pos x="csX1737" y="csY1737"/>
              </a:cxn>
              <a:cxn ang="0">
                <a:pos x="csX1738" y="csY1738"/>
              </a:cxn>
              <a:cxn ang="0">
                <a:pos x="csX1739" y="csY1739"/>
              </a:cxn>
              <a:cxn ang="0">
                <a:pos x="csX1740" y="csY1740"/>
              </a:cxn>
              <a:cxn ang="0">
                <a:pos x="csX1741" y="csY1741"/>
              </a:cxn>
              <a:cxn ang="0">
                <a:pos x="csX1742" y="csY1742"/>
              </a:cxn>
              <a:cxn ang="0">
                <a:pos x="csX1743" y="csY1743"/>
              </a:cxn>
              <a:cxn ang="0">
                <a:pos x="csX1744" y="csY1744"/>
              </a:cxn>
              <a:cxn ang="0">
                <a:pos x="csX1745" y="csY1745"/>
              </a:cxn>
              <a:cxn ang="0">
                <a:pos x="csX1746" y="csY1746"/>
              </a:cxn>
              <a:cxn ang="0">
                <a:pos x="csX1747" y="csY1747"/>
              </a:cxn>
              <a:cxn ang="0">
                <a:pos x="csX1748" y="csY1748"/>
              </a:cxn>
              <a:cxn ang="0">
                <a:pos x="csX1749" y="csY1749"/>
              </a:cxn>
              <a:cxn ang="0">
                <a:pos x="csX1750" y="csY1750"/>
              </a:cxn>
              <a:cxn ang="0">
                <a:pos x="csX1751" y="csY1751"/>
              </a:cxn>
              <a:cxn ang="0">
                <a:pos x="csX1752" y="csY1752"/>
              </a:cxn>
              <a:cxn ang="0">
                <a:pos x="csX1753" y="csY1753"/>
              </a:cxn>
              <a:cxn ang="0">
                <a:pos x="csX1754" y="csY1754"/>
              </a:cxn>
              <a:cxn ang="0">
                <a:pos x="csX1755" y="csY1755"/>
              </a:cxn>
              <a:cxn ang="0">
                <a:pos x="csX1756" y="csY1756"/>
              </a:cxn>
              <a:cxn ang="0">
                <a:pos x="csX1757" y="csY1757"/>
              </a:cxn>
              <a:cxn ang="0">
                <a:pos x="csX1758" y="csY1758"/>
              </a:cxn>
              <a:cxn ang="0">
                <a:pos x="csX1759" y="csY1759"/>
              </a:cxn>
              <a:cxn ang="0">
                <a:pos x="csX1760" y="csY1760"/>
              </a:cxn>
              <a:cxn ang="0">
                <a:pos x="csX1761" y="csY1761"/>
              </a:cxn>
              <a:cxn ang="0">
                <a:pos x="csX1762" y="csY1762"/>
              </a:cxn>
              <a:cxn ang="0">
                <a:pos x="csX1763" y="csY1763"/>
              </a:cxn>
              <a:cxn ang="0">
                <a:pos x="csX1764" y="csY1764"/>
              </a:cxn>
              <a:cxn ang="0">
                <a:pos x="csX1765" y="csY1765"/>
              </a:cxn>
              <a:cxn ang="0">
                <a:pos x="csX1766" y="csY1766"/>
              </a:cxn>
              <a:cxn ang="0">
                <a:pos x="csX1767" y="csY1767"/>
              </a:cxn>
              <a:cxn ang="0">
                <a:pos x="csX1768" y="csY1768"/>
              </a:cxn>
              <a:cxn ang="0">
                <a:pos x="csX1769" y="csY1769"/>
              </a:cxn>
              <a:cxn ang="0">
                <a:pos x="csX1770" y="csY1770"/>
              </a:cxn>
              <a:cxn ang="0">
                <a:pos x="csX1771" y="csY1771"/>
              </a:cxn>
              <a:cxn ang="0">
                <a:pos x="csX1772" y="csY1772"/>
              </a:cxn>
              <a:cxn ang="0">
                <a:pos x="csX1773" y="csY1773"/>
              </a:cxn>
              <a:cxn ang="0">
                <a:pos x="csX1774" y="csY1774"/>
              </a:cxn>
              <a:cxn ang="0">
                <a:pos x="csX1775" y="csY1775"/>
              </a:cxn>
              <a:cxn ang="0">
                <a:pos x="csX1776" y="csY1776"/>
              </a:cxn>
              <a:cxn ang="0">
                <a:pos x="csX1777" y="csY1777"/>
              </a:cxn>
              <a:cxn ang="0">
                <a:pos x="csX1778" y="csY1778"/>
              </a:cxn>
              <a:cxn ang="0">
                <a:pos x="csX1779" y="csY1779"/>
              </a:cxn>
              <a:cxn ang="0">
                <a:pos x="csX1780" y="csY1780"/>
              </a:cxn>
              <a:cxn ang="0">
                <a:pos x="csX1781" y="csY1781"/>
              </a:cxn>
              <a:cxn ang="0">
                <a:pos x="csX1782" y="csY1782"/>
              </a:cxn>
              <a:cxn ang="0">
                <a:pos x="csX1783" y="csY1783"/>
              </a:cxn>
              <a:cxn ang="0">
                <a:pos x="csX1784" y="csY1784"/>
              </a:cxn>
              <a:cxn ang="0">
                <a:pos x="csX1785" y="csY1785"/>
              </a:cxn>
              <a:cxn ang="0">
                <a:pos x="csX1786" y="csY1786"/>
              </a:cxn>
              <a:cxn ang="0">
                <a:pos x="csX1787" y="csY1787"/>
              </a:cxn>
              <a:cxn ang="0">
                <a:pos x="csX1788" y="csY1788"/>
              </a:cxn>
              <a:cxn ang="0">
                <a:pos x="csX1789" y="csY1789"/>
              </a:cxn>
              <a:cxn ang="0">
                <a:pos x="csX1790" y="csY1790"/>
              </a:cxn>
              <a:cxn ang="0">
                <a:pos x="csX1791" y="csY1791"/>
              </a:cxn>
              <a:cxn ang="0">
                <a:pos x="csX1792" y="csY1792"/>
              </a:cxn>
              <a:cxn ang="0">
                <a:pos x="csX1793" y="csY1793"/>
              </a:cxn>
              <a:cxn ang="0">
                <a:pos x="csX1794" y="csY1794"/>
              </a:cxn>
              <a:cxn ang="0">
                <a:pos x="csX1795" y="csY1795"/>
              </a:cxn>
              <a:cxn ang="0">
                <a:pos x="csX1796" y="csY1796"/>
              </a:cxn>
              <a:cxn ang="0">
                <a:pos x="csX1797" y="csY1797"/>
              </a:cxn>
              <a:cxn ang="0">
                <a:pos x="csX1798" y="csY1798"/>
              </a:cxn>
              <a:cxn ang="0">
                <a:pos x="csX1799" y="csY1799"/>
              </a:cxn>
              <a:cxn ang="0">
                <a:pos x="csX1800" y="csY1800"/>
              </a:cxn>
              <a:cxn ang="0">
                <a:pos x="csX1801" y="csY1801"/>
              </a:cxn>
              <a:cxn ang="0">
                <a:pos x="csX1802" y="csY1802"/>
              </a:cxn>
              <a:cxn ang="0">
                <a:pos x="csX1803" y="csY1803"/>
              </a:cxn>
              <a:cxn ang="0">
                <a:pos x="csX1804" y="csY1804"/>
              </a:cxn>
              <a:cxn ang="0">
                <a:pos x="csX1805" y="csY1805"/>
              </a:cxn>
              <a:cxn ang="0">
                <a:pos x="csX1806" y="csY1806"/>
              </a:cxn>
              <a:cxn ang="0">
                <a:pos x="csX1807" y="csY1807"/>
              </a:cxn>
              <a:cxn ang="0">
                <a:pos x="csX1808" y="csY1808"/>
              </a:cxn>
              <a:cxn ang="0">
                <a:pos x="csX1809" y="csY1809"/>
              </a:cxn>
              <a:cxn ang="0">
                <a:pos x="csX1810" y="csY1810"/>
              </a:cxn>
              <a:cxn ang="0">
                <a:pos x="csX1811" y="csY1811"/>
              </a:cxn>
              <a:cxn ang="0">
                <a:pos x="csX1812" y="csY1812"/>
              </a:cxn>
              <a:cxn ang="0">
                <a:pos x="csX1813" y="csY1813"/>
              </a:cxn>
              <a:cxn ang="0">
                <a:pos x="csX1814" y="csY1814"/>
              </a:cxn>
              <a:cxn ang="0">
                <a:pos x="csX1815" y="csY1815"/>
              </a:cxn>
              <a:cxn ang="0">
                <a:pos x="csX1816" y="csY1816"/>
              </a:cxn>
              <a:cxn ang="0">
                <a:pos x="csX1817" y="csY1817"/>
              </a:cxn>
              <a:cxn ang="0">
                <a:pos x="csX1818" y="csY1818"/>
              </a:cxn>
              <a:cxn ang="0">
                <a:pos x="csX1819" y="csY1819"/>
              </a:cxn>
              <a:cxn ang="0">
                <a:pos x="csX1820" y="csY1820"/>
              </a:cxn>
              <a:cxn ang="0">
                <a:pos x="csX1821" y="csY1821"/>
              </a:cxn>
              <a:cxn ang="0">
                <a:pos x="csX1822" y="csY1822"/>
              </a:cxn>
              <a:cxn ang="0">
                <a:pos x="csX1823" y="csY1823"/>
              </a:cxn>
              <a:cxn ang="0">
                <a:pos x="csX1824" y="csY1824"/>
              </a:cxn>
              <a:cxn ang="0">
                <a:pos x="csX1825" y="csY1825"/>
              </a:cxn>
              <a:cxn ang="0">
                <a:pos x="csX1826" y="csY1826"/>
              </a:cxn>
              <a:cxn ang="0">
                <a:pos x="csX1827" y="csY1827"/>
              </a:cxn>
              <a:cxn ang="0">
                <a:pos x="csX1828" y="csY1828"/>
              </a:cxn>
              <a:cxn ang="0">
                <a:pos x="csX1829" y="csY1829"/>
              </a:cxn>
              <a:cxn ang="0">
                <a:pos x="csX1830" y="csY1830"/>
              </a:cxn>
              <a:cxn ang="0">
                <a:pos x="csX1831" y="csY1831"/>
              </a:cxn>
              <a:cxn ang="0">
                <a:pos x="csX1832" y="csY1832"/>
              </a:cxn>
              <a:cxn ang="0">
                <a:pos x="csX1833" y="csY1833"/>
              </a:cxn>
              <a:cxn ang="0">
                <a:pos x="csX1834" y="csY1834"/>
              </a:cxn>
              <a:cxn ang="0">
                <a:pos x="csX1835" y="csY1835"/>
              </a:cxn>
              <a:cxn ang="0">
                <a:pos x="csX1836" y="csY1836"/>
              </a:cxn>
              <a:cxn ang="0">
                <a:pos x="csX1837" y="csY1837"/>
              </a:cxn>
              <a:cxn ang="0">
                <a:pos x="csX1838" y="csY1838"/>
              </a:cxn>
              <a:cxn ang="0">
                <a:pos x="csX1839" y="csY1839"/>
              </a:cxn>
              <a:cxn ang="0">
                <a:pos x="csX1840" y="csY1840"/>
              </a:cxn>
              <a:cxn ang="0">
                <a:pos x="csX1841" y="csY1841"/>
              </a:cxn>
              <a:cxn ang="0">
                <a:pos x="csX1842" y="csY1842"/>
              </a:cxn>
              <a:cxn ang="0">
                <a:pos x="csX1843" y="csY1843"/>
              </a:cxn>
              <a:cxn ang="0">
                <a:pos x="csX1844" y="csY1844"/>
              </a:cxn>
              <a:cxn ang="0">
                <a:pos x="csX1845" y="csY1845"/>
              </a:cxn>
              <a:cxn ang="0">
                <a:pos x="csX1846" y="csY1846"/>
              </a:cxn>
              <a:cxn ang="0">
                <a:pos x="csX1847" y="csY1847"/>
              </a:cxn>
              <a:cxn ang="0">
                <a:pos x="csX1848" y="csY1848"/>
              </a:cxn>
              <a:cxn ang="0">
                <a:pos x="csX1849" y="csY1849"/>
              </a:cxn>
              <a:cxn ang="0">
                <a:pos x="csX1850" y="csY1850"/>
              </a:cxn>
              <a:cxn ang="0">
                <a:pos x="csX1851" y="csY1851"/>
              </a:cxn>
              <a:cxn ang="0">
                <a:pos x="csX1852" y="csY1852"/>
              </a:cxn>
              <a:cxn ang="0">
                <a:pos x="csX1853" y="csY1853"/>
              </a:cxn>
              <a:cxn ang="0">
                <a:pos x="csX1854" y="csY1854"/>
              </a:cxn>
              <a:cxn ang="0">
                <a:pos x="csX1855" y="csY1855"/>
              </a:cxn>
              <a:cxn ang="0">
                <a:pos x="csX1856" y="csY1856"/>
              </a:cxn>
              <a:cxn ang="0">
                <a:pos x="csX1857" y="csY1857"/>
              </a:cxn>
              <a:cxn ang="0">
                <a:pos x="csX1858" y="csY1858"/>
              </a:cxn>
              <a:cxn ang="0">
                <a:pos x="csX1859" y="csY1859"/>
              </a:cxn>
              <a:cxn ang="0">
                <a:pos x="csX1860" y="csY1860"/>
              </a:cxn>
              <a:cxn ang="0">
                <a:pos x="csX1861" y="csY1861"/>
              </a:cxn>
              <a:cxn ang="0">
                <a:pos x="csX1862" y="csY1862"/>
              </a:cxn>
              <a:cxn ang="0">
                <a:pos x="csX1863" y="csY1863"/>
              </a:cxn>
              <a:cxn ang="0">
                <a:pos x="csX1864" y="csY1864"/>
              </a:cxn>
              <a:cxn ang="0">
                <a:pos x="csX1865" y="csY1865"/>
              </a:cxn>
              <a:cxn ang="0">
                <a:pos x="csX1866" y="csY1866"/>
              </a:cxn>
              <a:cxn ang="0">
                <a:pos x="csX1867" y="csY1867"/>
              </a:cxn>
              <a:cxn ang="0">
                <a:pos x="csX1868" y="csY1868"/>
              </a:cxn>
              <a:cxn ang="0">
                <a:pos x="csX1869" y="csY1869"/>
              </a:cxn>
              <a:cxn ang="0">
                <a:pos x="csX1870" y="csY1870"/>
              </a:cxn>
              <a:cxn ang="0">
                <a:pos x="csX1871" y="csY1871"/>
              </a:cxn>
              <a:cxn ang="0">
                <a:pos x="csX1872" y="csY1872"/>
              </a:cxn>
              <a:cxn ang="0">
                <a:pos x="csX1873" y="csY1873"/>
              </a:cxn>
              <a:cxn ang="0">
                <a:pos x="csX1874" y="csY1874"/>
              </a:cxn>
              <a:cxn ang="0">
                <a:pos x="csX1875" y="csY1875"/>
              </a:cxn>
              <a:cxn ang="0">
                <a:pos x="csX1876" y="csY1876"/>
              </a:cxn>
              <a:cxn ang="0">
                <a:pos x="csX1877" y="csY1877"/>
              </a:cxn>
              <a:cxn ang="0">
                <a:pos x="csX1878" y="csY1878"/>
              </a:cxn>
              <a:cxn ang="0">
                <a:pos x="csX1879" y="csY1879"/>
              </a:cxn>
              <a:cxn ang="0">
                <a:pos x="csX1880" y="csY1880"/>
              </a:cxn>
              <a:cxn ang="0">
                <a:pos x="csX1881" y="csY1881"/>
              </a:cxn>
              <a:cxn ang="0">
                <a:pos x="csX1882" y="csY1882"/>
              </a:cxn>
              <a:cxn ang="0">
                <a:pos x="csX1883" y="csY1883"/>
              </a:cxn>
              <a:cxn ang="0">
                <a:pos x="csX1884" y="csY1884"/>
              </a:cxn>
              <a:cxn ang="0">
                <a:pos x="csX1885" y="csY1885"/>
              </a:cxn>
              <a:cxn ang="0">
                <a:pos x="csX1886" y="csY1886"/>
              </a:cxn>
              <a:cxn ang="0">
                <a:pos x="csX1887" y="csY1887"/>
              </a:cxn>
              <a:cxn ang="0">
                <a:pos x="csX1888" y="csY1888"/>
              </a:cxn>
              <a:cxn ang="0">
                <a:pos x="csX1889" y="csY1889"/>
              </a:cxn>
              <a:cxn ang="0">
                <a:pos x="csX1890" y="csY1890"/>
              </a:cxn>
              <a:cxn ang="0">
                <a:pos x="csX1891" y="csY1891"/>
              </a:cxn>
              <a:cxn ang="0">
                <a:pos x="csX1892" y="csY1892"/>
              </a:cxn>
              <a:cxn ang="0">
                <a:pos x="csX1893" y="csY1893"/>
              </a:cxn>
              <a:cxn ang="0">
                <a:pos x="csX1894" y="csY1894"/>
              </a:cxn>
              <a:cxn ang="0">
                <a:pos x="csX1895" y="csY1895"/>
              </a:cxn>
              <a:cxn ang="0">
                <a:pos x="csX1896" y="csY1896"/>
              </a:cxn>
              <a:cxn ang="0">
                <a:pos x="csX1897" y="csY1897"/>
              </a:cxn>
              <a:cxn ang="0">
                <a:pos x="csX1898" y="csY1898"/>
              </a:cxn>
              <a:cxn ang="0">
                <a:pos x="csX1899" y="csY1899"/>
              </a:cxn>
              <a:cxn ang="0">
                <a:pos x="csX1900" y="csY1900"/>
              </a:cxn>
              <a:cxn ang="0">
                <a:pos x="csX1901" y="csY1901"/>
              </a:cxn>
              <a:cxn ang="0">
                <a:pos x="csX1902" y="csY1902"/>
              </a:cxn>
              <a:cxn ang="0">
                <a:pos x="csX1903" y="csY1903"/>
              </a:cxn>
              <a:cxn ang="0">
                <a:pos x="csX1904" y="csY1904"/>
              </a:cxn>
              <a:cxn ang="0">
                <a:pos x="csX1905" y="csY1905"/>
              </a:cxn>
              <a:cxn ang="0">
                <a:pos x="csX1906" y="csY1906"/>
              </a:cxn>
              <a:cxn ang="0">
                <a:pos x="csX1907" y="csY1907"/>
              </a:cxn>
              <a:cxn ang="0">
                <a:pos x="csX1908" y="csY1908"/>
              </a:cxn>
              <a:cxn ang="0">
                <a:pos x="csX1909" y="csY1909"/>
              </a:cxn>
              <a:cxn ang="0">
                <a:pos x="csX1910" y="csY1910"/>
              </a:cxn>
              <a:cxn ang="0">
                <a:pos x="csX1911" y="csY1911"/>
              </a:cxn>
              <a:cxn ang="0">
                <a:pos x="csX1912" y="csY1912"/>
              </a:cxn>
              <a:cxn ang="0">
                <a:pos x="csX1913" y="csY1913"/>
              </a:cxn>
              <a:cxn ang="0">
                <a:pos x="csX1914" y="csY1914"/>
              </a:cxn>
              <a:cxn ang="0">
                <a:pos x="csX1915" y="csY1915"/>
              </a:cxn>
              <a:cxn ang="0">
                <a:pos x="csX1916" y="csY1916"/>
              </a:cxn>
              <a:cxn ang="0">
                <a:pos x="csX1917" y="csY1917"/>
              </a:cxn>
              <a:cxn ang="0">
                <a:pos x="csX1918" y="csY1918"/>
              </a:cxn>
              <a:cxn ang="0">
                <a:pos x="csX1919" y="csY1919"/>
              </a:cxn>
              <a:cxn ang="0">
                <a:pos x="csX1920" y="csY1920"/>
              </a:cxn>
              <a:cxn ang="0">
                <a:pos x="csX1921" y="csY1921"/>
              </a:cxn>
              <a:cxn ang="0">
                <a:pos x="csX1922" y="csY1922"/>
              </a:cxn>
              <a:cxn ang="0">
                <a:pos x="csX1923" y="csY1923"/>
              </a:cxn>
              <a:cxn ang="0">
                <a:pos x="csX1924" y="csY1924"/>
              </a:cxn>
              <a:cxn ang="0">
                <a:pos x="csX1925" y="csY1925"/>
              </a:cxn>
              <a:cxn ang="0">
                <a:pos x="csX1926" y="csY1926"/>
              </a:cxn>
              <a:cxn ang="0">
                <a:pos x="csX1927" y="csY1927"/>
              </a:cxn>
              <a:cxn ang="0">
                <a:pos x="csX1928" y="csY1928"/>
              </a:cxn>
              <a:cxn ang="0">
                <a:pos x="csX1929" y="csY1929"/>
              </a:cxn>
              <a:cxn ang="0">
                <a:pos x="csX1930" y="csY1930"/>
              </a:cxn>
              <a:cxn ang="0">
                <a:pos x="csX1931" y="csY1931"/>
              </a:cxn>
              <a:cxn ang="0">
                <a:pos x="csX1932" y="csY1932"/>
              </a:cxn>
              <a:cxn ang="0">
                <a:pos x="csX1933" y="csY1933"/>
              </a:cxn>
              <a:cxn ang="0">
                <a:pos x="csX1934" y="csY1934"/>
              </a:cxn>
              <a:cxn ang="0">
                <a:pos x="csX1935" y="csY1935"/>
              </a:cxn>
              <a:cxn ang="0">
                <a:pos x="csX1936" y="csY1936"/>
              </a:cxn>
              <a:cxn ang="0">
                <a:pos x="csX1937" y="csY1937"/>
              </a:cxn>
              <a:cxn ang="0">
                <a:pos x="csX1938" y="csY1938"/>
              </a:cxn>
              <a:cxn ang="0">
                <a:pos x="csX1939" y="csY1939"/>
              </a:cxn>
              <a:cxn ang="0">
                <a:pos x="csX1940" y="csY1940"/>
              </a:cxn>
              <a:cxn ang="0">
                <a:pos x="csX1941" y="csY1941"/>
              </a:cxn>
              <a:cxn ang="0">
                <a:pos x="csX1942" y="csY1942"/>
              </a:cxn>
              <a:cxn ang="0">
                <a:pos x="csX1943" y="csY1943"/>
              </a:cxn>
              <a:cxn ang="0">
                <a:pos x="csX1944" y="csY1944"/>
              </a:cxn>
              <a:cxn ang="0">
                <a:pos x="csX1945" y="csY1945"/>
              </a:cxn>
              <a:cxn ang="0">
                <a:pos x="csX1946" y="csY1946"/>
              </a:cxn>
              <a:cxn ang="0">
                <a:pos x="csX1947" y="csY1947"/>
              </a:cxn>
              <a:cxn ang="0">
                <a:pos x="csX1948" y="csY1948"/>
              </a:cxn>
              <a:cxn ang="0">
                <a:pos x="csX1949" y="csY1949"/>
              </a:cxn>
              <a:cxn ang="0">
                <a:pos x="csX1950" y="csY1950"/>
              </a:cxn>
              <a:cxn ang="0">
                <a:pos x="csX1951" y="csY1951"/>
              </a:cxn>
              <a:cxn ang="0">
                <a:pos x="csX1952" y="csY1952"/>
              </a:cxn>
              <a:cxn ang="0">
                <a:pos x="csX1953" y="csY1953"/>
              </a:cxn>
              <a:cxn ang="0">
                <a:pos x="csX1954" y="csY1954"/>
              </a:cxn>
              <a:cxn ang="0">
                <a:pos x="csX1955" y="csY1955"/>
              </a:cxn>
              <a:cxn ang="0">
                <a:pos x="csX1956" y="csY1956"/>
              </a:cxn>
              <a:cxn ang="0">
                <a:pos x="csX1957" y="csY1957"/>
              </a:cxn>
              <a:cxn ang="0">
                <a:pos x="csX1958" y="csY1958"/>
              </a:cxn>
              <a:cxn ang="0">
                <a:pos x="csX1959" y="csY1959"/>
              </a:cxn>
              <a:cxn ang="0">
                <a:pos x="csX1960" y="csY1960"/>
              </a:cxn>
              <a:cxn ang="0">
                <a:pos x="csX1961" y="csY1961"/>
              </a:cxn>
              <a:cxn ang="0">
                <a:pos x="csX1962" y="csY1962"/>
              </a:cxn>
              <a:cxn ang="0">
                <a:pos x="csX1963" y="csY1963"/>
              </a:cxn>
              <a:cxn ang="0">
                <a:pos x="csX1964" y="csY1964"/>
              </a:cxn>
              <a:cxn ang="0">
                <a:pos x="csX1965" y="csY1965"/>
              </a:cxn>
              <a:cxn ang="0">
                <a:pos x="csX1966" y="csY1966"/>
              </a:cxn>
              <a:cxn ang="0">
                <a:pos x="csX1967" y="csY1967"/>
              </a:cxn>
              <a:cxn ang="0">
                <a:pos x="csX1968" y="csY1968"/>
              </a:cxn>
              <a:cxn ang="0">
                <a:pos x="csX1969" y="csY1969"/>
              </a:cxn>
              <a:cxn ang="0">
                <a:pos x="csX1970" y="csY1970"/>
              </a:cxn>
              <a:cxn ang="0">
                <a:pos x="csX1971" y="csY1971"/>
              </a:cxn>
              <a:cxn ang="0">
                <a:pos x="csX1972" y="csY1972"/>
              </a:cxn>
              <a:cxn ang="0">
                <a:pos x="csX1973" y="csY1973"/>
              </a:cxn>
              <a:cxn ang="0">
                <a:pos x="csX1974" y="csY1974"/>
              </a:cxn>
              <a:cxn ang="0">
                <a:pos x="csX1975" y="csY1975"/>
              </a:cxn>
              <a:cxn ang="0">
                <a:pos x="csX1976" y="csY1976"/>
              </a:cxn>
              <a:cxn ang="0">
                <a:pos x="csX1977" y="csY1977"/>
              </a:cxn>
              <a:cxn ang="0">
                <a:pos x="csX1978" y="csY1978"/>
              </a:cxn>
              <a:cxn ang="0">
                <a:pos x="csX1979" y="csY1979"/>
              </a:cxn>
              <a:cxn ang="0">
                <a:pos x="csX1980" y="csY1980"/>
              </a:cxn>
              <a:cxn ang="0">
                <a:pos x="csX1981" y="csY1981"/>
              </a:cxn>
              <a:cxn ang="0">
                <a:pos x="csX1982" y="csY1982"/>
              </a:cxn>
              <a:cxn ang="0">
                <a:pos x="csX1983" y="csY1983"/>
              </a:cxn>
              <a:cxn ang="0">
                <a:pos x="csX1984" y="csY1984"/>
              </a:cxn>
              <a:cxn ang="0">
                <a:pos x="csX1985" y="csY1985"/>
              </a:cxn>
              <a:cxn ang="0">
                <a:pos x="csX1986" y="csY1986"/>
              </a:cxn>
              <a:cxn ang="0">
                <a:pos x="csX1987" y="csY1987"/>
              </a:cxn>
              <a:cxn ang="0">
                <a:pos x="csX1988" y="csY1988"/>
              </a:cxn>
              <a:cxn ang="0">
                <a:pos x="csX1989" y="csY1989"/>
              </a:cxn>
              <a:cxn ang="0">
                <a:pos x="csX1990" y="csY1990"/>
              </a:cxn>
              <a:cxn ang="0">
                <a:pos x="csX1991" y="csY1991"/>
              </a:cxn>
              <a:cxn ang="0">
                <a:pos x="csX1992" y="csY1992"/>
              </a:cxn>
              <a:cxn ang="0">
                <a:pos x="csX1993" y="csY1993"/>
              </a:cxn>
              <a:cxn ang="0">
                <a:pos x="csX1994" y="csY1994"/>
              </a:cxn>
              <a:cxn ang="0">
                <a:pos x="csX1995" y="csY1995"/>
              </a:cxn>
              <a:cxn ang="0">
                <a:pos x="csX1996" y="csY1996"/>
              </a:cxn>
              <a:cxn ang="0">
                <a:pos x="csX1997" y="csY1997"/>
              </a:cxn>
              <a:cxn ang="0">
                <a:pos x="csX1998" y="csY1998"/>
              </a:cxn>
              <a:cxn ang="0">
                <a:pos x="csX1999" y="csY1999"/>
              </a:cxn>
              <a:cxn ang="0">
                <a:pos x="csX2000" y="csY2000"/>
              </a:cxn>
              <a:cxn ang="0">
                <a:pos x="csX2001" y="csY2001"/>
              </a:cxn>
              <a:cxn ang="0">
                <a:pos x="csX2002" y="csY2002"/>
              </a:cxn>
              <a:cxn ang="0">
                <a:pos x="csX2003" y="csY2003"/>
              </a:cxn>
              <a:cxn ang="0">
                <a:pos x="csX2004" y="csY2004"/>
              </a:cxn>
              <a:cxn ang="0">
                <a:pos x="csX2005" y="csY2005"/>
              </a:cxn>
              <a:cxn ang="0">
                <a:pos x="csX2006" y="csY2006"/>
              </a:cxn>
              <a:cxn ang="0">
                <a:pos x="csX2007" y="csY2007"/>
              </a:cxn>
              <a:cxn ang="0">
                <a:pos x="csX2008" y="csY2008"/>
              </a:cxn>
              <a:cxn ang="0">
                <a:pos x="csX2009" y="csY2009"/>
              </a:cxn>
              <a:cxn ang="0">
                <a:pos x="csX2010" y="csY2010"/>
              </a:cxn>
              <a:cxn ang="0">
                <a:pos x="csX2011" y="csY2011"/>
              </a:cxn>
              <a:cxn ang="0">
                <a:pos x="csX2012" y="csY2012"/>
              </a:cxn>
              <a:cxn ang="0">
                <a:pos x="csX2013" y="csY2013"/>
              </a:cxn>
              <a:cxn ang="0">
                <a:pos x="csX2014" y="csY2014"/>
              </a:cxn>
              <a:cxn ang="0">
                <a:pos x="csX2015" y="csY2015"/>
              </a:cxn>
              <a:cxn ang="0">
                <a:pos x="csX2016" y="csY2016"/>
              </a:cxn>
              <a:cxn ang="0">
                <a:pos x="csX2017" y="csY2017"/>
              </a:cxn>
              <a:cxn ang="0">
                <a:pos x="csX2018" y="csY2018"/>
              </a:cxn>
              <a:cxn ang="0">
                <a:pos x="csX2019" y="csY2019"/>
              </a:cxn>
              <a:cxn ang="0">
                <a:pos x="csX2020" y="csY2020"/>
              </a:cxn>
              <a:cxn ang="0">
                <a:pos x="csX2021" y="csY2021"/>
              </a:cxn>
              <a:cxn ang="0">
                <a:pos x="csX2022" y="csY2022"/>
              </a:cxn>
              <a:cxn ang="0">
                <a:pos x="csX2023" y="csY2023"/>
              </a:cxn>
              <a:cxn ang="0">
                <a:pos x="csX2024" y="csY2024"/>
              </a:cxn>
              <a:cxn ang="0">
                <a:pos x="csX2025" y="csY2025"/>
              </a:cxn>
              <a:cxn ang="0">
                <a:pos x="csX2026" y="csY2026"/>
              </a:cxn>
              <a:cxn ang="0">
                <a:pos x="csX2027" y="csY2027"/>
              </a:cxn>
              <a:cxn ang="0">
                <a:pos x="csX2028" y="csY2028"/>
              </a:cxn>
              <a:cxn ang="0">
                <a:pos x="csX2029" y="csY2029"/>
              </a:cxn>
              <a:cxn ang="0">
                <a:pos x="csX2030" y="csY2030"/>
              </a:cxn>
              <a:cxn ang="0">
                <a:pos x="csX2031" y="csY2031"/>
              </a:cxn>
              <a:cxn ang="0">
                <a:pos x="csX2032" y="csY2032"/>
              </a:cxn>
              <a:cxn ang="0">
                <a:pos x="csX2033" y="csY2033"/>
              </a:cxn>
              <a:cxn ang="0">
                <a:pos x="csX2034" y="csY2034"/>
              </a:cxn>
              <a:cxn ang="0">
                <a:pos x="csX2035" y="csY2035"/>
              </a:cxn>
              <a:cxn ang="0">
                <a:pos x="csX2036" y="csY2036"/>
              </a:cxn>
              <a:cxn ang="0">
                <a:pos x="csX2037" y="csY2037"/>
              </a:cxn>
              <a:cxn ang="0">
                <a:pos x="csX2038" y="csY2038"/>
              </a:cxn>
              <a:cxn ang="0">
                <a:pos x="csX2039" y="csY2039"/>
              </a:cxn>
              <a:cxn ang="0">
                <a:pos x="csX2040" y="csY2040"/>
              </a:cxn>
              <a:cxn ang="0">
                <a:pos x="csX2041" y="csY2041"/>
              </a:cxn>
              <a:cxn ang="0">
                <a:pos x="csX2042" y="csY2042"/>
              </a:cxn>
              <a:cxn ang="0">
                <a:pos x="csX2043" y="csY2043"/>
              </a:cxn>
              <a:cxn ang="0">
                <a:pos x="csX2044" y="csY2044"/>
              </a:cxn>
              <a:cxn ang="0">
                <a:pos x="csX2045" y="csY2045"/>
              </a:cxn>
              <a:cxn ang="0">
                <a:pos x="csX2046" y="csY2046"/>
              </a:cxn>
              <a:cxn ang="0">
                <a:pos x="csX2047" y="csY2047"/>
              </a:cxn>
              <a:cxn ang="0">
                <a:pos x="csX2048" y="csY2048"/>
              </a:cxn>
              <a:cxn ang="0">
                <a:pos x="csX2049" y="csY2049"/>
              </a:cxn>
              <a:cxn ang="0">
                <a:pos x="csX2050" y="csY2050"/>
              </a:cxn>
              <a:cxn ang="0">
                <a:pos x="csX2051" y="csY2051"/>
              </a:cxn>
              <a:cxn ang="0">
                <a:pos x="csX2052" y="csY2052"/>
              </a:cxn>
              <a:cxn ang="0">
                <a:pos x="csX2053" y="csY2053"/>
              </a:cxn>
              <a:cxn ang="0">
                <a:pos x="csX2054" y="csY2054"/>
              </a:cxn>
              <a:cxn ang="0">
                <a:pos x="csX2055" y="csY2055"/>
              </a:cxn>
              <a:cxn ang="0">
                <a:pos x="csX2056" y="csY2056"/>
              </a:cxn>
              <a:cxn ang="0">
                <a:pos x="csX2057" y="csY2057"/>
              </a:cxn>
              <a:cxn ang="0">
                <a:pos x="csX2058" y="csY2058"/>
              </a:cxn>
              <a:cxn ang="0">
                <a:pos x="csX2059" y="csY2059"/>
              </a:cxn>
              <a:cxn ang="0">
                <a:pos x="csX2060" y="csY2060"/>
              </a:cxn>
              <a:cxn ang="0">
                <a:pos x="csX2061" y="csY2061"/>
              </a:cxn>
              <a:cxn ang="0">
                <a:pos x="csX2062" y="csY2062"/>
              </a:cxn>
              <a:cxn ang="0">
                <a:pos x="csX2063" y="csY2063"/>
              </a:cxn>
              <a:cxn ang="0">
                <a:pos x="csX2064" y="csY2064"/>
              </a:cxn>
              <a:cxn ang="0">
                <a:pos x="csX2065" y="csY2065"/>
              </a:cxn>
              <a:cxn ang="0">
                <a:pos x="csX2066" y="csY2066"/>
              </a:cxn>
              <a:cxn ang="0">
                <a:pos x="csX2067" y="csY2067"/>
              </a:cxn>
              <a:cxn ang="0">
                <a:pos x="csX2068" y="csY2068"/>
              </a:cxn>
              <a:cxn ang="0">
                <a:pos x="csX2069" y="csY2069"/>
              </a:cxn>
              <a:cxn ang="0">
                <a:pos x="csX2070" y="csY2070"/>
              </a:cxn>
              <a:cxn ang="0">
                <a:pos x="csX2071" y="csY2071"/>
              </a:cxn>
              <a:cxn ang="0">
                <a:pos x="csX2072" y="csY2072"/>
              </a:cxn>
              <a:cxn ang="0">
                <a:pos x="csX2073" y="csY2073"/>
              </a:cxn>
              <a:cxn ang="0">
                <a:pos x="csX2074" y="csY2074"/>
              </a:cxn>
              <a:cxn ang="0">
                <a:pos x="csX2075" y="csY2075"/>
              </a:cxn>
              <a:cxn ang="0">
                <a:pos x="csX2076" y="csY2076"/>
              </a:cxn>
              <a:cxn ang="0">
                <a:pos x="csX2077" y="csY2077"/>
              </a:cxn>
              <a:cxn ang="0">
                <a:pos x="csX2078" y="csY2078"/>
              </a:cxn>
              <a:cxn ang="0">
                <a:pos x="csX2079" y="csY2079"/>
              </a:cxn>
              <a:cxn ang="0">
                <a:pos x="csX2080" y="csY2080"/>
              </a:cxn>
              <a:cxn ang="0">
                <a:pos x="csX2081" y="csY2081"/>
              </a:cxn>
              <a:cxn ang="0">
                <a:pos x="csX2082" y="csY2082"/>
              </a:cxn>
              <a:cxn ang="0">
                <a:pos x="csX2083" y="csY2083"/>
              </a:cxn>
              <a:cxn ang="0">
                <a:pos x="csX2084" y="csY2084"/>
              </a:cxn>
              <a:cxn ang="0">
                <a:pos x="csX2085" y="csY2085"/>
              </a:cxn>
              <a:cxn ang="0">
                <a:pos x="csX2086" y="csY2086"/>
              </a:cxn>
              <a:cxn ang="0">
                <a:pos x="csX2087" y="csY2087"/>
              </a:cxn>
              <a:cxn ang="0">
                <a:pos x="csX2088" y="csY2088"/>
              </a:cxn>
              <a:cxn ang="0">
                <a:pos x="csX2089" y="csY2089"/>
              </a:cxn>
              <a:cxn ang="0">
                <a:pos x="csX2090" y="csY2090"/>
              </a:cxn>
              <a:cxn ang="0">
                <a:pos x="csX2091" y="csY2091"/>
              </a:cxn>
              <a:cxn ang="0">
                <a:pos x="csX2092" y="csY2092"/>
              </a:cxn>
              <a:cxn ang="0">
                <a:pos x="csX2093" y="csY2093"/>
              </a:cxn>
              <a:cxn ang="0">
                <a:pos x="csX2094" y="csY2094"/>
              </a:cxn>
              <a:cxn ang="0">
                <a:pos x="csX2095" y="csY2095"/>
              </a:cxn>
              <a:cxn ang="0">
                <a:pos x="csX2096" y="csY2096"/>
              </a:cxn>
              <a:cxn ang="0">
                <a:pos x="csX2097" y="csY2097"/>
              </a:cxn>
              <a:cxn ang="0">
                <a:pos x="csX2098" y="csY2098"/>
              </a:cxn>
              <a:cxn ang="0">
                <a:pos x="csX2099" y="csY2099"/>
              </a:cxn>
              <a:cxn ang="0">
                <a:pos x="csX2100" y="csY2100"/>
              </a:cxn>
              <a:cxn ang="0">
                <a:pos x="csX2101" y="csY2101"/>
              </a:cxn>
              <a:cxn ang="0">
                <a:pos x="csX2102" y="csY2102"/>
              </a:cxn>
              <a:cxn ang="0">
                <a:pos x="csX2103" y="csY2103"/>
              </a:cxn>
              <a:cxn ang="0">
                <a:pos x="csX2104" y="csY2104"/>
              </a:cxn>
              <a:cxn ang="0">
                <a:pos x="csX2105" y="csY2105"/>
              </a:cxn>
              <a:cxn ang="0">
                <a:pos x="csX2106" y="csY2106"/>
              </a:cxn>
              <a:cxn ang="0">
                <a:pos x="csX2107" y="csY2107"/>
              </a:cxn>
              <a:cxn ang="0">
                <a:pos x="csX2108" y="csY2108"/>
              </a:cxn>
              <a:cxn ang="0">
                <a:pos x="csX2109" y="csY2109"/>
              </a:cxn>
              <a:cxn ang="0">
                <a:pos x="csX2110" y="csY2110"/>
              </a:cxn>
              <a:cxn ang="0">
                <a:pos x="csX2111" y="csY2111"/>
              </a:cxn>
              <a:cxn ang="0">
                <a:pos x="csX2112" y="csY2112"/>
              </a:cxn>
              <a:cxn ang="0">
                <a:pos x="csX2113" y="csY2113"/>
              </a:cxn>
              <a:cxn ang="0">
                <a:pos x="csX2114" y="csY2114"/>
              </a:cxn>
              <a:cxn ang="0">
                <a:pos x="csX2115" y="csY2115"/>
              </a:cxn>
              <a:cxn ang="0">
                <a:pos x="csX2116" y="csY2116"/>
              </a:cxn>
              <a:cxn ang="0">
                <a:pos x="csX2117" y="csY2117"/>
              </a:cxn>
              <a:cxn ang="0">
                <a:pos x="csX2118" y="csY2118"/>
              </a:cxn>
              <a:cxn ang="0">
                <a:pos x="csX2119" y="csY2119"/>
              </a:cxn>
              <a:cxn ang="0">
                <a:pos x="csX2120" y="csY2120"/>
              </a:cxn>
              <a:cxn ang="0">
                <a:pos x="csX2121" y="csY2121"/>
              </a:cxn>
              <a:cxn ang="0">
                <a:pos x="csX2122" y="csY2122"/>
              </a:cxn>
              <a:cxn ang="0">
                <a:pos x="csX2123" y="csY2123"/>
              </a:cxn>
              <a:cxn ang="0">
                <a:pos x="csX2124" y="csY2124"/>
              </a:cxn>
              <a:cxn ang="0">
                <a:pos x="csX2125" y="csY2125"/>
              </a:cxn>
              <a:cxn ang="0">
                <a:pos x="csX2126" y="csY2126"/>
              </a:cxn>
              <a:cxn ang="0">
                <a:pos x="csX2127" y="csY2127"/>
              </a:cxn>
              <a:cxn ang="0">
                <a:pos x="csX2128" y="csY2128"/>
              </a:cxn>
              <a:cxn ang="0">
                <a:pos x="csX2129" y="csY2129"/>
              </a:cxn>
              <a:cxn ang="0">
                <a:pos x="csX2130" y="csY2130"/>
              </a:cxn>
              <a:cxn ang="0">
                <a:pos x="csX2131" y="csY2131"/>
              </a:cxn>
              <a:cxn ang="0">
                <a:pos x="csX2132" y="csY2132"/>
              </a:cxn>
              <a:cxn ang="0">
                <a:pos x="csX2133" y="csY2133"/>
              </a:cxn>
              <a:cxn ang="0">
                <a:pos x="csX2134" y="csY2134"/>
              </a:cxn>
              <a:cxn ang="0">
                <a:pos x="csX2135" y="csY2135"/>
              </a:cxn>
              <a:cxn ang="0">
                <a:pos x="csX2136" y="csY2136"/>
              </a:cxn>
              <a:cxn ang="0">
                <a:pos x="csX2137" y="csY2137"/>
              </a:cxn>
              <a:cxn ang="0">
                <a:pos x="csX2138" y="csY2138"/>
              </a:cxn>
              <a:cxn ang="0">
                <a:pos x="csX2139" y="csY2139"/>
              </a:cxn>
              <a:cxn ang="0">
                <a:pos x="csX2140" y="csY2140"/>
              </a:cxn>
              <a:cxn ang="0">
                <a:pos x="csX2141" y="csY2141"/>
              </a:cxn>
              <a:cxn ang="0">
                <a:pos x="csX2142" y="csY2142"/>
              </a:cxn>
              <a:cxn ang="0">
                <a:pos x="csX2143" y="csY2143"/>
              </a:cxn>
              <a:cxn ang="0">
                <a:pos x="csX2144" y="csY2144"/>
              </a:cxn>
              <a:cxn ang="0">
                <a:pos x="csX2145" y="csY2145"/>
              </a:cxn>
              <a:cxn ang="0">
                <a:pos x="csX2146" y="csY2146"/>
              </a:cxn>
              <a:cxn ang="0">
                <a:pos x="csX2147" y="csY2147"/>
              </a:cxn>
              <a:cxn ang="0">
                <a:pos x="csX2148" y="csY2148"/>
              </a:cxn>
              <a:cxn ang="0">
                <a:pos x="csX2149" y="csY2149"/>
              </a:cxn>
              <a:cxn ang="0">
                <a:pos x="csX2150" y="csY2150"/>
              </a:cxn>
              <a:cxn ang="0">
                <a:pos x="csX2151" y="csY2151"/>
              </a:cxn>
              <a:cxn ang="0">
                <a:pos x="csX2152" y="csY2152"/>
              </a:cxn>
              <a:cxn ang="0">
                <a:pos x="csX2153" y="csY2153"/>
              </a:cxn>
              <a:cxn ang="0">
                <a:pos x="csX2154" y="csY2154"/>
              </a:cxn>
              <a:cxn ang="0">
                <a:pos x="csX2155" y="csY2155"/>
              </a:cxn>
              <a:cxn ang="0">
                <a:pos x="csX2156" y="csY2156"/>
              </a:cxn>
              <a:cxn ang="0">
                <a:pos x="csX2157" y="csY2157"/>
              </a:cxn>
              <a:cxn ang="0">
                <a:pos x="csX2158" y="csY2158"/>
              </a:cxn>
              <a:cxn ang="0">
                <a:pos x="csX2159" y="csY2159"/>
              </a:cxn>
              <a:cxn ang="0">
                <a:pos x="csX2160" y="csY2160"/>
              </a:cxn>
              <a:cxn ang="0">
                <a:pos x="csX2161" y="csY2161"/>
              </a:cxn>
              <a:cxn ang="0">
                <a:pos x="csX2162" y="csY2162"/>
              </a:cxn>
              <a:cxn ang="0">
                <a:pos x="csX2163" y="csY2163"/>
              </a:cxn>
              <a:cxn ang="0">
                <a:pos x="csX2164" y="csY2164"/>
              </a:cxn>
              <a:cxn ang="0">
                <a:pos x="csX2165" y="csY2165"/>
              </a:cxn>
              <a:cxn ang="0">
                <a:pos x="csX2166" y="csY2166"/>
              </a:cxn>
              <a:cxn ang="0">
                <a:pos x="csX2167" y="csY2167"/>
              </a:cxn>
              <a:cxn ang="0">
                <a:pos x="csX2168" y="csY2168"/>
              </a:cxn>
              <a:cxn ang="0">
                <a:pos x="csX2169" y="csY2169"/>
              </a:cxn>
              <a:cxn ang="0">
                <a:pos x="csX2170" y="csY2170"/>
              </a:cxn>
              <a:cxn ang="0">
                <a:pos x="csX2171" y="csY2171"/>
              </a:cxn>
              <a:cxn ang="0">
                <a:pos x="csX2172" y="csY2172"/>
              </a:cxn>
              <a:cxn ang="0">
                <a:pos x="csX2173" y="csY2173"/>
              </a:cxn>
              <a:cxn ang="0">
                <a:pos x="csX2174" y="csY2174"/>
              </a:cxn>
              <a:cxn ang="0">
                <a:pos x="csX2175" y="csY2175"/>
              </a:cxn>
              <a:cxn ang="0">
                <a:pos x="csX2176" y="csY2176"/>
              </a:cxn>
              <a:cxn ang="0">
                <a:pos x="csX2177" y="csY2177"/>
              </a:cxn>
              <a:cxn ang="0">
                <a:pos x="csX2178" y="csY2178"/>
              </a:cxn>
              <a:cxn ang="0">
                <a:pos x="csX2179" y="csY2179"/>
              </a:cxn>
              <a:cxn ang="0">
                <a:pos x="csX2180" y="csY2180"/>
              </a:cxn>
              <a:cxn ang="0">
                <a:pos x="csX2181" y="csY2181"/>
              </a:cxn>
              <a:cxn ang="0">
                <a:pos x="csX2182" y="csY2182"/>
              </a:cxn>
              <a:cxn ang="0">
                <a:pos x="csX2183" y="csY2183"/>
              </a:cxn>
              <a:cxn ang="0">
                <a:pos x="csX2184" y="csY2184"/>
              </a:cxn>
              <a:cxn ang="0">
                <a:pos x="csX2185" y="csY2185"/>
              </a:cxn>
              <a:cxn ang="0">
                <a:pos x="csX2186" y="csY2186"/>
              </a:cxn>
              <a:cxn ang="0">
                <a:pos x="csX2187" y="csY2187"/>
              </a:cxn>
              <a:cxn ang="0">
                <a:pos x="csX2188" y="csY2188"/>
              </a:cxn>
              <a:cxn ang="0">
                <a:pos x="csX2189" y="csY2189"/>
              </a:cxn>
              <a:cxn ang="0">
                <a:pos x="csX2190" y="csY2190"/>
              </a:cxn>
              <a:cxn ang="0">
                <a:pos x="csX2191" y="csY2191"/>
              </a:cxn>
              <a:cxn ang="0">
                <a:pos x="csX2192" y="csY2192"/>
              </a:cxn>
              <a:cxn ang="0">
                <a:pos x="csX2193" y="csY2193"/>
              </a:cxn>
              <a:cxn ang="0">
                <a:pos x="csX2194" y="csY2194"/>
              </a:cxn>
              <a:cxn ang="0">
                <a:pos x="csX2195" y="csY2195"/>
              </a:cxn>
              <a:cxn ang="0">
                <a:pos x="csX2196" y="csY2196"/>
              </a:cxn>
              <a:cxn ang="0">
                <a:pos x="csX2197" y="csY2197"/>
              </a:cxn>
              <a:cxn ang="0">
                <a:pos x="csX2198" y="csY2198"/>
              </a:cxn>
              <a:cxn ang="0">
                <a:pos x="csX2199" y="csY2199"/>
              </a:cxn>
              <a:cxn ang="0">
                <a:pos x="csX2200" y="csY2200"/>
              </a:cxn>
              <a:cxn ang="0">
                <a:pos x="csX2201" y="csY2201"/>
              </a:cxn>
              <a:cxn ang="0">
                <a:pos x="csX2202" y="csY2202"/>
              </a:cxn>
              <a:cxn ang="0">
                <a:pos x="csX2203" y="csY2203"/>
              </a:cxn>
              <a:cxn ang="0">
                <a:pos x="csX2204" y="csY2204"/>
              </a:cxn>
              <a:cxn ang="0">
                <a:pos x="csX2205" y="csY2205"/>
              </a:cxn>
              <a:cxn ang="0">
                <a:pos x="csX2206" y="csY2206"/>
              </a:cxn>
              <a:cxn ang="0">
                <a:pos x="csX2207" y="csY2207"/>
              </a:cxn>
              <a:cxn ang="0">
                <a:pos x="csX2208" y="csY2208"/>
              </a:cxn>
              <a:cxn ang="0">
                <a:pos x="csX2209" y="csY2209"/>
              </a:cxn>
              <a:cxn ang="0">
                <a:pos x="csX2210" y="csY2210"/>
              </a:cxn>
              <a:cxn ang="0">
                <a:pos x="csX2211" y="csY2211"/>
              </a:cxn>
              <a:cxn ang="0">
                <a:pos x="csX2212" y="csY2212"/>
              </a:cxn>
              <a:cxn ang="0">
                <a:pos x="csX2213" y="csY2213"/>
              </a:cxn>
              <a:cxn ang="0">
                <a:pos x="csX2214" y="csY2214"/>
              </a:cxn>
              <a:cxn ang="0">
                <a:pos x="csX2215" y="csY2215"/>
              </a:cxn>
              <a:cxn ang="0">
                <a:pos x="csX2216" y="csY2216"/>
              </a:cxn>
              <a:cxn ang="0">
                <a:pos x="csX2217" y="csY2217"/>
              </a:cxn>
              <a:cxn ang="0">
                <a:pos x="csX2218" y="csY2218"/>
              </a:cxn>
              <a:cxn ang="0">
                <a:pos x="csX2219" y="csY2219"/>
              </a:cxn>
              <a:cxn ang="0">
                <a:pos x="csX2220" y="csY2220"/>
              </a:cxn>
              <a:cxn ang="0">
                <a:pos x="csX2221" y="csY2221"/>
              </a:cxn>
              <a:cxn ang="0">
                <a:pos x="csX2222" y="csY2222"/>
              </a:cxn>
              <a:cxn ang="0">
                <a:pos x="csX2223" y="csY2223"/>
              </a:cxn>
              <a:cxn ang="0">
                <a:pos x="csX2224" y="csY2224"/>
              </a:cxn>
              <a:cxn ang="0">
                <a:pos x="csX2225" y="csY2225"/>
              </a:cxn>
              <a:cxn ang="0">
                <a:pos x="csX2226" y="csY2226"/>
              </a:cxn>
              <a:cxn ang="0">
                <a:pos x="csX2227" y="csY2227"/>
              </a:cxn>
              <a:cxn ang="0">
                <a:pos x="csX2228" y="csY2228"/>
              </a:cxn>
              <a:cxn ang="0">
                <a:pos x="csX2229" y="csY2229"/>
              </a:cxn>
              <a:cxn ang="0">
                <a:pos x="csX2230" y="csY2230"/>
              </a:cxn>
              <a:cxn ang="0">
                <a:pos x="csX2231" y="csY2231"/>
              </a:cxn>
              <a:cxn ang="0">
                <a:pos x="csX2232" y="csY2232"/>
              </a:cxn>
              <a:cxn ang="0">
                <a:pos x="csX2233" y="csY2233"/>
              </a:cxn>
              <a:cxn ang="0">
                <a:pos x="csX2234" y="csY2234"/>
              </a:cxn>
              <a:cxn ang="0">
                <a:pos x="csX2235" y="csY2235"/>
              </a:cxn>
              <a:cxn ang="0">
                <a:pos x="csX2236" y="csY2236"/>
              </a:cxn>
              <a:cxn ang="0">
                <a:pos x="csX2237" y="csY2237"/>
              </a:cxn>
              <a:cxn ang="0">
                <a:pos x="csX2238" y="csY2238"/>
              </a:cxn>
              <a:cxn ang="0">
                <a:pos x="csX2239" y="csY2239"/>
              </a:cxn>
              <a:cxn ang="0">
                <a:pos x="csX2240" y="csY2240"/>
              </a:cxn>
              <a:cxn ang="0">
                <a:pos x="csX2241" y="csY2241"/>
              </a:cxn>
              <a:cxn ang="0">
                <a:pos x="csX2242" y="csY2242"/>
              </a:cxn>
              <a:cxn ang="0">
                <a:pos x="csX2243" y="csY2243"/>
              </a:cxn>
              <a:cxn ang="0">
                <a:pos x="csX2244" y="csY2244"/>
              </a:cxn>
              <a:cxn ang="0">
                <a:pos x="csX2245" y="csY2245"/>
              </a:cxn>
              <a:cxn ang="0">
                <a:pos x="csX2246" y="csY2246"/>
              </a:cxn>
              <a:cxn ang="0">
                <a:pos x="csX2247" y="csY2247"/>
              </a:cxn>
              <a:cxn ang="0">
                <a:pos x="csX2248" y="csY2248"/>
              </a:cxn>
              <a:cxn ang="0">
                <a:pos x="csX2249" y="csY2249"/>
              </a:cxn>
              <a:cxn ang="0">
                <a:pos x="csX2250" y="csY2250"/>
              </a:cxn>
              <a:cxn ang="0">
                <a:pos x="csX2251" y="csY2251"/>
              </a:cxn>
              <a:cxn ang="0">
                <a:pos x="csX2252" y="csY2252"/>
              </a:cxn>
              <a:cxn ang="0">
                <a:pos x="csX2253" y="csY2253"/>
              </a:cxn>
              <a:cxn ang="0">
                <a:pos x="csX2254" y="csY2254"/>
              </a:cxn>
              <a:cxn ang="0">
                <a:pos x="csX2255" y="csY2255"/>
              </a:cxn>
              <a:cxn ang="0">
                <a:pos x="csX2256" y="csY2256"/>
              </a:cxn>
              <a:cxn ang="0">
                <a:pos x="csX2257" y="csY2257"/>
              </a:cxn>
              <a:cxn ang="0">
                <a:pos x="csX2258" y="csY2258"/>
              </a:cxn>
              <a:cxn ang="0">
                <a:pos x="csX2259" y="csY2259"/>
              </a:cxn>
              <a:cxn ang="0">
                <a:pos x="csX2260" y="csY2260"/>
              </a:cxn>
              <a:cxn ang="0">
                <a:pos x="csX2261" y="csY2261"/>
              </a:cxn>
              <a:cxn ang="0">
                <a:pos x="csX2262" y="csY2262"/>
              </a:cxn>
              <a:cxn ang="0">
                <a:pos x="csX2263" y="csY2263"/>
              </a:cxn>
              <a:cxn ang="0">
                <a:pos x="csX2264" y="csY2264"/>
              </a:cxn>
              <a:cxn ang="0">
                <a:pos x="csX2265" y="csY2265"/>
              </a:cxn>
              <a:cxn ang="0">
                <a:pos x="csX2266" y="csY2266"/>
              </a:cxn>
              <a:cxn ang="0">
                <a:pos x="csX2267" y="csY2267"/>
              </a:cxn>
              <a:cxn ang="0">
                <a:pos x="csX2268" y="csY2268"/>
              </a:cxn>
              <a:cxn ang="0">
                <a:pos x="csX2269" y="csY2269"/>
              </a:cxn>
              <a:cxn ang="0">
                <a:pos x="csX2270" y="csY2270"/>
              </a:cxn>
              <a:cxn ang="0">
                <a:pos x="csX2271" y="csY2271"/>
              </a:cxn>
              <a:cxn ang="0">
                <a:pos x="csX2272" y="csY2272"/>
              </a:cxn>
              <a:cxn ang="0">
                <a:pos x="csX2273" y="csY2273"/>
              </a:cxn>
              <a:cxn ang="0">
                <a:pos x="csX2274" y="csY2274"/>
              </a:cxn>
              <a:cxn ang="0">
                <a:pos x="csX2275" y="csY2275"/>
              </a:cxn>
              <a:cxn ang="0">
                <a:pos x="csX2276" y="csY2276"/>
              </a:cxn>
              <a:cxn ang="0">
                <a:pos x="csX2277" y="csY2277"/>
              </a:cxn>
              <a:cxn ang="0">
                <a:pos x="csX2278" y="csY2278"/>
              </a:cxn>
              <a:cxn ang="0">
                <a:pos x="csX2279" y="csY2279"/>
              </a:cxn>
              <a:cxn ang="0">
                <a:pos x="csX2280" y="csY2280"/>
              </a:cxn>
              <a:cxn ang="0">
                <a:pos x="csX2281" y="csY2281"/>
              </a:cxn>
              <a:cxn ang="0">
                <a:pos x="csX2282" y="csY2282"/>
              </a:cxn>
              <a:cxn ang="0">
                <a:pos x="csX2283" y="csY2283"/>
              </a:cxn>
              <a:cxn ang="0">
                <a:pos x="csX2284" y="csY2284"/>
              </a:cxn>
              <a:cxn ang="0">
                <a:pos x="csX2285" y="csY2285"/>
              </a:cxn>
              <a:cxn ang="0">
                <a:pos x="csX2286" y="csY2286"/>
              </a:cxn>
              <a:cxn ang="0">
                <a:pos x="csX2287" y="csY2287"/>
              </a:cxn>
              <a:cxn ang="0">
                <a:pos x="csX2288" y="csY2288"/>
              </a:cxn>
              <a:cxn ang="0">
                <a:pos x="csX2289" y="csY2289"/>
              </a:cxn>
              <a:cxn ang="0">
                <a:pos x="csX2290" y="csY2290"/>
              </a:cxn>
              <a:cxn ang="0">
                <a:pos x="csX2291" y="csY2291"/>
              </a:cxn>
              <a:cxn ang="0">
                <a:pos x="csX2292" y="csY2292"/>
              </a:cxn>
              <a:cxn ang="0">
                <a:pos x="csX2293" y="csY2293"/>
              </a:cxn>
              <a:cxn ang="0">
                <a:pos x="csX2294" y="csY2294"/>
              </a:cxn>
              <a:cxn ang="0">
                <a:pos x="csX2295" y="csY2295"/>
              </a:cxn>
              <a:cxn ang="0">
                <a:pos x="csX2296" y="csY2296"/>
              </a:cxn>
              <a:cxn ang="0">
                <a:pos x="csX2297" y="csY2297"/>
              </a:cxn>
              <a:cxn ang="0">
                <a:pos x="csX2298" y="csY2298"/>
              </a:cxn>
              <a:cxn ang="0">
                <a:pos x="csX2299" y="csY2299"/>
              </a:cxn>
              <a:cxn ang="0">
                <a:pos x="csX2300" y="csY2300"/>
              </a:cxn>
              <a:cxn ang="0">
                <a:pos x="csX2301" y="csY2301"/>
              </a:cxn>
              <a:cxn ang="0">
                <a:pos x="csX2302" y="csY2302"/>
              </a:cxn>
              <a:cxn ang="0">
                <a:pos x="csX2303" y="csY2303"/>
              </a:cxn>
              <a:cxn ang="0">
                <a:pos x="csX2304" y="csY2304"/>
              </a:cxn>
              <a:cxn ang="0">
                <a:pos x="csX2305" y="csY2305"/>
              </a:cxn>
              <a:cxn ang="0">
                <a:pos x="csX2306" y="csY2306"/>
              </a:cxn>
              <a:cxn ang="0">
                <a:pos x="csX2307" y="csY2307"/>
              </a:cxn>
              <a:cxn ang="0">
                <a:pos x="csX2308" y="csY2308"/>
              </a:cxn>
              <a:cxn ang="0">
                <a:pos x="csX2309" y="csY2309"/>
              </a:cxn>
              <a:cxn ang="0">
                <a:pos x="csX2310" y="csY2310"/>
              </a:cxn>
              <a:cxn ang="0">
                <a:pos x="csX2311" y="csY2311"/>
              </a:cxn>
              <a:cxn ang="0">
                <a:pos x="csX2312" y="csY2312"/>
              </a:cxn>
              <a:cxn ang="0">
                <a:pos x="csX2313" y="csY2313"/>
              </a:cxn>
              <a:cxn ang="0">
                <a:pos x="csX2314" y="csY2314"/>
              </a:cxn>
              <a:cxn ang="0">
                <a:pos x="csX2315" y="csY2315"/>
              </a:cxn>
              <a:cxn ang="0">
                <a:pos x="csX2316" y="csY2316"/>
              </a:cxn>
              <a:cxn ang="0">
                <a:pos x="csX2317" y="csY2317"/>
              </a:cxn>
              <a:cxn ang="0">
                <a:pos x="csX2318" y="csY2318"/>
              </a:cxn>
              <a:cxn ang="0">
                <a:pos x="csX2319" y="csY2319"/>
              </a:cxn>
              <a:cxn ang="0">
                <a:pos x="csX2320" y="csY2320"/>
              </a:cxn>
              <a:cxn ang="0">
                <a:pos x="csX2321" y="csY2321"/>
              </a:cxn>
              <a:cxn ang="0">
                <a:pos x="csX2322" y="csY2322"/>
              </a:cxn>
              <a:cxn ang="0">
                <a:pos x="csX2323" y="csY2323"/>
              </a:cxn>
              <a:cxn ang="0">
                <a:pos x="csX2324" y="csY2324"/>
              </a:cxn>
              <a:cxn ang="0">
                <a:pos x="csX2325" y="csY2325"/>
              </a:cxn>
              <a:cxn ang="0">
                <a:pos x="csX2326" y="csY2326"/>
              </a:cxn>
              <a:cxn ang="0">
                <a:pos x="csX2327" y="csY2327"/>
              </a:cxn>
              <a:cxn ang="0">
                <a:pos x="csX2328" y="csY2328"/>
              </a:cxn>
              <a:cxn ang="0">
                <a:pos x="csX2329" y="csY2329"/>
              </a:cxn>
              <a:cxn ang="0">
                <a:pos x="csX2330" y="csY2330"/>
              </a:cxn>
              <a:cxn ang="0">
                <a:pos x="csX2331" y="csY2331"/>
              </a:cxn>
              <a:cxn ang="0">
                <a:pos x="csX2332" y="csY2332"/>
              </a:cxn>
              <a:cxn ang="0">
                <a:pos x="csX2333" y="csY2333"/>
              </a:cxn>
              <a:cxn ang="0">
                <a:pos x="csX2334" y="csY2334"/>
              </a:cxn>
              <a:cxn ang="0">
                <a:pos x="csX2335" y="csY2335"/>
              </a:cxn>
              <a:cxn ang="0">
                <a:pos x="csX2336" y="csY2336"/>
              </a:cxn>
              <a:cxn ang="0">
                <a:pos x="csX2337" y="csY2337"/>
              </a:cxn>
              <a:cxn ang="0">
                <a:pos x="csX2338" y="csY2338"/>
              </a:cxn>
              <a:cxn ang="0">
                <a:pos x="csX2339" y="csY2339"/>
              </a:cxn>
              <a:cxn ang="0">
                <a:pos x="csX2340" y="csY2340"/>
              </a:cxn>
              <a:cxn ang="0">
                <a:pos x="csX2341" y="csY2341"/>
              </a:cxn>
              <a:cxn ang="0">
                <a:pos x="csX2342" y="csY2342"/>
              </a:cxn>
              <a:cxn ang="0">
                <a:pos x="csX2343" y="csY2343"/>
              </a:cxn>
              <a:cxn ang="0">
                <a:pos x="csX2344" y="csY2344"/>
              </a:cxn>
              <a:cxn ang="0">
                <a:pos x="csX2345" y="csY2345"/>
              </a:cxn>
              <a:cxn ang="0">
                <a:pos x="csX2346" y="csY2346"/>
              </a:cxn>
              <a:cxn ang="0">
                <a:pos x="csX2347" y="csY2347"/>
              </a:cxn>
              <a:cxn ang="0">
                <a:pos x="csX2348" y="csY2348"/>
              </a:cxn>
              <a:cxn ang="0">
                <a:pos x="csX2349" y="csY2349"/>
              </a:cxn>
              <a:cxn ang="0">
                <a:pos x="csX2350" y="csY2350"/>
              </a:cxn>
              <a:cxn ang="0">
                <a:pos x="csX2351" y="csY2351"/>
              </a:cxn>
              <a:cxn ang="0">
                <a:pos x="csX2352" y="csY2352"/>
              </a:cxn>
              <a:cxn ang="0">
                <a:pos x="csX2353" y="csY2353"/>
              </a:cxn>
              <a:cxn ang="0">
                <a:pos x="csX2354" y="csY2354"/>
              </a:cxn>
              <a:cxn ang="0">
                <a:pos x="csX2355" y="csY2355"/>
              </a:cxn>
              <a:cxn ang="0">
                <a:pos x="csX2356" y="csY2356"/>
              </a:cxn>
              <a:cxn ang="0">
                <a:pos x="csX2357" y="csY2357"/>
              </a:cxn>
              <a:cxn ang="0">
                <a:pos x="csX2358" y="csY2358"/>
              </a:cxn>
              <a:cxn ang="0">
                <a:pos x="csX2359" y="csY2359"/>
              </a:cxn>
              <a:cxn ang="0">
                <a:pos x="csX2360" y="csY2360"/>
              </a:cxn>
              <a:cxn ang="0">
                <a:pos x="csX2361" y="csY2361"/>
              </a:cxn>
              <a:cxn ang="0">
                <a:pos x="csX2362" y="csY2362"/>
              </a:cxn>
              <a:cxn ang="0">
                <a:pos x="csX2363" y="csY2363"/>
              </a:cxn>
              <a:cxn ang="0">
                <a:pos x="csX2364" y="csY2364"/>
              </a:cxn>
              <a:cxn ang="0">
                <a:pos x="csX2365" y="csY2365"/>
              </a:cxn>
              <a:cxn ang="0">
                <a:pos x="csX2366" y="csY2366"/>
              </a:cxn>
              <a:cxn ang="0">
                <a:pos x="csX2367" y="csY2367"/>
              </a:cxn>
              <a:cxn ang="0">
                <a:pos x="csX2368" y="csY2368"/>
              </a:cxn>
              <a:cxn ang="0">
                <a:pos x="csX2369" y="csY2369"/>
              </a:cxn>
              <a:cxn ang="0">
                <a:pos x="csX2370" y="csY2370"/>
              </a:cxn>
              <a:cxn ang="0">
                <a:pos x="csX2371" y="csY2371"/>
              </a:cxn>
              <a:cxn ang="0">
                <a:pos x="csX2372" y="csY2372"/>
              </a:cxn>
              <a:cxn ang="0">
                <a:pos x="csX2373" y="csY2373"/>
              </a:cxn>
              <a:cxn ang="0">
                <a:pos x="csX2374" y="csY2374"/>
              </a:cxn>
              <a:cxn ang="0">
                <a:pos x="csX2375" y="csY2375"/>
              </a:cxn>
              <a:cxn ang="0">
                <a:pos x="csX2376" y="csY2376"/>
              </a:cxn>
              <a:cxn ang="0">
                <a:pos x="csX2377" y="csY2377"/>
              </a:cxn>
              <a:cxn ang="0">
                <a:pos x="csX2378" y="csY2378"/>
              </a:cxn>
              <a:cxn ang="0">
                <a:pos x="csX2379" y="csY2379"/>
              </a:cxn>
              <a:cxn ang="0">
                <a:pos x="csX2380" y="csY2380"/>
              </a:cxn>
              <a:cxn ang="0">
                <a:pos x="csX2381" y="csY2381"/>
              </a:cxn>
              <a:cxn ang="0">
                <a:pos x="csX2382" y="csY2382"/>
              </a:cxn>
              <a:cxn ang="0">
                <a:pos x="csX2383" y="csY2383"/>
              </a:cxn>
              <a:cxn ang="0">
                <a:pos x="csX2384" y="csY2384"/>
              </a:cxn>
              <a:cxn ang="0">
                <a:pos x="csX2385" y="csY2385"/>
              </a:cxn>
              <a:cxn ang="0">
                <a:pos x="csX2386" y="csY2386"/>
              </a:cxn>
              <a:cxn ang="0">
                <a:pos x="csX2387" y="csY2387"/>
              </a:cxn>
              <a:cxn ang="0">
                <a:pos x="csX2388" y="csY2388"/>
              </a:cxn>
              <a:cxn ang="0">
                <a:pos x="csX2389" y="csY2389"/>
              </a:cxn>
              <a:cxn ang="0">
                <a:pos x="csX2390" y="csY2390"/>
              </a:cxn>
              <a:cxn ang="0">
                <a:pos x="csX2391" y="csY2391"/>
              </a:cxn>
              <a:cxn ang="0">
                <a:pos x="csX2392" y="csY2392"/>
              </a:cxn>
              <a:cxn ang="0">
                <a:pos x="csX2393" y="csY2393"/>
              </a:cxn>
              <a:cxn ang="0">
                <a:pos x="csX2394" y="csY2394"/>
              </a:cxn>
              <a:cxn ang="0">
                <a:pos x="csX2395" y="csY2395"/>
              </a:cxn>
              <a:cxn ang="0">
                <a:pos x="csX2396" y="csY2396"/>
              </a:cxn>
              <a:cxn ang="0">
                <a:pos x="csX2397" y="csY2397"/>
              </a:cxn>
              <a:cxn ang="0">
                <a:pos x="csX2398" y="csY2398"/>
              </a:cxn>
              <a:cxn ang="0">
                <a:pos x="csX2399" y="csY2399"/>
              </a:cxn>
              <a:cxn ang="0">
                <a:pos x="csX2400" y="csY2400"/>
              </a:cxn>
              <a:cxn ang="0">
                <a:pos x="csX2401" y="csY2401"/>
              </a:cxn>
              <a:cxn ang="0">
                <a:pos x="csX2402" y="csY2402"/>
              </a:cxn>
              <a:cxn ang="0">
                <a:pos x="csX2403" y="csY2403"/>
              </a:cxn>
              <a:cxn ang="0">
                <a:pos x="csX2404" y="csY2404"/>
              </a:cxn>
              <a:cxn ang="0">
                <a:pos x="csX2405" y="csY2405"/>
              </a:cxn>
              <a:cxn ang="0">
                <a:pos x="csX2406" y="csY2406"/>
              </a:cxn>
              <a:cxn ang="0">
                <a:pos x="csX2407" y="csY2407"/>
              </a:cxn>
              <a:cxn ang="0">
                <a:pos x="csX2408" y="csY2408"/>
              </a:cxn>
              <a:cxn ang="0">
                <a:pos x="csX2409" y="csY2409"/>
              </a:cxn>
              <a:cxn ang="0">
                <a:pos x="csX2410" y="csY2410"/>
              </a:cxn>
              <a:cxn ang="0">
                <a:pos x="csX2411" y="csY2411"/>
              </a:cxn>
              <a:cxn ang="0">
                <a:pos x="csX2412" y="csY2412"/>
              </a:cxn>
              <a:cxn ang="0">
                <a:pos x="csX2413" y="csY2413"/>
              </a:cxn>
              <a:cxn ang="0">
                <a:pos x="csX2414" y="csY2414"/>
              </a:cxn>
              <a:cxn ang="0">
                <a:pos x="csX2415" y="csY2415"/>
              </a:cxn>
              <a:cxn ang="0">
                <a:pos x="csX2416" y="csY2416"/>
              </a:cxn>
              <a:cxn ang="0">
                <a:pos x="csX2417" y="csY2417"/>
              </a:cxn>
              <a:cxn ang="0">
                <a:pos x="csX2418" y="csY2418"/>
              </a:cxn>
              <a:cxn ang="0">
                <a:pos x="csX2419" y="csY2419"/>
              </a:cxn>
              <a:cxn ang="0">
                <a:pos x="csX2420" y="csY2420"/>
              </a:cxn>
              <a:cxn ang="0">
                <a:pos x="csX2421" y="csY2421"/>
              </a:cxn>
              <a:cxn ang="0">
                <a:pos x="csX2422" y="csY2422"/>
              </a:cxn>
              <a:cxn ang="0">
                <a:pos x="csX2423" y="csY2423"/>
              </a:cxn>
              <a:cxn ang="0">
                <a:pos x="csX2424" y="csY2424"/>
              </a:cxn>
              <a:cxn ang="0">
                <a:pos x="csX2425" y="csY2425"/>
              </a:cxn>
              <a:cxn ang="0">
                <a:pos x="csX2426" y="csY2426"/>
              </a:cxn>
              <a:cxn ang="0">
                <a:pos x="csX2427" y="csY2427"/>
              </a:cxn>
              <a:cxn ang="0">
                <a:pos x="csX2428" y="csY2428"/>
              </a:cxn>
              <a:cxn ang="0">
                <a:pos x="csX2429" y="csY2429"/>
              </a:cxn>
              <a:cxn ang="0">
                <a:pos x="csX2430" y="csY2430"/>
              </a:cxn>
              <a:cxn ang="0">
                <a:pos x="csX2431" y="csY2431"/>
              </a:cxn>
              <a:cxn ang="0">
                <a:pos x="csX2432" y="csY2432"/>
              </a:cxn>
              <a:cxn ang="0">
                <a:pos x="csX2433" y="csY2433"/>
              </a:cxn>
              <a:cxn ang="0">
                <a:pos x="csX2434" y="csY2434"/>
              </a:cxn>
              <a:cxn ang="0">
                <a:pos x="csX2435" y="csY2435"/>
              </a:cxn>
              <a:cxn ang="0">
                <a:pos x="csX2436" y="csY2436"/>
              </a:cxn>
              <a:cxn ang="0">
                <a:pos x="csX2437" y="csY2437"/>
              </a:cxn>
              <a:cxn ang="0">
                <a:pos x="csX2438" y="csY2438"/>
              </a:cxn>
              <a:cxn ang="0">
                <a:pos x="csX2439" y="csY2439"/>
              </a:cxn>
              <a:cxn ang="0">
                <a:pos x="csX2440" y="csY2440"/>
              </a:cxn>
              <a:cxn ang="0">
                <a:pos x="csX2441" y="csY2441"/>
              </a:cxn>
              <a:cxn ang="0">
                <a:pos x="csX2442" y="csY2442"/>
              </a:cxn>
              <a:cxn ang="0">
                <a:pos x="csX2443" y="csY2443"/>
              </a:cxn>
              <a:cxn ang="0">
                <a:pos x="csX2444" y="csY2444"/>
              </a:cxn>
              <a:cxn ang="0">
                <a:pos x="csX2445" y="csY2445"/>
              </a:cxn>
              <a:cxn ang="0">
                <a:pos x="csX2446" y="csY2446"/>
              </a:cxn>
              <a:cxn ang="0">
                <a:pos x="csX2447" y="csY2447"/>
              </a:cxn>
              <a:cxn ang="0">
                <a:pos x="csX2448" y="csY2448"/>
              </a:cxn>
              <a:cxn ang="0">
                <a:pos x="csX2449" y="csY2449"/>
              </a:cxn>
              <a:cxn ang="0">
                <a:pos x="csX2450" y="csY2450"/>
              </a:cxn>
              <a:cxn ang="0">
                <a:pos x="csX2451" y="csY2451"/>
              </a:cxn>
              <a:cxn ang="0">
                <a:pos x="csX2452" y="csY2452"/>
              </a:cxn>
              <a:cxn ang="0">
                <a:pos x="csX2453" y="csY2453"/>
              </a:cxn>
              <a:cxn ang="0">
                <a:pos x="csX2454" y="csY2454"/>
              </a:cxn>
              <a:cxn ang="0">
                <a:pos x="csX2455" y="csY2455"/>
              </a:cxn>
              <a:cxn ang="0">
                <a:pos x="csX2456" y="csY2456"/>
              </a:cxn>
              <a:cxn ang="0">
                <a:pos x="csX2457" y="csY2457"/>
              </a:cxn>
              <a:cxn ang="0">
                <a:pos x="csX2458" y="csY2458"/>
              </a:cxn>
              <a:cxn ang="0">
                <a:pos x="csX2459" y="csY2459"/>
              </a:cxn>
              <a:cxn ang="0">
                <a:pos x="csX2460" y="csY2460"/>
              </a:cxn>
              <a:cxn ang="0">
                <a:pos x="csX2461" y="csY2461"/>
              </a:cxn>
              <a:cxn ang="0">
                <a:pos x="csX2462" y="csY2462"/>
              </a:cxn>
              <a:cxn ang="0">
                <a:pos x="csX2463" y="csY2463"/>
              </a:cxn>
              <a:cxn ang="0">
                <a:pos x="csX2464" y="csY2464"/>
              </a:cxn>
              <a:cxn ang="0">
                <a:pos x="csX2465" y="csY2465"/>
              </a:cxn>
              <a:cxn ang="0">
                <a:pos x="csX2466" y="csY2466"/>
              </a:cxn>
              <a:cxn ang="0">
                <a:pos x="csX2467" y="csY2467"/>
              </a:cxn>
              <a:cxn ang="0">
                <a:pos x="csX2468" y="csY2468"/>
              </a:cxn>
              <a:cxn ang="0">
                <a:pos x="csX2469" y="csY2469"/>
              </a:cxn>
              <a:cxn ang="0">
                <a:pos x="csX2470" y="csY2470"/>
              </a:cxn>
              <a:cxn ang="0">
                <a:pos x="csX2471" y="csY2471"/>
              </a:cxn>
              <a:cxn ang="0">
                <a:pos x="csX2472" y="csY2472"/>
              </a:cxn>
              <a:cxn ang="0">
                <a:pos x="csX2473" y="csY2473"/>
              </a:cxn>
              <a:cxn ang="0">
                <a:pos x="csX2474" y="csY2474"/>
              </a:cxn>
              <a:cxn ang="0">
                <a:pos x="csX2475" y="csY2475"/>
              </a:cxn>
              <a:cxn ang="0">
                <a:pos x="csX2476" y="csY2476"/>
              </a:cxn>
              <a:cxn ang="0">
                <a:pos x="csX2477" y="csY2477"/>
              </a:cxn>
              <a:cxn ang="0">
                <a:pos x="csX2478" y="csY2478"/>
              </a:cxn>
              <a:cxn ang="0">
                <a:pos x="csX2479" y="csY2479"/>
              </a:cxn>
              <a:cxn ang="0">
                <a:pos x="csX2480" y="csY2480"/>
              </a:cxn>
              <a:cxn ang="0">
                <a:pos x="csX2481" y="csY2481"/>
              </a:cxn>
              <a:cxn ang="0">
                <a:pos x="csX2482" y="csY2482"/>
              </a:cxn>
              <a:cxn ang="0">
                <a:pos x="csX2483" y="csY2483"/>
              </a:cxn>
              <a:cxn ang="0">
                <a:pos x="csX2484" y="csY2484"/>
              </a:cxn>
              <a:cxn ang="0">
                <a:pos x="csX2485" y="csY2485"/>
              </a:cxn>
              <a:cxn ang="0">
                <a:pos x="csX2486" y="csY2486"/>
              </a:cxn>
              <a:cxn ang="0">
                <a:pos x="csX2487" y="csY2487"/>
              </a:cxn>
              <a:cxn ang="0">
                <a:pos x="csX2488" y="csY2488"/>
              </a:cxn>
              <a:cxn ang="0">
                <a:pos x="csX2489" y="csY2489"/>
              </a:cxn>
              <a:cxn ang="0">
                <a:pos x="csX2490" y="csY2490"/>
              </a:cxn>
              <a:cxn ang="0">
                <a:pos x="csX2491" y="csY2491"/>
              </a:cxn>
              <a:cxn ang="0">
                <a:pos x="csX2492" y="csY2492"/>
              </a:cxn>
              <a:cxn ang="0">
                <a:pos x="csX2493" y="csY2493"/>
              </a:cxn>
              <a:cxn ang="0">
                <a:pos x="csX2494" y="csY2494"/>
              </a:cxn>
              <a:cxn ang="0">
                <a:pos x="csX2495" y="csY2495"/>
              </a:cxn>
              <a:cxn ang="0">
                <a:pos x="csX2496" y="csY2496"/>
              </a:cxn>
              <a:cxn ang="0">
                <a:pos x="csX2497" y="csY2497"/>
              </a:cxn>
              <a:cxn ang="0">
                <a:pos x="csX2498" y="csY2498"/>
              </a:cxn>
              <a:cxn ang="0">
                <a:pos x="csX2499" y="csY2499"/>
              </a:cxn>
              <a:cxn ang="0">
                <a:pos x="csX2500" y="csY2500"/>
              </a:cxn>
              <a:cxn ang="0">
                <a:pos x="csX2501" y="csY2501"/>
              </a:cxn>
              <a:cxn ang="0">
                <a:pos x="csX2502" y="csY2502"/>
              </a:cxn>
              <a:cxn ang="0">
                <a:pos x="csX2503" y="csY2503"/>
              </a:cxn>
              <a:cxn ang="0">
                <a:pos x="csX2504" y="csY2504"/>
              </a:cxn>
              <a:cxn ang="0">
                <a:pos x="csX2505" y="csY2505"/>
              </a:cxn>
              <a:cxn ang="0">
                <a:pos x="csX2506" y="csY2506"/>
              </a:cxn>
              <a:cxn ang="0">
                <a:pos x="csX2507" y="csY2507"/>
              </a:cxn>
              <a:cxn ang="0">
                <a:pos x="csX2508" y="csY2508"/>
              </a:cxn>
              <a:cxn ang="0">
                <a:pos x="csX2509" y="csY2509"/>
              </a:cxn>
              <a:cxn ang="0">
                <a:pos x="csX2510" y="csY2510"/>
              </a:cxn>
              <a:cxn ang="0">
                <a:pos x="csX2511" y="csY2511"/>
              </a:cxn>
              <a:cxn ang="0">
                <a:pos x="csX2512" y="csY2512"/>
              </a:cxn>
              <a:cxn ang="0">
                <a:pos x="csX2513" y="csY2513"/>
              </a:cxn>
              <a:cxn ang="0">
                <a:pos x="csX2514" y="csY2514"/>
              </a:cxn>
              <a:cxn ang="0">
                <a:pos x="csX2515" y="csY2515"/>
              </a:cxn>
              <a:cxn ang="0">
                <a:pos x="csX2516" y="csY2516"/>
              </a:cxn>
              <a:cxn ang="0">
                <a:pos x="csX2517" y="csY2517"/>
              </a:cxn>
              <a:cxn ang="0">
                <a:pos x="csX2518" y="csY2518"/>
              </a:cxn>
              <a:cxn ang="0">
                <a:pos x="csX2519" y="csY2519"/>
              </a:cxn>
              <a:cxn ang="0">
                <a:pos x="csX2520" y="csY2520"/>
              </a:cxn>
              <a:cxn ang="0">
                <a:pos x="csX2521" y="csY2521"/>
              </a:cxn>
              <a:cxn ang="0">
                <a:pos x="csX2522" y="csY2522"/>
              </a:cxn>
              <a:cxn ang="0">
                <a:pos x="csX2523" y="csY2523"/>
              </a:cxn>
              <a:cxn ang="0">
                <a:pos x="csX2524" y="csY2524"/>
              </a:cxn>
              <a:cxn ang="0">
                <a:pos x="csX2525" y="csY2525"/>
              </a:cxn>
              <a:cxn ang="0">
                <a:pos x="csX2526" y="csY2526"/>
              </a:cxn>
              <a:cxn ang="0">
                <a:pos x="csX2527" y="csY2527"/>
              </a:cxn>
              <a:cxn ang="0">
                <a:pos x="csX2528" y="csY2528"/>
              </a:cxn>
              <a:cxn ang="0">
                <a:pos x="csX2529" y="csY2529"/>
              </a:cxn>
              <a:cxn ang="0">
                <a:pos x="csX2530" y="csY2530"/>
              </a:cxn>
              <a:cxn ang="0">
                <a:pos x="csX2531" y="csY2531"/>
              </a:cxn>
              <a:cxn ang="0">
                <a:pos x="csX2532" y="csY2532"/>
              </a:cxn>
              <a:cxn ang="0">
                <a:pos x="csX2533" y="csY2533"/>
              </a:cxn>
              <a:cxn ang="0">
                <a:pos x="csX2534" y="csY2534"/>
              </a:cxn>
              <a:cxn ang="0">
                <a:pos x="csX2535" y="csY2535"/>
              </a:cxn>
              <a:cxn ang="0">
                <a:pos x="csX2536" y="csY2536"/>
              </a:cxn>
              <a:cxn ang="0">
                <a:pos x="csX2537" y="csY2537"/>
              </a:cxn>
              <a:cxn ang="0">
                <a:pos x="csX2538" y="csY2538"/>
              </a:cxn>
              <a:cxn ang="0">
                <a:pos x="csX2539" y="csY2539"/>
              </a:cxn>
              <a:cxn ang="0">
                <a:pos x="csX2540" y="csY2540"/>
              </a:cxn>
              <a:cxn ang="0">
                <a:pos x="csX2541" y="csY2541"/>
              </a:cxn>
              <a:cxn ang="0">
                <a:pos x="csX2542" y="csY2542"/>
              </a:cxn>
              <a:cxn ang="0">
                <a:pos x="csX2543" y="csY2543"/>
              </a:cxn>
              <a:cxn ang="0">
                <a:pos x="csX2544" y="csY2544"/>
              </a:cxn>
              <a:cxn ang="0">
                <a:pos x="csX2545" y="csY2545"/>
              </a:cxn>
              <a:cxn ang="0">
                <a:pos x="csX2546" y="csY2546"/>
              </a:cxn>
              <a:cxn ang="0">
                <a:pos x="csX2547" y="csY2547"/>
              </a:cxn>
              <a:cxn ang="0">
                <a:pos x="csX2548" y="csY2548"/>
              </a:cxn>
              <a:cxn ang="0">
                <a:pos x="csX2549" y="csY2549"/>
              </a:cxn>
              <a:cxn ang="0">
                <a:pos x="csX2550" y="csY2550"/>
              </a:cxn>
              <a:cxn ang="0">
                <a:pos x="csX2551" y="csY2551"/>
              </a:cxn>
              <a:cxn ang="0">
                <a:pos x="csX2552" y="csY2552"/>
              </a:cxn>
              <a:cxn ang="0">
                <a:pos x="csX2553" y="csY2553"/>
              </a:cxn>
              <a:cxn ang="0">
                <a:pos x="csX2554" y="csY2554"/>
              </a:cxn>
              <a:cxn ang="0">
                <a:pos x="csX2555" y="csY2555"/>
              </a:cxn>
              <a:cxn ang="0">
                <a:pos x="csX2556" y="csY2556"/>
              </a:cxn>
              <a:cxn ang="0">
                <a:pos x="csX2557" y="csY2557"/>
              </a:cxn>
              <a:cxn ang="0">
                <a:pos x="csX2558" y="csY2558"/>
              </a:cxn>
              <a:cxn ang="0">
                <a:pos x="csX2559" y="csY2559"/>
              </a:cxn>
              <a:cxn ang="0">
                <a:pos x="csX2560" y="csY2560"/>
              </a:cxn>
              <a:cxn ang="0">
                <a:pos x="csX2561" y="csY2561"/>
              </a:cxn>
              <a:cxn ang="0">
                <a:pos x="csX2562" y="csY2562"/>
              </a:cxn>
              <a:cxn ang="0">
                <a:pos x="csX2563" y="csY2563"/>
              </a:cxn>
              <a:cxn ang="0">
                <a:pos x="csX2564" y="csY2564"/>
              </a:cxn>
              <a:cxn ang="0">
                <a:pos x="csX2565" y="csY2565"/>
              </a:cxn>
              <a:cxn ang="0">
                <a:pos x="csX2566" y="csY2566"/>
              </a:cxn>
              <a:cxn ang="0">
                <a:pos x="csX2567" y="csY2567"/>
              </a:cxn>
              <a:cxn ang="0">
                <a:pos x="csX2568" y="csY2568"/>
              </a:cxn>
              <a:cxn ang="0">
                <a:pos x="csX2569" y="csY2569"/>
              </a:cxn>
              <a:cxn ang="0">
                <a:pos x="csX2570" y="csY2570"/>
              </a:cxn>
              <a:cxn ang="0">
                <a:pos x="csX2571" y="csY2571"/>
              </a:cxn>
              <a:cxn ang="0">
                <a:pos x="csX2572" y="csY2572"/>
              </a:cxn>
              <a:cxn ang="0">
                <a:pos x="csX2573" y="csY2573"/>
              </a:cxn>
              <a:cxn ang="0">
                <a:pos x="csX2574" y="csY2574"/>
              </a:cxn>
              <a:cxn ang="0">
                <a:pos x="csX2575" y="csY2575"/>
              </a:cxn>
              <a:cxn ang="0">
                <a:pos x="csX2576" y="csY2576"/>
              </a:cxn>
              <a:cxn ang="0">
                <a:pos x="csX2577" y="csY2577"/>
              </a:cxn>
              <a:cxn ang="0">
                <a:pos x="csX2578" y="csY2578"/>
              </a:cxn>
              <a:cxn ang="0">
                <a:pos x="csX2579" y="csY2579"/>
              </a:cxn>
              <a:cxn ang="0">
                <a:pos x="csX2580" y="csY2580"/>
              </a:cxn>
              <a:cxn ang="0">
                <a:pos x="csX2581" y="csY2581"/>
              </a:cxn>
              <a:cxn ang="0">
                <a:pos x="csX2582" y="csY2582"/>
              </a:cxn>
              <a:cxn ang="0">
                <a:pos x="csX2583" y="csY2583"/>
              </a:cxn>
              <a:cxn ang="0">
                <a:pos x="csX2584" y="csY2584"/>
              </a:cxn>
              <a:cxn ang="0">
                <a:pos x="csX2585" y="csY2585"/>
              </a:cxn>
              <a:cxn ang="0">
                <a:pos x="csX2586" y="csY2586"/>
              </a:cxn>
              <a:cxn ang="0">
                <a:pos x="csX2587" y="csY2587"/>
              </a:cxn>
              <a:cxn ang="0">
                <a:pos x="csX2588" y="csY2588"/>
              </a:cxn>
              <a:cxn ang="0">
                <a:pos x="csX2589" y="csY2589"/>
              </a:cxn>
              <a:cxn ang="0">
                <a:pos x="csX2590" y="csY2590"/>
              </a:cxn>
              <a:cxn ang="0">
                <a:pos x="csX2591" y="csY2591"/>
              </a:cxn>
              <a:cxn ang="0">
                <a:pos x="csX2592" y="csY2592"/>
              </a:cxn>
              <a:cxn ang="0">
                <a:pos x="csX2593" y="csY2593"/>
              </a:cxn>
              <a:cxn ang="0">
                <a:pos x="csX2594" y="csY2594"/>
              </a:cxn>
              <a:cxn ang="0">
                <a:pos x="csX2595" y="csY2595"/>
              </a:cxn>
              <a:cxn ang="0">
                <a:pos x="csX2596" y="csY2596"/>
              </a:cxn>
              <a:cxn ang="0">
                <a:pos x="csX2597" y="csY2597"/>
              </a:cxn>
              <a:cxn ang="0">
                <a:pos x="csX2598" y="csY2598"/>
              </a:cxn>
              <a:cxn ang="0">
                <a:pos x="csX2599" y="csY2599"/>
              </a:cxn>
              <a:cxn ang="0">
                <a:pos x="csX2600" y="csY2600"/>
              </a:cxn>
              <a:cxn ang="0">
                <a:pos x="csX2601" y="csY2601"/>
              </a:cxn>
              <a:cxn ang="0">
                <a:pos x="csX2602" y="csY2602"/>
              </a:cxn>
              <a:cxn ang="0">
                <a:pos x="csX2603" y="csY2603"/>
              </a:cxn>
              <a:cxn ang="0">
                <a:pos x="csX2604" y="csY2604"/>
              </a:cxn>
              <a:cxn ang="0">
                <a:pos x="csX2605" y="csY2605"/>
              </a:cxn>
              <a:cxn ang="0">
                <a:pos x="csX2606" y="csY2606"/>
              </a:cxn>
              <a:cxn ang="0">
                <a:pos x="csX2607" y="csY2607"/>
              </a:cxn>
              <a:cxn ang="0">
                <a:pos x="csX2608" y="csY2608"/>
              </a:cxn>
              <a:cxn ang="0">
                <a:pos x="csX2609" y="csY2609"/>
              </a:cxn>
              <a:cxn ang="0">
                <a:pos x="csX2610" y="csY2610"/>
              </a:cxn>
              <a:cxn ang="0">
                <a:pos x="csX2611" y="csY2611"/>
              </a:cxn>
              <a:cxn ang="0">
                <a:pos x="csX2612" y="csY2612"/>
              </a:cxn>
              <a:cxn ang="0">
                <a:pos x="csX2613" y="csY2613"/>
              </a:cxn>
              <a:cxn ang="0">
                <a:pos x="csX2614" y="csY2614"/>
              </a:cxn>
              <a:cxn ang="0">
                <a:pos x="csX2615" y="csY2615"/>
              </a:cxn>
              <a:cxn ang="0">
                <a:pos x="csX2616" y="csY2616"/>
              </a:cxn>
              <a:cxn ang="0">
                <a:pos x="csX2617" y="csY2617"/>
              </a:cxn>
              <a:cxn ang="0">
                <a:pos x="csX2618" y="csY2618"/>
              </a:cxn>
              <a:cxn ang="0">
                <a:pos x="csX2619" y="csY2619"/>
              </a:cxn>
              <a:cxn ang="0">
                <a:pos x="csX2620" y="csY2620"/>
              </a:cxn>
              <a:cxn ang="0">
                <a:pos x="csX2621" y="csY2621"/>
              </a:cxn>
              <a:cxn ang="0">
                <a:pos x="csX2622" y="csY2622"/>
              </a:cxn>
              <a:cxn ang="0">
                <a:pos x="csX2623" y="csY2623"/>
              </a:cxn>
              <a:cxn ang="0">
                <a:pos x="csX2624" y="csY2624"/>
              </a:cxn>
              <a:cxn ang="0">
                <a:pos x="csX2625" y="csY2625"/>
              </a:cxn>
              <a:cxn ang="0">
                <a:pos x="csX2626" y="csY2626"/>
              </a:cxn>
              <a:cxn ang="0">
                <a:pos x="csX2627" y="csY2627"/>
              </a:cxn>
              <a:cxn ang="0">
                <a:pos x="csX2628" y="csY2628"/>
              </a:cxn>
              <a:cxn ang="0">
                <a:pos x="csX2629" y="csY2629"/>
              </a:cxn>
              <a:cxn ang="0">
                <a:pos x="csX2630" y="csY2630"/>
              </a:cxn>
              <a:cxn ang="0">
                <a:pos x="csX2631" y="csY2631"/>
              </a:cxn>
              <a:cxn ang="0">
                <a:pos x="csX2632" y="csY2632"/>
              </a:cxn>
              <a:cxn ang="0">
                <a:pos x="csX2633" y="csY2633"/>
              </a:cxn>
              <a:cxn ang="0">
                <a:pos x="csX2634" y="csY2634"/>
              </a:cxn>
              <a:cxn ang="0">
                <a:pos x="csX2635" y="csY2635"/>
              </a:cxn>
              <a:cxn ang="0">
                <a:pos x="csX2636" y="csY2636"/>
              </a:cxn>
              <a:cxn ang="0">
                <a:pos x="csX2637" y="csY2637"/>
              </a:cxn>
              <a:cxn ang="0">
                <a:pos x="csX2638" y="csY2638"/>
              </a:cxn>
              <a:cxn ang="0">
                <a:pos x="csX2639" y="csY2639"/>
              </a:cxn>
              <a:cxn ang="0">
                <a:pos x="csX2640" y="csY2640"/>
              </a:cxn>
              <a:cxn ang="0">
                <a:pos x="csX2641" y="csY2641"/>
              </a:cxn>
              <a:cxn ang="0">
                <a:pos x="csX2642" y="csY2642"/>
              </a:cxn>
              <a:cxn ang="0">
                <a:pos x="csX2643" y="csY2643"/>
              </a:cxn>
              <a:cxn ang="0">
                <a:pos x="csX2644" y="csY2644"/>
              </a:cxn>
              <a:cxn ang="0">
                <a:pos x="csX2645" y="csY2645"/>
              </a:cxn>
              <a:cxn ang="0">
                <a:pos x="csX2646" y="csY2646"/>
              </a:cxn>
              <a:cxn ang="0">
                <a:pos x="csX2647" y="csY2647"/>
              </a:cxn>
              <a:cxn ang="0">
                <a:pos x="csX2648" y="csY2648"/>
              </a:cxn>
              <a:cxn ang="0">
                <a:pos x="csX2649" y="csY2649"/>
              </a:cxn>
              <a:cxn ang="0">
                <a:pos x="csX2650" y="csY2650"/>
              </a:cxn>
              <a:cxn ang="0">
                <a:pos x="csX2651" y="csY2651"/>
              </a:cxn>
              <a:cxn ang="0">
                <a:pos x="csX2652" y="csY2652"/>
              </a:cxn>
              <a:cxn ang="0">
                <a:pos x="csX2653" y="csY2653"/>
              </a:cxn>
              <a:cxn ang="0">
                <a:pos x="csX2654" y="csY2654"/>
              </a:cxn>
              <a:cxn ang="0">
                <a:pos x="csX2655" y="csY2655"/>
              </a:cxn>
              <a:cxn ang="0">
                <a:pos x="csX2656" y="csY2656"/>
              </a:cxn>
              <a:cxn ang="0">
                <a:pos x="csX2657" y="csY2657"/>
              </a:cxn>
              <a:cxn ang="0">
                <a:pos x="csX2658" y="csY2658"/>
              </a:cxn>
              <a:cxn ang="0">
                <a:pos x="csX2659" y="csY2659"/>
              </a:cxn>
              <a:cxn ang="0">
                <a:pos x="csX2660" y="csY2660"/>
              </a:cxn>
              <a:cxn ang="0">
                <a:pos x="csX2661" y="csY2661"/>
              </a:cxn>
              <a:cxn ang="0">
                <a:pos x="csX2662" y="csY2662"/>
              </a:cxn>
              <a:cxn ang="0">
                <a:pos x="csX2663" y="csY2663"/>
              </a:cxn>
              <a:cxn ang="0">
                <a:pos x="csX2664" y="csY2664"/>
              </a:cxn>
              <a:cxn ang="0">
                <a:pos x="csX2665" y="csY2665"/>
              </a:cxn>
              <a:cxn ang="0">
                <a:pos x="csX2666" y="csY2666"/>
              </a:cxn>
              <a:cxn ang="0">
                <a:pos x="csX2667" y="csY2667"/>
              </a:cxn>
              <a:cxn ang="0">
                <a:pos x="csX2668" y="csY2668"/>
              </a:cxn>
              <a:cxn ang="0">
                <a:pos x="csX2669" y="csY2669"/>
              </a:cxn>
              <a:cxn ang="0">
                <a:pos x="csX2670" y="csY2670"/>
              </a:cxn>
              <a:cxn ang="0">
                <a:pos x="csX2671" y="csY2671"/>
              </a:cxn>
              <a:cxn ang="0">
                <a:pos x="csX2672" y="csY2672"/>
              </a:cxn>
              <a:cxn ang="0">
                <a:pos x="csX2673" y="csY2673"/>
              </a:cxn>
              <a:cxn ang="0">
                <a:pos x="csX2674" y="csY2674"/>
              </a:cxn>
              <a:cxn ang="0">
                <a:pos x="csX2675" y="csY2675"/>
              </a:cxn>
              <a:cxn ang="0">
                <a:pos x="csX2676" y="csY2676"/>
              </a:cxn>
              <a:cxn ang="0">
                <a:pos x="csX2677" y="csY2677"/>
              </a:cxn>
              <a:cxn ang="0">
                <a:pos x="csX2678" y="csY2678"/>
              </a:cxn>
              <a:cxn ang="0">
                <a:pos x="csX2679" y="csY2679"/>
              </a:cxn>
              <a:cxn ang="0">
                <a:pos x="csX2680" y="csY2680"/>
              </a:cxn>
              <a:cxn ang="0">
                <a:pos x="csX2681" y="csY2681"/>
              </a:cxn>
            </a:cxnLst>
            <a:rect l="l" t="t" r="r" b="b"/>
            <a:pathLst>
              <a:path w="1228330" h="1564871">
                <a:moveTo>
                  <a:pt x="1022471" y="92087"/>
                </a:moveTo>
                <a:lnTo>
                  <a:pt x="1023180" y="94929"/>
                </a:lnTo>
                <a:lnTo>
                  <a:pt x="1023988" y="98121"/>
                </a:lnTo>
                <a:lnTo>
                  <a:pt x="1024111" y="98594"/>
                </a:lnTo>
                <a:lnTo>
                  <a:pt x="1024531" y="100199"/>
                </a:lnTo>
                <a:lnTo>
                  <a:pt x="1024864" y="101488"/>
                </a:lnTo>
                <a:lnTo>
                  <a:pt x="1025084" y="102523"/>
                </a:lnTo>
                <a:lnTo>
                  <a:pt x="1025479" y="104382"/>
                </a:lnTo>
                <a:lnTo>
                  <a:pt x="1025969" y="106715"/>
                </a:lnTo>
                <a:lnTo>
                  <a:pt x="1026592" y="109661"/>
                </a:lnTo>
                <a:lnTo>
                  <a:pt x="1026627" y="109819"/>
                </a:lnTo>
                <a:lnTo>
                  <a:pt x="1026935" y="111265"/>
                </a:lnTo>
                <a:lnTo>
                  <a:pt x="1027188" y="112432"/>
                </a:lnTo>
                <a:lnTo>
                  <a:pt x="1027355" y="113195"/>
                </a:lnTo>
                <a:lnTo>
                  <a:pt x="1027399" y="113414"/>
                </a:lnTo>
                <a:lnTo>
                  <a:pt x="1027663" y="114642"/>
                </a:lnTo>
                <a:lnTo>
                  <a:pt x="1028153" y="116913"/>
                </a:lnTo>
                <a:lnTo>
                  <a:pt x="1028943" y="120570"/>
                </a:lnTo>
                <a:lnTo>
                  <a:pt x="1029293" y="122183"/>
                </a:lnTo>
                <a:lnTo>
                  <a:pt x="1030223" y="126534"/>
                </a:lnTo>
                <a:lnTo>
                  <a:pt x="1030661" y="128559"/>
                </a:lnTo>
                <a:lnTo>
                  <a:pt x="1030776" y="129076"/>
                </a:lnTo>
                <a:lnTo>
                  <a:pt x="1031188" y="131015"/>
                </a:lnTo>
                <a:lnTo>
                  <a:pt x="1031556" y="132751"/>
                </a:lnTo>
                <a:lnTo>
                  <a:pt x="1032213" y="135767"/>
                </a:lnTo>
                <a:lnTo>
                  <a:pt x="1032345" y="136389"/>
                </a:lnTo>
                <a:lnTo>
                  <a:pt x="1032958" y="139144"/>
                </a:lnTo>
                <a:lnTo>
                  <a:pt x="1033143" y="139959"/>
                </a:lnTo>
                <a:lnTo>
                  <a:pt x="1033178" y="140090"/>
                </a:lnTo>
                <a:lnTo>
                  <a:pt x="1033248" y="140372"/>
                </a:lnTo>
                <a:lnTo>
                  <a:pt x="1033713" y="142677"/>
                </a:lnTo>
                <a:lnTo>
                  <a:pt x="1034012" y="144045"/>
                </a:lnTo>
                <a:lnTo>
                  <a:pt x="1034318" y="145457"/>
                </a:lnTo>
                <a:lnTo>
                  <a:pt x="1034695" y="147325"/>
                </a:lnTo>
                <a:lnTo>
                  <a:pt x="1034836" y="148018"/>
                </a:lnTo>
                <a:lnTo>
                  <a:pt x="1035282" y="150062"/>
                </a:lnTo>
                <a:lnTo>
                  <a:pt x="1035422" y="150702"/>
                </a:lnTo>
                <a:lnTo>
                  <a:pt x="1036212" y="154490"/>
                </a:lnTo>
                <a:lnTo>
                  <a:pt x="1036747" y="157147"/>
                </a:lnTo>
                <a:lnTo>
                  <a:pt x="1037072" y="158629"/>
                </a:lnTo>
                <a:lnTo>
                  <a:pt x="1037387" y="160128"/>
                </a:lnTo>
                <a:lnTo>
                  <a:pt x="1037703" y="161699"/>
                </a:lnTo>
                <a:lnTo>
                  <a:pt x="1037809" y="162197"/>
                </a:lnTo>
                <a:lnTo>
                  <a:pt x="1038062" y="163391"/>
                </a:lnTo>
                <a:lnTo>
                  <a:pt x="1039633" y="170730"/>
                </a:lnTo>
                <a:lnTo>
                  <a:pt x="1039851" y="171739"/>
                </a:lnTo>
                <a:lnTo>
                  <a:pt x="1040001" y="172432"/>
                </a:lnTo>
                <a:lnTo>
                  <a:pt x="1040729" y="175738"/>
                </a:lnTo>
                <a:lnTo>
                  <a:pt x="1041842" y="181060"/>
                </a:lnTo>
                <a:lnTo>
                  <a:pt x="1042140" y="182394"/>
                </a:lnTo>
                <a:lnTo>
                  <a:pt x="1042351" y="183359"/>
                </a:lnTo>
                <a:lnTo>
                  <a:pt x="1042683" y="184867"/>
                </a:lnTo>
                <a:lnTo>
                  <a:pt x="1042903" y="185875"/>
                </a:lnTo>
                <a:lnTo>
                  <a:pt x="1043271" y="187603"/>
                </a:lnTo>
                <a:lnTo>
                  <a:pt x="1043867" y="190427"/>
                </a:lnTo>
                <a:lnTo>
                  <a:pt x="1044359" y="192812"/>
                </a:lnTo>
                <a:lnTo>
                  <a:pt x="1044464" y="193321"/>
                </a:lnTo>
                <a:lnTo>
                  <a:pt x="1044526" y="193610"/>
                </a:lnTo>
                <a:lnTo>
                  <a:pt x="1044578" y="193846"/>
                </a:lnTo>
                <a:lnTo>
                  <a:pt x="1045070" y="196065"/>
                </a:lnTo>
                <a:lnTo>
                  <a:pt x="1045271" y="197056"/>
                </a:lnTo>
                <a:lnTo>
                  <a:pt x="1045639" y="198854"/>
                </a:lnTo>
                <a:lnTo>
                  <a:pt x="1046428" y="202651"/>
                </a:lnTo>
                <a:lnTo>
                  <a:pt x="1046490" y="202914"/>
                </a:lnTo>
                <a:lnTo>
                  <a:pt x="1046744" y="204063"/>
                </a:lnTo>
                <a:lnTo>
                  <a:pt x="1047007" y="205291"/>
                </a:lnTo>
                <a:lnTo>
                  <a:pt x="1047621" y="208088"/>
                </a:lnTo>
                <a:lnTo>
                  <a:pt x="1047700" y="208439"/>
                </a:lnTo>
                <a:lnTo>
                  <a:pt x="1048208" y="210701"/>
                </a:lnTo>
                <a:lnTo>
                  <a:pt x="1048892" y="213815"/>
                </a:lnTo>
                <a:lnTo>
                  <a:pt x="1049182" y="215121"/>
                </a:lnTo>
                <a:lnTo>
                  <a:pt x="1050007" y="218848"/>
                </a:lnTo>
                <a:lnTo>
                  <a:pt x="1050112" y="219330"/>
                </a:lnTo>
                <a:lnTo>
                  <a:pt x="1050401" y="220620"/>
                </a:lnTo>
                <a:lnTo>
                  <a:pt x="1050629" y="221610"/>
                </a:lnTo>
                <a:lnTo>
                  <a:pt x="1051392" y="224995"/>
                </a:lnTo>
                <a:lnTo>
                  <a:pt x="1053961" y="230818"/>
                </a:lnTo>
                <a:lnTo>
                  <a:pt x="1055900" y="235159"/>
                </a:lnTo>
                <a:lnTo>
                  <a:pt x="1055944" y="235264"/>
                </a:lnTo>
                <a:lnTo>
                  <a:pt x="1056189" y="235808"/>
                </a:lnTo>
                <a:lnTo>
                  <a:pt x="1057724" y="242990"/>
                </a:lnTo>
                <a:lnTo>
                  <a:pt x="1058854" y="245568"/>
                </a:lnTo>
                <a:lnTo>
                  <a:pt x="1061600" y="251821"/>
                </a:lnTo>
                <a:lnTo>
                  <a:pt x="1061906" y="252496"/>
                </a:lnTo>
                <a:lnTo>
                  <a:pt x="1062977" y="254635"/>
                </a:lnTo>
                <a:lnTo>
                  <a:pt x="1066405" y="261599"/>
                </a:lnTo>
                <a:lnTo>
                  <a:pt x="1066546" y="261871"/>
                </a:lnTo>
                <a:lnTo>
                  <a:pt x="1069150" y="267141"/>
                </a:lnTo>
                <a:lnTo>
                  <a:pt x="1069439" y="267711"/>
                </a:lnTo>
                <a:lnTo>
                  <a:pt x="1072912" y="276305"/>
                </a:lnTo>
                <a:lnTo>
                  <a:pt x="1075604" y="280207"/>
                </a:lnTo>
                <a:lnTo>
                  <a:pt x="1076709" y="283592"/>
                </a:lnTo>
                <a:lnTo>
                  <a:pt x="1077051" y="284513"/>
                </a:lnTo>
                <a:lnTo>
                  <a:pt x="1077533" y="285811"/>
                </a:lnTo>
                <a:lnTo>
                  <a:pt x="1078629" y="287328"/>
                </a:lnTo>
                <a:lnTo>
                  <a:pt x="1080112" y="289696"/>
                </a:lnTo>
                <a:lnTo>
                  <a:pt x="1081655" y="292835"/>
                </a:lnTo>
                <a:lnTo>
                  <a:pt x="1082427" y="294825"/>
                </a:lnTo>
                <a:lnTo>
                  <a:pt x="1082795" y="295562"/>
                </a:lnTo>
                <a:lnTo>
                  <a:pt x="1086224" y="301894"/>
                </a:lnTo>
                <a:lnTo>
                  <a:pt x="1087714" y="304016"/>
                </a:lnTo>
                <a:lnTo>
                  <a:pt x="1088021" y="304647"/>
                </a:lnTo>
                <a:lnTo>
                  <a:pt x="1088126" y="304866"/>
                </a:lnTo>
                <a:lnTo>
                  <a:pt x="1088267" y="305515"/>
                </a:lnTo>
                <a:lnTo>
                  <a:pt x="1090117" y="309979"/>
                </a:lnTo>
                <a:lnTo>
                  <a:pt x="1091670" y="313364"/>
                </a:lnTo>
                <a:lnTo>
                  <a:pt x="1092494" y="315021"/>
                </a:lnTo>
                <a:lnTo>
                  <a:pt x="1094195" y="318407"/>
                </a:lnTo>
                <a:lnTo>
                  <a:pt x="1096458" y="322852"/>
                </a:lnTo>
                <a:lnTo>
                  <a:pt x="1096755" y="323449"/>
                </a:lnTo>
                <a:lnTo>
                  <a:pt x="1099799" y="329394"/>
                </a:lnTo>
                <a:lnTo>
                  <a:pt x="1100184" y="330139"/>
                </a:lnTo>
                <a:lnTo>
                  <a:pt x="1102236" y="334121"/>
                </a:lnTo>
                <a:lnTo>
                  <a:pt x="1105543" y="340523"/>
                </a:lnTo>
                <a:lnTo>
                  <a:pt x="1106437" y="342259"/>
                </a:lnTo>
                <a:lnTo>
                  <a:pt x="1110129" y="349424"/>
                </a:lnTo>
                <a:lnTo>
                  <a:pt x="1110471" y="350037"/>
                </a:lnTo>
                <a:lnTo>
                  <a:pt x="1110550" y="350204"/>
                </a:lnTo>
                <a:lnTo>
                  <a:pt x="1111269" y="351817"/>
                </a:lnTo>
                <a:lnTo>
                  <a:pt x="1112172" y="355746"/>
                </a:lnTo>
                <a:lnTo>
                  <a:pt x="1112436" y="356781"/>
                </a:lnTo>
                <a:lnTo>
                  <a:pt x="1115759" y="370101"/>
                </a:lnTo>
                <a:lnTo>
                  <a:pt x="1115864" y="371013"/>
                </a:lnTo>
                <a:lnTo>
                  <a:pt x="1115969" y="371987"/>
                </a:lnTo>
                <a:lnTo>
                  <a:pt x="1116522" y="375617"/>
                </a:lnTo>
                <a:lnTo>
                  <a:pt x="1117066" y="379230"/>
                </a:lnTo>
                <a:lnTo>
                  <a:pt x="1118162" y="382694"/>
                </a:lnTo>
                <a:lnTo>
                  <a:pt x="1118451" y="383361"/>
                </a:lnTo>
                <a:lnTo>
                  <a:pt x="1118557" y="385614"/>
                </a:lnTo>
                <a:lnTo>
                  <a:pt x="1118890" y="386728"/>
                </a:lnTo>
                <a:lnTo>
                  <a:pt x="1119354" y="388920"/>
                </a:lnTo>
                <a:lnTo>
                  <a:pt x="1122538" y="400128"/>
                </a:lnTo>
                <a:lnTo>
                  <a:pt x="1123712" y="404504"/>
                </a:lnTo>
                <a:lnTo>
                  <a:pt x="1124624" y="407959"/>
                </a:lnTo>
                <a:lnTo>
                  <a:pt x="1125195" y="410467"/>
                </a:lnTo>
                <a:lnTo>
                  <a:pt x="1126247" y="415000"/>
                </a:lnTo>
                <a:lnTo>
                  <a:pt x="1126738" y="418982"/>
                </a:lnTo>
                <a:lnTo>
                  <a:pt x="1127010" y="421148"/>
                </a:lnTo>
                <a:lnTo>
                  <a:pt x="1127869" y="427874"/>
                </a:lnTo>
                <a:lnTo>
                  <a:pt x="1128685" y="432294"/>
                </a:lnTo>
                <a:lnTo>
                  <a:pt x="1130404" y="441239"/>
                </a:lnTo>
                <a:lnTo>
                  <a:pt x="1130527" y="441843"/>
                </a:lnTo>
                <a:lnTo>
                  <a:pt x="1130579" y="442255"/>
                </a:lnTo>
                <a:lnTo>
                  <a:pt x="1131035" y="444975"/>
                </a:lnTo>
                <a:lnTo>
                  <a:pt x="1131447" y="447483"/>
                </a:lnTo>
                <a:lnTo>
                  <a:pt x="1131535" y="447973"/>
                </a:lnTo>
                <a:lnTo>
                  <a:pt x="1131596" y="448324"/>
                </a:lnTo>
                <a:lnTo>
                  <a:pt x="1131956" y="450437"/>
                </a:lnTo>
                <a:lnTo>
                  <a:pt x="1133376" y="454200"/>
                </a:lnTo>
                <a:lnTo>
                  <a:pt x="1134253" y="455743"/>
                </a:lnTo>
                <a:lnTo>
                  <a:pt x="1135657" y="458005"/>
                </a:lnTo>
                <a:lnTo>
                  <a:pt x="1137235" y="461137"/>
                </a:lnTo>
                <a:lnTo>
                  <a:pt x="1138428" y="463495"/>
                </a:lnTo>
                <a:lnTo>
                  <a:pt x="1138840" y="464311"/>
                </a:lnTo>
                <a:lnTo>
                  <a:pt x="1140305" y="467214"/>
                </a:lnTo>
                <a:lnTo>
                  <a:pt x="1142260" y="471090"/>
                </a:lnTo>
                <a:lnTo>
                  <a:pt x="1144242" y="474711"/>
                </a:lnTo>
                <a:lnTo>
                  <a:pt x="1144619" y="475333"/>
                </a:lnTo>
                <a:lnTo>
                  <a:pt x="1146320" y="478236"/>
                </a:lnTo>
                <a:lnTo>
                  <a:pt x="1147101" y="479175"/>
                </a:lnTo>
                <a:lnTo>
                  <a:pt x="1147319" y="479508"/>
                </a:lnTo>
                <a:lnTo>
                  <a:pt x="1147662" y="480017"/>
                </a:lnTo>
                <a:lnTo>
                  <a:pt x="1148451" y="480788"/>
                </a:lnTo>
                <a:lnTo>
                  <a:pt x="1148978" y="481270"/>
                </a:lnTo>
                <a:lnTo>
                  <a:pt x="1150643" y="485962"/>
                </a:lnTo>
                <a:lnTo>
                  <a:pt x="1152362" y="490522"/>
                </a:lnTo>
                <a:lnTo>
                  <a:pt x="1152406" y="490645"/>
                </a:lnTo>
                <a:lnTo>
                  <a:pt x="1152748" y="491461"/>
                </a:lnTo>
                <a:lnTo>
                  <a:pt x="1152406" y="491635"/>
                </a:lnTo>
                <a:lnTo>
                  <a:pt x="1152599" y="493583"/>
                </a:lnTo>
                <a:lnTo>
                  <a:pt x="1151994" y="493591"/>
                </a:lnTo>
                <a:lnTo>
                  <a:pt x="1151135" y="492162"/>
                </a:lnTo>
                <a:lnTo>
                  <a:pt x="1150660" y="492066"/>
                </a:lnTo>
                <a:lnTo>
                  <a:pt x="1150608" y="492794"/>
                </a:lnTo>
                <a:lnTo>
                  <a:pt x="1150932" y="493811"/>
                </a:lnTo>
                <a:lnTo>
                  <a:pt x="1150538" y="494784"/>
                </a:lnTo>
                <a:lnTo>
                  <a:pt x="1150783" y="496520"/>
                </a:lnTo>
                <a:lnTo>
                  <a:pt x="1150976" y="496942"/>
                </a:lnTo>
                <a:lnTo>
                  <a:pt x="1151810" y="497810"/>
                </a:lnTo>
                <a:lnTo>
                  <a:pt x="1151984" y="497976"/>
                </a:lnTo>
                <a:lnTo>
                  <a:pt x="1152906" y="497275"/>
                </a:lnTo>
                <a:lnTo>
                  <a:pt x="1153537" y="496055"/>
                </a:lnTo>
                <a:lnTo>
                  <a:pt x="1154046" y="495398"/>
                </a:lnTo>
                <a:lnTo>
                  <a:pt x="1154143" y="495696"/>
                </a:lnTo>
                <a:lnTo>
                  <a:pt x="1154283" y="496108"/>
                </a:lnTo>
                <a:lnTo>
                  <a:pt x="1154335" y="496258"/>
                </a:lnTo>
                <a:lnTo>
                  <a:pt x="1156475" y="502808"/>
                </a:lnTo>
                <a:lnTo>
                  <a:pt x="1158983" y="510498"/>
                </a:lnTo>
                <a:lnTo>
                  <a:pt x="1161263" y="517514"/>
                </a:lnTo>
                <a:lnTo>
                  <a:pt x="1161622" y="518637"/>
                </a:lnTo>
                <a:lnTo>
                  <a:pt x="1162368" y="520970"/>
                </a:lnTo>
                <a:lnTo>
                  <a:pt x="1162578" y="524705"/>
                </a:lnTo>
                <a:lnTo>
                  <a:pt x="1162631" y="525608"/>
                </a:lnTo>
                <a:lnTo>
                  <a:pt x="1162736" y="527363"/>
                </a:lnTo>
                <a:lnTo>
                  <a:pt x="1162920" y="529957"/>
                </a:lnTo>
                <a:lnTo>
                  <a:pt x="1162938" y="530221"/>
                </a:lnTo>
                <a:lnTo>
                  <a:pt x="1163017" y="531764"/>
                </a:lnTo>
                <a:lnTo>
                  <a:pt x="1163272" y="536658"/>
                </a:lnTo>
                <a:lnTo>
                  <a:pt x="1163402" y="539245"/>
                </a:lnTo>
                <a:lnTo>
                  <a:pt x="1163561" y="541885"/>
                </a:lnTo>
                <a:lnTo>
                  <a:pt x="1163569" y="542059"/>
                </a:lnTo>
                <a:lnTo>
                  <a:pt x="1163814" y="546751"/>
                </a:lnTo>
                <a:lnTo>
                  <a:pt x="1163964" y="549102"/>
                </a:lnTo>
                <a:lnTo>
                  <a:pt x="1164034" y="551004"/>
                </a:lnTo>
                <a:lnTo>
                  <a:pt x="1164096" y="551767"/>
                </a:lnTo>
                <a:lnTo>
                  <a:pt x="1164192" y="552943"/>
                </a:lnTo>
                <a:lnTo>
                  <a:pt x="1164201" y="553267"/>
                </a:lnTo>
                <a:lnTo>
                  <a:pt x="1164446" y="556740"/>
                </a:lnTo>
                <a:lnTo>
                  <a:pt x="1164473" y="557169"/>
                </a:lnTo>
                <a:lnTo>
                  <a:pt x="1164718" y="560686"/>
                </a:lnTo>
                <a:lnTo>
                  <a:pt x="1164780" y="561702"/>
                </a:lnTo>
                <a:lnTo>
                  <a:pt x="1165008" y="565710"/>
                </a:lnTo>
                <a:lnTo>
                  <a:pt x="1165165" y="567201"/>
                </a:lnTo>
                <a:lnTo>
                  <a:pt x="1165367" y="570797"/>
                </a:lnTo>
                <a:lnTo>
                  <a:pt x="1165420" y="571744"/>
                </a:lnTo>
                <a:lnTo>
                  <a:pt x="1165726" y="577663"/>
                </a:lnTo>
                <a:lnTo>
                  <a:pt x="1165805" y="578944"/>
                </a:lnTo>
                <a:lnTo>
                  <a:pt x="1165823" y="579276"/>
                </a:lnTo>
                <a:lnTo>
                  <a:pt x="1165841" y="579548"/>
                </a:lnTo>
                <a:lnTo>
                  <a:pt x="1165937" y="581021"/>
                </a:lnTo>
                <a:lnTo>
                  <a:pt x="1165972" y="581443"/>
                </a:lnTo>
                <a:lnTo>
                  <a:pt x="1166279" y="588010"/>
                </a:lnTo>
                <a:lnTo>
                  <a:pt x="1166481" y="591334"/>
                </a:lnTo>
                <a:lnTo>
                  <a:pt x="1166550" y="592422"/>
                </a:lnTo>
                <a:lnTo>
                  <a:pt x="1166753" y="595649"/>
                </a:lnTo>
                <a:lnTo>
                  <a:pt x="1166902" y="598052"/>
                </a:lnTo>
                <a:lnTo>
                  <a:pt x="1166937" y="598315"/>
                </a:lnTo>
                <a:lnTo>
                  <a:pt x="1167094" y="601358"/>
                </a:lnTo>
                <a:lnTo>
                  <a:pt x="1167366" y="606699"/>
                </a:lnTo>
                <a:lnTo>
                  <a:pt x="1167463" y="608532"/>
                </a:lnTo>
                <a:lnTo>
                  <a:pt x="1167542" y="609715"/>
                </a:lnTo>
                <a:lnTo>
                  <a:pt x="1168156" y="612530"/>
                </a:lnTo>
                <a:lnTo>
                  <a:pt x="1169489" y="619721"/>
                </a:lnTo>
                <a:lnTo>
                  <a:pt x="1169436" y="620089"/>
                </a:lnTo>
                <a:lnTo>
                  <a:pt x="1169349" y="620782"/>
                </a:lnTo>
                <a:lnTo>
                  <a:pt x="1169226" y="621939"/>
                </a:lnTo>
                <a:lnTo>
                  <a:pt x="1169041" y="623738"/>
                </a:lnTo>
                <a:lnTo>
                  <a:pt x="1168937" y="624790"/>
                </a:lnTo>
                <a:lnTo>
                  <a:pt x="1168594" y="628884"/>
                </a:lnTo>
                <a:lnTo>
                  <a:pt x="1168261" y="632252"/>
                </a:lnTo>
                <a:lnTo>
                  <a:pt x="1167822" y="636233"/>
                </a:lnTo>
                <a:lnTo>
                  <a:pt x="1167700" y="638022"/>
                </a:lnTo>
                <a:lnTo>
                  <a:pt x="1167682" y="638304"/>
                </a:lnTo>
                <a:lnTo>
                  <a:pt x="1167542" y="640268"/>
                </a:lnTo>
                <a:lnTo>
                  <a:pt x="1167288" y="642241"/>
                </a:lnTo>
                <a:lnTo>
                  <a:pt x="1167244" y="642775"/>
                </a:lnTo>
                <a:lnTo>
                  <a:pt x="1166876" y="646107"/>
                </a:lnTo>
                <a:lnTo>
                  <a:pt x="1166516" y="649870"/>
                </a:lnTo>
                <a:lnTo>
                  <a:pt x="1166200" y="653018"/>
                </a:lnTo>
                <a:lnTo>
                  <a:pt x="1165910" y="655667"/>
                </a:lnTo>
                <a:lnTo>
                  <a:pt x="1165657" y="658025"/>
                </a:lnTo>
                <a:lnTo>
                  <a:pt x="1165376" y="660937"/>
                </a:lnTo>
                <a:lnTo>
                  <a:pt x="1165324" y="661454"/>
                </a:lnTo>
                <a:lnTo>
                  <a:pt x="1165148" y="663629"/>
                </a:lnTo>
                <a:lnTo>
                  <a:pt x="1164806" y="666620"/>
                </a:lnTo>
                <a:lnTo>
                  <a:pt x="1164674" y="667742"/>
                </a:lnTo>
                <a:lnTo>
                  <a:pt x="1164552" y="669180"/>
                </a:lnTo>
                <a:lnTo>
                  <a:pt x="1164824" y="670171"/>
                </a:lnTo>
                <a:lnTo>
                  <a:pt x="1165762" y="673582"/>
                </a:lnTo>
                <a:lnTo>
                  <a:pt x="1165858" y="673907"/>
                </a:lnTo>
                <a:lnTo>
                  <a:pt x="1166428" y="675888"/>
                </a:lnTo>
                <a:lnTo>
                  <a:pt x="1166893" y="677695"/>
                </a:lnTo>
                <a:lnTo>
                  <a:pt x="1167753" y="681027"/>
                </a:lnTo>
                <a:lnTo>
                  <a:pt x="1167805" y="681203"/>
                </a:lnTo>
                <a:lnTo>
                  <a:pt x="1168515" y="683632"/>
                </a:lnTo>
                <a:lnTo>
                  <a:pt x="1168638" y="684053"/>
                </a:lnTo>
                <a:lnTo>
                  <a:pt x="1169094" y="685613"/>
                </a:lnTo>
                <a:lnTo>
                  <a:pt x="1169339" y="686464"/>
                </a:lnTo>
                <a:lnTo>
                  <a:pt x="1169997" y="688744"/>
                </a:lnTo>
                <a:lnTo>
                  <a:pt x="1171891" y="688052"/>
                </a:lnTo>
                <a:lnTo>
                  <a:pt x="1173146" y="688972"/>
                </a:lnTo>
                <a:lnTo>
                  <a:pt x="1175531" y="687490"/>
                </a:lnTo>
                <a:lnTo>
                  <a:pt x="1177855" y="688990"/>
                </a:lnTo>
                <a:lnTo>
                  <a:pt x="1178275" y="691665"/>
                </a:lnTo>
                <a:lnTo>
                  <a:pt x="1179635" y="692296"/>
                </a:lnTo>
                <a:lnTo>
                  <a:pt x="1181248" y="692752"/>
                </a:lnTo>
                <a:lnTo>
                  <a:pt x="1182967" y="692928"/>
                </a:lnTo>
                <a:lnTo>
                  <a:pt x="1181932" y="690288"/>
                </a:lnTo>
                <a:lnTo>
                  <a:pt x="1182836" y="688613"/>
                </a:lnTo>
                <a:lnTo>
                  <a:pt x="1184800" y="687964"/>
                </a:lnTo>
                <a:lnTo>
                  <a:pt x="1185256" y="688893"/>
                </a:lnTo>
                <a:lnTo>
                  <a:pt x="1189439" y="689446"/>
                </a:lnTo>
                <a:lnTo>
                  <a:pt x="1190342" y="694330"/>
                </a:lnTo>
                <a:lnTo>
                  <a:pt x="1194542" y="696330"/>
                </a:lnTo>
                <a:lnTo>
                  <a:pt x="1198042" y="693234"/>
                </a:lnTo>
                <a:lnTo>
                  <a:pt x="1198883" y="693330"/>
                </a:lnTo>
                <a:lnTo>
                  <a:pt x="1199664" y="693418"/>
                </a:lnTo>
                <a:lnTo>
                  <a:pt x="1201330" y="694304"/>
                </a:lnTo>
                <a:lnTo>
                  <a:pt x="1201909" y="694339"/>
                </a:lnTo>
                <a:lnTo>
                  <a:pt x="1203864" y="695198"/>
                </a:lnTo>
                <a:lnTo>
                  <a:pt x="1204514" y="694901"/>
                </a:lnTo>
                <a:lnTo>
                  <a:pt x="1205583" y="693734"/>
                </a:lnTo>
                <a:lnTo>
                  <a:pt x="1206636" y="692857"/>
                </a:lnTo>
                <a:lnTo>
                  <a:pt x="1207311" y="692357"/>
                </a:lnTo>
                <a:lnTo>
                  <a:pt x="1207530" y="692480"/>
                </a:lnTo>
                <a:lnTo>
                  <a:pt x="1208503" y="693085"/>
                </a:lnTo>
                <a:lnTo>
                  <a:pt x="1209880" y="693471"/>
                </a:lnTo>
                <a:lnTo>
                  <a:pt x="1211968" y="694234"/>
                </a:lnTo>
                <a:lnTo>
                  <a:pt x="1213142" y="694901"/>
                </a:lnTo>
                <a:lnTo>
                  <a:pt x="1213861" y="695181"/>
                </a:lnTo>
                <a:lnTo>
                  <a:pt x="1214501" y="695198"/>
                </a:lnTo>
                <a:lnTo>
                  <a:pt x="1215388" y="695225"/>
                </a:lnTo>
                <a:lnTo>
                  <a:pt x="1216168" y="695435"/>
                </a:lnTo>
                <a:lnTo>
                  <a:pt x="1219254" y="698171"/>
                </a:lnTo>
                <a:lnTo>
                  <a:pt x="1219509" y="698399"/>
                </a:lnTo>
                <a:lnTo>
                  <a:pt x="1221131" y="699917"/>
                </a:lnTo>
                <a:lnTo>
                  <a:pt x="1221745" y="700039"/>
                </a:lnTo>
                <a:lnTo>
                  <a:pt x="1222578" y="700591"/>
                </a:lnTo>
                <a:lnTo>
                  <a:pt x="1228155" y="703108"/>
                </a:lnTo>
                <a:lnTo>
                  <a:pt x="1228217" y="705029"/>
                </a:lnTo>
                <a:lnTo>
                  <a:pt x="1228138" y="705222"/>
                </a:lnTo>
                <a:lnTo>
                  <a:pt x="1228331" y="705257"/>
                </a:lnTo>
                <a:lnTo>
                  <a:pt x="1227094" y="708414"/>
                </a:lnTo>
                <a:lnTo>
                  <a:pt x="1225849" y="710317"/>
                </a:lnTo>
                <a:lnTo>
                  <a:pt x="1225183" y="711343"/>
                </a:lnTo>
                <a:lnTo>
                  <a:pt x="1225726" y="712939"/>
                </a:lnTo>
                <a:lnTo>
                  <a:pt x="1223587" y="718709"/>
                </a:lnTo>
                <a:lnTo>
                  <a:pt x="1224262" y="720507"/>
                </a:lnTo>
                <a:lnTo>
                  <a:pt x="1223130" y="722217"/>
                </a:lnTo>
                <a:lnTo>
                  <a:pt x="1222911" y="722068"/>
                </a:lnTo>
                <a:lnTo>
                  <a:pt x="1222885" y="722050"/>
                </a:lnTo>
                <a:lnTo>
                  <a:pt x="1222762" y="722217"/>
                </a:lnTo>
                <a:lnTo>
                  <a:pt x="1220973" y="724690"/>
                </a:lnTo>
                <a:lnTo>
                  <a:pt x="1222385" y="725715"/>
                </a:lnTo>
                <a:lnTo>
                  <a:pt x="1223605" y="728882"/>
                </a:lnTo>
                <a:lnTo>
                  <a:pt x="1222061" y="733915"/>
                </a:lnTo>
                <a:lnTo>
                  <a:pt x="1222157" y="735941"/>
                </a:lnTo>
                <a:lnTo>
                  <a:pt x="1221456" y="738739"/>
                </a:lnTo>
                <a:lnTo>
                  <a:pt x="1221482" y="739501"/>
                </a:lnTo>
                <a:lnTo>
                  <a:pt x="1221806" y="741465"/>
                </a:lnTo>
                <a:lnTo>
                  <a:pt x="1221754" y="743264"/>
                </a:lnTo>
                <a:lnTo>
                  <a:pt x="1221658" y="746736"/>
                </a:lnTo>
                <a:lnTo>
                  <a:pt x="1221631" y="747727"/>
                </a:lnTo>
                <a:lnTo>
                  <a:pt x="1222009" y="748270"/>
                </a:lnTo>
                <a:lnTo>
                  <a:pt x="1220465" y="748937"/>
                </a:lnTo>
                <a:lnTo>
                  <a:pt x="1222973" y="751199"/>
                </a:lnTo>
                <a:lnTo>
                  <a:pt x="1224139" y="755690"/>
                </a:lnTo>
                <a:lnTo>
                  <a:pt x="1224034" y="756962"/>
                </a:lnTo>
                <a:lnTo>
                  <a:pt x="1223358" y="756479"/>
                </a:lnTo>
                <a:lnTo>
                  <a:pt x="1217527" y="752295"/>
                </a:lnTo>
                <a:lnTo>
                  <a:pt x="1217361" y="752875"/>
                </a:lnTo>
                <a:lnTo>
                  <a:pt x="1216229" y="756856"/>
                </a:lnTo>
                <a:lnTo>
                  <a:pt x="1216378" y="758171"/>
                </a:lnTo>
                <a:lnTo>
                  <a:pt x="1216702" y="763389"/>
                </a:lnTo>
                <a:lnTo>
                  <a:pt x="1216510" y="765721"/>
                </a:lnTo>
                <a:lnTo>
                  <a:pt x="1216378" y="769800"/>
                </a:lnTo>
                <a:lnTo>
                  <a:pt x="1216352" y="770536"/>
                </a:lnTo>
                <a:lnTo>
                  <a:pt x="1218965" y="775394"/>
                </a:lnTo>
                <a:lnTo>
                  <a:pt x="1216589" y="777745"/>
                </a:lnTo>
                <a:lnTo>
                  <a:pt x="1216018" y="778306"/>
                </a:lnTo>
                <a:lnTo>
                  <a:pt x="1214273" y="784523"/>
                </a:lnTo>
                <a:lnTo>
                  <a:pt x="1214668" y="786023"/>
                </a:lnTo>
                <a:lnTo>
                  <a:pt x="1215721" y="788943"/>
                </a:lnTo>
                <a:lnTo>
                  <a:pt x="1215896" y="795388"/>
                </a:lnTo>
                <a:lnTo>
                  <a:pt x="1215221" y="796879"/>
                </a:lnTo>
                <a:lnTo>
                  <a:pt x="1214993" y="797064"/>
                </a:lnTo>
                <a:lnTo>
                  <a:pt x="1213283" y="798449"/>
                </a:lnTo>
                <a:lnTo>
                  <a:pt x="1212660" y="798353"/>
                </a:lnTo>
                <a:lnTo>
                  <a:pt x="1209872" y="800658"/>
                </a:lnTo>
                <a:lnTo>
                  <a:pt x="1209951" y="800711"/>
                </a:lnTo>
                <a:lnTo>
                  <a:pt x="1212169" y="802229"/>
                </a:lnTo>
                <a:lnTo>
                  <a:pt x="1212809" y="802878"/>
                </a:lnTo>
                <a:lnTo>
                  <a:pt x="1216738" y="806850"/>
                </a:lnTo>
                <a:lnTo>
                  <a:pt x="1216449" y="807070"/>
                </a:lnTo>
                <a:lnTo>
                  <a:pt x="1212941" y="809691"/>
                </a:lnTo>
                <a:lnTo>
                  <a:pt x="1212905" y="809831"/>
                </a:lnTo>
                <a:lnTo>
                  <a:pt x="1212037" y="813409"/>
                </a:lnTo>
                <a:lnTo>
                  <a:pt x="1211783" y="815969"/>
                </a:lnTo>
                <a:lnTo>
                  <a:pt x="1215124" y="819145"/>
                </a:lnTo>
                <a:lnTo>
                  <a:pt x="1214011" y="822688"/>
                </a:lnTo>
                <a:lnTo>
                  <a:pt x="1217842" y="825108"/>
                </a:lnTo>
                <a:lnTo>
                  <a:pt x="1214001" y="835070"/>
                </a:lnTo>
                <a:lnTo>
                  <a:pt x="1213116" y="837367"/>
                </a:lnTo>
                <a:lnTo>
                  <a:pt x="1213108" y="837367"/>
                </a:lnTo>
                <a:lnTo>
                  <a:pt x="1210880" y="837428"/>
                </a:lnTo>
                <a:lnTo>
                  <a:pt x="1210863" y="837560"/>
                </a:lnTo>
                <a:lnTo>
                  <a:pt x="1210547" y="840252"/>
                </a:lnTo>
                <a:lnTo>
                  <a:pt x="1211721" y="846672"/>
                </a:lnTo>
                <a:lnTo>
                  <a:pt x="1213467" y="849302"/>
                </a:lnTo>
                <a:lnTo>
                  <a:pt x="1213230" y="852942"/>
                </a:lnTo>
                <a:lnTo>
                  <a:pt x="1213870" y="853178"/>
                </a:lnTo>
                <a:lnTo>
                  <a:pt x="1213826" y="853231"/>
                </a:lnTo>
                <a:lnTo>
                  <a:pt x="1209292" y="858905"/>
                </a:lnTo>
                <a:lnTo>
                  <a:pt x="1207460" y="863798"/>
                </a:lnTo>
                <a:lnTo>
                  <a:pt x="1204916" y="864026"/>
                </a:lnTo>
                <a:lnTo>
                  <a:pt x="1204916" y="864052"/>
                </a:lnTo>
                <a:lnTo>
                  <a:pt x="1204654" y="865894"/>
                </a:lnTo>
                <a:lnTo>
                  <a:pt x="1204794" y="867148"/>
                </a:lnTo>
                <a:lnTo>
                  <a:pt x="1204820" y="867165"/>
                </a:lnTo>
                <a:lnTo>
                  <a:pt x="1206338" y="868533"/>
                </a:lnTo>
                <a:lnTo>
                  <a:pt x="1208714" y="869261"/>
                </a:lnTo>
                <a:lnTo>
                  <a:pt x="1208714" y="869279"/>
                </a:lnTo>
                <a:lnTo>
                  <a:pt x="1208074" y="872840"/>
                </a:lnTo>
                <a:lnTo>
                  <a:pt x="1207968" y="874085"/>
                </a:lnTo>
                <a:lnTo>
                  <a:pt x="1207635" y="875277"/>
                </a:lnTo>
                <a:lnTo>
                  <a:pt x="1207460" y="876768"/>
                </a:lnTo>
                <a:lnTo>
                  <a:pt x="1207144" y="877802"/>
                </a:lnTo>
                <a:lnTo>
                  <a:pt x="1206890" y="878855"/>
                </a:lnTo>
                <a:lnTo>
                  <a:pt x="1206732" y="880451"/>
                </a:lnTo>
                <a:lnTo>
                  <a:pt x="1205794" y="881775"/>
                </a:lnTo>
                <a:lnTo>
                  <a:pt x="1204707" y="884011"/>
                </a:lnTo>
                <a:lnTo>
                  <a:pt x="1204707" y="884020"/>
                </a:lnTo>
                <a:lnTo>
                  <a:pt x="1205960" y="884634"/>
                </a:lnTo>
                <a:lnTo>
                  <a:pt x="1205794" y="886327"/>
                </a:lnTo>
                <a:lnTo>
                  <a:pt x="1205426" y="887519"/>
                </a:lnTo>
                <a:lnTo>
                  <a:pt x="1204522" y="890475"/>
                </a:lnTo>
                <a:lnTo>
                  <a:pt x="1203540" y="893675"/>
                </a:lnTo>
                <a:lnTo>
                  <a:pt x="1201988" y="896701"/>
                </a:lnTo>
                <a:lnTo>
                  <a:pt x="1199498" y="899138"/>
                </a:lnTo>
                <a:lnTo>
                  <a:pt x="1199077" y="899550"/>
                </a:lnTo>
                <a:lnTo>
                  <a:pt x="1197042" y="902857"/>
                </a:lnTo>
                <a:lnTo>
                  <a:pt x="1195376" y="904225"/>
                </a:lnTo>
                <a:lnTo>
                  <a:pt x="1193858" y="905750"/>
                </a:lnTo>
                <a:lnTo>
                  <a:pt x="1194042" y="906794"/>
                </a:lnTo>
                <a:lnTo>
                  <a:pt x="1193543" y="908486"/>
                </a:lnTo>
                <a:lnTo>
                  <a:pt x="1194639" y="913275"/>
                </a:lnTo>
                <a:lnTo>
                  <a:pt x="1193797" y="914871"/>
                </a:lnTo>
                <a:lnTo>
                  <a:pt x="1190798" y="918282"/>
                </a:lnTo>
                <a:lnTo>
                  <a:pt x="1189465" y="919404"/>
                </a:lnTo>
                <a:lnTo>
                  <a:pt x="1188045" y="921088"/>
                </a:lnTo>
                <a:lnTo>
                  <a:pt x="1187475" y="921807"/>
                </a:lnTo>
                <a:lnTo>
                  <a:pt x="1186975" y="922868"/>
                </a:lnTo>
                <a:lnTo>
                  <a:pt x="1186124" y="924675"/>
                </a:lnTo>
                <a:lnTo>
                  <a:pt x="1185440" y="925289"/>
                </a:lnTo>
                <a:lnTo>
                  <a:pt x="1184773" y="926297"/>
                </a:lnTo>
                <a:lnTo>
                  <a:pt x="1183660" y="928884"/>
                </a:lnTo>
                <a:lnTo>
                  <a:pt x="1183309" y="930690"/>
                </a:lnTo>
                <a:lnTo>
                  <a:pt x="1183625" y="935978"/>
                </a:lnTo>
                <a:lnTo>
                  <a:pt x="1183827" y="942564"/>
                </a:lnTo>
                <a:lnTo>
                  <a:pt x="1183809" y="942573"/>
                </a:lnTo>
                <a:lnTo>
                  <a:pt x="1183783" y="942591"/>
                </a:lnTo>
                <a:lnTo>
                  <a:pt x="1180204" y="944660"/>
                </a:lnTo>
                <a:lnTo>
                  <a:pt x="1174873" y="948238"/>
                </a:lnTo>
                <a:lnTo>
                  <a:pt x="1169515" y="951456"/>
                </a:lnTo>
                <a:lnTo>
                  <a:pt x="1168989" y="952036"/>
                </a:lnTo>
                <a:lnTo>
                  <a:pt x="1168989" y="952036"/>
                </a:lnTo>
                <a:lnTo>
                  <a:pt x="1167814" y="953262"/>
                </a:lnTo>
                <a:lnTo>
                  <a:pt x="1167778" y="953289"/>
                </a:lnTo>
                <a:lnTo>
                  <a:pt x="1167717" y="953377"/>
                </a:lnTo>
                <a:lnTo>
                  <a:pt x="1167454" y="953841"/>
                </a:lnTo>
                <a:lnTo>
                  <a:pt x="1167278" y="954157"/>
                </a:lnTo>
                <a:lnTo>
                  <a:pt x="1166402" y="955701"/>
                </a:lnTo>
                <a:lnTo>
                  <a:pt x="1165780" y="956762"/>
                </a:lnTo>
                <a:lnTo>
                  <a:pt x="1165481" y="957481"/>
                </a:lnTo>
                <a:lnTo>
                  <a:pt x="1162833" y="963830"/>
                </a:lnTo>
                <a:lnTo>
                  <a:pt x="1162692" y="964163"/>
                </a:lnTo>
                <a:lnTo>
                  <a:pt x="1162341" y="965023"/>
                </a:lnTo>
                <a:lnTo>
                  <a:pt x="1161632" y="966558"/>
                </a:lnTo>
                <a:lnTo>
                  <a:pt x="1159886" y="970363"/>
                </a:lnTo>
                <a:lnTo>
                  <a:pt x="1159983" y="970749"/>
                </a:lnTo>
                <a:lnTo>
                  <a:pt x="1160448" y="972591"/>
                </a:lnTo>
                <a:lnTo>
                  <a:pt x="1161588" y="976878"/>
                </a:lnTo>
                <a:lnTo>
                  <a:pt x="1160948" y="978694"/>
                </a:lnTo>
                <a:lnTo>
                  <a:pt x="1160720" y="979352"/>
                </a:lnTo>
                <a:lnTo>
                  <a:pt x="1159649" y="980790"/>
                </a:lnTo>
                <a:lnTo>
                  <a:pt x="1158088" y="982693"/>
                </a:lnTo>
                <a:lnTo>
                  <a:pt x="1157720" y="984298"/>
                </a:lnTo>
                <a:lnTo>
                  <a:pt x="1157659" y="984551"/>
                </a:lnTo>
                <a:lnTo>
                  <a:pt x="1157651" y="984595"/>
                </a:lnTo>
                <a:lnTo>
                  <a:pt x="1157124" y="986893"/>
                </a:lnTo>
                <a:lnTo>
                  <a:pt x="1156501" y="987718"/>
                </a:lnTo>
                <a:lnTo>
                  <a:pt x="1156492" y="987735"/>
                </a:lnTo>
                <a:lnTo>
                  <a:pt x="1156203" y="988112"/>
                </a:lnTo>
                <a:lnTo>
                  <a:pt x="1153072" y="991190"/>
                </a:lnTo>
                <a:lnTo>
                  <a:pt x="1151932" y="992128"/>
                </a:lnTo>
                <a:lnTo>
                  <a:pt x="1151976" y="992234"/>
                </a:lnTo>
                <a:lnTo>
                  <a:pt x="1153440" y="996101"/>
                </a:lnTo>
                <a:lnTo>
                  <a:pt x="1153134" y="997793"/>
                </a:lnTo>
                <a:lnTo>
                  <a:pt x="1152634" y="999083"/>
                </a:lnTo>
                <a:lnTo>
                  <a:pt x="1150547" y="1002828"/>
                </a:lnTo>
                <a:lnTo>
                  <a:pt x="1149643" y="1004660"/>
                </a:lnTo>
                <a:lnTo>
                  <a:pt x="1148784" y="1006020"/>
                </a:lnTo>
                <a:lnTo>
                  <a:pt x="1147557" y="1007537"/>
                </a:lnTo>
                <a:lnTo>
                  <a:pt x="1144443" y="1010307"/>
                </a:lnTo>
                <a:lnTo>
                  <a:pt x="1144154" y="1010562"/>
                </a:lnTo>
                <a:lnTo>
                  <a:pt x="1142882" y="1011938"/>
                </a:lnTo>
                <a:lnTo>
                  <a:pt x="1142207" y="1014175"/>
                </a:lnTo>
                <a:lnTo>
                  <a:pt x="1141217" y="1015227"/>
                </a:lnTo>
                <a:lnTo>
                  <a:pt x="1139524" y="1015507"/>
                </a:lnTo>
                <a:lnTo>
                  <a:pt x="1139261" y="1016332"/>
                </a:lnTo>
                <a:lnTo>
                  <a:pt x="1137778" y="1017762"/>
                </a:lnTo>
                <a:lnTo>
                  <a:pt x="1137296" y="1018630"/>
                </a:lnTo>
                <a:lnTo>
                  <a:pt x="1135236" y="1018682"/>
                </a:lnTo>
                <a:lnTo>
                  <a:pt x="1132876" y="1019112"/>
                </a:lnTo>
                <a:lnTo>
                  <a:pt x="1132341" y="1019208"/>
                </a:lnTo>
                <a:lnTo>
                  <a:pt x="1131939" y="1020216"/>
                </a:lnTo>
                <a:lnTo>
                  <a:pt x="1130176" y="1021015"/>
                </a:lnTo>
                <a:lnTo>
                  <a:pt x="1130105" y="1021041"/>
                </a:lnTo>
                <a:lnTo>
                  <a:pt x="1129448" y="1021339"/>
                </a:lnTo>
                <a:lnTo>
                  <a:pt x="1128325" y="1022479"/>
                </a:lnTo>
                <a:lnTo>
                  <a:pt x="1127194" y="1026504"/>
                </a:lnTo>
                <a:lnTo>
                  <a:pt x="1126694" y="1027031"/>
                </a:lnTo>
                <a:lnTo>
                  <a:pt x="1126571" y="1028784"/>
                </a:lnTo>
                <a:lnTo>
                  <a:pt x="1125116" y="1033660"/>
                </a:lnTo>
                <a:lnTo>
                  <a:pt x="1124931" y="1034265"/>
                </a:lnTo>
                <a:lnTo>
                  <a:pt x="1124318" y="1035721"/>
                </a:lnTo>
                <a:lnTo>
                  <a:pt x="1124352" y="1036966"/>
                </a:lnTo>
                <a:lnTo>
                  <a:pt x="1122301" y="1040290"/>
                </a:lnTo>
                <a:lnTo>
                  <a:pt x="1121011" y="1041956"/>
                </a:lnTo>
                <a:lnTo>
                  <a:pt x="1118977" y="1043008"/>
                </a:lnTo>
                <a:lnTo>
                  <a:pt x="1115882" y="1046455"/>
                </a:lnTo>
                <a:lnTo>
                  <a:pt x="1113909" y="1047875"/>
                </a:lnTo>
                <a:lnTo>
                  <a:pt x="1112733" y="1049208"/>
                </a:lnTo>
                <a:lnTo>
                  <a:pt x="1110471" y="1050541"/>
                </a:lnTo>
                <a:lnTo>
                  <a:pt x="1108769" y="1051813"/>
                </a:lnTo>
                <a:lnTo>
                  <a:pt x="1108507" y="1052005"/>
                </a:lnTo>
                <a:lnTo>
                  <a:pt x="1109541" y="1053935"/>
                </a:lnTo>
                <a:lnTo>
                  <a:pt x="1109138" y="1055802"/>
                </a:lnTo>
                <a:lnTo>
                  <a:pt x="1108165" y="1057548"/>
                </a:lnTo>
                <a:lnTo>
                  <a:pt x="1107857" y="1058408"/>
                </a:lnTo>
                <a:lnTo>
                  <a:pt x="1107148" y="1059389"/>
                </a:lnTo>
                <a:lnTo>
                  <a:pt x="1107051" y="1059521"/>
                </a:lnTo>
                <a:lnTo>
                  <a:pt x="1107007" y="1059670"/>
                </a:lnTo>
                <a:lnTo>
                  <a:pt x="1106499" y="1061310"/>
                </a:lnTo>
                <a:lnTo>
                  <a:pt x="1105937" y="1062336"/>
                </a:lnTo>
                <a:lnTo>
                  <a:pt x="1105893" y="1062406"/>
                </a:lnTo>
                <a:lnTo>
                  <a:pt x="1105753" y="1062617"/>
                </a:lnTo>
                <a:lnTo>
                  <a:pt x="1105385" y="1063169"/>
                </a:lnTo>
                <a:lnTo>
                  <a:pt x="1105253" y="1063362"/>
                </a:lnTo>
                <a:lnTo>
                  <a:pt x="1104175" y="1065537"/>
                </a:lnTo>
                <a:lnTo>
                  <a:pt x="1103324" y="1068115"/>
                </a:lnTo>
                <a:lnTo>
                  <a:pt x="1101974" y="1070886"/>
                </a:lnTo>
                <a:lnTo>
                  <a:pt x="1101272" y="1072026"/>
                </a:lnTo>
                <a:lnTo>
                  <a:pt x="1100623" y="1072807"/>
                </a:lnTo>
                <a:lnTo>
                  <a:pt x="1099184" y="1073245"/>
                </a:lnTo>
                <a:lnTo>
                  <a:pt x="1099184" y="1073245"/>
                </a:lnTo>
                <a:lnTo>
                  <a:pt x="1098272" y="1073026"/>
                </a:lnTo>
                <a:lnTo>
                  <a:pt x="1097914" y="1072851"/>
                </a:lnTo>
                <a:lnTo>
                  <a:pt x="1097466" y="1072631"/>
                </a:lnTo>
                <a:lnTo>
                  <a:pt x="1096475" y="1072648"/>
                </a:lnTo>
                <a:lnTo>
                  <a:pt x="1096090" y="1073543"/>
                </a:lnTo>
                <a:lnTo>
                  <a:pt x="1095195" y="1074771"/>
                </a:lnTo>
                <a:lnTo>
                  <a:pt x="1094467" y="1076209"/>
                </a:lnTo>
                <a:lnTo>
                  <a:pt x="1094485" y="1077585"/>
                </a:lnTo>
                <a:lnTo>
                  <a:pt x="1095063" y="1079778"/>
                </a:lnTo>
                <a:lnTo>
                  <a:pt x="1093195" y="1081129"/>
                </a:lnTo>
                <a:lnTo>
                  <a:pt x="1092607" y="1081549"/>
                </a:lnTo>
                <a:lnTo>
                  <a:pt x="1091029" y="1083505"/>
                </a:lnTo>
                <a:lnTo>
                  <a:pt x="1090810" y="1084022"/>
                </a:lnTo>
                <a:lnTo>
                  <a:pt x="1090758" y="1084110"/>
                </a:lnTo>
                <a:lnTo>
                  <a:pt x="1089793" y="1085785"/>
                </a:lnTo>
                <a:lnTo>
                  <a:pt x="1090012" y="1091011"/>
                </a:lnTo>
                <a:lnTo>
                  <a:pt x="1089617" y="1092494"/>
                </a:lnTo>
                <a:lnTo>
                  <a:pt x="1088267" y="1095536"/>
                </a:lnTo>
                <a:lnTo>
                  <a:pt x="1088118" y="1097992"/>
                </a:lnTo>
                <a:lnTo>
                  <a:pt x="1086837" y="1105736"/>
                </a:lnTo>
                <a:lnTo>
                  <a:pt x="1084513" y="1111041"/>
                </a:lnTo>
                <a:lnTo>
                  <a:pt x="1084540" y="1112549"/>
                </a:lnTo>
                <a:lnTo>
                  <a:pt x="1085969" y="1115302"/>
                </a:lnTo>
                <a:lnTo>
                  <a:pt x="1085312" y="1120292"/>
                </a:lnTo>
                <a:lnTo>
                  <a:pt x="1082128" y="1124195"/>
                </a:lnTo>
                <a:lnTo>
                  <a:pt x="1079129" y="1127921"/>
                </a:lnTo>
                <a:lnTo>
                  <a:pt x="1078919" y="1128185"/>
                </a:lnTo>
                <a:lnTo>
                  <a:pt x="1078875" y="1128237"/>
                </a:lnTo>
                <a:lnTo>
                  <a:pt x="1078673" y="1128492"/>
                </a:lnTo>
                <a:lnTo>
                  <a:pt x="1076884" y="1130719"/>
                </a:lnTo>
                <a:lnTo>
                  <a:pt x="1069185" y="1139989"/>
                </a:lnTo>
                <a:lnTo>
                  <a:pt x="1069079" y="1140111"/>
                </a:lnTo>
                <a:lnTo>
                  <a:pt x="1068527" y="1140761"/>
                </a:lnTo>
                <a:lnTo>
                  <a:pt x="1068246" y="1141085"/>
                </a:lnTo>
                <a:lnTo>
                  <a:pt x="1067729" y="1141690"/>
                </a:lnTo>
                <a:lnTo>
                  <a:pt x="1067230" y="1142277"/>
                </a:lnTo>
                <a:lnTo>
                  <a:pt x="1065669" y="1143689"/>
                </a:lnTo>
                <a:lnTo>
                  <a:pt x="1064897" y="1145198"/>
                </a:lnTo>
                <a:lnTo>
                  <a:pt x="1064757" y="1145864"/>
                </a:lnTo>
                <a:lnTo>
                  <a:pt x="1067405" y="1152704"/>
                </a:lnTo>
                <a:lnTo>
                  <a:pt x="1067167" y="1153090"/>
                </a:lnTo>
                <a:lnTo>
                  <a:pt x="1062134" y="1161272"/>
                </a:lnTo>
                <a:lnTo>
                  <a:pt x="1056636" y="1170146"/>
                </a:lnTo>
                <a:lnTo>
                  <a:pt x="1056557" y="1170278"/>
                </a:lnTo>
                <a:lnTo>
                  <a:pt x="1043930" y="1185747"/>
                </a:lnTo>
                <a:lnTo>
                  <a:pt x="1043842" y="1185852"/>
                </a:lnTo>
                <a:lnTo>
                  <a:pt x="1041737" y="1188798"/>
                </a:lnTo>
                <a:lnTo>
                  <a:pt x="1032976" y="1198147"/>
                </a:lnTo>
                <a:lnTo>
                  <a:pt x="1032941" y="1198182"/>
                </a:lnTo>
                <a:lnTo>
                  <a:pt x="1032757" y="1198375"/>
                </a:lnTo>
                <a:lnTo>
                  <a:pt x="1032713" y="1198427"/>
                </a:lnTo>
                <a:lnTo>
                  <a:pt x="1029048" y="1202277"/>
                </a:lnTo>
                <a:lnTo>
                  <a:pt x="1028293" y="1203242"/>
                </a:lnTo>
                <a:lnTo>
                  <a:pt x="1028065" y="1203531"/>
                </a:lnTo>
                <a:lnTo>
                  <a:pt x="1027705" y="1203996"/>
                </a:lnTo>
                <a:lnTo>
                  <a:pt x="1027416" y="1204364"/>
                </a:lnTo>
                <a:lnTo>
                  <a:pt x="1023356" y="1209556"/>
                </a:lnTo>
                <a:lnTo>
                  <a:pt x="1023190" y="1209766"/>
                </a:lnTo>
                <a:lnTo>
                  <a:pt x="1019515" y="1214466"/>
                </a:lnTo>
                <a:lnTo>
                  <a:pt x="1009396" y="1227586"/>
                </a:lnTo>
                <a:lnTo>
                  <a:pt x="1009185" y="1227858"/>
                </a:lnTo>
                <a:lnTo>
                  <a:pt x="1008720" y="1228463"/>
                </a:lnTo>
                <a:lnTo>
                  <a:pt x="1008510" y="1228726"/>
                </a:lnTo>
                <a:lnTo>
                  <a:pt x="1006616" y="1231093"/>
                </a:lnTo>
                <a:lnTo>
                  <a:pt x="1004037" y="1234548"/>
                </a:lnTo>
                <a:lnTo>
                  <a:pt x="1001407" y="1237793"/>
                </a:lnTo>
                <a:lnTo>
                  <a:pt x="1002056" y="1238398"/>
                </a:lnTo>
                <a:lnTo>
                  <a:pt x="1003143" y="1239416"/>
                </a:lnTo>
                <a:lnTo>
                  <a:pt x="1001539" y="1242064"/>
                </a:lnTo>
                <a:lnTo>
                  <a:pt x="1001188" y="1244958"/>
                </a:lnTo>
                <a:lnTo>
                  <a:pt x="999355" y="1247527"/>
                </a:lnTo>
                <a:lnTo>
                  <a:pt x="992067" y="1248825"/>
                </a:lnTo>
                <a:lnTo>
                  <a:pt x="990927" y="1250543"/>
                </a:lnTo>
                <a:lnTo>
                  <a:pt x="988822" y="1251289"/>
                </a:lnTo>
                <a:lnTo>
                  <a:pt x="984946" y="1253043"/>
                </a:lnTo>
                <a:lnTo>
                  <a:pt x="982105" y="1254691"/>
                </a:lnTo>
                <a:lnTo>
                  <a:pt x="975599" y="1257269"/>
                </a:lnTo>
                <a:lnTo>
                  <a:pt x="972635" y="1260400"/>
                </a:lnTo>
                <a:lnTo>
                  <a:pt x="968600" y="1262189"/>
                </a:lnTo>
                <a:lnTo>
                  <a:pt x="964953" y="1264241"/>
                </a:lnTo>
                <a:lnTo>
                  <a:pt x="961945" y="1268766"/>
                </a:lnTo>
                <a:lnTo>
                  <a:pt x="960787" y="1269836"/>
                </a:lnTo>
                <a:lnTo>
                  <a:pt x="957236" y="1271932"/>
                </a:lnTo>
                <a:lnTo>
                  <a:pt x="953850" y="1274370"/>
                </a:lnTo>
                <a:lnTo>
                  <a:pt x="950720" y="1277422"/>
                </a:lnTo>
                <a:lnTo>
                  <a:pt x="948264" y="1279035"/>
                </a:lnTo>
                <a:lnTo>
                  <a:pt x="946949" y="1279491"/>
                </a:lnTo>
                <a:lnTo>
                  <a:pt x="945476" y="1280000"/>
                </a:lnTo>
                <a:lnTo>
                  <a:pt x="945300" y="1280062"/>
                </a:lnTo>
                <a:lnTo>
                  <a:pt x="944090" y="1280788"/>
                </a:lnTo>
                <a:lnTo>
                  <a:pt x="943011" y="1281438"/>
                </a:lnTo>
                <a:lnTo>
                  <a:pt x="936619" y="1280263"/>
                </a:lnTo>
                <a:lnTo>
                  <a:pt x="933050" y="1277983"/>
                </a:lnTo>
                <a:lnTo>
                  <a:pt x="932795" y="1277825"/>
                </a:lnTo>
                <a:lnTo>
                  <a:pt x="930928" y="1278606"/>
                </a:lnTo>
                <a:lnTo>
                  <a:pt x="929972" y="1278430"/>
                </a:lnTo>
                <a:lnTo>
                  <a:pt x="927420" y="1277956"/>
                </a:lnTo>
                <a:lnTo>
                  <a:pt x="927077" y="1277895"/>
                </a:lnTo>
                <a:lnTo>
                  <a:pt x="919335" y="1279982"/>
                </a:lnTo>
                <a:lnTo>
                  <a:pt x="916335" y="1280420"/>
                </a:lnTo>
                <a:lnTo>
                  <a:pt x="913319" y="1282236"/>
                </a:lnTo>
                <a:lnTo>
                  <a:pt x="913292" y="1282254"/>
                </a:lnTo>
                <a:lnTo>
                  <a:pt x="909241" y="1283131"/>
                </a:lnTo>
                <a:lnTo>
                  <a:pt x="906040" y="1282428"/>
                </a:lnTo>
                <a:lnTo>
                  <a:pt x="896621" y="1283656"/>
                </a:lnTo>
                <a:lnTo>
                  <a:pt x="894552" y="1284989"/>
                </a:lnTo>
                <a:lnTo>
                  <a:pt x="886897" y="1286060"/>
                </a:lnTo>
                <a:lnTo>
                  <a:pt x="886546" y="1288392"/>
                </a:lnTo>
                <a:lnTo>
                  <a:pt x="883941" y="1293268"/>
                </a:lnTo>
                <a:lnTo>
                  <a:pt x="882012" y="1295364"/>
                </a:lnTo>
                <a:lnTo>
                  <a:pt x="880854" y="1297302"/>
                </a:lnTo>
                <a:lnTo>
                  <a:pt x="878277" y="1298775"/>
                </a:lnTo>
                <a:lnTo>
                  <a:pt x="875672" y="1303362"/>
                </a:lnTo>
                <a:lnTo>
                  <a:pt x="870200" y="1307448"/>
                </a:lnTo>
                <a:lnTo>
                  <a:pt x="869980" y="1307615"/>
                </a:lnTo>
                <a:lnTo>
                  <a:pt x="869972" y="1307615"/>
                </a:lnTo>
                <a:lnTo>
                  <a:pt x="865430" y="1309298"/>
                </a:lnTo>
                <a:lnTo>
                  <a:pt x="861606" y="1309464"/>
                </a:lnTo>
                <a:lnTo>
                  <a:pt x="854757" y="1311043"/>
                </a:lnTo>
                <a:lnTo>
                  <a:pt x="854643" y="1310973"/>
                </a:lnTo>
                <a:lnTo>
                  <a:pt x="851705" y="1309228"/>
                </a:lnTo>
                <a:lnTo>
                  <a:pt x="851661" y="1309245"/>
                </a:lnTo>
                <a:lnTo>
                  <a:pt x="847487" y="1311096"/>
                </a:lnTo>
                <a:lnTo>
                  <a:pt x="840261" y="1309719"/>
                </a:lnTo>
                <a:lnTo>
                  <a:pt x="840235" y="1309711"/>
                </a:lnTo>
                <a:lnTo>
                  <a:pt x="837104" y="1308579"/>
                </a:lnTo>
                <a:lnTo>
                  <a:pt x="837016" y="1308596"/>
                </a:lnTo>
                <a:lnTo>
                  <a:pt x="834570" y="1309061"/>
                </a:lnTo>
                <a:lnTo>
                  <a:pt x="834140" y="1309105"/>
                </a:lnTo>
                <a:lnTo>
                  <a:pt x="831571" y="1309342"/>
                </a:lnTo>
                <a:lnTo>
                  <a:pt x="831386" y="1309298"/>
                </a:lnTo>
                <a:lnTo>
                  <a:pt x="831317" y="1309280"/>
                </a:lnTo>
                <a:lnTo>
                  <a:pt x="827993" y="1308465"/>
                </a:lnTo>
                <a:lnTo>
                  <a:pt x="822021" y="1308868"/>
                </a:lnTo>
                <a:lnTo>
                  <a:pt x="814295" y="1305282"/>
                </a:lnTo>
                <a:lnTo>
                  <a:pt x="808472" y="1303730"/>
                </a:lnTo>
                <a:lnTo>
                  <a:pt x="806631" y="1302791"/>
                </a:lnTo>
                <a:lnTo>
                  <a:pt x="803631" y="1302782"/>
                </a:lnTo>
                <a:lnTo>
                  <a:pt x="801650" y="1302450"/>
                </a:lnTo>
                <a:lnTo>
                  <a:pt x="799160" y="1303107"/>
                </a:lnTo>
                <a:lnTo>
                  <a:pt x="796809" y="1304379"/>
                </a:lnTo>
                <a:lnTo>
                  <a:pt x="795213" y="1303843"/>
                </a:lnTo>
                <a:lnTo>
                  <a:pt x="792345" y="1301774"/>
                </a:lnTo>
                <a:lnTo>
                  <a:pt x="787654" y="1299634"/>
                </a:lnTo>
                <a:lnTo>
                  <a:pt x="785952" y="1299713"/>
                </a:lnTo>
                <a:lnTo>
                  <a:pt x="784699" y="1300117"/>
                </a:lnTo>
                <a:lnTo>
                  <a:pt x="781305" y="1302309"/>
                </a:lnTo>
                <a:lnTo>
                  <a:pt x="781340" y="1302554"/>
                </a:lnTo>
                <a:lnTo>
                  <a:pt x="781340" y="1302563"/>
                </a:lnTo>
                <a:lnTo>
                  <a:pt x="782831" y="1313332"/>
                </a:lnTo>
                <a:lnTo>
                  <a:pt x="783751" y="1318269"/>
                </a:lnTo>
                <a:lnTo>
                  <a:pt x="785190" y="1327162"/>
                </a:lnTo>
                <a:lnTo>
                  <a:pt x="787970" y="1334940"/>
                </a:lnTo>
                <a:lnTo>
                  <a:pt x="790951" y="1341912"/>
                </a:lnTo>
                <a:lnTo>
                  <a:pt x="791732" y="1343533"/>
                </a:lnTo>
                <a:lnTo>
                  <a:pt x="792424" y="1346234"/>
                </a:lnTo>
                <a:lnTo>
                  <a:pt x="792485" y="1346480"/>
                </a:lnTo>
                <a:lnTo>
                  <a:pt x="794100" y="1352803"/>
                </a:lnTo>
                <a:lnTo>
                  <a:pt x="794433" y="1354127"/>
                </a:lnTo>
                <a:lnTo>
                  <a:pt x="795476" y="1358020"/>
                </a:lnTo>
                <a:lnTo>
                  <a:pt x="796967" y="1364668"/>
                </a:lnTo>
                <a:lnTo>
                  <a:pt x="798353" y="1368640"/>
                </a:lnTo>
                <a:lnTo>
                  <a:pt x="802194" y="1381163"/>
                </a:lnTo>
                <a:lnTo>
                  <a:pt x="804869" y="1392528"/>
                </a:lnTo>
                <a:lnTo>
                  <a:pt x="806175" y="1396536"/>
                </a:lnTo>
                <a:lnTo>
                  <a:pt x="807569" y="1403078"/>
                </a:lnTo>
                <a:lnTo>
                  <a:pt x="809551" y="1408690"/>
                </a:lnTo>
                <a:lnTo>
                  <a:pt x="812532" y="1417187"/>
                </a:lnTo>
                <a:lnTo>
                  <a:pt x="813006" y="1418537"/>
                </a:lnTo>
                <a:lnTo>
                  <a:pt x="813041" y="1418660"/>
                </a:lnTo>
                <a:lnTo>
                  <a:pt x="813647" y="1420765"/>
                </a:lnTo>
                <a:lnTo>
                  <a:pt x="813875" y="1421554"/>
                </a:lnTo>
                <a:lnTo>
                  <a:pt x="815567" y="1424896"/>
                </a:lnTo>
                <a:lnTo>
                  <a:pt x="817373" y="1427210"/>
                </a:lnTo>
                <a:lnTo>
                  <a:pt x="817391" y="1427474"/>
                </a:lnTo>
                <a:lnTo>
                  <a:pt x="817864" y="1433858"/>
                </a:lnTo>
                <a:lnTo>
                  <a:pt x="818391" y="1440952"/>
                </a:lnTo>
                <a:lnTo>
                  <a:pt x="818732" y="1457833"/>
                </a:lnTo>
                <a:lnTo>
                  <a:pt x="818793" y="1464954"/>
                </a:lnTo>
                <a:lnTo>
                  <a:pt x="818724" y="1474118"/>
                </a:lnTo>
                <a:lnTo>
                  <a:pt x="818724" y="1474136"/>
                </a:lnTo>
                <a:lnTo>
                  <a:pt x="818128" y="1478862"/>
                </a:lnTo>
                <a:lnTo>
                  <a:pt x="818101" y="1479055"/>
                </a:lnTo>
                <a:lnTo>
                  <a:pt x="818031" y="1479625"/>
                </a:lnTo>
                <a:lnTo>
                  <a:pt x="817996" y="1479879"/>
                </a:lnTo>
                <a:lnTo>
                  <a:pt x="817320" y="1484615"/>
                </a:lnTo>
                <a:lnTo>
                  <a:pt x="816829" y="1486456"/>
                </a:lnTo>
                <a:lnTo>
                  <a:pt x="815891" y="1488499"/>
                </a:lnTo>
                <a:lnTo>
                  <a:pt x="814067" y="1490947"/>
                </a:lnTo>
                <a:lnTo>
                  <a:pt x="813278" y="1492007"/>
                </a:lnTo>
                <a:lnTo>
                  <a:pt x="813155" y="1492455"/>
                </a:lnTo>
                <a:lnTo>
                  <a:pt x="812910" y="1493340"/>
                </a:lnTo>
                <a:lnTo>
                  <a:pt x="813103" y="1495507"/>
                </a:lnTo>
                <a:lnTo>
                  <a:pt x="812427" y="1500969"/>
                </a:lnTo>
                <a:lnTo>
                  <a:pt x="812094" y="1502469"/>
                </a:lnTo>
                <a:lnTo>
                  <a:pt x="810358" y="1506205"/>
                </a:lnTo>
                <a:lnTo>
                  <a:pt x="809603" y="1507337"/>
                </a:lnTo>
                <a:lnTo>
                  <a:pt x="808753" y="1508082"/>
                </a:lnTo>
                <a:lnTo>
                  <a:pt x="806727" y="1509125"/>
                </a:lnTo>
                <a:lnTo>
                  <a:pt x="806052" y="1510098"/>
                </a:lnTo>
                <a:lnTo>
                  <a:pt x="805806" y="1510984"/>
                </a:lnTo>
                <a:lnTo>
                  <a:pt x="805578" y="1512563"/>
                </a:lnTo>
                <a:lnTo>
                  <a:pt x="804727" y="1515615"/>
                </a:lnTo>
                <a:lnTo>
                  <a:pt x="804605" y="1516044"/>
                </a:lnTo>
                <a:lnTo>
                  <a:pt x="804579" y="1517280"/>
                </a:lnTo>
                <a:lnTo>
                  <a:pt x="805009" y="1521989"/>
                </a:lnTo>
                <a:lnTo>
                  <a:pt x="805017" y="1522060"/>
                </a:lnTo>
                <a:lnTo>
                  <a:pt x="804947" y="1522955"/>
                </a:lnTo>
                <a:lnTo>
                  <a:pt x="804869" y="1523963"/>
                </a:lnTo>
                <a:lnTo>
                  <a:pt x="805026" y="1525472"/>
                </a:lnTo>
                <a:lnTo>
                  <a:pt x="805141" y="1526576"/>
                </a:lnTo>
                <a:lnTo>
                  <a:pt x="805867" y="1529189"/>
                </a:lnTo>
                <a:lnTo>
                  <a:pt x="806201" y="1531030"/>
                </a:lnTo>
                <a:lnTo>
                  <a:pt x="806323" y="1533583"/>
                </a:lnTo>
                <a:lnTo>
                  <a:pt x="806070" y="1535783"/>
                </a:lnTo>
                <a:lnTo>
                  <a:pt x="805289" y="1538151"/>
                </a:lnTo>
                <a:lnTo>
                  <a:pt x="804597" y="1539747"/>
                </a:lnTo>
                <a:lnTo>
                  <a:pt x="803509" y="1541624"/>
                </a:lnTo>
                <a:lnTo>
                  <a:pt x="803501" y="1541642"/>
                </a:lnTo>
                <a:lnTo>
                  <a:pt x="802448" y="1542826"/>
                </a:lnTo>
                <a:lnTo>
                  <a:pt x="801474" y="1543922"/>
                </a:lnTo>
                <a:lnTo>
                  <a:pt x="798844" y="1548148"/>
                </a:lnTo>
                <a:lnTo>
                  <a:pt x="798765" y="1548280"/>
                </a:lnTo>
                <a:lnTo>
                  <a:pt x="797564" y="1549815"/>
                </a:lnTo>
                <a:lnTo>
                  <a:pt x="796572" y="1550885"/>
                </a:lnTo>
                <a:lnTo>
                  <a:pt x="795520" y="1551613"/>
                </a:lnTo>
                <a:lnTo>
                  <a:pt x="794687" y="1552016"/>
                </a:lnTo>
                <a:lnTo>
                  <a:pt x="794081" y="1552192"/>
                </a:lnTo>
                <a:lnTo>
                  <a:pt x="793495" y="1552192"/>
                </a:lnTo>
                <a:lnTo>
                  <a:pt x="793012" y="1552489"/>
                </a:lnTo>
                <a:lnTo>
                  <a:pt x="791530" y="1553962"/>
                </a:lnTo>
                <a:lnTo>
                  <a:pt x="789460" y="1555612"/>
                </a:lnTo>
                <a:lnTo>
                  <a:pt x="787715" y="1561618"/>
                </a:lnTo>
                <a:lnTo>
                  <a:pt x="787504" y="1562382"/>
                </a:lnTo>
                <a:lnTo>
                  <a:pt x="787215" y="1563030"/>
                </a:lnTo>
                <a:lnTo>
                  <a:pt x="786374" y="1564258"/>
                </a:lnTo>
                <a:lnTo>
                  <a:pt x="785471" y="1564871"/>
                </a:lnTo>
                <a:lnTo>
                  <a:pt x="785383" y="1564714"/>
                </a:lnTo>
                <a:lnTo>
                  <a:pt x="785023" y="1564424"/>
                </a:lnTo>
                <a:lnTo>
                  <a:pt x="783690" y="1563407"/>
                </a:lnTo>
                <a:lnTo>
                  <a:pt x="774938" y="1560329"/>
                </a:lnTo>
                <a:lnTo>
                  <a:pt x="770168" y="1560127"/>
                </a:lnTo>
                <a:lnTo>
                  <a:pt x="763328" y="1557216"/>
                </a:lnTo>
                <a:lnTo>
                  <a:pt x="762424" y="1557251"/>
                </a:lnTo>
                <a:lnTo>
                  <a:pt x="761977" y="1557198"/>
                </a:lnTo>
                <a:lnTo>
                  <a:pt x="756628" y="1556813"/>
                </a:lnTo>
                <a:lnTo>
                  <a:pt x="752506" y="1555208"/>
                </a:lnTo>
                <a:lnTo>
                  <a:pt x="752059" y="1555085"/>
                </a:lnTo>
                <a:lnTo>
                  <a:pt x="749665" y="1554717"/>
                </a:lnTo>
                <a:lnTo>
                  <a:pt x="746385" y="1552998"/>
                </a:lnTo>
                <a:lnTo>
                  <a:pt x="744036" y="1550446"/>
                </a:lnTo>
                <a:lnTo>
                  <a:pt x="730223" y="1533802"/>
                </a:lnTo>
                <a:lnTo>
                  <a:pt x="726663" y="1531750"/>
                </a:lnTo>
                <a:lnTo>
                  <a:pt x="724945" y="1522911"/>
                </a:lnTo>
                <a:lnTo>
                  <a:pt x="723480" y="1519972"/>
                </a:lnTo>
                <a:lnTo>
                  <a:pt x="722717" y="1518447"/>
                </a:lnTo>
                <a:lnTo>
                  <a:pt x="721910" y="1519253"/>
                </a:lnTo>
                <a:lnTo>
                  <a:pt x="722103" y="1520621"/>
                </a:lnTo>
                <a:lnTo>
                  <a:pt x="724085" y="1522288"/>
                </a:lnTo>
                <a:lnTo>
                  <a:pt x="724506" y="1523621"/>
                </a:lnTo>
                <a:lnTo>
                  <a:pt x="723857" y="1523305"/>
                </a:lnTo>
                <a:lnTo>
                  <a:pt x="718718" y="1520903"/>
                </a:lnTo>
                <a:lnTo>
                  <a:pt x="715324" y="1520771"/>
                </a:lnTo>
                <a:lnTo>
                  <a:pt x="713080" y="1519560"/>
                </a:lnTo>
                <a:lnTo>
                  <a:pt x="711132" y="1517061"/>
                </a:lnTo>
                <a:lnTo>
                  <a:pt x="709107" y="1516167"/>
                </a:lnTo>
                <a:lnTo>
                  <a:pt x="706116" y="1519394"/>
                </a:lnTo>
                <a:lnTo>
                  <a:pt x="703197" y="1520824"/>
                </a:lnTo>
                <a:lnTo>
                  <a:pt x="700986" y="1520719"/>
                </a:lnTo>
                <a:lnTo>
                  <a:pt x="698399" y="1520192"/>
                </a:lnTo>
                <a:lnTo>
                  <a:pt x="693901" y="1521411"/>
                </a:lnTo>
                <a:lnTo>
                  <a:pt x="691253" y="1520805"/>
                </a:lnTo>
                <a:lnTo>
                  <a:pt x="689349" y="1520727"/>
                </a:lnTo>
                <a:lnTo>
                  <a:pt x="686912" y="1519245"/>
                </a:lnTo>
                <a:lnTo>
                  <a:pt x="684527" y="1518982"/>
                </a:lnTo>
                <a:lnTo>
                  <a:pt x="682475" y="1520008"/>
                </a:lnTo>
                <a:lnTo>
                  <a:pt x="681010" y="1520341"/>
                </a:lnTo>
                <a:lnTo>
                  <a:pt x="677941" y="1522507"/>
                </a:lnTo>
                <a:lnTo>
                  <a:pt x="677511" y="1523419"/>
                </a:lnTo>
                <a:lnTo>
                  <a:pt x="676879" y="1524138"/>
                </a:lnTo>
                <a:lnTo>
                  <a:pt x="672469" y="1524647"/>
                </a:lnTo>
                <a:lnTo>
                  <a:pt x="671793" y="1525725"/>
                </a:lnTo>
                <a:lnTo>
                  <a:pt x="671442" y="1526286"/>
                </a:lnTo>
                <a:lnTo>
                  <a:pt x="671180" y="1526593"/>
                </a:lnTo>
                <a:lnTo>
                  <a:pt x="669329" y="1528436"/>
                </a:lnTo>
                <a:lnTo>
                  <a:pt x="668329" y="1530268"/>
                </a:lnTo>
                <a:lnTo>
                  <a:pt x="667164" y="1531277"/>
                </a:lnTo>
                <a:lnTo>
                  <a:pt x="665049" y="1531969"/>
                </a:lnTo>
                <a:lnTo>
                  <a:pt x="662612" y="1532898"/>
                </a:lnTo>
                <a:lnTo>
                  <a:pt x="658841" y="1532846"/>
                </a:lnTo>
                <a:lnTo>
                  <a:pt x="658841" y="1533145"/>
                </a:lnTo>
                <a:lnTo>
                  <a:pt x="654623" y="1534565"/>
                </a:lnTo>
                <a:lnTo>
                  <a:pt x="650159" y="1537941"/>
                </a:lnTo>
                <a:lnTo>
                  <a:pt x="646845" y="1538590"/>
                </a:lnTo>
                <a:lnTo>
                  <a:pt x="640364" y="1538546"/>
                </a:lnTo>
                <a:lnTo>
                  <a:pt x="633033" y="1532223"/>
                </a:lnTo>
                <a:lnTo>
                  <a:pt x="630060" y="1532407"/>
                </a:lnTo>
                <a:lnTo>
                  <a:pt x="627587" y="1531671"/>
                </a:lnTo>
                <a:lnTo>
                  <a:pt x="624535" y="1528250"/>
                </a:lnTo>
                <a:lnTo>
                  <a:pt x="620958" y="1527988"/>
                </a:lnTo>
                <a:lnTo>
                  <a:pt x="616827" y="1526918"/>
                </a:lnTo>
                <a:lnTo>
                  <a:pt x="611531" y="1524463"/>
                </a:lnTo>
                <a:lnTo>
                  <a:pt x="607655" y="1520805"/>
                </a:lnTo>
                <a:lnTo>
                  <a:pt x="607444" y="1520613"/>
                </a:lnTo>
                <a:lnTo>
                  <a:pt x="607049" y="1521489"/>
                </a:lnTo>
                <a:lnTo>
                  <a:pt x="605647" y="1523577"/>
                </a:lnTo>
                <a:lnTo>
                  <a:pt x="602630" y="1523963"/>
                </a:lnTo>
                <a:lnTo>
                  <a:pt x="600007" y="1523901"/>
                </a:lnTo>
                <a:lnTo>
                  <a:pt x="597955" y="1522998"/>
                </a:lnTo>
                <a:lnTo>
                  <a:pt x="597903" y="1523305"/>
                </a:lnTo>
                <a:lnTo>
                  <a:pt x="593886" y="1549113"/>
                </a:lnTo>
                <a:lnTo>
                  <a:pt x="592413" y="1558593"/>
                </a:lnTo>
                <a:lnTo>
                  <a:pt x="544673" y="1524077"/>
                </a:lnTo>
                <a:lnTo>
                  <a:pt x="526020" y="1521341"/>
                </a:lnTo>
                <a:lnTo>
                  <a:pt x="525643" y="1521288"/>
                </a:lnTo>
                <a:lnTo>
                  <a:pt x="442309" y="1541887"/>
                </a:lnTo>
                <a:lnTo>
                  <a:pt x="430812" y="1535214"/>
                </a:lnTo>
                <a:lnTo>
                  <a:pt x="421631" y="1531873"/>
                </a:lnTo>
                <a:lnTo>
                  <a:pt x="410301" y="1528769"/>
                </a:lnTo>
                <a:lnTo>
                  <a:pt x="397506" y="1525217"/>
                </a:lnTo>
                <a:lnTo>
                  <a:pt x="396708" y="1525734"/>
                </a:lnTo>
                <a:lnTo>
                  <a:pt x="396383" y="1525971"/>
                </a:lnTo>
                <a:lnTo>
                  <a:pt x="381274" y="1537564"/>
                </a:lnTo>
                <a:lnTo>
                  <a:pt x="364840" y="1537854"/>
                </a:lnTo>
                <a:lnTo>
                  <a:pt x="345468" y="1535214"/>
                </a:lnTo>
                <a:lnTo>
                  <a:pt x="368155" y="1523367"/>
                </a:lnTo>
                <a:lnTo>
                  <a:pt x="361201" y="1489140"/>
                </a:lnTo>
                <a:lnTo>
                  <a:pt x="356764" y="1463524"/>
                </a:lnTo>
                <a:lnTo>
                  <a:pt x="429277" y="1477468"/>
                </a:lnTo>
                <a:lnTo>
                  <a:pt x="429216" y="1478143"/>
                </a:lnTo>
                <a:lnTo>
                  <a:pt x="430356" y="1481686"/>
                </a:lnTo>
                <a:lnTo>
                  <a:pt x="431338" y="1482089"/>
                </a:lnTo>
                <a:lnTo>
                  <a:pt x="432566" y="1478169"/>
                </a:lnTo>
                <a:lnTo>
                  <a:pt x="432856" y="1478249"/>
                </a:lnTo>
                <a:lnTo>
                  <a:pt x="435977" y="1463972"/>
                </a:lnTo>
                <a:lnTo>
                  <a:pt x="443115" y="1432507"/>
                </a:lnTo>
                <a:lnTo>
                  <a:pt x="448307" y="1408716"/>
                </a:lnTo>
                <a:lnTo>
                  <a:pt x="453191" y="1387231"/>
                </a:lnTo>
                <a:lnTo>
                  <a:pt x="471186" y="1372709"/>
                </a:lnTo>
                <a:lnTo>
                  <a:pt x="471352" y="1372604"/>
                </a:lnTo>
                <a:lnTo>
                  <a:pt x="447456" y="1367570"/>
                </a:lnTo>
                <a:lnTo>
                  <a:pt x="432802" y="1364492"/>
                </a:lnTo>
                <a:lnTo>
                  <a:pt x="432373" y="1364852"/>
                </a:lnTo>
                <a:lnTo>
                  <a:pt x="432172" y="1361800"/>
                </a:lnTo>
                <a:lnTo>
                  <a:pt x="430654" y="1358292"/>
                </a:lnTo>
                <a:lnTo>
                  <a:pt x="429628" y="1354267"/>
                </a:lnTo>
                <a:lnTo>
                  <a:pt x="430207" y="1345481"/>
                </a:lnTo>
                <a:lnTo>
                  <a:pt x="429593" y="1343358"/>
                </a:lnTo>
                <a:lnTo>
                  <a:pt x="428488" y="1341797"/>
                </a:lnTo>
                <a:lnTo>
                  <a:pt x="428602" y="1339877"/>
                </a:lnTo>
                <a:lnTo>
                  <a:pt x="429610" y="1337825"/>
                </a:lnTo>
                <a:lnTo>
                  <a:pt x="428909" y="1336606"/>
                </a:lnTo>
                <a:lnTo>
                  <a:pt x="429409" y="1334685"/>
                </a:lnTo>
                <a:lnTo>
                  <a:pt x="428015" y="1331388"/>
                </a:lnTo>
                <a:lnTo>
                  <a:pt x="426883" y="1329748"/>
                </a:lnTo>
                <a:lnTo>
                  <a:pt x="424227" y="1327451"/>
                </a:lnTo>
                <a:lnTo>
                  <a:pt x="422867" y="1324899"/>
                </a:lnTo>
                <a:lnTo>
                  <a:pt x="423271" y="1322478"/>
                </a:lnTo>
                <a:lnTo>
                  <a:pt x="422981" y="1320338"/>
                </a:lnTo>
                <a:lnTo>
                  <a:pt x="421288" y="1318698"/>
                </a:lnTo>
                <a:lnTo>
                  <a:pt x="416974" y="1316629"/>
                </a:lnTo>
                <a:lnTo>
                  <a:pt x="415299" y="1316603"/>
                </a:lnTo>
                <a:lnTo>
                  <a:pt x="414562" y="1314700"/>
                </a:lnTo>
                <a:lnTo>
                  <a:pt x="414474" y="1312797"/>
                </a:lnTo>
                <a:lnTo>
                  <a:pt x="413939" y="1310403"/>
                </a:lnTo>
                <a:lnTo>
                  <a:pt x="413983" y="1309368"/>
                </a:lnTo>
                <a:lnTo>
                  <a:pt x="411344" y="1308947"/>
                </a:lnTo>
                <a:lnTo>
                  <a:pt x="409879" y="1308614"/>
                </a:lnTo>
                <a:lnTo>
                  <a:pt x="408292" y="1307904"/>
                </a:lnTo>
                <a:lnTo>
                  <a:pt x="407906" y="1307728"/>
                </a:lnTo>
                <a:lnTo>
                  <a:pt x="407626" y="1307606"/>
                </a:lnTo>
                <a:lnTo>
                  <a:pt x="407205" y="1307500"/>
                </a:lnTo>
                <a:lnTo>
                  <a:pt x="407284" y="1307360"/>
                </a:lnTo>
                <a:lnTo>
                  <a:pt x="406661" y="1306326"/>
                </a:lnTo>
                <a:lnTo>
                  <a:pt x="405538" y="1305203"/>
                </a:lnTo>
                <a:lnTo>
                  <a:pt x="406205" y="1303326"/>
                </a:lnTo>
                <a:lnTo>
                  <a:pt x="406468" y="1301791"/>
                </a:lnTo>
                <a:lnTo>
                  <a:pt x="406178" y="1299713"/>
                </a:lnTo>
                <a:lnTo>
                  <a:pt x="406398" y="1297775"/>
                </a:lnTo>
                <a:lnTo>
                  <a:pt x="406328" y="1294662"/>
                </a:lnTo>
                <a:lnTo>
                  <a:pt x="405161" y="1292716"/>
                </a:lnTo>
                <a:lnTo>
                  <a:pt x="404741" y="1291093"/>
                </a:lnTo>
                <a:lnTo>
                  <a:pt x="403565" y="1289505"/>
                </a:lnTo>
                <a:lnTo>
                  <a:pt x="403074" y="1288365"/>
                </a:lnTo>
                <a:lnTo>
                  <a:pt x="400452" y="1284911"/>
                </a:lnTo>
                <a:lnTo>
                  <a:pt x="400469" y="1282508"/>
                </a:lnTo>
                <a:lnTo>
                  <a:pt x="400601" y="1282263"/>
                </a:lnTo>
                <a:lnTo>
                  <a:pt x="399277" y="1281140"/>
                </a:lnTo>
                <a:lnTo>
                  <a:pt x="396796" y="1280859"/>
                </a:lnTo>
                <a:lnTo>
                  <a:pt x="395804" y="1280000"/>
                </a:lnTo>
                <a:lnTo>
                  <a:pt x="391236" y="1276992"/>
                </a:lnTo>
                <a:lnTo>
                  <a:pt x="390394" y="1275659"/>
                </a:lnTo>
                <a:lnTo>
                  <a:pt x="388394" y="1273914"/>
                </a:lnTo>
                <a:lnTo>
                  <a:pt x="386413" y="1272879"/>
                </a:lnTo>
                <a:lnTo>
                  <a:pt x="385817" y="1272011"/>
                </a:lnTo>
                <a:lnTo>
                  <a:pt x="384115" y="1270879"/>
                </a:lnTo>
                <a:lnTo>
                  <a:pt x="382625" y="1270906"/>
                </a:lnTo>
                <a:lnTo>
                  <a:pt x="380836" y="1270011"/>
                </a:lnTo>
                <a:lnTo>
                  <a:pt x="377757" y="1270433"/>
                </a:lnTo>
                <a:lnTo>
                  <a:pt x="373337" y="1270485"/>
                </a:lnTo>
                <a:lnTo>
                  <a:pt x="370260" y="1272467"/>
                </a:lnTo>
                <a:lnTo>
                  <a:pt x="369979" y="1271818"/>
                </a:lnTo>
                <a:lnTo>
                  <a:pt x="369128" y="1271370"/>
                </a:lnTo>
                <a:lnTo>
                  <a:pt x="368155" y="1271370"/>
                </a:lnTo>
                <a:lnTo>
                  <a:pt x="366007" y="1272081"/>
                </a:lnTo>
                <a:lnTo>
                  <a:pt x="360885" y="1272853"/>
                </a:lnTo>
                <a:lnTo>
                  <a:pt x="357141" y="1269933"/>
                </a:lnTo>
                <a:lnTo>
                  <a:pt x="355606" y="1269240"/>
                </a:lnTo>
                <a:lnTo>
                  <a:pt x="355527" y="1268275"/>
                </a:lnTo>
                <a:lnTo>
                  <a:pt x="354677" y="1267302"/>
                </a:lnTo>
                <a:lnTo>
                  <a:pt x="352572" y="1266600"/>
                </a:lnTo>
                <a:lnTo>
                  <a:pt x="352256" y="1266425"/>
                </a:lnTo>
                <a:lnTo>
                  <a:pt x="351958" y="1266258"/>
                </a:lnTo>
                <a:lnTo>
                  <a:pt x="350187" y="1265258"/>
                </a:lnTo>
                <a:lnTo>
                  <a:pt x="347355" y="1264837"/>
                </a:lnTo>
                <a:lnTo>
                  <a:pt x="342540" y="1265829"/>
                </a:lnTo>
                <a:lnTo>
                  <a:pt x="339584" y="1265329"/>
                </a:lnTo>
                <a:lnTo>
                  <a:pt x="337234" y="1265513"/>
                </a:lnTo>
                <a:lnTo>
                  <a:pt x="332569" y="1263444"/>
                </a:lnTo>
                <a:lnTo>
                  <a:pt x="330184" y="1263540"/>
                </a:lnTo>
                <a:lnTo>
                  <a:pt x="328044" y="1265021"/>
                </a:lnTo>
                <a:lnTo>
                  <a:pt x="326229" y="1264960"/>
                </a:lnTo>
                <a:lnTo>
                  <a:pt x="323352" y="1263856"/>
                </a:lnTo>
                <a:lnTo>
                  <a:pt x="323273" y="1261427"/>
                </a:lnTo>
                <a:lnTo>
                  <a:pt x="322712" y="1259199"/>
                </a:lnTo>
                <a:lnTo>
                  <a:pt x="320652" y="1258611"/>
                </a:lnTo>
                <a:lnTo>
                  <a:pt x="318432" y="1260260"/>
                </a:lnTo>
                <a:lnTo>
                  <a:pt x="316811" y="1260444"/>
                </a:lnTo>
                <a:lnTo>
                  <a:pt x="314750" y="1262216"/>
                </a:lnTo>
                <a:lnTo>
                  <a:pt x="313180" y="1262119"/>
                </a:lnTo>
                <a:lnTo>
                  <a:pt x="311838" y="1261014"/>
                </a:lnTo>
                <a:lnTo>
                  <a:pt x="310628" y="1260601"/>
                </a:lnTo>
                <a:lnTo>
                  <a:pt x="307621" y="1258024"/>
                </a:lnTo>
                <a:lnTo>
                  <a:pt x="305998" y="1258375"/>
                </a:lnTo>
                <a:lnTo>
                  <a:pt x="304226" y="1259295"/>
                </a:lnTo>
                <a:lnTo>
                  <a:pt x="301569" y="1259927"/>
                </a:lnTo>
                <a:lnTo>
                  <a:pt x="299509" y="1260032"/>
                </a:lnTo>
                <a:lnTo>
                  <a:pt x="295423" y="1259637"/>
                </a:lnTo>
                <a:lnTo>
                  <a:pt x="292511" y="1259093"/>
                </a:lnTo>
                <a:lnTo>
                  <a:pt x="291020" y="1258235"/>
                </a:lnTo>
                <a:lnTo>
                  <a:pt x="290371" y="1255998"/>
                </a:lnTo>
                <a:lnTo>
                  <a:pt x="289072" y="1254122"/>
                </a:lnTo>
                <a:lnTo>
                  <a:pt x="286162" y="1252604"/>
                </a:lnTo>
                <a:lnTo>
                  <a:pt x="284995" y="1250614"/>
                </a:lnTo>
                <a:lnTo>
                  <a:pt x="284635" y="1248623"/>
                </a:lnTo>
                <a:lnTo>
                  <a:pt x="284031" y="1247079"/>
                </a:lnTo>
                <a:lnTo>
                  <a:pt x="284233" y="1243510"/>
                </a:lnTo>
                <a:lnTo>
                  <a:pt x="283145" y="1240538"/>
                </a:lnTo>
                <a:lnTo>
                  <a:pt x="282662" y="1237293"/>
                </a:lnTo>
                <a:lnTo>
                  <a:pt x="282539" y="1236074"/>
                </a:lnTo>
                <a:lnTo>
                  <a:pt x="281777" y="1233356"/>
                </a:lnTo>
                <a:lnTo>
                  <a:pt x="277515" y="1231567"/>
                </a:lnTo>
                <a:lnTo>
                  <a:pt x="275217" y="1230918"/>
                </a:lnTo>
                <a:lnTo>
                  <a:pt x="272446" y="1230084"/>
                </a:lnTo>
                <a:lnTo>
                  <a:pt x="271596" y="1229672"/>
                </a:lnTo>
                <a:lnTo>
                  <a:pt x="270973" y="1228314"/>
                </a:lnTo>
                <a:lnTo>
                  <a:pt x="269552" y="1227243"/>
                </a:lnTo>
                <a:lnTo>
                  <a:pt x="267843" y="1225516"/>
                </a:lnTo>
                <a:lnTo>
                  <a:pt x="265247" y="1223710"/>
                </a:lnTo>
                <a:lnTo>
                  <a:pt x="263739" y="1222438"/>
                </a:lnTo>
                <a:lnTo>
                  <a:pt x="262212" y="1220517"/>
                </a:lnTo>
                <a:lnTo>
                  <a:pt x="260406" y="1219254"/>
                </a:lnTo>
                <a:lnTo>
                  <a:pt x="260713" y="1217185"/>
                </a:lnTo>
                <a:lnTo>
                  <a:pt x="260064" y="1215098"/>
                </a:lnTo>
                <a:lnTo>
                  <a:pt x="258783" y="1213633"/>
                </a:lnTo>
                <a:lnTo>
                  <a:pt x="256829" y="1211949"/>
                </a:lnTo>
                <a:lnTo>
                  <a:pt x="254373" y="1210801"/>
                </a:lnTo>
                <a:lnTo>
                  <a:pt x="253671" y="1210433"/>
                </a:lnTo>
                <a:lnTo>
                  <a:pt x="251970" y="1210775"/>
                </a:lnTo>
                <a:lnTo>
                  <a:pt x="248664" y="1210433"/>
                </a:lnTo>
                <a:lnTo>
                  <a:pt x="248690" y="1210037"/>
                </a:lnTo>
                <a:lnTo>
                  <a:pt x="249068" y="1207407"/>
                </a:lnTo>
                <a:lnTo>
                  <a:pt x="248734" y="1206881"/>
                </a:lnTo>
                <a:lnTo>
                  <a:pt x="246226" y="1204653"/>
                </a:lnTo>
                <a:lnTo>
                  <a:pt x="243700" y="1202707"/>
                </a:lnTo>
                <a:lnTo>
                  <a:pt x="241947" y="1200243"/>
                </a:lnTo>
                <a:lnTo>
                  <a:pt x="241955" y="1200067"/>
                </a:lnTo>
                <a:lnTo>
                  <a:pt x="242192" y="1199822"/>
                </a:lnTo>
                <a:lnTo>
                  <a:pt x="243525" y="1199032"/>
                </a:lnTo>
                <a:lnTo>
                  <a:pt x="247041" y="1198147"/>
                </a:lnTo>
                <a:lnTo>
                  <a:pt x="249173" y="1196015"/>
                </a:lnTo>
                <a:lnTo>
                  <a:pt x="252145" y="1190649"/>
                </a:lnTo>
                <a:lnTo>
                  <a:pt x="252672" y="1189369"/>
                </a:lnTo>
                <a:lnTo>
                  <a:pt x="252233" y="1187957"/>
                </a:lnTo>
                <a:lnTo>
                  <a:pt x="252189" y="1186545"/>
                </a:lnTo>
                <a:lnTo>
                  <a:pt x="252698" y="1184817"/>
                </a:lnTo>
                <a:lnTo>
                  <a:pt x="252882" y="1184476"/>
                </a:lnTo>
                <a:lnTo>
                  <a:pt x="254417" y="1184037"/>
                </a:lnTo>
                <a:lnTo>
                  <a:pt x="254864" y="1183520"/>
                </a:lnTo>
                <a:lnTo>
                  <a:pt x="255241" y="1181493"/>
                </a:lnTo>
                <a:lnTo>
                  <a:pt x="254127" y="1179556"/>
                </a:lnTo>
                <a:lnTo>
                  <a:pt x="254154" y="1179152"/>
                </a:lnTo>
                <a:lnTo>
                  <a:pt x="255846" y="1176767"/>
                </a:lnTo>
                <a:lnTo>
                  <a:pt x="256521" y="1172619"/>
                </a:lnTo>
                <a:lnTo>
                  <a:pt x="256925" y="1170830"/>
                </a:lnTo>
                <a:lnTo>
                  <a:pt x="257643" y="1169567"/>
                </a:lnTo>
                <a:lnTo>
                  <a:pt x="258477" y="1168743"/>
                </a:lnTo>
                <a:lnTo>
                  <a:pt x="258959" y="1168322"/>
                </a:lnTo>
                <a:lnTo>
                  <a:pt x="260459" y="1168015"/>
                </a:lnTo>
                <a:lnTo>
                  <a:pt x="263308" y="1167761"/>
                </a:lnTo>
                <a:lnTo>
                  <a:pt x="263554" y="1167743"/>
                </a:lnTo>
                <a:lnTo>
                  <a:pt x="263739" y="1167726"/>
                </a:lnTo>
                <a:lnTo>
                  <a:pt x="265151" y="1167734"/>
                </a:lnTo>
                <a:lnTo>
                  <a:pt x="267334" y="1167998"/>
                </a:lnTo>
                <a:lnTo>
                  <a:pt x="272912" y="1170734"/>
                </a:lnTo>
                <a:lnTo>
                  <a:pt x="275217" y="1171830"/>
                </a:lnTo>
                <a:lnTo>
                  <a:pt x="276261" y="1171996"/>
                </a:lnTo>
                <a:lnTo>
                  <a:pt x="277717" y="1171970"/>
                </a:lnTo>
                <a:lnTo>
                  <a:pt x="283162" y="1171303"/>
                </a:lnTo>
                <a:lnTo>
                  <a:pt x="284838" y="1170681"/>
                </a:lnTo>
                <a:lnTo>
                  <a:pt x="286434" y="1169935"/>
                </a:lnTo>
                <a:lnTo>
                  <a:pt x="287503" y="1168542"/>
                </a:lnTo>
                <a:lnTo>
                  <a:pt x="288660" y="1166787"/>
                </a:lnTo>
                <a:lnTo>
                  <a:pt x="289371" y="1165349"/>
                </a:lnTo>
                <a:lnTo>
                  <a:pt x="290669" y="1164595"/>
                </a:lnTo>
                <a:lnTo>
                  <a:pt x="292415" y="1163306"/>
                </a:lnTo>
                <a:lnTo>
                  <a:pt x="293642" y="1162105"/>
                </a:lnTo>
                <a:lnTo>
                  <a:pt x="296509" y="1158983"/>
                </a:lnTo>
                <a:lnTo>
                  <a:pt x="298395" y="1156615"/>
                </a:lnTo>
                <a:lnTo>
                  <a:pt x="298973" y="1154844"/>
                </a:lnTo>
                <a:lnTo>
                  <a:pt x="299193" y="1153274"/>
                </a:lnTo>
                <a:lnTo>
                  <a:pt x="298764" y="1150844"/>
                </a:lnTo>
                <a:lnTo>
                  <a:pt x="297360" y="1148319"/>
                </a:lnTo>
                <a:lnTo>
                  <a:pt x="297036" y="1147750"/>
                </a:lnTo>
                <a:lnTo>
                  <a:pt x="297044" y="1146899"/>
                </a:lnTo>
                <a:lnTo>
                  <a:pt x="297737" y="1146346"/>
                </a:lnTo>
                <a:lnTo>
                  <a:pt x="299448" y="1145242"/>
                </a:lnTo>
                <a:lnTo>
                  <a:pt x="300184" y="1144198"/>
                </a:lnTo>
                <a:lnTo>
                  <a:pt x="300772" y="1142627"/>
                </a:lnTo>
                <a:lnTo>
                  <a:pt x="301394" y="1141217"/>
                </a:lnTo>
                <a:lnTo>
                  <a:pt x="301648" y="1140330"/>
                </a:lnTo>
                <a:lnTo>
                  <a:pt x="301797" y="1137428"/>
                </a:lnTo>
                <a:lnTo>
                  <a:pt x="301728" y="1136060"/>
                </a:lnTo>
                <a:lnTo>
                  <a:pt x="300316" y="1133815"/>
                </a:lnTo>
                <a:lnTo>
                  <a:pt x="299789" y="1132631"/>
                </a:lnTo>
                <a:lnTo>
                  <a:pt x="299798" y="1131833"/>
                </a:lnTo>
                <a:lnTo>
                  <a:pt x="299885" y="1131035"/>
                </a:lnTo>
                <a:lnTo>
                  <a:pt x="300736" y="1127185"/>
                </a:lnTo>
                <a:lnTo>
                  <a:pt x="300500" y="1126168"/>
                </a:lnTo>
                <a:lnTo>
                  <a:pt x="299509" y="1123852"/>
                </a:lnTo>
                <a:lnTo>
                  <a:pt x="297465" y="1120021"/>
                </a:lnTo>
                <a:lnTo>
                  <a:pt x="296527" y="1116907"/>
                </a:lnTo>
                <a:lnTo>
                  <a:pt x="295764" y="1115399"/>
                </a:lnTo>
                <a:lnTo>
                  <a:pt x="295693" y="1114347"/>
                </a:lnTo>
                <a:lnTo>
                  <a:pt x="295755" y="1112286"/>
                </a:lnTo>
                <a:lnTo>
                  <a:pt x="294326" y="1109041"/>
                </a:lnTo>
                <a:lnTo>
                  <a:pt x="293011" y="1106279"/>
                </a:lnTo>
                <a:lnTo>
                  <a:pt x="290484" y="1102937"/>
                </a:lnTo>
                <a:lnTo>
                  <a:pt x="289072" y="1102157"/>
                </a:lnTo>
                <a:lnTo>
                  <a:pt x="287415" y="1101535"/>
                </a:lnTo>
                <a:lnTo>
                  <a:pt x="285714" y="1101236"/>
                </a:lnTo>
                <a:lnTo>
                  <a:pt x="280330" y="1101158"/>
                </a:lnTo>
                <a:lnTo>
                  <a:pt x="279401" y="1100824"/>
                </a:lnTo>
                <a:lnTo>
                  <a:pt x="277989" y="1100044"/>
                </a:lnTo>
                <a:lnTo>
                  <a:pt x="277752" y="1099596"/>
                </a:lnTo>
                <a:lnTo>
                  <a:pt x="278077" y="1099071"/>
                </a:lnTo>
                <a:lnTo>
                  <a:pt x="278646" y="1098912"/>
                </a:lnTo>
                <a:lnTo>
                  <a:pt x="281602" y="1098939"/>
                </a:lnTo>
                <a:lnTo>
                  <a:pt x="283145" y="1098747"/>
                </a:lnTo>
                <a:lnTo>
                  <a:pt x="284890" y="1097992"/>
                </a:lnTo>
                <a:lnTo>
                  <a:pt x="286355" y="1096914"/>
                </a:lnTo>
                <a:lnTo>
                  <a:pt x="286924" y="1095984"/>
                </a:lnTo>
                <a:lnTo>
                  <a:pt x="287179" y="1094730"/>
                </a:lnTo>
                <a:lnTo>
                  <a:pt x="285469" y="1091047"/>
                </a:lnTo>
                <a:lnTo>
                  <a:pt x="285355" y="1089837"/>
                </a:lnTo>
                <a:lnTo>
                  <a:pt x="285846" y="1088872"/>
                </a:lnTo>
                <a:lnTo>
                  <a:pt x="286618" y="1088354"/>
                </a:lnTo>
                <a:lnTo>
                  <a:pt x="289135" y="1087478"/>
                </a:lnTo>
                <a:lnTo>
                  <a:pt x="289783" y="1087565"/>
                </a:lnTo>
                <a:lnTo>
                  <a:pt x="290590" y="1087767"/>
                </a:lnTo>
                <a:lnTo>
                  <a:pt x="292572" y="1088538"/>
                </a:lnTo>
                <a:lnTo>
                  <a:pt x="293457" y="1088626"/>
                </a:lnTo>
                <a:lnTo>
                  <a:pt x="294553" y="1088275"/>
                </a:lnTo>
                <a:lnTo>
                  <a:pt x="295369" y="1087802"/>
                </a:lnTo>
                <a:lnTo>
                  <a:pt x="296308" y="1086811"/>
                </a:lnTo>
                <a:lnTo>
                  <a:pt x="297211" y="1085171"/>
                </a:lnTo>
                <a:lnTo>
                  <a:pt x="297755" y="1082882"/>
                </a:lnTo>
                <a:lnTo>
                  <a:pt x="297948" y="1077884"/>
                </a:lnTo>
                <a:lnTo>
                  <a:pt x="298597" y="1077244"/>
                </a:lnTo>
                <a:lnTo>
                  <a:pt x="300061" y="1076455"/>
                </a:lnTo>
                <a:lnTo>
                  <a:pt x="300797" y="1075700"/>
                </a:lnTo>
                <a:lnTo>
                  <a:pt x="301166" y="1075016"/>
                </a:lnTo>
                <a:lnTo>
                  <a:pt x="301228" y="1071184"/>
                </a:lnTo>
                <a:lnTo>
                  <a:pt x="301069" y="1069562"/>
                </a:lnTo>
                <a:lnTo>
                  <a:pt x="302184" y="1065571"/>
                </a:lnTo>
                <a:lnTo>
                  <a:pt x="302850" y="1062222"/>
                </a:lnTo>
                <a:lnTo>
                  <a:pt x="303542" y="1061257"/>
                </a:lnTo>
                <a:lnTo>
                  <a:pt x="304358" y="1060582"/>
                </a:lnTo>
                <a:lnTo>
                  <a:pt x="305130" y="1060144"/>
                </a:lnTo>
                <a:lnTo>
                  <a:pt x="306270" y="1059670"/>
                </a:lnTo>
                <a:lnTo>
                  <a:pt x="306796" y="1058986"/>
                </a:lnTo>
                <a:lnTo>
                  <a:pt x="307366" y="1057329"/>
                </a:lnTo>
                <a:lnTo>
                  <a:pt x="307567" y="1055592"/>
                </a:lnTo>
                <a:lnTo>
                  <a:pt x="307577" y="1053329"/>
                </a:lnTo>
                <a:lnTo>
                  <a:pt x="307418" y="1049120"/>
                </a:lnTo>
                <a:lnTo>
                  <a:pt x="308041" y="1047630"/>
                </a:lnTo>
                <a:lnTo>
                  <a:pt x="308577" y="1046744"/>
                </a:lnTo>
                <a:lnTo>
                  <a:pt x="309190" y="1046148"/>
                </a:lnTo>
                <a:lnTo>
                  <a:pt x="310207" y="1045394"/>
                </a:lnTo>
                <a:lnTo>
                  <a:pt x="310541" y="1044508"/>
                </a:lnTo>
                <a:lnTo>
                  <a:pt x="310715" y="1043052"/>
                </a:lnTo>
                <a:lnTo>
                  <a:pt x="310602" y="1041877"/>
                </a:lnTo>
                <a:lnTo>
                  <a:pt x="309655" y="1038667"/>
                </a:lnTo>
                <a:lnTo>
                  <a:pt x="309944" y="1038677"/>
                </a:lnTo>
                <a:lnTo>
                  <a:pt x="309813" y="1038545"/>
                </a:lnTo>
                <a:lnTo>
                  <a:pt x="309716" y="1038405"/>
                </a:lnTo>
                <a:lnTo>
                  <a:pt x="309242" y="1037685"/>
                </a:lnTo>
                <a:lnTo>
                  <a:pt x="308717" y="1036896"/>
                </a:lnTo>
                <a:lnTo>
                  <a:pt x="308401" y="1034879"/>
                </a:lnTo>
                <a:lnTo>
                  <a:pt x="309997" y="1032073"/>
                </a:lnTo>
                <a:lnTo>
                  <a:pt x="311356" y="1031722"/>
                </a:lnTo>
                <a:lnTo>
                  <a:pt x="314022" y="1029732"/>
                </a:lnTo>
                <a:lnTo>
                  <a:pt x="314574" y="1028083"/>
                </a:lnTo>
                <a:lnTo>
                  <a:pt x="315486" y="1027364"/>
                </a:lnTo>
                <a:lnTo>
                  <a:pt x="317530" y="1026899"/>
                </a:lnTo>
                <a:lnTo>
                  <a:pt x="318170" y="1025443"/>
                </a:lnTo>
                <a:lnTo>
                  <a:pt x="317976" y="1020488"/>
                </a:lnTo>
                <a:lnTo>
                  <a:pt x="317258" y="1018490"/>
                </a:lnTo>
                <a:lnTo>
                  <a:pt x="313750" y="1015832"/>
                </a:lnTo>
                <a:lnTo>
                  <a:pt x="312908" y="1014806"/>
                </a:lnTo>
                <a:lnTo>
                  <a:pt x="310953" y="1014578"/>
                </a:lnTo>
                <a:lnTo>
                  <a:pt x="310128" y="1013254"/>
                </a:lnTo>
                <a:lnTo>
                  <a:pt x="306646" y="1009817"/>
                </a:lnTo>
                <a:lnTo>
                  <a:pt x="307366" y="1007729"/>
                </a:lnTo>
                <a:lnTo>
                  <a:pt x="309217" y="1004897"/>
                </a:lnTo>
                <a:lnTo>
                  <a:pt x="310943" y="1005361"/>
                </a:lnTo>
                <a:lnTo>
                  <a:pt x="312943" y="1005704"/>
                </a:lnTo>
                <a:lnTo>
                  <a:pt x="314338" y="1005564"/>
                </a:lnTo>
                <a:lnTo>
                  <a:pt x="315907" y="1005792"/>
                </a:lnTo>
                <a:lnTo>
                  <a:pt x="316530" y="1004353"/>
                </a:lnTo>
                <a:lnTo>
                  <a:pt x="317284" y="1004037"/>
                </a:lnTo>
                <a:lnTo>
                  <a:pt x="319459" y="1002906"/>
                </a:lnTo>
                <a:lnTo>
                  <a:pt x="322283" y="1001556"/>
                </a:lnTo>
                <a:lnTo>
                  <a:pt x="323879" y="1002056"/>
                </a:lnTo>
                <a:lnTo>
                  <a:pt x="324948" y="1003134"/>
                </a:lnTo>
                <a:lnTo>
                  <a:pt x="328649" y="1004318"/>
                </a:lnTo>
                <a:lnTo>
                  <a:pt x="330333" y="1004029"/>
                </a:lnTo>
                <a:lnTo>
                  <a:pt x="332402" y="1002853"/>
                </a:lnTo>
                <a:lnTo>
                  <a:pt x="332858" y="997293"/>
                </a:lnTo>
                <a:lnTo>
                  <a:pt x="331297" y="992716"/>
                </a:lnTo>
                <a:lnTo>
                  <a:pt x="332166" y="987586"/>
                </a:lnTo>
                <a:lnTo>
                  <a:pt x="332236" y="986875"/>
                </a:lnTo>
                <a:lnTo>
                  <a:pt x="331350" y="986446"/>
                </a:lnTo>
                <a:lnTo>
                  <a:pt x="330272" y="984429"/>
                </a:lnTo>
                <a:lnTo>
                  <a:pt x="325053" y="980316"/>
                </a:lnTo>
                <a:lnTo>
                  <a:pt x="324378" y="978369"/>
                </a:lnTo>
                <a:lnTo>
                  <a:pt x="322581" y="977098"/>
                </a:lnTo>
                <a:lnTo>
                  <a:pt x="321817" y="975248"/>
                </a:lnTo>
                <a:lnTo>
                  <a:pt x="321607" y="972020"/>
                </a:lnTo>
                <a:lnTo>
                  <a:pt x="322896" y="969863"/>
                </a:lnTo>
                <a:lnTo>
                  <a:pt x="323493" y="966724"/>
                </a:lnTo>
                <a:lnTo>
                  <a:pt x="325799" y="964251"/>
                </a:lnTo>
                <a:lnTo>
                  <a:pt x="326896" y="960621"/>
                </a:lnTo>
                <a:lnTo>
                  <a:pt x="327254" y="958103"/>
                </a:lnTo>
                <a:lnTo>
                  <a:pt x="324668" y="956174"/>
                </a:lnTo>
                <a:lnTo>
                  <a:pt x="322581" y="954613"/>
                </a:lnTo>
                <a:lnTo>
                  <a:pt x="320336" y="953885"/>
                </a:lnTo>
                <a:lnTo>
                  <a:pt x="319012" y="951316"/>
                </a:lnTo>
                <a:lnTo>
                  <a:pt x="319792" y="948948"/>
                </a:lnTo>
                <a:lnTo>
                  <a:pt x="318520" y="948448"/>
                </a:lnTo>
                <a:lnTo>
                  <a:pt x="315951" y="948492"/>
                </a:lnTo>
                <a:lnTo>
                  <a:pt x="315399" y="946413"/>
                </a:lnTo>
                <a:lnTo>
                  <a:pt x="315740" y="946379"/>
                </a:lnTo>
                <a:lnTo>
                  <a:pt x="316258" y="946327"/>
                </a:lnTo>
                <a:lnTo>
                  <a:pt x="317179" y="946089"/>
                </a:lnTo>
                <a:lnTo>
                  <a:pt x="318170" y="945415"/>
                </a:lnTo>
                <a:lnTo>
                  <a:pt x="322116" y="942976"/>
                </a:lnTo>
                <a:lnTo>
                  <a:pt x="322765" y="942240"/>
                </a:lnTo>
                <a:lnTo>
                  <a:pt x="322896" y="942091"/>
                </a:lnTo>
                <a:lnTo>
                  <a:pt x="323001" y="941880"/>
                </a:lnTo>
                <a:lnTo>
                  <a:pt x="323335" y="941240"/>
                </a:lnTo>
                <a:lnTo>
                  <a:pt x="323369" y="941170"/>
                </a:lnTo>
                <a:lnTo>
                  <a:pt x="323335" y="940880"/>
                </a:lnTo>
                <a:lnTo>
                  <a:pt x="322932" y="937679"/>
                </a:lnTo>
                <a:lnTo>
                  <a:pt x="323045" y="934277"/>
                </a:lnTo>
                <a:lnTo>
                  <a:pt x="323239" y="933541"/>
                </a:lnTo>
                <a:lnTo>
                  <a:pt x="323457" y="932742"/>
                </a:lnTo>
                <a:lnTo>
                  <a:pt x="323703" y="930796"/>
                </a:lnTo>
                <a:lnTo>
                  <a:pt x="323221" y="925000"/>
                </a:lnTo>
                <a:lnTo>
                  <a:pt x="323432" y="922982"/>
                </a:lnTo>
                <a:lnTo>
                  <a:pt x="323888" y="921623"/>
                </a:lnTo>
                <a:lnTo>
                  <a:pt x="325650" y="919045"/>
                </a:lnTo>
                <a:lnTo>
                  <a:pt x="326001" y="916686"/>
                </a:lnTo>
                <a:lnTo>
                  <a:pt x="327658" y="910995"/>
                </a:lnTo>
                <a:lnTo>
                  <a:pt x="328456" y="909618"/>
                </a:lnTo>
                <a:lnTo>
                  <a:pt x="329325" y="908855"/>
                </a:lnTo>
                <a:lnTo>
                  <a:pt x="330946" y="907829"/>
                </a:lnTo>
                <a:lnTo>
                  <a:pt x="332473" y="906311"/>
                </a:lnTo>
                <a:lnTo>
                  <a:pt x="334770" y="901533"/>
                </a:lnTo>
                <a:lnTo>
                  <a:pt x="336839" y="895096"/>
                </a:lnTo>
                <a:lnTo>
                  <a:pt x="337085" y="893719"/>
                </a:lnTo>
                <a:lnTo>
                  <a:pt x="337515" y="892851"/>
                </a:lnTo>
                <a:lnTo>
                  <a:pt x="337883" y="891579"/>
                </a:lnTo>
                <a:lnTo>
                  <a:pt x="338059" y="888159"/>
                </a:lnTo>
                <a:lnTo>
                  <a:pt x="338576" y="886722"/>
                </a:lnTo>
                <a:lnTo>
                  <a:pt x="338532" y="885134"/>
                </a:lnTo>
                <a:lnTo>
                  <a:pt x="338804" y="883923"/>
                </a:lnTo>
                <a:lnTo>
                  <a:pt x="339199" y="882871"/>
                </a:lnTo>
                <a:lnTo>
                  <a:pt x="339768" y="881819"/>
                </a:lnTo>
                <a:lnTo>
                  <a:pt x="340987" y="879451"/>
                </a:lnTo>
                <a:lnTo>
                  <a:pt x="340672" y="878548"/>
                </a:lnTo>
                <a:lnTo>
                  <a:pt x="339146" y="877084"/>
                </a:lnTo>
                <a:lnTo>
                  <a:pt x="338155" y="876224"/>
                </a:lnTo>
                <a:lnTo>
                  <a:pt x="337638" y="875409"/>
                </a:lnTo>
                <a:lnTo>
                  <a:pt x="337375" y="873576"/>
                </a:lnTo>
                <a:lnTo>
                  <a:pt x="336410" y="871804"/>
                </a:lnTo>
                <a:lnTo>
                  <a:pt x="336270" y="871234"/>
                </a:lnTo>
                <a:lnTo>
                  <a:pt x="336401" y="870401"/>
                </a:lnTo>
                <a:lnTo>
                  <a:pt x="336708" y="870217"/>
                </a:lnTo>
                <a:lnTo>
                  <a:pt x="337067" y="870007"/>
                </a:lnTo>
                <a:lnTo>
                  <a:pt x="337874" y="870033"/>
                </a:lnTo>
                <a:lnTo>
                  <a:pt x="339295" y="870296"/>
                </a:lnTo>
                <a:lnTo>
                  <a:pt x="340759" y="870708"/>
                </a:lnTo>
                <a:lnTo>
                  <a:pt x="341496" y="870656"/>
                </a:lnTo>
                <a:lnTo>
                  <a:pt x="342232" y="870480"/>
                </a:lnTo>
                <a:lnTo>
                  <a:pt x="344171" y="869393"/>
                </a:lnTo>
                <a:lnTo>
                  <a:pt x="347416" y="868700"/>
                </a:lnTo>
                <a:lnTo>
                  <a:pt x="352914" y="866578"/>
                </a:lnTo>
                <a:lnTo>
                  <a:pt x="353624" y="866525"/>
                </a:lnTo>
                <a:lnTo>
                  <a:pt x="353905" y="866508"/>
                </a:lnTo>
                <a:lnTo>
                  <a:pt x="356317" y="866341"/>
                </a:lnTo>
                <a:lnTo>
                  <a:pt x="359325" y="866464"/>
                </a:lnTo>
                <a:lnTo>
                  <a:pt x="361507" y="866393"/>
                </a:lnTo>
                <a:lnTo>
                  <a:pt x="362191" y="866236"/>
                </a:lnTo>
                <a:lnTo>
                  <a:pt x="362937" y="865903"/>
                </a:lnTo>
                <a:lnTo>
                  <a:pt x="364762" y="864885"/>
                </a:lnTo>
                <a:lnTo>
                  <a:pt x="365594" y="864043"/>
                </a:lnTo>
                <a:lnTo>
                  <a:pt x="365954" y="863228"/>
                </a:lnTo>
                <a:lnTo>
                  <a:pt x="366252" y="861010"/>
                </a:lnTo>
                <a:lnTo>
                  <a:pt x="366208" y="855818"/>
                </a:lnTo>
                <a:lnTo>
                  <a:pt x="366208" y="855362"/>
                </a:lnTo>
                <a:lnTo>
                  <a:pt x="366208" y="855046"/>
                </a:lnTo>
                <a:lnTo>
                  <a:pt x="366111" y="851986"/>
                </a:lnTo>
                <a:lnTo>
                  <a:pt x="365542" y="850626"/>
                </a:lnTo>
                <a:lnTo>
                  <a:pt x="365077" y="850082"/>
                </a:lnTo>
                <a:lnTo>
                  <a:pt x="364446" y="849258"/>
                </a:lnTo>
                <a:lnTo>
                  <a:pt x="360859" y="845505"/>
                </a:lnTo>
                <a:lnTo>
                  <a:pt x="359035" y="843559"/>
                </a:lnTo>
                <a:lnTo>
                  <a:pt x="358350" y="842568"/>
                </a:lnTo>
                <a:lnTo>
                  <a:pt x="357886" y="841323"/>
                </a:lnTo>
                <a:lnTo>
                  <a:pt x="357597" y="839156"/>
                </a:lnTo>
                <a:lnTo>
                  <a:pt x="357167" y="838130"/>
                </a:lnTo>
                <a:lnTo>
                  <a:pt x="356457" y="837306"/>
                </a:lnTo>
                <a:lnTo>
                  <a:pt x="356070" y="836622"/>
                </a:lnTo>
                <a:lnTo>
                  <a:pt x="355886" y="835570"/>
                </a:lnTo>
                <a:lnTo>
                  <a:pt x="355904" y="832939"/>
                </a:lnTo>
                <a:lnTo>
                  <a:pt x="355755" y="831658"/>
                </a:lnTo>
                <a:lnTo>
                  <a:pt x="354782" y="829694"/>
                </a:lnTo>
                <a:lnTo>
                  <a:pt x="354756" y="828975"/>
                </a:lnTo>
                <a:lnTo>
                  <a:pt x="355817" y="825230"/>
                </a:lnTo>
                <a:lnTo>
                  <a:pt x="356474" y="820013"/>
                </a:lnTo>
                <a:lnTo>
                  <a:pt x="356948" y="818013"/>
                </a:lnTo>
                <a:lnTo>
                  <a:pt x="357623" y="816636"/>
                </a:lnTo>
                <a:lnTo>
                  <a:pt x="359534" y="813936"/>
                </a:lnTo>
                <a:lnTo>
                  <a:pt x="360061" y="812839"/>
                </a:lnTo>
                <a:lnTo>
                  <a:pt x="359894" y="812015"/>
                </a:lnTo>
                <a:lnTo>
                  <a:pt x="358825" y="811068"/>
                </a:lnTo>
                <a:lnTo>
                  <a:pt x="358413" y="810402"/>
                </a:lnTo>
                <a:lnTo>
                  <a:pt x="358605" y="808568"/>
                </a:lnTo>
                <a:lnTo>
                  <a:pt x="358219" y="807840"/>
                </a:lnTo>
                <a:lnTo>
                  <a:pt x="357430" y="807043"/>
                </a:lnTo>
                <a:lnTo>
                  <a:pt x="355562" y="805263"/>
                </a:lnTo>
                <a:lnTo>
                  <a:pt x="355342" y="804227"/>
                </a:lnTo>
                <a:lnTo>
                  <a:pt x="355614" y="803579"/>
                </a:lnTo>
                <a:lnTo>
                  <a:pt x="355965" y="803334"/>
                </a:lnTo>
                <a:lnTo>
                  <a:pt x="356974" y="803447"/>
                </a:lnTo>
                <a:lnTo>
                  <a:pt x="357816" y="803456"/>
                </a:lnTo>
                <a:lnTo>
                  <a:pt x="359982" y="803175"/>
                </a:lnTo>
                <a:lnTo>
                  <a:pt x="360587" y="803053"/>
                </a:lnTo>
                <a:lnTo>
                  <a:pt x="360693" y="802483"/>
                </a:lnTo>
                <a:lnTo>
                  <a:pt x="360315" y="801922"/>
                </a:lnTo>
                <a:lnTo>
                  <a:pt x="359597" y="800851"/>
                </a:lnTo>
                <a:lnTo>
                  <a:pt x="359543" y="800773"/>
                </a:lnTo>
                <a:lnTo>
                  <a:pt x="357702" y="799115"/>
                </a:lnTo>
                <a:lnTo>
                  <a:pt x="355010" y="797502"/>
                </a:lnTo>
                <a:lnTo>
                  <a:pt x="354650" y="797054"/>
                </a:lnTo>
                <a:lnTo>
                  <a:pt x="353984" y="795441"/>
                </a:lnTo>
                <a:lnTo>
                  <a:pt x="352738" y="794362"/>
                </a:lnTo>
                <a:lnTo>
                  <a:pt x="350608" y="793144"/>
                </a:lnTo>
                <a:lnTo>
                  <a:pt x="349309" y="792889"/>
                </a:lnTo>
                <a:lnTo>
                  <a:pt x="346073" y="792109"/>
                </a:lnTo>
                <a:lnTo>
                  <a:pt x="345715" y="791723"/>
                </a:lnTo>
                <a:lnTo>
                  <a:pt x="345372" y="791320"/>
                </a:lnTo>
                <a:lnTo>
                  <a:pt x="344600" y="789653"/>
                </a:lnTo>
                <a:lnTo>
                  <a:pt x="344223" y="788680"/>
                </a:lnTo>
                <a:lnTo>
                  <a:pt x="341426" y="786339"/>
                </a:lnTo>
                <a:lnTo>
                  <a:pt x="340646" y="785418"/>
                </a:lnTo>
                <a:lnTo>
                  <a:pt x="338374" y="783690"/>
                </a:lnTo>
                <a:lnTo>
                  <a:pt x="337831" y="783111"/>
                </a:lnTo>
                <a:lnTo>
                  <a:pt x="337234" y="781822"/>
                </a:lnTo>
                <a:lnTo>
                  <a:pt x="335550" y="779490"/>
                </a:lnTo>
                <a:lnTo>
                  <a:pt x="334937" y="777490"/>
                </a:lnTo>
                <a:lnTo>
                  <a:pt x="333919" y="775306"/>
                </a:lnTo>
                <a:lnTo>
                  <a:pt x="332894" y="773965"/>
                </a:lnTo>
                <a:lnTo>
                  <a:pt x="330341" y="772193"/>
                </a:lnTo>
                <a:lnTo>
                  <a:pt x="329026" y="772097"/>
                </a:lnTo>
                <a:lnTo>
                  <a:pt x="327457" y="772482"/>
                </a:lnTo>
                <a:lnTo>
                  <a:pt x="326527" y="772597"/>
                </a:lnTo>
                <a:lnTo>
                  <a:pt x="325659" y="772492"/>
                </a:lnTo>
                <a:lnTo>
                  <a:pt x="324492" y="771465"/>
                </a:lnTo>
                <a:lnTo>
                  <a:pt x="323475" y="770080"/>
                </a:lnTo>
                <a:lnTo>
                  <a:pt x="322870" y="769808"/>
                </a:lnTo>
                <a:lnTo>
                  <a:pt x="320309" y="769984"/>
                </a:lnTo>
                <a:lnTo>
                  <a:pt x="317626" y="770510"/>
                </a:lnTo>
                <a:lnTo>
                  <a:pt x="314092" y="771465"/>
                </a:lnTo>
                <a:lnTo>
                  <a:pt x="312995" y="771711"/>
                </a:lnTo>
                <a:lnTo>
                  <a:pt x="311943" y="771650"/>
                </a:lnTo>
                <a:lnTo>
                  <a:pt x="310207" y="771580"/>
                </a:lnTo>
                <a:lnTo>
                  <a:pt x="309075" y="771790"/>
                </a:lnTo>
                <a:lnTo>
                  <a:pt x="308067" y="771781"/>
                </a:lnTo>
                <a:lnTo>
                  <a:pt x="306734" y="772114"/>
                </a:lnTo>
                <a:lnTo>
                  <a:pt x="306086" y="772089"/>
                </a:lnTo>
                <a:lnTo>
                  <a:pt x="305410" y="771773"/>
                </a:lnTo>
                <a:lnTo>
                  <a:pt x="304910" y="771141"/>
                </a:lnTo>
                <a:lnTo>
                  <a:pt x="304332" y="770668"/>
                </a:lnTo>
                <a:lnTo>
                  <a:pt x="303665" y="770492"/>
                </a:lnTo>
                <a:lnTo>
                  <a:pt x="302560" y="770018"/>
                </a:lnTo>
                <a:lnTo>
                  <a:pt x="298333" y="767589"/>
                </a:lnTo>
                <a:lnTo>
                  <a:pt x="296413" y="766002"/>
                </a:lnTo>
                <a:lnTo>
                  <a:pt x="295563" y="765976"/>
                </a:lnTo>
                <a:lnTo>
                  <a:pt x="294668" y="766599"/>
                </a:lnTo>
                <a:lnTo>
                  <a:pt x="293423" y="767274"/>
                </a:lnTo>
                <a:lnTo>
                  <a:pt x="292572" y="767572"/>
                </a:lnTo>
                <a:lnTo>
                  <a:pt x="291739" y="767589"/>
                </a:lnTo>
                <a:lnTo>
                  <a:pt x="290651" y="767221"/>
                </a:lnTo>
                <a:lnTo>
                  <a:pt x="289011" y="766327"/>
                </a:lnTo>
                <a:lnTo>
                  <a:pt x="286468" y="765949"/>
                </a:lnTo>
                <a:lnTo>
                  <a:pt x="285723" y="765599"/>
                </a:lnTo>
                <a:lnTo>
                  <a:pt x="284233" y="764100"/>
                </a:lnTo>
                <a:lnTo>
                  <a:pt x="283145" y="763328"/>
                </a:lnTo>
                <a:lnTo>
                  <a:pt x="282163" y="762855"/>
                </a:lnTo>
                <a:lnTo>
                  <a:pt x="281637" y="762731"/>
                </a:lnTo>
                <a:lnTo>
                  <a:pt x="281049" y="762985"/>
                </a:lnTo>
                <a:lnTo>
                  <a:pt x="280110" y="763661"/>
                </a:lnTo>
                <a:lnTo>
                  <a:pt x="279339" y="763915"/>
                </a:lnTo>
                <a:lnTo>
                  <a:pt x="278313" y="763959"/>
                </a:lnTo>
                <a:lnTo>
                  <a:pt x="277102" y="763591"/>
                </a:lnTo>
                <a:lnTo>
                  <a:pt x="276366" y="763012"/>
                </a:lnTo>
                <a:lnTo>
                  <a:pt x="275516" y="760890"/>
                </a:lnTo>
                <a:lnTo>
                  <a:pt x="275656" y="759890"/>
                </a:lnTo>
                <a:lnTo>
                  <a:pt x="272157" y="758426"/>
                </a:lnTo>
                <a:lnTo>
                  <a:pt x="269807" y="757180"/>
                </a:lnTo>
                <a:lnTo>
                  <a:pt x="268799" y="757295"/>
                </a:lnTo>
                <a:lnTo>
                  <a:pt x="267640" y="757654"/>
                </a:lnTo>
                <a:lnTo>
                  <a:pt x="266772" y="757548"/>
                </a:lnTo>
                <a:lnTo>
                  <a:pt x="264896" y="756224"/>
                </a:lnTo>
                <a:lnTo>
                  <a:pt x="264054" y="755812"/>
                </a:lnTo>
                <a:lnTo>
                  <a:pt x="262958" y="753787"/>
                </a:lnTo>
                <a:lnTo>
                  <a:pt x="262335" y="753094"/>
                </a:lnTo>
                <a:lnTo>
                  <a:pt x="262081" y="751402"/>
                </a:lnTo>
                <a:lnTo>
                  <a:pt x="261766" y="750875"/>
                </a:lnTo>
                <a:lnTo>
                  <a:pt x="260327" y="749577"/>
                </a:lnTo>
                <a:lnTo>
                  <a:pt x="260126" y="749069"/>
                </a:lnTo>
                <a:lnTo>
                  <a:pt x="260160" y="748507"/>
                </a:lnTo>
                <a:lnTo>
                  <a:pt x="260379" y="748025"/>
                </a:lnTo>
                <a:lnTo>
                  <a:pt x="260047" y="748007"/>
                </a:lnTo>
                <a:lnTo>
                  <a:pt x="259810" y="747990"/>
                </a:lnTo>
                <a:lnTo>
                  <a:pt x="255478" y="747727"/>
                </a:lnTo>
                <a:lnTo>
                  <a:pt x="254399" y="747666"/>
                </a:lnTo>
                <a:lnTo>
                  <a:pt x="248857" y="747333"/>
                </a:lnTo>
                <a:lnTo>
                  <a:pt x="247664" y="747262"/>
                </a:lnTo>
                <a:lnTo>
                  <a:pt x="244577" y="747078"/>
                </a:lnTo>
                <a:lnTo>
                  <a:pt x="243428" y="747008"/>
                </a:lnTo>
                <a:lnTo>
                  <a:pt x="241429" y="746885"/>
                </a:lnTo>
                <a:lnTo>
                  <a:pt x="240420" y="746824"/>
                </a:lnTo>
                <a:lnTo>
                  <a:pt x="240236" y="746815"/>
                </a:lnTo>
                <a:lnTo>
                  <a:pt x="239228" y="746754"/>
                </a:lnTo>
                <a:lnTo>
                  <a:pt x="238194" y="746693"/>
                </a:lnTo>
                <a:lnTo>
                  <a:pt x="237211" y="746630"/>
                </a:lnTo>
                <a:lnTo>
                  <a:pt x="236983" y="746613"/>
                </a:lnTo>
                <a:lnTo>
                  <a:pt x="236001" y="746552"/>
                </a:lnTo>
                <a:lnTo>
                  <a:pt x="234212" y="746446"/>
                </a:lnTo>
                <a:lnTo>
                  <a:pt x="232931" y="746368"/>
                </a:lnTo>
                <a:lnTo>
                  <a:pt x="231607" y="746289"/>
                </a:lnTo>
                <a:lnTo>
                  <a:pt x="230293" y="746210"/>
                </a:lnTo>
                <a:lnTo>
                  <a:pt x="227933" y="746070"/>
                </a:lnTo>
                <a:lnTo>
                  <a:pt x="227153" y="746026"/>
                </a:lnTo>
                <a:lnTo>
                  <a:pt x="225723" y="745938"/>
                </a:lnTo>
                <a:lnTo>
                  <a:pt x="224917" y="745894"/>
                </a:lnTo>
                <a:lnTo>
                  <a:pt x="224530" y="745868"/>
                </a:lnTo>
                <a:lnTo>
                  <a:pt x="223356" y="745789"/>
                </a:lnTo>
                <a:lnTo>
                  <a:pt x="222557" y="745737"/>
                </a:lnTo>
                <a:lnTo>
                  <a:pt x="221076" y="745640"/>
                </a:lnTo>
                <a:lnTo>
                  <a:pt x="220277" y="745587"/>
                </a:lnTo>
                <a:lnTo>
                  <a:pt x="218901" y="745500"/>
                </a:lnTo>
                <a:lnTo>
                  <a:pt x="218103" y="745446"/>
                </a:lnTo>
                <a:lnTo>
                  <a:pt x="216875" y="745368"/>
                </a:lnTo>
                <a:lnTo>
                  <a:pt x="216085" y="745316"/>
                </a:lnTo>
                <a:lnTo>
                  <a:pt x="214832" y="745237"/>
                </a:lnTo>
                <a:lnTo>
                  <a:pt x="214051" y="745184"/>
                </a:lnTo>
                <a:lnTo>
                  <a:pt x="212710" y="745096"/>
                </a:lnTo>
                <a:lnTo>
                  <a:pt x="211929" y="745044"/>
                </a:lnTo>
                <a:lnTo>
                  <a:pt x="211254" y="745000"/>
                </a:lnTo>
                <a:lnTo>
                  <a:pt x="210500" y="744947"/>
                </a:lnTo>
                <a:lnTo>
                  <a:pt x="208228" y="744798"/>
                </a:lnTo>
                <a:lnTo>
                  <a:pt x="207395" y="744745"/>
                </a:lnTo>
                <a:lnTo>
                  <a:pt x="204905" y="744588"/>
                </a:lnTo>
                <a:lnTo>
                  <a:pt x="200880" y="744325"/>
                </a:lnTo>
                <a:lnTo>
                  <a:pt x="199012" y="744202"/>
                </a:lnTo>
                <a:lnTo>
                  <a:pt x="198529" y="743649"/>
                </a:lnTo>
                <a:lnTo>
                  <a:pt x="197556" y="742526"/>
                </a:lnTo>
                <a:lnTo>
                  <a:pt x="197310" y="742237"/>
                </a:lnTo>
                <a:lnTo>
                  <a:pt x="196977" y="741852"/>
                </a:lnTo>
                <a:lnTo>
                  <a:pt x="195425" y="740063"/>
                </a:lnTo>
                <a:lnTo>
                  <a:pt x="193575" y="737932"/>
                </a:lnTo>
                <a:lnTo>
                  <a:pt x="192391" y="736564"/>
                </a:lnTo>
                <a:lnTo>
                  <a:pt x="190172" y="734003"/>
                </a:lnTo>
                <a:lnTo>
                  <a:pt x="188909" y="732547"/>
                </a:lnTo>
                <a:lnTo>
                  <a:pt x="187656" y="731100"/>
                </a:lnTo>
                <a:lnTo>
                  <a:pt x="187033" y="730382"/>
                </a:lnTo>
                <a:lnTo>
                  <a:pt x="186884" y="730215"/>
                </a:lnTo>
                <a:lnTo>
                  <a:pt x="186068" y="729276"/>
                </a:lnTo>
                <a:lnTo>
                  <a:pt x="184639" y="727636"/>
                </a:lnTo>
                <a:lnTo>
                  <a:pt x="182894" y="725628"/>
                </a:lnTo>
                <a:lnTo>
                  <a:pt x="181578" y="724111"/>
                </a:lnTo>
                <a:lnTo>
                  <a:pt x="180771" y="723182"/>
                </a:lnTo>
                <a:lnTo>
                  <a:pt x="179175" y="721340"/>
                </a:lnTo>
                <a:lnTo>
                  <a:pt x="177834" y="719797"/>
                </a:lnTo>
                <a:lnTo>
                  <a:pt x="175975" y="717657"/>
                </a:lnTo>
                <a:lnTo>
                  <a:pt x="171186" y="712149"/>
                </a:lnTo>
                <a:lnTo>
                  <a:pt x="170134" y="710940"/>
                </a:lnTo>
                <a:lnTo>
                  <a:pt x="168985" y="709616"/>
                </a:lnTo>
                <a:lnTo>
                  <a:pt x="167793" y="708247"/>
                </a:lnTo>
                <a:lnTo>
                  <a:pt x="167749" y="708195"/>
                </a:lnTo>
                <a:lnTo>
                  <a:pt x="164925" y="705064"/>
                </a:lnTo>
                <a:lnTo>
                  <a:pt x="162251" y="702091"/>
                </a:lnTo>
                <a:lnTo>
                  <a:pt x="159462" y="698995"/>
                </a:lnTo>
                <a:lnTo>
                  <a:pt x="157515" y="696838"/>
                </a:lnTo>
                <a:lnTo>
                  <a:pt x="155806" y="694945"/>
                </a:lnTo>
                <a:lnTo>
                  <a:pt x="154279" y="693252"/>
                </a:lnTo>
                <a:lnTo>
                  <a:pt x="152710" y="691506"/>
                </a:lnTo>
                <a:lnTo>
                  <a:pt x="151911" y="690533"/>
                </a:lnTo>
                <a:lnTo>
                  <a:pt x="149895" y="688069"/>
                </a:lnTo>
                <a:lnTo>
                  <a:pt x="147158" y="684728"/>
                </a:lnTo>
                <a:lnTo>
                  <a:pt x="146949" y="684473"/>
                </a:lnTo>
                <a:lnTo>
                  <a:pt x="145204" y="682395"/>
                </a:lnTo>
                <a:lnTo>
                  <a:pt x="143836" y="680764"/>
                </a:lnTo>
                <a:lnTo>
                  <a:pt x="143598" y="680475"/>
                </a:lnTo>
                <a:lnTo>
                  <a:pt x="142274" y="678940"/>
                </a:lnTo>
                <a:lnTo>
                  <a:pt x="140889" y="677344"/>
                </a:lnTo>
                <a:lnTo>
                  <a:pt x="139267" y="675467"/>
                </a:lnTo>
                <a:lnTo>
                  <a:pt x="137460" y="673381"/>
                </a:lnTo>
                <a:lnTo>
                  <a:pt x="137100" y="672969"/>
                </a:lnTo>
                <a:lnTo>
                  <a:pt x="135048" y="670592"/>
                </a:lnTo>
                <a:lnTo>
                  <a:pt x="134188" y="669680"/>
                </a:lnTo>
                <a:lnTo>
                  <a:pt x="125998" y="661007"/>
                </a:lnTo>
                <a:lnTo>
                  <a:pt x="124262" y="656280"/>
                </a:lnTo>
                <a:lnTo>
                  <a:pt x="124122" y="655903"/>
                </a:lnTo>
                <a:lnTo>
                  <a:pt x="117571" y="644898"/>
                </a:lnTo>
                <a:lnTo>
                  <a:pt x="112616" y="636304"/>
                </a:lnTo>
                <a:lnTo>
                  <a:pt x="112424" y="635961"/>
                </a:lnTo>
                <a:lnTo>
                  <a:pt x="107196" y="626886"/>
                </a:lnTo>
                <a:lnTo>
                  <a:pt x="107109" y="626727"/>
                </a:lnTo>
                <a:lnTo>
                  <a:pt x="91938" y="600367"/>
                </a:lnTo>
                <a:lnTo>
                  <a:pt x="91684" y="599920"/>
                </a:lnTo>
                <a:lnTo>
                  <a:pt x="90764" y="598323"/>
                </a:lnTo>
                <a:lnTo>
                  <a:pt x="90105" y="597183"/>
                </a:lnTo>
                <a:lnTo>
                  <a:pt x="84704" y="587941"/>
                </a:lnTo>
                <a:lnTo>
                  <a:pt x="80327" y="580443"/>
                </a:lnTo>
                <a:lnTo>
                  <a:pt x="75522" y="572218"/>
                </a:lnTo>
                <a:lnTo>
                  <a:pt x="74671" y="570867"/>
                </a:lnTo>
                <a:lnTo>
                  <a:pt x="73313" y="568701"/>
                </a:lnTo>
                <a:lnTo>
                  <a:pt x="72085" y="566754"/>
                </a:lnTo>
                <a:lnTo>
                  <a:pt x="70935" y="564930"/>
                </a:lnTo>
                <a:lnTo>
                  <a:pt x="70269" y="563878"/>
                </a:lnTo>
                <a:lnTo>
                  <a:pt x="69401" y="562492"/>
                </a:lnTo>
                <a:lnTo>
                  <a:pt x="68550" y="561142"/>
                </a:lnTo>
                <a:lnTo>
                  <a:pt x="68366" y="560844"/>
                </a:lnTo>
                <a:lnTo>
                  <a:pt x="67647" y="559704"/>
                </a:lnTo>
                <a:lnTo>
                  <a:pt x="66954" y="558598"/>
                </a:lnTo>
                <a:lnTo>
                  <a:pt x="66709" y="558213"/>
                </a:lnTo>
                <a:lnTo>
                  <a:pt x="66402" y="557721"/>
                </a:lnTo>
                <a:lnTo>
                  <a:pt x="65937" y="556976"/>
                </a:lnTo>
                <a:lnTo>
                  <a:pt x="65016" y="555512"/>
                </a:lnTo>
                <a:lnTo>
                  <a:pt x="61860" y="550496"/>
                </a:lnTo>
                <a:lnTo>
                  <a:pt x="61701" y="550251"/>
                </a:lnTo>
                <a:lnTo>
                  <a:pt x="60868" y="548918"/>
                </a:lnTo>
                <a:lnTo>
                  <a:pt x="60079" y="547663"/>
                </a:lnTo>
                <a:lnTo>
                  <a:pt x="58852" y="545716"/>
                </a:lnTo>
                <a:lnTo>
                  <a:pt x="58475" y="545111"/>
                </a:lnTo>
                <a:lnTo>
                  <a:pt x="58168" y="544620"/>
                </a:lnTo>
                <a:lnTo>
                  <a:pt x="57343" y="543305"/>
                </a:lnTo>
                <a:lnTo>
                  <a:pt x="56975" y="542718"/>
                </a:lnTo>
                <a:lnTo>
                  <a:pt x="56361" y="541743"/>
                </a:lnTo>
                <a:lnTo>
                  <a:pt x="55168" y="539885"/>
                </a:lnTo>
                <a:lnTo>
                  <a:pt x="54274" y="538499"/>
                </a:lnTo>
                <a:lnTo>
                  <a:pt x="53555" y="537386"/>
                </a:lnTo>
                <a:lnTo>
                  <a:pt x="52800" y="536228"/>
                </a:lnTo>
                <a:lnTo>
                  <a:pt x="52170" y="535210"/>
                </a:lnTo>
                <a:lnTo>
                  <a:pt x="51617" y="534369"/>
                </a:lnTo>
                <a:lnTo>
                  <a:pt x="50871" y="533202"/>
                </a:lnTo>
                <a:lnTo>
                  <a:pt x="50310" y="532300"/>
                </a:lnTo>
                <a:lnTo>
                  <a:pt x="49775" y="531457"/>
                </a:lnTo>
                <a:lnTo>
                  <a:pt x="48741" y="529957"/>
                </a:lnTo>
                <a:lnTo>
                  <a:pt x="47329" y="527915"/>
                </a:lnTo>
                <a:lnTo>
                  <a:pt x="46258" y="526371"/>
                </a:lnTo>
                <a:lnTo>
                  <a:pt x="45145" y="524705"/>
                </a:lnTo>
                <a:lnTo>
                  <a:pt x="44198" y="523250"/>
                </a:lnTo>
                <a:lnTo>
                  <a:pt x="42374" y="520514"/>
                </a:lnTo>
                <a:lnTo>
                  <a:pt x="41058" y="518558"/>
                </a:lnTo>
                <a:lnTo>
                  <a:pt x="39744" y="516602"/>
                </a:lnTo>
                <a:lnTo>
                  <a:pt x="39146" y="515751"/>
                </a:lnTo>
                <a:lnTo>
                  <a:pt x="38585" y="514849"/>
                </a:lnTo>
                <a:lnTo>
                  <a:pt x="37648" y="513498"/>
                </a:lnTo>
                <a:lnTo>
                  <a:pt x="37463" y="513234"/>
                </a:lnTo>
                <a:lnTo>
                  <a:pt x="36271" y="511446"/>
                </a:lnTo>
                <a:lnTo>
                  <a:pt x="35324" y="510017"/>
                </a:lnTo>
                <a:lnTo>
                  <a:pt x="34447" y="508692"/>
                </a:lnTo>
                <a:lnTo>
                  <a:pt x="33157" y="506754"/>
                </a:lnTo>
                <a:lnTo>
                  <a:pt x="32096" y="505158"/>
                </a:lnTo>
                <a:lnTo>
                  <a:pt x="31439" y="504168"/>
                </a:lnTo>
                <a:lnTo>
                  <a:pt x="30667" y="503001"/>
                </a:lnTo>
                <a:lnTo>
                  <a:pt x="30115" y="502159"/>
                </a:lnTo>
                <a:lnTo>
                  <a:pt x="29492" y="501221"/>
                </a:lnTo>
                <a:lnTo>
                  <a:pt x="28904" y="500327"/>
                </a:lnTo>
                <a:lnTo>
                  <a:pt x="28747" y="500089"/>
                </a:lnTo>
                <a:lnTo>
                  <a:pt x="28194" y="499248"/>
                </a:lnTo>
                <a:lnTo>
                  <a:pt x="27483" y="498169"/>
                </a:lnTo>
                <a:lnTo>
                  <a:pt x="27002" y="497424"/>
                </a:lnTo>
                <a:lnTo>
                  <a:pt x="26458" y="496582"/>
                </a:lnTo>
                <a:lnTo>
                  <a:pt x="25774" y="495520"/>
                </a:lnTo>
                <a:lnTo>
                  <a:pt x="25300" y="494775"/>
                </a:lnTo>
                <a:lnTo>
                  <a:pt x="24659" y="493794"/>
                </a:lnTo>
                <a:lnTo>
                  <a:pt x="23967" y="492741"/>
                </a:lnTo>
                <a:lnTo>
                  <a:pt x="23335" y="491785"/>
                </a:lnTo>
                <a:lnTo>
                  <a:pt x="22713" y="490864"/>
                </a:lnTo>
                <a:lnTo>
                  <a:pt x="22494" y="490558"/>
                </a:lnTo>
                <a:lnTo>
                  <a:pt x="21967" y="489830"/>
                </a:lnTo>
                <a:lnTo>
                  <a:pt x="21477" y="489137"/>
                </a:lnTo>
                <a:lnTo>
                  <a:pt x="20863" y="488277"/>
                </a:lnTo>
                <a:lnTo>
                  <a:pt x="20117" y="487181"/>
                </a:lnTo>
                <a:lnTo>
                  <a:pt x="16390" y="479464"/>
                </a:lnTo>
                <a:lnTo>
                  <a:pt x="14049" y="474887"/>
                </a:lnTo>
                <a:lnTo>
                  <a:pt x="11752" y="470423"/>
                </a:lnTo>
                <a:lnTo>
                  <a:pt x="9033" y="465126"/>
                </a:lnTo>
                <a:lnTo>
                  <a:pt x="5832" y="458777"/>
                </a:lnTo>
                <a:lnTo>
                  <a:pt x="5087" y="457313"/>
                </a:lnTo>
                <a:lnTo>
                  <a:pt x="3973" y="455138"/>
                </a:lnTo>
                <a:lnTo>
                  <a:pt x="2964" y="453165"/>
                </a:lnTo>
                <a:lnTo>
                  <a:pt x="343" y="448008"/>
                </a:lnTo>
                <a:lnTo>
                  <a:pt x="255" y="447833"/>
                </a:lnTo>
                <a:lnTo>
                  <a:pt x="0" y="447351"/>
                </a:lnTo>
                <a:lnTo>
                  <a:pt x="1596" y="447263"/>
                </a:lnTo>
                <a:lnTo>
                  <a:pt x="2728" y="445746"/>
                </a:lnTo>
                <a:lnTo>
                  <a:pt x="3920" y="444247"/>
                </a:lnTo>
                <a:lnTo>
                  <a:pt x="4297" y="443931"/>
                </a:lnTo>
                <a:lnTo>
                  <a:pt x="5771" y="443615"/>
                </a:lnTo>
                <a:lnTo>
                  <a:pt x="6525" y="443764"/>
                </a:lnTo>
                <a:lnTo>
                  <a:pt x="8077" y="444782"/>
                </a:lnTo>
                <a:lnTo>
                  <a:pt x="9524" y="444703"/>
                </a:lnTo>
                <a:lnTo>
                  <a:pt x="12654" y="445272"/>
                </a:lnTo>
                <a:lnTo>
                  <a:pt x="14057" y="444887"/>
                </a:lnTo>
                <a:lnTo>
                  <a:pt x="15961" y="443475"/>
                </a:lnTo>
                <a:lnTo>
                  <a:pt x="16627" y="442212"/>
                </a:lnTo>
                <a:lnTo>
                  <a:pt x="17873" y="440458"/>
                </a:lnTo>
                <a:lnTo>
                  <a:pt x="18723" y="439756"/>
                </a:lnTo>
                <a:lnTo>
                  <a:pt x="21337" y="436783"/>
                </a:lnTo>
                <a:lnTo>
                  <a:pt x="21678" y="435530"/>
                </a:lnTo>
                <a:lnTo>
                  <a:pt x="22485" y="434994"/>
                </a:lnTo>
                <a:lnTo>
                  <a:pt x="23020" y="434635"/>
                </a:lnTo>
                <a:lnTo>
                  <a:pt x="24309" y="433092"/>
                </a:lnTo>
                <a:lnTo>
                  <a:pt x="24467" y="432750"/>
                </a:lnTo>
                <a:lnTo>
                  <a:pt x="24896" y="431425"/>
                </a:lnTo>
                <a:lnTo>
                  <a:pt x="24950" y="430496"/>
                </a:lnTo>
                <a:lnTo>
                  <a:pt x="24783" y="429706"/>
                </a:lnTo>
                <a:lnTo>
                  <a:pt x="25678" y="428944"/>
                </a:lnTo>
                <a:lnTo>
                  <a:pt x="29272" y="429417"/>
                </a:lnTo>
                <a:lnTo>
                  <a:pt x="30456" y="428961"/>
                </a:lnTo>
                <a:lnTo>
                  <a:pt x="31368" y="428321"/>
                </a:lnTo>
                <a:lnTo>
                  <a:pt x="32351" y="427321"/>
                </a:lnTo>
                <a:lnTo>
                  <a:pt x="34876" y="425515"/>
                </a:lnTo>
                <a:lnTo>
                  <a:pt x="35727" y="424717"/>
                </a:lnTo>
                <a:lnTo>
                  <a:pt x="37112" y="423376"/>
                </a:lnTo>
                <a:lnTo>
                  <a:pt x="37814" y="422752"/>
                </a:lnTo>
                <a:lnTo>
                  <a:pt x="38972" y="421078"/>
                </a:lnTo>
                <a:lnTo>
                  <a:pt x="41260" y="419280"/>
                </a:lnTo>
                <a:lnTo>
                  <a:pt x="41602" y="419060"/>
                </a:lnTo>
                <a:lnTo>
                  <a:pt x="43058" y="418447"/>
                </a:lnTo>
                <a:lnTo>
                  <a:pt x="44934" y="418210"/>
                </a:lnTo>
                <a:lnTo>
                  <a:pt x="45671" y="417895"/>
                </a:lnTo>
                <a:lnTo>
                  <a:pt x="46978" y="416456"/>
                </a:lnTo>
                <a:lnTo>
                  <a:pt x="47873" y="415544"/>
                </a:lnTo>
                <a:lnTo>
                  <a:pt x="50152" y="414606"/>
                </a:lnTo>
                <a:lnTo>
                  <a:pt x="52003" y="414238"/>
                </a:lnTo>
                <a:lnTo>
                  <a:pt x="54967" y="412194"/>
                </a:lnTo>
                <a:lnTo>
                  <a:pt x="55975" y="411537"/>
                </a:lnTo>
                <a:lnTo>
                  <a:pt x="57369" y="410835"/>
                </a:lnTo>
                <a:lnTo>
                  <a:pt x="58316" y="410625"/>
                </a:lnTo>
                <a:lnTo>
                  <a:pt x="58983" y="410546"/>
                </a:lnTo>
                <a:lnTo>
                  <a:pt x="60211" y="410467"/>
                </a:lnTo>
                <a:lnTo>
                  <a:pt x="61079" y="410485"/>
                </a:lnTo>
                <a:lnTo>
                  <a:pt x="62841" y="410826"/>
                </a:lnTo>
                <a:lnTo>
                  <a:pt x="65165" y="410879"/>
                </a:lnTo>
                <a:lnTo>
                  <a:pt x="67332" y="410573"/>
                </a:lnTo>
                <a:lnTo>
                  <a:pt x="68550" y="410809"/>
                </a:lnTo>
                <a:lnTo>
                  <a:pt x="70041" y="411230"/>
                </a:lnTo>
                <a:lnTo>
                  <a:pt x="72049" y="411309"/>
                </a:lnTo>
                <a:lnTo>
                  <a:pt x="73119" y="411299"/>
                </a:lnTo>
                <a:lnTo>
                  <a:pt x="75934" y="411169"/>
                </a:lnTo>
                <a:lnTo>
                  <a:pt x="78459" y="411221"/>
                </a:lnTo>
                <a:lnTo>
                  <a:pt x="78959" y="410862"/>
                </a:lnTo>
                <a:lnTo>
                  <a:pt x="80319" y="410073"/>
                </a:lnTo>
                <a:lnTo>
                  <a:pt x="81336" y="409590"/>
                </a:lnTo>
                <a:lnTo>
                  <a:pt x="82844" y="408108"/>
                </a:lnTo>
                <a:lnTo>
                  <a:pt x="82775" y="407967"/>
                </a:lnTo>
                <a:lnTo>
                  <a:pt x="82266" y="406959"/>
                </a:lnTo>
                <a:lnTo>
                  <a:pt x="81906" y="405916"/>
                </a:lnTo>
                <a:lnTo>
                  <a:pt x="81170" y="403952"/>
                </a:lnTo>
                <a:lnTo>
                  <a:pt x="80310" y="401838"/>
                </a:lnTo>
                <a:lnTo>
                  <a:pt x="78626" y="398067"/>
                </a:lnTo>
                <a:lnTo>
                  <a:pt x="77855" y="395410"/>
                </a:lnTo>
                <a:lnTo>
                  <a:pt x="76899" y="392630"/>
                </a:lnTo>
                <a:lnTo>
                  <a:pt x="74917" y="387798"/>
                </a:lnTo>
                <a:lnTo>
                  <a:pt x="71988" y="380651"/>
                </a:lnTo>
                <a:lnTo>
                  <a:pt x="70638" y="376977"/>
                </a:lnTo>
                <a:lnTo>
                  <a:pt x="69866" y="374986"/>
                </a:lnTo>
                <a:lnTo>
                  <a:pt x="69558" y="373644"/>
                </a:lnTo>
                <a:lnTo>
                  <a:pt x="68928" y="371496"/>
                </a:lnTo>
                <a:lnTo>
                  <a:pt x="63297" y="366628"/>
                </a:lnTo>
                <a:lnTo>
                  <a:pt x="60492" y="364279"/>
                </a:lnTo>
                <a:lnTo>
                  <a:pt x="58475" y="362481"/>
                </a:lnTo>
                <a:lnTo>
                  <a:pt x="59325" y="362542"/>
                </a:lnTo>
                <a:lnTo>
                  <a:pt x="61368" y="362525"/>
                </a:lnTo>
                <a:lnTo>
                  <a:pt x="62482" y="362516"/>
                </a:lnTo>
                <a:lnTo>
                  <a:pt x="63175" y="362507"/>
                </a:lnTo>
                <a:lnTo>
                  <a:pt x="64446" y="362595"/>
                </a:lnTo>
                <a:lnTo>
                  <a:pt x="64858" y="362630"/>
                </a:lnTo>
                <a:lnTo>
                  <a:pt x="65016" y="362516"/>
                </a:lnTo>
                <a:lnTo>
                  <a:pt x="65613" y="362069"/>
                </a:lnTo>
                <a:lnTo>
                  <a:pt x="65832" y="361902"/>
                </a:lnTo>
                <a:lnTo>
                  <a:pt x="66437" y="361463"/>
                </a:lnTo>
                <a:lnTo>
                  <a:pt x="66866" y="361148"/>
                </a:lnTo>
                <a:lnTo>
                  <a:pt x="67060" y="361007"/>
                </a:lnTo>
                <a:lnTo>
                  <a:pt x="67788" y="360482"/>
                </a:lnTo>
                <a:lnTo>
                  <a:pt x="68261" y="360114"/>
                </a:lnTo>
                <a:lnTo>
                  <a:pt x="68629" y="359823"/>
                </a:lnTo>
                <a:lnTo>
                  <a:pt x="69234" y="359386"/>
                </a:lnTo>
                <a:lnTo>
                  <a:pt x="69866" y="358930"/>
                </a:lnTo>
                <a:lnTo>
                  <a:pt x="70111" y="358754"/>
                </a:lnTo>
                <a:lnTo>
                  <a:pt x="70725" y="358298"/>
                </a:lnTo>
                <a:lnTo>
                  <a:pt x="70805" y="358237"/>
                </a:lnTo>
                <a:lnTo>
                  <a:pt x="71619" y="357614"/>
                </a:lnTo>
                <a:lnTo>
                  <a:pt x="71839" y="357597"/>
                </a:lnTo>
                <a:lnTo>
                  <a:pt x="72918" y="357605"/>
                </a:lnTo>
                <a:lnTo>
                  <a:pt x="73821" y="357605"/>
                </a:lnTo>
                <a:lnTo>
                  <a:pt x="74365" y="357605"/>
                </a:lnTo>
                <a:lnTo>
                  <a:pt x="74663" y="357605"/>
                </a:lnTo>
                <a:lnTo>
                  <a:pt x="75890" y="357631"/>
                </a:lnTo>
                <a:lnTo>
                  <a:pt x="76171" y="357641"/>
                </a:lnTo>
                <a:lnTo>
                  <a:pt x="76960" y="357641"/>
                </a:lnTo>
                <a:lnTo>
                  <a:pt x="77547" y="357641"/>
                </a:lnTo>
                <a:lnTo>
                  <a:pt x="79240" y="357641"/>
                </a:lnTo>
                <a:lnTo>
                  <a:pt x="80915" y="357623"/>
                </a:lnTo>
                <a:lnTo>
                  <a:pt x="81731" y="357605"/>
                </a:lnTo>
                <a:lnTo>
                  <a:pt x="82555" y="357587"/>
                </a:lnTo>
                <a:lnTo>
                  <a:pt x="83309" y="357597"/>
                </a:lnTo>
                <a:lnTo>
                  <a:pt x="86781" y="359411"/>
                </a:lnTo>
                <a:lnTo>
                  <a:pt x="87124" y="359517"/>
                </a:lnTo>
                <a:lnTo>
                  <a:pt x="89097" y="360306"/>
                </a:lnTo>
                <a:lnTo>
                  <a:pt x="91605" y="363051"/>
                </a:lnTo>
                <a:lnTo>
                  <a:pt x="93622" y="365260"/>
                </a:lnTo>
                <a:lnTo>
                  <a:pt x="96718" y="368961"/>
                </a:lnTo>
                <a:lnTo>
                  <a:pt x="101119" y="373215"/>
                </a:lnTo>
                <a:lnTo>
                  <a:pt x="103847" y="376538"/>
                </a:lnTo>
                <a:lnTo>
                  <a:pt x="106346" y="379230"/>
                </a:lnTo>
                <a:lnTo>
                  <a:pt x="110529" y="382563"/>
                </a:lnTo>
                <a:lnTo>
                  <a:pt x="112967" y="386106"/>
                </a:lnTo>
                <a:lnTo>
                  <a:pt x="115282" y="388271"/>
                </a:lnTo>
                <a:lnTo>
                  <a:pt x="115528" y="388833"/>
                </a:lnTo>
                <a:lnTo>
                  <a:pt x="115738" y="389210"/>
                </a:lnTo>
                <a:lnTo>
                  <a:pt x="116484" y="390780"/>
                </a:lnTo>
                <a:lnTo>
                  <a:pt x="117352" y="392604"/>
                </a:lnTo>
                <a:lnTo>
                  <a:pt x="119036" y="396340"/>
                </a:lnTo>
                <a:lnTo>
                  <a:pt x="120632" y="399619"/>
                </a:lnTo>
                <a:lnTo>
                  <a:pt x="121350" y="401040"/>
                </a:lnTo>
                <a:lnTo>
                  <a:pt x="121737" y="401794"/>
                </a:lnTo>
                <a:lnTo>
                  <a:pt x="123350" y="405170"/>
                </a:lnTo>
                <a:lnTo>
                  <a:pt x="124499" y="408301"/>
                </a:lnTo>
                <a:lnTo>
                  <a:pt x="125139" y="410055"/>
                </a:lnTo>
                <a:lnTo>
                  <a:pt x="126595" y="412607"/>
                </a:lnTo>
                <a:lnTo>
                  <a:pt x="131874" y="418386"/>
                </a:lnTo>
                <a:lnTo>
                  <a:pt x="134242" y="420306"/>
                </a:lnTo>
                <a:lnTo>
                  <a:pt x="135408" y="422235"/>
                </a:lnTo>
                <a:lnTo>
                  <a:pt x="136004" y="423217"/>
                </a:lnTo>
                <a:lnTo>
                  <a:pt x="137977" y="426103"/>
                </a:lnTo>
                <a:lnTo>
                  <a:pt x="138135" y="426357"/>
                </a:lnTo>
                <a:lnTo>
                  <a:pt x="138372" y="426173"/>
                </a:lnTo>
                <a:lnTo>
                  <a:pt x="139705" y="424744"/>
                </a:lnTo>
                <a:lnTo>
                  <a:pt x="140757" y="423533"/>
                </a:lnTo>
                <a:lnTo>
                  <a:pt x="141117" y="423209"/>
                </a:lnTo>
                <a:lnTo>
                  <a:pt x="141906" y="422499"/>
                </a:lnTo>
                <a:lnTo>
                  <a:pt x="142388" y="421911"/>
                </a:lnTo>
                <a:lnTo>
                  <a:pt x="142765" y="421499"/>
                </a:lnTo>
                <a:lnTo>
                  <a:pt x="144738" y="419351"/>
                </a:lnTo>
                <a:lnTo>
                  <a:pt x="145177" y="418947"/>
                </a:lnTo>
                <a:lnTo>
                  <a:pt x="146554" y="417667"/>
                </a:lnTo>
                <a:lnTo>
                  <a:pt x="147010" y="417236"/>
                </a:lnTo>
                <a:lnTo>
                  <a:pt x="148334" y="415991"/>
                </a:lnTo>
                <a:lnTo>
                  <a:pt x="148773" y="415571"/>
                </a:lnTo>
                <a:lnTo>
                  <a:pt x="149369" y="414992"/>
                </a:lnTo>
                <a:lnTo>
                  <a:pt x="150000" y="414378"/>
                </a:lnTo>
                <a:lnTo>
                  <a:pt x="150491" y="413895"/>
                </a:lnTo>
                <a:lnTo>
                  <a:pt x="151078" y="413326"/>
                </a:lnTo>
                <a:lnTo>
                  <a:pt x="151965" y="412449"/>
                </a:lnTo>
                <a:lnTo>
                  <a:pt x="152490" y="411922"/>
                </a:lnTo>
                <a:lnTo>
                  <a:pt x="152727" y="411677"/>
                </a:lnTo>
                <a:lnTo>
                  <a:pt x="154543" y="409993"/>
                </a:lnTo>
                <a:lnTo>
                  <a:pt x="154911" y="409651"/>
                </a:lnTo>
                <a:lnTo>
                  <a:pt x="155069" y="409502"/>
                </a:lnTo>
                <a:lnTo>
                  <a:pt x="155191" y="409389"/>
                </a:lnTo>
                <a:lnTo>
                  <a:pt x="156358" y="408283"/>
                </a:lnTo>
                <a:lnTo>
                  <a:pt x="157375" y="407327"/>
                </a:lnTo>
                <a:lnTo>
                  <a:pt x="157752" y="406959"/>
                </a:lnTo>
                <a:lnTo>
                  <a:pt x="158358" y="406372"/>
                </a:lnTo>
                <a:lnTo>
                  <a:pt x="159085" y="405688"/>
                </a:lnTo>
                <a:lnTo>
                  <a:pt x="159664" y="405144"/>
                </a:lnTo>
                <a:lnTo>
                  <a:pt x="160400" y="404408"/>
                </a:lnTo>
                <a:lnTo>
                  <a:pt x="161716" y="403101"/>
                </a:lnTo>
                <a:lnTo>
                  <a:pt x="162531" y="402329"/>
                </a:lnTo>
                <a:lnTo>
                  <a:pt x="163373" y="401531"/>
                </a:lnTo>
                <a:lnTo>
                  <a:pt x="164171" y="400741"/>
                </a:lnTo>
                <a:lnTo>
                  <a:pt x="165952" y="398979"/>
                </a:lnTo>
                <a:lnTo>
                  <a:pt x="166767" y="398172"/>
                </a:lnTo>
                <a:lnTo>
                  <a:pt x="167644" y="397321"/>
                </a:lnTo>
                <a:lnTo>
                  <a:pt x="168223" y="396760"/>
                </a:lnTo>
                <a:lnTo>
                  <a:pt x="169144" y="395787"/>
                </a:lnTo>
                <a:lnTo>
                  <a:pt x="170152" y="394857"/>
                </a:lnTo>
                <a:lnTo>
                  <a:pt x="170792" y="394270"/>
                </a:lnTo>
                <a:lnTo>
                  <a:pt x="171713" y="393393"/>
                </a:lnTo>
                <a:lnTo>
                  <a:pt x="172169" y="392937"/>
                </a:lnTo>
                <a:lnTo>
                  <a:pt x="172485" y="392647"/>
                </a:lnTo>
                <a:lnTo>
                  <a:pt x="173090" y="392016"/>
                </a:lnTo>
                <a:lnTo>
                  <a:pt x="173449" y="391639"/>
                </a:lnTo>
                <a:lnTo>
                  <a:pt x="173905" y="391166"/>
                </a:lnTo>
                <a:lnTo>
                  <a:pt x="174993" y="390122"/>
                </a:lnTo>
                <a:lnTo>
                  <a:pt x="175247" y="389876"/>
                </a:lnTo>
                <a:lnTo>
                  <a:pt x="176309" y="388912"/>
                </a:lnTo>
                <a:lnTo>
                  <a:pt x="178781" y="386650"/>
                </a:lnTo>
                <a:lnTo>
                  <a:pt x="182210" y="383133"/>
                </a:lnTo>
                <a:lnTo>
                  <a:pt x="185480" y="379880"/>
                </a:lnTo>
                <a:lnTo>
                  <a:pt x="187489" y="377941"/>
                </a:lnTo>
                <a:lnTo>
                  <a:pt x="188173" y="377301"/>
                </a:lnTo>
                <a:lnTo>
                  <a:pt x="191015" y="374556"/>
                </a:lnTo>
                <a:lnTo>
                  <a:pt x="192680" y="373013"/>
                </a:lnTo>
                <a:lnTo>
                  <a:pt x="192988" y="372680"/>
                </a:lnTo>
                <a:lnTo>
                  <a:pt x="193716" y="371996"/>
                </a:lnTo>
                <a:lnTo>
                  <a:pt x="194478" y="371180"/>
                </a:lnTo>
                <a:lnTo>
                  <a:pt x="194680" y="370961"/>
                </a:lnTo>
                <a:lnTo>
                  <a:pt x="200169" y="365559"/>
                </a:lnTo>
                <a:lnTo>
                  <a:pt x="200564" y="365182"/>
                </a:lnTo>
                <a:lnTo>
                  <a:pt x="202142" y="363726"/>
                </a:lnTo>
                <a:lnTo>
                  <a:pt x="202345" y="363507"/>
                </a:lnTo>
                <a:lnTo>
                  <a:pt x="202660" y="363209"/>
                </a:lnTo>
                <a:lnTo>
                  <a:pt x="203142" y="362770"/>
                </a:lnTo>
                <a:lnTo>
                  <a:pt x="203651" y="362332"/>
                </a:lnTo>
                <a:lnTo>
                  <a:pt x="208447" y="357825"/>
                </a:lnTo>
                <a:lnTo>
                  <a:pt x="208983" y="357342"/>
                </a:lnTo>
                <a:lnTo>
                  <a:pt x="211658" y="354677"/>
                </a:lnTo>
                <a:lnTo>
                  <a:pt x="212070" y="354273"/>
                </a:lnTo>
                <a:lnTo>
                  <a:pt x="217068" y="349371"/>
                </a:lnTo>
                <a:lnTo>
                  <a:pt x="217673" y="348765"/>
                </a:lnTo>
                <a:lnTo>
                  <a:pt x="222444" y="344100"/>
                </a:lnTo>
                <a:lnTo>
                  <a:pt x="222821" y="343706"/>
                </a:lnTo>
                <a:lnTo>
                  <a:pt x="224942" y="341567"/>
                </a:lnTo>
                <a:lnTo>
                  <a:pt x="229433" y="337023"/>
                </a:lnTo>
                <a:lnTo>
                  <a:pt x="229687" y="336770"/>
                </a:lnTo>
                <a:lnTo>
                  <a:pt x="231389" y="334902"/>
                </a:lnTo>
                <a:lnTo>
                  <a:pt x="231546" y="334726"/>
                </a:lnTo>
                <a:lnTo>
                  <a:pt x="231686" y="334577"/>
                </a:lnTo>
                <a:lnTo>
                  <a:pt x="233134" y="333078"/>
                </a:lnTo>
                <a:lnTo>
                  <a:pt x="235326" y="331061"/>
                </a:lnTo>
                <a:lnTo>
                  <a:pt x="235536" y="330833"/>
                </a:lnTo>
                <a:lnTo>
                  <a:pt x="238368" y="328798"/>
                </a:lnTo>
                <a:lnTo>
                  <a:pt x="239623" y="327894"/>
                </a:lnTo>
                <a:lnTo>
                  <a:pt x="239947" y="327570"/>
                </a:lnTo>
                <a:lnTo>
                  <a:pt x="240307" y="327185"/>
                </a:lnTo>
                <a:lnTo>
                  <a:pt x="243200" y="323905"/>
                </a:lnTo>
                <a:lnTo>
                  <a:pt x="247936" y="319221"/>
                </a:lnTo>
                <a:lnTo>
                  <a:pt x="249234" y="318231"/>
                </a:lnTo>
                <a:lnTo>
                  <a:pt x="250418" y="316880"/>
                </a:lnTo>
                <a:lnTo>
                  <a:pt x="251812" y="315512"/>
                </a:lnTo>
                <a:lnTo>
                  <a:pt x="253846" y="313504"/>
                </a:lnTo>
                <a:lnTo>
                  <a:pt x="254539" y="312828"/>
                </a:lnTo>
                <a:lnTo>
                  <a:pt x="254723" y="312654"/>
                </a:lnTo>
                <a:lnTo>
                  <a:pt x="256153" y="311259"/>
                </a:lnTo>
                <a:lnTo>
                  <a:pt x="258652" y="308778"/>
                </a:lnTo>
                <a:lnTo>
                  <a:pt x="264282" y="303262"/>
                </a:lnTo>
                <a:lnTo>
                  <a:pt x="268343" y="299385"/>
                </a:lnTo>
                <a:lnTo>
                  <a:pt x="268728" y="299157"/>
                </a:lnTo>
                <a:lnTo>
                  <a:pt x="269360" y="298430"/>
                </a:lnTo>
                <a:lnTo>
                  <a:pt x="270517" y="297237"/>
                </a:lnTo>
                <a:lnTo>
                  <a:pt x="271613" y="296141"/>
                </a:lnTo>
                <a:lnTo>
                  <a:pt x="271762" y="295992"/>
                </a:lnTo>
                <a:lnTo>
                  <a:pt x="275962" y="291853"/>
                </a:lnTo>
                <a:lnTo>
                  <a:pt x="282391" y="285609"/>
                </a:lnTo>
                <a:lnTo>
                  <a:pt x="285819" y="282224"/>
                </a:lnTo>
                <a:lnTo>
                  <a:pt x="286100" y="281935"/>
                </a:lnTo>
                <a:lnTo>
                  <a:pt x="289126" y="278909"/>
                </a:lnTo>
                <a:lnTo>
                  <a:pt x="290775" y="277383"/>
                </a:lnTo>
                <a:lnTo>
                  <a:pt x="291476" y="276673"/>
                </a:lnTo>
                <a:lnTo>
                  <a:pt x="292686" y="275489"/>
                </a:lnTo>
                <a:lnTo>
                  <a:pt x="294843" y="273420"/>
                </a:lnTo>
                <a:lnTo>
                  <a:pt x="296159" y="272148"/>
                </a:lnTo>
                <a:lnTo>
                  <a:pt x="296703" y="271640"/>
                </a:lnTo>
                <a:lnTo>
                  <a:pt x="296685" y="271201"/>
                </a:lnTo>
                <a:lnTo>
                  <a:pt x="296413" y="269797"/>
                </a:lnTo>
                <a:lnTo>
                  <a:pt x="296772" y="268737"/>
                </a:lnTo>
                <a:lnTo>
                  <a:pt x="296913" y="268167"/>
                </a:lnTo>
                <a:lnTo>
                  <a:pt x="296193" y="268114"/>
                </a:lnTo>
                <a:lnTo>
                  <a:pt x="295957" y="268114"/>
                </a:lnTo>
                <a:lnTo>
                  <a:pt x="294589" y="268754"/>
                </a:lnTo>
                <a:lnTo>
                  <a:pt x="293870" y="269728"/>
                </a:lnTo>
                <a:lnTo>
                  <a:pt x="292099" y="271034"/>
                </a:lnTo>
                <a:lnTo>
                  <a:pt x="291739" y="272121"/>
                </a:lnTo>
                <a:lnTo>
                  <a:pt x="290441" y="272849"/>
                </a:lnTo>
                <a:lnTo>
                  <a:pt x="288591" y="272280"/>
                </a:lnTo>
                <a:lnTo>
                  <a:pt x="287363" y="272876"/>
                </a:lnTo>
                <a:lnTo>
                  <a:pt x="286565" y="272885"/>
                </a:lnTo>
                <a:lnTo>
                  <a:pt x="285513" y="272393"/>
                </a:lnTo>
                <a:lnTo>
                  <a:pt x="285241" y="271604"/>
                </a:lnTo>
                <a:lnTo>
                  <a:pt x="285784" y="268877"/>
                </a:lnTo>
                <a:lnTo>
                  <a:pt x="286407" y="268429"/>
                </a:lnTo>
                <a:lnTo>
                  <a:pt x="286618" y="267781"/>
                </a:lnTo>
                <a:lnTo>
                  <a:pt x="287143" y="267377"/>
                </a:lnTo>
                <a:lnTo>
                  <a:pt x="287486" y="266396"/>
                </a:lnTo>
                <a:lnTo>
                  <a:pt x="287635" y="266316"/>
                </a:lnTo>
                <a:lnTo>
                  <a:pt x="287934" y="266159"/>
                </a:lnTo>
                <a:lnTo>
                  <a:pt x="288187" y="266027"/>
                </a:lnTo>
                <a:lnTo>
                  <a:pt x="289283" y="265212"/>
                </a:lnTo>
                <a:lnTo>
                  <a:pt x="290380" y="264195"/>
                </a:lnTo>
                <a:lnTo>
                  <a:pt x="291915" y="263528"/>
                </a:lnTo>
                <a:lnTo>
                  <a:pt x="293879" y="262774"/>
                </a:lnTo>
                <a:lnTo>
                  <a:pt x="296115" y="262388"/>
                </a:lnTo>
                <a:lnTo>
                  <a:pt x="298842" y="261914"/>
                </a:lnTo>
                <a:lnTo>
                  <a:pt x="300772" y="262660"/>
                </a:lnTo>
                <a:lnTo>
                  <a:pt x="300841" y="262011"/>
                </a:lnTo>
                <a:lnTo>
                  <a:pt x="300850" y="261940"/>
                </a:lnTo>
                <a:lnTo>
                  <a:pt x="302341" y="262265"/>
                </a:lnTo>
                <a:lnTo>
                  <a:pt x="303454" y="262607"/>
                </a:lnTo>
                <a:lnTo>
                  <a:pt x="303866" y="262739"/>
                </a:lnTo>
                <a:lnTo>
                  <a:pt x="305077" y="263370"/>
                </a:lnTo>
                <a:lnTo>
                  <a:pt x="305734" y="264300"/>
                </a:lnTo>
                <a:lnTo>
                  <a:pt x="306287" y="264019"/>
                </a:lnTo>
                <a:lnTo>
                  <a:pt x="306401" y="263967"/>
                </a:lnTo>
                <a:lnTo>
                  <a:pt x="306709" y="263852"/>
                </a:lnTo>
                <a:lnTo>
                  <a:pt x="306813" y="263308"/>
                </a:lnTo>
                <a:lnTo>
                  <a:pt x="306857" y="262879"/>
                </a:lnTo>
                <a:lnTo>
                  <a:pt x="306918" y="262274"/>
                </a:lnTo>
                <a:lnTo>
                  <a:pt x="306945" y="261984"/>
                </a:lnTo>
                <a:lnTo>
                  <a:pt x="307033" y="261344"/>
                </a:lnTo>
                <a:lnTo>
                  <a:pt x="309251" y="258967"/>
                </a:lnTo>
                <a:lnTo>
                  <a:pt x="310531" y="257618"/>
                </a:lnTo>
                <a:lnTo>
                  <a:pt x="310671" y="257424"/>
                </a:lnTo>
                <a:lnTo>
                  <a:pt x="310751" y="257354"/>
                </a:lnTo>
                <a:lnTo>
                  <a:pt x="313198" y="254811"/>
                </a:lnTo>
                <a:lnTo>
                  <a:pt x="314662" y="253390"/>
                </a:lnTo>
                <a:lnTo>
                  <a:pt x="316916" y="250961"/>
                </a:lnTo>
                <a:lnTo>
                  <a:pt x="316152" y="250672"/>
                </a:lnTo>
                <a:lnTo>
                  <a:pt x="315750" y="250102"/>
                </a:lnTo>
                <a:lnTo>
                  <a:pt x="314592" y="250032"/>
                </a:lnTo>
                <a:lnTo>
                  <a:pt x="312189" y="249198"/>
                </a:lnTo>
                <a:lnTo>
                  <a:pt x="310418" y="248208"/>
                </a:lnTo>
                <a:lnTo>
                  <a:pt x="310725" y="247568"/>
                </a:lnTo>
                <a:lnTo>
                  <a:pt x="311233" y="246480"/>
                </a:lnTo>
                <a:lnTo>
                  <a:pt x="311505" y="245805"/>
                </a:lnTo>
                <a:lnTo>
                  <a:pt x="311575" y="244945"/>
                </a:lnTo>
                <a:lnTo>
                  <a:pt x="311558" y="244112"/>
                </a:lnTo>
                <a:lnTo>
                  <a:pt x="311759" y="243402"/>
                </a:lnTo>
                <a:lnTo>
                  <a:pt x="312391" y="242393"/>
                </a:lnTo>
                <a:lnTo>
                  <a:pt x="313872" y="241621"/>
                </a:lnTo>
                <a:lnTo>
                  <a:pt x="315030" y="241368"/>
                </a:lnTo>
                <a:lnTo>
                  <a:pt x="315609" y="241043"/>
                </a:lnTo>
                <a:lnTo>
                  <a:pt x="316206" y="240613"/>
                </a:lnTo>
                <a:lnTo>
                  <a:pt x="316486" y="240324"/>
                </a:lnTo>
                <a:lnTo>
                  <a:pt x="317118" y="239623"/>
                </a:lnTo>
                <a:lnTo>
                  <a:pt x="317328" y="239307"/>
                </a:lnTo>
                <a:lnTo>
                  <a:pt x="317995" y="238851"/>
                </a:lnTo>
                <a:lnTo>
                  <a:pt x="318503" y="238615"/>
                </a:lnTo>
                <a:lnTo>
                  <a:pt x="319591" y="238132"/>
                </a:lnTo>
                <a:lnTo>
                  <a:pt x="320572" y="237746"/>
                </a:lnTo>
                <a:lnTo>
                  <a:pt x="321976" y="237518"/>
                </a:lnTo>
                <a:lnTo>
                  <a:pt x="323195" y="237193"/>
                </a:lnTo>
                <a:lnTo>
                  <a:pt x="326202" y="237211"/>
                </a:lnTo>
                <a:lnTo>
                  <a:pt x="327001" y="236737"/>
                </a:lnTo>
                <a:lnTo>
                  <a:pt x="328430" y="236088"/>
                </a:lnTo>
                <a:lnTo>
                  <a:pt x="328184" y="235676"/>
                </a:lnTo>
                <a:lnTo>
                  <a:pt x="327158" y="234080"/>
                </a:lnTo>
                <a:lnTo>
                  <a:pt x="325799" y="231888"/>
                </a:lnTo>
                <a:lnTo>
                  <a:pt x="325712" y="231756"/>
                </a:lnTo>
                <a:lnTo>
                  <a:pt x="325597" y="231572"/>
                </a:lnTo>
                <a:lnTo>
                  <a:pt x="324844" y="230388"/>
                </a:lnTo>
                <a:lnTo>
                  <a:pt x="324247" y="229415"/>
                </a:lnTo>
                <a:lnTo>
                  <a:pt x="324063" y="229082"/>
                </a:lnTo>
                <a:lnTo>
                  <a:pt x="323475" y="228178"/>
                </a:lnTo>
                <a:lnTo>
                  <a:pt x="322791" y="227065"/>
                </a:lnTo>
                <a:lnTo>
                  <a:pt x="321940" y="225714"/>
                </a:lnTo>
                <a:lnTo>
                  <a:pt x="321545" y="224277"/>
                </a:lnTo>
                <a:lnTo>
                  <a:pt x="319888" y="222461"/>
                </a:lnTo>
                <a:lnTo>
                  <a:pt x="318792" y="220698"/>
                </a:lnTo>
                <a:lnTo>
                  <a:pt x="317512" y="218743"/>
                </a:lnTo>
                <a:lnTo>
                  <a:pt x="317064" y="218032"/>
                </a:lnTo>
                <a:lnTo>
                  <a:pt x="316267" y="216779"/>
                </a:lnTo>
                <a:lnTo>
                  <a:pt x="315346" y="215340"/>
                </a:lnTo>
                <a:lnTo>
                  <a:pt x="313916" y="213095"/>
                </a:lnTo>
                <a:lnTo>
                  <a:pt x="312680" y="211175"/>
                </a:lnTo>
                <a:lnTo>
                  <a:pt x="311171" y="208755"/>
                </a:lnTo>
                <a:lnTo>
                  <a:pt x="309637" y="206334"/>
                </a:lnTo>
                <a:lnTo>
                  <a:pt x="308514" y="204527"/>
                </a:lnTo>
                <a:lnTo>
                  <a:pt x="308366" y="204291"/>
                </a:lnTo>
                <a:lnTo>
                  <a:pt x="298000" y="187840"/>
                </a:lnTo>
                <a:lnTo>
                  <a:pt x="298158" y="187428"/>
                </a:lnTo>
                <a:lnTo>
                  <a:pt x="296992" y="183534"/>
                </a:lnTo>
                <a:lnTo>
                  <a:pt x="306778" y="180175"/>
                </a:lnTo>
                <a:lnTo>
                  <a:pt x="307190" y="181018"/>
                </a:lnTo>
                <a:lnTo>
                  <a:pt x="307418" y="180920"/>
                </a:lnTo>
                <a:lnTo>
                  <a:pt x="307033" y="180096"/>
                </a:lnTo>
                <a:lnTo>
                  <a:pt x="308330" y="179658"/>
                </a:lnTo>
                <a:lnTo>
                  <a:pt x="308558" y="180192"/>
                </a:lnTo>
                <a:lnTo>
                  <a:pt x="315004" y="177360"/>
                </a:lnTo>
                <a:lnTo>
                  <a:pt x="315784" y="177115"/>
                </a:lnTo>
                <a:lnTo>
                  <a:pt x="316600" y="176904"/>
                </a:lnTo>
                <a:lnTo>
                  <a:pt x="317258" y="176518"/>
                </a:lnTo>
                <a:lnTo>
                  <a:pt x="317915" y="176115"/>
                </a:lnTo>
                <a:lnTo>
                  <a:pt x="318363" y="175993"/>
                </a:lnTo>
                <a:lnTo>
                  <a:pt x="319038" y="175834"/>
                </a:lnTo>
                <a:lnTo>
                  <a:pt x="319652" y="175851"/>
                </a:lnTo>
                <a:lnTo>
                  <a:pt x="320915" y="175949"/>
                </a:lnTo>
                <a:lnTo>
                  <a:pt x="321581" y="176001"/>
                </a:lnTo>
                <a:lnTo>
                  <a:pt x="322265" y="176062"/>
                </a:lnTo>
                <a:lnTo>
                  <a:pt x="322870" y="176098"/>
                </a:lnTo>
                <a:lnTo>
                  <a:pt x="323467" y="176159"/>
                </a:lnTo>
                <a:lnTo>
                  <a:pt x="327597" y="176378"/>
                </a:lnTo>
                <a:lnTo>
                  <a:pt x="328097" y="176501"/>
                </a:lnTo>
                <a:lnTo>
                  <a:pt x="331280" y="177325"/>
                </a:lnTo>
                <a:lnTo>
                  <a:pt x="332814" y="178219"/>
                </a:lnTo>
                <a:lnTo>
                  <a:pt x="334858" y="179053"/>
                </a:lnTo>
                <a:lnTo>
                  <a:pt x="335621" y="179342"/>
                </a:lnTo>
                <a:lnTo>
                  <a:pt x="336962" y="179728"/>
                </a:lnTo>
                <a:lnTo>
                  <a:pt x="337795" y="179982"/>
                </a:lnTo>
                <a:lnTo>
                  <a:pt x="338856" y="180675"/>
                </a:lnTo>
                <a:lnTo>
                  <a:pt x="338602" y="181271"/>
                </a:lnTo>
                <a:lnTo>
                  <a:pt x="338918" y="182254"/>
                </a:lnTo>
                <a:lnTo>
                  <a:pt x="339514" y="184639"/>
                </a:lnTo>
                <a:lnTo>
                  <a:pt x="339681" y="186997"/>
                </a:lnTo>
                <a:lnTo>
                  <a:pt x="340050" y="188155"/>
                </a:lnTo>
                <a:lnTo>
                  <a:pt x="340408" y="191084"/>
                </a:lnTo>
                <a:lnTo>
                  <a:pt x="340242" y="196776"/>
                </a:lnTo>
                <a:lnTo>
                  <a:pt x="339646" y="198477"/>
                </a:lnTo>
                <a:lnTo>
                  <a:pt x="340058" y="199178"/>
                </a:lnTo>
                <a:lnTo>
                  <a:pt x="340295" y="199582"/>
                </a:lnTo>
                <a:lnTo>
                  <a:pt x="340050" y="203484"/>
                </a:lnTo>
                <a:lnTo>
                  <a:pt x="341452" y="204186"/>
                </a:lnTo>
                <a:lnTo>
                  <a:pt x="341732" y="204343"/>
                </a:lnTo>
                <a:lnTo>
                  <a:pt x="343075" y="205002"/>
                </a:lnTo>
                <a:lnTo>
                  <a:pt x="344031" y="205527"/>
                </a:lnTo>
                <a:lnTo>
                  <a:pt x="345363" y="206176"/>
                </a:lnTo>
                <a:lnTo>
                  <a:pt x="347257" y="207132"/>
                </a:lnTo>
                <a:lnTo>
                  <a:pt x="348661" y="207868"/>
                </a:lnTo>
                <a:lnTo>
                  <a:pt x="350274" y="208632"/>
                </a:lnTo>
                <a:lnTo>
                  <a:pt x="351169" y="209123"/>
                </a:lnTo>
                <a:lnTo>
                  <a:pt x="354177" y="210623"/>
                </a:lnTo>
                <a:lnTo>
                  <a:pt x="355570" y="209246"/>
                </a:lnTo>
                <a:lnTo>
                  <a:pt x="357685" y="207123"/>
                </a:lnTo>
                <a:lnTo>
                  <a:pt x="361166" y="203633"/>
                </a:lnTo>
                <a:lnTo>
                  <a:pt x="362367" y="202467"/>
                </a:lnTo>
                <a:lnTo>
                  <a:pt x="363051" y="201801"/>
                </a:lnTo>
                <a:lnTo>
                  <a:pt x="370136" y="194758"/>
                </a:lnTo>
                <a:lnTo>
                  <a:pt x="370356" y="194548"/>
                </a:lnTo>
                <a:lnTo>
                  <a:pt x="372197" y="192724"/>
                </a:lnTo>
                <a:lnTo>
                  <a:pt x="374075" y="190804"/>
                </a:lnTo>
                <a:lnTo>
                  <a:pt x="374249" y="190593"/>
                </a:lnTo>
                <a:lnTo>
                  <a:pt x="379161" y="185779"/>
                </a:lnTo>
                <a:lnTo>
                  <a:pt x="381274" y="183648"/>
                </a:lnTo>
                <a:lnTo>
                  <a:pt x="382335" y="182631"/>
                </a:lnTo>
                <a:lnTo>
                  <a:pt x="382519" y="182420"/>
                </a:lnTo>
                <a:lnTo>
                  <a:pt x="386281" y="178684"/>
                </a:lnTo>
                <a:lnTo>
                  <a:pt x="386606" y="178360"/>
                </a:lnTo>
                <a:lnTo>
                  <a:pt x="389175" y="175808"/>
                </a:lnTo>
                <a:lnTo>
                  <a:pt x="391648" y="173335"/>
                </a:lnTo>
                <a:lnTo>
                  <a:pt x="393823" y="171178"/>
                </a:lnTo>
                <a:lnTo>
                  <a:pt x="394086" y="170914"/>
                </a:lnTo>
                <a:lnTo>
                  <a:pt x="394867" y="170134"/>
                </a:lnTo>
                <a:lnTo>
                  <a:pt x="400707" y="163900"/>
                </a:lnTo>
                <a:lnTo>
                  <a:pt x="400785" y="163724"/>
                </a:lnTo>
                <a:lnTo>
                  <a:pt x="401689" y="161785"/>
                </a:lnTo>
                <a:lnTo>
                  <a:pt x="402864" y="159278"/>
                </a:lnTo>
                <a:lnTo>
                  <a:pt x="403908" y="157051"/>
                </a:lnTo>
                <a:lnTo>
                  <a:pt x="404039" y="156708"/>
                </a:lnTo>
                <a:lnTo>
                  <a:pt x="407994" y="148167"/>
                </a:lnTo>
                <a:lnTo>
                  <a:pt x="410186" y="144142"/>
                </a:lnTo>
                <a:lnTo>
                  <a:pt x="410204" y="143853"/>
                </a:lnTo>
                <a:lnTo>
                  <a:pt x="409125" y="143528"/>
                </a:lnTo>
                <a:lnTo>
                  <a:pt x="408415" y="142694"/>
                </a:lnTo>
                <a:lnTo>
                  <a:pt x="410845" y="142949"/>
                </a:lnTo>
                <a:lnTo>
                  <a:pt x="412975" y="142738"/>
                </a:lnTo>
                <a:lnTo>
                  <a:pt x="415966" y="142405"/>
                </a:lnTo>
                <a:lnTo>
                  <a:pt x="416912" y="142405"/>
                </a:lnTo>
                <a:lnTo>
                  <a:pt x="419324" y="142414"/>
                </a:lnTo>
                <a:lnTo>
                  <a:pt x="421999" y="142537"/>
                </a:lnTo>
                <a:lnTo>
                  <a:pt x="422796" y="142169"/>
                </a:lnTo>
                <a:lnTo>
                  <a:pt x="424147" y="139775"/>
                </a:lnTo>
                <a:lnTo>
                  <a:pt x="423832" y="137767"/>
                </a:lnTo>
                <a:lnTo>
                  <a:pt x="421990" y="137486"/>
                </a:lnTo>
                <a:lnTo>
                  <a:pt x="421779" y="137477"/>
                </a:lnTo>
                <a:lnTo>
                  <a:pt x="421359" y="137240"/>
                </a:lnTo>
                <a:lnTo>
                  <a:pt x="420324" y="136636"/>
                </a:lnTo>
                <a:lnTo>
                  <a:pt x="417562" y="135425"/>
                </a:lnTo>
                <a:lnTo>
                  <a:pt x="414106" y="134969"/>
                </a:lnTo>
                <a:lnTo>
                  <a:pt x="413650" y="134908"/>
                </a:lnTo>
                <a:lnTo>
                  <a:pt x="413773" y="134460"/>
                </a:lnTo>
                <a:lnTo>
                  <a:pt x="413843" y="134207"/>
                </a:lnTo>
                <a:lnTo>
                  <a:pt x="414606" y="131330"/>
                </a:lnTo>
                <a:lnTo>
                  <a:pt x="416535" y="124122"/>
                </a:lnTo>
                <a:lnTo>
                  <a:pt x="418131" y="118036"/>
                </a:lnTo>
                <a:lnTo>
                  <a:pt x="419842" y="111704"/>
                </a:lnTo>
                <a:lnTo>
                  <a:pt x="419938" y="111327"/>
                </a:lnTo>
                <a:lnTo>
                  <a:pt x="420736" y="112756"/>
                </a:lnTo>
                <a:lnTo>
                  <a:pt x="423060" y="113397"/>
                </a:lnTo>
                <a:lnTo>
                  <a:pt x="425095" y="113581"/>
                </a:lnTo>
                <a:lnTo>
                  <a:pt x="426647" y="113397"/>
                </a:lnTo>
                <a:lnTo>
                  <a:pt x="426909" y="113292"/>
                </a:lnTo>
                <a:lnTo>
                  <a:pt x="427936" y="112905"/>
                </a:lnTo>
                <a:lnTo>
                  <a:pt x="428146" y="111441"/>
                </a:lnTo>
                <a:lnTo>
                  <a:pt x="428409" y="109740"/>
                </a:lnTo>
                <a:lnTo>
                  <a:pt x="428839" y="109091"/>
                </a:lnTo>
                <a:lnTo>
                  <a:pt x="428549" y="108670"/>
                </a:lnTo>
                <a:lnTo>
                  <a:pt x="428760" y="107880"/>
                </a:lnTo>
                <a:lnTo>
                  <a:pt x="428883" y="107337"/>
                </a:lnTo>
                <a:lnTo>
                  <a:pt x="429067" y="106864"/>
                </a:lnTo>
                <a:lnTo>
                  <a:pt x="429189" y="106565"/>
                </a:lnTo>
                <a:lnTo>
                  <a:pt x="429453" y="106022"/>
                </a:lnTo>
                <a:lnTo>
                  <a:pt x="429698" y="106066"/>
                </a:lnTo>
                <a:lnTo>
                  <a:pt x="429961" y="106153"/>
                </a:lnTo>
                <a:lnTo>
                  <a:pt x="430032" y="106022"/>
                </a:lnTo>
                <a:lnTo>
                  <a:pt x="430242" y="105767"/>
                </a:lnTo>
                <a:lnTo>
                  <a:pt x="431417" y="104435"/>
                </a:lnTo>
                <a:lnTo>
                  <a:pt x="431777" y="104311"/>
                </a:lnTo>
                <a:lnTo>
                  <a:pt x="431908" y="104470"/>
                </a:lnTo>
                <a:lnTo>
                  <a:pt x="432074" y="104627"/>
                </a:lnTo>
                <a:lnTo>
                  <a:pt x="432733" y="104935"/>
                </a:lnTo>
                <a:lnTo>
                  <a:pt x="433004" y="105127"/>
                </a:lnTo>
                <a:lnTo>
                  <a:pt x="434863" y="105075"/>
                </a:lnTo>
                <a:lnTo>
                  <a:pt x="435986" y="105057"/>
                </a:lnTo>
                <a:lnTo>
                  <a:pt x="437757" y="104891"/>
                </a:lnTo>
                <a:lnTo>
                  <a:pt x="438362" y="104540"/>
                </a:lnTo>
                <a:lnTo>
                  <a:pt x="439222" y="104058"/>
                </a:lnTo>
                <a:lnTo>
                  <a:pt x="439975" y="103592"/>
                </a:lnTo>
                <a:lnTo>
                  <a:pt x="440160" y="103540"/>
                </a:lnTo>
                <a:lnTo>
                  <a:pt x="440581" y="102839"/>
                </a:lnTo>
                <a:lnTo>
                  <a:pt x="440818" y="102356"/>
                </a:lnTo>
                <a:lnTo>
                  <a:pt x="441300" y="101908"/>
                </a:lnTo>
                <a:lnTo>
                  <a:pt x="442071" y="100979"/>
                </a:lnTo>
                <a:lnTo>
                  <a:pt x="442379" y="100725"/>
                </a:lnTo>
                <a:lnTo>
                  <a:pt x="442651" y="100479"/>
                </a:lnTo>
                <a:lnTo>
                  <a:pt x="442931" y="100234"/>
                </a:lnTo>
                <a:lnTo>
                  <a:pt x="443475" y="99760"/>
                </a:lnTo>
                <a:lnTo>
                  <a:pt x="443992" y="99532"/>
                </a:lnTo>
                <a:lnTo>
                  <a:pt x="445290" y="98077"/>
                </a:lnTo>
                <a:lnTo>
                  <a:pt x="446614" y="99313"/>
                </a:lnTo>
                <a:lnTo>
                  <a:pt x="449079" y="101646"/>
                </a:lnTo>
                <a:lnTo>
                  <a:pt x="450341" y="102839"/>
                </a:lnTo>
                <a:lnTo>
                  <a:pt x="451016" y="104066"/>
                </a:lnTo>
                <a:lnTo>
                  <a:pt x="455261" y="105039"/>
                </a:lnTo>
                <a:lnTo>
                  <a:pt x="455647" y="106776"/>
                </a:lnTo>
                <a:lnTo>
                  <a:pt x="456103" y="107855"/>
                </a:lnTo>
                <a:lnTo>
                  <a:pt x="456568" y="108161"/>
                </a:lnTo>
                <a:lnTo>
                  <a:pt x="458049" y="108144"/>
                </a:lnTo>
                <a:lnTo>
                  <a:pt x="458620" y="108258"/>
                </a:lnTo>
                <a:lnTo>
                  <a:pt x="459628" y="108784"/>
                </a:lnTo>
                <a:lnTo>
                  <a:pt x="460549" y="108775"/>
                </a:lnTo>
                <a:lnTo>
                  <a:pt x="462040" y="107355"/>
                </a:lnTo>
                <a:lnTo>
                  <a:pt x="462627" y="106767"/>
                </a:lnTo>
                <a:lnTo>
                  <a:pt x="462838" y="106644"/>
                </a:lnTo>
                <a:lnTo>
                  <a:pt x="463548" y="106223"/>
                </a:lnTo>
                <a:lnTo>
                  <a:pt x="464890" y="106100"/>
                </a:lnTo>
                <a:lnTo>
                  <a:pt x="466906" y="106083"/>
                </a:lnTo>
                <a:lnTo>
                  <a:pt x="467249" y="106075"/>
                </a:lnTo>
                <a:lnTo>
                  <a:pt x="467854" y="106197"/>
                </a:lnTo>
                <a:lnTo>
                  <a:pt x="468336" y="106293"/>
                </a:lnTo>
                <a:lnTo>
                  <a:pt x="468818" y="106118"/>
                </a:lnTo>
                <a:lnTo>
                  <a:pt x="468441" y="105285"/>
                </a:lnTo>
                <a:lnTo>
                  <a:pt x="467915" y="104259"/>
                </a:lnTo>
                <a:lnTo>
                  <a:pt x="467792" y="103566"/>
                </a:lnTo>
                <a:lnTo>
                  <a:pt x="467511" y="102040"/>
                </a:lnTo>
                <a:lnTo>
                  <a:pt x="467327" y="99997"/>
                </a:lnTo>
                <a:lnTo>
                  <a:pt x="467011" y="98945"/>
                </a:lnTo>
                <a:lnTo>
                  <a:pt x="466161" y="96113"/>
                </a:lnTo>
                <a:lnTo>
                  <a:pt x="466494" y="95990"/>
                </a:lnTo>
                <a:lnTo>
                  <a:pt x="468038" y="95331"/>
                </a:lnTo>
                <a:lnTo>
                  <a:pt x="468731" y="95323"/>
                </a:lnTo>
                <a:lnTo>
                  <a:pt x="468941" y="95498"/>
                </a:lnTo>
                <a:lnTo>
                  <a:pt x="469888" y="96051"/>
                </a:lnTo>
                <a:lnTo>
                  <a:pt x="470414" y="97121"/>
                </a:lnTo>
                <a:lnTo>
                  <a:pt x="470432" y="97506"/>
                </a:lnTo>
                <a:lnTo>
                  <a:pt x="473379" y="97314"/>
                </a:lnTo>
                <a:lnTo>
                  <a:pt x="473729" y="97253"/>
                </a:lnTo>
                <a:lnTo>
                  <a:pt x="476149" y="96341"/>
                </a:lnTo>
                <a:lnTo>
                  <a:pt x="478500" y="94008"/>
                </a:lnTo>
                <a:lnTo>
                  <a:pt x="478709" y="93289"/>
                </a:lnTo>
                <a:lnTo>
                  <a:pt x="478912" y="93052"/>
                </a:lnTo>
                <a:lnTo>
                  <a:pt x="479219" y="92701"/>
                </a:lnTo>
                <a:lnTo>
                  <a:pt x="480175" y="90492"/>
                </a:lnTo>
                <a:lnTo>
                  <a:pt x="479692" y="88729"/>
                </a:lnTo>
                <a:lnTo>
                  <a:pt x="479341" y="87343"/>
                </a:lnTo>
                <a:lnTo>
                  <a:pt x="478561" y="85817"/>
                </a:lnTo>
                <a:lnTo>
                  <a:pt x="478544" y="85072"/>
                </a:lnTo>
                <a:lnTo>
                  <a:pt x="479061" y="84020"/>
                </a:lnTo>
                <a:lnTo>
                  <a:pt x="479333" y="84099"/>
                </a:lnTo>
                <a:lnTo>
                  <a:pt x="479420" y="83072"/>
                </a:lnTo>
                <a:lnTo>
                  <a:pt x="479429" y="81564"/>
                </a:lnTo>
                <a:lnTo>
                  <a:pt x="479481" y="79792"/>
                </a:lnTo>
                <a:lnTo>
                  <a:pt x="480087" y="78635"/>
                </a:lnTo>
                <a:lnTo>
                  <a:pt x="480297" y="78231"/>
                </a:lnTo>
                <a:lnTo>
                  <a:pt x="480393" y="78083"/>
                </a:lnTo>
                <a:lnTo>
                  <a:pt x="481797" y="76556"/>
                </a:lnTo>
                <a:lnTo>
                  <a:pt x="485225" y="75470"/>
                </a:lnTo>
                <a:lnTo>
                  <a:pt x="486874" y="76110"/>
                </a:lnTo>
                <a:lnTo>
                  <a:pt x="488181" y="76759"/>
                </a:lnTo>
                <a:lnTo>
                  <a:pt x="488821" y="77110"/>
                </a:lnTo>
                <a:lnTo>
                  <a:pt x="489777" y="77802"/>
                </a:lnTo>
                <a:lnTo>
                  <a:pt x="491610" y="79311"/>
                </a:lnTo>
                <a:lnTo>
                  <a:pt x="493188" y="80660"/>
                </a:lnTo>
                <a:lnTo>
                  <a:pt x="494372" y="80152"/>
                </a:lnTo>
                <a:lnTo>
                  <a:pt x="495977" y="79573"/>
                </a:lnTo>
                <a:lnTo>
                  <a:pt x="497160" y="81591"/>
                </a:lnTo>
                <a:lnTo>
                  <a:pt x="499563" y="80196"/>
                </a:lnTo>
                <a:lnTo>
                  <a:pt x="501335" y="79591"/>
                </a:lnTo>
                <a:lnTo>
                  <a:pt x="503904" y="77880"/>
                </a:lnTo>
                <a:lnTo>
                  <a:pt x="503940" y="77828"/>
                </a:lnTo>
                <a:lnTo>
                  <a:pt x="505745" y="77758"/>
                </a:lnTo>
                <a:lnTo>
                  <a:pt x="507754" y="76987"/>
                </a:lnTo>
                <a:lnTo>
                  <a:pt x="506201" y="75223"/>
                </a:lnTo>
                <a:lnTo>
                  <a:pt x="504931" y="73171"/>
                </a:lnTo>
                <a:lnTo>
                  <a:pt x="504895" y="72830"/>
                </a:lnTo>
                <a:lnTo>
                  <a:pt x="504369" y="70077"/>
                </a:lnTo>
                <a:lnTo>
                  <a:pt x="504728" y="68252"/>
                </a:lnTo>
                <a:lnTo>
                  <a:pt x="505965" y="66735"/>
                </a:lnTo>
                <a:lnTo>
                  <a:pt x="506071" y="64464"/>
                </a:lnTo>
                <a:lnTo>
                  <a:pt x="507272" y="62684"/>
                </a:lnTo>
                <a:lnTo>
                  <a:pt x="508789" y="61245"/>
                </a:lnTo>
                <a:lnTo>
                  <a:pt x="510726" y="59983"/>
                </a:lnTo>
                <a:lnTo>
                  <a:pt x="512341" y="60368"/>
                </a:lnTo>
                <a:lnTo>
                  <a:pt x="514585" y="62113"/>
                </a:lnTo>
                <a:lnTo>
                  <a:pt x="515410" y="63684"/>
                </a:lnTo>
                <a:lnTo>
                  <a:pt x="515594" y="64937"/>
                </a:lnTo>
                <a:lnTo>
                  <a:pt x="514673" y="66297"/>
                </a:lnTo>
                <a:lnTo>
                  <a:pt x="517979" y="63964"/>
                </a:lnTo>
                <a:lnTo>
                  <a:pt x="518987" y="63280"/>
                </a:lnTo>
                <a:lnTo>
                  <a:pt x="521242" y="61754"/>
                </a:lnTo>
                <a:lnTo>
                  <a:pt x="522995" y="60640"/>
                </a:lnTo>
                <a:lnTo>
                  <a:pt x="523215" y="60517"/>
                </a:lnTo>
                <a:lnTo>
                  <a:pt x="526047" y="58808"/>
                </a:lnTo>
                <a:lnTo>
                  <a:pt x="527055" y="58211"/>
                </a:lnTo>
                <a:lnTo>
                  <a:pt x="529677" y="56756"/>
                </a:lnTo>
                <a:lnTo>
                  <a:pt x="533097" y="54852"/>
                </a:lnTo>
                <a:lnTo>
                  <a:pt x="533746" y="54528"/>
                </a:lnTo>
                <a:lnTo>
                  <a:pt x="533974" y="54318"/>
                </a:lnTo>
                <a:lnTo>
                  <a:pt x="535720" y="52844"/>
                </a:lnTo>
                <a:lnTo>
                  <a:pt x="536737" y="51984"/>
                </a:lnTo>
                <a:lnTo>
                  <a:pt x="537781" y="51178"/>
                </a:lnTo>
                <a:lnTo>
                  <a:pt x="538693" y="50380"/>
                </a:lnTo>
                <a:lnTo>
                  <a:pt x="539727" y="49530"/>
                </a:lnTo>
                <a:lnTo>
                  <a:pt x="539981" y="49292"/>
                </a:lnTo>
                <a:lnTo>
                  <a:pt x="540561" y="48749"/>
                </a:lnTo>
                <a:lnTo>
                  <a:pt x="540770" y="48556"/>
                </a:lnTo>
                <a:lnTo>
                  <a:pt x="541674" y="49810"/>
                </a:lnTo>
                <a:lnTo>
                  <a:pt x="542866" y="50486"/>
                </a:lnTo>
                <a:lnTo>
                  <a:pt x="543699" y="50161"/>
                </a:lnTo>
                <a:lnTo>
                  <a:pt x="547041" y="48863"/>
                </a:lnTo>
                <a:lnTo>
                  <a:pt x="548470" y="48311"/>
                </a:lnTo>
                <a:lnTo>
                  <a:pt x="549514" y="47890"/>
                </a:lnTo>
                <a:lnTo>
                  <a:pt x="550075" y="47653"/>
                </a:lnTo>
                <a:lnTo>
                  <a:pt x="550864" y="47319"/>
                </a:lnTo>
                <a:lnTo>
                  <a:pt x="551556" y="47022"/>
                </a:lnTo>
                <a:lnTo>
                  <a:pt x="554399" y="45934"/>
                </a:lnTo>
                <a:lnTo>
                  <a:pt x="557231" y="44847"/>
                </a:lnTo>
                <a:lnTo>
                  <a:pt x="557520" y="44733"/>
                </a:lnTo>
                <a:lnTo>
                  <a:pt x="559984" y="43786"/>
                </a:lnTo>
                <a:lnTo>
                  <a:pt x="564141" y="42207"/>
                </a:lnTo>
                <a:lnTo>
                  <a:pt x="567543" y="40926"/>
                </a:lnTo>
                <a:lnTo>
                  <a:pt x="570402" y="39077"/>
                </a:lnTo>
                <a:lnTo>
                  <a:pt x="572437" y="37796"/>
                </a:lnTo>
                <a:lnTo>
                  <a:pt x="575532" y="35823"/>
                </a:lnTo>
                <a:lnTo>
                  <a:pt x="576795" y="35016"/>
                </a:lnTo>
                <a:lnTo>
                  <a:pt x="578374" y="33990"/>
                </a:lnTo>
                <a:lnTo>
                  <a:pt x="580347" y="32701"/>
                </a:lnTo>
                <a:lnTo>
                  <a:pt x="583188" y="30833"/>
                </a:lnTo>
                <a:lnTo>
                  <a:pt x="586450" y="28676"/>
                </a:lnTo>
                <a:lnTo>
                  <a:pt x="587020" y="28316"/>
                </a:lnTo>
                <a:lnTo>
                  <a:pt x="587125" y="28220"/>
                </a:lnTo>
                <a:lnTo>
                  <a:pt x="588037" y="27676"/>
                </a:lnTo>
                <a:lnTo>
                  <a:pt x="589029" y="27027"/>
                </a:lnTo>
                <a:lnTo>
                  <a:pt x="589782" y="26536"/>
                </a:lnTo>
                <a:lnTo>
                  <a:pt x="590204" y="26264"/>
                </a:lnTo>
                <a:lnTo>
                  <a:pt x="591746" y="25291"/>
                </a:lnTo>
                <a:lnTo>
                  <a:pt x="593027" y="24475"/>
                </a:lnTo>
                <a:lnTo>
                  <a:pt x="593282" y="24283"/>
                </a:lnTo>
                <a:lnTo>
                  <a:pt x="593317" y="24266"/>
                </a:lnTo>
                <a:lnTo>
                  <a:pt x="593861" y="23906"/>
                </a:lnTo>
                <a:lnTo>
                  <a:pt x="594404" y="23791"/>
                </a:lnTo>
                <a:lnTo>
                  <a:pt x="594974" y="23660"/>
                </a:lnTo>
                <a:lnTo>
                  <a:pt x="596982" y="22563"/>
                </a:lnTo>
                <a:lnTo>
                  <a:pt x="599385" y="21292"/>
                </a:lnTo>
                <a:lnTo>
                  <a:pt x="600394" y="20783"/>
                </a:lnTo>
                <a:lnTo>
                  <a:pt x="600551" y="20714"/>
                </a:lnTo>
                <a:lnTo>
                  <a:pt x="600867" y="20582"/>
                </a:lnTo>
                <a:lnTo>
                  <a:pt x="602858" y="19599"/>
                </a:lnTo>
                <a:lnTo>
                  <a:pt x="604015" y="19056"/>
                </a:lnTo>
                <a:lnTo>
                  <a:pt x="607549" y="17363"/>
                </a:lnTo>
                <a:lnTo>
                  <a:pt x="608084" y="17118"/>
                </a:lnTo>
                <a:lnTo>
                  <a:pt x="613495" y="14618"/>
                </a:lnTo>
                <a:lnTo>
                  <a:pt x="616152" y="13400"/>
                </a:lnTo>
                <a:lnTo>
                  <a:pt x="619590" y="11813"/>
                </a:lnTo>
                <a:lnTo>
                  <a:pt x="619941" y="11698"/>
                </a:lnTo>
                <a:lnTo>
                  <a:pt x="624447" y="9664"/>
                </a:lnTo>
                <a:lnTo>
                  <a:pt x="625834" y="8962"/>
                </a:lnTo>
                <a:lnTo>
                  <a:pt x="628183" y="7875"/>
                </a:lnTo>
                <a:lnTo>
                  <a:pt x="633024" y="5639"/>
                </a:lnTo>
                <a:lnTo>
                  <a:pt x="635225" y="4621"/>
                </a:lnTo>
                <a:lnTo>
                  <a:pt x="637181" y="3815"/>
                </a:lnTo>
                <a:lnTo>
                  <a:pt x="639794" y="2701"/>
                </a:lnTo>
                <a:lnTo>
                  <a:pt x="642214" y="1561"/>
                </a:lnTo>
                <a:lnTo>
                  <a:pt x="645801" y="0"/>
                </a:lnTo>
                <a:lnTo>
                  <a:pt x="646441" y="562"/>
                </a:lnTo>
                <a:lnTo>
                  <a:pt x="647178" y="1105"/>
                </a:lnTo>
                <a:lnTo>
                  <a:pt x="648309" y="1736"/>
                </a:lnTo>
                <a:lnTo>
                  <a:pt x="648283" y="2999"/>
                </a:lnTo>
                <a:lnTo>
                  <a:pt x="646915" y="3788"/>
                </a:lnTo>
                <a:lnTo>
                  <a:pt x="644968" y="2061"/>
                </a:lnTo>
                <a:lnTo>
                  <a:pt x="643732" y="2254"/>
                </a:lnTo>
                <a:lnTo>
                  <a:pt x="644161" y="5025"/>
                </a:lnTo>
                <a:lnTo>
                  <a:pt x="645371" y="6376"/>
                </a:lnTo>
                <a:lnTo>
                  <a:pt x="646336" y="7656"/>
                </a:lnTo>
                <a:lnTo>
                  <a:pt x="646836" y="7585"/>
                </a:lnTo>
                <a:lnTo>
                  <a:pt x="649441" y="9997"/>
                </a:lnTo>
                <a:lnTo>
                  <a:pt x="650071" y="10568"/>
                </a:lnTo>
                <a:lnTo>
                  <a:pt x="650668" y="10330"/>
                </a:lnTo>
                <a:lnTo>
                  <a:pt x="651720" y="7077"/>
                </a:lnTo>
                <a:lnTo>
                  <a:pt x="652123" y="5815"/>
                </a:lnTo>
                <a:lnTo>
                  <a:pt x="654378" y="6489"/>
                </a:lnTo>
                <a:lnTo>
                  <a:pt x="656368" y="9717"/>
                </a:lnTo>
                <a:lnTo>
                  <a:pt x="657455" y="13225"/>
                </a:lnTo>
                <a:lnTo>
                  <a:pt x="655711" y="14434"/>
                </a:lnTo>
                <a:lnTo>
                  <a:pt x="656991" y="15338"/>
                </a:lnTo>
                <a:lnTo>
                  <a:pt x="657429" y="15627"/>
                </a:lnTo>
                <a:lnTo>
                  <a:pt x="658604" y="15022"/>
                </a:lnTo>
                <a:lnTo>
                  <a:pt x="658947" y="11664"/>
                </a:lnTo>
                <a:lnTo>
                  <a:pt x="659095" y="9357"/>
                </a:lnTo>
                <a:lnTo>
                  <a:pt x="660911" y="10568"/>
                </a:lnTo>
                <a:lnTo>
                  <a:pt x="662577" y="11672"/>
                </a:lnTo>
                <a:lnTo>
                  <a:pt x="665085" y="13514"/>
                </a:lnTo>
                <a:lnTo>
                  <a:pt x="666593" y="14514"/>
                </a:lnTo>
                <a:lnTo>
                  <a:pt x="670312" y="17145"/>
                </a:lnTo>
                <a:lnTo>
                  <a:pt x="673030" y="19231"/>
                </a:lnTo>
                <a:lnTo>
                  <a:pt x="676170" y="21634"/>
                </a:lnTo>
                <a:lnTo>
                  <a:pt x="676441" y="21854"/>
                </a:lnTo>
                <a:lnTo>
                  <a:pt x="679730" y="24195"/>
                </a:lnTo>
                <a:lnTo>
                  <a:pt x="681458" y="25431"/>
                </a:lnTo>
                <a:lnTo>
                  <a:pt x="683606" y="27098"/>
                </a:lnTo>
                <a:lnTo>
                  <a:pt x="684860" y="28044"/>
                </a:lnTo>
                <a:lnTo>
                  <a:pt x="687253" y="29816"/>
                </a:lnTo>
                <a:lnTo>
                  <a:pt x="689516" y="31527"/>
                </a:lnTo>
                <a:lnTo>
                  <a:pt x="691489" y="32841"/>
                </a:lnTo>
                <a:lnTo>
                  <a:pt x="693252" y="34148"/>
                </a:lnTo>
                <a:lnTo>
                  <a:pt x="695962" y="36226"/>
                </a:lnTo>
                <a:lnTo>
                  <a:pt x="697821" y="37594"/>
                </a:lnTo>
                <a:lnTo>
                  <a:pt x="698654" y="38173"/>
                </a:lnTo>
                <a:lnTo>
                  <a:pt x="700469" y="39436"/>
                </a:lnTo>
                <a:lnTo>
                  <a:pt x="703390" y="41716"/>
                </a:lnTo>
                <a:lnTo>
                  <a:pt x="703547" y="41847"/>
                </a:lnTo>
                <a:lnTo>
                  <a:pt x="706151" y="43715"/>
                </a:lnTo>
                <a:lnTo>
                  <a:pt x="708703" y="45618"/>
                </a:lnTo>
                <a:lnTo>
                  <a:pt x="711247" y="47460"/>
                </a:lnTo>
                <a:lnTo>
                  <a:pt x="714807" y="50099"/>
                </a:lnTo>
                <a:lnTo>
                  <a:pt x="716789" y="51555"/>
                </a:lnTo>
                <a:lnTo>
                  <a:pt x="718184" y="52581"/>
                </a:lnTo>
                <a:lnTo>
                  <a:pt x="719876" y="53835"/>
                </a:lnTo>
                <a:lnTo>
                  <a:pt x="721612" y="55080"/>
                </a:lnTo>
                <a:lnTo>
                  <a:pt x="722217" y="55449"/>
                </a:lnTo>
                <a:lnTo>
                  <a:pt x="723252" y="56756"/>
                </a:lnTo>
                <a:lnTo>
                  <a:pt x="724681" y="58500"/>
                </a:lnTo>
                <a:lnTo>
                  <a:pt x="726347" y="60623"/>
                </a:lnTo>
                <a:lnTo>
                  <a:pt x="724918" y="61632"/>
                </a:lnTo>
                <a:lnTo>
                  <a:pt x="724927" y="62122"/>
                </a:lnTo>
                <a:lnTo>
                  <a:pt x="726654" y="61701"/>
                </a:lnTo>
                <a:lnTo>
                  <a:pt x="728286" y="63297"/>
                </a:lnTo>
                <a:lnTo>
                  <a:pt x="728478" y="63456"/>
                </a:lnTo>
                <a:lnTo>
                  <a:pt x="729338" y="63770"/>
                </a:lnTo>
                <a:lnTo>
                  <a:pt x="730066" y="63604"/>
                </a:lnTo>
                <a:lnTo>
                  <a:pt x="731022" y="62289"/>
                </a:lnTo>
                <a:lnTo>
                  <a:pt x="732767" y="60973"/>
                </a:lnTo>
                <a:lnTo>
                  <a:pt x="734626" y="62692"/>
                </a:lnTo>
                <a:lnTo>
                  <a:pt x="734660" y="62736"/>
                </a:lnTo>
                <a:lnTo>
                  <a:pt x="735327" y="61912"/>
                </a:lnTo>
                <a:lnTo>
                  <a:pt x="736275" y="61535"/>
                </a:lnTo>
                <a:lnTo>
                  <a:pt x="737256" y="61404"/>
                </a:lnTo>
                <a:lnTo>
                  <a:pt x="737335" y="60448"/>
                </a:lnTo>
                <a:lnTo>
                  <a:pt x="738072" y="59808"/>
                </a:lnTo>
                <a:lnTo>
                  <a:pt x="739229" y="60728"/>
                </a:lnTo>
                <a:lnTo>
                  <a:pt x="739379" y="61965"/>
                </a:lnTo>
                <a:lnTo>
                  <a:pt x="740335" y="62605"/>
                </a:lnTo>
                <a:lnTo>
                  <a:pt x="740913" y="62990"/>
                </a:lnTo>
                <a:lnTo>
                  <a:pt x="741045" y="63078"/>
                </a:lnTo>
                <a:lnTo>
                  <a:pt x="741465" y="63272"/>
                </a:lnTo>
                <a:lnTo>
                  <a:pt x="742685" y="63824"/>
                </a:lnTo>
                <a:lnTo>
                  <a:pt x="743833" y="64341"/>
                </a:lnTo>
                <a:lnTo>
                  <a:pt x="744798" y="64604"/>
                </a:lnTo>
                <a:lnTo>
                  <a:pt x="745114" y="64692"/>
                </a:lnTo>
                <a:lnTo>
                  <a:pt x="745333" y="64078"/>
                </a:lnTo>
                <a:lnTo>
                  <a:pt x="746289" y="64148"/>
                </a:lnTo>
                <a:lnTo>
                  <a:pt x="746456" y="65349"/>
                </a:lnTo>
                <a:lnTo>
                  <a:pt x="746964" y="65709"/>
                </a:lnTo>
                <a:lnTo>
                  <a:pt x="747245" y="65910"/>
                </a:lnTo>
                <a:lnTo>
                  <a:pt x="747534" y="66121"/>
                </a:lnTo>
                <a:lnTo>
                  <a:pt x="747894" y="66218"/>
                </a:lnTo>
                <a:lnTo>
                  <a:pt x="748525" y="66419"/>
                </a:lnTo>
                <a:lnTo>
                  <a:pt x="749621" y="66770"/>
                </a:lnTo>
                <a:lnTo>
                  <a:pt x="750787" y="67147"/>
                </a:lnTo>
                <a:lnTo>
                  <a:pt x="752199" y="67603"/>
                </a:lnTo>
                <a:lnTo>
                  <a:pt x="753146" y="67910"/>
                </a:lnTo>
                <a:lnTo>
                  <a:pt x="753577" y="68050"/>
                </a:lnTo>
                <a:lnTo>
                  <a:pt x="755435" y="68559"/>
                </a:lnTo>
                <a:lnTo>
                  <a:pt x="755488" y="68410"/>
                </a:lnTo>
                <a:lnTo>
                  <a:pt x="756514" y="70138"/>
                </a:lnTo>
                <a:lnTo>
                  <a:pt x="757180" y="71119"/>
                </a:lnTo>
                <a:lnTo>
                  <a:pt x="757540" y="71786"/>
                </a:lnTo>
                <a:lnTo>
                  <a:pt x="758776" y="74347"/>
                </a:lnTo>
                <a:lnTo>
                  <a:pt x="759899" y="76600"/>
                </a:lnTo>
                <a:lnTo>
                  <a:pt x="760075" y="76943"/>
                </a:lnTo>
                <a:lnTo>
                  <a:pt x="760723" y="78284"/>
                </a:lnTo>
                <a:lnTo>
                  <a:pt x="761907" y="80564"/>
                </a:lnTo>
                <a:lnTo>
                  <a:pt x="763039" y="82072"/>
                </a:lnTo>
                <a:lnTo>
                  <a:pt x="764169" y="83432"/>
                </a:lnTo>
                <a:lnTo>
                  <a:pt x="764871" y="84133"/>
                </a:lnTo>
                <a:lnTo>
                  <a:pt x="767108" y="86308"/>
                </a:lnTo>
                <a:lnTo>
                  <a:pt x="769168" y="88273"/>
                </a:lnTo>
                <a:lnTo>
                  <a:pt x="769221" y="88360"/>
                </a:lnTo>
                <a:lnTo>
                  <a:pt x="770194" y="89860"/>
                </a:lnTo>
                <a:lnTo>
                  <a:pt x="770141" y="91096"/>
                </a:lnTo>
                <a:lnTo>
                  <a:pt x="770019" y="93981"/>
                </a:lnTo>
                <a:lnTo>
                  <a:pt x="770203" y="95814"/>
                </a:lnTo>
                <a:lnTo>
                  <a:pt x="769957" y="95919"/>
                </a:lnTo>
                <a:lnTo>
                  <a:pt x="769931" y="96341"/>
                </a:lnTo>
                <a:lnTo>
                  <a:pt x="769869" y="97287"/>
                </a:lnTo>
                <a:lnTo>
                  <a:pt x="769975" y="99576"/>
                </a:lnTo>
                <a:lnTo>
                  <a:pt x="770019" y="100602"/>
                </a:lnTo>
                <a:lnTo>
                  <a:pt x="770168" y="101023"/>
                </a:lnTo>
                <a:lnTo>
                  <a:pt x="770528" y="101987"/>
                </a:lnTo>
                <a:lnTo>
                  <a:pt x="770957" y="102374"/>
                </a:lnTo>
                <a:lnTo>
                  <a:pt x="771528" y="102882"/>
                </a:lnTo>
                <a:lnTo>
                  <a:pt x="772114" y="103418"/>
                </a:lnTo>
                <a:lnTo>
                  <a:pt x="773430" y="104926"/>
                </a:lnTo>
                <a:lnTo>
                  <a:pt x="773728" y="105838"/>
                </a:lnTo>
                <a:lnTo>
                  <a:pt x="774035" y="106749"/>
                </a:lnTo>
                <a:lnTo>
                  <a:pt x="773764" y="108117"/>
                </a:lnTo>
                <a:lnTo>
                  <a:pt x="774044" y="109372"/>
                </a:lnTo>
                <a:lnTo>
                  <a:pt x="774132" y="110459"/>
                </a:lnTo>
                <a:lnTo>
                  <a:pt x="774517" y="111547"/>
                </a:lnTo>
                <a:lnTo>
                  <a:pt x="774413" y="112528"/>
                </a:lnTo>
                <a:lnTo>
                  <a:pt x="775693" y="113581"/>
                </a:lnTo>
                <a:lnTo>
                  <a:pt x="776526" y="114265"/>
                </a:lnTo>
                <a:lnTo>
                  <a:pt x="776727" y="114476"/>
                </a:lnTo>
                <a:lnTo>
                  <a:pt x="777183" y="114949"/>
                </a:lnTo>
                <a:lnTo>
                  <a:pt x="777639" y="115422"/>
                </a:lnTo>
                <a:lnTo>
                  <a:pt x="777920" y="116194"/>
                </a:lnTo>
                <a:lnTo>
                  <a:pt x="777595" y="118676"/>
                </a:lnTo>
                <a:lnTo>
                  <a:pt x="777841" y="118842"/>
                </a:lnTo>
                <a:lnTo>
                  <a:pt x="778323" y="119166"/>
                </a:lnTo>
                <a:lnTo>
                  <a:pt x="779042" y="119649"/>
                </a:lnTo>
                <a:lnTo>
                  <a:pt x="778998" y="121553"/>
                </a:lnTo>
                <a:lnTo>
                  <a:pt x="777429" y="123990"/>
                </a:lnTo>
                <a:lnTo>
                  <a:pt x="777052" y="126665"/>
                </a:lnTo>
                <a:lnTo>
                  <a:pt x="776982" y="127261"/>
                </a:lnTo>
                <a:lnTo>
                  <a:pt x="777218" y="127419"/>
                </a:lnTo>
                <a:lnTo>
                  <a:pt x="778701" y="128839"/>
                </a:lnTo>
                <a:lnTo>
                  <a:pt x="777429" y="130120"/>
                </a:lnTo>
                <a:lnTo>
                  <a:pt x="778394" y="130471"/>
                </a:lnTo>
                <a:lnTo>
                  <a:pt x="778709" y="130550"/>
                </a:lnTo>
                <a:lnTo>
                  <a:pt x="777745" y="131365"/>
                </a:lnTo>
                <a:lnTo>
                  <a:pt x="777981" y="132900"/>
                </a:lnTo>
                <a:lnTo>
                  <a:pt x="778122" y="133969"/>
                </a:lnTo>
                <a:lnTo>
                  <a:pt x="779069" y="136161"/>
                </a:lnTo>
                <a:lnTo>
                  <a:pt x="779762" y="136031"/>
                </a:lnTo>
                <a:lnTo>
                  <a:pt x="780656" y="134837"/>
                </a:lnTo>
                <a:lnTo>
                  <a:pt x="781954" y="135889"/>
                </a:lnTo>
                <a:lnTo>
                  <a:pt x="784278" y="136679"/>
                </a:lnTo>
                <a:lnTo>
                  <a:pt x="785410" y="136855"/>
                </a:lnTo>
                <a:lnTo>
                  <a:pt x="785839" y="137117"/>
                </a:lnTo>
                <a:lnTo>
                  <a:pt x="786339" y="137644"/>
                </a:lnTo>
                <a:lnTo>
                  <a:pt x="787943" y="137381"/>
                </a:lnTo>
                <a:lnTo>
                  <a:pt x="788513" y="137284"/>
                </a:lnTo>
                <a:lnTo>
                  <a:pt x="788566" y="136416"/>
                </a:lnTo>
                <a:lnTo>
                  <a:pt x="789575" y="137188"/>
                </a:lnTo>
                <a:lnTo>
                  <a:pt x="789320" y="138301"/>
                </a:lnTo>
                <a:lnTo>
                  <a:pt x="789759" y="138424"/>
                </a:lnTo>
                <a:lnTo>
                  <a:pt x="789899" y="139310"/>
                </a:lnTo>
                <a:lnTo>
                  <a:pt x="790311" y="142002"/>
                </a:lnTo>
                <a:lnTo>
                  <a:pt x="790416" y="142694"/>
                </a:lnTo>
                <a:lnTo>
                  <a:pt x="791337" y="143941"/>
                </a:lnTo>
                <a:lnTo>
                  <a:pt x="791749" y="144501"/>
                </a:lnTo>
                <a:lnTo>
                  <a:pt x="792223" y="144922"/>
                </a:lnTo>
                <a:lnTo>
                  <a:pt x="792941" y="145554"/>
                </a:lnTo>
                <a:lnTo>
                  <a:pt x="793380" y="145940"/>
                </a:lnTo>
                <a:lnTo>
                  <a:pt x="793485" y="145983"/>
                </a:lnTo>
                <a:lnTo>
                  <a:pt x="793994" y="146202"/>
                </a:lnTo>
                <a:lnTo>
                  <a:pt x="794091" y="146290"/>
                </a:lnTo>
                <a:lnTo>
                  <a:pt x="794328" y="146501"/>
                </a:lnTo>
                <a:lnTo>
                  <a:pt x="794836" y="146905"/>
                </a:lnTo>
                <a:lnTo>
                  <a:pt x="795827" y="147685"/>
                </a:lnTo>
                <a:lnTo>
                  <a:pt x="796055" y="147861"/>
                </a:lnTo>
                <a:lnTo>
                  <a:pt x="796169" y="148501"/>
                </a:lnTo>
                <a:lnTo>
                  <a:pt x="796274" y="149114"/>
                </a:lnTo>
                <a:lnTo>
                  <a:pt x="796476" y="149842"/>
                </a:lnTo>
                <a:lnTo>
                  <a:pt x="796572" y="150184"/>
                </a:lnTo>
                <a:lnTo>
                  <a:pt x="797037" y="150579"/>
                </a:lnTo>
                <a:lnTo>
                  <a:pt x="797292" y="150798"/>
                </a:lnTo>
                <a:lnTo>
                  <a:pt x="798081" y="150710"/>
                </a:lnTo>
                <a:lnTo>
                  <a:pt x="798545" y="150658"/>
                </a:lnTo>
                <a:lnTo>
                  <a:pt x="799054" y="151105"/>
                </a:lnTo>
                <a:lnTo>
                  <a:pt x="799290" y="151306"/>
                </a:lnTo>
                <a:lnTo>
                  <a:pt x="799650" y="151762"/>
                </a:lnTo>
                <a:lnTo>
                  <a:pt x="799878" y="152043"/>
                </a:lnTo>
                <a:lnTo>
                  <a:pt x="800089" y="152438"/>
                </a:lnTo>
                <a:lnTo>
                  <a:pt x="800334" y="152894"/>
                </a:lnTo>
                <a:lnTo>
                  <a:pt x="801045" y="153578"/>
                </a:lnTo>
                <a:lnTo>
                  <a:pt x="802246" y="154306"/>
                </a:lnTo>
                <a:lnTo>
                  <a:pt x="801904" y="155244"/>
                </a:lnTo>
                <a:lnTo>
                  <a:pt x="803501" y="155884"/>
                </a:lnTo>
                <a:lnTo>
                  <a:pt x="804930" y="156804"/>
                </a:lnTo>
                <a:lnTo>
                  <a:pt x="807087" y="158243"/>
                </a:lnTo>
                <a:lnTo>
                  <a:pt x="810174" y="161760"/>
                </a:lnTo>
                <a:lnTo>
                  <a:pt x="813348" y="163303"/>
                </a:lnTo>
                <a:lnTo>
                  <a:pt x="812296" y="163829"/>
                </a:lnTo>
                <a:lnTo>
                  <a:pt x="809578" y="164347"/>
                </a:lnTo>
                <a:lnTo>
                  <a:pt x="806718" y="166486"/>
                </a:lnTo>
                <a:lnTo>
                  <a:pt x="809428" y="169389"/>
                </a:lnTo>
                <a:lnTo>
                  <a:pt x="810674" y="170722"/>
                </a:lnTo>
                <a:lnTo>
                  <a:pt x="813419" y="171695"/>
                </a:lnTo>
                <a:lnTo>
                  <a:pt x="814971" y="172485"/>
                </a:lnTo>
                <a:lnTo>
                  <a:pt x="815505" y="172774"/>
                </a:lnTo>
                <a:lnTo>
                  <a:pt x="817382" y="176720"/>
                </a:lnTo>
                <a:lnTo>
                  <a:pt x="818347" y="178684"/>
                </a:lnTo>
                <a:lnTo>
                  <a:pt x="818645" y="178658"/>
                </a:lnTo>
                <a:lnTo>
                  <a:pt x="818101" y="176606"/>
                </a:lnTo>
                <a:lnTo>
                  <a:pt x="819987" y="177343"/>
                </a:lnTo>
                <a:lnTo>
                  <a:pt x="821837" y="175782"/>
                </a:lnTo>
                <a:lnTo>
                  <a:pt x="820215" y="174054"/>
                </a:lnTo>
                <a:lnTo>
                  <a:pt x="819820" y="173633"/>
                </a:lnTo>
                <a:lnTo>
                  <a:pt x="821004" y="173300"/>
                </a:lnTo>
                <a:lnTo>
                  <a:pt x="822512" y="171870"/>
                </a:lnTo>
                <a:lnTo>
                  <a:pt x="821942" y="170414"/>
                </a:lnTo>
                <a:lnTo>
                  <a:pt x="823065" y="167653"/>
                </a:lnTo>
                <a:lnTo>
                  <a:pt x="821179" y="166452"/>
                </a:lnTo>
                <a:lnTo>
                  <a:pt x="819145" y="165285"/>
                </a:lnTo>
                <a:lnTo>
                  <a:pt x="820758" y="163908"/>
                </a:lnTo>
                <a:lnTo>
                  <a:pt x="821942" y="162917"/>
                </a:lnTo>
                <a:lnTo>
                  <a:pt x="826169" y="166854"/>
                </a:lnTo>
                <a:lnTo>
                  <a:pt x="827248" y="165837"/>
                </a:lnTo>
                <a:lnTo>
                  <a:pt x="829677" y="171081"/>
                </a:lnTo>
                <a:lnTo>
                  <a:pt x="830037" y="171853"/>
                </a:lnTo>
                <a:lnTo>
                  <a:pt x="830133" y="176211"/>
                </a:lnTo>
                <a:lnTo>
                  <a:pt x="831878" y="174598"/>
                </a:lnTo>
                <a:lnTo>
                  <a:pt x="833114" y="176667"/>
                </a:lnTo>
                <a:lnTo>
                  <a:pt x="834254" y="177386"/>
                </a:lnTo>
                <a:lnTo>
                  <a:pt x="834684" y="178290"/>
                </a:lnTo>
                <a:lnTo>
                  <a:pt x="835639" y="177755"/>
                </a:lnTo>
                <a:lnTo>
                  <a:pt x="835605" y="176807"/>
                </a:lnTo>
                <a:lnTo>
                  <a:pt x="836947" y="176326"/>
                </a:lnTo>
                <a:lnTo>
                  <a:pt x="837955" y="175475"/>
                </a:lnTo>
                <a:lnTo>
                  <a:pt x="840103" y="175238"/>
                </a:lnTo>
                <a:lnTo>
                  <a:pt x="844497" y="175037"/>
                </a:lnTo>
                <a:lnTo>
                  <a:pt x="846575" y="175317"/>
                </a:lnTo>
                <a:lnTo>
                  <a:pt x="846908" y="175265"/>
                </a:lnTo>
                <a:lnTo>
                  <a:pt x="848899" y="175054"/>
                </a:lnTo>
                <a:lnTo>
                  <a:pt x="850513" y="174449"/>
                </a:lnTo>
                <a:lnTo>
                  <a:pt x="854029" y="174922"/>
                </a:lnTo>
                <a:lnTo>
                  <a:pt x="853090" y="172011"/>
                </a:lnTo>
                <a:lnTo>
                  <a:pt x="854126" y="171002"/>
                </a:lnTo>
                <a:lnTo>
                  <a:pt x="854739" y="170406"/>
                </a:lnTo>
                <a:lnTo>
                  <a:pt x="858939" y="166311"/>
                </a:lnTo>
                <a:lnTo>
                  <a:pt x="861623" y="163697"/>
                </a:lnTo>
                <a:lnTo>
                  <a:pt x="864087" y="161339"/>
                </a:lnTo>
                <a:lnTo>
                  <a:pt x="864290" y="161145"/>
                </a:lnTo>
                <a:lnTo>
                  <a:pt x="865482" y="159971"/>
                </a:lnTo>
                <a:lnTo>
                  <a:pt x="869945" y="155683"/>
                </a:lnTo>
                <a:lnTo>
                  <a:pt x="871392" y="155472"/>
                </a:lnTo>
                <a:lnTo>
                  <a:pt x="871936" y="153754"/>
                </a:lnTo>
                <a:lnTo>
                  <a:pt x="872041" y="153007"/>
                </a:lnTo>
                <a:lnTo>
                  <a:pt x="875664" y="149509"/>
                </a:lnTo>
                <a:lnTo>
                  <a:pt x="878224" y="145256"/>
                </a:lnTo>
                <a:lnTo>
                  <a:pt x="878338" y="145072"/>
                </a:lnTo>
                <a:lnTo>
                  <a:pt x="879126" y="141573"/>
                </a:lnTo>
                <a:lnTo>
                  <a:pt x="880363" y="138565"/>
                </a:lnTo>
                <a:lnTo>
                  <a:pt x="883889" y="135215"/>
                </a:lnTo>
                <a:lnTo>
                  <a:pt x="886862" y="134092"/>
                </a:lnTo>
                <a:lnTo>
                  <a:pt x="888440" y="133496"/>
                </a:lnTo>
                <a:lnTo>
                  <a:pt x="889870" y="133128"/>
                </a:lnTo>
                <a:lnTo>
                  <a:pt x="892693" y="132400"/>
                </a:lnTo>
                <a:lnTo>
                  <a:pt x="893439" y="132207"/>
                </a:lnTo>
                <a:lnTo>
                  <a:pt x="895079" y="132259"/>
                </a:lnTo>
                <a:lnTo>
                  <a:pt x="895579" y="132172"/>
                </a:lnTo>
                <a:lnTo>
                  <a:pt x="896315" y="132040"/>
                </a:lnTo>
                <a:lnTo>
                  <a:pt x="897385" y="131891"/>
                </a:lnTo>
                <a:lnTo>
                  <a:pt x="898315" y="131768"/>
                </a:lnTo>
                <a:lnTo>
                  <a:pt x="898893" y="131768"/>
                </a:lnTo>
                <a:lnTo>
                  <a:pt x="899682" y="131768"/>
                </a:lnTo>
                <a:lnTo>
                  <a:pt x="900708" y="132084"/>
                </a:lnTo>
                <a:lnTo>
                  <a:pt x="901418" y="132303"/>
                </a:lnTo>
                <a:lnTo>
                  <a:pt x="901892" y="133251"/>
                </a:lnTo>
                <a:lnTo>
                  <a:pt x="901857" y="135241"/>
                </a:lnTo>
                <a:lnTo>
                  <a:pt x="902146" y="135925"/>
                </a:lnTo>
                <a:lnTo>
                  <a:pt x="902884" y="137653"/>
                </a:lnTo>
                <a:lnTo>
                  <a:pt x="903453" y="137468"/>
                </a:lnTo>
                <a:lnTo>
                  <a:pt x="904532" y="137117"/>
                </a:lnTo>
                <a:lnTo>
                  <a:pt x="904892" y="137460"/>
                </a:lnTo>
                <a:lnTo>
                  <a:pt x="906084" y="138600"/>
                </a:lnTo>
                <a:lnTo>
                  <a:pt x="906268" y="138784"/>
                </a:lnTo>
                <a:lnTo>
                  <a:pt x="906294" y="139977"/>
                </a:lnTo>
                <a:lnTo>
                  <a:pt x="905777" y="140108"/>
                </a:lnTo>
                <a:lnTo>
                  <a:pt x="905742" y="140801"/>
                </a:lnTo>
                <a:lnTo>
                  <a:pt x="905663" y="141634"/>
                </a:lnTo>
                <a:lnTo>
                  <a:pt x="905838" y="142704"/>
                </a:lnTo>
                <a:lnTo>
                  <a:pt x="907531" y="143125"/>
                </a:lnTo>
                <a:lnTo>
                  <a:pt x="909583" y="139416"/>
                </a:lnTo>
                <a:lnTo>
                  <a:pt x="909583" y="138644"/>
                </a:lnTo>
                <a:lnTo>
                  <a:pt x="910267" y="137617"/>
                </a:lnTo>
                <a:lnTo>
                  <a:pt x="911705" y="136671"/>
                </a:lnTo>
                <a:lnTo>
                  <a:pt x="911793" y="136828"/>
                </a:lnTo>
                <a:lnTo>
                  <a:pt x="912670" y="138416"/>
                </a:lnTo>
                <a:lnTo>
                  <a:pt x="913292" y="139319"/>
                </a:lnTo>
                <a:lnTo>
                  <a:pt x="913336" y="139749"/>
                </a:lnTo>
                <a:lnTo>
                  <a:pt x="913398" y="140309"/>
                </a:lnTo>
                <a:lnTo>
                  <a:pt x="913985" y="141476"/>
                </a:lnTo>
                <a:lnTo>
                  <a:pt x="914704" y="142897"/>
                </a:lnTo>
                <a:lnTo>
                  <a:pt x="914792" y="143072"/>
                </a:lnTo>
                <a:lnTo>
                  <a:pt x="915327" y="143704"/>
                </a:lnTo>
                <a:lnTo>
                  <a:pt x="915940" y="144422"/>
                </a:lnTo>
                <a:lnTo>
                  <a:pt x="916511" y="144633"/>
                </a:lnTo>
                <a:lnTo>
                  <a:pt x="917159" y="144870"/>
                </a:lnTo>
                <a:lnTo>
                  <a:pt x="916642" y="145974"/>
                </a:lnTo>
                <a:lnTo>
                  <a:pt x="917063" y="146677"/>
                </a:lnTo>
                <a:lnTo>
                  <a:pt x="917151" y="146817"/>
                </a:lnTo>
                <a:lnTo>
                  <a:pt x="917730" y="147211"/>
                </a:lnTo>
                <a:lnTo>
                  <a:pt x="917747" y="147799"/>
                </a:lnTo>
                <a:lnTo>
                  <a:pt x="917774" y="148658"/>
                </a:lnTo>
                <a:lnTo>
                  <a:pt x="918247" y="148965"/>
                </a:lnTo>
                <a:lnTo>
                  <a:pt x="918361" y="149167"/>
                </a:lnTo>
                <a:lnTo>
                  <a:pt x="918686" y="149728"/>
                </a:lnTo>
                <a:lnTo>
                  <a:pt x="918404" y="150763"/>
                </a:lnTo>
                <a:lnTo>
                  <a:pt x="918914" y="151430"/>
                </a:lnTo>
                <a:lnTo>
                  <a:pt x="918896" y="152982"/>
                </a:lnTo>
                <a:lnTo>
                  <a:pt x="918879" y="154938"/>
                </a:lnTo>
                <a:lnTo>
                  <a:pt x="921921" y="154972"/>
                </a:lnTo>
                <a:lnTo>
                  <a:pt x="922509" y="154980"/>
                </a:lnTo>
                <a:lnTo>
                  <a:pt x="922439" y="155639"/>
                </a:lnTo>
                <a:lnTo>
                  <a:pt x="922272" y="157199"/>
                </a:lnTo>
                <a:lnTo>
                  <a:pt x="921948" y="157507"/>
                </a:lnTo>
                <a:lnTo>
                  <a:pt x="921431" y="157988"/>
                </a:lnTo>
                <a:lnTo>
                  <a:pt x="920711" y="159059"/>
                </a:lnTo>
                <a:lnTo>
                  <a:pt x="919632" y="159172"/>
                </a:lnTo>
                <a:lnTo>
                  <a:pt x="919860" y="159734"/>
                </a:lnTo>
                <a:lnTo>
                  <a:pt x="920624" y="159655"/>
                </a:lnTo>
                <a:lnTo>
                  <a:pt x="920852" y="160549"/>
                </a:lnTo>
                <a:lnTo>
                  <a:pt x="921325" y="160268"/>
                </a:lnTo>
                <a:lnTo>
                  <a:pt x="922088" y="160374"/>
                </a:lnTo>
                <a:lnTo>
                  <a:pt x="923167" y="160059"/>
                </a:lnTo>
                <a:lnTo>
                  <a:pt x="923569" y="160427"/>
                </a:lnTo>
                <a:lnTo>
                  <a:pt x="924088" y="160128"/>
                </a:lnTo>
                <a:lnTo>
                  <a:pt x="926393" y="160453"/>
                </a:lnTo>
                <a:lnTo>
                  <a:pt x="927736" y="160015"/>
                </a:lnTo>
                <a:lnTo>
                  <a:pt x="928604" y="160427"/>
                </a:lnTo>
                <a:lnTo>
                  <a:pt x="928964" y="160155"/>
                </a:lnTo>
                <a:lnTo>
                  <a:pt x="929226" y="160005"/>
                </a:lnTo>
                <a:lnTo>
                  <a:pt x="931156" y="160111"/>
                </a:lnTo>
                <a:lnTo>
                  <a:pt x="931989" y="159690"/>
                </a:lnTo>
                <a:lnTo>
                  <a:pt x="932514" y="159199"/>
                </a:lnTo>
                <a:lnTo>
                  <a:pt x="933278" y="158796"/>
                </a:lnTo>
                <a:lnTo>
                  <a:pt x="934759" y="158515"/>
                </a:lnTo>
                <a:lnTo>
                  <a:pt x="935637" y="158576"/>
                </a:lnTo>
                <a:lnTo>
                  <a:pt x="936233" y="158892"/>
                </a:lnTo>
                <a:lnTo>
                  <a:pt x="936961" y="159278"/>
                </a:lnTo>
                <a:lnTo>
                  <a:pt x="937189" y="159480"/>
                </a:lnTo>
                <a:lnTo>
                  <a:pt x="937198" y="159488"/>
                </a:lnTo>
                <a:lnTo>
                  <a:pt x="937443" y="159647"/>
                </a:lnTo>
                <a:lnTo>
                  <a:pt x="937451" y="159655"/>
                </a:lnTo>
                <a:lnTo>
                  <a:pt x="938074" y="160093"/>
                </a:lnTo>
                <a:lnTo>
                  <a:pt x="938715" y="159488"/>
                </a:lnTo>
                <a:lnTo>
                  <a:pt x="939811" y="158848"/>
                </a:lnTo>
                <a:lnTo>
                  <a:pt x="941056" y="158182"/>
                </a:lnTo>
                <a:lnTo>
                  <a:pt x="941784" y="158620"/>
                </a:lnTo>
                <a:lnTo>
                  <a:pt x="942555" y="159462"/>
                </a:lnTo>
                <a:lnTo>
                  <a:pt x="944484" y="158919"/>
                </a:lnTo>
                <a:lnTo>
                  <a:pt x="944792" y="159576"/>
                </a:lnTo>
                <a:lnTo>
                  <a:pt x="945660" y="159085"/>
                </a:lnTo>
                <a:lnTo>
                  <a:pt x="946773" y="159339"/>
                </a:lnTo>
                <a:lnTo>
                  <a:pt x="947967" y="160216"/>
                </a:lnTo>
                <a:lnTo>
                  <a:pt x="952193" y="158559"/>
                </a:lnTo>
                <a:lnTo>
                  <a:pt x="951693" y="156235"/>
                </a:lnTo>
                <a:lnTo>
                  <a:pt x="951833" y="155262"/>
                </a:lnTo>
                <a:lnTo>
                  <a:pt x="951956" y="154086"/>
                </a:lnTo>
                <a:lnTo>
                  <a:pt x="952833" y="152973"/>
                </a:lnTo>
                <a:lnTo>
                  <a:pt x="954166" y="152245"/>
                </a:lnTo>
                <a:lnTo>
                  <a:pt x="955728" y="149974"/>
                </a:lnTo>
                <a:lnTo>
                  <a:pt x="955973" y="149141"/>
                </a:lnTo>
                <a:lnTo>
                  <a:pt x="956429" y="148719"/>
                </a:lnTo>
                <a:lnTo>
                  <a:pt x="958069" y="147141"/>
                </a:lnTo>
                <a:lnTo>
                  <a:pt x="958446" y="146764"/>
                </a:lnTo>
                <a:lnTo>
                  <a:pt x="959550" y="147395"/>
                </a:lnTo>
                <a:lnTo>
                  <a:pt x="960489" y="147623"/>
                </a:lnTo>
                <a:lnTo>
                  <a:pt x="961155" y="147167"/>
                </a:lnTo>
                <a:lnTo>
                  <a:pt x="960594" y="145729"/>
                </a:lnTo>
                <a:lnTo>
                  <a:pt x="960734" y="144826"/>
                </a:lnTo>
                <a:lnTo>
                  <a:pt x="961339" y="144528"/>
                </a:lnTo>
                <a:lnTo>
                  <a:pt x="961357" y="143949"/>
                </a:lnTo>
                <a:lnTo>
                  <a:pt x="964303" y="141143"/>
                </a:lnTo>
                <a:lnTo>
                  <a:pt x="964698" y="140757"/>
                </a:lnTo>
                <a:lnTo>
                  <a:pt x="964926" y="140556"/>
                </a:lnTo>
                <a:lnTo>
                  <a:pt x="965566" y="139924"/>
                </a:lnTo>
                <a:lnTo>
                  <a:pt x="965786" y="139749"/>
                </a:lnTo>
                <a:lnTo>
                  <a:pt x="967785" y="137881"/>
                </a:lnTo>
                <a:lnTo>
                  <a:pt x="972424" y="133496"/>
                </a:lnTo>
                <a:lnTo>
                  <a:pt x="975133" y="130856"/>
                </a:lnTo>
                <a:lnTo>
                  <a:pt x="977782" y="128322"/>
                </a:lnTo>
                <a:lnTo>
                  <a:pt x="982386" y="123797"/>
                </a:lnTo>
                <a:lnTo>
                  <a:pt x="984201" y="121999"/>
                </a:lnTo>
                <a:lnTo>
                  <a:pt x="986919" y="119395"/>
                </a:lnTo>
                <a:lnTo>
                  <a:pt x="989594" y="116756"/>
                </a:lnTo>
                <a:lnTo>
                  <a:pt x="991217" y="115168"/>
                </a:lnTo>
                <a:lnTo>
                  <a:pt x="992207" y="114204"/>
                </a:lnTo>
                <a:lnTo>
                  <a:pt x="994278" y="112213"/>
                </a:lnTo>
                <a:lnTo>
                  <a:pt x="995584" y="110687"/>
                </a:lnTo>
                <a:lnTo>
                  <a:pt x="996084" y="110056"/>
                </a:lnTo>
                <a:lnTo>
                  <a:pt x="996759" y="109188"/>
                </a:lnTo>
                <a:lnTo>
                  <a:pt x="997188" y="108749"/>
                </a:lnTo>
                <a:lnTo>
                  <a:pt x="998671" y="108021"/>
                </a:lnTo>
                <a:lnTo>
                  <a:pt x="998977" y="107504"/>
                </a:lnTo>
                <a:lnTo>
                  <a:pt x="999355" y="106881"/>
                </a:lnTo>
                <a:lnTo>
                  <a:pt x="999548" y="105636"/>
                </a:lnTo>
                <a:lnTo>
                  <a:pt x="1001284" y="104496"/>
                </a:lnTo>
                <a:lnTo>
                  <a:pt x="1002292" y="103820"/>
                </a:lnTo>
                <a:lnTo>
                  <a:pt x="1002600" y="103619"/>
                </a:lnTo>
                <a:lnTo>
                  <a:pt x="1004853" y="102075"/>
                </a:lnTo>
                <a:lnTo>
                  <a:pt x="1007484" y="100234"/>
                </a:lnTo>
                <a:lnTo>
                  <a:pt x="1007721" y="100076"/>
                </a:lnTo>
                <a:lnTo>
                  <a:pt x="1008080" y="99822"/>
                </a:lnTo>
                <a:lnTo>
                  <a:pt x="1011123" y="97752"/>
                </a:lnTo>
                <a:lnTo>
                  <a:pt x="1011729" y="97339"/>
                </a:lnTo>
                <a:lnTo>
                  <a:pt x="1012798" y="96613"/>
                </a:lnTo>
                <a:lnTo>
                  <a:pt x="1014429" y="95507"/>
                </a:lnTo>
                <a:lnTo>
                  <a:pt x="1015919" y="94498"/>
                </a:lnTo>
                <a:lnTo>
                  <a:pt x="1018191" y="92973"/>
                </a:lnTo>
                <a:lnTo>
                  <a:pt x="1019208" y="92298"/>
                </a:lnTo>
                <a:lnTo>
                  <a:pt x="1020086" y="93411"/>
                </a:lnTo>
                <a:lnTo>
                  <a:pt x="1021164" y="92999"/>
                </a:lnTo>
                <a:lnTo>
                  <a:pt x="1021769" y="92517"/>
                </a:lnTo>
                <a:lnTo>
                  <a:pt x="1022356" y="92052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 w="12700" cap="flat">
            <a:solidFill>
              <a:srgbClr val="000000"/>
            </a:solidFill>
            <a:prstDash val="solid"/>
            <a:round/>
          </a:ln>
        </p:spPr>
        <p:txBody>
          <a:bodyPr/>
          <a:lstStyle/>
          <a:p>
            <a:endParaRPr lang="sl-SI"/>
          </a:p>
        </p:txBody>
      </p:sp>
      <p:sp>
        <p:nvSpPr>
          <p:cNvPr id="27" name="PoljeZBesedilom 26">
            <a:extLst>
              <a:ext uri="{FF2B5EF4-FFF2-40B4-BE49-F238E27FC236}">
                <a16:creationId xmlns:a16="http://schemas.microsoft.com/office/drawing/2014/main" id="{05E70233-7A5A-751E-97C3-2E2A834D4BE6}"/>
              </a:ext>
            </a:extLst>
          </p:cNvPr>
          <p:cNvSpPr txBox="1"/>
          <p:nvPr/>
        </p:nvSpPr>
        <p:spPr>
          <a:xfrm>
            <a:off x="2479850" y="2877850"/>
            <a:ext cx="14957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1200" b="1" dirty="0"/>
              <a:t>GZ</a:t>
            </a:r>
          </a:p>
          <a:p>
            <a:pPr algn="ctr"/>
            <a:r>
              <a:rPr lang="sl-SI" sz="1200" b="1" dirty="0"/>
              <a:t>LOGATEC</a:t>
            </a:r>
          </a:p>
        </p:txBody>
      </p:sp>
      <p:sp>
        <p:nvSpPr>
          <p:cNvPr id="28" name="PoljeZBesedilom 27">
            <a:extLst>
              <a:ext uri="{FF2B5EF4-FFF2-40B4-BE49-F238E27FC236}">
                <a16:creationId xmlns:a16="http://schemas.microsoft.com/office/drawing/2014/main" id="{61EC4DE9-F582-6CD3-0FC4-F70D0AF1C401}"/>
              </a:ext>
            </a:extLst>
          </p:cNvPr>
          <p:cNvSpPr txBox="1"/>
          <p:nvPr/>
        </p:nvSpPr>
        <p:spPr>
          <a:xfrm>
            <a:off x="3147134" y="2439745"/>
            <a:ext cx="14957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1200" b="1" dirty="0"/>
              <a:t>GZ</a:t>
            </a:r>
          </a:p>
          <a:p>
            <a:pPr algn="ctr"/>
            <a:r>
              <a:rPr lang="sl-SI" sz="1200" b="1" dirty="0"/>
              <a:t>VRHNIKA</a:t>
            </a:r>
          </a:p>
        </p:txBody>
      </p:sp>
      <p:sp>
        <p:nvSpPr>
          <p:cNvPr id="29" name="PoljeZBesedilom 28">
            <a:extLst>
              <a:ext uri="{FF2B5EF4-FFF2-40B4-BE49-F238E27FC236}">
                <a16:creationId xmlns:a16="http://schemas.microsoft.com/office/drawing/2014/main" id="{C669F42A-9C7F-0943-5DEC-356586FF923F}"/>
              </a:ext>
            </a:extLst>
          </p:cNvPr>
          <p:cNvSpPr txBox="1"/>
          <p:nvPr/>
        </p:nvSpPr>
        <p:spPr>
          <a:xfrm>
            <a:off x="3872422" y="3962127"/>
            <a:ext cx="14957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1200" b="1" dirty="0"/>
              <a:t>GZ</a:t>
            </a:r>
          </a:p>
          <a:p>
            <a:pPr algn="ctr"/>
            <a:r>
              <a:rPr lang="sl-SI" sz="1200" b="1" dirty="0"/>
              <a:t>CERKNICA</a:t>
            </a:r>
          </a:p>
        </p:txBody>
      </p:sp>
      <p:sp>
        <p:nvSpPr>
          <p:cNvPr id="30" name="PoljeZBesedilom 29">
            <a:extLst>
              <a:ext uri="{FF2B5EF4-FFF2-40B4-BE49-F238E27FC236}">
                <a16:creationId xmlns:a16="http://schemas.microsoft.com/office/drawing/2014/main" id="{00640EAC-449B-2420-210C-13B20049E235}"/>
              </a:ext>
            </a:extLst>
          </p:cNvPr>
          <p:cNvSpPr txBox="1"/>
          <p:nvPr/>
        </p:nvSpPr>
        <p:spPr>
          <a:xfrm>
            <a:off x="4475340" y="5080778"/>
            <a:ext cx="13197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1200" b="1" dirty="0"/>
              <a:t>GZ</a:t>
            </a:r>
          </a:p>
          <a:p>
            <a:pPr algn="ctr"/>
            <a:r>
              <a:rPr lang="sl-SI" sz="1200" b="1" dirty="0"/>
              <a:t>LOŠKA DOLINA</a:t>
            </a:r>
          </a:p>
        </p:txBody>
      </p:sp>
    </p:spTree>
    <p:extLst>
      <p:ext uri="{BB962C8B-B14F-4D97-AF65-F5344CB8AC3E}">
        <p14:creationId xmlns:p14="http://schemas.microsoft.com/office/powerpoint/2010/main" val="25231644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837636-AAC3-8541-2D93-8677164F00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slov 3">
            <a:extLst>
              <a:ext uri="{FF2B5EF4-FFF2-40B4-BE49-F238E27FC236}">
                <a16:creationId xmlns:a16="http://schemas.microsoft.com/office/drawing/2014/main" id="{250E9C0F-7D89-AF5B-1E7D-7F84660EC1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noProof="0" dirty="0"/>
              <a:t>Organiziranost GZS</a:t>
            </a:r>
          </a:p>
        </p:txBody>
      </p:sp>
      <p:sp>
        <p:nvSpPr>
          <p:cNvPr id="12" name="PoljeZBesedilom 11">
            <a:extLst>
              <a:ext uri="{FF2B5EF4-FFF2-40B4-BE49-F238E27FC236}">
                <a16:creationId xmlns:a16="http://schemas.microsoft.com/office/drawing/2014/main" id="{AD47D91D-1CE5-16B3-7A3B-E22DA6F61F86}"/>
              </a:ext>
            </a:extLst>
          </p:cNvPr>
          <p:cNvSpPr txBox="1"/>
          <p:nvPr/>
        </p:nvSpPr>
        <p:spPr>
          <a:xfrm>
            <a:off x="7522306" y="2337935"/>
            <a:ext cx="20058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1400" dirty="0"/>
              <a:t>JANKO CERKVENIK</a:t>
            </a:r>
            <a:endParaRPr lang="sl-SI" sz="1400" noProof="0" dirty="0"/>
          </a:p>
          <a:p>
            <a:pPr algn="ctr"/>
            <a:r>
              <a:rPr lang="sl-SI" sz="1400" b="1" noProof="0" dirty="0"/>
              <a:t>PREDSEDN</a:t>
            </a:r>
            <a:r>
              <a:rPr lang="sl-SI" sz="1400" b="1" dirty="0"/>
              <a:t>IK</a:t>
            </a:r>
            <a:endParaRPr lang="sl-SI" sz="1400" b="1" noProof="0" dirty="0"/>
          </a:p>
        </p:txBody>
      </p:sp>
      <p:sp>
        <p:nvSpPr>
          <p:cNvPr id="13" name="PoljeZBesedilom 12">
            <a:extLst>
              <a:ext uri="{FF2B5EF4-FFF2-40B4-BE49-F238E27FC236}">
                <a16:creationId xmlns:a16="http://schemas.microsoft.com/office/drawing/2014/main" id="{97DD9DD1-1DBB-4421-5223-AE5077B692AA}"/>
              </a:ext>
            </a:extLst>
          </p:cNvPr>
          <p:cNvSpPr txBox="1"/>
          <p:nvPr/>
        </p:nvSpPr>
        <p:spPr>
          <a:xfrm>
            <a:off x="9869011" y="2342602"/>
            <a:ext cx="19393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1400" noProof="0" dirty="0"/>
              <a:t>ZVONKO GLAŽAR,</a:t>
            </a:r>
          </a:p>
          <a:p>
            <a:pPr algn="ctr"/>
            <a:r>
              <a:rPr lang="sl-SI" sz="1400" b="1" noProof="0" dirty="0"/>
              <a:t>POVELJNIK</a:t>
            </a:r>
          </a:p>
        </p:txBody>
      </p:sp>
      <p:pic>
        <p:nvPicPr>
          <p:cNvPr id="2" name="Slika 1">
            <a:extLst>
              <a:ext uri="{FF2B5EF4-FFF2-40B4-BE49-F238E27FC236}">
                <a16:creationId xmlns:a16="http://schemas.microsoft.com/office/drawing/2014/main" id="{29360402-8F37-12E3-D03A-25F458FC59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9136" t="2617" r="29980" b="60903"/>
          <a:stretch>
            <a:fillRect/>
          </a:stretch>
        </p:blipFill>
        <p:spPr>
          <a:xfrm>
            <a:off x="7752851" y="2857290"/>
            <a:ext cx="1566507" cy="2096268"/>
          </a:xfrm>
          <a:prstGeom prst="rect">
            <a:avLst/>
          </a:prstGeom>
        </p:spPr>
      </p:pic>
      <p:pic>
        <p:nvPicPr>
          <p:cNvPr id="3" name="Slika 2" descr="Zvonko Glažar je novi poveljnik Gasilske zveze Slovenije">
            <a:extLst>
              <a:ext uri="{FF2B5EF4-FFF2-40B4-BE49-F238E27FC236}">
                <a16:creationId xmlns:a16="http://schemas.microsoft.com/office/drawing/2014/main" id="{71024345-E050-7E32-A64F-DE02CCD634F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8892" t="32" r="35760" b="15877"/>
          <a:stretch>
            <a:fillRect/>
          </a:stretch>
        </p:blipFill>
        <p:spPr>
          <a:xfrm>
            <a:off x="10050307" y="2865822"/>
            <a:ext cx="1566507" cy="2096268"/>
          </a:xfrm>
          <a:prstGeom prst="rect">
            <a:avLst/>
          </a:prstGeom>
        </p:spPr>
      </p:pic>
      <p:pic>
        <p:nvPicPr>
          <p:cNvPr id="10" name="Grafika 9">
            <a:extLst>
              <a:ext uri="{FF2B5EF4-FFF2-40B4-BE49-F238E27FC236}">
                <a16:creationId xmlns:a16="http://schemas.microsoft.com/office/drawing/2014/main" id="{AC5BAA22-8905-0CD9-81CB-FC0CC3F230C8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8969422" y="4321771"/>
            <a:ext cx="683863" cy="1338832"/>
          </a:xfrm>
          <a:prstGeom prst="rect">
            <a:avLst/>
          </a:prstGeom>
        </p:spPr>
      </p:pic>
      <p:pic>
        <p:nvPicPr>
          <p:cNvPr id="15" name="Grafika 14">
            <a:extLst>
              <a:ext uri="{FF2B5EF4-FFF2-40B4-BE49-F238E27FC236}">
                <a16:creationId xmlns:a16="http://schemas.microsoft.com/office/drawing/2014/main" id="{FF983714-6B14-EBF9-380F-AD9F86303F50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11282875" y="4321771"/>
            <a:ext cx="683863" cy="1338832"/>
          </a:xfrm>
          <a:prstGeom prst="rect">
            <a:avLst/>
          </a:prstGeom>
        </p:spPr>
      </p:pic>
      <p:pic>
        <p:nvPicPr>
          <p:cNvPr id="5" name="Označba mesta vsebine 15">
            <a:extLst>
              <a:ext uri="{FF2B5EF4-FFF2-40B4-BE49-F238E27FC236}">
                <a16:creationId xmlns:a16="http://schemas.microsoft.com/office/drawing/2014/main" id="{2DBC434C-307D-4684-C74E-5DC499D7EBE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09" y="2337935"/>
            <a:ext cx="7443797" cy="3660109"/>
          </a:xfrm>
          <a:prstGeom prst="rect">
            <a:avLst/>
          </a:prstGeom>
        </p:spPr>
      </p:pic>
      <p:sp>
        <p:nvSpPr>
          <p:cNvPr id="20" name="Prostoročno: oblika 19">
            <a:extLst>
              <a:ext uri="{FF2B5EF4-FFF2-40B4-BE49-F238E27FC236}">
                <a16:creationId xmlns:a16="http://schemas.microsoft.com/office/drawing/2014/main" id="{E0738618-35A5-95AF-C4E1-F74C8045ADFF}"/>
              </a:ext>
            </a:extLst>
          </p:cNvPr>
          <p:cNvSpPr/>
          <p:nvPr/>
        </p:nvSpPr>
        <p:spPr>
          <a:xfrm>
            <a:off x="3445142" y="4412647"/>
            <a:ext cx="326844" cy="440383"/>
          </a:xfrm>
          <a:custGeom>
            <a:avLst/>
            <a:gdLst>
              <a:gd name="csX0" fmla="*/ 49492 w 326844"/>
              <a:gd name="csY0" fmla="*/ 385465 h 440383"/>
              <a:gd name="csX1" fmla="*/ 49183 w 326844"/>
              <a:gd name="csY1" fmla="*/ 386237 h 440383"/>
              <a:gd name="csX2" fmla="*/ 48961 w 326844"/>
              <a:gd name="csY2" fmla="*/ 386498 h 440383"/>
              <a:gd name="csX3" fmla="*/ 48876 w 326844"/>
              <a:gd name="csY3" fmla="*/ 386327 h 440383"/>
              <a:gd name="csX4" fmla="*/ 48828 w 326844"/>
              <a:gd name="csY4" fmla="*/ 386200 h 440383"/>
              <a:gd name="csX5" fmla="*/ 46811 w 326844"/>
              <a:gd name="csY5" fmla="*/ 380796 h 440383"/>
              <a:gd name="csX6" fmla="*/ 46791 w 326844"/>
              <a:gd name="csY6" fmla="*/ 380745 h 440383"/>
              <a:gd name="csX7" fmla="*/ 40756 w 326844"/>
              <a:gd name="csY7" fmla="*/ 365355 h 440383"/>
              <a:gd name="csX8" fmla="*/ 39144 w 326844"/>
              <a:gd name="csY8" fmla="*/ 345657 h 440383"/>
              <a:gd name="csX9" fmla="*/ 38590 w 326844"/>
              <a:gd name="csY9" fmla="*/ 341233 h 440383"/>
              <a:gd name="csX10" fmla="*/ 37785 w 326844"/>
              <a:gd name="csY10" fmla="*/ 336107 h 440383"/>
              <a:gd name="csX11" fmla="*/ 37730 w 326844"/>
              <a:gd name="csY11" fmla="*/ 335737 h 440383"/>
              <a:gd name="csX12" fmla="*/ 37699 w 326844"/>
              <a:gd name="csY12" fmla="*/ 335530 h 440383"/>
              <a:gd name="csX13" fmla="*/ 37621 w 326844"/>
              <a:gd name="csY13" fmla="*/ 335074 h 440383"/>
              <a:gd name="csX14" fmla="*/ 37561 w 326844"/>
              <a:gd name="csY14" fmla="*/ 334682 h 440383"/>
              <a:gd name="csX15" fmla="*/ 37500 w 326844"/>
              <a:gd name="csY15" fmla="*/ 334274 h 440383"/>
              <a:gd name="csX16" fmla="*/ 37469 w 326844"/>
              <a:gd name="csY16" fmla="*/ 334077 h 440383"/>
              <a:gd name="csX17" fmla="*/ 37425 w 326844"/>
              <a:gd name="csY17" fmla="*/ 333836 h 440383"/>
              <a:gd name="csX18" fmla="*/ 37368 w 326844"/>
              <a:gd name="csY18" fmla="*/ 333434 h 440383"/>
              <a:gd name="csX19" fmla="*/ 37322 w 326844"/>
              <a:gd name="csY19" fmla="*/ 333128 h 440383"/>
              <a:gd name="csX20" fmla="*/ 37189 w 326844"/>
              <a:gd name="csY20" fmla="*/ 332305 h 440383"/>
              <a:gd name="csX21" fmla="*/ 37079 w 326844"/>
              <a:gd name="csY21" fmla="*/ 331628 h 440383"/>
              <a:gd name="csX22" fmla="*/ 37055 w 326844"/>
              <a:gd name="csY22" fmla="*/ 331448 h 440383"/>
              <a:gd name="csX23" fmla="*/ 36974 w 326844"/>
              <a:gd name="csY23" fmla="*/ 330902 h 440383"/>
              <a:gd name="csX24" fmla="*/ 36908 w 326844"/>
              <a:gd name="csY24" fmla="*/ 330448 h 440383"/>
              <a:gd name="csX25" fmla="*/ 36871 w 326844"/>
              <a:gd name="csY25" fmla="*/ 330238 h 440383"/>
              <a:gd name="csX26" fmla="*/ 36827 w 326844"/>
              <a:gd name="csY26" fmla="*/ 329955 h 440383"/>
              <a:gd name="csX27" fmla="*/ 36755 w 326844"/>
              <a:gd name="csY27" fmla="*/ 329512 h 440383"/>
              <a:gd name="csX28" fmla="*/ 36724 w 326844"/>
              <a:gd name="csY28" fmla="*/ 329315 h 440383"/>
              <a:gd name="csX29" fmla="*/ 36660 w 326844"/>
              <a:gd name="csY29" fmla="*/ 328886 h 440383"/>
              <a:gd name="csX30" fmla="*/ 36608 w 326844"/>
              <a:gd name="csY30" fmla="*/ 328533 h 440383"/>
              <a:gd name="csX31" fmla="*/ 36562 w 326844"/>
              <a:gd name="csY31" fmla="*/ 328230 h 440383"/>
              <a:gd name="csX32" fmla="*/ 36520 w 326844"/>
              <a:gd name="csY32" fmla="*/ 327969 h 440383"/>
              <a:gd name="csX33" fmla="*/ 36494 w 326844"/>
              <a:gd name="csY33" fmla="*/ 327772 h 440383"/>
              <a:gd name="csX34" fmla="*/ 36419 w 326844"/>
              <a:gd name="csY34" fmla="*/ 327324 h 440383"/>
              <a:gd name="csX35" fmla="*/ 36397 w 326844"/>
              <a:gd name="csY35" fmla="*/ 327173 h 440383"/>
              <a:gd name="csX36" fmla="*/ 36342 w 326844"/>
              <a:gd name="csY36" fmla="*/ 326814 h 440383"/>
              <a:gd name="csX37" fmla="*/ 36263 w 326844"/>
              <a:gd name="csY37" fmla="*/ 326331 h 440383"/>
              <a:gd name="csX38" fmla="*/ 36189 w 326844"/>
              <a:gd name="csY38" fmla="*/ 325862 h 440383"/>
              <a:gd name="csX39" fmla="*/ 36154 w 326844"/>
              <a:gd name="csY39" fmla="*/ 325601 h 440383"/>
              <a:gd name="csX40" fmla="*/ 36101 w 326844"/>
              <a:gd name="csY40" fmla="*/ 325283 h 440383"/>
              <a:gd name="csX41" fmla="*/ 36064 w 326844"/>
              <a:gd name="csY41" fmla="*/ 325057 h 440383"/>
              <a:gd name="csX42" fmla="*/ 36035 w 326844"/>
              <a:gd name="csY42" fmla="*/ 324873 h 440383"/>
              <a:gd name="csX43" fmla="*/ 36009 w 326844"/>
              <a:gd name="csY43" fmla="*/ 324665 h 440383"/>
              <a:gd name="csX44" fmla="*/ 35759 w 326844"/>
              <a:gd name="csY44" fmla="*/ 324330 h 440383"/>
              <a:gd name="csX45" fmla="*/ 34696 w 326844"/>
              <a:gd name="csY45" fmla="*/ 322863 h 440383"/>
              <a:gd name="csX46" fmla="*/ 33260 w 326844"/>
              <a:gd name="csY46" fmla="*/ 320883 h 440383"/>
              <a:gd name="csX47" fmla="*/ 32142 w 326844"/>
              <a:gd name="csY47" fmla="*/ 319353 h 440383"/>
              <a:gd name="csX48" fmla="*/ 30491 w 326844"/>
              <a:gd name="csY48" fmla="*/ 317082 h 440383"/>
              <a:gd name="csX49" fmla="*/ 27711 w 326844"/>
              <a:gd name="csY49" fmla="*/ 313263 h 440383"/>
              <a:gd name="csX50" fmla="*/ 21805 w 326844"/>
              <a:gd name="csY50" fmla="*/ 305114 h 440383"/>
              <a:gd name="csX51" fmla="*/ 17418 w 326844"/>
              <a:gd name="csY51" fmla="*/ 302577 h 440383"/>
              <a:gd name="csX52" fmla="*/ 17026 w 326844"/>
              <a:gd name="csY52" fmla="*/ 302700 h 440383"/>
              <a:gd name="csX53" fmla="*/ 15524 w 326844"/>
              <a:gd name="csY53" fmla="*/ 301459 h 440383"/>
              <a:gd name="csX54" fmla="*/ 13812 w 326844"/>
              <a:gd name="csY54" fmla="*/ 300023 h 440383"/>
              <a:gd name="csX55" fmla="*/ 12639 w 326844"/>
              <a:gd name="csY55" fmla="*/ 300365 h 440383"/>
              <a:gd name="csX56" fmla="*/ 9725 w 326844"/>
              <a:gd name="csY56" fmla="*/ 299598 h 440383"/>
              <a:gd name="csX57" fmla="*/ 9280 w 326844"/>
              <a:gd name="csY57" fmla="*/ 299510 h 440383"/>
              <a:gd name="csX58" fmla="*/ 9041 w 326844"/>
              <a:gd name="csY58" fmla="*/ 299140 h 440383"/>
              <a:gd name="csX59" fmla="*/ 5137 w 326844"/>
              <a:gd name="csY59" fmla="*/ 292981 h 440383"/>
              <a:gd name="csX60" fmla="*/ 4922 w 326844"/>
              <a:gd name="csY60" fmla="*/ 292639 h 440383"/>
              <a:gd name="csX61" fmla="*/ 4860 w 326844"/>
              <a:gd name="csY61" fmla="*/ 292536 h 440383"/>
              <a:gd name="csX62" fmla="*/ 4637 w 326844"/>
              <a:gd name="csY62" fmla="*/ 292273 h 440383"/>
              <a:gd name="csX63" fmla="*/ 4768 w 326844"/>
              <a:gd name="csY63" fmla="*/ 290743 h 440383"/>
              <a:gd name="csX64" fmla="*/ 5016 w 326844"/>
              <a:gd name="csY64" fmla="*/ 287845 h 440383"/>
              <a:gd name="csX65" fmla="*/ 5602 w 326844"/>
              <a:gd name="csY65" fmla="*/ 281068 h 440383"/>
              <a:gd name="csX66" fmla="*/ 5685 w 326844"/>
              <a:gd name="csY66" fmla="*/ 279935 h 440383"/>
              <a:gd name="csX67" fmla="*/ 6123 w 326844"/>
              <a:gd name="csY67" fmla="*/ 274401 h 440383"/>
              <a:gd name="csX68" fmla="*/ 6345 w 326844"/>
              <a:gd name="csY68" fmla="*/ 271659 h 440383"/>
              <a:gd name="csX69" fmla="*/ 6476 w 326844"/>
              <a:gd name="csY69" fmla="*/ 270039 h 440383"/>
              <a:gd name="csX70" fmla="*/ 6617 w 326844"/>
              <a:gd name="csY70" fmla="*/ 268329 h 440383"/>
              <a:gd name="csX71" fmla="*/ 6772 w 326844"/>
              <a:gd name="csY71" fmla="*/ 266428 h 440383"/>
              <a:gd name="csX72" fmla="*/ 3979 w 326844"/>
              <a:gd name="csY72" fmla="*/ 256260 h 440383"/>
              <a:gd name="csX73" fmla="*/ 3069 w 326844"/>
              <a:gd name="csY73" fmla="*/ 253063 h 440383"/>
              <a:gd name="csX74" fmla="*/ 2848 w 326844"/>
              <a:gd name="csY74" fmla="*/ 253028 h 440383"/>
              <a:gd name="csX75" fmla="*/ 2385 w 326844"/>
              <a:gd name="csY75" fmla="*/ 251950 h 440383"/>
              <a:gd name="csX76" fmla="*/ 2453 w 326844"/>
              <a:gd name="csY76" fmla="*/ 251496 h 440383"/>
              <a:gd name="csX77" fmla="*/ 1851 w 326844"/>
              <a:gd name="csY77" fmla="*/ 250251 h 440383"/>
              <a:gd name="csX78" fmla="*/ 1719 w 326844"/>
              <a:gd name="csY78" fmla="*/ 250132 h 440383"/>
              <a:gd name="csX79" fmla="*/ 1686 w 326844"/>
              <a:gd name="csY79" fmla="*/ 250012 h 440383"/>
              <a:gd name="csX80" fmla="*/ 1697 w 326844"/>
              <a:gd name="csY80" fmla="*/ 249924 h 440383"/>
              <a:gd name="csX81" fmla="*/ 1588 w 326844"/>
              <a:gd name="csY81" fmla="*/ 249565 h 440383"/>
              <a:gd name="csX82" fmla="*/ 1298 w 326844"/>
              <a:gd name="csY82" fmla="*/ 248834 h 440383"/>
              <a:gd name="csX83" fmla="*/ 1007 w 326844"/>
              <a:gd name="csY83" fmla="*/ 248124 h 440383"/>
              <a:gd name="csX84" fmla="*/ 684 w 326844"/>
              <a:gd name="csY84" fmla="*/ 247122 h 440383"/>
              <a:gd name="csX85" fmla="*/ 0 w 326844"/>
              <a:gd name="csY85" fmla="*/ 245463 h 440383"/>
              <a:gd name="csX86" fmla="*/ 77 w 326844"/>
              <a:gd name="csY86" fmla="*/ 245186 h 440383"/>
              <a:gd name="csX87" fmla="*/ 480 w 326844"/>
              <a:gd name="csY87" fmla="*/ 244811 h 440383"/>
              <a:gd name="csX88" fmla="*/ 774 w 326844"/>
              <a:gd name="csY88" fmla="*/ 244936 h 440383"/>
              <a:gd name="csX89" fmla="*/ 943 w 326844"/>
              <a:gd name="csY89" fmla="*/ 244711 h 440383"/>
              <a:gd name="csX90" fmla="*/ 842 w 326844"/>
              <a:gd name="csY90" fmla="*/ 244274 h 440383"/>
              <a:gd name="csX91" fmla="*/ 717 w 326844"/>
              <a:gd name="csY91" fmla="*/ 243862 h 440383"/>
              <a:gd name="csX92" fmla="*/ 726 w 326844"/>
              <a:gd name="csY92" fmla="*/ 243775 h 440383"/>
              <a:gd name="csX93" fmla="*/ 759 w 326844"/>
              <a:gd name="csY93" fmla="*/ 243597 h 440383"/>
              <a:gd name="csX94" fmla="*/ 1289 w 326844"/>
              <a:gd name="csY94" fmla="*/ 242652 h 440383"/>
              <a:gd name="csX95" fmla="*/ 4161 w 326844"/>
              <a:gd name="csY95" fmla="*/ 241258 h 440383"/>
              <a:gd name="csX96" fmla="*/ 4933 w 326844"/>
              <a:gd name="csY96" fmla="*/ 241370 h 440383"/>
              <a:gd name="csX97" fmla="*/ 8261 w 326844"/>
              <a:gd name="csY97" fmla="*/ 241894 h 440383"/>
              <a:gd name="csX98" fmla="*/ 8252 w 326844"/>
              <a:gd name="csY98" fmla="*/ 241854 h 440383"/>
              <a:gd name="csX99" fmla="*/ 7507 w 326844"/>
              <a:gd name="csY99" fmla="*/ 238693 h 440383"/>
              <a:gd name="csX100" fmla="*/ 7489 w 326844"/>
              <a:gd name="csY100" fmla="*/ 238618 h 440383"/>
              <a:gd name="csX101" fmla="*/ 7397 w 326844"/>
              <a:gd name="csY101" fmla="*/ 238228 h 440383"/>
              <a:gd name="csX102" fmla="*/ 7744 w 326844"/>
              <a:gd name="csY102" fmla="*/ 238105 h 440383"/>
              <a:gd name="csX103" fmla="*/ 7812 w 326844"/>
              <a:gd name="csY103" fmla="*/ 238081 h 440383"/>
              <a:gd name="csX104" fmla="*/ 9953 w 326844"/>
              <a:gd name="csY104" fmla="*/ 237316 h 440383"/>
              <a:gd name="csX105" fmla="*/ 11617 w 326844"/>
              <a:gd name="csY105" fmla="*/ 235040 h 440383"/>
              <a:gd name="csX106" fmla="*/ 11663 w 326844"/>
              <a:gd name="csY106" fmla="*/ 234972 h 440383"/>
              <a:gd name="csX107" fmla="*/ 11674 w 326844"/>
              <a:gd name="csY107" fmla="*/ 235025 h 440383"/>
              <a:gd name="csX108" fmla="*/ 13930 w 326844"/>
              <a:gd name="csY108" fmla="*/ 234856 h 440383"/>
              <a:gd name="csX109" fmla="*/ 16210 w 326844"/>
              <a:gd name="csY109" fmla="*/ 234672 h 440383"/>
              <a:gd name="csX110" fmla="*/ 20775 w 326844"/>
              <a:gd name="csY110" fmla="*/ 232940 h 440383"/>
              <a:gd name="csX111" fmla="*/ 21643 w 326844"/>
              <a:gd name="csY111" fmla="*/ 232622 h 440383"/>
              <a:gd name="csX112" fmla="*/ 21432 w 326844"/>
              <a:gd name="csY112" fmla="*/ 231980 h 440383"/>
              <a:gd name="csX113" fmla="*/ 20310 w 326844"/>
              <a:gd name="csY113" fmla="*/ 228332 h 440383"/>
              <a:gd name="csX114" fmla="*/ 20264 w 326844"/>
              <a:gd name="csY114" fmla="*/ 228202 h 440383"/>
              <a:gd name="csX115" fmla="*/ 20308 w 326844"/>
              <a:gd name="csY115" fmla="*/ 228012 h 440383"/>
              <a:gd name="csX116" fmla="*/ 20531 w 326844"/>
              <a:gd name="csY116" fmla="*/ 227067 h 440383"/>
              <a:gd name="csX117" fmla="*/ 20564 w 326844"/>
              <a:gd name="csY117" fmla="*/ 226661 h 440383"/>
              <a:gd name="csX118" fmla="*/ 20661 w 326844"/>
              <a:gd name="csY118" fmla="*/ 225372 h 440383"/>
              <a:gd name="csX119" fmla="*/ 20757 w 326844"/>
              <a:gd name="csY119" fmla="*/ 224375 h 440383"/>
              <a:gd name="csX120" fmla="*/ 20911 w 326844"/>
              <a:gd name="csY120" fmla="*/ 222410 h 440383"/>
              <a:gd name="csX121" fmla="*/ 21494 w 326844"/>
              <a:gd name="csY121" fmla="*/ 216254 h 440383"/>
              <a:gd name="csX122" fmla="*/ 21744 w 326844"/>
              <a:gd name="csY122" fmla="*/ 213674 h 440383"/>
              <a:gd name="csX123" fmla="*/ 21897 w 326844"/>
              <a:gd name="csY123" fmla="*/ 212152 h 440383"/>
              <a:gd name="csX124" fmla="*/ 22154 w 326844"/>
              <a:gd name="csY124" fmla="*/ 210157 h 440383"/>
              <a:gd name="csX125" fmla="*/ 22320 w 326844"/>
              <a:gd name="csY125" fmla="*/ 208969 h 440383"/>
              <a:gd name="csX126" fmla="*/ 22875 w 326844"/>
              <a:gd name="csY126" fmla="*/ 206623 h 440383"/>
              <a:gd name="csX127" fmla="*/ 22967 w 326844"/>
              <a:gd name="csY127" fmla="*/ 206312 h 440383"/>
              <a:gd name="csX128" fmla="*/ 23004 w 326844"/>
              <a:gd name="csY128" fmla="*/ 206064 h 440383"/>
              <a:gd name="csX129" fmla="*/ 23039 w 326844"/>
              <a:gd name="csY129" fmla="*/ 205981 h 440383"/>
              <a:gd name="csX130" fmla="*/ 22842 w 326844"/>
              <a:gd name="csY130" fmla="*/ 205733 h 440383"/>
              <a:gd name="csX131" fmla="*/ 22873 w 326844"/>
              <a:gd name="csY131" fmla="*/ 205718 h 440383"/>
              <a:gd name="csX132" fmla="*/ 23493 w 326844"/>
              <a:gd name="csY132" fmla="*/ 205284 h 440383"/>
              <a:gd name="csX133" fmla="*/ 24256 w 326844"/>
              <a:gd name="csY133" fmla="*/ 204444 h 440383"/>
              <a:gd name="csX134" fmla="*/ 26389 w 326844"/>
              <a:gd name="csY134" fmla="*/ 201853 h 440383"/>
              <a:gd name="csX135" fmla="*/ 26523 w 326844"/>
              <a:gd name="csY135" fmla="*/ 201690 h 440383"/>
              <a:gd name="csX136" fmla="*/ 26931 w 326844"/>
              <a:gd name="csY136" fmla="*/ 201210 h 440383"/>
              <a:gd name="csX137" fmla="*/ 28045 w 326844"/>
              <a:gd name="csY137" fmla="*/ 201835 h 440383"/>
              <a:gd name="csX138" fmla="*/ 29007 w 326844"/>
              <a:gd name="csY138" fmla="*/ 202379 h 440383"/>
              <a:gd name="csX139" fmla="*/ 29928 w 326844"/>
              <a:gd name="csY139" fmla="*/ 202359 h 440383"/>
              <a:gd name="csX140" fmla="*/ 30381 w 326844"/>
              <a:gd name="csY140" fmla="*/ 202037 h 440383"/>
              <a:gd name="csX141" fmla="*/ 30414 w 326844"/>
              <a:gd name="csY141" fmla="*/ 201783 h 440383"/>
              <a:gd name="csX142" fmla="*/ 30796 w 326844"/>
              <a:gd name="csY142" fmla="*/ 201357 h 440383"/>
              <a:gd name="csX143" fmla="*/ 31581 w 326844"/>
              <a:gd name="csY143" fmla="*/ 200980 h 440383"/>
              <a:gd name="csX144" fmla="*/ 32370 w 326844"/>
              <a:gd name="csY144" fmla="*/ 200482 h 440383"/>
              <a:gd name="csX145" fmla="*/ 32629 w 326844"/>
              <a:gd name="csY145" fmla="*/ 200320 h 440383"/>
              <a:gd name="csX146" fmla="*/ 33953 w 326844"/>
              <a:gd name="csY146" fmla="*/ 199443 h 440383"/>
              <a:gd name="csX147" fmla="*/ 34565 w 326844"/>
              <a:gd name="csY147" fmla="*/ 199068 h 440383"/>
              <a:gd name="csX148" fmla="*/ 35031 w 326844"/>
              <a:gd name="csY148" fmla="*/ 198652 h 440383"/>
              <a:gd name="csX149" fmla="*/ 35345 w 326844"/>
              <a:gd name="csY149" fmla="*/ 198338 h 440383"/>
              <a:gd name="csX150" fmla="*/ 35441 w 326844"/>
              <a:gd name="csY150" fmla="*/ 198301 h 440383"/>
              <a:gd name="csX151" fmla="*/ 35501 w 326844"/>
              <a:gd name="csY151" fmla="*/ 198279 h 440383"/>
              <a:gd name="csX152" fmla="*/ 35623 w 326844"/>
              <a:gd name="csY152" fmla="*/ 198233 h 440383"/>
              <a:gd name="csX153" fmla="*/ 35810 w 326844"/>
              <a:gd name="csY153" fmla="*/ 198152 h 440383"/>
              <a:gd name="csX154" fmla="*/ 35996 w 326844"/>
              <a:gd name="csY154" fmla="*/ 198016 h 440383"/>
              <a:gd name="csX155" fmla="*/ 36163 w 326844"/>
              <a:gd name="csY155" fmla="*/ 197896 h 440383"/>
              <a:gd name="csX156" fmla="*/ 36384 w 326844"/>
              <a:gd name="csY156" fmla="*/ 196900 h 440383"/>
              <a:gd name="csX157" fmla="*/ 36649 w 326844"/>
              <a:gd name="csY157" fmla="*/ 195258 h 440383"/>
              <a:gd name="csX158" fmla="*/ 36755 w 326844"/>
              <a:gd name="csY158" fmla="*/ 194381 h 440383"/>
              <a:gd name="csX159" fmla="*/ 36816 w 326844"/>
              <a:gd name="csY159" fmla="*/ 193745 h 440383"/>
              <a:gd name="csX160" fmla="*/ 36833 w 326844"/>
              <a:gd name="csY160" fmla="*/ 192910 h 440383"/>
              <a:gd name="csX161" fmla="*/ 36844 w 326844"/>
              <a:gd name="csY161" fmla="*/ 190369 h 440383"/>
              <a:gd name="csX162" fmla="*/ 36855 w 326844"/>
              <a:gd name="csY162" fmla="*/ 190323 h 440383"/>
              <a:gd name="csX163" fmla="*/ 36974 w 326844"/>
              <a:gd name="csY163" fmla="*/ 189863 h 440383"/>
              <a:gd name="csX164" fmla="*/ 36702 w 326844"/>
              <a:gd name="csY164" fmla="*/ 189323 h 440383"/>
              <a:gd name="csX165" fmla="*/ 36621 w 326844"/>
              <a:gd name="csY165" fmla="*/ 188911 h 440383"/>
              <a:gd name="csX166" fmla="*/ 36641 w 326844"/>
              <a:gd name="csY166" fmla="*/ 188718 h 440383"/>
              <a:gd name="csX167" fmla="*/ 36603 w 326844"/>
              <a:gd name="csY167" fmla="*/ 187648 h 440383"/>
              <a:gd name="csX168" fmla="*/ 35031 w 326844"/>
              <a:gd name="csY168" fmla="*/ 184987 h 440383"/>
              <a:gd name="csX169" fmla="*/ 35023 w 326844"/>
              <a:gd name="csY169" fmla="*/ 184321 h 440383"/>
              <a:gd name="csX170" fmla="*/ 35023 w 326844"/>
              <a:gd name="csY170" fmla="*/ 184283 h 440383"/>
              <a:gd name="csX171" fmla="*/ 34994 w 326844"/>
              <a:gd name="csY171" fmla="*/ 182163 h 440383"/>
              <a:gd name="csX172" fmla="*/ 35259 w 326844"/>
              <a:gd name="csY172" fmla="*/ 181238 h 440383"/>
              <a:gd name="csX173" fmla="*/ 35165 w 326844"/>
              <a:gd name="csY173" fmla="*/ 180767 h 440383"/>
              <a:gd name="csX174" fmla="*/ 35244 w 326844"/>
              <a:gd name="csY174" fmla="*/ 180683 h 440383"/>
              <a:gd name="csX175" fmla="*/ 35693 w 326844"/>
              <a:gd name="csY175" fmla="*/ 180194 h 440383"/>
              <a:gd name="csX176" fmla="*/ 35413 w 326844"/>
              <a:gd name="csY176" fmla="*/ 179828 h 440383"/>
              <a:gd name="csX177" fmla="*/ 35167 w 326844"/>
              <a:gd name="csY177" fmla="*/ 179530 h 440383"/>
              <a:gd name="csX178" fmla="*/ 35021 w 326844"/>
              <a:gd name="csY178" fmla="*/ 179166 h 440383"/>
              <a:gd name="csX179" fmla="*/ 34718 w 326844"/>
              <a:gd name="csY179" fmla="*/ 178645 h 440383"/>
              <a:gd name="csX180" fmla="*/ 34641 w 326844"/>
              <a:gd name="csY180" fmla="*/ 178513 h 440383"/>
              <a:gd name="csX181" fmla="*/ 33863 w 326844"/>
              <a:gd name="csY181" fmla="*/ 177630 h 440383"/>
              <a:gd name="csX182" fmla="*/ 33762 w 326844"/>
              <a:gd name="csY182" fmla="*/ 177312 h 440383"/>
              <a:gd name="csX183" fmla="*/ 33635 w 326844"/>
              <a:gd name="csY183" fmla="*/ 176913 h 440383"/>
              <a:gd name="csX184" fmla="*/ 33721 w 326844"/>
              <a:gd name="csY184" fmla="*/ 176770 h 440383"/>
              <a:gd name="csX185" fmla="*/ 33550 w 326844"/>
              <a:gd name="csY185" fmla="*/ 176402 h 440383"/>
              <a:gd name="csX186" fmla="*/ 33267 w 326844"/>
              <a:gd name="csY186" fmla="*/ 175775 h 440383"/>
              <a:gd name="csX187" fmla="*/ 32771 w 326844"/>
              <a:gd name="csY187" fmla="*/ 175189 h 440383"/>
              <a:gd name="csX188" fmla="*/ 32738 w 326844"/>
              <a:gd name="csY188" fmla="*/ 175126 h 440383"/>
              <a:gd name="csX189" fmla="*/ 32427 w 326844"/>
              <a:gd name="csY189" fmla="*/ 174523 h 440383"/>
              <a:gd name="csX190" fmla="*/ 32352 w 326844"/>
              <a:gd name="csY190" fmla="*/ 173881 h 440383"/>
              <a:gd name="csX191" fmla="*/ 31815 w 326844"/>
              <a:gd name="csY191" fmla="*/ 172085 h 440383"/>
              <a:gd name="csX192" fmla="*/ 31894 w 326844"/>
              <a:gd name="csY192" fmla="*/ 171844 h 440383"/>
              <a:gd name="csX193" fmla="*/ 31973 w 326844"/>
              <a:gd name="csY193" fmla="*/ 171603 h 440383"/>
              <a:gd name="csX194" fmla="*/ 31991 w 326844"/>
              <a:gd name="csY194" fmla="*/ 170765 h 440383"/>
              <a:gd name="csX195" fmla="*/ 31778 w 326844"/>
              <a:gd name="csY195" fmla="*/ 169704 h 440383"/>
              <a:gd name="csX196" fmla="*/ 31822 w 326844"/>
              <a:gd name="csY196" fmla="*/ 169101 h 440383"/>
              <a:gd name="csX197" fmla="*/ 31824 w 326844"/>
              <a:gd name="csY197" fmla="*/ 169086 h 440383"/>
              <a:gd name="csX198" fmla="*/ 31833 w 326844"/>
              <a:gd name="csY198" fmla="*/ 168974 h 440383"/>
              <a:gd name="csX199" fmla="*/ 32918 w 326844"/>
              <a:gd name="csY199" fmla="*/ 168534 h 440383"/>
              <a:gd name="csX200" fmla="*/ 33403 w 326844"/>
              <a:gd name="csY200" fmla="*/ 168547 h 440383"/>
              <a:gd name="csX201" fmla="*/ 33449 w 326844"/>
              <a:gd name="csY201" fmla="*/ 168547 h 440383"/>
              <a:gd name="csX202" fmla="*/ 33497 w 326844"/>
              <a:gd name="csY202" fmla="*/ 167775 h 440383"/>
              <a:gd name="csX203" fmla="*/ 33400 w 326844"/>
              <a:gd name="csY203" fmla="*/ 167674 h 440383"/>
              <a:gd name="csX204" fmla="*/ 32857 w 326844"/>
              <a:gd name="csY204" fmla="*/ 167106 h 440383"/>
              <a:gd name="csX205" fmla="*/ 32848 w 326844"/>
              <a:gd name="csY205" fmla="*/ 166499 h 440383"/>
              <a:gd name="csX206" fmla="*/ 32800 w 326844"/>
              <a:gd name="csY206" fmla="*/ 166030 h 440383"/>
              <a:gd name="csX207" fmla="*/ 33308 w 326844"/>
              <a:gd name="csY207" fmla="*/ 164787 h 440383"/>
              <a:gd name="csX208" fmla="*/ 33398 w 326844"/>
              <a:gd name="csY208" fmla="*/ 164112 h 440383"/>
              <a:gd name="csX209" fmla="*/ 33501 w 326844"/>
              <a:gd name="csY209" fmla="*/ 163333 h 440383"/>
              <a:gd name="csX210" fmla="*/ 33536 w 326844"/>
              <a:gd name="csY210" fmla="*/ 163062 h 440383"/>
              <a:gd name="csX211" fmla="*/ 33835 w 326844"/>
              <a:gd name="csY211" fmla="*/ 161687 h 440383"/>
              <a:gd name="csX212" fmla="*/ 33916 w 326844"/>
              <a:gd name="csY212" fmla="*/ 161314 h 440383"/>
              <a:gd name="csX213" fmla="*/ 34503 w 326844"/>
              <a:gd name="csY213" fmla="*/ 160372 h 440383"/>
              <a:gd name="csX214" fmla="*/ 34819 w 326844"/>
              <a:gd name="csY214" fmla="*/ 160130 h 440383"/>
              <a:gd name="csX215" fmla="*/ 34102 w 326844"/>
              <a:gd name="csY215" fmla="*/ 160111 h 440383"/>
              <a:gd name="csX216" fmla="*/ 32942 w 326844"/>
              <a:gd name="csY216" fmla="*/ 159321 h 440383"/>
              <a:gd name="csX217" fmla="*/ 30605 w 326844"/>
              <a:gd name="csY217" fmla="*/ 159484 h 440383"/>
              <a:gd name="csX218" fmla="*/ 29406 w 326844"/>
              <a:gd name="csY218" fmla="*/ 159293 h 440383"/>
              <a:gd name="csX219" fmla="*/ 29228 w 326844"/>
              <a:gd name="csY219" fmla="*/ 159251 h 440383"/>
              <a:gd name="csX220" fmla="*/ 28878 w 326844"/>
              <a:gd name="csY220" fmla="*/ 159558 h 440383"/>
              <a:gd name="csX221" fmla="*/ 28080 w 326844"/>
              <a:gd name="csY221" fmla="*/ 160260 h 440383"/>
              <a:gd name="csX222" fmla="*/ 26558 w 326844"/>
              <a:gd name="csY222" fmla="*/ 161851 h 440383"/>
              <a:gd name="csX223" fmla="*/ 26328 w 326844"/>
              <a:gd name="csY223" fmla="*/ 162125 h 440383"/>
              <a:gd name="csX224" fmla="*/ 26273 w 326844"/>
              <a:gd name="csY224" fmla="*/ 162191 h 440383"/>
              <a:gd name="csX225" fmla="*/ 25493 w 326844"/>
              <a:gd name="csY225" fmla="*/ 163119 h 440383"/>
              <a:gd name="csX226" fmla="*/ 23949 w 326844"/>
              <a:gd name="csY226" fmla="*/ 164254 h 440383"/>
              <a:gd name="csX227" fmla="*/ 23572 w 326844"/>
              <a:gd name="csY227" fmla="*/ 164631 h 440383"/>
              <a:gd name="csX228" fmla="*/ 19727 w 326844"/>
              <a:gd name="csY228" fmla="*/ 165050 h 440383"/>
              <a:gd name="csX229" fmla="*/ 18856 w 326844"/>
              <a:gd name="csY229" fmla="*/ 164208 h 440383"/>
              <a:gd name="csX230" fmla="*/ 17615 w 326844"/>
              <a:gd name="csY230" fmla="*/ 163406 h 440383"/>
              <a:gd name="csX231" fmla="*/ 17526 w 326844"/>
              <a:gd name="csY231" fmla="*/ 163108 h 440383"/>
              <a:gd name="csX232" fmla="*/ 17309 w 326844"/>
              <a:gd name="csY232" fmla="*/ 162831 h 440383"/>
              <a:gd name="csX233" fmla="*/ 16532 w 326844"/>
              <a:gd name="csY233" fmla="*/ 162825 h 440383"/>
              <a:gd name="csX234" fmla="*/ 16458 w 326844"/>
              <a:gd name="csY234" fmla="*/ 162603 h 440383"/>
              <a:gd name="csX235" fmla="*/ 16438 w 326844"/>
              <a:gd name="csY235" fmla="*/ 162540 h 440383"/>
              <a:gd name="csX236" fmla="*/ 16210 w 326844"/>
              <a:gd name="csY236" fmla="*/ 161783 h 440383"/>
              <a:gd name="csX237" fmla="*/ 16120 w 326844"/>
              <a:gd name="csY237" fmla="*/ 161018 h 440383"/>
              <a:gd name="csX238" fmla="*/ 16377 w 326844"/>
              <a:gd name="csY238" fmla="*/ 160481 h 440383"/>
              <a:gd name="csX239" fmla="*/ 17293 w 326844"/>
              <a:gd name="csY239" fmla="*/ 159685 h 440383"/>
              <a:gd name="csX240" fmla="*/ 17605 w 326844"/>
              <a:gd name="csY240" fmla="*/ 159409 h 440383"/>
              <a:gd name="csX241" fmla="*/ 17580 w 326844"/>
              <a:gd name="csY241" fmla="*/ 158458 h 440383"/>
              <a:gd name="csX242" fmla="*/ 17151 w 326844"/>
              <a:gd name="csY242" fmla="*/ 156732 h 440383"/>
              <a:gd name="csX243" fmla="*/ 16936 w 326844"/>
              <a:gd name="csY243" fmla="*/ 154827 h 440383"/>
              <a:gd name="csX244" fmla="*/ 16776 w 326844"/>
              <a:gd name="csY244" fmla="*/ 153299 h 440383"/>
              <a:gd name="csX245" fmla="*/ 16855 w 326844"/>
              <a:gd name="csY245" fmla="*/ 151732 h 440383"/>
              <a:gd name="csX246" fmla="*/ 16723 w 326844"/>
              <a:gd name="csY246" fmla="*/ 151074 h 440383"/>
              <a:gd name="csX247" fmla="*/ 16605 w 326844"/>
              <a:gd name="csY247" fmla="*/ 149837 h 440383"/>
              <a:gd name="csX248" fmla="*/ 16561 w 326844"/>
              <a:gd name="csY248" fmla="*/ 149346 h 440383"/>
              <a:gd name="csX249" fmla="*/ 16162 w 326844"/>
              <a:gd name="csY249" fmla="*/ 148787 h 440383"/>
              <a:gd name="csX250" fmla="*/ 16940 w 326844"/>
              <a:gd name="csY250" fmla="*/ 148325 h 440383"/>
              <a:gd name="csX251" fmla="*/ 17651 w 326844"/>
              <a:gd name="csY251" fmla="*/ 147711 h 440383"/>
              <a:gd name="csX252" fmla="*/ 18150 w 326844"/>
              <a:gd name="csY252" fmla="*/ 147193 h 440383"/>
              <a:gd name="csX253" fmla="*/ 18477 w 326844"/>
              <a:gd name="csY253" fmla="*/ 146930 h 440383"/>
              <a:gd name="csX254" fmla="*/ 18918 w 326844"/>
              <a:gd name="csY254" fmla="*/ 146341 h 440383"/>
              <a:gd name="csX255" fmla="*/ 19216 w 326844"/>
              <a:gd name="csY255" fmla="*/ 145781 h 440383"/>
              <a:gd name="csX256" fmla="*/ 19304 w 326844"/>
              <a:gd name="csY256" fmla="*/ 145475 h 440383"/>
              <a:gd name="csX257" fmla="*/ 19576 w 326844"/>
              <a:gd name="csY257" fmla="*/ 145058 h 440383"/>
              <a:gd name="csX258" fmla="*/ 20102 w 326844"/>
              <a:gd name="csY258" fmla="*/ 144381 h 440383"/>
              <a:gd name="csX259" fmla="*/ 20137 w 326844"/>
              <a:gd name="csY259" fmla="*/ 144361 h 440383"/>
              <a:gd name="csX260" fmla="*/ 20347 w 326844"/>
              <a:gd name="csY260" fmla="*/ 144284 h 440383"/>
              <a:gd name="csX261" fmla="*/ 20437 w 326844"/>
              <a:gd name="csY261" fmla="*/ 144221 h 440383"/>
              <a:gd name="csX262" fmla="*/ 20558 w 326844"/>
              <a:gd name="csY262" fmla="*/ 144063 h 440383"/>
              <a:gd name="csX263" fmla="*/ 21016 w 326844"/>
              <a:gd name="csY263" fmla="*/ 144061 h 440383"/>
              <a:gd name="csX264" fmla="*/ 21297 w 326844"/>
              <a:gd name="csY264" fmla="*/ 143931 h 440383"/>
              <a:gd name="csX265" fmla="*/ 21402 w 326844"/>
              <a:gd name="csY265" fmla="*/ 143839 h 440383"/>
              <a:gd name="csX266" fmla="*/ 21446 w 326844"/>
              <a:gd name="csY266" fmla="*/ 143675 h 440383"/>
              <a:gd name="csX267" fmla="*/ 21498 w 326844"/>
              <a:gd name="csY267" fmla="*/ 143635 h 440383"/>
              <a:gd name="csX268" fmla="*/ 21636 w 326844"/>
              <a:gd name="csY268" fmla="*/ 143587 h 440383"/>
              <a:gd name="csX269" fmla="*/ 21978 w 326844"/>
              <a:gd name="csY269" fmla="*/ 143580 h 440383"/>
              <a:gd name="csX270" fmla="*/ 22099 w 326844"/>
              <a:gd name="csY270" fmla="*/ 143578 h 440383"/>
              <a:gd name="csX271" fmla="*/ 22726 w 326844"/>
              <a:gd name="csY271" fmla="*/ 143149 h 440383"/>
              <a:gd name="csX272" fmla="*/ 22776 w 326844"/>
              <a:gd name="csY272" fmla="*/ 143094 h 440383"/>
              <a:gd name="csX273" fmla="*/ 22787 w 326844"/>
              <a:gd name="csY273" fmla="*/ 143056 h 440383"/>
              <a:gd name="csX274" fmla="*/ 23449 w 326844"/>
              <a:gd name="csY274" fmla="*/ 140912 h 440383"/>
              <a:gd name="csX275" fmla="*/ 23517 w 326844"/>
              <a:gd name="csY275" fmla="*/ 140408 h 440383"/>
              <a:gd name="csX276" fmla="*/ 24841 w 326844"/>
              <a:gd name="csY276" fmla="*/ 140908 h 440383"/>
              <a:gd name="csX277" fmla="*/ 25451 w 326844"/>
              <a:gd name="csY277" fmla="*/ 141208 h 440383"/>
              <a:gd name="csX278" fmla="*/ 25517 w 326844"/>
              <a:gd name="csY278" fmla="*/ 141114 h 440383"/>
              <a:gd name="csX279" fmla="*/ 25642 w 326844"/>
              <a:gd name="csY279" fmla="*/ 140855 h 440383"/>
              <a:gd name="csX280" fmla="*/ 25065 w 326844"/>
              <a:gd name="csY280" fmla="*/ 140498 h 440383"/>
              <a:gd name="csX281" fmla="*/ 24513 w 326844"/>
              <a:gd name="csY281" fmla="*/ 139867 h 440383"/>
              <a:gd name="csX282" fmla="*/ 24675 w 326844"/>
              <a:gd name="csY282" fmla="*/ 139720 h 440383"/>
              <a:gd name="csX283" fmla="*/ 24995 w 326844"/>
              <a:gd name="csY283" fmla="*/ 139840 h 440383"/>
              <a:gd name="csX284" fmla="*/ 24997 w 326844"/>
              <a:gd name="csY284" fmla="*/ 139518 h 440383"/>
              <a:gd name="csX285" fmla="*/ 25398 w 326844"/>
              <a:gd name="csY285" fmla="*/ 139222 h 440383"/>
              <a:gd name="csX286" fmla="*/ 25530 w 326844"/>
              <a:gd name="csY286" fmla="*/ 139112 h 440383"/>
              <a:gd name="csX287" fmla="*/ 25256 w 326844"/>
              <a:gd name="csY287" fmla="*/ 136587 h 440383"/>
              <a:gd name="csX288" fmla="*/ 24710 w 326844"/>
              <a:gd name="csY288" fmla="*/ 136023 h 440383"/>
              <a:gd name="csX289" fmla="*/ 24300 w 326844"/>
              <a:gd name="csY289" fmla="*/ 135800 h 440383"/>
              <a:gd name="csX290" fmla="*/ 24315 w 326844"/>
              <a:gd name="csY290" fmla="*/ 135302 h 440383"/>
              <a:gd name="csX291" fmla="*/ 24396 w 326844"/>
              <a:gd name="csY291" fmla="*/ 134894 h 440383"/>
              <a:gd name="csX292" fmla="*/ 24241 w 326844"/>
              <a:gd name="csY292" fmla="*/ 134506 h 440383"/>
              <a:gd name="csX293" fmla="*/ 24046 w 326844"/>
              <a:gd name="csY293" fmla="*/ 134250 h 440383"/>
              <a:gd name="csX294" fmla="*/ 23945 w 326844"/>
              <a:gd name="csY294" fmla="*/ 134131 h 440383"/>
              <a:gd name="csX295" fmla="*/ 23846 w 326844"/>
              <a:gd name="csY295" fmla="*/ 133989 h 440383"/>
              <a:gd name="csX296" fmla="*/ 23112 w 326844"/>
              <a:gd name="csY296" fmla="*/ 132698 h 440383"/>
              <a:gd name="csX297" fmla="*/ 22465 w 326844"/>
              <a:gd name="csY297" fmla="*/ 131001 h 440383"/>
              <a:gd name="csX298" fmla="*/ 23414 w 326844"/>
              <a:gd name="csY298" fmla="*/ 130608 h 440383"/>
              <a:gd name="csX299" fmla="*/ 24265 w 326844"/>
              <a:gd name="csY299" fmla="*/ 131049 h 440383"/>
              <a:gd name="csX300" fmla="*/ 24510 w 326844"/>
              <a:gd name="csY300" fmla="*/ 131172 h 440383"/>
              <a:gd name="csX301" fmla="*/ 24745 w 326844"/>
              <a:gd name="csY301" fmla="*/ 131292 h 440383"/>
              <a:gd name="csX302" fmla="*/ 24938 w 326844"/>
              <a:gd name="csY302" fmla="*/ 131389 h 440383"/>
              <a:gd name="csX303" fmla="*/ 25361 w 326844"/>
              <a:gd name="csY303" fmla="*/ 131566 h 440383"/>
              <a:gd name="csX304" fmla="*/ 25843 w 326844"/>
              <a:gd name="csY304" fmla="*/ 131768 h 440383"/>
              <a:gd name="csX305" fmla="*/ 25999 w 326844"/>
              <a:gd name="csY305" fmla="*/ 131849 h 440383"/>
              <a:gd name="csX306" fmla="*/ 26025 w 326844"/>
              <a:gd name="csY306" fmla="*/ 131862 h 440383"/>
              <a:gd name="csX307" fmla="*/ 26056 w 326844"/>
              <a:gd name="csY307" fmla="*/ 131880 h 440383"/>
              <a:gd name="csX308" fmla="*/ 26413 w 326844"/>
              <a:gd name="csY308" fmla="*/ 132077 h 440383"/>
              <a:gd name="csX309" fmla="*/ 27233 w 326844"/>
              <a:gd name="csY309" fmla="*/ 132248 h 440383"/>
              <a:gd name="csX310" fmla="*/ 27898 w 326844"/>
              <a:gd name="csY310" fmla="*/ 132360 h 440383"/>
              <a:gd name="csX311" fmla="*/ 28463 w 326844"/>
              <a:gd name="csY311" fmla="*/ 132443 h 440383"/>
              <a:gd name="csX312" fmla="*/ 29864 w 326844"/>
              <a:gd name="csY312" fmla="*/ 132649 h 440383"/>
              <a:gd name="csX313" fmla="*/ 30338 w 326844"/>
              <a:gd name="csY313" fmla="*/ 132724 h 440383"/>
              <a:gd name="csX314" fmla="*/ 30627 w 326844"/>
              <a:gd name="csY314" fmla="*/ 132766 h 440383"/>
              <a:gd name="csX315" fmla="*/ 31390 w 326844"/>
              <a:gd name="csY315" fmla="*/ 132737 h 440383"/>
              <a:gd name="csX316" fmla="*/ 32282 w 326844"/>
              <a:gd name="csY316" fmla="*/ 132678 h 440383"/>
              <a:gd name="csX317" fmla="*/ 32984 w 326844"/>
              <a:gd name="csY317" fmla="*/ 132638 h 440383"/>
              <a:gd name="csX318" fmla="*/ 33567 w 326844"/>
              <a:gd name="csY318" fmla="*/ 132535 h 440383"/>
              <a:gd name="csX319" fmla="*/ 34196 w 326844"/>
              <a:gd name="csY319" fmla="*/ 132415 h 440383"/>
              <a:gd name="csX320" fmla="*/ 34400 w 326844"/>
              <a:gd name="csY320" fmla="*/ 132448 h 440383"/>
              <a:gd name="csX321" fmla="*/ 34519 w 326844"/>
              <a:gd name="csY321" fmla="*/ 132467 h 440383"/>
              <a:gd name="csX322" fmla="*/ 34622 w 326844"/>
              <a:gd name="csY322" fmla="*/ 132656 h 440383"/>
              <a:gd name="csX323" fmla="*/ 34972 w 326844"/>
              <a:gd name="csY323" fmla="*/ 132645 h 440383"/>
              <a:gd name="csX324" fmla="*/ 34983 w 326844"/>
              <a:gd name="csY324" fmla="*/ 132568 h 440383"/>
              <a:gd name="csX325" fmla="*/ 35266 w 326844"/>
              <a:gd name="csY325" fmla="*/ 132649 h 440383"/>
              <a:gd name="csX326" fmla="*/ 35301 w 326844"/>
              <a:gd name="csY326" fmla="*/ 132842 h 440383"/>
              <a:gd name="csX327" fmla="*/ 35095 w 326844"/>
              <a:gd name="csY327" fmla="*/ 132978 h 440383"/>
              <a:gd name="csX328" fmla="*/ 35198 w 326844"/>
              <a:gd name="csY328" fmla="*/ 133241 h 440383"/>
              <a:gd name="csX329" fmla="*/ 35707 w 326844"/>
              <a:gd name="csY329" fmla="*/ 133213 h 440383"/>
              <a:gd name="csX330" fmla="*/ 36169 w 326844"/>
              <a:gd name="csY330" fmla="*/ 133206 h 440383"/>
              <a:gd name="csX331" fmla="*/ 36252 w 326844"/>
              <a:gd name="csY331" fmla="*/ 133684 h 440383"/>
              <a:gd name="csX332" fmla="*/ 36976 w 326844"/>
              <a:gd name="csY332" fmla="*/ 133792 h 440383"/>
              <a:gd name="csX333" fmla="*/ 37502 w 326844"/>
              <a:gd name="csY333" fmla="*/ 133860 h 440383"/>
              <a:gd name="csX334" fmla="*/ 37581 w 326844"/>
              <a:gd name="csY334" fmla="*/ 133868 h 440383"/>
              <a:gd name="csX335" fmla="*/ 37660 w 326844"/>
              <a:gd name="csY335" fmla="*/ 133877 h 440383"/>
              <a:gd name="csX336" fmla="*/ 38234 w 326844"/>
              <a:gd name="csY336" fmla="*/ 133711 h 440383"/>
              <a:gd name="csX337" fmla="*/ 39243 w 326844"/>
              <a:gd name="csY337" fmla="*/ 133711 h 440383"/>
              <a:gd name="csX338" fmla="*/ 39567 w 326844"/>
              <a:gd name="csY338" fmla="*/ 133643 h 440383"/>
              <a:gd name="csX339" fmla="*/ 40181 w 326844"/>
              <a:gd name="csY339" fmla="*/ 133522 h 440383"/>
              <a:gd name="csX340" fmla="*/ 40493 w 326844"/>
              <a:gd name="csY340" fmla="*/ 133469 h 440383"/>
              <a:gd name="csX341" fmla="*/ 40778 w 326844"/>
              <a:gd name="csY341" fmla="*/ 133415 h 440383"/>
              <a:gd name="csX342" fmla="*/ 41041 w 326844"/>
              <a:gd name="csY342" fmla="*/ 133274 h 440383"/>
              <a:gd name="csX343" fmla="*/ 41383 w 326844"/>
              <a:gd name="csY343" fmla="*/ 133094 h 440383"/>
              <a:gd name="csX344" fmla="*/ 41635 w 326844"/>
              <a:gd name="csY344" fmla="*/ 133068 h 440383"/>
              <a:gd name="csX345" fmla="*/ 41946 w 326844"/>
              <a:gd name="csY345" fmla="*/ 133244 h 440383"/>
              <a:gd name="csX346" fmla="*/ 42086 w 326844"/>
              <a:gd name="csY346" fmla="*/ 133331 h 440383"/>
              <a:gd name="csX347" fmla="*/ 42382 w 326844"/>
              <a:gd name="csY347" fmla="*/ 133500 h 440383"/>
              <a:gd name="csX348" fmla="*/ 42608 w 326844"/>
              <a:gd name="csY348" fmla="*/ 133759 h 440383"/>
              <a:gd name="csX349" fmla="*/ 42814 w 326844"/>
              <a:gd name="csY349" fmla="*/ 133998 h 440383"/>
              <a:gd name="csX350" fmla="*/ 43075 w 326844"/>
              <a:gd name="csY350" fmla="*/ 134344 h 440383"/>
              <a:gd name="csX351" fmla="*/ 43323 w 326844"/>
              <a:gd name="csY351" fmla="*/ 134669 h 440383"/>
              <a:gd name="csX352" fmla="*/ 43500 w 326844"/>
              <a:gd name="csY352" fmla="*/ 134813 h 440383"/>
              <a:gd name="csX353" fmla="*/ 43542 w 326844"/>
              <a:gd name="csY353" fmla="*/ 134811 h 440383"/>
              <a:gd name="csX354" fmla="*/ 43678 w 326844"/>
              <a:gd name="csY354" fmla="*/ 134776 h 440383"/>
              <a:gd name="csX355" fmla="*/ 43895 w 326844"/>
              <a:gd name="csY355" fmla="*/ 134723 h 440383"/>
              <a:gd name="csX356" fmla="*/ 44187 w 326844"/>
              <a:gd name="csY356" fmla="*/ 134658 h 440383"/>
              <a:gd name="csX357" fmla="*/ 44706 w 326844"/>
              <a:gd name="csY357" fmla="*/ 134537 h 440383"/>
              <a:gd name="csX358" fmla="*/ 44996 w 326844"/>
              <a:gd name="csY358" fmla="*/ 134463 h 440383"/>
              <a:gd name="csX359" fmla="*/ 45068 w 326844"/>
              <a:gd name="csY359" fmla="*/ 134412 h 440383"/>
              <a:gd name="csX360" fmla="*/ 45208 w 326844"/>
              <a:gd name="csY360" fmla="*/ 134302 h 440383"/>
              <a:gd name="csX361" fmla="*/ 45243 w 326844"/>
              <a:gd name="csY361" fmla="*/ 134276 h 440383"/>
              <a:gd name="csX362" fmla="*/ 45447 w 326844"/>
              <a:gd name="csY362" fmla="*/ 134127 h 440383"/>
              <a:gd name="csX363" fmla="*/ 45941 w 326844"/>
              <a:gd name="csY363" fmla="*/ 133759 h 440383"/>
              <a:gd name="csX364" fmla="*/ 46024 w 326844"/>
              <a:gd name="csY364" fmla="*/ 133697 h 440383"/>
              <a:gd name="csX365" fmla="*/ 46414 w 326844"/>
              <a:gd name="csY365" fmla="*/ 133408 h 440383"/>
              <a:gd name="csX366" fmla="*/ 47260 w 326844"/>
              <a:gd name="csY366" fmla="*/ 133434 h 440383"/>
              <a:gd name="csX367" fmla="*/ 47491 w 326844"/>
              <a:gd name="csY367" fmla="*/ 133305 h 440383"/>
              <a:gd name="csX368" fmla="*/ 47883 w 326844"/>
              <a:gd name="csY368" fmla="*/ 133086 h 440383"/>
              <a:gd name="csX369" fmla="*/ 48238 w 326844"/>
              <a:gd name="csY369" fmla="*/ 132785 h 440383"/>
              <a:gd name="csX370" fmla="*/ 48495 w 326844"/>
              <a:gd name="csY370" fmla="*/ 132570 h 440383"/>
              <a:gd name="csX371" fmla="*/ 48753 w 326844"/>
              <a:gd name="csY371" fmla="*/ 132371 h 440383"/>
              <a:gd name="csX372" fmla="*/ 48885 w 326844"/>
              <a:gd name="csY372" fmla="*/ 132268 h 440383"/>
              <a:gd name="csX373" fmla="*/ 49023 w 326844"/>
              <a:gd name="csY373" fmla="*/ 132158 h 440383"/>
              <a:gd name="csX374" fmla="*/ 49253 w 326844"/>
              <a:gd name="csY374" fmla="*/ 131985 h 440383"/>
              <a:gd name="csX375" fmla="*/ 49510 w 326844"/>
              <a:gd name="csY375" fmla="*/ 131801 h 440383"/>
              <a:gd name="csX376" fmla="*/ 49711 w 326844"/>
              <a:gd name="csY376" fmla="*/ 131654 h 440383"/>
              <a:gd name="csX377" fmla="*/ 49801 w 326844"/>
              <a:gd name="csY377" fmla="*/ 131582 h 440383"/>
              <a:gd name="csX378" fmla="*/ 49922 w 326844"/>
              <a:gd name="csY378" fmla="*/ 131356 h 440383"/>
              <a:gd name="csX379" fmla="*/ 49968 w 326844"/>
              <a:gd name="csY379" fmla="*/ 131323 h 440383"/>
              <a:gd name="csX380" fmla="*/ 50126 w 326844"/>
              <a:gd name="csY380" fmla="*/ 131209 h 440383"/>
              <a:gd name="csX381" fmla="*/ 50345 w 326844"/>
              <a:gd name="csY381" fmla="*/ 131218 h 440383"/>
              <a:gd name="csX382" fmla="*/ 50636 w 326844"/>
              <a:gd name="csY382" fmla="*/ 131095 h 440383"/>
              <a:gd name="csX383" fmla="*/ 50772 w 326844"/>
              <a:gd name="csY383" fmla="*/ 131034 h 440383"/>
              <a:gd name="csX384" fmla="*/ 50889 w 326844"/>
              <a:gd name="csY384" fmla="*/ 131021 h 440383"/>
              <a:gd name="csX385" fmla="*/ 51053 w 326844"/>
              <a:gd name="csY385" fmla="*/ 131049 h 440383"/>
              <a:gd name="csX386" fmla="*/ 51691 w 326844"/>
              <a:gd name="csY386" fmla="*/ 131220 h 440383"/>
              <a:gd name="csX387" fmla="*/ 51895 w 326844"/>
              <a:gd name="csY387" fmla="*/ 131082 h 440383"/>
              <a:gd name="csX388" fmla="*/ 52068 w 326844"/>
              <a:gd name="csY388" fmla="*/ 130966 h 440383"/>
              <a:gd name="csX389" fmla="*/ 52169 w 326844"/>
              <a:gd name="csY389" fmla="*/ 130896 h 440383"/>
              <a:gd name="csX390" fmla="*/ 52426 w 326844"/>
              <a:gd name="csY390" fmla="*/ 130727 h 440383"/>
              <a:gd name="csX391" fmla="*/ 52664 w 326844"/>
              <a:gd name="csY391" fmla="*/ 130565 h 440383"/>
              <a:gd name="csX392" fmla="*/ 52963 w 326844"/>
              <a:gd name="csY392" fmla="*/ 130378 h 440383"/>
              <a:gd name="csX393" fmla="*/ 53313 w 326844"/>
              <a:gd name="csY393" fmla="*/ 130146 h 440383"/>
              <a:gd name="csX394" fmla="*/ 53441 w 326844"/>
              <a:gd name="csY394" fmla="*/ 130198 h 440383"/>
              <a:gd name="csX395" fmla="*/ 53754 w 326844"/>
              <a:gd name="csY395" fmla="*/ 130144 h 440383"/>
              <a:gd name="csX396" fmla="*/ 53870 w 326844"/>
              <a:gd name="csY396" fmla="*/ 129120 h 440383"/>
              <a:gd name="csX397" fmla="*/ 53699 w 326844"/>
              <a:gd name="csY397" fmla="*/ 128565 h 440383"/>
              <a:gd name="csX398" fmla="*/ 53434 w 326844"/>
              <a:gd name="csY398" fmla="*/ 127896 h 440383"/>
              <a:gd name="csX399" fmla="*/ 53726 w 326844"/>
              <a:gd name="csY399" fmla="*/ 127611 h 440383"/>
              <a:gd name="csX400" fmla="*/ 53533 w 326844"/>
              <a:gd name="csY400" fmla="*/ 127473 h 440383"/>
              <a:gd name="csX401" fmla="*/ 53526 w 326844"/>
              <a:gd name="csY401" fmla="*/ 127377 h 440383"/>
              <a:gd name="csX402" fmla="*/ 53669 w 326844"/>
              <a:gd name="csY402" fmla="*/ 127305 h 440383"/>
              <a:gd name="csX403" fmla="*/ 53647 w 326844"/>
              <a:gd name="csY403" fmla="*/ 127033 h 440383"/>
              <a:gd name="csX404" fmla="*/ 53388 w 326844"/>
              <a:gd name="csY404" fmla="*/ 126965 h 440383"/>
              <a:gd name="csX405" fmla="*/ 53263 w 326844"/>
              <a:gd name="csY405" fmla="*/ 126693 h 440383"/>
              <a:gd name="csX406" fmla="*/ 53180 w 326844"/>
              <a:gd name="csY406" fmla="*/ 126555 h 440383"/>
              <a:gd name="csX407" fmla="*/ 53167 w 326844"/>
              <a:gd name="csY407" fmla="*/ 126340 h 440383"/>
              <a:gd name="csX408" fmla="*/ 53480 w 326844"/>
              <a:gd name="csY408" fmla="*/ 125921 h 440383"/>
              <a:gd name="csX409" fmla="*/ 53474 w 326844"/>
              <a:gd name="csY409" fmla="*/ 125533 h 440383"/>
              <a:gd name="csX410" fmla="*/ 53614 w 326844"/>
              <a:gd name="csY410" fmla="*/ 125336 h 440383"/>
              <a:gd name="csX411" fmla="*/ 53789 w 326844"/>
              <a:gd name="csY411" fmla="*/ 124273 h 440383"/>
              <a:gd name="csX412" fmla="*/ 54006 w 326844"/>
              <a:gd name="csY412" fmla="*/ 124045 h 440383"/>
              <a:gd name="csX413" fmla="*/ 53958 w 326844"/>
              <a:gd name="csY413" fmla="*/ 123437 h 440383"/>
              <a:gd name="csX414" fmla="*/ 54225 w 326844"/>
              <a:gd name="csY414" fmla="*/ 122716 h 440383"/>
              <a:gd name="csX415" fmla="*/ 54234 w 326844"/>
              <a:gd name="csY415" fmla="*/ 122692 h 440383"/>
              <a:gd name="csX416" fmla="*/ 54096 w 326844"/>
              <a:gd name="csY416" fmla="*/ 122455 h 440383"/>
              <a:gd name="csX417" fmla="*/ 54173 w 326844"/>
              <a:gd name="csY417" fmla="*/ 122161 h 440383"/>
              <a:gd name="csX418" fmla="*/ 54364 w 326844"/>
              <a:gd name="csY418" fmla="*/ 122019 h 440383"/>
              <a:gd name="csX419" fmla="*/ 54456 w 326844"/>
              <a:gd name="csY419" fmla="*/ 121749 h 440383"/>
              <a:gd name="csX420" fmla="*/ 54673 w 326844"/>
              <a:gd name="csY420" fmla="*/ 121646 h 440383"/>
              <a:gd name="csX421" fmla="*/ 55017 w 326844"/>
              <a:gd name="csY421" fmla="*/ 121258 h 440383"/>
              <a:gd name="csX422" fmla="*/ 55760 w 326844"/>
              <a:gd name="csY422" fmla="*/ 120471 h 440383"/>
              <a:gd name="csX423" fmla="*/ 56832 w 326844"/>
              <a:gd name="csY423" fmla="*/ 119112 h 440383"/>
              <a:gd name="csX424" fmla="*/ 56933 w 326844"/>
              <a:gd name="csY424" fmla="*/ 119046 h 440383"/>
              <a:gd name="csX425" fmla="*/ 57597 w 326844"/>
              <a:gd name="csY425" fmla="*/ 118614 h 440383"/>
              <a:gd name="csX426" fmla="*/ 57766 w 326844"/>
              <a:gd name="csY426" fmla="*/ 118410 h 440383"/>
              <a:gd name="csX427" fmla="*/ 58154 w 326844"/>
              <a:gd name="csY427" fmla="*/ 117952 h 440383"/>
              <a:gd name="csX428" fmla="*/ 58529 w 326844"/>
              <a:gd name="csY428" fmla="*/ 117827 h 440383"/>
              <a:gd name="csX429" fmla="*/ 58744 w 326844"/>
              <a:gd name="csY429" fmla="*/ 117112 h 440383"/>
              <a:gd name="csX430" fmla="*/ 59033 w 326844"/>
              <a:gd name="csY430" fmla="*/ 116672 h 440383"/>
              <a:gd name="csX431" fmla="*/ 59660 w 326844"/>
              <a:gd name="csY431" fmla="*/ 116106 h 440383"/>
              <a:gd name="csX432" fmla="*/ 59904 w 326844"/>
              <a:gd name="csY432" fmla="*/ 115768 h 440383"/>
              <a:gd name="csX433" fmla="*/ 60009 w 326844"/>
              <a:gd name="csY433" fmla="*/ 115177 h 440383"/>
              <a:gd name="csX434" fmla="*/ 60485 w 326844"/>
              <a:gd name="csY434" fmla="*/ 114550 h 440383"/>
              <a:gd name="csX435" fmla="*/ 60307 w 326844"/>
              <a:gd name="csY435" fmla="*/ 113552 h 440383"/>
              <a:gd name="csX436" fmla="*/ 60737 w 326844"/>
              <a:gd name="csY436" fmla="*/ 112782 h 440383"/>
              <a:gd name="csX437" fmla="*/ 61383 w 326844"/>
              <a:gd name="csY437" fmla="*/ 111976 h 440383"/>
              <a:gd name="csX438" fmla="*/ 61497 w 326844"/>
              <a:gd name="csY438" fmla="*/ 111816 h 440383"/>
              <a:gd name="csX439" fmla="*/ 60894 w 326844"/>
              <a:gd name="csY439" fmla="*/ 111020 h 440383"/>
              <a:gd name="csX440" fmla="*/ 60756 w 326844"/>
              <a:gd name="csY440" fmla="*/ 110204 h 440383"/>
              <a:gd name="csX441" fmla="*/ 60638 w 326844"/>
              <a:gd name="csY441" fmla="*/ 109957 h 440383"/>
              <a:gd name="csX442" fmla="*/ 60561 w 326844"/>
              <a:gd name="csY442" fmla="*/ 109796 h 440383"/>
              <a:gd name="csX443" fmla="*/ 59783 w 326844"/>
              <a:gd name="csY443" fmla="*/ 108222 h 440383"/>
              <a:gd name="csX444" fmla="*/ 59494 w 326844"/>
              <a:gd name="csY444" fmla="*/ 107168 h 440383"/>
              <a:gd name="csX445" fmla="*/ 59783 w 326844"/>
              <a:gd name="csY445" fmla="*/ 106308 h 440383"/>
              <a:gd name="csX446" fmla="*/ 59603 w 326844"/>
              <a:gd name="csY446" fmla="*/ 105484 h 440383"/>
              <a:gd name="csX447" fmla="*/ 60004 w 326844"/>
              <a:gd name="csY447" fmla="*/ 104719 h 440383"/>
              <a:gd name="csX448" fmla="*/ 60390 w 326844"/>
              <a:gd name="csY448" fmla="*/ 104020 h 440383"/>
              <a:gd name="csX449" fmla="*/ 60327 w 326844"/>
              <a:gd name="csY449" fmla="*/ 103500 h 440383"/>
              <a:gd name="csX450" fmla="*/ 60561 w 326844"/>
              <a:gd name="csY450" fmla="*/ 103222 h 440383"/>
              <a:gd name="csX451" fmla="*/ 61239 w 326844"/>
              <a:gd name="csY451" fmla="*/ 102441 h 440383"/>
              <a:gd name="csX452" fmla="*/ 61651 w 326844"/>
              <a:gd name="csY452" fmla="*/ 102060 h 440383"/>
              <a:gd name="csX453" fmla="*/ 62464 w 326844"/>
              <a:gd name="csY453" fmla="*/ 101325 h 440383"/>
              <a:gd name="csX454" fmla="*/ 63161 w 326844"/>
              <a:gd name="csY454" fmla="*/ 101007 h 440383"/>
              <a:gd name="csX455" fmla="*/ 64293 w 326844"/>
              <a:gd name="csY455" fmla="*/ 100508 h 440383"/>
              <a:gd name="csX456" fmla="*/ 65216 w 326844"/>
              <a:gd name="csY456" fmla="*/ 100293 h 440383"/>
              <a:gd name="csX457" fmla="*/ 65777 w 326844"/>
              <a:gd name="csY457" fmla="*/ 100356 h 440383"/>
              <a:gd name="csX458" fmla="*/ 66726 w 326844"/>
              <a:gd name="csY458" fmla="*/ 100865 h 440383"/>
              <a:gd name="csX459" fmla="*/ 66873 w 326844"/>
              <a:gd name="csY459" fmla="*/ 101556 h 440383"/>
              <a:gd name="csX460" fmla="*/ 68068 w 326844"/>
              <a:gd name="csY460" fmla="*/ 102593 h 440383"/>
              <a:gd name="csX461" fmla="*/ 68677 w 326844"/>
              <a:gd name="csY461" fmla="*/ 102994 h 440383"/>
              <a:gd name="csX462" fmla="*/ 69243 w 326844"/>
              <a:gd name="csY462" fmla="*/ 102937 h 440383"/>
              <a:gd name="csX463" fmla="*/ 70624 w 326844"/>
              <a:gd name="csY463" fmla="*/ 102728 h 440383"/>
              <a:gd name="csX464" fmla="*/ 70707 w 326844"/>
              <a:gd name="csY464" fmla="*/ 102934 h 440383"/>
              <a:gd name="csX465" fmla="*/ 71521 w 326844"/>
              <a:gd name="csY465" fmla="*/ 103369 h 440383"/>
              <a:gd name="csX466" fmla="*/ 72051 w 326844"/>
              <a:gd name="csY466" fmla="*/ 102996 h 440383"/>
              <a:gd name="csX467" fmla="*/ 72939 w 326844"/>
              <a:gd name="csY467" fmla="*/ 102582 h 440383"/>
              <a:gd name="csX468" fmla="*/ 73654 w 326844"/>
              <a:gd name="csY468" fmla="*/ 102785 h 440383"/>
              <a:gd name="csX469" fmla="*/ 74125 w 326844"/>
              <a:gd name="csY469" fmla="*/ 102376 h 440383"/>
              <a:gd name="csX470" fmla="*/ 74829 w 326844"/>
              <a:gd name="csY470" fmla="*/ 102040 h 440383"/>
              <a:gd name="csX471" fmla="*/ 75552 w 326844"/>
              <a:gd name="csY471" fmla="*/ 101887 h 440383"/>
              <a:gd name="csX472" fmla="*/ 75813 w 326844"/>
              <a:gd name="csY472" fmla="*/ 101551 h 440383"/>
              <a:gd name="csX473" fmla="*/ 76197 w 326844"/>
              <a:gd name="csY473" fmla="*/ 101453 h 440383"/>
              <a:gd name="csX474" fmla="*/ 76504 w 326844"/>
              <a:gd name="csY474" fmla="*/ 101463 h 440383"/>
              <a:gd name="csX475" fmla="*/ 76545 w 326844"/>
              <a:gd name="csY475" fmla="*/ 101435 h 440383"/>
              <a:gd name="csX476" fmla="*/ 76679 w 326844"/>
              <a:gd name="csY476" fmla="*/ 101365 h 440383"/>
              <a:gd name="csX477" fmla="*/ 76657 w 326844"/>
              <a:gd name="csY477" fmla="*/ 101358 h 440383"/>
              <a:gd name="csX478" fmla="*/ 76668 w 326844"/>
              <a:gd name="csY478" fmla="*/ 101321 h 440383"/>
              <a:gd name="csX479" fmla="*/ 76962 w 326844"/>
              <a:gd name="csY479" fmla="*/ 100385 h 440383"/>
              <a:gd name="csX480" fmla="*/ 77004 w 326844"/>
              <a:gd name="csY480" fmla="*/ 100135 h 440383"/>
              <a:gd name="csX481" fmla="*/ 77080 w 326844"/>
              <a:gd name="csY481" fmla="*/ 99431 h 440383"/>
              <a:gd name="csX482" fmla="*/ 75929 w 326844"/>
              <a:gd name="csY482" fmla="*/ 99436 h 440383"/>
              <a:gd name="csX483" fmla="*/ 75180 w 326844"/>
              <a:gd name="csY483" fmla="*/ 99240 h 440383"/>
              <a:gd name="csX484" fmla="*/ 75004 w 326844"/>
              <a:gd name="csY484" fmla="*/ 99203 h 440383"/>
              <a:gd name="csX485" fmla="*/ 74730 w 326844"/>
              <a:gd name="csY485" fmla="*/ 99179 h 440383"/>
              <a:gd name="csX486" fmla="*/ 73575 w 326844"/>
              <a:gd name="csY486" fmla="*/ 99194 h 440383"/>
              <a:gd name="csX487" fmla="*/ 72795 w 326844"/>
              <a:gd name="csY487" fmla="*/ 98909 h 440383"/>
              <a:gd name="csX488" fmla="*/ 72014 w 326844"/>
              <a:gd name="csY488" fmla="*/ 98598 h 440383"/>
              <a:gd name="csX489" fmla="*/ 71470 w 326844"/>
              <a:gd name="csY489" fmla="*/ 98054 h 440383"/>
              <a:gd name="csX490" fmla="*/ 71229 w 326844"/>
              <a:gd name="csY490" fmla="*/ 98004 h 440383"/>
              <a:gd name="csX491" fmla="*/ 70911 w 326844"/>
              <a:gd name="csY491" fmla="*/ 97945 h 440383"/>
              <a:gd name="csX492" fmla="*/ 70089 w 326844"/>
              <a:gd name="csY492" fmla="*/ 96743 h 440383"/>
              <a:gd name="csX493" fmla="*/ 69541 w 326844"/>
              <a:gd name="csY493" fmla="*/ 96285 h 440383"/>
              <a:gd name="csX494" fmla="*/ 68017 w 326844"/>
              <a:gd name="csY494" fmla="*/ 95077 h 440383"/>
              <a:gd name="csX495" fmla="*/ 68589 w 326844"/>
              <a:gd name="csY495" fmla="*/ 94849 h 440383"/>
              <a:gd name="csX496" fmla="*/ 69381 w 326844"/>
              <a:gd name="csY496" fmla="*/ 94058 h 440383"/>
              <a:gd name="csX497" fmla="*/ 69881 w 326844"/>
              <a:gd name="csY497" fmla="*/ 93466 h 440383"/>
              <a:gd name="csX498" fmla="*/ 69677 w 326844"/>
              <a:gd name="csY498" fmla="*/ 93374 h 440383"/>
              <a:gd name="csX499" fmla="*/ 70628 w 326844"/>
              <a:gd name="csY499" fmla="*/ 92203 h 440383"/>
              <a:gd name="csX500" fmla="*/ 70319 w 326844"/>
              <a:gd name="csY500" fmla="*/ 92102 h 440383"/>
              <a:gd name="csX501" fmla="*/ 70006 w 326844"/>
              <a:gd name="csY501" fmla="*/ 92052 h 440383"/>
              <a:gd name="csX502" fmla="*/ 69653 w 326844"/>
              <a:gd name="csY502" fmla="*/ 91727 h 440383"/>
              <a:gd name="csX503" fmla="*/ 68936 w 326844"/>
              <a:gd name="csY503" fmla="*/ 91964 h 440383"/>
              <a:gd name="csX504" fmla="*/ 68484 w 326844"/>
              <a:gd name="csY504" fmla="*/ 91892 h 440383"/>
              <a:gd name="csX505" fmla="*/ 68414 w 326844"/>
              <a:gd name="csY505" fmla="*/ 91826 h 440383"/>
              <a:gd name="csX506" fmla="*/ 68169 w 326844"/>
              <a:gd name="csY506" fmla="*/ 91609 h 440383"/>
              <a:gd name="csX507" fmla="*/ 68353 w 326844"/>
              <a:gd name="csY507" fmla="*/ 91173 h 440383"/>
              <a:gd name="csX508" fmla="*/ 68388 w 326844"/>
              <a:gd name="csY508" fmla="*/ 91092 h 440383"/>
              <a:gd name="csX509" fmla="*/ 68600 w 326844"/>
              <a:gd name="csY509" fmla="*/ 91043 h 440383"/>
              <a:gd name="csX510" fmla="*/ 68734 w 326844"/>
              <a:gd name="csY510" fmla="*/ 90925 h 440383"/>
              <a:gd name="csX511" fmla="*/ 68765 w 326844"/>
              <a:gd name="csY511" fmla="*/ 90863 h 440383"/>
              <a:gd name="csX512" fmla="*/ 68798 w 326844"/>
              <a:gd name="csY512" fmla="*/ 90822 h 440383"/>
              <a:gd name="csX513" fmla="*/ 69212 w 326844"/>
              <a:gd name="csY513" fmla="*/ 90436 h 440383"/>
              <a:gd name="csX514" fmla="*/ 69355 w 326844"/>
              <a:gd name="csY514" fmla="*/ 90225 h 440383"/>
              <a:gd name="csX515" fmla="*/ 69644 w 326844"/>
              <a:gd name="csY515" fmla="*/ 89642 h 440383"/>
              <a:gd name="csX516" fmla="*/ 69545 w 326844"/>
              <a:gd name="csY516" fmla="*/ 89649 h 440383"/>
              <a:gd name="csX517" fmla="*/ 69806 w 326844"/>
              <a:gd name="csY517" fmla="*/ 88505 h 440383"/>
              <a:gd name="csX518" fmla="*/ 69493 w 326844"/>
              <a:gd name="csY518" fmla="*/ 87264 h 440383"/>
              <a:gd name="csX519" fmla="*/ 70795 w 326844"/>
              <a:gd name="csY519" fmla="*/ 87272 h 440383"/>
              <a:gd name="csX520" fmla="*/ 71144 w 326844"/>
              <a:gd name="csY520" fmla="*/ 87595 h 440383"/>
              <a:gd name="csX521" fmla="*/ 71440 w 326844"/>
              <a:gd name="csY521" fmla="*/ 87575 h 440383"/>
              <a:gd name="csX522" fmla="*/ 71698 w 326844"/>
              <a:gd name="csY522" fmla="*/ 87557 h 440383"/>
              <a:gd name="csX523" fmla="*/ 72220 w 326844"/>
              <a:gd name="csY523" fmla="*/ 86948 h 440383"/>
              <a:gd name="csX524" fmla="*/ 72729 w 326844"/>
              <a:gd name="csY524" fmla="*/ 86797 h 440383"/>
              <a:gd name="csX525" fmla="*/ 73926 w 326844"/>
              <a:gd name="csY525" fmla="*/ 86851 h 440383"/>
              <a:gd name="csX526" fmla="*/ 74095 w 326844"/>
              <a:gd name="csY526" fmla="*/ 86878 h 440383"/>
              <a:gd name="csX527" fmla="*/ 74377 w 326844"/>
              <a:gd name="csY527" fmla="*/ 86032 h 440383"/>
              <a:gd name="csX528" fmla="*/ 74423 w 326844"/>
              <a:gd name="csY528" fmla="*/ 85997 h 440383"/>
              <a:gd name="csX529" fmla="*/ 74590 w 326844"/>
              <a:gd name="csY529" fmla="*/ 85957 h 440383"/>
              <a:gd name="csX530" fmla="*/ 74831 w 326844"/>
              <a:gd name="csY530" fmla="*/ 85992 h 440383"/>
              <a:gd name="csX531" fmla="*/ 73831 w 326844"/>
              <a:gd name="csY531" fmla="*/ 85023 h 440383"/>
              <a:gd name="csX532" fmla="*/ 73792 w 326844"/>
              <a:gd name="csY532" fmla="*/ 84988 h 440383"/>
              <a:gd name="csX533" fmla="*/ 73575 w 326844"/>
              <a:gd name="csY533" fmla="*/ 84512 h 440383"/>
              <a:gd name="csX534" fmla="*/ 73634 w 326844"/>
              <a:gd name="csY534" fmla="*/ 84308 h 440383"/>
              <a:gd name="csX535" fmla="*/ 73494 w 326844"/>
              <a:gd name="csY535" fmla="*/ 84350 h 440383"/>
              <a:gd name="csX536" fmla="*/ 73104 w 326844"/>
              <a:gd name="csY536" fmla="*/ 84240 h 440383"/>
              <a:gd name="csX537" fmla="*/ 72691 w 326844"/>
              <a:gd name="csY537" fmla="*/ 83710 h 440383"/>
              <a:gd name="csX538" fmla="*/ 72569 w 326844"/>
              <a:gd name="csY538" fmla="*/ 83136 h 440383"/>
              <a:gd name="csX539" fmla="*/ 72990 w 326844"/>
              <a:gd name="csY539" fmla="*/ 82857 h 440383"/>
              <a:gd name="csX540" fmla="*/ 72985 w 326844"/>
              <a:gd name="csY540" fmla="*/ 82623 h 440383"/>
              <a:gd name="csX541" fmla="*/ 73132 w 326844"/>
              <a:gd name="csY541" fmla="*/ 82445 h 440383"/>
              <a:gd name="csX542" fmla="*/ 73430 w 326844"/>
              <a:gd name="csY542" fmla="*/ 82463 h 440383"/>
              <a:gd name="csX543" fmla="*/ 73470 w 326844"/>
              <a:gd name="csY543" fmla="*/ 82401 h 440383"/>
              <a:gd name="csX544" fmla="*/ 73465 w 326844"/>
              <a:gd name="csY544" fmla="*/ 81939 h 440383"/>
              <a:gd name="csX545" fmla="*/ 73634 w 326844"/>
              <a:gd name="csY545" fmla="*/ 81577 h 440383"/>
              <a:gd name="csX546" fmla="*/ 73847 w 326844"/>
              <a:gd name="csY546" fmla="*/ 81230 h 440383"/>
              <a:gd name="csX547" fmla="*/ 73917 w 326844"/>
              <a:gd name="csY547" fmla="*/ 81037 h 440383"/>
              <a:gd name="csX548" fmla="*/ 74230 w 326844"/>
              <a:gd name="csY548" fmla="*/ 81075 h 440383"/>
              <a:gd name="csX549" fmla="*/ 75153 w 326844"/>
              <a:gd name="csY549" fmla="*/ 80695 h 440383"/>
              <a:gd name="csX550" fmla="*/ 75844 w 326844"/>
              <a:gd name="csY550" fmla="*/ 80226 h 440383"/>
              <a:gd name="csX551" fmla="*/ 76296 w 326844"/>
              <a:gd name="csY551" fmla="*/ 79696 h 440383"/>
              <a:gd name="csX552" fmla="*/ 77144 w 326844"/>
              <a:gd name="csY552" fmla="*/ 79200 h 440383"/>
              <a:gd name="csX553" fmla="*/ 77506 w 326844"/>
              <a:gd name="csY553" fmla="*/ 79976 h 440383"/>
              <a:gd name="csX554" fmla="*/ 77775 w 326844"/>
              <a:gd name="csY554" fmla="*/ 80987 h 440383"/>
              <a:gd name="csX555" fmla="*/ 77800 w 326844"/>
              <a:gd name="csY555" fmla="*/ 81062 h 440383"/>
              <a:gd name="csX556" fmla="*/ 78565 w 326844"/>
              <a:gd name="csY556" fmla="*/ 80937 h 440383"/>
              <a:gd name="csX557" fmla="*/ 79104 w 326844"/>
              <a:gd name="csY557" fmla="*/ 80025 h 440383"/>
              <a:gd name="csX558" fmla="*/ 79091 w 326844"/>
              <a:gd name="csY558" fmla="*/ 79634 h 440383"/>
              <a:gd name="csX559" fmla="*/ 78633 w 326844"/>
              <a:gd name="csY559" fmla="*/ 78850 h 440383"/>
              <a:gd name="csX560" fmla="*/ 78146 w 326844"/>
              <a:gd name="csY560" fmla="*/ 77429 h 440383"/>
              <a:gd name="csX561" fmla="*/ 77938 w 326844"/>
              <a:gd name="csY561" fmla="*/ 76955 h 440383"/>
              <a:gd name="csX562" fmla="*/ 76633 w 326844"/>
              <a:gd name="csY562" fmla="*/ 76824 h 440383"/>
              <a:gd name="csX563" fmla="*/ 75592 w 326844"/>
              <a:gd name="csY563" fmla="*/ 77192 h 440383"/>
              <a:gd name="csX564" fmla="*/ 75041 w 326844"/>
              <a:gd name="csY564" fmla="*/ 77771 h 440383"/>
              <a:gd name="csX565" fmla="*/ 74616 w 326844"/>
              <a:gd name="csY565" fmla="*/ 78442 h 440383"/>
              <a:gd name="csX566" fmla="*/ 74347 w 326844"/>
              <a:gd name="csY566" fmla="*/ 78604 h 440383"/>
              <a:gd name="csX567" fmla="*/ 72461 w 326844"/>
              <a:gd name="csY567" fmla="*/ 77979 h 440383"/>
              <a:gd name="csX568" fmla="*/ 71812 w 326844"/>
              <a:gd name="csY568" fmla="*/ 77481 h 440383"/>
              <a:gd name="csX569" fmla="*/ 71437 w 326844"/>
              <a:gd name="csY569" fmla="*/ 77085 h 440383"/>
              <a:gd name="csX570" fmla="*/ 71260 w 326844"/>
              <a:gd name="csY570" fmla="*/ 76802 h 440383"/>
              <a:gd name="csX571" fmla="*/ 71122 w 326844"/>
              <a:gd name="csY571" fmla="*/ 76440 h 440383"/>
              <a:gd name="csX572" fmla="*/ 69675 w 326844"/>
              <a:gd name="csY572" fmla="*/ 75335 h 440383"/>
              <a:gd name="csX573" fmla="*/ 69699 w 326844"/>
              <a:gd name="csY573" fmla="*/ 75261 h 440383"/>
              <a:gd name="csX574" fmla="*/ 69738 w 326844"/>
              <a:gd name="csY574" fmla="*/ 75138 h 440383"/>
              <a:gd name="csX575" fmla="*/ 70370 w 326844"/>
              <a:gd name="csY575" fmla="*/ 73099 h 440383"/>
              <a:gd name="csX576" fmla="*/ 70896 w 326844"/>
              <a:gd name="csY576" fmla="*/ 71428 h 440383"/>
              <a:gd name="csX577" fmla="*/ 71415 w 326844"/>
              <a:gd name="csY577" fmla="*/ 70744 h 440383"/>
              <a:gd name="csX578" fmla="*/ 71950 w 326844"/>
              <a:gd name="csY578" fmla="*/ 70052 h 440383"/>
              <a:gd name="csX579" fmla="*/ 72773 w 326844"/>
              <a:gd name="csY579" fmla="*/ 68559 h 440383"/>
              <a:gd name="csX580" fmla="*/ 76103 w 326844"/>
              <a:gd name="csY580" fmla="*/ 66704 h 440383"/>
              <a:gd name="csX581" fmla="*/ 76236 w 326844"/>
              <a:gd name="csY581" fmla="*/ 66654 h 440383"/>
              <a:gd name="csX582" fmla="*/ 78008 w 326844"/>
              <a:gd name="csY582" fmla="*/ 66211 h 440383"/>
              <a:gd name="csX583" fmla="*/ 78128 w 326844"/>
              <a:gd name="csY583" fmla="*/ 66198 h 440383"/>
              <a:gd name="csX584" fmla="*/ 79606 w 326844"/>
              <a:gd name="csY584" fmla="*/ 66055 h 440383"/>
              <a:gd name="csX585" fmla="*/ 80378 w 326844"/>
              <a:gd name="csY585" fmla="*/ 66018 h 440383"/>
              <a:gd name="csX586" fmla="*/ 81022 w 326844"/>
              <a:gd name="csY586" fmla="*/ 65989 h 440383"/>
              <a:gd name="csX587" fmla="*/ 82844 w 326844"/>
              <a:gd name="csY587" fmla="*/ 66546 h 440383"/>
              <a:gd name="csX588" fmla="*/ 83274 w 326844"/>
              <a:gd name="csY588" fmla="*/ 67116 h 440383"/>
              <a:gd name="csX589" fmla="*/ 83524 w 326844"/>
              <a:gd name="csY589" fmla="*/ 67379 h 440383"/>
              <a:gd name="csX590" fmla="*/ 85004 w 326844"/>
              <a:gd name="csY590" fmla="*/ 67940 h 440383"/>
              <a:gd name="csX591" fmla="*/ 84988 w 326844"/>
              <a:gd name="csY591" fmla="*/ 67908 h 440383"/>
              <a:gd name="csX592" fmla="*/ 84688 w 326844"/>
              <a:gd name="csY592" fmla="*/ 67250 h 440383"/>
              <a:gd name="csX593" fmla="*/ 84580 w 326844"/>
              <a:gd name="csY593" fmla="*/ 67015 h 440383"/>
              <a:gd name="csX594" fmla="*/ 84420 w 326844"/>
              <a:gd name="csY594" fmla="*/ 66526 h 440383"/>
              <a:gd name="csX595" fmla="*/ 84346 w 326844"/>
              <a:gd name="csY595" fmla="*/ 66268 h 440383"/>
              <a:gd name="csX596" fmla="*/ 84322 w 326844"/>
              <a:gd name="csY596" fmla="*/ 66180 h 440383"/>
              <a:gd name="csX597" fmla="*/ 84328 w 326844"/>
              <a:gd name="csY597" fmla="*/ 66116 h 440383"/>
              <a:gd name="csX598" fmla="*/ 84236 w 326844"/>
              <a:gd name="csY598" fmla="*/ 65722 h 440383"/>
              <a:gd name="csX599" fmla="*/ 84223 w 326844"/>
              <a:gd name="csY599" fmla="*/ 65720 h 440383"/>
              <a:gd name="csX600" fmla="*/ 83986 w 326844"/>
              <a:gd name="csY600" fmla="*/ 65079 h 440383"/>
              <a:gd name="csX601" fmla="*/ 83986 w 326844"/>
              <a:gd name="csY601" fmla="*/ 65029 h 440383"/>
              <a:gd name="csX602" fmla="*/ 84030 w 326844"/>
              <a:gd name="csY602" fmla="*/ 63172 h 440383"/>
              <a:gd name="csX603" fmla="*/ 84030 w 326844"/>
              <a:gd name="csY603" fmla="*/ 63084 h 440383"/>
              <a:gd name="csX604" fmla="*/ 83993 w 326844"/>
              <a:gd name="csY604" fmla="*/ 61830 h 440383"/>
              <a:gd name="csX605" fmla="*/ 83728 w 326844"/>
              <a:gd name="csY605" fmla="*/ 60942 h 440383"/>
              <a:gd name="csX606" fmla="*/ 83348 w 326844"/>
              <a:gd name="csY606" fmla="*/ 59684 h 440383"/>
              <a:gd name="csX607" fmla="*/ 82901 w 326844"/>
              <a:gd name="csY607" fmla="*/ 58263 h 440383"/>
              <a:gd name="csX608" fmla="*/ 82186 w 326844"/>
              <a:gd name="csY608" fmla="*/ 58242 h 440383"/>
              <a:gd name="csX609" fmla="*/ 82226 w 326844"/>
              <a:gd name="csY609" fmla="*/ 57426 h 440383"/>
              <a:gd name="csX610" fmla="*/ 82259 w 326844"/>
              <a:gd name="csY610" fmla="*/ 55979 h 440383"/>
              <a:gd name="csX611" fmla="*/ 82283 w 326844"/>
              <a:gd name="csY611" fmla="*/ 55894 h 440383"/>
              <a:gd name="csX612" fmla="*/ 82916 w 326844"/>
              <a:gd name="csY612" fmla="*/ 54065 h 440383"/>
              <a:gd name="csX613" fmla="*/ 83055 w 326844"/>
              <a:gd name="csY613" fmla="*/ 53684 h 440383"/>
              <a:gd name="csX614" fmla="*/ 83179 w 326844"/>
              <a:gd name="csY614" fmla="*/ 53366 h 440383"/>
              <a:gd name="csX615" fmla="*/ 83657 w 326844"/>
              <a:gd name="csY615" fmla="*/ 52875 h 440383"/>
              <a:gd name="csX616" fmla="*/ 84686 w 326844"/>
              <a:gd name="csY616" fmla="*/ 51842 h 440383"/>
              <a:gd name="csX617" fmla="*/ 85181 w 326844"/>
              <a:gd name="csY617" fmla="*/ 50386 h 440383"/>
              <a:gd name="csX618" fmla="*/ 85694 w 326844"/>
              <a:gd name="csY618" fmla="*/ 48990 h 440383"/>
              <a:gd name="csX619" fmla="*/ 85913 w 326844"/>
              <a:gd name="csY619" fmla="*/ 48385 h 440383"/>
              <a:gd name="csX620" fmla="*/ 86510 w 326844"/>
              <a:gd name="csY620" fmla="*/ 47892 h 440383"/>
              <a:gd name="csX621" fmla="*/ 87461 w 326844"/>
              <a:gd name="csY621" fmla="*/ 48078 h 440383"/>
              <a:gd name="csX622" fmla="*/ 88215 w 326844"/>
              <a:gd name="csY622" fmla="*/ 48328 h 440383"/>
              <a:gd name="csX623" fmla="*/ 88864 w 326844"/>
              <a:gd name="csY623" fmla="*/ 48560 h 440383"/>
              <a:gd name="csX624" fmla="*/ 89987 w 326844"/>
              <a:gd name="csY624" fmla="*/ 48893 h 440383"/>
              <a:gd name="csX625" fmla="*/ 91350 w 326844"/>
              <a:gd name="csY625" fmla="*/ 48821 h 440383"/>
              <a:gd name="csX626" fmla="*/ 92578 w 326844"/>
              <a:gd name="csY626" fmla="*/ 48457 h 440383"/>
              <a:gd name="csX627" fmla="*/ 93900 w 326844"/>
              <a:gd name="csY627" fmla="*/ 48207 h 440383"/>
              <a:gd name="csX628" fmla="*/ 95899 w 326844"/>
              <a:gd name="csY628" fmla="*/ 48701 h 440383"/>
              <a:gd name="csX629" fmla="*/ 96844 w 326844"/>
              <a:gd name="csY629" fmla="*/ 48810 h 440383"/>
              <a:gd name="csX630" fmla="*/ 97542 w 326844"/>
              <a:gd name="csY630" fmla="*/ 48437 h 440383"/>
              <a:gd name="csX631" fmla="*/ 97614 w 326844"/>
              <a:gd name="csY631" fmla="*/ 47273 h 440383"/>
              <a:gd name="csX632" fmla="*/ 97344 w 326844"/>
              <a:gd name="csY632" fmla="*/ 46898 h 440383"/>
              <a:gd name="csX633" fmla="*/ 96739 w 326844"/>
              <a:gd name="csY633" fmla="*/ 46328 h 440383"/>
              <a:gd name="csX634" fmla="*/ 96005 w 326844"/>
              <a:gd name="csY634" fmla="*/ 45256 h 440383"/>
              <a:gd name="csX635" fmla="*/ 96761 w 326844"/>
              <a:gd name="csY635" fmla="*/ 44423 h 440383"/>
              <a:gd name="csX636" fmla="*/ 96833 w 326844"/>
              <a:gd name="csY636" fmla="*/ 44346 h 440383"/>
              <a:gd name="csX637" fmla="*/ 97138 w 326844"/>
              <a:gd name="csY637" fmla="*/ 43774 h 440383"/>
              <a:gd name="csX638" fmla="*/ 97134 w 326844"/>
              <a:gd name="csY638" fmla="*/ 43706 h 440383"/>
              <a:gd name="csX639" fmla="*/ 97127 w 326844"/>
              <a:gd name="csY639" fmla="*/ 43603 h 440383"/>
              <a:gd name="csX640" fmla="*/ 97112 w 326844"/>
              <a:gd name="csY640" fmla="*/ 43325 h 440383"/>
              <a:gd name="csX641" fmla="*/ 97011 w 326844"/>
              <a:gd name="csY641" fmla="*/ 41490 h 440383"/>
              <a:gd name="csX642" fmla="*/ 96658 w 326844"/>
              <a:gd name="csY642" fmla="*/ 40010 h 440383"/>
              <a:gd name="csX643" fmla="*/ 96511 w 326844"/>
              <a:gd name="csY643" fmla="*/ 39447 h 440383"/>
              <a:gd name="csX644" fmla="*/ 96546 w 326844"/>
              <a:gd name="csY644" fmla="*/ 39374 h 440383"/>
              <a:gd name="csX645" fmla="*/ 96825 w 326844"/>
              <a:gd name="csY645" fmla="*/ 38864 h 440383"/>
              <a:gd name="csX646" fmla="*/ 96982 w 326844"/>
              <a:gd name="csY646" fmla="*/ 38620 h 440383"/>
              <a:gd name="csX647" fmla="*/ 97421 w 326844"/>
              <a:gd name="csY647" fmla="*/ 37943 h 440383"/>
              <a:gd name="csX648" fmla="*/ 97853 w 326844"/>
              <a:gd name="csY648" fmla="*/ 37377 h 440383"/>
              <a:gd name="csX649" fmla="*/ 99723 w 326844"/>
              <a:gd name="csY649" fmla="*/ 38511 h 440383"/>
              <a:gd name="csX650" fmla="*/ 100758 w 326844"/>
              <a:gd name="csY650" fmla="*/ 39184 h 440383"/>
              <a:gd name="csX651" fmla="*/ 100834 w 326844"/>
              <a:gd name="csY651" fmla="*/ 39234 h 440383"/>
              <a:gd name="csX652" fmla="*/ 100953 w 326844"/>
              <a:gd name="csY652" fmla="*/ 39306 h 440383"/>
              <a:gd name="csX653" fmla="*/ 101345 w 326844"/>
              <a:gd name="csY653" fmla="*/ 39528 h 440383"/>
              <a:gd name="csX654" fmla="*/ 101648 w 326844"/>
              <a:gd name="csY654" fmla="*/ 39686 h 440383"/>
              <a:gd name="csX655" fmla="*/ 101977 w 326844"/>
              <a:gd name="csY655" fmla="*/ 39835 h 440383"/>
              <a:gd name="csX656" fmla="*/ 102198 w 326844"/>
              <a:gd name="csY656" fmla="*/ 39936 h 440383"/>
              <a:gd name="csX657" fmla="*/ 103608 w 326844"/>
              <a:gd name="csY657" fmla="*/ 40453 h 440383"/>
              <a:gd name="csX658" fmla="*/ 104007 w 326844"/>
              <a:gd name="csY658" fmla="*/ 40602 h 440383"/>
              <a:gd name="csX659" fmla="*/ 104456 w 326844"/>
              <a:gd name="csY659" fmla="*/ 40771 h 440383"/>
              <a:gd name="csX660" fmla="*/ 105208 w 326844"/>
              <a:gd name="csY660" fmla="*/ 41054 h 440383"/>
              <a:gd name="csX661" fmla="*/ 105785 w 326844"/>
              <a:gd name="csY661" fmla="*/ 41257 h 440383"/>
              <a:gd name="csX662" fmla="*/ 107131 w 326844"/>
              <a:gd name="csY662" fmla="*/ 41674 h 440383"/>
              <a:gd name="csX663" fmla="*/ 107598 w 326844"/>
              <a:gd name="csY663" fmla="*/ 41812 h 440383"/>
              <a:gd name="csX664" fmla="*/ 107736 w 326844"/>
              <a:gd name="csY664" fmla="*/ 41843 h 440383"/>
              <a:gd name="csX665" fmla="*/ 108536 w 326844"/>
              <a:gd name="csY665" fmla="*/ 42025 h 440383"/>
              <a:gd name="csX666" fmla="*/ 109124 w 326844"/>
              <a:gd name="csY666" fmla="*/ 42029 h 440383"/>
              <a:gd name="csX667" fmla="*/ 109187 w 326844"/>
              <a:gd name="csY667" fmla="*/ 42029 h 440383"/>
              <a:gd name="csX668" fmla="*/ 109748 w 326844"/>
              <a:gd name="csY668" fmla="*/ 41931 h 440383"/>
              <a:gd name="csX669" fmla="*/ 110255 w 326844"/>
              <a:gd name="csY669" fmla="*/ 41858 h 440383"/>
              <a:gd name="csX670" fmla="*/ 110380 w 326844"/>
              <a:gd name="csY670" fmla="*/ 41843 h 440383"/>
              <a:gd name="csX671" fmla="*/ 110476 w 326844"/>
              <a:gd name="csY671" fmla="*/ 41854 h 440383"/>
              <a:gd name="csX672" fmla="*/ 110829 w 326844"/>
              <a:gd name="csY672" fmla="*/ 41895 h 440383"/>
              <a:gd name="csX673" fmla="*/ 111496 w 326844"/>
              <a:gd name="csY673" fmla="*/ 41977 h 440383"/>
              <a:gd name="csX674" fmla="*/ 112285 w 326844"/>
              <a:gd name="csY674" fmla="*/ 42626 h 440383"/>
              <a:gd name="csX675" fmla="*/ 112331 w 326844"/>
              <a:gd name="csY675" fmla="*/ 42645 h 440383"/>
              <a:gd name="csX676" fmla="*/ 112465 w 326844"/>
              <a:gd name="csY676" fmla="*/ 42702 h 440383"/>
              <a:gd name="csX677" fmla="*/ 113000 w 326844"/>
              <a:gd name="csY677" fmla="*/ 42601 h 440383"/>
              <a:gd name="csX678" fmla="*/ 113635 w 326844"/>
              <a:gd name="csY678" fmla="*/ 42288 h 440383"/>
              <a:gd name="csX679" fmla="*/ 113817 w 326844"/>
              <a:gd name="csY679" fmla="*/ 41977 h 440383"/>
              <a:gd name="csX680" fmla="*/ 113984 w 326844"/>
              <a:gd name="csY680" fmla="*/ 41486 h 440383"/>
              <a:gd name="csX681" fmla="*/ 115095 w 326844"/>
              <a:gd name="csY681" fmla="*/ 42124 h 440383"/>
              <a:gd name="csX682" fmla="*/ 115159 w 326844"/>
              <a:gd name="csY682" fmla="*/ 42187 h 440383"/>
              <a:gd name="csX683" fmla="*/ 114530 w 326844"/>
              <a:gd name="csY683" fmla="*/ 42645 h 440383"/>
              <a:gd name="csX684" fmla="*/ 113984 w 326844"/>
              <a:gd name="csY684" fmla="*/ 42928 h 440383"/>
              <a:gd name="csX685" fmla="*/ 114525 w 326844"/>
              <a:gd name="csY685" fmla="*/ 42779 h 440383"/>
              <a:gd name="csX686" fmla="*/ 115006 w 326844"/>
              <a:gd name="csY686" fmla="*/ 42413 h 440383"/>
              <a:gd name="csX687" fmla="*/ 115799 w 326844"/>
              <a:gd name="csY687" fmla="*/ 41795 h 440383"/>
              <a:gd name="csX688" fmla="*/ 116757 w 326844"/>
              <a:gd name="csY688" fmla="*/ 41499 h 440383"/>
              <a:gd name="csX689" fmla="*/ 117751 w 326844"/>
              <a:gd name="csY689" fmla="*/ 41334 h 440383"/>
              <a:gd name="csX690" fmla="*/ 118853 w 326844"/>
              <a:gd name="csY690" fmla="*/ 41056 h 440383"/>
              <a:gd name="csX691" fmla="*/ 119943 w 326844"/>
              <a:gd name="csY691" fmla="*/ 40946 h 440383"/>
              <a:gd name="csX692" fmla="*/ 121591 w 326844"/>
              <a:gd name="csY692" fmla="*/ 40405 h 440383"/>
              <a:gd name="csX693" fmla="*/ 122043 w 326844"/>
              <a:gd name="csY693" fmla="*/ 40337 h 440383"/>
              <a:gd name="csX694" fmla="*/ 122942 w 326844"/>
              <a:gd name="csY694" fmla="*/ 40026 h 440383"/>
              <a:gd name="csX695" fmla="*/ 123459 w 326844"/>
              <a:gd name="csY695" fmla="*/ 39925 h 440383"/>
              <a:gd name="csX696" fmla="*/ 123720 w 326844"/>
              <a:gd name="csY696" fmla="*/ 39398 h 440383"/>
              <a:gd name="csX697" fmla="*/ 123707 w 326844"/>
              <a:gd name="csY697" fmla="*/ 39337 h 440383"/>
              <a:gd name="csX698" fmla="*/ 123668 w 326844"/>
              <a:gd name="csY698" fmla="*/ 39195 h 440383"/>
              <a:gd name="csX699" fmla="*/ 124021 w 326844"/>
              <a:gd name="csY699" fmla="*/ 38278 h 440383"/>
              <a:gd name="csX700" fmla="*/ 124209 w 326844"/>
              <a:gd name="csY700" fmla="*/ 37978 h 440383"/>
              <a:gd name="csX701" fmla="*/ 125106 w 326844"/>
              <a:gd name="csY701" fmla="*/ 37489 h 440383"/>
              <a:gd name="csX702" fmla="*/ 125610 w 326844"/>
              <a:gd name="csY702" fmla="*/ 37092 h 440383"/>
              <a:gd name="csX703" fmla="*/ 125669 w 326844"/>
              <a:gd name="csY703" fmla="*/ 37020 h 440383"/>
              <a:gd name="csX704" fmla="*/ 125908 w 326844"/>
              <a:gd name="csY704" fmla="*/ 36715 h 440383"/>
              <a:gd name="csX705" fmla="*/ 126561 w 326844"/>
              <a:gd name="csY705" fmla="*/ 35788 h 440383"/>
              <a:gd name="csX706" fmla="*/ 126704 w 326844"/>
              <a:gd name="csY706" fmla="*/ 34367 h 440383"/>
              <a:gd name="csX707" fmla="*/ 126735 w 326844"/>
              <a:gd name="csY707" fmla="*/ 33670 h 440383"/>
              <a:gd name="csX708" fmla="*/ 126461 w 326844"/>
              <a:gd name="csY708" fmla="*/ 32721 h 440383"/>
              <a:gd name="csX709" fmla="*/ 126502 w 326844"/>
              <a:gd name="csY709" fmla="*/ 31730 h 440383"/>
              <a:gd name="csX710" fmla="*/ 126515 w 326844"/>
              <a:gd name="csY710" fmla="*/ 31208 h 440383"/>
              <a:gd name="csX711" fmla="*/ 126691 w 326844"/>
              <a:gd name="csY711" fmla="*/ 30189 h 440383"/>
              <a:gd name="csX712" fmla="*/ 126702 w 326844"/>
              <a:gd name="csY712" fmla="*/ 30123 h 440383"/>
              <a:gd name="csX713" fmla="*/ 126211 w 326844"/>
              <a:gd name="csY713" fmla="*/ 29669 h 440383"/>
              <a:gd name="csX714" fmla="*/ 126033 w 326844"/>
              <a:gd name="csY714" fmla="*/ 29182 h 440383"/>
              <a:gd name="csX715" fmla="*/ 125658 w 326844"/>
              <a:gd name="csY715" fmla="*/ 28963 h 440383"/>
              <a:gd name="csX716" fmla="*/ 125297 w 326844"/>
              <a:gd name="csY716" fmla="*/ 28588 h 440383"/>
              <a:gd name="csX717" fmla="*/ 125264 w 326844"/>
              <a:gd name="csY717" fmla="*/ 28483 h 440383"/>
              <a:gd name="csX718" fmla="*/ 125286 w 326844"/>
              <a:gd name="csY718" fmla="*/ 28279 h 440383"/>
              <a:gd name="csX719" fmla="*/ 125465 w 326844"/>
              <a:gd name="csY719" fmla="*/ 27865 h 440383"/>
              <a:gd name="csX720" fmla="*/ 125417 w 326844"/>
              <a:gd name="csY720" fmla="*/ 27696 h 440383"/>
              <a:gd name="csX721" fmla="*/ 125433 w 326844"/>
              <a:gd name="csY721" fmla="*/ 27544 h 440383"/>
              <a:gd name="csX722" fmla="*/ 125406 w 326844"/>
              <a:gd name="csY722" fmla="*/ 27483 h 440383"/>
              <a:gd name="csX723" fmla="*/ 125191 w 326844"/>
              <a:gd name="csY723" fmla="*/ 27051 h 440383"/>
              <a:gd name="csX724" fmla="*/ 125185 w 326844"/>
              <a:gd name="csY724" fmla="*/ 27043 h 440383"/>
              <a:gd name="csX725" fmla="*/ 124275 w 326844"/>
              <a:gd name="csY725" fmla="*/ 27064 h 440383"/>
              <a:gd name="csX726" fmla="*/ 124143 w 326844"/>
              <a:gd name="csY726" fmla="*/ 26661 h 440383"/>
              <a:gd name="csX727" fmla="*/ 124060 w 326844"/>
              <a:gd name="csY727" fmla="*/ 26383 h 440383"/>
              <a:gd name="csX728" fmla="*/ 123367 w 326844"/>
              <a:gd name="csY728" fmla="*/ 26405 h 440383"/>
              <a:gd name="csX729" fmla="*/ 123264 w 326844"/>
              <a:gd name="csY729" fmla="*/ 26391 h 440383"/>
              <a:gd name="csX730" fmla="*/ 123315 w 326844"/>
              <a:gd name="csY730" fmla="*/ 26356 h 440383"/>
              <a:gd name="csX731" fmla="*/ 123207 w 326844"/>
              <a:gd name="csY731" fmla="*/ 26262 h 440383"/>
              <a:gd name="csX732" fmla="*/ 123161 w 326844"/>
              <a:gd name="csY732" fmla="*/ 26247 h 440383"/>
              <a:gd name="csX733" fmla="*/ 123433 w 326844"/>
              <a:gd name="csY733" fmla="*/ 26060 h 440383"/>
              <a:gd name="csX734" fmla="*/ 123604 w 326844"/>
              <a:gd name="csY734" fmla="*/ 25793 h 440383"/>
              <a:gd name="csX735" fmla="*/ 123600 w 326844"/>
              <a:gd name="csY735" fmla="*/ 25484 h 440383"/>
              <a:gd name="csX736" fmla="*/ 123663 w 326844"/>
              <a:gd name="csY736" fmla="*/ 25093 h 440383"/>
              <a:gd name="csX737" fmla="*/ 123920 w 326844"/>
              <a:gd name="csY737" fmla="*/ 24896 h 440383"/>
              <a:gd name="csX738" fmla="*/ 124606 w 326844"/>
              <a:gd name="csY738" fmla="*/ 24563 h 440383"/>
              <a:gd name="csX739" fmla="*/ 124759 w 326844"/>
              <a:gd name="csY739" fmla="*/ 24594 h 440383"/>
              <a:gd name="csX740" fmla="*/ 125205 w 326844"/>
              <a:gd name="csY740" fmla="*/ 23901 h 440383"/>
              <a:gd name="csX741" fmla="*/ 125476 w 326844"/>
              <a:gd name="csY741" fmla="*/ 23342 h 440383"/>
              <a:gd name="csX742" fmla="*/ 125560 w 326844"/>
              <a:gd name="csY742" fmla="*/ 22697 h 440383"/>
              <a:gd name="csX743" fmla="*/ 125956 w 326844"/>
              <a:gd name="csY743" fmla="*/ 22219 h 440383"/>
              <a:gd name="csX744" fmla="*/ 126520 w 326844"/>
              <a:gd name="csY744" fmla="*/ 22173 h 440383"/>
              <a:gd name="csX745" fmla="*/ 126912 w 326844"/>
              <a:gd name="csY745" fmla="*/ 21838 h 440383"/>
              <a:gd name="csX746" fmla="*/ 126989 w 326844"/>
              <a:gd name="csY746" fmla="*/ 21441 h 440383"/>
              <a:gd name="csX747" fmla="*/ 127182 w 326844"/>
              <a:gd name="csY747" fmla="*/ 20862 h 440383"/>
              <a:gd name="csX748" fmla="*/ 127440 w 326844"/>
              <a:gd name="csY748" fmla="*/ 20463 h 440383"/>
              <a:gd name="csX749" fmla="*/ 127592 w 326844"/>
              <a:gd name="csY749" fmla="*/ 20152 h 440383"/>
              <a:gd name="csX750" fmla="*/ 127618 w 326844"/>
              <a:gd name="csY750" fmla="*/ 19753 h 440383"/>
              <a:gd name="csX751" fmla="*/ 127745 w 326844"/>
              <a:gd name="csY751" fmla="*/ 19621 h 440383"/>
              <a:gd name="csX752" fmla="*/ 128228 w 326844"/>
              <a:gd name="csY752" fmla="*/ 19512 h 440383"/>
              <a:gd name="csX753" fmla="*/ 129585 w 326844"/>
              <a:gd name="csY753" fmla="*/ 18801 h 440383"/>
              <a:gd name="csX754" fmla="*/ 130010 w 326844"/>
              <a:gd name="csY754" fmla="*/ 18845 h 440383"/>
              <a:gd name="csX755" fmla="*/ 130304 w 326844"/>
              <a:gd name="csY755" fmla="*/ 18630 h 440383"/>
              <a:gd name="csX756" fmla="*/ 130624 w 326844"/>
              <a:gd name="csY756" fmla="*/ 18505 h 440383"/>
              <a:gd name="csX757" fmla="*/ 131146 w 326844"/>
              <a:gd name="csY757" fmla="*/ 18365 h 440383"/>
              <a:gd name="csX758" fmla="*/ 133257 w 326844"/>
              <a:gd name="csY758" fmla="*/ 16999 h 440383"/>
              <a:gd name="csX759" fmla="*/ 135269 w 326844"/>
              <a:gd name="csY759" fmla="*/ 16706 h 440383"/>
              <a:gd name="csX760" fmla="*/ 136855 w 326844"/>
              <a:gd name="csY760" fmla="*/ 15559 h 440383"/>
              <a:gd name="csX761" fmla="*/ 137924 w 326844"/>
              <a:gd name="csY761" fmla="*/ 15046 h 440383"/>
              <a:gd name="csX762" fmla="*/ 141544 w 326844"/>
              <a:gd name="csY762" fmla="*/ 14662 h 440383"/>
              <a:gd name="csX763" fmla="*/ 142940 w 326844"/>
              <a:gd name="csY763" fmla="*/ 13724 h 440383"/>
              <a:gd name="csX764" fmla="*/ 144260 w 326844"/>
              <a:gd name="csY764" fmla="*/ 12431 h 440383"/>
              <a:gd name="csX765" fmla="*/ 144131 w 326844"/>
              <a:gd name="csY765" fmla="*/ 11874 h 440383"/>
              <a:gd name="csX766" fmla="*/ 144609 w 326844"/>
              <a:gd name="csY766" fmla="*/ 10957 h 440383"/>
              <a:gd name="csX767" fmla="*/ 144839 w 326844"/>
              <a:gd name="csY767" fmla="*/ 10821 h 440383"/>
              <a:gd name="csX768" fmla="*/ 143688 w 326844"/>
              <a:gd name="csY768" fmla="*/ 9254 h 440383"/>
              <a:gd name="csX769" fmla="*/ 144284 w 326844"/>
              <a:gd name="csY769" fmla="*/ 7441 h 440383"/>
              <a:gd name="csX770" fmla="*/ 144262 w 326844"/>
              <a:gd name="csY770" fmla="*/ 4264 h 440383"/>
              <a:gd name="csX771" fmla="*/ 144146 w 326844"/>
              <a:gd name="csY771" fmla="*/ 1592 h 440383"/>
              <a:gd name="csX772" fmla="*/ 144197 w 326844"/>
              <a:gd name="csY772" fmla="*/ 1624 h 440383"/>
              <a:gd name="csX773" fmla="*/ 144506 w 326844"/>
              <a:gd name="csY773" fmla="*/ 1822 h 440383"/>
              <a:gd name="csX774" fmla="*/ 144857 w 326844"/>
              <a:gd name="csY774" fmla="*/ 1828 h 440383"/>
              <a:gd name="csX775" fmla="*/ 145383 w 326844"/>
              <a:gd name="csY775" fmla="*/ 1912 h 440383"/>
              <a:gd name="csX776" fmla="*/ 145580 w 326844"/>
              <a:gd name="csY776" fmla="*/ 1914 h 440383"/>
              <a:gd name="csX777" fmla="*/ 145977 w 326844"/>
              <a:gd name="csY777" fmla="*/ 1681 h 440383"/>
              <a:gd name="csX778" fmla="*/ 146632 w 326844"/>
              <a:gd name="csY778" fmla="*/ 1513 h 440383"/>
              <a:gd name="csX779" fmla="*/ 146895 w 326844"/>
              <a:gd name="csY779" fmla="*/ 1570 h 440383"/>
              <a:gd name="csX780" fmla="*/ 147360 w 326844"/>
              <a:gd name="csY780" fmla="*/ 1581 h 440383"/>
              <a:gd name="csX781" fmla="*/ 147687 w 326844"/>
              <a:gd name="csY781" fmla="*/ 1526 h 440383"/>
              <a:gd name="csX782" fmla="*/ 148075 w 326844"/>
              <a:gd name="csY782" fmla="*/ 1335 h 440383"/>
              <a:gd name="csX783" fmla="*/ 148437 w 326844"/>
              <a:gd name="csY783" fmla="*/ 1116 h 440383"/>
              <a:gd name="csX784" fmla="*/ 149140 w 326844"/>
              <a:gd name="csY784" fmla="*/ 923 h 440383"/>
              <a:gd name="csX785" fmla="*/ 149976 w 326844"/>
              <a:gd name="csY785" fmla="*/ 699 h 440383"/>
              <a:gd name="csX786" fmla="*/ 150443 w 326844"/>
              <a:gd name="csY786" fmla="*/ 0 h 440383"/>
              <a:gd name="csX787" fmla="*/ 150535 w 326844"/>
              <a:gd name="csY787" fmla="*/ 167 h 440383"/>
              <a:gd name="csX788" fmla="*/ 150809 w 326844"/>
              <a:gd name="csY788" fmla="*/ 770 h 440383"/>
              <a:gd name="csX789" fmla="*/ 150881 w 326844"/>
              <a:gd name="csY789" fmla="*/ 936 h 440383"/>
              <a:gd name="csX790" fmla="*/ 150997 w 326844"/>
              <a:gd name="csY790" fmla="*/ 1085 h 440383"/>
              <a:gd name="csX791" fmla="*/ 151458 w 326844"/>
              <a:gd name="csY791" fmla="*/ 1622 h 440383"/>
              <a:gd name="csX792" fmla="*/ 151668 w 326844"/>
              <a:gd name="csY792" fmla="*/ 1912 h 440383"/>
              <a:gd name="csX793" fmla="*/ 151778 w 326844"/>
              <a:gd name="csY793" fmla="*/ 2091 h 440383"/>
              <a:gd name="csX794" fmla="*/ 151907 w 326844"/>
              <a:gd name="csY794" fmla="*/ 2291 h 440383"/>
              <a:gd name="csX795" fmla="*/ 152295 w 326844"/>
              <a:gd name="csY795" fmla="*/ 2907 h 440383"/>
              <a:gd name="csX796" fmla="*/ 152602 w 326844"/>
              <a:gd name="csY796" fmla="*/ 3363 h 440383"/>
              <a:gd name="csX797" fmla="*/ 152674 w 326844"/>
              <a:gd name="csY797" fmla="*/ 3484 h 440383"/>
              <a:gd name="csX798" fmla="*/ 152696 w 326844"/>
              <a:gd name="csY798" fmla="*/ 3514 h 440383"/>
              <a:gd name="csX799" fmla="*/ 152806 w 326844"/>
              <a:gd name="csY799" fmla="*/ 3615 h 440383"/>
              <a:gd name="csX800" fmla="*/ 153089 w 326844"/>
              <a:gd name="csY800" fmla="*/ 3889 h 440383"/>
              <a:gd name="csX801" fmla="*/ 153325 w 326844"/>
              <a:gd name="csY801" fmla="*/ 4117 h 440383"/>
              <a:gd name="csX802" fmla="*/ 153950 w 326844"/>
              <a:gd name="csY802" fmla="*/ 4707 h 440383"/>
              <a:gd name="csX803" fmla="*/ 154672 w 326844"/>
              <a:gd name="csY803" fmla="*/ 5148 h 440383"/>
              <a:gd name="csX804" fmla="*/ 154987 w 326844"/>
              <a:gd name="csY804" fmla="*/ 5715 h 440383"/>
              <a:gd name="csX805" fmla="*/ 155575 w 326844"/>
              <a:gd name="csY805" fmla="*/ 6502 h 440383"/>
              <a:gd name="csX806" fmla="*/ 155794 w 326844"/>
              <a:gd name="csY806" fmla="*/ 6886 h 440383"/>
              <a:gd name="csX807" fmla="*/ 156327 w 326844"/>
              <a:gd name="csY807" fmla="*/ 7945 h 440383"/>
              <a:gd name="csX808" fmla="*/ 156353 w 326844"/>
              <a:gd name="csY808" fmla="*/ 8048 h 440383"/>
              <a:gd name="csX809" fmla="*/ 156476 w 326844"/>
              <a:gd name="csY809" fmla="*/ 8388 h 440383"/>
              <a:gd name="csX810" fmla="*/ 156482 w 326844"/>
              <a:gd name="csY810" fmla="*/ 8401 h 440383"/>
              <a:gd name="csX811" fmla="*/ 156873 w 326844"/>
              <a:gd name="csY811" fmla="*/ 9315 h 440383"/>
              <a:gd name="csX812" fmla="*/ 156539 w 326844"/>
              <a:gd name="csY812" fmla="*/ 9868 h 440383"/>
              <a:gd name="csX813" fmla="*/ 156476 w 326844"/>
              <a:gd name="csY813" fmla="*/ 9949 h 440383"/>
              <a:gd name="csX814" fmla="*/ 155419 w 326844"/>
              <a:gd name="csY814" fmla="*/ 10466 h 440383"/>
              <a:gd name="csX815" fmla="*/ 155040 w 326844"/>
              <a:gd name="csY815" fmla="*/ 10661 h 440383"/>
              <a:gd name="csX816" fmla="*/ 154481 w 326844"/>
              <a:gd name="csY816" fmla="*/ 10835 h 440383"/>
              <a:gd name="csX817" fmla="*/ 154459 w 326844"/>
              <a:gd name="csY817" fmla="*/ 10806 h 440383"/>
              <a:gd name="csX818" fmla="*/ 153893 w 326844"/>
              <a:gd name="csY818" fmla="*/ 11187 h 440383"/>
              <a:gd name="csX819" fmla="*/ 153672 w 326844"/>
              <a:gd name="csY819" fmla="*/ 11402 h 440383"/>
              <a:gd name="csX820" fmla="*/ 153303 w 326844"/>
              <a:gd name="csY820" fmla="*/ 11891 h 440383"/>
              <a:gd name="csX821" fmla="*/ 152690 w 326844"/>
              <a:gd name="csY821" fmla="*/ 13187 h 440383"/>
              <a:gd name="csX822" fmla="*/ 152335 w 326844"/>
              <a:gd name="csY822" fmla="*/ 15252 h 440383"/>
              <a:gd name="csX823" fmla="*/ 152414 w 326844"/>
              <a:gd name="csY823" fmla="*/ 16282 h 440383"/>
              <a:gd name="csX824" fmla="*/ 152122 w 326844"/>
              <a:gd name="csY824" fmla="*/ 16997 h 440383"/>
              <a:gd name="csX825" fmla="*/ 152012 w 326844"/>
              <a:gd name="csY825" fmla="*/ 17241 h 440383"/>
              <a:gd name="csX826" fmla="*/ 151738 w 326844"/>
              <a:gd name="csY826" fmla="*/ 17793 h 440383"/>
              <a:gd name="csX827" fmla="*/ 151160 w 326844"/>
              <a:gd name="csY827" fmla="*/ 18970 h 440383"/>
              <a:gd name="csX828" fmla="*/ 150291 w 326844"/>
              <a:gd name="csY828" fmla="*/ 20871 h 440383"/>
              <a:gd name="csX829" fmla="*/ 149892 w 326844"/>
              <a:gd name="csY829" fmla="*/ 22349 h 440383"/>
              <a:gd name="csX830" fmla="*/ 149002 w 326844"/>
              <a:gd name="csY830" fmla="*/ 23526 h 440383"/>
              <a:gd name="csX831" fmla="*/ 147630 w 326844"/>
              <a:gd name="csY831" fmla="*/ 26646 h 440383"/>
              <a:gd name="csX832" fmla="*/ 147873 w 326844"/>
              <a:gd name="csY832" fmla="*/ 28007 h 440383"/>
              <a:gd name="csX833" fmla="*/ 148276 w 326844"/>
              <a:gd name="csY833" fmla="*/ 29086 h 440383"/>
              <a:gd name="csX834" fmla="*/ 148779 w 326844"/>
              <a:gd name="csY834" fmla="*/ 30550 h 440383"/>
              <a:gd name="csX835" fmla="*/ 149035 w 326844"/>
              <a:gd name="csY835" fmla="*/ 31065 h 440383"/>
              <a:gd name="csX836" fmla="*/ 150096 w 326844"/>
              <a:gd name="csY836" fmla="*/ 32951 h 440383"/>
              <a:gd name="csX837" fmla="*/ 149916 w 326844"/>
              <a:gd name="csY837" fmla="*/ 35428 h 440383"/>
              <a:gd name="csX838" fmla="*/ 150526 w 326844"/>
              <a:gd name="csY838" fmla="*/ 38070 h 440383"/>
              <a:gd name="csX839" fmla="*/ 150465 w 326844"/>
              <a:gd name="csY839" fmla="*/ 38695 h 440383"/>
              <a:gd name="csX840" fmla="*/ 150355 w 326844"/>
              <a:gd name="csY840" fmla="*/ 39219 h 440383"/>
              <a:gd name="csX841" fmla="*/ 149916 w 326844"/>
              <a:gd name="csY841" fmla="*/ 40416 h 440383"/>
              <a:gd name="csX842" fmla="*/ 149818 w 326844"/>
              <a:gd name="csY842" fmla="*/ 40703 h 440383"/>
              <a:gd name="csX843" fmla="*/ 149511 w 326844"/>
              <a:gd name="csY843" fmla="*/ 41187 h 440383"/>
              <a:gd name="csX844" fmla="*/ 149237 w 326844"/>
              <a:gd name="csY844" fmla="*/ 41852 h 440383"/>
              <a:gd name="csX845" fmla="*/ 149197 w 326844"/>
              <a:gd name="csY845" fmla="*/ 42492 h 440383"/>
              <a:gd name="csX846" fmla="*/ 149537 w 326844"/>
              <a:gd name="csY846" fmla="*/ 43150 h 440383"/>
              <a:gd name="csX847" fmla="*/ 149724 w 326844"/>
              <a:gd name="csY847" fmla="*/ 44099 h 440383"/>
              <a:gd name="csX848" fmla="*/ 149743 w 326844"/>
              <a:gd name="csY848" fmla="*/ 44428 h 440383"/>
              <a:gd name="csX849" fmla="*/ 149807 w 326844"/>
              <a:gd name="csY849" fmla="*/ 45458 h 440383"/>
              <a:gd name="csX850" fmla="*/ 149581 w 326844"/>
              <a:gd name="csY850" fmla="*/ 46585 h 440383"/>
              <a:gd name="csX851" fmla="*/ 149509 w 326844"/>
              <a:gd name="csY851" fmla="*/ 47549 h 440383"/>
              <a:gd name="csX852" fmla="*/ 149905 w 326844"/>
              <a:gd name="csY852" fmla="*/ 49021 h 440383"/>
              <a:gd name="csX853" fmla="*/ 150120 w 326844"/>
              <a:gd name="csY853" fmla="*/ 49656 h 440383"/>
              <a:gd name="csX854" fmla="*/ 150248 w 326844"/>
              <a:gd name="csY854" fmla="*/ 50034 h 440383"/>
              <a:gd name="csX855" fmla="*/ 150180 w 326844"/>
              <a:gd name="csY855" fmla="*/ 50211 h 440383"/>
              <a:gd name="csX856" fmla="*/ 149853 w 326844"/>
              <a:gd name="csY856" fmla="*/ 50608 h 440383"/>
              <a:gd name="csX857" fmla="*/ 149596 w 326844"/>
              <a:gd name="csY857" fmla="*/ 50919 h 440383"/>
              <a:gd name="csX858" fmla="*/ 149616 w 326844"/>
              <a:gd name="csY858" fmla="*/ 51366 h 440383"/>
              <a:gd name="csX859" fmla="*/ 149995 w 326844"/>
              <a:gd name="csY859" fmla="*/ 52316 h 440383"/>
              <a:gd name="csX860" fmla="*/ 150230 w 326844"/>
              <a:gd name="csY860" fmla="*/ 52763 h 440383"/>
              <a:gd name="csX861" fmla="*/ 150296 w 326844"/>
              <a:gd name="csY861" fmla="*/ 52816 h 440383"/>
              <a:gd name="csX862" fmla="*/ 150761 w 326844"/>
              <a:gd name="csY862" fmla="*/ 53245 h 440383"/>
              <a:gd name="csX863" fmla="*/ 151157 w 326844"/>
              <a:gd name="csY863" fmla="*/ 53614 h 440383"/>
              <a:gd name="csX864" fmla="*/ 151620 w 326844"/>
              <a:gd name="csY864" fmla="*/ 54050 h 440383"/>
              <a:gd name="csX865" fmla="*/ 151907 w 326844"/>
              <a:gd name="csY865" fmla="*/ 54407 h 440383"/>
              <a:gd name="csX866" fmla="*/ 152357 w 326844"/>
              <a:gd name="csY866" fmla="*/ 54859 h 440383"/>
              <a:gd name="csX867" fmla="*/ 152552 w 326844"/>
              <a:gd name="csY867" fmla="*/ 55166 h 440383"/>
              <a:gd name="csX868" fmla="*/ 152635 w 326844"/>
              <a:gd name="csY868" fmla="*/ 55304 h 440383"/>
              <a:gd name="csX869" fmla="*/ 152764 w 326844"/>
              <a:gd name="csY869" fmla="*/ 55490 h 440383"/>
              <a:gd name="csX870" fmla="*/ 152766 w 326844"/>
              <a:gd name="csY870" fmla="*/ 55554 h 440383"/>
              <a:gd name="csX871" fmla="*/ 152775 w 326844"/>
              <a:gd name="csY871" fmla="*/ 55823 h 440383"/>
              <a:gd name="csX872" fmla="*/ 152780 w 326844"/>
              <a:gd name="csY872" fmla="*/ 55984 h 440383"/>
              <a:gd name="csX873" fmla="*/ 152753 w 326844"/>
              <a:gd name="csY873" fmla="*/ 56391 h 440383"/>
              <a:gd name="csX874" fmla="*/ 152571 w 326844"/>
              <a:gd name="csY874" fmla="*/ 57623 h 440383"/>
              <a:gd name="csX875" fmla="*/ 152427 w 326844"/>
              <a:gd name="csY875" fmla="*/ 57825 h 440383"/>
              <a:gd name="csX876" fmla="*/ 152330 w 326844"/>
              <a:gd name="csY876" fmla="*/ 57935 h 440383"/>
              <a:gd name="csX877" fmla="*/ 151898 w 326844"/>
              <a:gd name="csY877" fmla="*/ 58388 h 440383"/>
              <a:gd name="csX878" fmla="*/ 151844 w 326844"/>
              <a:gd name="csY878" fmla="*/ 58584 h 440383"/>
              <a:gd name="csX879" fmla="*/ 151388 w 326844"/>
              <a:gd name="csY879" fmla="*/ 59621 h 440383"/>
              <a:gd name="csX880" fmla="*/ 151326 w 326844"/>
              <a:gd name="csY880" fmla="*/ 60098 h 440383"/>
              <a:gd name="csX881" fmla="*/ 150780 w 326844"/>
              <a:gd name="csY881" fmla="*/ 61565 h 440383"/>
              <a:gd name="csX882" fmla="*/ 150533 w 326844"/>
              <a:gd name="csY882" fmla="*/ 62124 h 440383"/>
              <a:gd name="csX883" fmla="*/ 149901 w 326844"/>
              <a:gd name="csY883" fmla="*/ 63957 h 440383"/>
              <a:gd name="csX884" fmla="*/ 149763 w 326844"/>
              <a:gd name="csY884" fmla="*/ 64306 h 440383"/>
              <a:gd name="csX885" fmla="*/ 149631 w 326844"/>
              <a:gd name="csY885" fmla="*/ 64667 h 440383"/>
              <a:gd name="csX886" fmla="*/ 149474 w 326844"/>
              <a:gd name="csY886" fmla="*/ 65064 h 440383"/>
              <a:gd name="csX887" fmla="*/ 149342 w 326844"/>
              <a:gd name="csY887" fmla="*/ 65437 h 440383"/>
              <a:gd name="csX888" fmla="*/ 149219 w 326844"/>
              <a:gd name="csY888" fmla="*/ 65831 h 440383"/>
              <a:gd name="csX889" fmla="*/ 149136 w 326844"/>
              <a:gd name="csY889" fmla="*/ 66209 h 440383"/>
              <a:gd name="csX890" fmla="*/ 149088 w 326844"/>
              <a:gd name="csY890" fmla="*/ 66399 h 440383"/>
              <a:gd name="csX891" fmla="*/ 149121 w 326844"/>
              <a:gd name="csY891" fmla="*/ 66610 h 440383"/>
              <a:gd name="csX892" fmla="*/ 149197 w 326844"/>
              <a:gd name="csY892" fmla="*/ 67395 h 440383"/>
              <a:gd name="csX893" fmla="*/ 149072 w 326844"/>
              <a:gd name="csY893" fmla="*/ 67750 h 440383"/>
              <a:gd name="csX894" fmla="*/ 147772 w 326844"/>
              <a:gd name="csY894" fmla="*/ 69850 h 440383"/>
              <a:gd name="csX895" fmla="*/ 147948 w 326844"/>
              <a:gd name="csY895" fmla="*/ 70692 h 440383"/>
              <a:gd name="csX896" fmla="*/ 147924 w 326844"/>
              <a:gd name="csY896" fmla="*/ 70712 h 440383"/>
              <a:gd name="csX897" fmla="*/ 147899 w 326844"/>
              <a:gd name="csY897" fmla="*/ 70722 h 440383"/>
              <a:gd name="csX898" fmla="*/ 147924 w 326844"/>
              <a:gd name="csY898" fmla="*/ 70966 h 440383"/>
              <a:gd name="csX899" fmla="*/ 147952 w 326844"/>
              <a:gd name="csY899" fmla="*/ 71411 h 440383"/>
              <a:gd name="csX900" fmla="*/ 147976 w 326844"/>
              <a:gd name="csY900" fmla="*/ 71529 h 440383"/>
              <a:gd name="csX901" fmla="*/ 148090 w 326844"/>
              <a:gd name="csY901" fmla="*/ 71685 h 440383"/>
              <a:gd name="csX902" fmla="*/ 148331 w 326844"/>
              <a:gd name="csY902" fmla="*/ 72016 h 440383"/>
              <a:gd name="csX903" fmla="*/ 148386 w 326844"/>
              <a:gd name="csY903" fmla="*/ 72082 h 440383"/>
              <a:gd name="csX904" fmla="*/ 149351 w 326844"/>
              <a:gd name="csY904" fmla="*/ 73388 h 440383"/>
              <a:gd name="csX905" fmla="*/ 149781 w 326844"/>
              <a:gd name="csY905" fmla="*/ 73976 h 440383"/>
              <a:gd name="csX906" fmla="*/ 150381 w 326844"/>
              <a:gd name="csY906" fmla="*/ 74772 h 440383"/>
              <a:gd name="csX907" fmla="*/ 150625 w 326844"/>
              <a:gd name="csY907" fmla="*/ 75004 h 440383"/>
              <a:gd name="csX908" fmla="*/ 152758 w 326844"/>
              <a:gd name="csY908" fmla="*/ 73125 h 440383"/>
              <a:gd name="csX909" fmla="*/ 152823 w 326844"/>
              <a:gd name="csY909" fmla="*/ 72952 h 440383"/>
              <a:gd name="csX910" fmla="*/ 152872 w 326844"/>
              <a:gd name="csY910" fmla="*/ 72505 h 440383"/>
              <a:gd name="csX911" fmla="*/ 154424 w 326844"/>
              <a:gd name="csY911" fmla="*/ 70394 h 440383"/>
              <a:gd name="csX912" fmla="*/ 154893 w 326844"/>
              <a:gd name="csY912" fmla="*/ 69745 h 440383"/>
              <a:gd name="csX913" fmla="*/ 155413 w 326844"/>
              <a:gd name="csY913" fmla="*/ 69041 h 440383"/>
              <a:gd name="csX914" fmla="*/ 156309 w 326844"/>
              <a:gd name="csY914" fmla="*/ 67818 h 440383"/>
              <a:gd name="csX915" fmla="*/ 156331 w 326844"/>
              <a:gd name="csY915" fmla="*/ 67831 h 440383"/>
              <a:gd name="csX916" fmla="*/ 156362 w 326844"/>
              <a:gd name="csY916" fmla="*/ 67846 h 440383"/>
              <a:gd name="csX917" fmla="*/ 156397 w 326844"/>
              <a:gd name="csY917" fmla="*/ 67813 h 440383"/>
              <a:gd name="csX918" fmla="*/ 156886 w 326844"/>
              <a:gd name="csY918" fmla="*/ 67539 h 440383"/>
              <a:gd name="csX919" fmla="*/ 157335 w 326844"/>
              <a:gd name="csY919" fmla="*/ 67245 h 440383"/>
              <a:gd name="csX920" fmla="*/ 158820 w 326844"/>
              <a:gd name="csY920" fmla="*/ 66355 h 440383"/>
              <a:gd name="csX921" fmla="*/ 160244 w 326844"/>
              <a:gd name="csY921" fmla="*/ 65557 h 440383"/>
              <a:gd name="csX922" fmla="*/ 161744 w 326844"/>
              <a:gd name="csY922" fmla="*/ 64762 h 440383"/>
              <a:gd name="csX923" fmla="*/ 163134 w 326844"/>
              <a:gd name="csY923" fmla="*/ 64018 h 440383"/>
              <a:gd name="csX924" fmla="*/ 163226 w 326844"/>
              <a:gd name="csY924" fmla="*/ 63970 h 440383"/>
              <a:gd name="csX925" fmla="*/ 163312 w 326844"/>
              <a:gd name="csY925" fmla="*/ 63946 h 440383"/>
              <a:gd name="csX926" fmla="*/ 167183 w 326844"/>
              <a:gd name="csY926" fmla="*/ 67566 h 440383"/>
              <a:gd name="csX927" fmla="*/ 168069 w 326844"/>
              <a:gd name="csY927" fmla="*/ 66461 h 440383"/>
              <a:gd name="csX928" fmla="*/ 168323 w 326844"/>
              <a:gd name="csY928" fmla="*/ 66125 h 440383"/>
              <a:gd name="csX929" fmla="*/ 168797 w 326844"/>
              <a:gd name="csY929" fmla="*/ 65498 h 440383"/>
              <a:gd name="csX930" fmla="*/ 170327 w 326844"/>
              <a:gd name="csY930" fmla="*/ 64336 h 440383"/>
              <a:gd name="csX931" fmla="*/ 171566 w 326844"/>
              <a:gd name="csY931" fmla="*/ 64303 h 440383"/>
              <a:gd name="csX932" fmla="*/ 173637 w 326844"/>
              <a:gd name="csY932" fmla="*/ 64617 h 440383"/>
              <a:gd name="csX933" fmla="*/ 175295 w 326844"/>
              <a:gd name="csY933" fmla="*/ 64876 h 440383"/>
              <a:gd name="csX934" fmla="*/ 181710 w 326844"/>
              <a:gd name="csY934" fmla="*/ 67932 h 440383"/>
              <a:gd name="csX935" fmla="*/ 184310 w 326844"/>
              <a:gd name="csY935" fmla="*/ 69138 h 440383"/>
              <a:gd name="csX936" fmla="*/ 185533 w 326844"/>
              <a:gd name="csY936" fmla="*/ 68574 h 440383"/>
              <a:gd name="csX937" fmla="*/ 186502 w 326844"/>
              <a:gd name="csY937" fmla="*/ 68230 h 440383"/>
              <a:gd name="csX938" fmla="*/ 186932 w 326844"/>
              <a:gd name="csY938" fmla="*/ 68228 h 440383"/>
              <a:gd name="csX939" fmla="*/ 187486 w 326844"/>
              <a:gd name="csY939" fmla="*/ 68375 h 440383"/>
              <a:gd name="csX940" fmla="*/ 189528 w 326844"/>
              <a:gd name="csY940" fmla="*/ 67815 h 440383"/>
              <a:gd name="csX941" fmla="*/ 189466 w 326844"/>
              <a:gd name="csY941" fmla="*/ 67862 h 440383"/>
              <a:gd name="csX942" fmla="*/ 188651 w 326844"/>
              <a:gd name="csY942" fmla="*/ 68515 h 440383"/>
              <a:gd name="csX943" fmla="*/ 188175 w 326844"/>
              <a:gd name="csY943" fmla="*/ 69107 h 440383"/>
              <a:gd name="csX944" fmla="*/ 187980 w 326844"/>
              <a:gd name="csY944" fmla="*/ 69350 h 440383"/>
              <a:gd name="csX945" fmla="*/ 187703 w 326844"/>
              <a:gd name="csY945" fmla="*/ 69694 h 440383"/>
              <a:gd name="csX946" fmla="*/ 188372 w 326844"/>
              <a:gd name="csY946" fmla="*/ 70826 h 440383"/>
              <a:gd name="csX947" fmla="*/ 188429 w 326844"/>
              <a:gd name="csY947" fmla="*/ 70920 h 440383"/>
              <a:gd name="csX948" fmla="*/ 188453 w 326844"/>
              <a:gd name="csY948" fmla="*/ 71282 h 440383"/>
              <a:gd name="csX949" fmla="*/ 188537 w 326844"/>
              <a:gd name="csY949" fmla="*/ 72119 h 440383"/>
              <a:gd name="csX950" fmla="*/ 188010 w 326844"/>
              <a:gd name="csY950" fmla="*/ 72860 h 440383"/>
              <a:gd name="csX951" fmla="*/ 188216 w 326844"/>
              <a:gd name="csY951" fmla="*/ 73185 h 440383"/>
              <a:gd name="csX952" fmla="*/ 189216 w 326844"/>
              <a:gd name="csY952" fmla="*/ 74660 h 440383"/>
              <a:gd name="csX953" fmla="*/ 189477 w 326844"/>
              <a:gd name="csY953" fmla="*/ 75009 h 440383"/>
              <a:gd name="csX954" fmla="*/ 189607 w 326844"/>
              <a:gd name="csY954" fmla="*/ 75182 h 440383"/>
              <a:gd name="csX955" fmla="*/ 190608 w 326844"/>
              <a:gd name="csY955" fmla="*/ 76074 h 440383"/>
              <a:gd name="csX956" fmla="*/ 190683 w 326844"/>
              <a:gd name="csY956" fmla="*/ 76131 h 440383"/>
              <a:gd name="csX957" fmla="*/ 190764 w 326844"/>
              <a:gd name="csY957" fmla="*/ 76208 h 440383"/>
              <a:gd name="csX958" fmla="*/ 190861 w 326844"/>
              <a:gd name="csY958" fmla="*/ 76300 h 440383"/>
              <a:gd name="csX959" fmla="*/ 191007 w 326844"/>
              <a:gd name="csY959" fmla="*/ 76431 h 440383"/>
              <a:gd name="csX960" fmla="*/ 191082 w 326844"/>
              <a:gd name="csY960" fmla="*/ 76482 h 440383"/>
              <a:gd name="csX961" fmla="*/ 191477 w 326844"/>
              <a:gd name="csY961" fmla="*/ 76745 h 440383"/>
              <a:gd name="csX962" fmla="*/ 191832 w 326844"/>
              <a:gd name="csY962" fmla="*/ 76377 h 440383"/>
              <a:gd name="csX963" fmla="*/ 192044 w 326844"/>
              <a:gd name="csY963" fmla="*/ 76280 h 440383"/>
              <a:gd name="csX964" fmla="*/ 192222 w 326844"/>
              <a:gd name="csY964" fmla="*/ 76269 h 440383"/>
              <a:gd name="csX965" fmla="*/ 192682 w 326844"/>
              <a:gd name="csY965" fmla="*/ 76280 h 440383"/>
              <a:gd name="csX966" fmla="*/ 193097 w 326844"/>
              <a:gd name="csY966" fmla="*/ 76285 h 440383"/>
              <a:gd name="csX967" fmla="*/ 193395 w 326844"/>
              <a:gd name="csY967" fmla="*/ 76199 h 440383"/>
              <a:gd name="csX968" fmla="*/ 194386 w 326844"/>
              <a:gd name="csY968" fmla="*/ 75892 h 440383"/>
              <a:gd name="csX969" fmla="*/ 194721 w 326844"/>
              <a:gd name="csY969" fmla="*/ 75899 h 440383"/>
              <a:gd name="csX970" fmla="*/ 195649 w 326844"/>
              <a:gd name="csY970" fmla="*/ 75853 h 440383"/>
              <a:gd name="csX971" fmla="*/ 196216 w 326844"/>
              <a:gd name="csY971" fmla="*/ 76004 h 440383"/>
              <a:gd name="csX972" fmla="*/ 196282 w 326844"/>
              <a:gd name="csY972" fmla="*/ 76039 h 440383"/>
              <a:gd name="csX973" fmla="*/ 196541 w 326844"/>
              <a:gd name="csY973" fmla="*/ 76177 h 440383"/>
              <a:gd name="csX974" fmla="*/ 197146 w 326844"/>
              <a:gd name="csY974" fmla="*/ 76543 h 440383"/>
              <a:gd name="csX975" fmla="*/ 197324 w 326844"/>
              <a:gd name="csY975" fmla="*/ 76458 h 440383"/>
              <a:gd name="csX976" fmla="*/ 197470 w 326844"/>
              <a:gd name="csY976" fmla="*/ 76758 h 440383"/>
              <a:gd name="csX977" fmla="*/ 197703 w 326844"/>
              <a:gd name="csY977" fmla="*/ 76732 h 440383"/>
              <a:gd name="csX978" fmla="*/ 198008 w 326844"/>
              <a:gd name="csY978" fmla="*/ 76749 h 440383"/>
              <a:gd name="csX979" fmla="*/ 198510 w 326844"/>
              <a:gd name="csY979" fmla="*/ 77017 h 440383"/>
              <a:gd name="csX980" fmla="*/ 198922 w 326844"/>
              <a:gd name="csY980" fmla="*/ 77367 h 440383"/>
              <a:gd name="csX981" fmla="*/ 199242 w 326844"/>
              <a:gd name="csY981" fmla="*/ 77668 h 440383"/>
              <a:gd name="csX982" fmla="*/ 199261 w 326844"/>
              <a:gd name="csY982" fmla="*/ 77690 h 440383"/>
              <a:gd name="csX983" fmla="*/ 199294 w 326844"/>
              <a:gd name="csY983" fmla="*/ 77725 h 440383"/>
              <a:gd name="csX984" fmla="*/ 199187 w 326844"/>
              <a:gd name="csY984" fmla="*/ 77995 h 440383"/>
              <a:gd name="csX985" fmla="*/ 198990 w 326844"/>
              <a:gd name="csY985" fmla="*/ 78472 h 440383"/>
              <a:gd name="csX986" fmla="*/ 199016 w 326844"/>
              <a:gd name="csY986" fmla="*/ 78492 h 440383"/>
              <a:gd name="csX987" fmla="*/ 199058 w 326844"/>
              <a:gd name="csY987" fmla="*/ 78523 h 440383"/>
              <a:gd name="csX988" fmla="*/ 199156 w 326844"/>
              <a:gd name="csY988" fmla="*/ 78593 h 440383"/>
              <a:gd name="csX989" fmla="*/ 199161 w 326844"/>
              <a:gd name="csY989" fmla="*/ 78595 h 440383"/>
              <a:gd name="csX990" fmla="*/ 199222 w 326844"/>
              <a:gd name="csY990" fmla="*/ 78635 h 440383"/>
              <a:gd name="csX991" fmla="*/ 199454 w 326844"/>
              <a:gd name="csY991" fmla="*/ 78808 h 440383"/>
              <a:gd name="csX992" fmla="*/ 199573 w 326844"/>
              <a:gd name="csY992" fmla="*/ 78896 h 440383"/>
              <a:gd name="csX993" fmla="*/ 199691 w 326844"/>
              <a:gd name="csY993" fmla="*/ 78979 h 440383"/>
              <a:gd name="csX994" fmla="*/ 200309 w 326844"/>
              <a:gd name="csY994" fmla="*/ 79420 h 440383"/>
              <a:gd name="csX995" fmla="*/ 201375 w 326844"/>
              <a:gd name="csY995" fmla="*/ 80222 h 440383"/>
              <a:gd name="csX996" fmla="*/ 201410 w 326844"/>
              <a:gd name="csY996" fmla="*/ 80443 h 440383"/>
              <a:gd name="csX997" fmla="*/ 201515 w 326844"/>
              <a:gd name="csY997" fmla="*/ 80658 h 440383"/>
              <a:gd name="csX998" fmla="*/ 201585 w 326844"/>
              <a:gd name="csY998" fmla="*/ 81002 h 440383"/>
              <a:gd name="csX999" fmla="*/ 201721 w 326844"/>
              <a:gd name="csY999" fmla="*/ 81051 h 440383"/>
              <a:gd name="csX1000" fmla="*/ 202243 w 326844"/>
              <a:gd name="csY1000" fmla="*/ 81704 h 440383"/>
              <a:gd name="csX1001" fmla="*/ 202482 w 326844"/>
              <a:gd name="csY1001" fmla="*/ 81721 h 440383"/>
              <a:gd name="csX1002" fmla="*/ 202752 w 326844"/>
              <a:gd name="csY1002" fmla="*/ 82017 h 440383"/>
              <a:gd name="csX1003" fmla="*/ 202934 w 326844"/>
              <a:gd name="csY1003" fmla="*/ 82526 h 440383"/>
              <a:gd name="csX1004" fmla="*/ 203337 w 326844"/>
              <a:gd name="csY1004" fmla="*/ 82691 h 440383"/>
              <a:gd name="csX1005" fmla="*/ 204142 w 326844"/>
              <a:gd name="csY1005" fmla="*/ 83618 h 440383"/>
              <a:gd name="csX1006" fmla="*/ 204479 w 326844"/>
              <a:gd name="csY1006" fmla="*/ 84479 h 440383"/>
              <a:gd name="csX1007" fmla="*/ 204988 w 326844"/>
              <a:gd name="csY1007" fmla="*/ 84795 h 440383"/>
              <a:gd name="csX1008" fmla="*/ 205354 w 326844"/>
              <a:gd name="csY1008" fmla="*/ 85085 h 440383"/>
              <a:gd name="csX1009" fmla="*/ 205900 w 326844"/>
              <a:gd name="csY1009" fmla="*/ 85720 h 440383"/>
              <a:gd name="csX1010" fmla="*/ 206729 w 326844"/>
              <a:gd name="csY1010" fmla="*/ 85981 h 440383"/>
              <a:gd name="csX1011" fmla="*/ 206950 w 326844"/>
              <a:gd name="csY1011" fmla="*/ 86181 h 440383"/>
              <a:gd name="csX1012" fmla="*/ 207134 w 326844"/>
              <a:gd name="csY1012" fmla="*/ 86275 h 440383"/>
              <a:gd name="csX1013" fmla="*/ 207818 w 326844"/>
              <a:gd name="csY1013" fmla="*/ 86623 h 440383"/>
              <a:gd name="csX1014" fmla="*/ 208219 w 326844"/>
              <a:gd name="csY1014" fmla="*/ 86696 h 440383"/>
              <a:gd name="csX1015" fmla="*/ 208614 w 326844"/>
              <a:gd name="csY1015" fmla="*/ 86830 h 440383"/>
              <a:gd name="csX1016" fmla="*/ 209053 w 326844"/>
              <a:gd name="csY1016" fmla="*/ 87178 h 440383"/>
              <a:gd name="csX1017" fmla="*/ 209607 w 326844"/>
              <a:gd name="csY1017" fmla="*/ 87671 h 440383"/>
              <a:gd name="csX1018" fmla="*/ 209739 w 326844"/>
              <a:gd name="csY1018" fmla="*/ 87788 h 440383"/>
              <a:gd name="csX1019" fmla="*/ 210258 w 326844"/>
              <a:gd name="csY1019" fmla="*/ 88163 h 440383"/>
              <a:gd name="csX1020" fmla="*/ 210956 w 326844"/>
              <a:gd name="csY1020" fmla="*/ 88478 h 440383"/>
              <a:gd name="csX1021" fmla="*/ 211473 w 326844"/>
              <a:gd name="csY1021" fmla="*/ 88838 h 440383"/>
              <a:gd name="csX1022" fmla="*/ 211889 w 326844"/>
              <a:gd name="csY1022" fmla="*/ 89270 h 440383"/>
              <a:gd name="csX1023" fmla="*/ 212181 w 326844"/>
              <a:gd name="csY1023" fmla="*/ 89581 h 440383"/>
              <a:gd name="csX1024" fmla="*/ 212887 w 326844"/>
              <a:gd name="csY1024" fmla="*/ 89859 h 440383"/>
              <a:gd name="csX1025" fmla="*/ 213198 w 326844"/>
              <a:gd name="csY1025" fmla="*/ 90357 h 440383"/>
              <a:gd name="csX1026" fmla="*/ 213441 w 326844"/>
              <a:gd name="csY1026" fmla="*/ 90561 h 440383"/>
              <a:gd name="csX1027" fmla="*/ 214382 w 326844"/>
              <a:gd name="csY1027" fmla="*/ 91357 h 440383"/>
              <a:gd name="csX1028" fmla="*/ 215046 w 326844"/>
              <a:gd name="csY1028" fmla="*/ 91922 h 440383"/>
              <a:gd name="csX1029" fmla="*/ 216175 w 326844"/>
              <a:gd name="csY1029" fmla="*/ 92666 h 440383"/>
              <a:gd name="csX1030" fmla="*/ 217901 w 326844"/>
              <a:gd name="csY1030" fmla="*/ 93352 h 440383"/>
              <a:gd name="csX1031" fmla="*/ 219056 w 326844"/>
              <a:gd name="csY1031" fmla="*/ 93887 h 440383"/>
              <a:gd name="csX1032" fmla="*/ 219179 w 326844"/>
              <a:gd name="csY1032" fmla="*/ 93959 h 440383"/>
              <a:gd name="csX1033" fmla="*/ 219652 w 326844"/>
              <a:gd name="csY1033" fmla="*/ 94163 h 440383"/>
              <a:gd name="csX1034" fmla="*/ 219749 w 326844"/>
              <a:gd name="csY1034" fmla="*/ 94200 h 440383"/>
              <a:gd name="csX1035" fmla="*/ 221319 w 326844"/>
              <a:gd name="csY1035" fmla="*/ 95430 h 440383"/>
              <a:gd name="csX1036" fmla="*/ 222103 w 326844"/>
              <a:gd name="csY1036" fmla="*/ 96158 h 440383"/>
              <a:gd name="csX1037" fmla="*/ 223222 w 326844"/>
              <a:gd name="csY1037" fmla="*/ 97123 h 440383"/>
              <a:gd name="csX1038" fmla="*/ 223031 w 326844"/>
              <a:gd name="csY1038" fmla="*/ 97331 h 440383"/>
              <a:gd name="csX1039" fmla="*/ 223415 w 326844"/>
              <a:gd name="csY1039" fmla="*/ 98717 h 440383"/>
              <a:gd name="csX1040" fmla="*/ 224070 w 326844"/>
              <a:gd name="csY1040" fmla="*/ 98552 h 440383"/>
              <a:gd name="csX1041" fmla="*/ 224129 w 326844"/>
              <a:gd name="csY1041" fmla="*/ 98743 h 440383"/>
              <a:gd name="csX1042" fmla="*/ 224248 w 326844"/>
              <a:gd name="csY1042" fmla="*/ 99107 h 440383"/>
              <a:gd name="csX1043" fmla="*/ 224682 w 326844"/>
              <a:gd name="csY1043" fmla="*/ 99405 h 440383"/>
              <a:gd name="csX1044" fmla="*/ 224697 w 326844"/>
              <a:gd name="csY1044" fmla="*/ 99506 h 440383"/>
              <a:gd name="csX1045" fmla="*/ 223450 w 326844"/>
              <a:gd name="csY1045" fmla="*/ 101534 h 440383"/>
              <a:gd name="csX1046" fmla="*/ 222663 w 326844"/>
              <a:gd name="csY1046" fmla="*/ 101834 h 440383"/>
              <a:gd name="csX1047" fmla="*/ 222294 w 326844"/>
              <a:gd name="csY1047" fmla="*/ 102093 h 440383"/>
              <a:gd name="csX1048" fmla="*/ 221882 w 326844"/>
              <a:gd name="csY1048" fmla="*/ 101792 h 440383"/>
              <a:gd name="csX1049" fmla="*/ 221446 w 326844"/>
              <a:gd name="csY1049" fmla="*/ 101792 h 440383"/>
              <a:gd name="csX1050" fmla="*/ 221082 w 326844"/>
              <a:gd name="csY1050" fmla="*/ 101174 h 440383"/>
              <a:gd name="csX1051" fmla="*/ 219501 w 326844"/>
              <a:gd name="csY1051" fmla="*/ 101371 h 440383"/>
              <a:gd name="csX1052" fmla="*/ 218600 w 326844"/>
              <a:gd name="csY1052" fmla="*/ 101926 h 440383"/>
              <a:gd name="csX1053" fmla="*/ 217600 w 326844"/>
              <a:gd name="csY1053" fmla="*/ 102544 h 440383"/>
              <a:gd name="csX1054" fmla="*/ 216351 w 326844"/>
              <a:gd name="csY1054" fmla="*/ 102974 h 440383"/>
              <a:gd name="csX1055" fmla="*/ 216164 w 326844"/>
              <a:gd name="csY1055" fmla="*/ 102932 h 440383"/>
              <a:gd name="csX1056" fmla="*/ 215575 w 326844"/>
              <a:gd name="csY1056" fmla="*/ 102538 h 440383"/>
              <a:gd name="csX1057" fmla="*/ 215266 w 326844"/>
              <a:gd name="csY1057" fmla="*/ 102329 h 440383"/>
              <a:gd name="csX1058" fmla="*/ 215035 w 326844"/>
              <a:gd name="csY1058" fmla="*/ 102080 h 440383"/>
              <a:gd name="csX1059" fmla="*/ 212586 w 326844"/>
              <a:gd name="csY1059" fmla="*/ 102029 h 440383"/>
              <a:gd name="csX1060" fmla="*/ 211341 w 326844"/>
              <a:gd name="csY1060" fmla="*/ 102634 h 440383"/>
              <a:gd name="csX1061" fmla="*/ 210824 w 326844"/>
              <a:gd name="csY1061" fmla="*/ 102886 h 440383"/>
              <a:gd name="csX1062" fmla="*/ 209805 w 326844"/>
              <a:gd name="csY1062" fmla="*/ 103364 h 440383"/>
              <a:gd name="csX1063" fmla="*/ 209210 w 326844"/>
              <a:gd name="csY1063" fmla="*/ 103669 h 440383"/>
              <a:gd name="csX1064" fmla="*/ 208844 w 326844"/>
              <a:gd name="csY1064" fmla="*/ 103914 h 440383"/>
              <a:gd name="csX1065" fmla="*/ 208787 w 326844"/>
              <a:gd name="csY1065" fmla="*/ 103954 h 440383"/>
              <a:gd name="csX1066" fmla="*/ 207511 w 326844"/>
              <a:gd name="csY1066" fmla="*/ 104750 h 440383"/>
              <a:gd name="csX1067" fmla="*/ 206805 w 326844"/>
              <a:gd name="csY1067" fmla="*/ 105114 h 440383"/>
              <a:gd name="csX1068" fmla="*/ 206766 w 326844"/>
              <a:gd name="csY1068" fmla="*/ 105140 h 440383"/>
              <a:gd name="csX1069" fmla="*/ 205409 w 326844"/>
              <a:gd name="csY1069" fmla="*/ 106464 h 440383"/>
              <a:gd name="csX1070" fmla="*/ 204111 w 326844"/>
              <a:gd name="csY1070" fmla="*/ 107657 h 440383"/>
              <a:gd name="csX1071" fmla="*/ 200469 w 326844"/>
              <a:gd name="csY1071" fmla="*/ 107554 h 440383"/>
              <a:gd name="csX1072" fmla="*/ 195565 w 326844"/>
              <a:gd name="csY1072" fmla="*/ 104925 h 440383"/>
              <a:gd name="csX1073" fmla="*/ 195495 w 326844"/>
              <a:gd name="csY1073" fmla="*/ 104899 h 440383"/>
              <a:gd name="csX1074" fmla="*/ 195087 w 326844"/>
              <a:gd name="csY1074" fmla="*/ 108282 h 440383"/>
              <a:gd name="csX1075" fmla="*/ 194886 w 326844"/>
              <a:gd name="csY1075" fmla="*/ 108983 h 440383"/>
              <a:gd name="csX1076" fmla="*/ 195083 w 326844"/>
              <a:gd name="csY1076" fmla="*/ 109066 h 440383"/>
              <a:gd name="csX1077" fmla="*/ 195133 w 326844"/>
              <a:gd name="csY1077" fmla="*/ 109875 h 440383"/>
              <a:gd name="csX1078" fmla="*/ 194767 w 326844"/>
              <a:gd name="csY1078" fmla="*/ 110165 h 440383"/>
              <a:gd name="csX1079" fmla="*/ 194794 w 326844"/>
              <a:gd name="csY1079" fmla="*/ 110575 h 440383"/>
              <a:gd name="csX1080" fmla="*/ 194548 w 326844"/>
              <a:gd name="csY1080" fmla="*/ 110871 h 440383"/>
              <a:gd name="csX1081" fmla="*/ 194445 w 326844"/>
              <a:gd name="csY1081" fmla="*/ 111108 h 440383"/>
              <a:gd name="csX1082" fmla="*/ 194449 w 326844"/>
              <a:gd name="csY1082" fmla="*/ 111162 h 440383"/>
              <a:gd name="csX1083" fmla="*/ 194833 w 326844"/>
              <a:gd name="csY1083" fmla="*/ 111895 h 440383"/>
              <a:gd name="csX1084" fmla="*/ 195011 w 326844"/>
              <a:gd name="csY1084" fmla="*/ 111831 h 440383"/>
              <a:gd name="csX1085" fmla="*/ 195175 w 326844"/>
              <a:gd name="csY1085" fmla="*/ 112614 h 440383"/>
              <a:gd name="csX1086" fmla="*/ 195190 w 326844"/>
              <a:gd name="csY1086" fmla="*/ 112690 h 440383"/>
              <a:gd name="csX1087" fmla="*/ 195337 w 326844"/>
              <a:gd name="csY1087" fmla="*/ 113383 h 440383"/>
              <a:gd name="csX1088" fmla="*/ 195298 w 326844"/>
              <a:gd name="csY1088" fmla="*/ 113670 h 440383"/>
              <a:gd name="csX1089" fmla="*/ 195214 w 326844"/>
              <a:gd name="csY1089" fmla="*/ 114295 h 440383"/>
              <a:gd name="csX1090" fmla="*/ 194829 w 326844"/>
              <a:gd name="csY1090" fmla="*/ 114374 h 440383"/>
              <a:gd name="csX1091" fmla="*/ 194833 w 326844"/>
              <a:gd name="csY1091" fmla="*/ 114425 h 440383"/>
              <a:gd name="csX1092" fmla="*/ 194699 w 326844"/>
              <a:gd name="csY1092" fmla="*/ 114751 h 440383"/>
              <a:gd name="csX1093" fmla="*/ 194647 w 326844"/>
              <a:gd name="csY1093" fmla="*/ 115003 h 440383"/>
              <a:gd name="csX1094" fmla="*/ 194666 w 326844"/>
              <a:gd name="csY1094" fmla="*/ 115185 h 440383"/>
              <a:gd name="csX1095" fmla="*/ 194726 w 326844"/>
              <a:gd name="csY1095" fmla="*/ 115321 h 440383"/>
              <a:gd name="csX1096" fmla="*/ 194835 w 326844"/>
              <a:gd name="csY1096" fmla="*/ 115437 h 440383"/>
              <a:gd name="csX1097" fmla="*/ 194818 w 326844"/>
              <a:gd name="csY1097" fmla="*/ 115716 h 440383"/>
              <a:gd name="csX1098" fmla="*/ 194826 w 326844"/>
              <a:gd name="csY1098" fmla="*/ 115972 h 440383"/>
              <a:gd name="csX1099" fmla="*/ 194877 w 326844"/>
              <a:gd name="csY1099" fmla="*/ 116018 h 440383"/>
              <a:gd name="csX1100" fmla="*/ 194973 w 326844"/>
              <a:gd name="csY1100" fmla="*/ 115990 h 440383"/>
              <a:gd name="csX1101" fmla="*/ 195043 w 326844"/>
              <a:gd name="csY1101" fmla="*/ 115990 h 440383"/>
              <a:gd name="csX1102" fmla="*/ 195089 w 326844"/>
              <a:gd name="csY1102" fmla="*/ 116010 h 440383"/>
              <a:gd name="csX1103" fmla="*/ 195059 w 326844"/>
              <a:gd name="csY1103" fmla="*/ 116121 h 440383"/>
              <a:gd name="csX1104" fmla="*/ 195109 w 326844"/>
              <a:gd name="csY1104" fmla="*/ 116176 h 440383"/>
              <a:gd name="csX1105" fmla="*/ 195032 w 326844"/>
              <a:gd name="csY1105" fmla="*/ 116352 h 440383"/>
              <a:gd name="csX1106" fmla="*/ 195160 w 326844"/>
              <a:gd name="csY1106" fmla="*/ 116619 h 440383"/>
              <a:gd name="csX1107" fmla="*/ 195239 w 326844"/>
              <a:gd name="csY1107" fmla="*/ 116825 h 440383"/>
              <a:gd name="csX1108" fmla="*/ 195289 w 326844"/>
              <a:gd name="csY1108" fmla="*/ 117108 h 440383"/>
              <a:gd name="csX1109" fmla="*/ 195107 w 326844"/>
              <a:gd name="csY1109" fmla="*/ 117325 h 440383"/>
              <a:gd name="csX1110" fmla="*/ 195083 w 326844"/>
              <a:gd name="csY1110" fmla="*/ 117395 h 440383"/>
              <a:gd name="csX1111" fmla="*/ 195203 w 326844"/>
              <a:gd name="csY1111" fmla="*/ 117617 h 440383"/>
              <a:gd name="csX1112" fmla="*/ 195274 w 326844"/>
              <a:gd name="csY1112" fmla="*/ 117783 h 440383"/>
              <a:gd name="csX1113" fmla="*/ 195269 w 326844"/>
              <a:gd name="csY1113" fmla="*/ 117842 h 440383"/>
              <a:gd name="csX1114" fmla="*/ 195182 w 326844"/>
              <a:gd name="csY1114" fmla="*/ 117974 h 440383"/>
              <a:gd name="csX1115" fmla="*/ 195144 w 326844"/>
              <a:gd name="csY1115" fmla="*/ 118121 h 440383"/>
              <a:gd name="csX1116" fmla="*/ 195285 w 326844"/>
              <a:gd name="csY1116" fmla="*/ 118358 h 440383"/>
              <a:gd name="csX1117" fmla="*/ 195416 w 326844"/>
              <a:gd name="csY1117" fmla="*/ 118559 h 440383"/>
              <a:gd name="csX1118" fmla="*/ 195611 w 326844"/>
              <a:gd name="csY1118" fmla="*/ 118570 h 440383"/>
              <a:gd name="csX1119" fmla="*/ 195695 w 326844"/>
              <a:gd name="csY1119" fmla="*/ 118711 h 440383"/>
              <a:gd name="csX1120" fmla="*/ 195717 w 326844"/>
              <a:gd name="csY1120" fmla="*/ 118847 h 440383"/>
              <a:gd name="csX1121" fmla="*/ 195684 w 326844"/>
              <a:gd name="csY1121" fmla="*/ 118971 h 440383"/>
              <a:gd name="csX1122" fmla="*/ 195423 w 326844"/>
              <a:gd name="csY1122" fmla="*/ 119035 h 440383"/>
              <a:gd name="csX1123" fmla="*/ 195346 w 326844"/>
              <a:gd name="csY1123" fmla="*/ 119145 h 440383"/>
              <a:gd name="csX1124" fmla="*/ 195331 w 326844"/>
              <a:gd name="csY1124" fmla="*/ 119208 h 440383"/>
              <a:gd name="csX1125" fmla="*/ 195486 w 326844"/>
              <a:gd name="csY1125" fmla="*/ 119399 h 440383"/>
              <a:gd name="csX1126" fmla="*/ 195515 w 326844"/>
              <a:gd name="csY1126" fmla="*/ 119469 h 440383"/>
              <a:gd name="csX1127" fmla="*/ 195504 w 326844"/>
              <a:gd name="csY1127" fmla="*/ 119509 h 440383"/>
              <a:gd name="csX1128" fmla="*/ 195203 w 326844"/>
              <a:gd name="csY1128" fmla="*/ 119478 h 440383"/>
              <a:gd name="csX1129" fmla="*/ 195239 w 326844"/>
              <a:gd name="csY1129" fmla="*/ 119833 h 440383"/>
              <a:gd name="csX1130" fmla="*/ 195133 w 326844"/>
              <a:gd name="csY1130" fmla="*/ 120022 h 440383"/>
              <a:gd name="csX1131" fmla="*/ 195337 w 326844"/>
              <a:gd name="csY1131" fmla="*/ 120644 h 440383"/>
              <a:gd name="csX1132" fmla="*/ 195074 w 326844"/>
              <a:gd name="csY1132" fmla="*/ 121232 h 440383"/>
              <a:gd name="csX1133" fmla="*/ 195114 w 326844"/>
              <a:gd name="csY1133" fmla="*/ 121355 h 440383"/>
              <a:gd name="csX1134" fmla="*/ 194986 w 326844"/>
              <a:gd name="csY1134" fmla="*/ 121883 h 440383"/>
              <a:gd name="csX1135" fmla="*/ 194215 w 326844"/>
              <a:gd name="csY1135" fmla="*/ 122214 h 440383"/>
              <a:gd name="csX1136" fmla="*/ 193998 w 326844"/>
              <a:gd name="csY1136" fmla="*/ 122370 h 440383"/>
              <a:gd name="csX1137" fmla="*/ 193684 w 326844"/>
              <a:gd name="csY1137" fmla="*/ 122834 h 440383"/>
              <a:gd name="csX1138" fmla="*/ 193656 w 326844"/>
              <a:gd name="csY1138" fmla="*/ 123060 h 440383"/>
              <a:gd name="csX1139" fmla="*/ 193533 w 326844"/>
              <a:gd name="csY1139" fmla="*/ 123211 h 440383"/>
              <a:gd name="csX1140" fmla="*/ 193450 w 326844"/>
              <a:gd name="csY1140" fmla="*/ 123442 h 440383"/>
              <a:gd name="csX1141" fmla="*/ 193226 w 326844"/>
              <a:gd name="csY1141" fmla="*/ 123459 h 440383"/>
              <a:gd name="csX1142" fmla="*/ 192733 w 326844"/>
              <a:gd name="csY1142" fmla="*/ 123968 h 440383"/>
              <a:gd name="csX1143" fmla="*/ 191323 w 326844"/>
              <a:gd name="csY1143" fmla="*/ 124137 h 440383"/>
              <a:gd name="csX1144" fmla="*/ 190451 w 326844"/>
              <a:gd name="csY1144" fmla="*/ 124720 h 440383"/>
              <a:gd name="csX1145" fmla="*/ 189648 w 326844"/>
              <a:gd name="csY1145" fmla="*/ 124913 h 440383"/>
              <a:gd name="csX1146" fmla="*/ 188142 w 326844"/>
              <a:gd name="csY1146" fmla="*/ 124691 h 440383"/>
              <a:gd name="csX1147" fmla="*/ 187945 w 326844"/>
              <a:gd name="csY1147" fmla="*/ 124665 h 440383"/>
              <a:gd name="csX1148" fmla="*/ 187572 w 326844"/>
              <a:gd name="csY1148" fmla="*/ 124612 h 440383"/>
              <a:gd name="csX1149" fmla="*/ 186800 w 326844"/>
              <a:gd name="csY1149" fmla="*/ 124430 h 440383"/>
              <a:gd name="csX1150" fmla="*/ 186388 w 326844"/>
              <a:gd name="csY1150" fmla="*/ 125340 h 440383"/>
              <a:gd name="csX1151" fmla="*/ 186256 w 326844"/>
              <a:gd name="csY1151" fmla="*/ 125623 h 440383"/>
              <a:gd name="csX1152" fmla="*/ 186263 w 326844"/>
              <a:gd name="csY1152" fmla="*/ 125744 h 440383"/>
              <a:gd name="csX1153" fmla="*/ 186313 w 326844"/>
              <a:gd name="csY1153" fmla="*/ 126579 h 440383"/>
              <a:gd name="csX1154" fmla="*/ 186493 w 326844"/>
              <a:gd name="csY1154" fmla="*/ 127070 h 440383"/>
              <a:gd name="csX1155" fmla="*/ 186822 w 326844"/>
              <a:gd name="csY1155" fmla="*/ 127964 h 440383"/>
              <a:gd name="csX1156" fmla="*/ 187090 w 326844"/>
              <a:gd name="csY1156" fmla="*/ 128749 h 440383"/>
              <a:gd name="csX1157" fmla="*/ 187116 w 326844"/>
              <a:gd name="csY1157" fmla="*/ 128826 h 440383"/>
              <a:gd name="csX1158" fmla="*/ 187386 w 326844"/>
              <a:gd name="csY1158" fmla="*/ 129109 h 440383"/>
              <a:gd name="csX1159" fmla="*/ 188019 w 326844"/>
              <a:gd name="csY1159" fmla="*/ 129773 h 440383"/>
              <a:gd name="csX1160" fmla="*/ 188363 w 326844"/>
              <a:gd name="csY1160" fmla="*/ 130692 h 440383"/>
              <a:gd name="csX1161" fmla="*/ 187971 w 326844"/>
              <a:gd name="csY1161" fmla="*/ 132128 h 440383"/>
              <a:gd name="csX1162" fmla="*/ 188287 w 326844"/>
              <a:gd name="csY1162" fmla="*/ 134616 h 440383"/>
              <a:gd name="csX1163" fmla="*/ 188313 w 326844"/>
              <a:gd name="csY1163" fmla="*/ 135421 h 440383"/>
              <a:gd name="csX1164" fmla="*/ 187239 w 326844"/>
              <a:gd name="csY1164" fmla="*/ 136677 h 440383"/>
              <a:gd name="csX1165" fmla="*/ 187390 w 326844"/>
              <a:gd name="csY1165" fmla="*/ 137698 h 440383"/>
              <a:gd name="csX1166" fmla="*/ 187245 w 326844"/>
              <a:gd name="csY1166" fmla="*/ 139040 h 440383"/>
              <a:gd name="csX1167" fmla="*/ 187429 w 326844"/>
              <a:gd name="csY1167" fmla="*/ 140388 h 440383"/>
              <a:gd name="csX1168" fmla="*/ 187120 w 326844"/>
              <a:gd name="csY1168" fmla="*/ 141195 h 440383"/>
              <a:gd name="csX1169" fmla="*/ 186853 w 326844"/>
              <a:gd name="csY1169" fmla="*/ 142570 h 440383"/>
              <a:gd name="csX1170" fmla="*/ 186734 w 326844"/>
              <a:gd name="csY1170" fmla="*/ 143170 h 440383"/>
              <a:gd name="csX1171" fmla="*/ 186590 w 326844"/>
              <a:gd name="csY1171" fmla="*/ 143442 h 440383"/>
              <a:gd name="csX1172" fmla="*/ 186103 w 326844"/>
              <a:gd name="csY1172" fmla="*/ 144352 h 440383"/>
              <a:gd name="csX1173" fmla="*/ 185958 w 326844"/>
              <a:gd name="csY1173" fmla="*/ 144999 h 440383"/>
              <a:gd name="csX1174" fmla="*/ 186250 w 326844"/>
              <a:gd name="csY1174" fmla="*/ 146527 h 440383"/>
              <a:gd name="csX1175" fmla="*/ 186366 w 326844"/>
              <a:gd name="csY1175" fmla="*/ 147139 h 440383"/>
              <a:gd name="csX1176" fmla="*/ 186559 w 326844"/>
              <a:gd name="csY1176" fmla="*/ 148151 h 440383"/>
              <a:gd name="csX1177" fmla="*/ 186563 w 326844"/>
              <a:gd name="csY1177" fmla="*/ 148180 h 440383"/>
              <a:gd name="csX1178" fmla="*/ 186572 w 326844"/>
              <a:gd name="csY1178" fmla="*/ 148224 h 440383"/>
              <a:gd name="csX1179" fmla="*/ 186706 w 326844"/>
              <a:gd name="csY1179" fmla="*/ 148235 h 440383"/>
              <a:gd name="csX1180" fmla="*/ 187359 w 326844"/>
              <a:gd name="csY1180" fmla="*/ 148287 h 440383"/>
              <a:gd name="csX1181" fmla="*/ 187942 w 326844"/>
              <a:gd name="csY1181" fmla="*/ 148333 h 440383"/>
              <a:gd name="csX1182" fmla="*/ 188361 w 326844"/>
              <a:gd name="csY1182" fmla="*/ 148040 h 440383"/>
              <a:gd name="csX1183" fmla="*/ 189004 w 326844"/>
              <a:gd name="csY1183" fmla="*/ 147599 h 440383"/>
              <a:gd name="csX1184" fmla="*/ 189104 w 326844"/>
              <a:gd name="csY1184" fmla="*/ 147408 h 440383"/>
              <a:gd name="csX1185" fmla="*/ 189197 w 326844"/>
              <a:gd name="csY1185" fmla="*/ 147358 h 440383"/>
              <a:gd name="csX1186" fmla="*/ 189293 w 326844"/>
              <a:gd name="csY1186" fmla="*/ 147356 h 440383"/>
              <a:gd name="csX1187" fmla="*/ 189396 w 326844"/>
              <a:gd name="csY1187" fmla="*/ 147432 h 440383"/>
              <a:gd name="csX1188" fmla="*/ 189433 w 326844"/>
              <a:gd name="csY1188" fmla="*/ 147496 h 440383"/>
              <a:gd name="csX1189" fmla="*/ 189839 w 326844"/>
              <a:gd name="csY1189" fmla="*/ 147742 h 440383"/>
              <a:gd name="csX1190" fmla="*/ 189843 w 326844"/>
              <a:gd name="csY1190" fmla="*/ 147739 h 440383"/>
              <a:gd name="csX1191" fmla="*/ 189992 w 326844"/>
              <a:gd name="csY1191" fmla="*/ 147700 h 440383"/>
              <a:gd name="csX1192" fmla="*/ 190179 w 326844"/>
              <a:gd name="csY1192" fmla="*/ 147742 h 440383"/>
              <a:gd name="csX1193" fmla="*/ 190942 w 326844"/>
              <a:gd name="csY1193" fmla="*/ 147831 h 440383"/>
              <a:gd name="csX1194" fmla="*/ 190948 w 326844"/>
              <a:gd name="csY1194" fmla="*/ 147836 h 440383"/>
              <a:gd name="csX1195" fmla="*/ 191251 w 326844"/>
              <a:gd name="csY1195" fmla="*/ 147834 h 440383"/>
              <a:gd name="csX1196" fmla="*/ 191413 w 326844"/>
              <a:gd name="csY1196" fmla="*/ 147886 h 440383"/>
              <a:gd name="csX1197" fmla="*/ 191448 w 326844"/>
              <a:gd name="csY1197" fmla="*/ 147928 h 440383"/>
              <a:gd name="csX1198" fmla="*/ 191523 w 326844"/>
              <a:gd name="csY1198" fmla="*/ 148037 h 440383"/>
              <a:gd name="csX1199" fmla="*/ 191650 w 326844"/>
              <a:gd name="csY1199" fmla="*/ 148141 h 440383"/>
              <a:gd name="csX1200" fmla="*/ 191827 w 326844"/>
              <a:gd name="csY1200" fmla="*/ 148202 h 440383"/>
              <a:gd name="csX1201" fmla="*/ 192000 w 326844"/>
              <a:gd name="csY1201" fmla="*/ 148182 h 440383"/>
              <a:gd name="csX1202" fmla="*/ 192003 w 326844"/>
              <a:gd name="csY1202" fmla="*/ 148184 h 440383"/>
              <a:gd name="csX1203" fmla="*/ 192996 w 326844"/>
              <a:gd name="csY1203" fmla="*/ 148338 h 440383"/>
              <a:gd name="csX1204" fmla="*/ 193175 w 326844"/>
              <a:gd name="csY1204" fmla="*/ 148182 h 440383"/>
              <a:gd name="csX1205" fmla="*/ 193279 w 326844"/>
              <a:gd name="csY1205" fmla="*/ 148018 h 440383"/>
              <a:gd name="csX1206" fmla="*/ 193377 w 326844"/>
              <a:gd name="csY1206" fmla="*/ 147972 h 440383"/>
              <a:gd name="csX1207" fmla="*/ 193568 w 326844"/>
              <a:gd name="csY1207" fmla="*/ 147915 h 440383"/>
              <a:gd name="csX1208" fmla="*/ 193831 w 326844"/>
              <a:gd name="csY1208" fmla="*/ 147709 h 440383"/>
              <a:gd name="csX1209" fmla="*/ 193921 w 326844"/>
              <a:gd name="csY1209" fmla="*/ 147606 h 440383"/>
              <a:gd name="csX1210" fmla="*/ 194079 w 326844"/>
              <a:gd name="csY1210" fmla="*/ 147516 h 440383"/>
              <a:gd name="csX1211" fmla="*/ 194316 w 326844"/>
              <a:gd name="csY1211" fmla="*/ 147463 h 440383"/>
              <a:gd name="csX1212" fmla="*/ 194495 w 326844"/>
              <a:gd name="csY1212" fmla="*/ 147373 h 440383"/>
              <a:gd name="csX1213" fmla="*/ 194686 w 326844"/>
              <a:gd name="csY1213" fmla="*/ 147180 h 440383"/>
              <a:gd name="csX1214" fmla="*/ 194840 w 326844"/>
              <a:gd name="csY1214" fmla="*/ 147154 h 440383"/>
              <a:gd name="csX1215" fmla="*/ 194890 w 326844"/>
              <a:gd name="csY1215" fmla="*/ 147152 h 440383"/>
              <a:gd name="csX1216" fmla="*/ 195068 w 326844"/>
              <a:gd name="csY1216" fmla="*/ 147261 h 440383"/>
              <a:gd name="csX1217" fmla="*/ 195631 w 326844"/>
              <a:gd name="csY1217" fmla="*/ 147180 h 440383"/>
              <a:gd name="csX1218" fmla="*/ 195914 w 326844"/>
              <a:gd name="csY1218" fmla="*/ 146943 h 440383"/>
              <a:gd name="csX1219" fmla="*/ 196122 w 326844"/>
              <a:gd name="csY1219" fmla="*/ 147007 h 440383"/>
              <a:gd name="csX1220" fmla="*/ 196122 w 326844"/>
              <a:gd name="csY1220" fmla="*/ 147005 h 440383"/>
              <a:gd name="csX1221" fmla="*/ 196425 w 326844"/>
              <a:gd name="csY1221" fmla="*/ 146889 h 440383"/>
              <a:gd name="csX1222" fmla="*/ 196523 w 326844"/>
              <a:gd name="csY1222" fmla="*/ 146786 h 440383"/>
              <a:gd name="csX1223" fmla="*/ 197131 w 326844"/>
              <a:gd name="csY1223" fmla="*/ 146601 h 440383"/>
              <a:gd name="csX1224" fmla="*/ 197269 w 326844"/>
              <a:gd name="csY1224" fmla="*/ 146516 h 440383"/>
              <a:gd name="csX1225" fmla="*/ 197273 w 326844"/>
              <a:gd name="csY1225" fmla="*/ 146573 h 440383"/>
              <a:gd name="csX1226" fmla="*/ 198453 w 326844"/>
              <a:gd name="csY1226" fmla="*/ 148577 h 440383"/>
              <a:gd name="csX1227" fmla="*/ 200228 w 326844"/>
              <a:gd name="csY1227" fmla="*/ 151514 h 440383"/>
              <a:gd name="csX1228" fmla="*/ 200331 w 326844"/>
              <a:gd name="csY1228" fmla="*/ 152126 h 440383"/>
              <a:gd name="csX1229" fmla="*/ 200360 w 326844"/>
              <a:gd name="csY1229" fmla="*/ 152137 h 440383"/>
              <a:gd name="csX1230" fmla="*/ 200397 w 326844"/>
              <a:gd name="csY1230" fmla="*/ 152152 h 440383"/>
              <a:gd name="csX1231" fmla="*/ 200673 w 326844"/>
              <a:gd name="csY1231" fmla="*/ 153670 h 440383"/>
              <a:gd name="csX1232" fmla="*/ 200693 w 326844"/>
              <a:gd name="csY1232" fmla="*/ 153775 h 440383"/>
              <a:gd name="csX1233" fmla="*/ 200820 w 326844"/>
              <a:gd name="csY1233" fmla="*/ 154470 h 440383"/>
              <a:gd name="csX1234" fmla="*/ 200829 w 326844"/>
              <a:gd name="csY1234" fmla="*/ 154551 h 440383"/>
              <a:gd name="csX1235" fmla="*/ 200829 w 326844"/>
              <a:gd name="csY1235" fmla="*/ 154586 h 440383"/>
              <a:gd name="csX1236" fmla="*/ 198972 w 326844"/>
              <a:gd name="csY1236" fmla="*/ 155592 h 440383"/>
              <a:gd name="csX1237" fmla="*/ 198624 w 326844"/>
              <a:gd name="csY1237" fmla="*/ 155781 h 440383"/>
              <a:gd name="csX1238" fmla="*/ 199972 w 326844"/>
              <a:gd name="csY1238" fmla="*/ 158094 h 440383"/>
              <a:gd name="csX1239" fmla="*/ 200568 w 326844"/>
              <a:gd name="csY1239" fmla="*/ 158778 h 440383"/>
              <a:gd name="csX1240" fmla="*/ 200022 w 326844"/>
              <a:gd name="csY1240" fmla="*/ 158885 h 440383"/>
              <a:gd name="csX1241" fmla="*/ 199910 w 326844"/>
              <a:gd name="csY1241" fmla="*/ 158863 h 440383"/>
              <a:gd name="csX1242" fmla="*/ 199215 w 326844"/>
              <a:gd name="csY1242" fmla="*/ 158536 h 440383"/>
              <a:gd name="csX1243" fmla="*/ 198610 w 326844"/>
              <a:gd name="csY1243" fmla="*/ 158412 h 440383"/>
              <a:gd name="csX1244" fmla="*/ 198777 w 326844"/>
              <a:gd name="csY1244" fmla="*/ 159249 h 440383"/>
              <a:gd name="csX1245" fmla="*/ 198797 w 326844"/>
              <a:gd name="csY1245" fmla="*/ 159319 h 440383"/>
              <a:gd name="csX1246" fmla="*/ 198805 w 326844"/>
              <a:gd name="csY1246" fmla="*/ 159405 h 440383"/>
              <a:gd name="csX1247" fmla="*/ 199187 w 326844"/>
              <a:gd name="csY1247" fmla="*/ 159755 h 440383"/>
              <a:gd name="csX1248" fmla="*/ 199461 w 326844"/>
              <a:gd name="csY1248" fmla="*/ 160008 h 440383"/>
              <a:gd name="csX1249" fmla="*/ 199489 w 326844"/>
              <a:gd name="csY1249" fmla="*/ 160097 h 440383"/>
              <a:gd name="csX1250" fmla="*/ 199996 w 326844"/>
              <a:gd name="csY1250" fmla="*/ 161632 h 440383"/>
              <a:gd name="csX1251" fmla="*/ 200011 w 326844"/>
              <a:gd name="csY1251" fmla="*/ 161693 h 440383"/>
              <a:gd name="csX1252" fmla="*/ 200263 w 326844"/>
              <a:gd name="csY1252" fmla="*/ 161739 h 440383"/>
              <a:gd name="csX1253" fmla="*/ 200178 w 326844"/>
              <a:gd name="csY1253" fmla="*/ 161856 h 440383"/>
              <a:gd name="csX1254" fmla="*/ 200781 w 326844"/>
              <a:gd name="csY1254" fmla="*/ 162163 h 440383"/>
              <a:gd name="csX1255" fmla="*/ 200851 w 326844"/>
              <a:gd name="csY1255" fmla="*/ 162364 h 440383"/>
              <a:gd name="csX1256" fmla="*/ 200965 w 326844"/>
              <a:gd name="csY1256" fmla="*/ 162527 h 440383"/>
              <a:gd name="csX1257" fmla="*/ 201160 w 326844"/>
              <a:gd name="csY1257" fmla="*/ 162851 h 440383"/>
              <a:gd name="csX1258" fmla="*/ 201686 w 326844"/>
              <a:gd name="csY1258" fmla="*/ 163283 h 440383"/>
              <a:gd name="csX1259" fmla="*/ 201807 w 326844"/>
              <a:gd name="csY1259" fmla="*/ 163960 h 440383"/>
              <a:gd name="csX1260" fmla="*/ 201677 w 326844"/>
              <a:gd name="csY1260" fmla="*/ 164419 h 440383"/>
              <a:gd name="csX1261" fmla="*/ 201767 w 326844"/>
              <a:gd name="csY1261" fmla="*/ 164565 h 440383"/>
              <a:gd name="csX1262" fmla="*/ 201848 w 326844"/>
              <a:gd name="csY1262" fmla="*/ 165344 h 440383"/>
              <a:gd name="csX1263" fmla="*/ 201884 w 326844"/>
              <a:gd name="csY1263" fmla="*/ 165491 h 440383"/>
              <a:gd name="csX1264" fmla="*/ 201914 w 326844"/>
              <a:gd name="csY1264" fmla="*/ 165607 h 440383"/>
              <a:gd name="csX1265" fmla="*/ 201813 w 326844"/>
              <a:gd name="csY1265" fmla="*/ 165642 h 440383"/>
              <a:gd name="csX1266" fmla="*/ 201142 w 326844"/>
              <a:gd name="csY1266" fmla="*/ 165681 h 440383"/>
              <a:gd name="csX1267" fmla="*/ 201055 w 326844"/>
              <a:gd name="csY1267" fmla="*/ 165914 h 440383"/>
              <a:gd name="csX1268" fmla="*/ 200936 w 326844"/>
              <a:gd name="csY1268" fmla="*/ 165909 h 440383"/>
              <a:gd name="csX1269" fmla="*/ 200847 w 326844"/>
              <a:gd name="csY1269" fmla="*/ 165940 h 440383"/>
              <a:gd name="csX1270" fmla="*/ 200735 w 326844"/>
              <a:gd name="csY1270" fmla="*/ 166043 h 440383"/>
              <a:gd name="csX1271" fmla="*/ 200608 w 326844"/>
              <a:gd name="csY1271" fmla="*/ 166161 h 440383"/>
              <a:gd name="csX1272" fmla="*/ 200498 w 326844"/>
              <a:gd name="csY1272" fmla="*/ 166208 h 440383"/>
              <a:gd name="csX1273" fmla="*/ 200331 w 326844"/>
              <a:gd name="csY1273" fmla="*/ 166232 h 440383"/>
              <a:gd name="csX1274" fmla="*/ 200169 w 326844"/>
              <a:gd name="csY1274" fmla="*/ 166109 h 440383"/>
              <a:gd name="csX1275" fmla="*/ 200116 w 326844"/>
              <a:gd name="csY1275" fmla="*/ 166368 h 440383"/>
              <a:gd name="csX1276" fmla="*/ 199814 w 326844"/>
              <a:gd name="csY1276" fmla="*/ 166508 h 440383"/>
              <a:gd name="csX1277" fmla="*/ 199066 w 326844"/>
              <a:gd name="csY1277" fmla="*/ 166856 h 440383"/>
              <a:gd name="csX1278" fmla="*/ 198803 w 326844"/>
              <a:gd name="csY1278" fmla="*/ 167174 h 440383"/>
              <a:gd name="csX1279" fmla="*/ 197940 w 326844"/>
              <a:gd name="csY1279" fmla="*/ 167644 h 440383"/>
              <a:gd name="csX1280" fmla="*/ 196418 w 326844"/>
              <a:gd name="csY1280" fmla="*/ 168306 h 440383"/>
              <a:gd name="csX1281" fmla="*/ 195620 w 326844"/>
              <a:gd name="csY1281" fmla="*/ 168737 h 440383"/>
              <a:gd name="csX1282" fmla="*/ 195469 w 326844"/>
              <a:gd name="csY1282" fmla="*/ 168797 h 440383"/>
              <a:gd name="csX1283" fmla="*/ 194995 w 326844"/>
              <a:gd name="csY1283" fmla="*/ 168722 h 440383"/>
              <a:gd name="csX1284" fmla="*/ 194221 w 326844"/>
              <a:gd name="csY1284" fmla="*/ 168742 h 440383"/>
              <a:gd name="csX1285" fmla="*/ 194298 w 326844"/>
              <a:gd name="csY1285" fmla="*/ 169020 h 440383"/>
              <a:gd name="csX1286" fmla="*/ 193601 w 326844"/>
              <a:gd name="csY1286" fmla="*/ 169163 h 440383"/>
              <a:gd name="csX1287" fmla="*/ 193092 w 326844"/>
              <a:gd name="csY1287" fmla="*/ 168674 h 440383"/>
              <a:gd name="csX1288" fmla="*/ 192939 w 326844"/>
              <a:gd name="csY1288" fmla="*/ 168821 h 440383"/>
              <a:gd name="csX1289" fmla="*/ 192463 w 326844"/>
              <a:gd name="csY1289" fmla="*/ 169281 h 440383"/>
              <a:gd name="csX1290" fmla="*/ 192000 w 326844"/>
              <a:gd name="csY1290" fmla="*/ 169641 h 440383"/>
              <a:gd name="csX1291" fmla="*/ 192147 w 326844"/>
              <a:gd name="csY1291" fmla="*/ 169956 h 440383"/>
              <a:gd name="csX1292" fmla="*/ 192167 w 326844"/>
              <a:gd name="csY1292" fmla="*/ 170281 h 440383"/>
              <a:gd name="csX1293" fmla="*/ 192136 w 326844"/>
              <a:gd name="csY1293" fmla="*/ 170336 h 440383"/>
              <a:gd name="csX1294" fmla="*/ 191696 w 326844"/>
              <a:gd name="csY1294" fmla="*/ 170540 h 440383"/>
              <a:gd name="csX1295" fmla="*/ 191560 w 326844"/>
              <a:gd name="csY1295" fmla="*/ 170680 h 440383"/>
              <a:gd name="csX1296" fmla="*/ 191100 w 326844"/>
              <a:gd name="csY1296" fmla="*/ 170702 h 440383"/>
              <a:gd name="csX1297" fmla="*/ 191007 w 326844"/>
              <a:gd name="csY1297" fmla="*/ 171015 h 440383"/>
              <a:gd name="csX1298" fmla="*/ 190784 w 326844"/>
              <a:gd name="csY1298" fmla="*/ 171079 h 440383"/>
              <a:gd name="csX1299" fmla="*/ 190565 w 326844"/>
              <a:gd name="csY1299" fmla="*/ 171281 h 440383"/>
              <a:gd name="csX1300" fmla="*/ 190503 w 326844"/>
              <a:gd name="csY1300" fmla="*/ 171320 h 440383"/>
              <a:gd name="csX1301" fmla="*/ 190306 w 326844"/>
              <a:gd name="csY1301" fmla="*/ 171217 h 440383"/>
              <a:gd name="csX1302" fmla="*/ 190102 w 326844"/>
              <a:gd name="csY1302" fmla="*/ 171204 h 440383"/>
              <a:gd name="csX1303" fmla="*/ 189721 w 326844"/>
              <a:gd name="csY1303" fmla="*/ 171570 h 440383"/>
              <a:gd name="csX1304" fmla="*/ 189045 w 326844"/>
              <a:gd name="csY1304" fmla="*/ 171629 h 440383"/>
              <a:gd name="csX1305" fmla="*/ 189030 w 326844"/>
              <a:gd name="csY1305" fmla="*/ 171914 h 440383"/>
              <a:gd name="csX1306" fmla="*/ 188721 w 326844"/>
              <a:gd name="csY1306" fmla="*/ 172267 h 440383"/>
              <a:gd name="csX1307" fmla="*/ 188442 w 326844"/>
              <a:gd name="csY1307" fmla="*/ 172199 h 440383"/>
              <a:gd name="csX1308" fmla="*/ 188392 w 326844"/>
              <a:gd name="csY1308" fmla="*/ 172208 h 440383"/>
              <a:gd name="csX1309" fmla="*/ 188366 w 326844"/>
              <a:gd name="csY1309" fmla="*/ 172239 h 440383"/>
              <a:gd name="csX1310" fmla="*/ 188138 w 326844"/>
              <a:gd name="csY1310" fmla="*/ 172217 h 440383"/>
              <a:gd name="csX1311" fmla="*/ 187931 w 326844"/>
              <a:gd name="csY1311" fmla="*/ 172291 h 440383"/>
              <a:gd name="csX1312" fmla="*/ 187631 w 326844"/>
              <a:gd name="csY1312" fmla="*/ 172399 h 440383"/>
              <a:gd name="csX1313" fmla="*/ 187434 w 326844"/>
              <a:gd name="csY1313" fmla="*/ 172372 h 440383"/>
              <a:gd name="csX1314" fmla="*/ 187388 w 326844"/>
              <a:gd name="csY1314" fmla="*/ 172484 h 440383"/>
              <a:gd name="csX1315" fmla="*/ 187109 w 326844"/>
              <a:gd name="csY1315" fmla="*/ 172399 h 440383"/>
              <a:gd name="csX1316" fmla="*/ 187008 w 326844"/>
              <a:gd name="csY1316" fmla="*/ 172728 h 440383"/>
              <a:gd name="csX1317" fmla="*/ 186756 w 326844"/>
              <a:gd name="csY1317" fmla="*/ 172721 h 440383"/>
              <a:gd name="csX1318" fmla="*/ 186537 w 326844"/>
              <a:gd name="csY1318" fmla="*/ 173048 h 440383"/>
              <a:gd name="csX1319" fmla="*/ 186193 w 326844"/>
              <a:gd name="csY1319" fmla="*/ 173212 h 440383"/>
              <a:gd name="csX1320" fmla="*/ 185757 w 326844"/>
              <a:gd name="csY1320" fmla="*/ 173416 h 440383"/>
              <a:gd name="csX1321" fmla="*/ 185309 w 326844"/>
              <a:gd name="csY1321" fmla="*/ 173670 h 440383"/>
              <a:gd name="csX1322" fmla="*/ 185430 w 326844"/>
              <a:gd name="csY1322" fmla="*/ 173894 h 440383"/>
              <a:gd name="csX1323" fmla="*/ 185156 w 326844"/>
              <a:gd name="csY1323" fmla="*/ 174016 h 440383"/>
              <a:gd name="csX1324" fmla="*/ 184562 w 326844"/>
              <a:gd name="csY1324" fmla="*/ 173999 h 440383"/>
              <a:gd name="csX1325" fmla="*/ 184566 w 326844"/>
              <a:gd name="csY1325" fmla="*/ 174076 h 440383"/>
              <a:gd name="csX1326" fmla="*/ 184145 w 326844"/>
              <a:gd name="csY1326" fmla="*/ 174483 h 440383"/>
              <a:gd name="csX1327" fmla="*/ 184119 w 326844"/>
              <a:gd name="csY1327" fmla="*/ 174510 h 440383"/>
              <a:gd name="csX1328" fmla="*/ 184073 w 326844"/>
              <a:gd name="csY1328" fmla="*/ 174556 h 440383"/>
              <a:gd name="csX1329" fmla="*/ 183725 w 326844"/>
              <a:gd name="csY1329" fmla="*/ 174937 h 440383"/>
              <a:gd name="csX1330" fmla="*/ 183387 w 326844"/>
              <a:gd name="csY1330" fmla="*/ 175549 h 440383"/>
              <a:gd name="csX1331" fmla="*/ 182883 w 326844"/>
              <a:gd name="csY1331" fmla="*/ 175624 h 440383"/>
              <a:gd name="csX1332" fmla="*/ 182852 w 326844"/>
              <a:gd name="csY1332" fmla="*/ 175553 h 440383"/>
              <a:gd name="csX1333" fmla="*/ 182674 w 326844"/>
              <a:gd name="csY1333" fmla="*/ 175630 h 440383"/>
              <a:gd name="csX1334" fmla="*/ 182087 w 326844"/>
              <a:gd name="csY1334" fmla="*/ 175882 h 440383"/>
              <a:gd name="csX1335" fmla="*/ 181986 w 326844"/>
              <a:gd name="csY1335" fmla="*/ 175952 h 440383"/>
              <a:gd name="csX1336" fmla="*/ 181861 w 326844"/>
              <a:gd name="csY1336" fmla="*/ 176187 h 440383"/>
              <a:gd name="csX1337" fmla="*/ 181775 w 326844"/>
              <a:gd name="csY1337" fmla="*/ 176347 h 440383"/>
              <a:gd name="csX1338" fmla="*/ 181732 w 326844"/>
              <a:gd name="csY1338" fmla="*/ 176790 h 440383"/>
              <a:gd name="csX1339" fmla="*/ 181482 w 326844"/>
              <a:gd name="csY1339" fmla="*/ 177014 h 440383"/>
              <a:gd name="csX1340" fmla="*/ 181390 w 326844"/>
              <a:gd name="csY1340" fmla="*/ 177068 h 440383"/>
              <a:gd name="csX1341" fmla="*/ 181214 w 326844"/>
              <a:gd name="csY1341" fmla="*/ 176911 h 440383"/>
              <a:gd name="csX1342" fmla="*/ 181144 w 326844"/>
              <a:gd name="csY1342" fmla="*/ 176954 h 440383"/>
              <a:gd name="csX1343" fmla="*/ 180898 w 326844"/>
              <a:gd name="csY1343" fmla="*/ 177108 h 440383"/>
              <a:gd name="csX1344" fmla="*/ 180662 w 326844"/>
              <a:gd name="csY1344" fmla="*/ 177299 h 440383"/>
              <a:gd name="csX1345" fmla="*/ 180611 w 326844"/>
              <a:gd name="csY1345" fmla="*/ 177522 h 440383"/>
              <a:gd name="csX1346" fmla="*/ 180442 w 326844"/>
              <a:gd name="csY1346" fmla="*/ 177647 h 440383"/>
              <a:gd name="csX1347" fmla="*/ 179557 w 326844"/>
              <a:gd name="csY1347" fmla="*/ 178458 h 440383"/>
              <a:gd name="csX1348" fmla="*/ 179348 w 326844"/>
              <a:gd name="csY1348" fmla="*/ 178592 h 440383"/>
              <a:gd name="csX1349" fmla="*/ 179070 w 326844"/>
              <a:gd name="csY1349" fmla="*/ 178770 h 440383"/>
              <a:gd name="csX1350" fmla="*/ 178943 w 326844"/>
              <a:gd name="csY1350" fmla="*/ 178910 h 440383"/>
              <a:gd name="csX1351" fmla="*/ 178893 w 326844"/>
              <a:gd name="csY1351" fmla="*/ 179031 h 440383"/>
              <a:gd name="csX1352" fmla="*/ 178882 w 326844"/>
              <a:gd name="csY1352" fmla="*/ 179120 h 440383"/>
              <a:gd name="csX1353" fmla="*/ 178487 w 326844"/>
              <a:gd name="csY1353" fmla="*/ 179416 h 440383"/>
              <a:gd name="csX1354" fmla="*/ 178274 w 326844"/>
              <a:gd name="csY1354" fmla="*/ 179695 h 440383"/>
              <a:gd name="csX1355" fmla="*/ 178198 w 326844"/>
              <a:gd name="csY1355" fmla="*/ 179798 h 440383"/>
              <a:gd name="csX1356" fmla="*/ 177634 w 326844"/>
              <a:gd name="csY1356" fmla="*/ 180199 h 440383"/>
              <a:gd name="csX1357" fmla="*/ 177042 w 326844"/>
              <a:gd name="csY1357" fmla="*/ 180655 h 440383"/>
              <a:gd name="csX1358" fmla="*/ 177097 w 326844"/>
              <a:gd name="csY1358" fmla="*/ 180760 h 440383"/>
              <a:gd name="csX1359" fmla="*/ 176733 w 326844"/>
              <a:gd name="csY1359" fmla="*/ 181054 h 440383"/>
              <a:gd name="csX1360" fmla="*/ 176514 w 326844"/>
              <a:gd name="csY1360" fmla="*/ 181253 h 440383"/>
              <a:gd name="csX1361" fmla="*/ 176244 w 326844"/>
              <a:gd name="csY1361" fmla="*/ 181453 h 440383"/>
              <a:gd name="csX1362" fmla="*/ 175856 w 326844"/>
              <a:gd name="csY1362" fmla="*/ 181624 h 440383"/>
              <a:gd name="csX1363" fmla="*/ 175716 w 326844"/>
              <a:gd name="csY1363" fmla="*/ 181260 h 440383"/>
              <a:gd name="csX1364" fmla="*/ 175696 w 326844"/>
              <a:gd name="csY1364" fmla="*/ 181170 h 440383"/>
              <a:gd name="csX1365" fmla="*/ 175363 w 326844"/>
              <a:gd name="csY1365" fmla="*/ 181218 h 440383"/>
              <a:gd name="csX1366" fmla="*/ 175282 w 326844"/>
              <a:gd name="csY1366" fmla="*/ 181232 h 440383"/>
              <a:gd name="csX1367" fmla="*/ 175240 w 326844"/>
              <a:gd name="csY1367" fmla="*/ 181258 h 440383"/>
              <a:gd name="csX1368" fmla="*/ 175080 w 326844"/>
              <a:gd name="csY1368" fmla="*/ 181431 h 440383"/>
              <a:gd name="csX1369" fmla="*/ 174681 w 326844"/>
              <a:gd name="csY1369" fmla="*/ 181622 h 440383"/>
              <a:gd name="csX1370" fmla="*/ 174409 w 326844"/>
              <a:gd name="csY1370" fmla="*/ 181797 h 440383"/>
              <a:gd name="csX1371" fmla="*/ 174190 w 326844"/>
              <a:gd name="csY1371" fmla="*/ 182122 h 440383"/>
              <a:gd name="csX1372" fmla="*/ 174082 w 326844"/>
              <a:gd name="csY1372" fmla="*/ 182534 h 440383"/>
              <a:gd name="csX1373" fmla="*/ 173868 w 326844"/>
              <a:gd name="csY1373" fmla="*/ 182959 h 440383"/>
              <a:gd name="csX1374" fmla="*/ 173918 w 326844"/>
              <a:gd name="csY1374" fmla="*/ 183143 h 440383"/>
              <a:gd name="csX1375" fmla="*/ 174045 w 326844"/>
              <a:gd name="csY1375" fmla="*/ 183663 h 440383"/>
              <a:gd name="csX1376" fmla="*/ 174115 w 326844"/>
              <a:gd name="csY1376" fmla="*/ 184145 h 440383"/>
              <a:gd name="csX1377" fmla="*/ 174115 w 326844"/>
              <a:gd name="csY1377" fmla="*/ 184198 h 440383"/>
              <a:gd name="csX1378" fmla="*/ 174124 w 326844"/>
              <a:gd name="csY1378" fmla="*/ 184270 h 440383"/>
              <a:gd name="csX1379" fmla="*/ 174523 w 326844"/>
              <a:gd name="csY1379" fmla="*/ 184492 h 440383"/>
              <a:gd name="csX1380" fmla="*/ 175628 w 326844"/>
              <a:gd name="csY1380" fmla="*/ 184981 h 440383"/>
              <a:gd name="csX1381" fmla="*/ 175782 w 326844"/>
              <a:gd name="csY1381" fmla="*/ 185049 h 440383"/>
              <a:gd name="csX1382" fmla="*/ 176106 w 326844"/>
              <a:gd name="csY1382" fmla="*/ 185193 h 440383"/>
              <a:gd name="csX1383" fmla="*/ 176389 w 326844"/>
              <a:gd name="csY1383" fmla="*/ 185458 h 440383"/>
              <a:gd name="csX1384" fmla="*/ 177268 w 326844"/>
              <a:gd name="csY1384" fmla="*/ 185581 h 440383"/>
              <a:gd name="csX1385" fmla="*/ 178053 w 326844"/>
              <a:gd name="csY1385" fmla="*/ 186519 h 440383"/>
              <a:gd name="csX1386" fmla="*/ 178647 w 326844"/>
              <a:gd name="csY1386" fmla="*/ 186864 h 440383"/>
              <a:gd name="csX1387" fmla="*/ 178713 w 326844"/>
              <a:gd name="csY1387" fmla="*/ 186901 h 440383"/>
              <a:gd name="csX1388" fmla="*/ 179405 w 326844"/>
              <a:gd name="csY1388" fmla="*/ 187271 h 440383"/>
              <a:gd name="csX1389" fmla="*/ 180214 w 326844"/>
              <a:gd name="csY1389" fmla="*/ 187984 h 440383"/>
              <a:gd name="csX1390" fmla="*/ 180256 w 326844"/>
              <a:gd name="csY1390" fmla="*/ 188023 h 440383"/>
              <a:gd name="csX1391" fmla="*/ 182370 w 326844"/>
              <a:gd name="csY1391" fmla="*/ 188473 h 440383"/>
              <a:gd name="csX1392" fmla="*/ 182431 w 326844"/>
              <a:gd name="csY1392" fmla="*/ 188488 h 440383"/>
              <a:gd name="csX1393" fmla="*/ 184093 w 326844"/>
              <a:gd name="csY1393" fmla="*/ 190308 h 440383"/>
              <a:gd name="csX1394" fmla="*/ 184224 w 326844"/>
              <a:gd name="csY1394" fmla="*/ 191371 h 440383"/>
              <a:gd name="csX1395" fmla="*/ 184238 w 326844"/>
              <a:gd name="csY1395" fmla="*/ 191474 h 440383"/>
              <a:gd name="csX1396" fmla="*/ 184242 w 326844"/>
              <a:gd name="csY1396" fmla="*/ 191531 h 440383"/>
              <a:gd name="csX1397" fmla="*/ 184314 w 326844"/>
              <a:gd name="csY1397" fmla="*/ 191459 h 440383"/>
              <a:gd name="csX1398" fmla="*/ 184669 w 326844"/>
              <a:gd name="csY1398" fmla="*/ 191095 h 440383"/>
              <a:gd name="csX1399" fmla="*/ 184781 w 326844"/>
              <a:gd name="csY1399" fmla="*/ 191029 h 440383"/>
              <a:gd name="csX1400" fmla="*/ 185114 w 326844"/>
              <a:gd name="csY1400" fmla="*/ 190961 h 440383"/>
              <a:gd name="csX1401" fmla="*/ 185277 w 326844"/>
              <a:gd name="csY1401" fmla="*/ 190898 h 440383"/>
              <a:gd name="csX1402" fmla="*/ 185402 w 326844"/>
              <a:gd name="csY1402" fmla="*/ 190928 h 440383"/>
              <a:gd name="csX1403" fmla="*/ 188754 w 326844"/>
              <a:gd name="csY1403" fmla="*/ 191823 h 440383"/>
              <a:gd name="csX1404" fmla="*/ 189951 w 326844"/>
              <a:gd name="csY1404" fmla="*/ 192211 h 440383"/>
              <a:gd name="csX1405" fmla="*/ 190762 w 326844"/>
              <a:gd name="csY1405" fmla="*/ 191740 h 440383"/>
              <a:gd name="csX1406" fmla="*/ 190626 w 326844"/>
              <a:gd name="csY1406" fmla="*/ 192202 h 440383"/>
              <a:gd name="csX1407" fmla="*/ 189778 w 326844"/>
              <a:gd name="csY1407" fmla="*/ 193526 h 440383"/>
              <a:gd name="csX1408" fmla="*/ 189552 w 326844"/>
              <a:gd name="csY1408" fmla="*/ 194125 h 440383"/>
              <a:gd name="csX1409" fmla="*/ 189319 w 326844"/>
              <a:gd name="csY1409" fmla="*/ 194642 h 440383"/>
              <a:gd name="csX1410" fmla="*/ 189142 w 326844"/>
              <a:gd name="csY1410" fmla="*/ 195205 h 440383"/>
              <a:gd name="csX1411" fmla="*/ 189245 w 326844"/>
              <a:gd name="csY1411" fmla="*/ 195558 h 440383"/>
              <a:gd name="csX1412" fmla="*/ 189473 w 326844"/>
              <a:gd name="csY1412" fmla="*/ 195929 h 440383"/>
              <a:gd name="csX1413" fmla="*/ 189525 w 326844"/>
              <a:gd name="csY1413" fmla="*/ 196321 h 440383"/>
              <a:gd name="csX1414" fmla="*/ 189703 w 326844"/>
              <a:gd name="csY1414" fmla="*/ 196898 h 440383"/>
              <a:gd name="csX1415" fmla="*/ 189778 w 326844"/>
              <a:gd name="csY1415" fmla="*/ 197216 h 440383"/>
              <a:gd name="csX1416" fmla="*/ 189771 w 326844"/>
              <a:gd name="csY1416" fmla="*/ 197387 h 440383"/>
              <a:gd name="csX1417" fmla="*/ 189534 w 326844"/>
              <a:gd name="csY1417" fmla="*/ 197687 h 440383"/>
              <a:gd name="csX1418" fmla="*/ 189308 w 326844"/>
              <a:gd name="csY1418" fmla="*/ 197907 h 440383"/>
              <a:gd name="csX1419" fmla="*/ 189096 w 326844"/>
              <a:gd name="csY1419" fmla="*/ 198367 h 440383"/>
              <a:gd name="csX1420" fmla="*/ 188890 w 326844"/>
              <a:gd name="csY1420" fmla="*/ 198632 h 440383"/>
              <a:gd name="csX1421" fmla="*/ 188526 w 326844"/>
              <a:gd name="csY1421" fmla="*/ 198865 h 440383"/>
              <a:gd name="csX1422" fmla="*/ 188837 w 326844"/>
              <a:gd name="csY1422" fmla="*/ 199217 h 440383"/>
              <a:gd name="csX1423" fmla="*/ 188863 w 326844"/>
              <a:gd name="csY1423" fmla="*/ 199182 h 440383"/>
              <a:gd name="csX1424" fmla="*/ 189194 w 326844"/>
              <a:gd name="csY1424" fmla="*/ 199264 h 440383"/>
              <a:gd name="csX1425" fmla="*/ 189398 w 326844"/>
              <a:gd name="csY1425" fmla="*/ 199274 h 440383"/>
              <a:gd name="csX1426" fmla="*/ 189650 w 326844"/>
              <a:gd name="csY1426" fmla="*/ 199432 h 440383"/>
              <a:gd name="csX1427" fmla="*/ 189771 w 326844"/>
              <a:gd name="csY1427" fmla="*/ 199345 h 440383"/>
              <a:gd name="csX1428" fmla="*/ 189973 w 326844"/>
              <a:gd name="csY1428" fmla="*/ 199375 h 440383"/>
              <a:gd name="csX1429" fmla="*/ 190231 w 326844"/>
              <a:gd name="csY1429" fmla="*/ 199759 h 440383"/>
              <a:gd name="csX1430" fmla="*/ 190440 w 326844"/>
              <a:gd name="csY1430" fmla="*/ 200175 h 440383"/>
              <a:gd name="csX1431" fmla="*/ 190523 w 326844"/>
              <a:gd name="csY1431" fmla="*/ 200436 h 440383"/>
              <a:gd name="csX1432" fmla="*/ 190523 w 326844"/>
              <a:gd name="csY1432" fmla="*/ 200662 h 440383"/>
              <a:gd name="csX1433" fmla="*/ 190698 w 326844"/>
              <a:gd name="csY1433" fmla="*/ 200846 h 440383"/>
              <a:gd name="csX1434" fmla="*/ 191174 w 326844"/>
              <a:gd name="csY1434" fmla="*/ 201188 h 440383"/>
              <a:gd name="csX1435" fmla="*/ 191249 w 326844"/>
              <a:gd name="csY1435" fmla="*/ 201309 h 440383"/>
              <a:gd name="csX1436" fmla="*/ 191376 w 326844"/>
              <a:gd name="csY1436" fmla="*/ 201631 h 440383"/>
              <a:gd name="csX1437" fmla="*/ 190983 w 326844"/>
              <a:gd name="csY1437" fmla="*/ 201653 h 440383"/>
              <a:gd name="csX1438" fmla="*/ 190475 w 326844"/>
              <a:gd name="csY1438" fmla="*/ 201791 h 440383"/>
              <a:gd name="csX1439" fmla="*/ 190273 w 326844"/>
              <a:gd name="csY1439" fmla="*/ 201815 h 440383"/>
              <a:gd name="csX1440" fmla="*/ 189442 w 326844"/>
              <a:gd name="csY1440" fmla="*/ 202289 h 440383"/>
              <a:gd name="csX1441" fmla="*/ 189589 w 326844"/>
              <a:gd name="csY1441" fmla="*/ 203181 h 440383"/>
              <a:gd name="csX1442" fmla="*/ 189712 w 326844"/>
              <a:gd name="csY1442" fmla="*/ 203146 h 440383"/>
              <a:gd name="csX1443" fmla="*/ 190744 w 326844"/>
              <a:gd name="csY1443" fmla="*/ 203214 h 440383"/>
              <a:gd name="csX1444" fmla="*/ 191314 w 326844"/>
              <a:gd name="csY1444" fmla="*/ 203451 h 440383"/>
              <a:gd name="csX1445" fmla="*/ 193259 w 326844"/>
              <a:gd name="csY1445" fmla="*/ 204670 h 440383"/>
              <a:gd name="csX1446" fmla="*/ 193430 w 326844"/>
              <a:gd name="csY1446" fmla="*/ 204753 h 440383"/>
              <a:gd name="csX1447" fmla="*/ 193704 w 326844"/>
              <a:gd name="csY1447" fmla="*/ 204381 h 440383"/>
              <a:gd name="csX1448" fmla="*/ 194004 w 326844"/>
              <a:gd name="csY1448" fmla="*/ 204039 h 440383"/>
              <a:gd name="csX1449" fmla="*/ 194557 w 326844"/>
              <a:gd name="csY1449" fmla="*/ 203598 h 440383"/>
              <a:gd name="csX1450" fmla="*/ 195214 w 326844"/>
              <a:gd name="csY1450" fmla="*/ 203462 h 440383"/>
              <a:gd name="csX1451" fmla="*/ 195570 w 326844"/>
              <a:gd name="csY1451" fmla="*/ 203521 h 440383"/>
              <a:gd name="csX1452" fmla="*/ 195813 w 326844"/>
              <a:gd name="csY1452" fmla="*/ 203578 h 440383"/>
              <a:gd name="csX1453" fmla="*/ 196072 w 326844"/>
              <a:gd name="csY1453" fmla="*/ 203561 h 440383"/>
              <a:gd name="csX1454" fmla="*/ 196214 w 326844"/>
              <a:gd name="csY1454" fmla="*/ 203602 h 440383"/>
              <a:gd name="csX1455" fmla="*/ 196475 w 326844"/>
              <a:gd name="csY1455" fmla="*/ 203572 h 440383"/>
              <a:gd name="csX1456" fmla="*/ 196642 w 326844"/>
              <a:gd name="csY1456" fmla="*/ 203486 h 440383"/>
              <a:gd name="csX1457" fmla="*/ 197010 w 326844"/>
              <a:gd name="csY1457" fmla="*/ 203563 h 440383"/>
              <a:gd name="csX1458" fmla="*/ 197262 w 326844"/>
              <a:gd name="csY1458" fmla="*/ 203422 h 440383"/>
              <a:gd name="csX1459" fmla="*/ 197341 w 326844"/>
              <a:gd name="csY1459" fmla="*/ 203348 h 440383"/>
              <a:gd name="csX1460" fmla="*/ 197481 w 326844"/>
              <a:gd name="csY1460" fmla="*/ 203216 h 440383"/>
              <a:gd name="csX1461" fmla="*/ 197532 w 326844"/>
              <a:gd name="csY1461" fmla="*/ 202885 h 440383"/>
              <a:gd name="csX1462" fmla="*/ 197639 w 326844"/>
              <a:gd name="csY1462" fmla="*/ 202670 h 440383"/>
              <a:gd name="csX1463" fmla="*/ 198086 w 326844"/>
              <a:gd name="csY1463" fmla="*/ 202780 h 440383"/>
              <a:gd name="csX1464" fmla="*/ 198312 w 326844"/>
              <a:gd name="csY1464" fmla="*/ 202837 h 440383"/>
              <a:gd name="csX1465" fmla="*/ 198216 w 326844"/>
              <a:gd name="csY1465" fmla="*/ 203168 h 440383"/>
              <a:gd name="csX1466" fmla="*/ 198290 w 326844"/>
              <a:gd name="csY1466" fmla="*/ 203420 h 440383"/>
              <a:gd name="csX1467" fmla="*/ 198330 w 326844"/>
              <a:gd name="csY1467" fmla="*/ 203453 h 440383"/>
              <a:gd name="csX1468" fmla="*/ 198599 w 326844"/>
              <a:gd name="csY1468" fmla="*/ 203714 h 440383"/>
              <a:gd name="csX1469" fmla="*/ 198792 w 326844"/>
              <a:gd name="csY1469" fmla="*/ 203953 h 440383"/>
              <a:gd name="csX1470" fmla="*/ 198891 w 326844"/>
              <a:gd name="csY1470" fmla="*/ 204076 h 440383"/>
              <a:gd name="csX1471" fmla="*/ 198854 w 326844"/>
              <a:gd name="csY1471" fmla="*/ 204107 h 440383"/>
              <a:gd name="csX1472" fmla="*/ 199261 w 326844"/>
              <a:gd name="csY1472" fmla="*/ 204462 h 440383"/>
              <a:gd name="csX1473" fmla="*/ 199314 w 326844"/>
              <a:gd name="csY1473" fmla="*/ 204271 h 440383"/>
              <a:gd name="csX1474" fmla="*/ 199325 w 326844"/>
              <a:gd name="csY1474" fmla="*/ 204229 h 440383"/>
              <a:gd name="csX1475" fmla="*/ 199399 w 326844"/>
              <a:gd name="csY1475" fmla="*/ 204098 h 440383"/>
              <a:gd name="csX1476" fmla="*/ 199428 w 326844"/>
              <a:gd name="csY1476" fmla="*/ 204069 h 440383"/>
              <a:gd name="csX1477" fmla="*/ 199518 w 326844"/>
              <a:gd name="csY1477" fmla="*/ 203982 h 440383"/>
              <a:gd name="csX1478" fmla="*/ 199595 w 326844"/>
              <a:gd name="csY1478" fmla="*/ 204006 h 440383"/>
              <a:gd name="csX1479" fmla="*/ 199704 w 326844"/>
              <a:gd name="csY1479" fmla="*/ 203808 h 440383"/>
              <a:gd name="csX1480" fmla="*/ 199783 w 326844"/>
              <a:gd name="csY1480" fmla="*/ 203762 h 440383"/>
              <a:gd name="csX1481" fmla="*/ 200215 w 326844"/>
              <a:gd name="csY1481" fmla="*/ 203569 h 440383"/>
              <a:gd name="csX1482" fmla="*/ 200246 w 326844"/>
              <a:gd name="csY1482" fmla="*/ 203615 h 440383"/>
              <a:gd name="csX1483" fmla="*/ 200524 w 326844"/>
              <a:gd name="csY1483" fmla="*/ 203322 h 440383"/>
              <a:gd name="csX1484" fmla="*/ 200779 w 326844"/>
              <a:gd name="csY1484" fmla="*/ 202822 h 440383"/>
              <a:gd name="csX1485" fmla="*/ 200829 w 326844"/>
              <a:gd name="csY1485" fmla="*/ 202874 h 440383"/>
              <a:gd name="csX1486" fmla="*/ 201055 w 326844"/>
              <a:gd name="csY1486" fmla="*/ 202659 h 440383"/>
              <a:gd name="csX1487" fmla="*/ 201151 w 326844"/>
              <a:gd name="csY1487" fmla="*/ 202515 h 440383"/>
              <a:gd name="csX1488" fmla="*/ 201248 w 326844"/>
              <a:gd name="csY1488" fmla="*/ 202399 h 440383"/>
              <a:gd name="csX1489" fmla="*/ 201316 w 326844"/>
              <a:gd name="csY1489" fmla="*/ 202274 h 440383"/>
              <a:gd name="csX1490" fmla="*/ 201318 w 326844"/>
              <a:gd name="csY1490" fmla="*/ 202192 h 440383"/>
              <a:gd name="csX1491" fmla="*/ 201305 w 326844"/>
              <a:gd name="csY1491" fmla="*/ 202135 h 440383"/>
              <a:gd name="csX1492" fmla="*/ 201300 w 326844"/>
              <a:gd name="csY1492" fmla="*/ 202087 h 440383"/>
              <a:gd name="csX1493" fmla="*/ 201289 w 326844"/>
              <a:gd name="csY1493" fmla="*/ 201954 h 440383"/>
              <a:gd name="csX1494" fmla="*/ 201149 w 326844"/>
              <a:gd name="csY1494" fmla="*/ 201861 h 440383"/>
              <a:gd name="csX1495" fmla="*/ 201175 w 326844"/>
              <a:gd name="csY1495" fmla="*/ 201818 h 440383"/>
              <a:gd name="csX1496" fmla="*/ 201285 w 326844"/>
              <a:gd name="csY1496" fmla="*/ 201504 h 440383"/>
              <a:gd name="csX1497" fmla="*/ 201377 w 326844"/>
              <a:gd name="csY1497" fmla="*/ 201362 h 440383"/>
              <a:gd name="csX1498" fmla="*/ 201636 w 326844"/>
              <a:gd name="csY1498" fmla="*/ 201123 h 440383"/>
              <a:gd name="csX1499" fmla="*/ 201781 w 326844"/>
              <a:gd name="csY1499" fmla="*/ 200765 h 440383"/>
              <a:gd name="csX1500" fmla="*/ 201947 w 326844"/>
              <a:gd name="csY1500" fmla="*/ 200364 h 440383"/>
              <a:gd name="csX1501" fmla="*/ 202142 w 326844"/>
              <a:gd name="csY1501" fmla="*/ 199899 h 440383"/>
              <a:gd name="csX1502" fmla="*/ 202125 w 326844"/>
              <a:gd name="csY1502" fmla="*/ 199516 h 440383"/>
              <a:gd name="csX1503" fmla="*/ 202094 w 326844"/>
              <a:gd name="csY1503" fmla="*/ 199452 h 440383"/>
              <a:gd name="csX1504" fmla="*/ 202046 w 326844"/>
              <a:gd name="csY1504" fmla="*/ 199253 h 440383"/>
              <a:gd name="csX1505" fmla="*/ 202006 w 326844"/>
              <a:gd name="csY1505" fmla="*/ 198952 h 440383"/>
              <a:gd name="csX1506" fmla="*/ 202118 w 326844"/>
              <a:gd name="csY1506" fmla="*/ 198599 h 440383"/>
              <a:gd name="csX1507" fmla="*/ 202171 w 326844"/>
              <a:gd name="csY1507" fmla="*/ 198406 h 440383"/>
              <a:gd name="csX1508" fmla="*/ 202204 w 326844"/>
              <a:gd name="csY1508" fmla="*/ 198273 h 440383"/>
              <a:gd name="csX1509" fmla="*/ 202234 w 326844"/>
              <a:gd name="csY1509" fmla="*/ 198148 h 440383"/>
              <a:gd name="csX1510" fmla="*/ 202265 w 326844"/>
              <a:gd name="csY1510" fmla="*/ 198025 h 440383"/>
              <a:gd name="csX1511" fmla="*/ 202241 w 326844"/>
              <a:gd name="csY1511" fmla="*/ 197786 h 440383"/>
              <a:gd name="csX1512" fmla="*/ 202223 w 326844"/>
              <a:gd name="csY1512" fmla="*/ 197747 h 440383"/>
              <a:gd name="csX1513" fmla="*/ 202193 w 326844"/>
              <a:gd name="csY1513" fmla="*/ 197685 h 440383"/>
              <a:gd name="csX1514" fmla="*/ 202158 w 326844"/>
              <a:gd name="csY1514" fmla="*/ 197611 h 440383"/>
              <a:gd name="csX1515" fmla="*/ 201899 w 326844"/>
              <a:gd name="csY1515" fmla="*/ 197459 h 440383"/>
              <a:gd name="csX1516" fmla="*/ 201965 w 326844"/>
              <a:gd name="csY1516" fmla="*/ 197435 h 440383"/>
              <a:gd name="csX1517" fmla="*/ 202206 w 326844"/>
              <a:gd name="csY1517" fmla="*/ 197345 h 440383"/>
              <a:gd name="csX1518" fmla="*/ 202125 w 326844"/>
              <a:gd name="csY1518" fmla="*/ 197122 h 440383"/>
              <a:gd name="csX1519" fmla="*/ 202127 w 326844"/>
              <a:gd name="csY1519" fmla="*/ 197065 h 440383"/>
              <a:gd name="csX1520" fmla="*/ 202136 w 326844"/>
              <a:gd name="csY1520" fmla="*/ 196863 h 440383"/>
              <a:gd name="csX1521" fmla="*/ 202116 w 326844"/>
              <a:gd name="csY1521" fmla="*/ 196775 h 440383"/>
              <a:gd name="csX1522" fmla="*/ 202090 w 326844"/>
              <a:gd name="csY1522" fmla="*/ 196712 h 440383"/>
              <a:gd name="csX1523" fmla="*/ 202206 w 326844"/>
              <a:gd name="csY1523" fmla="*/ 196295 h 440383"/>
              <a:gd name="csX1524" fmla="*/ 202201 w 326844"/>
              <a:gd name="csY1524" fmla="*/ 196269 h 440383"/>
              <a:gd name="csX1525" fmla="*/ 202311 w 326844"/>
              <a:gd name="csY1525" fmla="*/ 196212 h 440383"/>
              <a:gd name="csX1526" fmla="*/ 202359 w 326844"/>
              <a:gd name="csY1526" fmla="*/ 195857 h 440383"/>
              <a:gd name="csX1527" fmla="*/ 202144 w 326844"/>
              <a:gd name="csY1527" fmla="*/ 195839 h 440383"/>
              <a:gd name="csX1528" fmla="*/ 201952 w 326844"/>
              <a:gd name="csY1528" fmla="*/ 195817 h 440383"/>
              <a:gd name="csX1529" fmla="*/ 201995 w 326844"/>
              <a:gd name="csY1529" fmla="*/ 195418 h 440383"/>
              <a:gd name="csX1530" fmla="*/ 201890 w 326844"/>
              <a:gd name="csY1530" fmla="*/ 195282 h 440383"/>
              <a:gd name="csX1531" fmla="*/ 202125 w 326844"/>
              <a:gd name="csY1531" fmla="*/ 195298 h 440383"/>
              <a:gd name="csX1532" fmla="*/ 202357 w 326844"/>
              <a:gd name="csY1532" fmla="*/ 195348 h 440383"/>
              <a:gd name="csX1533" fmla="*/ 202449 w 326844"/>
              <a:gd name="csY1533" fmla="*/ 195346 h 440383"/>
              <a:gd name="csX1534" fmla="*/ 202561 w 326844"/>
              <a:gd name="csY1534" fmla="*/ 195357 h 440383"/>
              <a:gd name="csX1535" fmla="*/ 202484 w 326844"/>
              <a:gd name="csY1535" fmla="*/ 195431 h 440383"/>
              <a:gd name="csX1536" fmla="*/ 202473 w 326844"/>
              <a:gd name="csY1536" fmla="*/ 195596 h 440383"/>
              <a:gd name="csX1537" fmla="*/ 202563 w 326844"/>
              <a:gd name="csY1537" fmla="*/ 195596 h 440383"/>
              <a:gd name="csX1538" fmla="*/ 202736 w 326844"/>
              <a:gd name="csY1538" fmla="*/ 196065 h 440383"/>
              <a:gd name="csX1539" fmla="*/ 203195 w 326844"/>
              <a:gd name="csY1539" fmla="*/ 196598 h 440383"/>
              <a:gd name="csX1540" fmla="*/ 203315 w 326844"/>
              <a:gd name="csY1540" fmla="*/ 196775 h 440383"/>
              <a:gd name="csX1541" fmla="*/ 203442 w 326844"/>
              <a:gd name="csY1541" fmla="*/ 196964 h 440383"/>
              <a:gd name="csX1542" fmla="*/ 203771 w 326844"/>
              <a:gd name="csY1542" fmla="*/ 197209 h 440383"/>
              <a:gd name="csX1543" fmla="*/ 203806 w 326844"/>
              <a:gd name="csY1543" fmla="*/ 197229 h 440383"/>
              <a:gd name="csX1544" fmla="*/ 204153 w 326844"/>
              <a:gd name="csY1544" fmla="*/ 197429 h 440383"/>
              <a:gd name="csX1545" fmla="*/ 204214 w 326844"/>
              <a:gd name="csY1545" fmla="*/ 197475 h 440383"/>
              <a:gd name="csX1546" fmla="*/ 204236 w 326844"/>
              <a:gd name="csY1546" fmla="*/ 197490 h 440383"/>
              <a:gd name="csX1547" fmla="*/ 204780 w 326844"/>
              <a:gd name="csY1547" fmla="*/ 197891 h 440383"/>
              <a:gd name="csX1548" fmla="*/ 204900 w 326844"/>
              <a:gd name="csY1548" fmla="*/ 197950 h 440383"/>
              <a:gd name="csX1549" fmla="*/ 205051 w 326844"/>
              <a:gd name="csY1549" fmla="*/ 197996 h 440383"/>
              <a:gd name="csX1550" fmla="*/ 205553 w 326844"/>
              <a:gd name="csY1550" fmla="*/ 198358 h 440383"/>
              <a:gd name="csX1551" fmla="*/ 205639 w 326844"/>
              <a:gd name="csY1551" fmla="*/ 198433 h 440383"/>
              <a:gd name="csX1552" fmla="*/ 205643 w 326844"/>
              <a:gd name="csY1552" fmla="*/ 198422 h 440383"/>
              <a:gd name="csX1553" fmla="*/ 206308 w 326844"/>
              <a:gd name="csY1553" fmla="*/ 198746 h 440383"/>
              <a:gd name="csX1554" fmla="*/ 206251 w 326844"/>
              <a:gd name="csY1554" fmla="*/ 198906 h 440383"/>
              <a:gd name="csX1555" fmla="*/ 206360 w 326844"/>
              <a:gd name="csY1555" fmla="*/ 198968 h 440383"/>
              <a:gd name="csX1556" fmla="*/ 206665 w 326844"/>
              <a:gd name="csY1556" fmla="*/ 199027 h 440383"/>
              <a:gd name="csX1557" fmla="*/ 206696 w 326844"/>
              <a:gd name="csY1557" fmla="*/ 199062 h 440383"/>
              <a:gd name="csX1558" fmla="*/ 206801 w 326844"/>
              <a:gd name="csY1558" fmla="*/ 199180 h 440383"/>
              <a:gd name="csX1559" fmla="*/ 206847 w 326844"/>
              <a:gd name="csY1559" fmla="*/ 199397 h 440383"/>
              <a:gd name="csX1560" fmla="*/ 207066 w 326844"/>
              <a:gd name="csY1560" fmla="*/ 199487 h 440383"/>
              <a:gd name="csX1561" fmla="*/ 207375 w 326844"/>
              <a:gd name="csY1561" fmla="*/ 198987 h 440383"/>
              <a:gd name="csX1562" fmla="*/ 207570 w 326844"/>
              <a:gd name="csY1562" fmla="*/ 198832 h 440383"/>
              <a:gd name="csX1563" fmla="*/ 207687 w 326844"/>
              <a:gd name="csY1563" fmla="*/ 198663 h 440383"/>
              <a:gd name="csX1564" fmla="*/ 207706 w 326844"/>
              <a:gd name="csY1564" fmla="*/ 197828 h 440383"/>
              <a:gd name="csX1565" fmla="*/ 207910 w 326844"/>
              <a:gd name="csY1565" fmla="*/ 197659 h 440383"/>
              <a:gd name="csX1566" fmla="*/ 208132 w 326844"/>
              <a:gd name="csY1566" fmla="*/ 197828 h 440383"/>
              <a:gd name="csX1567" fmla="*/ 208430 w 326844"/>
              <a:gd name="csY1567" fmla="*/ 197942 h 440383"/>
              <a:gd name="csX1568" fmla="*/ 208588 w 326844"/>
              <a:gd name="csY1568" fmla="*/ 197964 h 440383"/>
              <a:gd name="csX1569" fmla="*/ 209129 w 326844"/>
              <a:gd name="csY1569" fmla="*/ 197878 h 440383"/>
              <a:gd name="csX1570" fmla="*/ 209180 w 326844"/>
              <a:gd name="csY1570" fmla="*/ 197825 h 440383"/>
              <a:gd name="csX1571" fmla="*/ 209313 w 326844"/>
              <a:gd name="csY1571" fmla="*/ 197679 h 440383"/>
              <a:gd name="csX1572" fmla="*/ 209353 w 326844"/>
              <a:gd name="csY1572" fmla="*/ 197604 h 440383"/>
              <a:gd name="csX1573" fmla="*/ 209414 w 326844"/>
              <a:gd name="csY1573" fmla="*/ 197582 h 440383"/>
              <a:gd name="csX1574" fmla="*/ 209853 w 326844"/>
              <a:gd name="csY1574" fmla="*/ 197440 h 440383"/>
              <a:gd name="csX1575" fmla="*/ 209969 w 326844"/>
              <a:gd name="csY1575" fmla="*/ 197462 h 440383"/>
              <a:gd name="csX1576" fmla="*/ 210083 w 326844"/>
              <a:gd name="csY1576" fmla="*/ 197760 h 440383"/>
              <a:gd name="csX1577" fmla="*/ 210219 w 326844"/>
              <a:gd name="csY1577" fmla="*/ 197773 h 440383"/>
              <a:gd name="csX1578" fmla="*/ 210221 w 326844"/>
              <a:gd name="csY1578" fmla="*/ 197913 h 440383"/>
              <a:gd name="csX1579" fmla="*/ 210184 w 326844"/>
              <a:gd name="csY1579" fmla="*/ 197992 h 440383"/>
              <a:gd name="csX1580" fmla="*/ 210092 w 326844"/>
              <a:gd name="csY1580" fmla="*/ 198115 h 440383"/>
              <a:gd name="csX1581" fmla="*/ 210044 w 326844"/>
              <a:gd name="csY1581" fmla="*/ 198209 h 440383"/>
              <a:gd name="csX1582" fmla="*/ 209962 w 326844"/>
              <a:gd name="csY1582" fmla="*/ 198275 h 440383"/>
              <a:gd name="csX1583" fmla="*/ 209846 w 326844"/>
              <a:gd name="csY1583" fmla="*/ 198382 h 440383"/>
              <a:gd name="csX1584" fmla="*/ 209669 w 326844"/>
              <a:gd name="csY1584" fmla="*/ 198602 h 440383"/>
              <a:gd name="csX1585" fmla="*/ 209596 w 326844"/>
              <a:gd name="csY1585" fmla="*/ 198805 h 440383"/>
              <a:gd name="csX1586" fmla="*/ 209548 w 326844"/>
              <a:gd name="csY1586" fmla="*/ 199088 h 440383"/>
              <a:gd name="csX1587" fmla="*/ 209566 w 326844"/>
              <a:gd name="csY1587" fmla="*/ 199323 h 440383"/>
              <a:gd name="csX1588" fmla="*/ 209563 w 326844"/>
              <a:gd name="csY1588" fmla="*/ 199524 h 440383"/>
              <a:gd name="csX1589" fmla="*/ 209579 w 326844"/>
              <a:gd name="csY1589" fmla="*/ 199564 h 440383"/>
              <a:gd name="csX1590" fmla="*/ 209680 w 326844"/>
              <a:gd name="csY1590" fmla="*/ 199886 h 440383"/>
              <a:gd name="csX1591" fmla="*/ 209625 w 326844"/>
              <a:gd name="csY1591" fmla="*/ 200592 h 440383"/>
              <a:gd name="csX1592" fmla="*/ 209664 w 326844"/>
              <a:gd name="csY1592" fmla="*/ 201318 h 440383"/>
              <a:gd name="csX1593" fmla="*/ 209625 w 326844"/>
              <a:gd name="csY1593" fmla="*/ 201892 h 440383"/>
              <a:gd name="csX1594" fmla="*/ 209673 w 326844"/>
              <a:gd name="csY1594" fmla="*/ 202032 h 440383"/>
              <a:gd name="csX1595" fmla="*/ 209710 w 326844"/>
              <a:gd name="csY1595" fmla="*/ 202146 h 440383"/>
              <a:gd name="csX1596" fmla="*/ 209875 w 326844"/>
              <a:gd name="csY1596" fmla="*/ 202302 h 440383"/>
              <a:gd name="csX1597" fmla="*/ 210052 w 326844"/>
              <a:gd name="csY1597" fmla="*/ 202225 h 440383"/>
              <a:gd name="csX1598" fmla="*/ 210149 w 326844"/>
              <a:gd name="csY1598" fmla="*/ 202399 h 440383"/>
              <a:gd name="csX1599" fmla="*/ 210462 w 326844"/>
              <a:gd name="csY1599" fmla="*/ 202570 h 440383"/>
              <a:gd name="csX1600" fmla="*/ 210552 w 326844"/>
              <a:gd name="csY1600" fmla="*/ 202659 h 440383"/>
              <a:gd name="csX1601" fmla="*/ 210776 w 326844"/>
              <a:gd name="csY1601" fmla="*/ 202896 h 440383"/>
              <a:gd name="csX1602" fmla="*/ 210892 w 326844"/>
              <a:gd name="csY1602" fmla="*/ 203023 h 440383"/>
              <a:gd name="csX1603" fmla="*/ 210958 w 326844"/>
              <a:gd name="csY1603" fmla="*/ 203091 h 440383"/>
              <a:gd name="csX1604" fmla="*/ 211227 w 326844"/>
              <a:gd name="csY1604" fmla="*/ 203179 h 440383"/>
              <a:gd name="csX1605" fmla="*/ 211681 w 326844"/>
              <a:gd name="csY1605" fmla="*/ 202995 h 440383"/>
              <a:gd name="csX1606" fmla="*/ 212560 w 326844"/>
              <a:gd name="csY1606" fmla="*/ 203326 h 440383"/>
              <a:gd name="csX1607" fmla="*/ 212714 w 326844"/>
              <a:gd name="csY1607" fmla="*/ 203249 h 440383"/>
              <a:gd name="csX1608" fmla="*/ 212799 w 326844"/>
              <a:gd name="csY1608" fmla="*/ 203197 h 440383"/>
              <a:gd name="csX1609" fmla="*/ 213021 w 326844"/>
              <a:gd name="csY1609" fmla="*/ 203479 h 440383"/>
              <a:gd name="csX1610" fmla="*/ 213161 w 326844"/>
              <a:gd name="csY1610" fmla="*/ 203593 h 440383"/>
              <a:gd name="csX1611" fmla="*/ 213281 w 326844"/>
              <a:gd name="csY1611" fmla="*/ 203690 h 440383"/>
              <a:gd name="csX1612" fmla="*/ 213724 w 326844"/>
              <a:gd name="csY1612" fmla="*/ 203326 h 440383"/>
              <a:gd name="csX1613" fmla="*/ 213924 w 326844"/>
              <a:gd name="csY1613" fmla="*/ 203372 h 440383"/>
              <a:gd name="csX1614" fmla="*/ 214051 w 326844"/>
              <a:gd name="csY1614" fmla="*/ 203462 h 440383"/>
              <a:gd name="csX1615" fmla="*/ 214375 w 326844"/>
              <a:gd name="csY1615" fmla="*/ 203692 h 440383"/>
              <a:gd name="csX1616" fmla="*/ 214722 w 326844"/>
              <a:gd name="csY1616" fmla="*/ 204170 h 440383"/>
              <a:gd name="csX1617" fmla="*/ 214774 w 326844"/>
              <a:gd name="csY1617" fmla="*/ 204223 h 440383"/>
              <a:gd name="csX1618" fmla="*/ 214899 w 326844"/>
              <a:gd name="csY1618" fmla="*/ 204337 h 440383"/>
              <a:gd name="csX1619" fmla="*/ 215099 w 326844"/>
              <a:gd name="csY1619" fmla="*/ 204523 h 440383"/>
              <a:gd name="csX1620" fmla="*/ 215399 w 326844"/>
              <a:gd name="csY1620" fmla="*/ 204742 h 440383"/>
              <a:gd name="csX1621" fmla="*/ 215610 w 326844"/>
              <a:gd name="csY1621" fmla="*/ 204834 h 440383"/>
              <a:gd name="csX1622" fmla="*/ 216329 w 326844"/>
              <a:gd name="csY1622" fmla="*/ 205062 h 440383"/>
              <a:gd name="csX1623" fmla="*/ 217096 w 326844"/>
              <a:gd name="csY1623" fmla="*/ 205442 h 440383"/>
              <a:gd name="csX1624" fmla="*/ 217204 w 326844"/>
              <a:gd name="csY1624" fmla="*/ 205494 h 440383"/>
              <a:gd name="csX1625" fmla="*/ 217620 w 326844"/>
              <a:gd name="csY1625" fmla="*/ 205816 h 440383"/>
              <a:gd name="csX1626" fmla="*/ 217728 w 326844"/>
              <a:gd name="csY1626" fmla="*/ 205823 h 440383"/>
              <a:gd name="csX1627" fmla="*/ 217951 w 326844"/>
              <a:gd name="csY1627" fmla="*/ 205935 h 440383"/>
              <a:gd name="csX1628" fmla="*/ 218105 w 326844"/>
              <a:gd name="csY1628" fmla="*/ 206022 h 440383"/>
              <a:gd name="csX1629" fmla="*/ 218188 w 326844"/>
              <a:gd name="csY1629" fmla="*/ 206071 h 440383"/>
              <a:gd name="csX1630" fmla="*/ 219025 w 326844"/>
              <a:gd name="csY1630" fmla="*/ 206261 h 440383"/>
              <a:gd name="csX1631" fmla="*/ 219608 w 326844"/>
              <a:gd name="csY1631" fmla="*/ 206336 h 440383"/>
              <a:gd name="csX1632" fmla="*/ 220435 w 326844"/>
              <a:gd name="csY1632" fmla="*/ 206402 h 440383"/>
              <a:gd name="csX1633" fmla="*/ 221248 w 326844"/>
              <a:gd name="csY1633" fmla="*/ 206549 h 440383"/>
              <a:gd name="csX1634" fmla="*/ 222292 w 326844"/>
              <a:gd name="csY1634" fmla="*/ 206634 h 440383"/>
              <a:gd name="csX1635" fmla="*/ 223237 w 326844"/>
              <a:gd name="csY1635" fmla="*/ 206757 h 440383"/>
              <a:gd name="csX1636" fmla="*/ 223511 w 326844"/>
              <a:gd name="csY1636" fmla="*/ 206845 h 440383"/>
              <a:gd name="csX1637" fmla="*/ 223886 w 326844"/>
              <a:gd name="csY1637" fmla="*/ 207099 h 440383"/>
              <a:gd name="csX1638" fmla="*/ 224149 w 326844"/>
              <a:gd name="csY1638" fmla="*/ 207219 h 440383"/>
              <a:gd name="csX1639" fmla="*/ 224425 w 326844"/>
              <a:gd name="csY1639" fmla="*/ 207347 h 440383"/>
              <a:gd name="csX1640" fmla="*/ 224405 w 326844"/>
              <a:gd name="csY1640" fmla="*/ 207386 h 440383"/>
              <a:gd name="csX1641" fmla="*/ 225276 w 326844"/>
              <a:gd name="csY1641" fmla="*/ 207691 h 440383"/>
              <a:gd name="csX1642" fmla="*/ 225773 w 326844"/>
              <a:gd name="csY1642" fmla="*/ 207811 h 440383"/>
              <a:gd name="csX1643" fmla="*/ 225804 w 326844"/>
              <a:gd name="csY1643" fmla="*/ 208509 h 440383"/>
              <a:gd name="csX1644" fmla="*/ 225826 w 326844"/>
              <a:gd name="csY1644" fmla="*/ 208921 h 440383"/>
              <a:gd name="csX1645" fmla="*/ 225879 w 326844"/>
              <a:gd name="csY1645" fmla="*/ 209083 h 440383"/>
              <a:gd name="csX1646" fmla="*/ 226236 w 326844"/>
              <a:gd name="csY1646" fmla="*/ 209252 h 440383"/>
              <a:gd name="csX1647" fmla="*/ 226376 w 326844"/>
              <a:gd name="csY1647" fmla="*/ 209357 h 440383"/>
              <a:gd name="csX1648" fmla="*/ 226924 w 326844"/>
              <a:gd name="csY1648" fmla="*/ 209460 h 440383"/>
              <a:gd name="csX1649" fmla="*/ 227374 w 326844"/>
              <a:gd name="csY1649" fmla="*/ 209497 h 440383"/>
              <a:gd name="csX1650" fmla="*/ 227529 w 326844"/>
              <a:gd name="csY1650" fmla="*/ 209530 h 440383"/>
              <a:gd name="csX1651" fmla="*/ 228450 w 326844"/>
              <a:gd name="csY1651" fmla="*/ 208899 h 440383"/>
              <a:gd name="csX1652" fmla="*/ 228617 w 326844"/>
              <a:gd name="csY1652" fmla="*/ 209361 h 440383"/>
              <a:gd name="csX1653" fmla="*/ 229178 w 326844"/>
              <a:gd name="csY1653" fmla="*/ 210289 h 440383"/>
              <a:gd name="csX1654" fmla="*/ 229547 w 326844"/>
              <a:gd name="csY1654" fmla="*/ 210969 h 440383"/>
              <a:gd name="csX1655" fmla="*/ 229926 w 326844"/>
              <a:gd name="csY1655" fmla="*/ 211506 h 440383"/>
              <a:gd name="csX1656" fmla="*/ 230261 w 326844"/>
              <a:gd name="csY1656" fmla="*/ 211911 h 440383"/>
              <a:gd name="csX1657" fmla="*/ 230592 w 326844"/>
              <a:gd name="csY1657" fmla="*/ 212264 h 440383"/>
              <a:gd name="csX1658" fmla="*/ 231099 w 326844"/>
              <a:gd name="csY1658" fmla="*/ 212746 h 440383"/>
              <a:gd name="csX1659" fmla="*/ 231399 w 326844"/>
              <a:gd name="csY1659" fmla="*/ 212972 h 440383"/>
              <a:gd name="csX1660" fmla="*/ 232537 w 326844"/>
              <a:gd name="csY1660" fmla="*/ 214149 h 440383"/>
              <a:gd name="csX1661" fmla="*/ 232609 w 326844"/>
              <a:gd name="csY1661" fmla="*/ 214222 h 440383"/>
              <a:gd name="csX1662" fmla="*/ 232960 w 326844"/>
              <a:gd name="csY1662" fmla="*/ 214478 h 440383"/>
              <a:gd name="csX1663" fmla="*/ 233552 w 326844"/>
              <a:gd name="csY1663" fmla="*/ 214798 h 440383"/>
              <a:gd name="csX1664" fmla="*/ 235450 w 326844"/>
              <a:gd name="csY1664" fmla="*/ 215621 h 440383"/>
              <a:gd name="csX1665" fmla="*/ 236010 w 326844"/>
              <a:gd name="csY1665" fmla="*/ 215792 h 440383"/>
              <a:gd name="csX1666" fmla="*/ 236485 w 326844"/>
              <a:gd name="csY1666" fmla="*/ 216105 h 440383"/>
              <a:gd name="csX1667" fmla="*/ 237384 w 326844"/>
              <a:gd name="csY1667" fmla="*/ 216180 h 440383"/>
              <a:gd name="csX1668" fmla="*/ 238184 w 326844"/>
              <a:gd name="csY1668" fmla="*/ 215906 h 440383"/>
              <a:gd name="csX1669" fmla="*/ 238491 w 326844"/>
              <a:gd name="csY1669" fmla="*/ 215965 h 440383"/>
              <a:gd name="csX1670" fmla="*/ 238756 w 326844"/>
              <a:gd name="csY1670" fmla="*/ 216046 h 440383"/>
              <a:gd name="csX1671" fmla="*/ 238971 w 326844"/>
              <a:gd name="csY1671" fmla="*/ 216140 h 440383"/>
              <a:gd name="csX1672" fmla="*/ 239173 w 326844"/>
              <a:gd name="csY1672" fmla="*/ 216239 h 440383"/>
              <a:gd name="csX1673" fmla="*/ 239230 w 326844"/>
              <a:gd name="csY1673" fmla="*/ 216256 h 440383"/>
              <a:gd name="csX1674" fmla="*/ 239390 w 326844"/>
              <a:gd name="csY1674" fmla="*/ 216208 h 440383"/>
              <a:gd name="csX1675" fmla="*/ 239699 w 326844"/>
              <a:gd name="csY1675" fmla="*/ 216250 h 440383"/>
              <a:gd name="csX1676" fmla="*/ 239903 w 326844"/>
              <a:gd name="csY1676" fmla="*/ 216256 h 440383"/>
              <a:gd name="csX1677" fmla="*/ 239962 w 326844"/>
              <a:gd name="csY1677" fmla="*/ 216256 h 440383"/>
              <a:gd name="csX1678" fmla="*/ 240074 w 326844"/>
              <a:gd name="csY1678" fmla="*/ 216252 h 440383"/>
              <a:gd name="csX1679" fmla="*/ 240181 w 326844"/>
              <a:gd name="csY1679" fmla="*/ 216248 h 440383"/>
              <a:gd name="csX1680" fmla="*/ 240348 w 326844"/>
              <a:gd name="csY1680" fmla="*/ 216243 h 440383"/>
              <a:gd name="csX1681" fmla="*/ 240504 w 326844"/>
              <a:gd name="csY1681" fmla="*/ 216243 h 440383"/>
              <a:gd name="csX1682" fmla="*/ 240532 w 326844"/>
              <a:gd name="csY1682" fmla="*/ 216245 h 440383"/>
              <a:gd name="csX1683" fmla="*/ 240587 w 326844"/>
              <a:gd name="csY1683" fmla="*/ 216245 h 440383"/>
              <a:gd name="csX1684" fmla="*/ 240727 w 326844"/>
              <a:gd name="csY1684" fmla="*/ 216243 h 440383"/>
              <a:gd name="csX1685" fmla="*/ 241389 w 326844"/>
              <a:gd name="csY1685" fmla="*/ 216226 h 440383"/>
              <a:gd name="csX1686" fmla="*/ 241554 w 326844"/>
              <a:gd name="csY1686" fmla="*/ 216221 h 440383"/>
              <a:gd name="csX1687" fmla="*/ 241650 w 326844"/>
              <a:gd name="csY1687" fmla="*/ 216340 h 440383"/>
              <a:gd name="csX1688" fmla="*/ 241841 w 326844"/>
              <a:gd name="csY1688" fmla="*/ 216261 h 440383"/>
              <a:gd name="csX1689" fmla="*/ 241975 w 326844"/>
              <a:gd name="csY1689" fmla="*/ 216206 h 440383"/>
              <a:gd name="csX1690" fmla="*/ 242771 w 326844"/>
              <a:gd name="csY1690" fmla="*/ 216263 h 440383"/>
              <a:gd name="csX1691" fmla="*/ 242972 w 326844"/>
              <a:gd name="csY1691" fmla="*/ 216140 h 440383"/>
              <a:gd name="csX1692" fmla="*/ 243095 w 326844"/>
              <a:gd name="csY1692" fmla="*/ 216066 h 440383"/>
              <a:gd name="csX1693" fmla="*/ 242218 w 326844"/>
              <a:gd name="csY1693" fmla="*/ 219578 h 440383"/>
              <a:gd name="csX1694" fmla="*/ 241725 w 326844"/>
              <a:gd name="csY1694" fmla="*/ 221520 h 440383"/>
              <a:gd name="csX1695" fmla="*/ 241490 w 326844"/>
              <a:gd name="csY1695" fmla="*/ 222149 h 440383"/>
              <a:gd name="csX1696" fmla="*/ 241054 w 326844"/>
              <a:gd name="csY1696" fmla="*/ 223029 h 440383"/>
              <a:gd name="csX1697" fmla="*/ 240872 w 326844"/>
              <a:gd name="csY1697" fmla="*/ 223371 h 440383"/>
              <a:gd name="csX1698" fmla="*/ 240556 w 326844"/>
              <a:gd name="csY1698" fmla="*/ 223932 h 440383"/>
              <a:gd name="csX1699" fmla="*/ 240655 w 326844"/>
              <a:gd name="csY1699" fmla="*/ 224969 h 440383"/>
              <a:gd name="csX1700" fmla="*/ 240567 w 326844"/>
              <a:gd name="csY1700" fmla="*/ 225475 h 440383"/>
              <a:gd name="csX1701" fmla="*/ 241979 w 326844"/>
              <a:gd name="csY1701" fmla="*/ 225363 h 440383"/>
              <a:gd name="csX1702" fmla="*/ 242633 w 326844"/>
              <a:gd name="csY1702" fmla="*/ 225396 h 440383"/>
              <a:gd name="csX1703" fmla="*/ 242779 w 326844"/>
              <a:gd name="csY1703" fmla="*/ 225403 h 440383"/>
              <a:gd name="csX1704" fmla="*/ 244643 w 326844"/>
              <a:gd name="csY1704" fmla="*/ 224896 h 440383"/>
              <a:gd name="csX1705" fmla="*/ 247388 w 326844"/>
              <a:gd name="csY1705" fmla="*/ 224081 h 440383"/>
              <a:gd name="csX1706" fmla="*/ 248490 w 326844"/>
              <a:gd name="csY1706" fmla="*/ 225006 h 440383"/>
              <a:gd name="csX1707" fmla="*/ 252654 w 326844"/>
              <a:gd name="csY1707" fmla="*/ 226845 h 440383"/>
              <a:gd name="csX1708" fmla="*/ 252737 w 326844"/>
              <a:gd name="csY1708" fmla="*/ 227084 h 440383"/>
              <a:gd name="csX1709" fmla="*/ 252176 w 326844"/>
              <a:gd name="csY1709" fmla="*/ 228130 h 440383"/>
              <a:gd name="csX1710" fmla="*/ 251566 w 326844"/>
              <a:gd name="csY1710" fmla="*/ 229264 h 440383"/>
              <a:gd name="csX1711" fmla="*/ 251535 w 326844"/>
              <a:gd name="csY1711" fmla="*/ 229325 h 440383"/>
              <a:gd name="csX1712" fmla="*/ 249970 w 326844"/>
              <a:gd name="csY1712" fmla="*/ 232225 h 440383"/>
              <a:gd name="csX1713" fmla="*/ 248637 w 326844"/>
              <a:gd name="csY1713" fmla="*/ 236842 h 440383"/>
              <a:gd name="csX1714" fmla="*/ 248280 w 326844"/>
              <a:gd name="csY1714" fmla="*/ 237395 h 440383"/>
              <a:gd name="csX1715" fmla="*/ 248164 w 326844"/>
              <a:gd name="csY1715" fmla="*/ 238945 h 440383"/>
              <a:gd name="csX1716" fmla="*/ 248409 w 326844"/>
              <a:gd name="csY1716" fmla="*/ 239675 h 440383"/>
              <a:gd name="csX1717" fmla="*/ 248666 w 326844"/>
              <a:gd name="csY1717" fmla="*/ 240374 h 440383"/>
              <a:gd name="csX1718" fmla="*/ 248876 w 326844"/>
              <a:gd name="csY1718" fmla="*/ 240810 h 440383"/>
              <a:gd name="csX1719" fmla="*/ 249159 w 326844"/>
              <a:gd name="csY1719" fmla="*/ 241087 h 440383"/>
              <a:gd name="csX1720" fmla="*/ 249313 w 326844"/>
              <a:gd name="csY1720" fmla="*/ 241238 h 440383"/>
              <a:gd name="csX1721" fmla="*/ 249876 w 326844"/>
              <a:gd name="csY1721" fmla="*/ 241576 h 440383"/>
              <a:gd name="csX1722" fmla="*/ 250420 w 326844"/>
              <a:gd name="csY1722" fmla="*/ 241793 h 440383"/>
              <a:gd name="csX1723" fmla="*/ 250860 w 326844"/>
              <a:gd name="csY1723" fmla="*/ 242251 h 440383"/>
              <a:gd name="csX1724" fmla="*/ 251001 w 326844"/>
              <a:gd name="csY1724" fmla="*/ 242466 h 440383"/>
              <a:gd name="csX1725" fmla="*/ 251189 w 326844"/>
              <a:gd name="csY1725" fmla="*/ 242885 h 440383"/>
              <a:gd name="csX1726" fmla="*/ 251172 w 326844"/>
              <a:gd name="csY1726" fmla="*/ 243058 h 440383"/>
              <a:gd name="csX1727" fmla="*/ 251172 w 326844"/>
              <a:gd name="csY1727" fmla="*/ 243170 h 440383"/>
              <a:gd name="csX1728" fmla="*/ 251481 w 326844"/>
              <a:gd name="csY1728" fmla="*/ 243172 h 440383"/>
              <a:gd name="csX1729" fmla="*/ 252016 w 326844"/>
              <a:gd name="csY1729" fmla="*/ 243674 h 440383"/>
              <a:gd name="csX1730" fmla="*/ 252355 w 326844"/>
              <a:gd name="csY1730" fmla="*/ 243996 h 440383"/>
              <a:gd name="csX1731" fmla="*/ 252849 w 326844"/>
              <a:gd name="csY1731" fmla="*/ 244463 h 440383"/>
              <a:gd name="csX1732" fmla="*/ 253588 w 326844"/>
              <a:gd name="csY1732" fmla="*/ 244897 h 440383"/>
              <a:gd name="csX1733" fmla="*/ 254162 w 326844"/>
              <a:gd name="csY1733" fmla="*/ 244967 h 440383"/>
              <a:gd name="csX1734" fmla="*/ 254993 w 326844"/>
              <a:gd name="csY1734" fmla="*/ 244851 h 440383"/>
              <a:gd name="csX1735" fmla="*/ 255705 w 326844"/>
              <a:gd name="csY1735" fmla="*/ 244750 h 440383"/>
              <a:gd name="csX1736" fmla="*/ 255960 w 326844"/>
              <a:gd name="csY1736" fmla="*/ 244781 h 440383"/>
              <a:gd name="csX1737" fmla="*/ 256622 w 326844"/>
              <a:gd name="csY1737" fmla="*/ 244862 h 440383"/>
              <a:gd name="csX1738" fmla="*/ 257959 w 326844"/>
              <a:gd name="csY1738" fmla="*/ 245256 h 440383"/>
              <a:gd name="csX1739" fmla="*/ 258796 w 326844"/>
              <a:gd name="csY1739" fmla="*/ 245342 h 440383"/>
              <a:gd name="csX1740" fmla="*/ 263863 w 326844"/>
              <a:gd name="csY1740" fmla="*/ 251125 h 440383"/>
              <a:gd name="csX1741" fmla="*/ 264613 w 326844"/>
              <a:gd name="csY1741" fmla="*/ 251987 h 440383"/>
              <a:gd name="csX1742" fmla="*/ 265023 w 326844"/>
              <a:gd name="csY1742" fmla="*/ 252454 h 440383"/>
              <a:gd name="csX1743" fmla="*/ 266224 w 326844"/>
              <a:gd name="csY1743" fmla="*/ 253739 h 440383"/>
              <a:gd name="csX1744" fmla="*/ 267049 w 326844"/>
              <a:gd name="csY1744" fmla="*/ 254708 h 440383"/>
              <a:gd name="csX1745" fmla="*/ 268123 w 326844"/>
              <a:gd name="csY1745" fmla="*/ 255942 h 440383"/>
              <a:gd name="csX1746" fmla="*/ 268631 w 326844"/>
              <a:gd name="csY1746" fmla="*/ 256516 h 440383"/>
              <a:gd name="csX1747" fmla="*/ 268691 w 326844"/>
              <a:gd name="csY1747" fmla="*/ 256589 h 440383"/>
              <a:gd name="csX1748" fmla="*/ 269169 w 326844"/>
              <a:gd name="csY1748" fmla="*/ 257146 h 440383"/>
              <a:gd name="csX1749" fmla="*/ 269557 w 326844"/>
              <a:gd name="csY1749" fmla="*/ 257599 h 440383"/>
              <a:gd name="csX1750" fmla="*/ 270911 w 326844"/>
              <a:gd name="csY1750" fmla="*/ 259191 h 440383"/>
              <a:gd name="csX1751" fmla="*/ 272551 w 326844"/>
              <a:gd name="csY1751" fmla="*/ 261087 h 440383"/>
              <a:gd name="csX1752" fmla="*/ 273470 w 326844"/>
              <a:gd name="csY1752" fmla="*/ 262170 h 440383"/>
              <a:gd name="csX1753" fmla="*/ 273533 w 326844"/>
              <a:gd name="csY1753" fmla="*/ 262247 h 440383"/>
              <a:gd name="csX1754" fmla="*/ 273641 w 326844"/>
              <a:gd name="csY1754" fmla="*/ 262374 h 440383"/>
              <a:gd name="csX1755" fmla="*/ 273790 w 326844"/>
              <a:gd name="csY1755" fmla="*/ 262545 h 440383"/>
              <a:gd name="csX1756" fmla="*/ 274579 w 326844"/>
              <a:gd name="csY1756" fmla="*/ 263444 h 440383"/>
              <a:gd name="csX1757" fmla="*/ 275987 w 326844"/>
              <a:gd name="csY1757" fmla="*/ 265042 h 440383"/>
              <a:gd name="csX1758" fmla="*/ 276728 w 326844"/>
              <a:gd name="csY1758" fmla="*/ 265862 h 440383"/>
              <a:gd name="csX1759" fmla="*/ 277177 w 326844"/>
              <a:gd name="csY1759" fmla="*/ 266399 h 440383"/>
              <a:gd name="csX1760" fmla="*/ 277640 w 326844"/>
              <a:gd name="csY1760" fmla="*/ 266945 h 440383"/>
              <a:gd name="csX1761" fmla="*/ 278102 w 326844"/>
              <a:gd name="csY1761" fmla="*/ 267474 h 440383"/>
              <a:gd name="csX1762" fmla="*/ 278666 w 326844"/>
              <a:gd name="csY1762" fmla="*/ 268136 h 440383"/>
              <a:gd name="csX1763" fmla="*/ 279271 w 326844"/>
              <a:gd name="csY1763" fmla="*/ 268831 h 440383"/>
              <a:gd name="csX1764" fmla="*/ 279332 w 326844"/>
              <a:gd name="csY1764" fmla="*/ 268883 h 440383"/>
              <a:gd name="csX1765" fmla="*/ 280132 w 326844"/>
              <a:gd name="csY1765" fmla="*/ 269541 h 440383"/>
              <a:gd name="csX1766" fmla="*/ 282136 w 326844"/>
              <a:gd name="csY1766" fmla="*/ 271825 h 440383"/>
              <a:gd name="csX1767" fmla="*/ 282237 w 326844"/>
              <a:gd name="csY1767" fmla="*/ 271942 h 440383"/>
              <a:gd name="csX1768" fmla="*/ 283647 w 326844"/>
              <a:gd name="csY1768" fmla="*/ 273549 h 440383"/>
              <a:gd name="csX1769" fmla="*/ 287095 w 326844"/>
              <a:gd name="csY1769" fmla="*/ 277497 h 440383"/>
              <a:gd name="csX1770" fmla="*/ 288071 w 326844"/>
              <a:gd name="csY1770" fmla="*/ 278615 h 440383"/>
              <a:gd name="csX1771" fmla="*/ 288161 w 326844"/>
              <a:gd name="csY1771" fmla="*/ 278718 h 440383"/>
              <a:gd name="csX1772" fmla="*/ 288498 w 326844"/>
              <a:gd name="csY1772" fmla="*/ 279106 h 440383"/>
              <a:gd name="csX1773" fmla="*/ 288891 w 326844"/>
              <a:gd name="csY1773" fmla="*/ 279553 h 440383"/>
              <a:gd name="csX1774" fmla="*/ 289264 w 326844"/>
              <a:gd name="csY1774" fmla="*/ 279977 h 440383"/>
              <a:gd name="csX1775" fmla="*/ 289630 w 326844"/>
              <a:gd name="csY1775" fmla="*/ 280400 h 440383"/>
              <a:gd name="csX1776" fmla="*/ 289963 w 326844"/>
              <a:gd name="csY1776" fmla="*/ 280775 h 440383"/>
              <a:gd name="csX1777" fmla="*/ 290162 w 326844"/>
              <a:gd name="csY1777" fmla="*/ 280998 h 440383"/>
              <a:gd name="csX1778" fmla="*/ 290601 w 326844"/>
              <a:gd name="csY1778" fmla="*/ 281498 h 440383"/>
              <a:gd name="csX1779" fmla="*/ 291712 w 326844"/>
              <a:gd name="csY1779" fmla="*/ 282765 h 440383"/>
              <a:gd name="csX1780" fmla="*/ 291769 w 326844"/>
              <a:gd name="csY1780" fmla="*/ 282829 h 440383"/>
              <a:gd name="csX1781" fmla="*/ 293140 w 326844"/>
              <a:gd name="csY1781" fmla="*/ 284394 h 440383"/>
              <a:gd name="csX1782" fmla="*/ 294668 w 326844"/>
              <a:gd name="csY1782" fmla="*/ 286176 h 440383"/>
              <a:gd name="csX1783" fmla="*/ 294747 w 326844"/>
              <a:gd name="csY1783" fmla="*/ 286269 h 440383"/>
              <a:gd name="csX1784" fmla="*/ 294821 w 326844"/>
              <a:gd name="csY1784" fmla="*/ 286354 h 440383"/>
              <a:gd name="csX1785" fmla="*/ 294957 w 326844"/>
              <a:gd name="csY1785" fmla="*/ 286497 h 440383"/>
              <a:gd name="csX1786" fmla="*/ 295036 w 326844"/>
              <a:gd name="csY1786" fmla="*/ 286593 h 440383"/>
              <a:gd name="csX1787" fmla="*/ 295220 w 326844"/>
              <a:gd name="csY1787" fmla="*/ 286806 h 440383"/>
              <a:gd name="csX1788" fmla="*/ 295262 w 326844"/>
              <a:gd name="csY1788" fmla="*/ 286852 h 440383"/>
              <a:gd name="csX1789" fmla="*/ 295282 w 326844"/>
              <a:gd name="csY1789" fmla="*/ 286874 h 440383"/>
              <a:gd name="csX1790" fmla="*/ 295354 w 326844"/>
              <a:gd name="csY1790" fmla="*/ 286955 h 440383"/>
              <a:gd name="csX1791" fmla="*/ 295510 w 326844"/>
              <a:gd name="csY1791" fmla="*/ 287132 h 440383"/>
              <a:gd name="csX1792" fmla="*/ 296215 w 326844"/>
              <a:gd name="csY1792" fmla="*/ 287941 h 440383"/>
              <a:gd name="csX1793" fmla="*/ 296356 w 326844"/>
              <a:gd name="csY1793" fmla="*/ 288099 h 440383"/>
              <a:gd name="csX1794" fmla="*/ 296476 w 326844"/>
              <a:gd name="csY1794" fmla="*/ 288242 h 440383"/>
              <a:gd name="csX1795" fmla="*/ 296606 w 326844"/>
              <a:gd name="csY1795" fmla="*/ 288395 h 440383"/>
              <a:gd name="csX1796" fmla="*/ 296706 w 326844"/>
              <a:gd name="csY1796" fmla="*/ 288511 h 440383"/>
              <a:gd name="csX1797" fmla="*/ 296972 w 326844"/>
              <a:gd name="csY1797" fmla="*/ 288812 h 440383"/>
              <a:gd name="csX1798" fmla="*/ 297123 w 326844"/>
              <a:gd name="csY1798" fmla="*/ 288981 h 440383"/>
              <a:gd name="csX1799" fmla="*/ 297243 w 326844"/>
              <a:gd name="csY1799" fmla="*/ 289119 h 440383"/>
              <a:gd name="csX1800" fmla="*/ 297338 w 326844"/>
              <a:gd name="csY1800" fmla="*/ 289226 h 440383"/>
              <a:gd name="csX1801" fmla="*/ 297469 w 326844"/>
              <a:gd name="csY1801" fmla="*/ 289373 h 440383"/>
              <a:gd name="csX1802" fmla="*/ 297599 w 326844"/>
              <a:gd name="csY1802" fmla="*/ 289520 h 440383"/>
              <a:gd name="csX1803" fmla="*/ 297634 w 326844"/>
              <a:gd name="csY1803" fmla="*/ 289562 h 440383"/>
              <a:gd name="csX1804" fmla="*/ 297724 w 326844"/>
              <a:gd name="csY1804" fmla="*/ 289673 h 440383"/>
              <a:gd name="csX1805" fmla="*/ 297853 w 326844"/>
              <a:gd name="csY1805" fmla="*/ 289816 h 440383"/>
              <a:gd name="csX1806" fmla="*/ 297921 w 326844"/>
              <a:gd name="csY1806" fmla="*/ 289897 h 440383"/>
              <a:gd name="csX1807" fmla="*/ 297958 w 326844"/>
              <a:gd name="csY1807" fmla="*/ 289939 h 440383"/>
              <a:gd name="csX1808" fmla="*/ 297989 w 326844"/>
              <a:gd name="csY1808" fmla="*/ 289972 h 440383"/>
              <a:gd name="csX1809" fmla="*/ 298123 w 326844"/>
              <a:gd name="csY1809" fmla="*/ 290116 h 440383"/>
              <a:gd name="csX1810" fmla="*/ 298322 w 326844"/>
              <a:gd name="csY1810" fmla="*/ 290344 h 440383"/>
              <a:gd name="csX1811" fmla="*/ 298462 w 326844"/>
              <a:gd name="csY1811" fmla="*/ 290502 h 440383"/>
              <a:gd name="csX1812" fmla="*/ 298587 w 326844"/>
              <a:gd name="csY1812" fmla="*/ 290640 h 440383"/>
              <a:gd name="csX1813" fmla="*/ 298739 w 326844"/>
              <a:gd name="csY1813" fmla="*/ 290802 h 440383"/>
              <a:gd name="csX1814" fmla="*/ 298875 w 326844"/>
              <a:gd name="csY1814" fmla="*/ 290964 h 440383"/>
              <a:gd name="csX1815" fmla="*/ 299061 w 326844"/>
              <a:gd name="csY1815" fmla="*/ 291168 h 440383"/>
              <a:gd name="csX1816" fmla="*/ 299182 w 326844"/>
              <a:gd name="csY1816" fmla="*/ 291300 h 440383"/>
              <a:gd name="csX1817" fmla="*/ 299317 w 326844"/>
              <a:gd name="csY1817" fmla="*/ 291453 h 440383"/>
              <a:gd name="csX1818" fmla="*/ 299462 w 326844"/>
              <a:gd name="csY1818" fmla="*/ 291627 h 440383"/>
              <a:gd name="csX1819" fmla="*/ 299537 w 326844"/>
              <a:gd name="csY1819" fmla="*/ 291708 h 440383"/>
              <a:gd name="csX1820" fmla="*/ 299607 w 326844"/>
              <a:gd name="csY1820" fmla="*/ 291780 h 440383"/>
              <a:gd name="csX1821" fmla="*/ 299697 w 326844"/>
              <a:gd name="csY1821" fmla="*/ 291892 h 440383"/>
              <a:gd name="csX1822" fmla="*/ 299833 w 326844"/>
              <a:gd name="csY1822" fmla="*/ 292034 h 440383"/>
              <a:gd name="csX1823" fmla="*/ 299903 w 326844"/>
              <a:gd name="csY1823" fmla="*/ 292120 h 440383"/>
              <a:gd name="csX1824" fmla="*/ 299988 w 326844"/>
              <a:gd name="csY1824" fmla="*/ 292227 h 440383"/>
              <a:gd name="csX1825" fmla="*/ 300120 w 326844"/>
              <a:gd name="csY1825" fmla="*/ 292370 h 440383"/>
              <a:gd name="csX1826" fmla="*/ 300197 w 326844"/>
              <a:gd name="csY1826" fmla="*/ 292455 h 440383"/>
              <a:gd name="csX1827" fmla="*/ 300271 w 326844"/>
              <a:gd name="csY1827" fmla="*/ 292539 h 440383"/>
              <a:gd name="csX1828" fmla="*/ 300416 w 326844"/>
              <a:gd name="csY1828" fmla="*/ 292701 h 440383"/>
              <a:gd name="csX1829" fmla="*/ 300506 w 326844"/>
              <a:gd name="csY1829" fmla="*/ 292804 h 440383"/>
              <a:gd name="csX1830" fmla="*/ 300591 w 326844"/>
              <a:gd name="csY1830" fmla="*/ 292900 h 440383"/>
              <a:gd name="csX1831" fmla="*/ 300837 w 326844"/>
              <a:gd name="csY1831" fmla="*/ 293181 h 440383"/>
              <a:gd name="csX1832" fmla="*/ 300982 w 326844"/>
              <a:gd name="csY1832" fmla="*/ 293339 h 440383"/>
              <a:gd name="csX1833" fmla="*/ 301508 w 326844"/>
              <a:gd name="csY1833" fmla="*/ 293940 h 440383"/>
              <a:gd name="csX1834" fmla="*/ 301648 w 326844"/>
              <a:gd name="csY1834" fmla="*/ 294097 h 440383"/>
              <a:gd name="csX1835" fmla="*/ 302429 w 326844"/>
              <a:gd name="csY1835" fmla="*/ 294992 h 440383"/>
              <a:gd name="csX1836" fmla="*/ 302575 w 326844"/>
              <a:gd name="csY1836" fmla="*/ 295154 h 440383"/>
              <a:gd name="csX1837" fmla="*/ 302692 w 326844"/>
              <a:gd name="csY1837" fmla="*/ 295292 h 440383"/>
              <a:gd name="csX1838" fmla="*/ 302788 w 326844"/>
              <a:gd name="csY1838" fmla="*/ 295409 h 440383"/>
              <a:gd name="csX1839" fmla="*/ 302920 w 326844"/>
              <a:gd name="csY1839" fmla="*/ 295555 h 440383"/>
              <a:gd name="csX1840" fmla="*/ 303040 w 326844"/>
              <a:gd name="csY1840" fmla="*/ 295687 h 440383"/>
              <a:gd name="csX1841" fmla="*/ 303180 w 326844"/>
              <a:gd name="csY1841" fmla="*/ 295849 h 440383"/>
              <a:gd name="csX1842" fmla="*/ 303308 w 326844"/>
              <a:gd name="csY1842" fmla="*/ 295996 h 440383"/>
              <a:gd name="csX1843" fmla="*/ 303404 w 326844"/>
              <a:gd name="csY1843" fmla="*/ 296112 h 440383"/>
              <a:gd name="csX1844" fmla="*/ 303540 w 326844"/>
              <a:gd name="csY1844" fmla="*/ 296255 h 440383"/>
              <a:gd name="csX1845" fmla="*/ 303652 w 326844"/>
              <a:gd name="csY1845" fmla="*/ 296386 h 440383"/>
              <a:gd name="csX1846" fmla="*/ 303748 w 326844"/>
              <a:gd name="csY1846" fmla="*/ 296483 h 440383"/>
              <a:gd name="csX1847" fmla="*/ 303880 w 326844"/>
              <a:gd name="csY1847" fmla="*/ 296630 h 440383"/>
              <a:gd name="csX1848" fmla="*/ 304097 w 326844"/>
              <a:gd name="csY1848" fmla="*/ 296869 h 440383"/>
              <a:gd name="csX1849" fmla="*/ 304287 w 326844"/>
              <a:gd name="csY1849" fmla="*/ 297081 h 440383"/>
              <a:gd name="csX1850" fmla="*/ 304377 w 326844"/>
              <a:gd name="csY1850" fmla="*/ 297182 h 440383"/>
              <a:gd name="csX1851" fmla="*/ 304489 w 326844"/>
              <a:gd name="csY1851" fmla="*/ 297305 h 440383"/>
              <a:gd name="csX1852" fmla="*/ 304581 w 326844"/>
              <a:gd name="csY1852" fmla="*/ 297406 h 440383"/>
              <a:gd name="csX1853" fmla="*/ 304614 w 326844"/>
              <a:gd name="csY1853" fmla="*/ 297441 h 440383"/>
              <a:gd name="csX1854" fmla="*/ 304651 w 326844"/>
              <a:gd name="csY1854" fmla="*/ 297482 h 440383"/>
              <a:gd name="csX1855" fmla="*/ 304741 w 326844"/>
              <a:gd name="csY1855" fmla="*/ 297583 h 440383"/>
              <a:gd name="csX1856" fmla="*/ 305114 w 326844"/>
              <a:gd name="csY1856" fmla="*/ 298000 h 440383"/>
              <a:gd name="csX1857" fmla="*/ 305195 w 326844"/>
              <a:gd name="csY1857" fmla="*/ 298092 h 440383"/>
              <a:gd name="csX1858" fmla="*/ 305316 w 326844"/>
              <a:gd name="csY1858" fmla="*/ 298219 h 440383"/>
              <a:gd name="csX1859" fmla="*/ 305447 w 326844"/>
              <a:gd name="csY1859" fmla="*/ 298372 h 440383"/>
              <a:gd name="csX1860" fmla="*/ 305574 w 326844"/>
              <a:gd name="csY1860" fmla="*/ 298515 h 440383"/>
              <a:gd name="csX1861" fmla="*/ 305706 w 326844"/>
              <a:gd name="csY1861" fmla="*/ 298662 h 440383"/>
              <a:gd name="csX1862" fmla="*/ 305903 w 326844"/>
              <a:gd name="csY1862" fmla="*/ 298881 h 440383"/>
              <a:gd name="csX1863" fmla="*/ 306026 w 326844"/>
              <a:gd name="csY1863" fmla="*/ 299013 h 440383"/>
              <a:gd name="csX1864" fmla="*/ 306158 w 326844"/>
              <a:gd name="csY1864" fmla="*/ 299159 h 440383"/>
              <a:gd name="csX1865" fmla="*/ 306265 w 326844"/>
              <a:gd name="csY1865" fmla="*/ 299282 h 440383"/>
              <a:gd name="csX1866" fmla="*/ 306313 w 326844"/>
              <a:gd name="csY1866" fmla="*/ 299335 h 440383"/>
              <a:gd name="csX1867" fmla="*/ 306412 w 326844"/>
              <a:gd name="csY1867" fmla="*/ 299444 h 440383"/>
              <a:gd name="csX1868" fmla="*/ 306603 w 326844"/>
              <a:gd name="csY1868" fmla="*/ 299653 h 440383"/>
              <a:gd name="csX1869" fmla="*/ 306743 w 326844"/>
              <a:gd name="csY1869" fmla="*/ 299815 h 440383"/>
              <a:gd name="csX1870" fmla="*/ 306879 w 326844"/>
              <a:gd name="csY1870" fmla="*/ 299973 h 440383"/>
              <a:gd name="csX1871" fmla="*/ 307041 w 326844"/>
              <a:gd name="csY1871" fmla="*/ 300155 h 440383"/>
              <a:gd name="csX1872" fmla="*/ 307127 w 326844"/>
              <a:gd name="csY1872" fmla="*/ 300247 h 440383"/>
              <a:gd name="csX1873" fmla="*/ 307217 w 326844"/>
              <a:gd name="csY1873" fmla="*/ 300348 h 440383"/>
              <a:gd name="csX1874" fmla="*/ 307429 w 326844"/>
              <a:gd name="csY1874" fmla="*/ 300587 h 440383"/>
              <a:gd name="csX1875" fmla="*/ 307550 w 326844"/>
              <a:gd name="csY1875" fmla="*/ 300718 h 440383"/>
              <a:gd name="csX1876" fmla="*/ 307716 w 326844"/>
              <a:gd name="csY1876" fmla="*/ 300911 h 440383"/>
              <a:gd name="csX1877" fmla="*/ 307802 w 326844"/>
              <a:gd name="csY1877" fmla="*/ 300997 h 440383"/>
              <a:gd name="csX1878" fmla="*/ 307942 w 326844"/>
              <a:gd name="csY1878" fmla="*/ 301166 h 440383"/>
              <a:gd name="csX1879" fmla="*/ 308098 w 326844"/>
              <a:gd name="csY1879" fmla="*/ 301339 h 440383"/>
              <a:gd name="csX1880" fmla="*/ 308276 w 326844"/>
              <a:gd name="csY1880" fmla="*/ 301538 h 440383"/>
              <a:gd name="csX1881" fmla="*/ 308315 w 326844"/>
              <a:gd name="csY1881" fmla="*/ 301580 h 440383"/>
              <a:gd name="csX1882" fmla="*/ 308431 w 326844"/>
              <a:gd name="csY1882" fmla="*/ 301707 h 440383"/>
              <a:gd name="csX1883" fmla="*/ 308466 w 326844"/>
              <a:gd name="csY1883" fmla="*/ 301747 h 440383"/>
              <a:gd name="csX1884" fmla="*/ 309229 w 326844"/>
              <a:gd name="csY1884" fmla="*/ 302626 h 440383"/>
              <a:gd name="csX1885" fmla="*/ 309389 w 326844"/>
              <a:gd name="csY1885" fmla="*/ 302799 h 440383"/>
              <a:gd name="csX1886" fmla="*/ 309703 w 326844"/>
              <a:gd name="csY1886" fmla="*/ 303161 h 440383"/>
              <a:gd name="csX1887" fmla="*/ 309738 w 326844"/>
              <a:gd name="csY1887" fmla="*/ 303196 h 440383"/>
              <a:gd name="csX1888" fmla="*/ 310259 w 326844"/>
              <a:gd name="csY1888" fmla="*/ 303790 h 440383"/>
              <a:gd name="csX1889" fmla="*/ 310542 w 326844"/>
              <a:gd name="csY1889" fmla="*/ 304121 h 440383"/>
              <a:gd name="csX1890" fmla="*/ 310623 w 326844"/>
              <a:gd name="csY1890" fmla="*/ 304215 h 440383"/>
              <a:gd name="csX1891" fmla="*/ 310777 w 326844"/>
              <a:gd name="csY1891" fmla="*/ 304395 h 440383"/>
              <a:gd name="csX1892" fmla="*/ 312397 w 326844"/>
              <a:gd name="csY1892" fmla="*/ 306214 h 440383"/>
              <a:gd name="csX1893" fmla="*/ 313748 w 326844"/>
              <a:gd name="csY1893" fmla="*/ 307754 h 440383"/>
              <a:gd name="csX1894" fmla="*/ 313745 w 326844"/>
              <a:gd name="csY1894" fmla="*/ 307802 h 440383"/>
              <a:gd name="csX1895" fmla="*/ 313695 w 326844"/>
              <a:gd name="csY1895" fmla="*/ 308541 h 440383"/>
              <a:gd name="csX1896" fmla="*/ 313693 w 326844"/>
              <a:gd name="csY1896" fmla="*/ 308762 h 440383"/>
              <a:gd name="csX1897" fmla="*/ 313660 w 326844"/>
              <a:gd name="csY1897" fmla="*/ 309005 h 440383"/>
              <a:gd name="csX1898" fmla="*/ 313634 w 326844"/>
              <a:gd name="csY1898" fmla="*/ 309141 h 440383"/>
              <a:gd name="csX1899" fmla="*/ 313585 w 326844"/>
              <a:gd name="csY1899" fmla="*/ 309444 h 440383"/>
              <a:gd name="csX1900" fmla="*/ 313590 w 326844"/>
              <a:gd name="csY1900" fmla="*/ 309865 h 440383"/>
              <a:gd name="csX1901" fmla="*/ 313695 w 326844"/>
              <a:gd name="csY1901" fmla="*/ 310047 h 440383"/>
              <a:gd name="csX1902" fmla="*/ 313701 w 326844"/>
              <a:gd name="csY1902" fmla="*/ 310402 h 440383"/>
              <a:gd name="csX1903" fmla="*/ 313715 w 326844"/>
              <a:gd name="csY1903" fmla="*/ 311097 h 440383"/>
              <a:gd name="csX1904" fmla="*/ 313717 w 326844"/>
              <a:gd name="csY1904" fmla="*/ 311187 h 440383"/>
              <a:gd name="csX1905" fmla="*/ 313721 w 326844"/>
              <a:gd name="csY1905" fmla="*/ 311491 h 440383"/>
              <a:gd name="csX1906" fmla="*/ 313732 w 326844"/>
              <a:gd name="csY1906" fmla="*/ 311829 h 440383"/>
              <a:gd name="csX1907" fmla="*/ 313739 w 326844"/>
              <a:gd name="csY1907" fmla="*/ 312039 h 440383"/>
              <a:gd name="csX1908" fmla="*/ 313765 w 326844"/>
              <a:gd name="csY1908" fmla="*/ 312596 h 440383"/>
              <a:gd name="csX1909" fmla="*/ 313794 w 326844"/>
              <a:gd name="csY1909" fmla="*/ 313175 h 440383"/>
              <a:gd name="csX1910" fmla="*/ 313811 w 326844"/>
              <a:gd name="csY1910" fmla="*/ 313521 h 440383"/>
              <a:gd name="csX1911" fmla="*/ 313728 w 326844"/>
              <a:gd name="csY1911" fmla="*/ 313778 h 440383"/>
              <a:gd name="csX1912" fmla="*/ 313609 w 326844"/>
              <a:gd name="csY1912" fmla="*/ 314142 h 440383"/>
              <a:gd name="csX1913" fmla="*/ 313579 w 326844"/>
              <a:gd name="csY1913" fmla="*/ 314565 h 440383"/>
              <a:gd name="csX1914" fmla="*/ 313548 w 326844"/>
              <a:gd name="csY1914" fmla="*/ 314971 h 440383"/>
              <a:gd name="csX1915" fmla="*/ 313522 w 326844"/>
              <a:gd name="csY1915" fmla="*/ 315330 h 440383"/>
              <a:gd name="csX1916" fmla="*/ 313476 w 326844"/>
              <a:gd name="csY1916" fmla="*/ 315955 h 440383"/>
              <a:gd name="csX1917" fmla="*/ 313471 w 326844"/>
              <a:gd name="csY1917" fmla="*/ 316106 h 440383"/>
              <a:gd name="csX1918" fmla="*/ 313458 w 326844"/>
              <a:gd name="csY1918" fmla="*/ 316483 h 440383"/>
              <a:gd name="csX1919" fmla="*/ 313447 w 326844"/>
              <a:gd name="csY1919" fmla="*/ 316845 h 440383"/>
              <a:gd name="csX1920" fmla="*/ 313434 w 326844"/>
              <a:gd name="csY1920" fmla="*/ 317224 h 440383"/>
              <a:gd name="csX1921" fmla="*/ 313432 w 326844"/>
              <a:gd name="csY1921" fmla="*/ 317275 h 440383"/>
              <a:gd name="csX1922" fmla="*/ 313460 w 326844"/>
              <a:gd name="csY1922" fmla="*/ 317943 h 440383"/>
              <a:gd name="csX1923" fmla="*/ 313491 w 326844"/>
              <a:gd name="csY1923" fmla="*/ 318673 h 440383"/>
              <a:gd name="csX1924" fmla="*/ 313493 w 326844"/>
              <a:gd name="csY1924" fmla="*/ 318728 h 440383"/>
              <a:gd name="csX1925" fmla="*/ 313526 w 326844"/>
              <a:gd name="csY1925" fmla="*/ 319377 h 440383"/>
              <a:gd name="csX1926" fmla="*/ 313544 w 326844"/>
              <a:gd name="csY1926" fmla="*/ 319743 h 440383"/>
              <a:gd name="csX1927" fmla="*/ 313552 w 326844"/>
              <a:gd name="csY1927" fmla="*/ 319919 h 440383"/>
              <a:gd name="csX1928" fmla="*/ 313559 w 326844"/>
              <a:gd name="csY1928" fmla="*/ 320057 h 440383"/>
              <a:gd name="csX1929" fmla="*/ 313563 w 326844"/>
              <a:gd name="csY1929" fmla="*/ 320131 h 440383"/>
              <a:gd name="csX1930" fmla="*/ 313561 w 326844"/>
              <a:gd name="csY1930" fmla="*/ 320173 h 440383"/>
              <a:gd name="csX1931" fmla="*/ 313541 w 326844"/>
              <a:gd name="csY1931" fmla="*/ 320791 h 440383"/>
              <a:gd name="csX1932" fmla="*/ 313524 w 326844"/>
              <a:gd name="csY1932" fmla="*/ 321412 h 440383"/>
              <a:gd name="csX1933" fmla="*/ 313511 w 326844"/>
              <a:gd name="csY1933" fmla="*/ 321918 h 440383"/>
              <a:gd name="csX1934" fmla="*/ 313498 w 326844"/>
              <a:gd name="csY1934" fmla="*/ 322460 h 440383"/>
              <a:gd name="csX1935" fmla="*/ 313493 w 326844"/>
              <a:gd name="csY1935" fmla="*/ 322611 h 440383"/>
              <a:gd name="csX1936" fmla="*/ 313581 w 326844"/>
              <a:gd name="csY1936" fmla="*/ 322896 h 440383"/>
              <a:gd name="csX1937" fmla="*/ 313737 w 326844"/>
              <a:gd name="csY1937" fmla="*/ 323402 h 440383"/>
              <a:gd name="csX1938" fmla="*/ 313877 w 326844"/>
              <a:gd name="csY1938" fmla="*/ 323854 h 440383"/>
              <a:gd name="csX1939" fmla="*/ 314015 w 326844"/>
              <a:gd name="csY1939" fmla="*/ 324270 h 440383"/>
              <a:gd name="csX1940" fmla="*/ 314153 w 326844"/>
              <a:gd name="csY1940" fmla="*/ 324667 h 440383"/>
              <a:gd name="csX1941" fmla="*/ 314289 w 326844"/>
              <a:gd name="csY1941" fmla="*/ 325073 h 440383"/>
              <a:gd name="csX1942" fmla="*/ 314438 w 326844"/>
              <a:gd name="csY1942" fmla="*/ 325509 h 440383"/>
              <a:gd name="csX1943" fmla="*/ 314478 w 326844"/>
              <a:gd name="csY1943" fmla="*/ 325623 h 440383"/>
              <a:gd name="csX1944" fmla="*/ 314679 w 326844"/>
              <a:gd name="csY1944" fmla="*/ 326213 h 440383"/>
              <a:gd name="csX1945" fmla="*/ 314892 w 326844"/>
              <a:gd name="csY1945" fmla="*/ 326822 h 440383"/>
              <a:gd name="csX1946" fmla="*/ 314949 w 326844"/>
              <a:gd name="csY1946" fmla="*/ 326996 h 440383"/>
              <a:gd name="csX1947" fmla="*/ 315043 w 326844"/>
              <a:gd name="csY1947" fmla="*/ 327287 h 440383"/>
              <a:gd name="csX1948" fmla="*/ 315129 w 326844"/>
              <a:gd name="csY1948" fmla="*/ 327555 h 440383"/>
              <a:gd name="csX1949" fmla="*/ 315254 w 326844"/>
              <a:gd name="csY1949" fmla="*/ 327941 h 440383"/>
              <a:gd name="csX1950" fmla="*/ 315315 w 326844"/>
              <a:gd name="csY1950" fmla="*/ 328263 h 440383"/>
              <a:gd name="csX1951" fmla="*/ 315429 w 326844"/>
              <a:gd name="csY1951" fmla="*/ 328826 h 440383"/>
              <a:gd name="csX1952" fmla="*/ 315534 w 326844"/>
              <a:gd name="csY1952" fmla="*/ 329313 h 440383"/>
              <a:gd name="csX1953" fmla="*/ 315681 w 326844"/>
              <a:gd name="csY1953" fmla="*/ 329962 h 440383"/>
              <a:gd name="csX1954" fmla="*/ 315753 w 326844"/>
              <a:gd name="csY1954" fmla="*/ 330271 h 440383"/>
              <a:gd name="csX1955" fmla="*/ 315909 w 326844"/>
              <a:gd name="csY1955" fmla="*/ 330913 h 440383"/>
              <a:gd name="csX1956" fmla="*/ 316067 w 326844"/>
              <a:gd name="csY1956" fmla="*/ 331551 h 440383"/>
              <a:gd name="csX1957" fmla="*/ 316150 w 326844"/>
              <a:gd name="csY1957" fmla="*/ 331889 h 440383"/>
              <a:gd name="csX1958" fmla="*/ 316227 w 326844"/>
              <a:gd name="csY1958" fmla="*/ 332194 h 440383"/>
              <a:gd name="csX1959" fmla="*/ 316385 w 326844"/>
              <a:gd name="csY1959" fmla="*/ 332821 h 440383"/>
              <a:gd name="csX1960" fmla="*/ 316488 w 326844"/>
              <a:gd name="csY1960" fmla="*/ 333231 h 440383"/>
              <a:gd name="csX1961" fmla="*/ 316529 w 326844"/>
              <a:gd name="csY1961" fmla="*/ 333391 h 440383"/>
              <a:gd name="csX1962" fmla="*/ 316628 w 326844"/>
              <a:gd name="csY1962" fmla="*/ 333544 h 440383"/>
              <a:gd name="csX1963" fmla="*/ 316974 w 326844"/>
              <a:gd name="csY1963" fmla="*/ 334083 h 440383"/>
              <a:gd name="csX1964" fmla="*/ 317316 w 326844"/>
              <a:gd name="csY1964" fmla="*/ 334599 h 440383"/>
              <a:gd name="csX1965" fmla="*/ 317689 w 326844"/>
              <a:gd name="csY1965" fmla="*/ 335142 h 440383"/>
              <a:gd name="csX1966" fmla="*/ 317777 w 326844"/>
              <a:gd name="csY1966" fmla="*/ 335272 h 440383"/>
              <a:gd name="csX1967" fmla="*/ 317887 w 326844"/>
              <a:gd name="csY1967" fmla="*/ 335425 h 440383"/>
              <a:gd name="csX1968" fmla="*/ 318088 w 326844"/>
              <a:gd name="csY1968" fmla="*/ 335710 h 440383"/>
              <a:gd name="csX1969" fmla="*/ 318290 w 326844"/>
              <a:gd name="csY1969" fmla="*/ 335993 h 440383"/>
              <a:gd name="csX1970" fmla="*/ 318921 w 326844"/>
              <a:gd name="csY1970" fmla="*/ 336881 h 440383"/>
              <a:gd name="csX1971" fmla="*/ 318974 w 326844"/>
              <a:gd name="csY1971" fmla="*/ 336966 h 440383"/>
              <a:gd name="csX1972" fmla="*/ 319353 w 326844"/>
              <a:gd name="csY1972" fmla="*/ 337571 h 440383"/>
              <a:gd name="csX1973" fmla="*/ 319570 w 326844"/>
              <a:gd name="csY1973" fmla="*/ 337918 h 440383"/>
              <a:gd name="csX1974" fmla="*/ 319739 w 326844"/>
              <a:gd name="csY1974" fmla="*/ 338187 h 440383"/>
              <a:gd name="csX1975" fmla="*/ 319941 w 326844"/>
              <a:gd name="csY1975" fmla="*/ 338507 h 440383"/>
              <a:gd name="csX1976" fmla="*/ 320121 w 326844"/>
              <a:gd name="csY1976" fmla="*/ 338792 h 440383"/>
              <a:gd name="csX1977" fmla="*/ 320298 w 326844"/>
              <a:gd name="csY1977" fmla="*/ 339075 h 440383"/>
              <a:gd name="csX1978" fmla="*/ 320688 w 326844"/>
              <a:gd name="csY1978" fmla="*/ 339698 h 440383"/>
              <a:gd name="csX1979" fmla="*/ 320783 w 326844"/>
              <a:gd name="csY1979" fmla="*/ 339849 h 440383"/>
              <a:gd name="csX1980" fmla="*/ 320991 w 326844"/>
              <a:gd name="csY1980" fmla="*/ 340312 h 440383"/>
              <a:gd name="csX1981" fmla="*/ 321151 w 326844"/>
              <a:gd name="csY1981" fmla="*/ 340671 h 440383"/>
              <a:gd name="csX1982" fmla="*/ 321318 w 326844"/>
              <a:gd name="csY1982" fmla="*/ 341046 h 440383"/>
              <a:gd name="csX1983" fmla="*/ 321478 w 326844"/>
              <a:gd name="csY1983" fmla="*/ 341404 h 440383"/>
              <a:gd name="csX1984" fmla="*/ 321631 w 326844"/>
              <a:gd name="csY1984" fmla="*/ 341748 h 440383"/>
              <a:gd name="csX1985" fmla="*/ 321824 w 326844"/>
              <a:gd name="csY1985" fmla="*/ 342182 h 440383"/>
              <a:gd name="csX1986" fmla="*/ 322155 w 326844"/>
              <a:gd name="csY1986" fmla="*/ 342748 h 440383"/>
              <a:gd name="csX1987" fmla="*/ 324036 w 326844"/>
              <a:gd name="csY1987" fmla="*/ 345931 h 440383"/>
              <a:gd name="csX1988" fmla="*/ 324435 w 326844"/>
              <a:gd name="csY1988" fmla="*/ 347882 h 440383"/>
              <a:gd name="csX1989" fmla="*/ 324496 w 326844"/>
              <a:gd name="csY1989" fmla="*/ 348375 h 440383"/>
              <a:gd name="csX1990" fmla="*/ 324477 w 326844"/>
              <a:gd name="csY1990" fmla="*/ 348816 h 440383"/>
              <a:gd name="csX1991" fmla="*/ 324474 w 326844"/>
              <a:gd name="csY1991" fmla="*/ 348884 h 440383"/>
              <a:gd name="csX1992" fmla="*/ 324472 w 326844"/>
              <a:gd name="csY1992" fmla="*/ 348943 h 440383"/>
              <a:gd name="csX1993" fmla="*/ 324477 w 326844"/>
              <a:gd name="csY1993" fmla="*/ 349395 h 440383"/>
              <a:gd name="csX1994" fmla="*/ 324490 w 326844"/>
              <a:gd name="csY1994" fmla="*/ 351243 h 440383"/>
              <a:gd name="csX1995" fmla="*/ 324501 w 326844"/>
              <a:gd name="csY1995" fmla="*/ 351648 h 440383"/>
              <a:gd name="csX1996" fmla="*/ 324937 w 326844"/>
              <a:gd name="csY1996" fmla="*/ 354152 h 440383"/>
              <a:gd name="csX1997" fmla="*/ 325141 w 326844"/>
              <a:gd name="csY1997" fmla="*/ 354702 h 440383"/>
              <a:gd name="csX1998" fmla="*/ 325715 w 326844"/>
              <a:gd name="csY1998" fmla="*/ 356239 h 440383"/>
              <a:gd name="csX1999" fmla="*/ 325994 w 326844"/>
              <a:gd name="csY1999" fmla="*/ 356599 h 440383"/>
              <a:gd name="csX2000" fmla="*/ 326178 w 326844"/>
              <a:gd name="csY2000" fmla="*/ 356842 h 440383"/>
              <a:gd name="csX2001" fmla="*/ 326437 w 326844"/>
              <a:gd name="csY2001" fmla="*/ 357184 h 440383"/>
              <a:gd name="csX2002" fmla="*/ 326647 w 326844"/>
              <a:gd name="csY2002" fmla="*/ 358061 h 440383"/>
              <a:gd name="csX2003" fmla="*/ 326845 w 326844"/>
              <a:gd name="csY2003" fmla="*/ 359089 h 440383"/>
              <a:gd name="csX2004" fmla="*/ 325226 w 326844"/>
              <a:gd name="csY2004" fmla="*/ 362413 h 440383"/>
              <a:gd name="csX2005" fmla="*/ 322968 w 326844"/>
              <a:gd name="csY2005" fmla="*/ 367080 h 440383"/>
              <a:gd name="csX2006" fmla="*/ 319401 w 326844"/>
              <a:gd name="csY2006" fmla="*/ 374412 h 440383"/>
              <a:gd name="csX2007" fmla="*/ 317663 w 326844"/>
              <a:gd name="csY2007" fmla="*/ 377976 h 440383"/>
              <a:gd name="csX2008" fmla="*/ 311474 w 326844"/>
              <a:gd name="csY2008" fmla="*/ 390455 h 440383"/>
              <a:gd name="csX2009" fmla="*/ 309166 w 326844"/>
              <a:gd name="csY2009" fmla="*/ 395162 h 440383"/>
              <a:gd name="csX2010" fmla="*/ 305794 w 326844"/>
              <a:gd name="csY2010" fmla="*/ 402024 h 440383"/>
              <a:gd name="csX2011" fmla="*/ 304875 w 326844"/>
              <a:gd name="csY2011" fmla="*/ 403896 h 440383"/>
              <a:gd name="csX2012" fmla="*/ 303200 w 326844"/>
              <a:gd name="csY2012" fmla="*/ 407332 h 440383"/>
              <a:gd name="csX2013" fmla="*/ 301777 w 326844"/>
              <a:gd name="csY2013" fmla="*/ 410236 h 440383"/>
              <a:gd name="csX2014" fmla="*/ 300313 w 326844"/>
              <a:gd name="csY2014" fmla="*/ 413174 h 440383"/>
              <a:gd name="csX2015" fmla="*/ 298147 w 326844"/>
              <a:gd name="csY2015" fmla="*/ 417618 h 440383"/>
              <a:gd name="csX2016" fmla="*/ 297182 w 326844"/>
              <a:gd name="csY2016" fmla="*/ 419615 h 440383"/>
              <a:gd name="csX2017" fmla="*/ 297086 w 326844"/>
              <a:gd name="csY2017" fmla="*/ 419810 h 440383"/>
              <a:gd name="csX2018" fmla="*/ 297009 w 326844"/>
              <a:gd name="csY2018" fmla="*/ 419968 h 440383"/>
              <a:gd name="csX2019" fmla="*/ 296948 w 326844"/>
              <a:gd name="csY2019" fmla="*/ 420091 h 440383"/>
              <a:gd name="csX2020" fmla="*/ 296877 w 326844"/>
              <a:gd name="csY2020" fmla="*/ 420231 h 440383"/>
              <a:gd name="csX2021" fmla="*/ 296759 w 326844"/>
              <a:gd name="csY2021" fmla="*/ 420475 h 440383"/>
              <a:gd name="csX2022" fmla="*/ 296674 w 326844"/>
              <a:gd name="csY2022" fmla="*/ 420650 h 440383"/>
              <a:gd name="csX2023" fmla="*/ 296634 w 326844"/>
              <a:gd name="csY2023" fmla="*/ 420729 h 440383"/>
              <a:gd name="csX2024" fmla="*/ 296577 w 326844"/>
              <a:gd name="csY2024" fmla="*/ 420845 h 440383"/>
              <a:gd name="csX2025" fmla="*/ 296524 w 326844"/>
              <a:gd name="csY2025" fmla="*/ 420955 h 440383"/>
              <a:gd name="csX2026" fmla="*/ 296483 w 326844"/>
              <a:gd name="csY2026" fmla="*/ 421038 h 440383"/>
              <a:gd name="csX2027" fmla="*/ 296410 w 326844"/>
              <a:gd name="csY2027" fmla="*/ 421187 h 440383"/>
              <a:gd name="csX2028" fmla="*/ 296358 w 326844"/>
              <a:gd name="csY2028" fmla="*/ 421292 h 440383"/>
              <a:gd name="csX2029" fmla="*/ 296281 w 326844"/>
              <a:gd name="csY2029" fmla="*/ 421450 h 440383"/>
              <a:gd name="csX2030" fmla="*/ 296169 w 326844"/>
              <a:gd name="csY2030" fmla="*/ 421680 h 440383"/>
              <a:gd name="csX2031" fmla="*/ 296084 w 326844"/>
              <a:gd name="csY2031" fmla="*/ 421856 h 440383"/>
              <a:gd name="csX2032" fmla="*/ 295705 w 326844"/>
              <a:gd name="csY2032" fmla="*/ 422625 h 440383"/>
              <a:gd name="csX2033" fmla="*/ 295483 w 326844"/>
              <a:gd name="csY2033" fmla="*/ 423075 h 440383"/>
              <a:gd name="csX2034" fmla="*/ 295455 w 326844"/>
              <a:gd name="csY2034" fmla="*/ 423134 h 440383"/>
              <a:gd name="csX2035" fmla="*/ 295196 w 326844"/>
              <a:gd name="csY2035" fmla="*/ 423662 h 440383"/>
              <a:gd name="csX2036" fmla="*/ 295150 w 326844"/>
              <a:gd name="csY2036" fmla="*/ 423754 h 440383"/>
              <a:gd name="csX2037" fmla="*/ 294926 w 326844"/>
              <a:gd name="csY2037" fmla="*/ 424212 h 440383"/>
              <a:gd name="csX2038" fmla="*/ 294367 w 326844"/>
              <a:gd name="csY2038" fmla="*/ 425366 h 440383"/>
              <a:gd name="csX2039" fmla="*/ 294155 w 326844"/>
              <a:gd name="csY2039" fmla="*/ 425798 h 440383"/>
              <a:gd name="csX2040" fmla="*/ 293602 w 326844"/>
              <a:gd name="csY2040" fmla="*/ 426962 h 440383"/>
              <a:gd name="csX2041" fmla="*/ 293093 w 326844"/>
              <a:gd name="csY2041" fmla="*/ 428071 h 440383"/>
              <a:gd name="csX2042" fmla="*/ 293050 w 326844"/>
              <a:gd name="csY2042" fmla="*/ 428172 h 440383"/>
              <a:gd name="csX2043" fmla="*/ 291506 w 326844"/>
              <a:gd name="csY2043" fmla="*/ 431772 h 440383"/>
              <a:gd name="csX2044" fmla="*/ 291464 w 326844"/>
              <a:gd name="csY2044" fmla="*/ 431833 h 440383"/>
              <a:gd name="csX2045" fmla="*/ 291436 w 326844"/>
              <a:gd name="csY2045" fmla="*/ 432103 h 440383"/>
              <a:gd name="csX2046" fmla="*/ 291436 w 326844"/>
              <a:gd name="csY2046" fmla="*/ 432112 h 440383"/>
              <a:gd name="csX2047" fmla="*/ 291107 w 326844"/>
              <a:gd name="csY2047" fmla="*/ 435290 h 440383"/>
              <a:gd name="csX2048" fmla="*/ 290868 w 326844"/>
              <a:gd name="csY2048" fmla="*/ 438675 h 440383"/>
              <a:gd name="csX2049" fmla="*/ 290384 w 326844"/>
              <a:gd name="csY2049" fmla="*/ 439169 h 440383"/>
              <a:gd name="csX2050" fmla="*/ 290381 w 326844"/>
              <a:gd name="csY2050" fmla="*/ 439171 h 440383"/>
              <a:gd name="csX2051" fmla="*/ 289875 w 326844"/>
              <a:gd name="csY2051" fmla="*/ 439647 h 440383"/>
              <a:gd name="csX2052" fmla="*/ 289825 w 326844"/>
              <a:gd name="csY2052" fmla="*/ 440059 h 440383"/>
              <a:gd name="csX2053" fmla="*/ 289182 w 326844"/>
              <a:gd name="csY2053" fmla="*/ 440083 h 440383"/>
              <a:gd name="csX2054" fmla="*/ 288637 w 326844"/>
              <a:gd name="csY2054" fmla="*/ 440236 h 440383"/>
              <a:gd name="csX2055" fmla="*/ 288413 w 326844"/>
              <a:gd name="csY2055" fmla="*/ 440383 h 440383"/>
              <a:gd name="csX2056" fmla="*/ 287012 w 326844"/>
              <a:gd name="csY2056" fmla="*/ 438906 h 440383"/>
              <a:gd name="csX2057" fmla="*/ 286486 w 326844"/>
              <a:gd name="csY2057" fmla="*/ 438020 h 440383"/>
              <a:gd name="csX2058" fmla="*/ 286448 w 326844"/>
              <a:gd name="csY2058" fmla="*/ 437163 h 440383"/>
              <a:gd name="csX2059" fmla="*/ 286492 w 326844"/>
              <a:gd name="csY2059" fmla="*/ 436389 h 440383"/>
              <a:gd name="csX2060" fmla="*/ 286712 w 326844"/>
              <a:gd name="csY2060" fmla="*/ 435468 h 440383"/>
              <a:gd name="csX2061" fmla="*/ 286773 w 326844"/>
              <a:gd name="csY2061" fmla="*/ 434865 h 440383"/>
              <a:gd name="csX2062" fmla="*/ 286685 w 326844"/>
              <a:gd name="csY2062" fmla="*/ 434411 h 440383"/>
              <a:gd name="csX2063" fmla="*/ 286499 w 326844"/>
              <a:gd name="csY2063" fmla="*/ 434137 h 440383"/>
              <a:gd name="csX2064" fmla="*/ 285729 w 326844"/>
              <a:gd name="csY2064" fmla="*/ 433734 h 440383"/>
              <a:gd name="csX2065" fmla="*/ 283406 w 326844"/>
              <a:gd name="csY2065" fmla="*/ 432335 h 440383"/>
              <a:gd name="csX2066" fmla="*/ 282691 w 326844"/>
              <a:gd name="csY2066" fmla="*/ 431910 h 440383"/>
              <a:gd name="csX2067" fmla="*/ 281476 w 326844"/>
              <a:gd name="csY2067" fmla="*/ 431208 h 440383"/>
              <a:gd name="csX2068" fmla="*/ 280663 w 326844"/>
              <a:gd name="csY2068" fmla="*/ 430283 h 440383"/>
              <a:gd name="csX2069" fmla="*/ 280119 w 326844"/>
              <a:gd name="csY2069" fmla="*/ 429467 h 440383"/>
              <a:gd name="csX2070" fmla="*/ 279865 w 326844"/>
              <a:gd name="csY2070" fmla="*/ 428481 h 440383"/>
              <a:gd name="csX2071" fmla="*/ 279547 w 326844"/>
              <a:gd name="csY2071" fmla="*/ 427396 h 440383"/>
              <a:gd name="csX2072" fmla="*/ 279323 w 326844"/>
              <a:gd name="csY2072" fmla="*/ 427102 h 440383"/>
              <a:gd name="csX2073" fmla="*/ 278150 w 326844"/>
              <a:gd name="csY2073" fmla="*/ 426499 h 440383"/>
              <a:gd name="csX2074" fmla="*/ 277192 w 326844"/>
              <a:gd name="csY2074" fmla="*/ 426249 h 440383"/>
              <a:gd name="csX2075" fmla="*/ 276445 w 326844"/>
              <a:gd name="csY2075" fmla="*/ 425977 h 440383"/>
              <a:gd name="csX2076" fmla="*/ 275671 w 326844"/>
              <a:gd name="csY2076" fmla="*/ 425848 h 440383"/>
              <a:gd name="csX2077" fmla="*/ 275018 w 326844"/>
              <a:gd name="csY2077" fmla="*/ 426422 h 440383"/>
              <a:gd name="csX2078" fmla="*/ 274538 w 326844"/>
              <a:gd name="csY2078" fmla="*/ 427179 h 440383"/>
              <a:gd name="csX2079" fmla="*/ 273882 w 326844"/>
              <a:gd name="csY2079" fmla="*/ 428687 h 440383"/>
              <a:gd name="csX2080" fmla="*/ 273110 w 326844"/>
              <a:gd name="csY2080" fmla="*/ 429463 h 440383"/>
              <a:gd name="csX2081" fmla="*/ 272477 w 326844"/>
              <a:gd name="csY2081" fmla="*/ 429921 h 440383"/>
              <a:gd name="csX2082" fmla="*/ 271615 w 326844"/>
              <a:gd name="csY2082" fmla="*/ 430092 h 440383"/>
              <a:gd name="csX2083" fmla="*/ 271251 w 326844"/>
              <a:gd name="csY2083" fmla="*/ 429952 h 440383"/>
              <a:gd name="csX2084" fmla="*/ 270762 w 326844"/>
              <a:gd name="csY2084" fmla="*/ 429382 h 440383"/>
              <a:gd name="csX2085" fmla="*/ 270118 w 326844"/>
              <a:gd name="csY2085" fmla="*/ 428586 h 440383"/>
              <a:gd name="csX2086" fmla="*/ 269285 w 326844"/>
              <a:gd name="csY2086" fmla="*/ 428045 h 440383"/>
              <a:gd name="csX2087" fmla="*/ 268090 w 326844"/>
              <a:gd name="csY2087" fmla="*/ 427508 h 440383"/>
              <a:gd name="csX2088" fmla="*/ 267323 w 326844"/>
              <a:gd name="csY2088" fmla="*/ 427001 h 440383"/>
              <a:gd name="csX2089" fmla="*/ 266071 w 326844"/>
              <a:gd name="csY2089" fmla="*/ 426488 h 440383"/>
              <a:gd name="csX2090" fmla="*/ 265086 w 326844"/>
              <a:gd name="csY2090" fmla="*/ 426214 h 440383"/>
              <a:gd name="csX2091" fmla="*/ 264247 w 326844"/>
              <a:gd name="csY2091" fmla="*/ 426512 h 440383"/>
              <a:gd name="csX2092" fmla="*/ 262894 w 326844"/>
              <a:gd name="csY2092" fmla="*/ 427188 h 440383"/>
              <a:gd name="csX2093" fmla="*/ 261388 w 326844"/>
              <a:gd name="csY2093" fmla="*/ 427994 h 440383"/>
              <a:gd name="csX2094" fmla="*/ 259847 w 326844"/>
              <a:gd name="csY2094" fmla="*/ 428775 h 440383"/>
              <a:gd name="csX2095" fmla="*/ 259502 w 326844"/>
              <a:gd name="csY2095" fmla="*/ 429641 h 440383"/>
              <a:gd name="csX2096" fmla="*/ 259290 w 326844"/>
              <a:gd name="csY2096" fmla="*/ 429684 h 440383"/>
              <a:gd name="csX2097" fmla="*/ 258952 w 326844"/>
              <a:gd name="csY2097" fmla="*/ 429549 h 440383"/>
              <a:gd name="csX2098" fmla="*/ 258257 w 326844"/>
              <a:gd name="csY2098" fmla="*/ 429369 h 440383"/>
              <a:gd name="csX2099" fmla="*/ 257582 w 326844"/>
              <a:gd name="csY2099" fmla="*/ 429071 h 440383"/>
              <a:gd name="csX2100" fmla="*/ 257233 w 326844"/>
              <a:gd name="csY2100" fmla="*/ 428086 h 440383"/>
              <a:gd name="csX2101" fmla="*/ 257161 w 326844"/>
              <a:gd name="csY2101" fmla="*/ 427433 h 440383"/>
              <a:gd name="csX2102" fmla="*/ 257233 w 326844"/>
              <a:gd name="csY2102" fmla="*/ 426028 h 440383"/>
              <a:gd name="csX2103" fmla="*/ 257431 w 326844"/>
              <a:gd name="csY2103" fmla="*/ 425006 h 440383"/>
              <a:gd name="csX2104" fmla="*/ 257994 w 326844"/>
              <a:gd name="csY2104" fmla="*/ 424438 h 440383"/>
              <a:gd name="csX2105" fmla="*/ 258713 w 326844"/>
              <a:gd name="csY2105" fmla="*/ 423967 h 440383"/>
              <a:gd name="csX2106" fmla="*/ 259467 w 326844"/>
              <a:gd name="csY2106" fmla="*/ 423631 h 440383"/>
              <a:gd name="csX2107" fmla="*/ 260717 w 326844"/>
              <a:gd name="csY2107" fmla="*/ 423169 h 440383"/>
              <a:gd name="csX2108" fmla="*/ 262043 w 326844"/>
              <a:gd name="csY2108" fmla="*/ 422715 h 440383"/>
              <a:gd name="csX2109" fmla="*/ 262936 w 326844"/>
              <a:gd name="csY2109" fmla="*/ 422143 h 440383"/>
              <a:gd name="csX2110" fmla="*/ 263493 w 326844"/>
              <a:gd name="csY2110" fmla="*/ 421696 h 440383"/>
              <a:gd name="csX2111" fmla="*/ 264201 w 326844"/>
              <a:gd name="csY2111" fmla="*/ 420444 h 440383"/>
              <a:gd name="csX2112" fmla="*/ 264133 w 326844"/>
              <a:gd name="csY2112" fmla="*/ 419852 h 440383"/>
              <a:gd name="csX2113" fmla="*/ 263679 w 326844"/>
              <a:gd name="csY2113" fmla="*/ 419506 h 440383"/>
              <a:gd name="csX2114" fmla="*/ 262557 w 326844"/>
              <a:gd name="csY2114" fmla="*/ 419111 h 440383"/>
              <a:gd name="csX2115" fmla="*/ 261905 w 326844"/>
              <a:gd name="csY2115" fmla="*/ 418480 h 440383"/>
              <a:gd name="csX2116" fmla="*/ 261254 w 326844"/>
              <a:gd name="csY2116" fmla="*/ 418203 h 440383"/>
              <a:gd name="csX2117" fmla="*/ 260456 w 326844"/>
              <a:gd name="csY2117" fmla="*/ 418269 h 440383"/>
              <a:gd name="csX2118" fmla="*/ 259410 w 326844"/>
              <a:gd name="csY2118" fmla="*/ 419539 h 440383"/>
              <a:gd name="csX2119" fmla="*/ 257913 w 326844"/>
              <a:gd name="csY2119" fmla="*/ 420475 h 440383"/>
              <a:gd name="csX2120" fmla="*/ 256953 w 326844"/>
              <a:gd name="csY2120" fmla="*/ 420595 h 440383"/>
              <a:gd name="csX2121" fmla="*/ 255631 w 326844"/>
              <a:gd name="csY2121" fmla="*/ 420948 h 440383"/>
              <a:gd name="csX2122" fmla="*/ 254861 w 326844"/>
              <a:gd name="csY2122" fmla="*/ 421284 h 440383"/>
              <a:gd name="csX2123" fmla="*/ 253552 w 326844"/>
              <a:gd name="csY2123" fmla="*/ 422272 h 440383"/>
              <a:gd name="csX2124" fmla="*/ 252855 w 326844"/>
              <a:gd name="csY2124" fmla="*/ 423482 h 440383"/>
              <a:gd name="csX2125" fmla="*/ 250523 w 326844"/>
              <a:gd name="csY2125" fmla="*/ 426835 h 440383"/>
              <a:gd name="csX2126" fmla="*/ 249234 w 326844"/>
              <a:gd name="csY2126" fmla="*/ 428658 h 440383"/>
              <a:gd name="csX2127" fmla="*/ 247412 w 326844"/>
              <a:gd name="csY2127" fmla="*/ 431313 h 440383"/>
              <a:gd name="csX2128" fmla="*/ 246416 w 326844"/>
              <a:gd name="csY2128" fmla="*/ 433366 h 440383"/>
              <a:gd name="csX2129" fmla="*/ 245414 w 326844"/>
              <a:gd name="csY2129" fmla="*/ 434492 h 440383"/>
              <a:gd name="csX2130" fmla="*/ 244632 w 326844"/>
              <a:gd name="csY2130" fmla="*/ 435080 h 440383"/>
              <a:gd name="csX2131" fmla="*/ 244213 w 326844"/>
              <a:gd name="csY2131" fmla="*/ 435253 h 440383"/>
              <a:gd name="csX2132" fmla="*/ 243711 w 326844"/>
              <a:gd name="csY2132" fmla="*/ 435172 h 440383"/>
              <a:gd name="csX2133" fmla="*/ 243260 w 326844"/>
              <a:gd name="csY2133" fmla="*/ 434856 h 440383"/>
              <a:gd name="csX2134" fmla="*/ 242986 w 326844"/>
              <a:gd name="csY2134" fmla="*/ 434378 h 440383"/>
              <a:gd name="csX2135" fmla="*/ 243075 w 326844"/>
              <a:gd name="csY2135" fmla="*/ 434087 h 440383"/>
              <a:gd name="csX2136" fmla="*/ 242196 w 326844"/>
              <a:gd name="csY2136" fmla="*/ 432465 h 440383"/>
              <a:gd name="csX2137" fmla="*/ 241107 w 326844"/>
              <a:gd name="csY2137" fmla="*/ 431028 h 440383"/>
              <a:gd name="csX2138" fmla="*/ 241100 w 326844"/>
              <a:gd name="csY2138" fmla="*/ 430472 h 440383"/>
              <a:gd name="csX2139" fmla="*/ 241510 w 326844"/>
              <a:gd name="csY2139" fmla="*/ 430136 h 440383"/>
              <a:gd name="csX2140" fmla="*/ 242058 w 326844"/>
              <a:gd name="csY2140" fmla="*/ 429595 h 440383"/>
              <a:gd name="csX2141" fmla="*/ 242589 w 326844"/>
              <a:gd name="csY2141" fmla="*/ 428744 h 440383"/>
              <a:gd name="csX2142" fmla="*/ 242554 w 326844"/>
              <a:gd name="csY2142" fmla="*/ 427828 h 440383"/>
              <a:gd name="csX2143" fmla="*/ 241988 w 326844"/>
              <a:gd name="csY2143" fmla="*/ 426879 h 440383"/>
              <a:gd name="csX2144" fmla="*/ 241703 w 326844"/>
              <a:gd name="csY2144" fmla="*/ 426508 h 440383"/>
              <a:gd name="csX2145" fmla="*/ 241225 w 326844"/>
              <a:gd name="csY2145" fmla="*/ 426050 h 440383"/>
              <a:gd name="csX2146" fmla="*/ 240442 w 326844"/>
              <a:gd name="csY2146" fmla="*/ 425999 h 440383"/>
              <a:gd name="csX2147" fmla="*/ 239756 w 326844"/>
              <a:gd name="csY2147" fmla="*/ 426087 h 440383"/>
              <a:gd name="csX2148" fmla="*/ 238498 w 326844"/>
              <a:gd name="csY2148" fmla="*/ 426418 h 440383"/>
              <a:gd name="csX2149" fmla="*/ 238121 w 326844"/>
              <a:gd name="csY2149" fmla="*/ 426346 h 440383"/>
              <a:gd name="csX2150" fmla="*/ 237893 w 326844"/>
              <a:gd name="csY2150" fmla="*/ 426613 h 440383"/>
              <a:gd name="csX2151" fmla="*/ 237426 w 326844"/>
              <a:gd name="csY2151" fmla="*/ 427196 h 440383"/>
              <a:gd name="csX2152" fmla="*/ 237033 w 326844"/>
              <a:gd name="csY2152" fmla="*/ 428209 h 440383"/>
              <a:gd name="csX2153" fmla="*/ 236742 w 326844"/>
              <a:gd name="csY2153" fmla="*/ 428946 h 440383"/>
              <a:gd name="csX2154" fmla="*/ 236117 w 326844"/>
              <a:gd name="csY2154" fmla="*/ 429823 h 440383"/>
              <a:gd name="csX2155" fmla="*/ 235365 w 326844"/>
              <a:gd name="csY2155" fmla="*/ 429794 h 440383"/>
              <a:gd name="csX2156" fmla="*/ 234650 w 326844"/>
              <a:gd name="csY2156" fmla="*/ 429285 h 440383"/>
              <a:gd name="csX2157" fmla="*/ 234100 w 326844"/>
              <a:gd name="csY2157" fmla="*/ 428200 h 440383"/>
              <a:gd name="csX2158" fmla="*/ 233293 w 326844"/>
              <a:gd name="csY2158" fmla="*/ 426907 h 440383"/>
              <a:gd name="csX2159" fmla="*/ 233175 w 326844"/>
              <a:gd name="csY2159" fmla="*/ 426311 h 440383"/>
              <a:gd name="csX2160" fmla="*/ 233223 w 326844"/>
              <a:gd name="csY2160" fmla="*/ 425355 h 440383"/>
              <a:gd name="csX2161" fmla="*/ 233545 w 326844"/>
              <a:gd name="csY2161" fmla="*/ 424482 h 440383"/>
              <a:gd name="csX2162" fmla="*/ 233988 w 326844"/>
              <a:gd name="csY2162" fmla="*/ 423434 h 440383"/>
              <a:gd name="csX2163" fmla="*/ 234106 w 326844"/>
              <a:gd name="csY2163" fmla="*/ 422958 h 440383"/>
              <a:gd name="csX2164" fmla="*/ 233988 w 326844"/>
              <a:gd name="csY2164" fmla="*/ 422417 h 440383"/>
              <a:gd name="csX2165" fmla="*/ 233390 w 326844"/>
              <a:gd name="csY2165" fmla="*/ 422000 h 440383"/>
              <a:gd name="csX2166" fmla="*/ 232471 w 326844"/>
              <a:gd name="csY2166" fmla="*/ 421656 h 440383"/>
              <a:gd name="csX2167" fmla="*/ 230603 w 326844"/>
              <a:gd name="csY2167" fmla="*/ 421266 h 440383"/>
              <a:gd name="csX2168" fmla="*/ 229163 w 326844"/>
              <a:gd name="csY2168" fmla="*/ 421156 h 440383"/>
              <a:gd name="csX2169" fmla="*/ 227501 w 326844"/>
              <a:gd name="csY2169" fmla="*/ 421020 h 440383"/>
              <a:gd name="csX2170" fmla="*/ 226780 w 326844"/>
              <a:gd name="csY2170" fmla="*/ 420571 h 440383"/>
              <a:gd name="csX2171" fmla="*/ 226269 w 326844"/>
              <a:gd name="csY2171" fmla="*/ 419563 h 440383"/>
              <a:gd name="csX2172" fmla="*/ 226052 w 326844"/>
              <a:gd name="csY2172" fmla="*/ 418716 h 440383"/>
              <a:gd name="csX2173" fmla="*/ 226080 w 326844"/>
              <a:gd name="csY2173" fmla="*/ 418175 h 440383"/>
              <a:gd name="csX2174" fmla="*/ 226554 w 326844"/>
              <a:gd name="csY2174" fmla="*/ 417570 h 440383"/>
              <a:gd name="csX2175" fmla="*/ 227396 w 326844"/>
              <a:gd name="csY2175" fmla="*/ 416862 h 440383"/>
              <a:gd name="csX2176" fmla="*/ 227928 w 326844"/>
              <a:gd name="csY2176" fmla="*/ 416561 h 440383"/>
              <a:gd name="csX2177" fmla="*/ 228713 w 326844"/>
              <a:gd name="csY2177" fmla="*/ 416489 h 440383"/>
              <a:gd name="csX2178" fmla="*/ 229682 w 326844"/>
              <a:gd name="csY2178" fmla="*/ 416585 h 440383"/>
              <a:gd name="csX2179" fmla="*/ 230505 w 326844"/>
              <a:gd name="csY2179" fmla="*/ 416655 h 440383"/>
              <a:gd name="csX2180" fmla="*/ 231454 w 326844"/>
              <a:gd name="csY2180" fmla="*/ 416899 h 440383"/>
              <a:gd name="csX2181" fmla="*/ 232221 w 326844"/>
              <a:gd name="csY2181" fmla="*/ 417162 h 440383"/>
              <a:gd name="csX2182" fmla="*/ 232923 w 326844"/>
              <a:gd name="csY2182" fmla="*/ 417318 h 440383"/>
              <a:gd name="csX2183" fmla="*/ 233561 w 326844"/>
              <a:gd name="csY2183" fmla="*/ 417171 h 440383"/>
              <a:gd name="csX2184" fmla="*/ 233981 w 326844"/>
              <a:gd name="csY2184" fmla="*/ 416855 h 440383"/>
              <a:gd name="csX2185" fmla="*/ 234413 w 326844"/>
              <a:gd name="csY2185" fmla="*/ 416524 h 440383"/>
              <a:gd name="csX2186" fmla="*/ 235126 w 326844"/>
              <a:gd name="csY2186" fmla="*/ 415719 h 440383"/>
              <a:gd name="csX2187" fmla="*/ 235461 w 326844"/>
              <a:gd name="csY2187" fmla="*/ 415250 h 440383"/>
              <a:gd name="csX2188" fmla="*/ 235475 w 326844"/>
              <a:gd name="csY2188" fmla="*/ 414608 h 440383"/>
              <a:gd name="csX2189" fmla="*/ 235157 w 326844"/>
              <a:gd name="csY2189" fmla="*/ 413374 h 440383"/>
              <a:gd name="csX2190" fmla="*/ 234924 w 326844"/>
              <a:gd name="csY2190" fmla="*/ 412260 h 440383"/>
              <a:gd name="csX2191" fmla="*/ 234420 w 326844"/>
              <a:gd name="csY2191" fmla="*/ 411151 h 440383"/>
              <a:gd name="csX2192" fmla="*/ 233867 w 326844"/>
              <a:gd name="csY2192" fmla="*/ 410486 h 440383"/>
              <a:gd name="csX2193" fmla="*/ 233374 w 326844"/>
              <a:gd name="csY2193" fmla="*/ 410059 h 440383"/>
              <a:gd name="csX2194" fmla="*/ 232771 w 326844"/>
              <a:gd name="csY2194" fmla="*/ 409868 h 440383"/>
              <a:gd name="csX2195" fmla="*/ 232219 w 326844"/>
              <a:gd name="csY2195" fmla="*/ 409861 h 440383"/>
              <a:gd name="csX2196" fmla="*/ 231491 w 326844"/>
              <a:gd name="csY2196" fmla="*/ 409962 h 440383"/>
              <a:gd name="csX2197" fmla="*/ 230783 w 326844"/>
              <a:gd name="csY2197" fmla="*/ 410070 h 440383"/>
              <a:gd name="csX2198" fmla="*/ 229910 w 326844"/>
              <a:gd name="csY2198" fmla="*/ 410423 h 440383"/>
              <a:gd name="csX2199" fmla="*/ 228474 w 326844"/>
              <a:gd name="csY2199" fmla="*/ 411506 h 440383"/>
              <a:gd name="csX2200" fmla="*/ 227795 w 326844"/>
              <a:gd name="csY2200" fmla="*/ 411992 h 440383"/>
              <a:gd name="csX2201" fmla="*/ 226999 w 326844"/>
              <a:gd name="csY2201" fmla="*/ 412356 h 440383"/>
              <a:gd name="csX2202" fmla="*/ 226337 w 326844"/>
              <a:gd name="csY2202" fmla="*/ 412247 h 440383"/>
              <a:gd name="csX2203" fmla="*/ 225848 w 326844"/>
              <a:gd name="csY2203" fmla="*/ 411975 h 440383"/>
              <a:gd name="csX2204" fmla="*/ 225471 w 326844"/>
              <a:gd name="csY2204" fmla="*/ 411547 h 440383"/>
              <a:gd name="csX2205" fmla="*/ 225124 w 326844"/>
              <a:gd name="csY2205" fmla="*/ 411162 h 440383"/>
              <a:gd name="csX2206" fmla="*/ 224752 w 326844"/>
              <a:gd name="csY2206" fmla="*/ 410714 h 440383"/>
              <a:gd name="csX2207" fmla="*/ 224592 w 326844"/>
              <a:gd name="csY2207" fmla="*/ 410475 h 440383"/>
              <a:gd name="csX2208" fmla="*/ 224298 w 326844"/>
              <a:gd name="csY2208" fmla="*/ 410620 h 440383"/>
              <a:gd name="csX2209" fmla="*/ 224101 w 326844"/>
              <a:gd name="csY2209" fmla="*/ 410589 h 440383"/>
              <a:gd name="csX2210" fmla="*/ 224035 w 326844"/>
              <a:gd name="csY2210" fmla="*/ 410473 h 440383"/>
              <a:gd name="csX2211" fmla="*/ 224066 w 326844"/>
              <a:gd name="csY2211" fmla="*/ 410276 h 440383"/>
              <a:gd name="csX2212" fmla="*/ 223811 w 326844"/>
              <a:gd name="csY2212" fmla="*/ 410269 h 440383"/>
              <a:gd name="csX2213" fmla="*/ 223746 w 326844"/>
              <a:gd name="csY2213" fmla="*/ 410447 h 440383"/>
              <a:gd name="csX2214" fmla="*/ 223645 w 326844"/>
              <a:gd name="csY2214" fmla="*/ 410502 h 440383"/>
              <a:gd name="csX2215" fmla="*/ 223342 w 326844"/>
              <a:gd name="csY2215" fmla="*/ 410328 h 440383"/>
              <a:gd name="csX2216" fmla="*/ 223088 w 326844"/>
              <a:gd name="csY2216" fmla="*/ 410515 h 440383"/>
              <a:gd name="csX2217" fmla="*/ 223290 w 326844"/>
              <a:gd name="csY2217" fmla="*/ 410668 h 440383"/>
              <a:gd name="csX2218" fmla="*/ 223187 w 326844"/>
              <a:gd name="csY2218" fmla="*/ 410850 h 440383"/>
              <a:gd name="csX2219" fmla="*/ 223281 w 326844"/>
              <a:gd name="csY2219" fmla="*/ 410988 h 440383"/>
              <a:gd name="csX2220" fmla="*/ 223088 w 326844"/>
              <a:gd name="csY2220" fmla="*/ 411168 h 440383"/>
              <a:gd name="csX2221" fmla="*/ 222825 w 326844"/>
              <a:gd name="csY2221" fmla="*/ 411107 h 440383"/>
              <a:gd name="csX2222" fmla="*/ 222682 w 326844"/>
              <a:gd name="csY2222" fmla="*/ 411273 h 440383"/>
              <a:gd name="csX2223" fmla="*/ 222757 w 326844"/>
              <a:gd name="csY2223" fmla="*/ 411420 h 440383"/>
              <a:gd name="csX2224" fmla="*/ 222834 w 326844"/>
              <a:gd name="csY2224" fmla="*/ 411400 h 440383"/>
              <a:gd name="csX2225" fmla="*/ 223075 w 326844"/>
              <a:gd name="csY2225" fmla="*/ 411670 h 440383"/>
              <a:gd name="csX2226" fmla="*/ 223134 w 326844"/>
              <a:gd name="csY2226" fmla="*/ 412041 h 440383"/>
              <a:gd name="csX2227" fmla="*/ 223046 w 326844"/>
              <a:gd name="csY2227" fmla="*/ 412247 h 440383"/>
              <a:gd name="csX2228" fmla="*/ 222641 w 326844"/>
              <a:gd name="csY2228" fmla="*/ 412442 h 440383"/>
              <a:gd name="csX2229" fmla="*/ 222560 w 326844"/>
              <a:gd name="csY2229" fmla="*/ 412310 h 440383"/>
              <a:gd name="csX2230" fmla="*/ 222483 w 326844"/>
              <a:gd name="csY2230" fmla="*/ 412365 h 440383"/>
              <a:gd name="csX2231" fmla="*/ 222421 w 326844"/>
              <a:gd name="csY2231" fmla="*/ 412308 h 440383"/>
              <a:gd name="csX2232" fmla="*/ 222494 w 326844"/>
              <a:gd name="csY2232" fmla="*/ 412212 h 440383"/>
              <a:gd name="csX2233" fmla="*/ 222435 w 326844"/>
              <a:gd name="csY2233" fmla="*/ 412091 h 440383"/>
              <a:gd name="csX2234" fmla="*/ 222299 w 326844"/>
              <a:gd name="csY2234" fmla="*/ 412030 h 440383"/>
              <a:gd name="csX2235" fmla="*/ 222121 w 326844"/>
              <a:gd name="csY2235" fmla="*/ 412109 h 440383"/>
              <a:gd name="csX2236" fmla="*/ 222075 w 326844"/>
              <a:gd name="csY2236" fmla="*/ 412163 h 440383"/>
              <a:gd name="csX2237" fmla="*/ 222150 w 326844"/>
              <a:gd name="csY2237" fmla="*/ 412310 h 440383"/>
              <a:gd name="csX2238" fmla="*/ 221799 w 326844"/>
              <a:gd name="csY2238" fmla="*/ 412501 h 440383"/>
              <a:gd name="csX2239" fmla="*/ 221683 w 326844"/>
              <a:gd name="csY2239" fmla="*/ 412455 h 440383"/>
              <a:gd name="csX2240" fmla="*/ 221560 w 326844"/>
              <a:gd name="csY2240" fmla="*/ 412591 h 440383"/>
              <a:gd name="csX2241" fmla="*/ 221347 w 326844"/>
              <a:gd name="csY2241" fmla="*/ 412576 h 440383"/>
              <a:gd name="csX2242" fmla="*/ 221191 w 326844"/>
              <a:gd name="csY2242" fmla="*/ 412372 h 440383"/>
              <a:gd name="csX2243" fmla="*/ 221025 w 326844"/>
              <a:gd name="csY2243" fmla="*/ 412310 h 440383"/>
              <a:gd name="csX2244" fmla="*/ 220760 w 326844"/>
              <a:gd name="csY2244" fmla="*/ 412613 h 440383"/>
              <a:gd name="csX2245" fmla="*/ 220834 w 326844"/>
              <a:gd name="csY2245" fmla="*/ 412760 h 440383"/>
              <a:gd name="csX2246" fmla="*/ 220941 w 326844"/>
              <a:gd name="csY2246" fmla="*/ 412685 h 440383"/>
              <a:gd name="csX2247" fmla="*/ 220966 w 326844"/>
              <a:gd name="csY2247" fmla="*/ 412720 h 440383"/>
              <a:gd name="csX2248" fmla="*/ 220895 w 326844"/>
              <a:gd name="csY2248" fmla="*/ 412795 h 440383"/>
              <a:gd name="csX2249" fmla="*/ 220955 w 326844"/>
              <a:gd name="csY2249" fmla="*/ 412861 h 440383"/>
              <a:gd name="csX2250" fmla="*/ 220928 w 326844"/>
              <a:gd name="csY2250" fmla="*/ 412891 h 440383"/>
              <a:gd name="csX2251" fmla="*/ 220801 w 326844"/>
              <a:gd name="csY2251" fmla="*/ 412880 h 440383"/>
              <a:gd name="csX2252" fmla="*/ 220720 w 326844"/>
              <a:gd name="csY2252" fmla="*/ 412966 h 440383"/>
              <a:gd name="csX2253" fmla="*/ 220523 w 326844"/>
              <a:gd name="csY2253" fmla="*/ 412848 h 440383"/>
              <a:gd name="csX2254" fmla="*/ 220507 w 326844"/>
              <a:gd name="csY2254" fmla="*/ 412839 h 440383"/>
              <a:gd name="csX2255" fmla="*/ 219690 w 326844"/>
              <a:gd name="csY2255" fmla="*/ 411543 h 440383"/>
              <a:gd name="csX2256" fmla="*/ 219374 w 326844"/>
              <a:gd name="csY2256" fmla="*/ 411043 h 440383"/>
              <a:gd name="csX2257" fmla="*/ 218854 w 326844"/>
              <a:gd name="csY2257" fmla="*/ 410620 h 440383"/>
              <a:gd name="csX2258" fmla="*/ 218499 w 326844"/>
              <a:gd name="csY2258" fmla="*/ 410429 h 440383"/>
              <a:gd name="csX2259" fmla="*/ 217572 w 326844"/>
              <a:gd name="csY2259" fmla="*/ 409929 h 440383"/>
              <a:gd name="csX2260" fmla="*/ 216772 w 326844"/>
              <a:gd name="csY2260" fmla="*/ 410456 h 440383"/>
              <a:gd name="csX2261" fmla="*/ 216395 w 326844"/>
              <a:gd name="csY2261" fmla="*/ 410762 h 440383"/>
              <a:gd name="csX2262" fmla="*/ 216226 w 326844"/>
              <a:gd name="csY2262" fmla="*/ 410909 h 440383"/>
              <a:gd name="csX2263" fmla="*/ 215680 w 326844"/>
              <a:gd name="csY2263" fmla="*/ 411390 h 440383"/>
              <a:gd name="csX2264" fmla="*/ 215636 w 326844"/>
              <a:gd name="csY2264" fmla="*/ 411429 h 440383"/>
              <a:gd name="csX2265" fmla="*/ 215380 w 326844"/>
              <a:gd name="csY2265" fmla="*/ 411453 h 440383"/>
              <a:gd name="csX2266" fmla="*/ 215079 w 326844"/>
              <a:gd name="csY2266" fmla="*/ 411482 h 440383"/>
              <a:gd name="csX2267" fmla="*/ 214895 w 326844"/>
              <a:gd name="csY2267" fmla="*/ 411732 h 440383"/>
              <a:gd name="csX2268" fmla="*/ 214759 w 326844"/>
              <a:gd name="csY2268" fmla="*/ 411828 h 440383"/>
              <a:gd name="csX2269" fmla="*/ 214696 w 326844"/>
              <a:gd name="csY2269" fmla="*/ 411914 h 440383"/>
              <a:gd name="csX2270" fmla="*/ 214595 w 326844"/>
              <a:gd name="csY2270" fmla="*/ 412049 h 440383"/>
              <a:gd name="csX2271" fmla="*/ 214538 w 326844"/>
              <a:gd name="csY2271" fmla="*/ 412126 h 440383"/>
              <a:gd name="csX2272" fmla="*/ 213952 w 326844"/>
              <a:gd name="csY2272" fmla="*/ 412584 h 440383"/>
              <a:gd name="csX2273" fmla="*/ 213382 w 326844"/>
              <a:gd name="csY2273" fmla="*/ 413062 h 440383"/>
              <a:gd name="csX2274" fmla="*/ 212843 w 326844"/>
              <a:gd name="csY2274" fmla="*/ 413518 h 440383"/>
              <a:gd name="csX2275" fmla="*/ 212720 w 326844"/>
              <a:gd name="csY2275" fmla="*/ 413457 h 440383"/>
              <a:gd name="csX2276" fmla="*/ 212104 w 326844"/>
              <a:gd name="csY2276" fmla="*/ 413273 h 440383"/>
              <a:gd name="csX2277" fmla="*/ 211747 w 326844"/>
              <a:gd name="csY2277" fmla="*/ 413154 h 440383"/>
              <a:gd name="csX2278" fmla="*/ 211289 w 326844"/>
              <a:gd name="csY2278" fmla="*/ 412970 h 440383"/>
              <a:gd name="csX2279" fmla="*/ 211157 w 326844"/>
              <a:gd name="csY2279" fmla="*/ 412913 h 440383"/>
              <a:gd name="csX2280" fmla="*/ 210872 w 326844"/>
              <a:gd name="csY2280" fmla="*/ 412872 h 440383"/>
              <a:gd name="csX2281" fmla="*/ 210572 w 326844"/>
              <a:gd name="csY2281" fmla="*/ 412780 h 440383"/>
              <a:gd name="csX2282" fmla="*/ 210013 w 326844"/>
              <a:gd name="csY2282" fmla="*/ 412514 h 440383"/>
              <a:gd name="csX2283" fmla="*/ 209623 w 326844"/>
              <a:gd name="csY2283" fmla="*/ 412218 h 440383"/>
              <a:gd name="csX2284" fmla="*/ 209476 w 326844"/>
              <a:gd name="csY2284" fmla="*/ 412087 h 440383"/>
              <a:gd name="csX2285" fmla="*/ 209349 w 326844"/>
              <a:gd name="csY2285" fmla="*/ 411986 h 440383"/>
              <a:gd name="csX2286" fmla="*/ 209283 w 326844"/>
              <a:gd name="csY2286" fmla="*/ 411938 h 440383"/>
              <a:gd name="csX2287" fmla="*/ 209079 w 326844"/>
              <a:gd name="csY2287" fmla="*/ 411789 h 440383"/>
              <a:gd name="csX2288" fmla="*/ 209050 w 326844"/>
              <a:gd name="csY2288" fmla="*/ 411769 h 440383"/>
              <a:gd name="csX2289" fmla="*/ 208877 w 326844"/>
              <a:gd name="csY2289" fmla="*/ 411642 h 440383"/>
              <a:gd name="csX2290" fmla="*/ 208710 w 326844"/>
              <a:gd name="csY2290" fmla="*/ 411521 h 440383"/>
              <a:gd name="csX2291" fmla="*/ 208303 w 326844"/>
              <a:gd name="csY2291" fmla="*/ 411223 h 440383"/>
              <a:gd name="csX2292" fmla="*/ 208092 w 326844"/>
              <a:gd name="csY2292" fmla="*/ 411069 h 440383"/>
              <a:gd name="csX2293" fmla="*/ 208033 w 326844"/>
              <a:gd name="csY2293" fmla="*/ 411028 h 440383"/>
              <a:gd name="csX2294" fmla="*/ 207809 w 326844"/>
              <a:gd name="csY2294" fmla="*/ 410866 h 440383"/>
              <a:gd name="csX2295" fmla="*/ 207408 w 326844"/>
              <a:gd name="csY2295" fmla="*/ 410679 h 440383"/>
              <a:gd name="csX2296" fmla="*/ 207042 w 326844"/>
              <a:gd name="csY2296" fmla="*/ 410510 h 440383"/>
              <a:gd name="csX2297" fmla="*/ 207035 w 326844"/>
              <a:gd name="csY2297" fmla="*/ 410508 h 440383"/>
              <a:gd name="csX2298" fmla="*/ 206856 w 326844"/>
              <a:gd name="csY2298" fmla="*/ 410471 h 440383"/>
              <a:gd name="csX2299" fmla="*/ 206424 w 326844"/>
              <a:gd name="csY2299" fmla="*/ 410521 h 440383"/>
              <a:gd name="csX2300" fmla="*/ 206237 w 326844"/>
              <a:gd name="csY2300" fmla="*/ 410570 h 440383"/>
              <a:gd name="csX2301" fmla="*/ 206106 w 326844"/>
              <a:gd name="csY2301" fmla="*/ 410646 h 440383"/>
              <a:gd name="csX2302" fmla="*/ 206003 w 326844"/>
              <a:gd name="csY2302" fmla="*/ 410736 h 440383"/>
              <a:gd name="csX2303" fmla="*/ 205681 w 326844"/>
              <a:gd name="csY2303" fmla="*/ 411072 h 440383"/>
              <a:gd name="csX2304" fmla="*/ 205551 w 326844"/>
              <a:gd name="csY2304" fmla="*/ 411346 h 440383"/>
              <a:gd name="csX2305" fmla="*/ 205196 w 326844"/>
              <a:gd name="csY2305" fmla="*/ 411661 h 440383"/>
              <a:gd name="csX2306" fmla="*/ 205060 w 326844"/>
              <a:gd name="csY2306" fmla="*/ 411786 h 440383"/>
              <a:gd name="csX2307" fmla="*/ 204674 w 326844"/>
              <a:gd name="csY2307" fmla="*/ 411942 h 440383"/>
              <a:gd name="csX2308" fmla="*/ 204208 w 326844"/>
              <a:gd name="csY2308" fmla="*/ 412025 h 440383"/>
              <a:gd name="csX2309" fmla="*/ 203993 w 326844"/>
              <a:gd name="csY2309" fmla="*/ 412098 h 440383"/>
              <a:gd name="csX2310" fmla="*/ 203881 w 326844"/>
              <a:gd name="csY2310" fmla="*/ 412153 h 440383"/>
              <a:gd name="csX2311" fmla="*/ 203784 w 326844"/>
              <a:gd name="csY2311" fmla="*/ 412199 h 440383"/>
              <a:gd name="csX2312" fmla="*/ 203046 w 326844"/>
              <a:gd name="csY2312" fmla="*/ 412332 h 440383"/>
              <a:gd name="csX2313" fmla="*/ 202471 w 326844"/>
              <a:gd name="csY2313" fmla="*/ 412468 h 440383"/>
              <a:gd name="csX2314" fmla="*/ 202318 w 326844"/>
              <a:gd name="csY2314" fmla="*/ 412505 h 440383"/>
              <a:gd name="csX2315" fmla="*/ 202199 w 326844"/>
              <a:gd name="csY2315" fmla="*/ 412519 h 440383"/>
              <a:gd name="csX2316" fmla="*/ 201614 w 326844"/>
              <a:gd name="csY2316" fmla="*/ 412554 h 440383"/>
              <a:gd name="csX2317" fmla="*/ 201252 w 326844"/>
              <a:gd name="csY2317" fmla="*/ 412650 h 440383"/>
              <a:gd name="csX2318" fmla="*/ 200932 w 326844"/>
              <a:gd name="csY2318" fmla="*/ 412784 h 440383"/>
              <a:gd name="csX2319" fmla="*/ 200301 w 326844"/>
              <a:gd name="csY2319" fmla="*/ 413211 h 440383"/>
              <a:gd name="csX2320" fmla="*/ 200016 w 326844"/>
              <a:gd name="csY2320" fmla="*/ 413275 h 440383"/>
              <a:gd name="csX2321" fmla="*/ 199884 w 326844"/>
              <a:gd name="csY2321" fmla="*/ 413334 h 440383"/>
              <a:gd name="csX2322" fmla="*/ 199871 w 326844"/>
              <a:gd name="csY2322" fmla="*/ 413341 h 440383"/>
              <a:gd name="csX2323" fmla="*/ 199564 w 326844"/>
              <a:gd name="csY2323" fmla="*/ 413494 h 440383"/>
              <a:gd name="csX2324" fmla="*/ 199459 w 326844"/>
              <a:gd name="csY2324" fmla="*/ 413527 h 440383"/>
              <a:gd name="csX2325" fmla="*/ 198911 w 326844"/>
              <a:gd name="csY2325" fmla="*/ 413560 h 440383"/>
              <a:gd name="csX2326" fmla="*/ 198722 w 326844"/>
              <a:gd name="csY2326" fmla="*/ 413505 h 440383"/>
              <a:gd name="csX2327" fmla="*/ 198610 w 326844"/>
              <a:gd name="csY2327" fmla="*/ 413472 h 440383"/>
              <a:gd name="csX2328" fmla="*/ 198277 w 326844"/>
              <a:gd name="csY2328" fmla="*/ 413268 h 440383"/>
              <a:gd name="csX2329" fmla="*/ 198275 w 326844"/>
              <a:gd name="csY2329" fmla="*/ 413268 h 440383"/>
              <a:gd name="csX2330" fmla="*/ 197975 w 326844"/>
              <a:gd name="csY2330" fmla="*/ 413043 h 440383"/>
              <a:gd name="csX2331" fmla="*/ 197896 w 326844"/>
              <a:gd name="csY2331" fmla="*/ 412858 h 440383"/>
              <a:gd name="csX2332" fmla="*/ 197883 w 326844"/>
              <a:gd name="csY2332" fmla="*/ 412799 h 440383"/>
              <a:gd name="csX2333" fmla="*/ 197874 w 326844"/>
              <a:gd name="csY2333" fmla="*/ 412760 h 440383"/>
              <a:gd name="csX2334" fmla="*/ 197858 w 326844"/>
              <a:gd name="csY2334" fmla="*/ 412334 h 440383"/>
              <a:gd name="csX2335" fmla="*/ 197837 w 326844"/>
              <a:gd name="csY2335" fmla="*/ 411946 h 440383"/>
              <a:gd name="csX2336" fmla="*/ 197812 w 326844"/>
              <a:gd name="csY2336" fmla="*/ 411841 h 440383"/>
              <a:gd name="csX2337" fmla="*/ 197782 w 326844"/>
              <a:gd name="csY2337" fmla="*/ 411712 h 440383"/>
              <a:gd name="csX2338" fmla="*/ 197681 w 326844"/>
              <a:gd name="csY2338" fmla="*/ 411506 h 440383"/>
              <a:gd name="csX2339" fmla="*/ 197589 w 326844"/>
              <a:gd name="csY2339" fmla="*/ 411315 h 440383"/>
              <a:gd name="csX2340" fmla="*/ 197361 w 326844"/>
              <a:gd name="csY2340" fmla="*/ 410953 h 440383"/>
              <a:gd name="csX2341" fmla="*/ 197359 w 326844"/>
              <a:gd name="csY2341" fmla="*/ 410949 h 440383"/>
              <a:gd name="csX2342" fmla="*/ 197126 w 326844"/>
              <a:gd name="csY2342" fmla="*/ 410528 h 440383"/>
              <a:gd name="csX2343" fmla="*/ 197067 w 326844"/>
              <a:gd name="csY2343" fmla="*/ 410282 h 440383"/>
              <a:gd name="csX2344" fmla="*/ 197047 w 326844"/>
              <a:gd name="csY2344" fmla="*/ 410050 h 440383"/>
              <a:gd name="csX2345" fmla="*/ 197017 w 326844"/>
              <a:gd name="csY2345" fmla="*/ 409958 h 440383"/>
              <a:gd name="csX2346" fmla="*/ 196975 w 326844"/>
              <a:gd name="csY2346" fmla="*/ 409872 h 440383"/>
              <a:gd name="csX2347" fmla="*/ 196756 w 326844"/>
              <a:gd name="csY2347" fmla="*/ 409579 h 440383"/>
              <a:gd name="csX2348" fmla="*/ 196600 w 326844"/>
              <a:gd name="csY2348" fmla="*/ 409372 h 440383"/>
              <a:gd name="csX2349" fmla="*/ 196473 w 326844"/>
              <a:gd name="csY2349" fmla="*/ 409215 h 440383"/>
              <a:gd name="csX2350" fmla="*/ 195999 w 326844"/>
              <a:gd name="csY2350" fmla="*/ 408555 h 440383"/>
              <a:gd name="csX2351" fmla="*/ 196569 w 326844"/>
              <a:gd name="csY2351" fmla="*/ 408116 h 440383"/>
              <a:gd name="csX2352" fmla="*/ 197549 w 326844"/>
              <a:gd name="csY2352" fmla="*/ 407386 h 440383"/>
              <a:gd name="csX2353" fmla="*/ 198744 w 326844"/>
              <a:gd name="csY2353" fmla="*/ 406556 h 440383"/>
              <a:gd name="csX2354" fmla="*/ 199373 w 326844"/>
              <a:gd name="csY2354" fmla="*/ 406058 h 440383"/>
              <a:gd name="csX2355" fmla="*/ 200785 w 326844"/>
              <a:gd name="csY2355" fmla="*/ 405058 h 440383"/>
              <a:gd name="csX2356" fmla="*/ 201811 w 326844"/>
              <a:gd name="csY2356" fmla="*/ 404289 h 440383"/>
              <a:gd name="csX2357" fmla="*/ 202278 w 326844"/>
              <a:gd name="csY2357" fmla="*/ 403982 h 440383"/>
              <a:gd name="csX2358" fmla="*/ 202719 w 326844"/>
              <a:gd name="csY2358" fmla="*/ 403585 h 440383"/>
              <a:gd name="csX2359" fmla="*/ 202967 w 326844"/>
              <a:gd name="csY2359" fmla="*/ 403429 h 440383"/>
              <a:gd name="csX2360" fmla="*/ 202596 w 326844"/>
              <a:gd name="csY2360" fmla="*/ 402776 h 440383"/>
              <a:gd name="csX2361" fmla="*/ 202215 w 326844"/>
              <a:gd name="csY2361" fmla="*/ 402000 h 440383"/>
              <a:gd name="csX2362" fmla="*/ 201675 w 326844"/>
              <a:gd name="csY2362" fmla="*/ 401579 h 440383"/>
              <a:gd name="csX2363" fmla="*/ 200776 w 326844"/>
              <a:gd name="csY2363" fmla="*/ 400948 h 440383"/>
              <a:gd name="csX2364" fmla="*/ 200693 w 326844"/>
              <a:gd name="csY2364" fmla="*/ 400895 h 440383"/>
              <a:gd name="csX2365" fmla="*/ 200669 w 326844"/>
              <a:gd name="csY2365" fmla="*/ 400880 h 440383"/>
              <a:gd name="csX2366" fmla="*/ 200336 w 326844"/>
              <a:gd name="csY2366" fmla="*/ 400674 h 440383"/>
              <a:gd name="csX2367" fmla="*/ 199728 w 326844"/>
              <a:gd name="csY2367" fmla="*/ 400281 h 440383"/>
              <a:gd name="csX2368" fmla="*/ 199375 w 326844"/>
              <a:gd name="csY2368" fmla="*/ 400011 h 440383"/>
              <a:gd name="csX2369" fmla="*/ 197986 w 326844"/>
              <a:gd name="csY2369" fmla="*/ 398376 h 440383"/>
              <a:gd name="csX2370" fmla="*/ 197883 w 326844"/>
              <a:gd name="csY2370" fmla="*/ 398211 h 440383"/>
              <a:gd name="csX2371" fmla="*/ 197034 w 326844"/>
              <a:gd name="csY2371" fmla="*/ 397483 h 440383"/>
              <a:gd name="csX2372" fmla="*/ 196359 w 326844"/>
              <a:gd name="csY2372" fmla="*/ 396473 h 440383"/>
              <a:gd name="csX2373" fmla="*/ 196308 w 326844"/>
              <a:gd name="csY2373" fmla="*/ 396396 h 440383"/>
              <a:gd name="csX2374" fmla="*/ 195664 w 326844"/>
              <a:gd name="csY2374" fmla="*/ 395475 h 440383"/>
              <a:gd name="csX2375" fmla="*/ 195339 w 326844"/>
              <a:gd name="csY2375" fmla="*/ 394956 h 440383"/>
              <a:gd name="csX2376" fmla="*/ 195046 w 326844"/>
              <a:gd name="csY2376" fmla="*/ 394136 h 440383"/>
              <a:gd name="csX2377" fmla="*/ 194723 w 326844"/>
              <a:gd name="csY2377" fmla="*/ 392950 h 440383"/>
              <a:gd name="csX2378" fmla="*/ 194706 w 326844"/>
              <a:gd name="csY2378" fmla="*/ 392810 h 440383"/>
              <a:gd name="csX2379" fmla="*/ 194480 w 326844"/>
              <a:gd name="csY2379" fmla="*/ 392731 h 440383"/>
              <a:gd name="csX2380" fmla="*/ 193430 w 326844"/>
              <a:gd name="csY2380" fmla="*/ 392465 h 440383"/>
              <a:gd name="csX2381" fmla="*/ 193388 w 326844"/>
              <a:gd name="csY2381" fmla="*/ 392454 h 440383"/>
              <a:gd name="csX2382" fmla="*/ 192463 w 326844"/>
              <a:gd name="csY2382" fmla="*/ 391194 h 440383"/>
              <a:gd name="csX2383" fmla="*/ 192369 w 326844"/>
              <a:gd name="csY2383" fmla="*/ 391067 h 440383"/>
              <a:gd name="csX2384" fmla="*/ 192250 w 326844"/>
              <a:gd name="csY2384" fmla="*/ 390937 h 440383"/>
              <a:gd name="csX2385" fmla="*/ 191801 w 326844"/>
              <a:gd name="csY2385" fmla="*/ 390617 h 440383"/>
              <a:gd name="csX2386" fmla="*/ 191545 w 326844"/>
              <a:gd name="csY2386" fmla="*/ 390358 h 440383"/>
              <a:gd name="csX2387" fmla="*/ 191108 w 326844"/>
              <a:gd name="csY2387" fmla="*/ 390095 h 440383"/>
              <a:gd name="csX2388" fmla="*/ 190773 w 326844"/>
              <a:gd name="csY2388" fmla="*/ 389865 h 440383"/>
              <a:gd name="csX2389" fmla="*/ 190554 w 326844"/>
              <a:gd name="csY2389" fmla="*/ 389718 h 440383"/>
              <a:gd name="csX2390" fmla="*/ 190038 w 326844"/>
              <a:gd name="csY2390" fmla="*/ 389431 h 440383"/>
              <a:gd name="csX2391" fmla="*/ 189819 w 326844"/>
              <a:gd name="csY2391" fmla="*/ 389335 h 440383"/>
              <a:gd name="csX2392" fmla="*/ 189545 w 326844"/>
              <a:gd name="csY2392" fmla="*/ 389381 h 440383"/>
              <a:gd name="csX2393" fmla="*/ 189170 w 326844"/>
              <a:gd name="csY2393" fmla="*/ 389337 h 440383"/>
              <a:gd name="csX2394" fmla="*/ 188670 w 326844"/>
              <a:gd name="csY2394" fmla="*/ 388979 h 440383"/>
              <a:gd name="csX2395" fmla="*/ 188464 w 326844"/>
              <a:gd name="csY2395" fmla="*/ 388701 h 440383"/>
              <a:gd name="csX2396" fmla="*/ 188385 w 326844"/>
              <a:gd name="csY2396" fmla="*/ 388572 h 440383"/>
              <a:gd name="csX2397" fmla="*/ 188124 w 326844"/>
              <a:gd name="csY2397" fmla="*/ 388271 h 440383"/>
              <a:gd name="csX2398" fmla="*/ 187923 w 326844"/>
              <a:gd name="csY2398" fmla="*/ 387842 h 440383"/>
              <a:gd name="csX2399" fmla="*/ 187815 w 326844"/>
              <a:gd name="csY2399" fmla="*/ 387789 h 440383"/>
              <a:gd name="csX2400" fmla="*/ 187171 w 326844"/>
              <a:gd name="csY2400" fmla="*/ 387765 h 440383"/>
              <a:gd name="csX2401" fmla="*/ 185570 w 326844"/>
              <a:gd name="csY2401" fmla="*/ 387717 h 440383"/>
              <a:gd name="csX2402" fmla="*/ 185434 w 326844"/>
              <a:gd name="csY2402" fmla="*/ 387710 h 440383"/>
              <a:gd name="csX2403" fmla="*/ 185347 w 326844"/>
              <a:gd name="csY2403" fmla="*/ 387708 h 440383"/>
              <a:gd name="csX2404" fmla="*/ 185320 w 326844"/>
              <a:gd name="csY2404" fmla="*/ 387706 h 440383"/>
              <a:gd name="csX2405" fmla="*/ 184950 w 326844"/>
              <a:gd name="csY2405" fmla="*/ 387688 h 440383"/>
              <a:gd name="csX2406" fmla="*/ 183034 w 326844"/>
              <a:gd name="csY2406" fmla="*/ 387467 h 440383"/>
              <a:gd name="csX2407" fmla="*/ 182935 w 326844"/>
              <a:gd name="csY2407" fmla="*/ 387552 h 440383"/>
              <a:gd name="csX2408" fmla="*/ 182826 w 326844"/>
              <a:gd name="csY2408" fmla="*/ 387649 h 440383"/>
              <a:gd name="csX2409" fmla="*/ 182424 w 326844"/>
              <a:gd name="csY2409" fmla="*/ 388162 h 440383"/>
              <a:gd name="csX2410" fmla="*/ 182216 w 326844"/>
              <a:gd name="csY2410" fmla="*/ 388401 h 440383"/>
              <a:gd name="csX2411" fmla="*/ 181894 w 326844"/>
              <a:gd name="csY2411" fmla="*/ 388719 h 440383"/>
              <a:gd name="csX2412" fmla="*/ 181515 w 326844"/>
              <a:gd name="csY2412" fmla="*/ 389188 h 440383"/>
              <a:gd name="csX2413" fmla="*/ 181315 w 326844"/>
              <a:gd name="csY2413" fmla="*/ 389392 h 440383"/>
              <a:gd name="csX2414" fmla="*/ 181214 w 326844"/>
              <a:gd name="csY2414" fmla="*/ 389492 h 440383"/>
              <a:gd name="csX2415" fmla="*/ 180311 w 326844"/>
              <a:gd name="csY2415" fmla="*/ 389718 h 440383"/>
              <a:gd name="csX2416" fmla="*/ 178426 w 326844"/>
              <a:gd name="csY2416" fmla="*/ 390060 h 440383"/>
              <a:gd name="csX2417" fmla="*/ 177479 w 326844"/>
              <a:gd name="csY2417" fmla="*/ 390856 h 440383"/>
              <a:gd name="csX2418" fmla="*/ 177268 w 326844"/>
              <a:gd name="csY2418" fmla="*/ 391187 h 440383"/>
              <a:gd name="csX2419" fmla="*/ 177198 w 326844"/>
              <a:gd name="csY2419" fmla="*/ 391314 h 440383"/>
              <a:gd name="csX2420" fmla="*/ 176812 w 326844"/>
              <a:gd name="csY2420" fmla="*/ 390532 h 440383"/>
              <a:gd name="csX2421" fmla="*/ 176518 w 326844"/>
              <a:gd name="csY2421" fmla="*/ 389797 h 440383"/>
              <a:gd name="csX2422" fmla="*/ 176332 w 326844"/>
              <a:gd name="csY2422" fmla="*/ 389740 h 440383"/>
              <a:gd name="csX2423" fmla="*/ 175054 w 326844"/>
              <a:gd name="csY2423" fmla="*/ 389343 h 440383"/>
              <a:gd name="csX2424" fmla="*/ 171084 w 326844"/>
              <a:gd name="csY2424" fmla="*/ 386384 h 440383"/>
              <a:gd name="csX2425" fmla="*/ 170516 w 326844"/>
              <a:gd name="csY2425" fmla="*/ 385980 h 440383"/>
              <a:gd name="csX2426" fmla="*/ 169525 w 326844"/>
              <a:gd name="csY2426" fmla="*/ 385459 h 440383"/>
              <a:gd name="csX2427" fmla="*/ 168700 w 326844"/>
              <a:gd name="csY2427" fmla="*/ 385007 h 440383"/>
              <a:gd name="csX2428" fmla="*/ 167179 w 326844"/>
              <a:gd name="csY2428" fmla="*/ 382915 h 440383"/>
              <a:gd name="csX2429" fmla="*/ 165598 w 326844"/>
              <a:gd name="csY2429" fmla="*/ 380701 h 440383"/>
              <a:gd name="csX2430" fmla="*/ 163941 w 326844"/>
              <a:gd name="csY2430" fmla="*/ 378437 h 440383"/>
              <a:gd name="csX2431" fmla="*/ 163739 w 326844"/>
              <a:gd name="csY2431" fmla="*/ 376672 h 440383"/>
              <a:gd name="csX2432" fmla="*/ 163518 w 326844"/>
              <a:gd name="csY2432" fmla="*/ 376663 h 440383"/>
              <a:gd name="csX2433" fmla="*/ 162821 w 326844"/>
              <a:gd name="csY2433" fmla="*/ 376658 h 440383"/>
              <a:gd name="csX2434" fmla="*/ 162266 w 326844"/>
              <a:gd name="csY2434" fmla="*/ 376606 h 440383"/>
              <a:gd name="csX2435" fmla="*/ 161827 w 326844"/>
              <a:gd name="csY2435" fmla="*/ 376718 h 440383"/>
              <a:gd name="csX2436" fmla="*/ 161334 w 326844"/>
              <a:gd name="csY2436" fmla="*/ 376722 h 440383"/>
              <a:gd name="csX2437" fmla="*/ 161025 w 326844"/>
              <a:gd name="csY2437" fmla="*/ 376604 h 440383"/>
              <a:gd name="csX2438" fmla="*/ 160409 w 326844"/>
              <a:gd name="csY2438" fmla="*/ 376003 h 440383"/>
              <a:gd name="csX2439" fmla="*/ 159981 w 326844"/>
              <a:gd name="csY2439" fmla="*/ 375547 h 440383"/>
              <a:gd name="csX2440" fmla="*/ 159712 w 326844"/>
              <a:gd name="csY2440" fmla="*/ 375056 h 440383"/>
              <a:gd name="csX2441" fmla="*/ 159267 w 326844"/>
              <a:gd name="csY2441" fmla="*/ 373918 h 440383"/>
              <a:gd name="csX2442" fmla="*/ 158429 w 326844"/>
              <a:gd name="csY2442" fmla="*/ 374267 h 440383"/>
              <a:gd name="csX2443" fmla="*/ 157940 w 326844"/>
              <a:gd name="csY2443" fmla="*/ 374387 h 440383"/>
              <a:gd name="csX2444" fmla="*/ 157096 w 326844"/>
              <a:gd name="csY2444" fmla="*/ 374971 h 440383"/>
              <a:gd name="csX2445" fmla="*/ 156768 w 326844"/>
              <a:gd name="csY2445" fmla="*/ 375043 h 440383"/>
              <a:gd name="csX2446" fmla="*/ 156377 w 326844"/>
              <a:gd name="csY2446" fmla="*/ 374951 h 440383"/>
              <a:gd name="csX2447" fmla="*/ 156110 w 326844"/>
              <a:gd name="csY2447" fmla="*/ 375001 h 440383"/>
              <a:gd name="csX2448" fmla="*/ 154818 w 326844"/>
              <a:gd name="csY2448" fmla="*/ 374550 h 440383"/>
              <a:gd name="csX2449" fmla="*/ 154439 w 326844"/>
              <a:gd name="csY2449" fmla="*/ 374681 h 440383"/>
              <a:gd name="csX2450" fmla="*/ 153906 w 326844"/>
              <a:gd name="csY2450" fmla="*/ 374699 h 440383"/>
              <a:gd name="csX2451" fmla="*/ 153788 w 326844"/>
              <a:gd name="csY2451" fmla="*/ 374707 h 440383"/>
              <a:gd name="csX2452" fmla="*/ 153582 w 326844"/>
              <a:gd name="csY2452" fmla="*/ 375543 h 440383"/>
              <a:gd name="csX2453" fmla="*/ 152407 w 326844"/>
              <a:gd name="csY2453" fmla="*/ 375166 h 440383"/>
              <a:gd name="csX2454" fmla="*/ 152328 w 326844"/>
              <a:gd name="csY2454" fmla="*/ 375137 h 440383"/>
              <a:gd name="csX2455" fmla="*/ 151857 w 326844"/>
              <a:gd name="csY2455" fmla="*/ 375172 h 440383"/>
              <a:gd name="csX2456" fmla="*/ 151451 w 326844"/>
              <a:gd name="csY2456" fmla="*/ 375041 h 440383"/>
              <a:gd name="csX2457" fmla="*/ 151447 w 326844"/>
              <a:gd name="csY2457" fmla="*/ 374863 h 440383"/>
              <a:gd name="csX2458" fmla="*/ 151153 w 326844"/>
              <a:gd name="csY2458" fmla="*/ 374747 h 440383"/>
              <a:gd name="csX2459" fmla="*/ 151026 w 326844"/>
              <a:gd name="csY2459" fmla="*/ 374528 h 440383"/>
              <a:gd name="csX2460" fmla="*/ 150725 w 326844"/>
              <a:gd name="csY2460" fmla="*/ 374339 h 440383"/>
              <a:gd name="csX2461" fmla="*/ 150594 w 326844"/>
              <a:gd name="csY2461" fmla="*/ 373934 h 440383"/>
              <a:gd name="csX2462" fmla="*/ 150177 w 326844"/>
              <a:gd name="csY2462" fmla="*/ 373377 h 440383"/>
              <a:gd name="csX2463" fmla="*/ 149151 w 326844"/>
              <a:gd name="csY2463" fmla="*/ 371803 h 440383"/>
              <a:gd name="csX2464" fmla="*/ 149303 w 326844"/>
              <a:gd name="csY2464" fmla="*/ 371167 h 440383"/>
              <a:gd name="csX2465" fmla="*/ 149423 w 326844"/>
              <a:gd name="csY2465" fmla="*/ 370816 h 440383"/>
              <a:gd name="csX2466" fmla="*/ 149570 w 326844"/>
              <a:gd name="csY2466" fmla="*/ 370404 h 440383"/>
              <a:gd name="csX2467" fmla="*/ 149645 w 326844"/>
              <a:gd name="csY2467" fmla="*/ 369619 h 440383"/>
              <a:gd name="csX2468" fmla="*/ 149822 w 326844"/>
              <a:gd name="csY2468" fmla="*/ 369163 h 440383"/>
              <a:gd name="csX2469" fmla="*/ 148875 w 326844"/>
              <a:gd name="csY2469" fmla="*/ 367712 h 440383"/>
              <a:gd name="csX2470" fmla="*/ 148097 w 326844"/>
              <a:gd name="csY2470" fmla="*/ 365193 h 440383"/>
              <a:gd name="csX2471" fmla="*/ 145475 w 326844"/>
              <a:gd name="csY2471" fmla="*/ 366267 h 440383"/>
              <a:gd name="csX2472" fmla="*/ 145356 w 326844"/>
              <a:gd name="csY2472" fmla="*/ 366315 h 440383"/>
              <a:gd name="csX2473" fmla="*/ 140187 w 326844"/>
              <a:gd name="csY2473" fmla="*/ 368455 h 440383"/>
              <a:gd name="csX2474" fmla="*/ 140136 w 326844"/>
              <a:gd name="csY2474" fmla="*/ 368477 h 440383"/>
              <a:gd name="csX2475" fmla="*/ 137626 w 326844"/>
              <a:gd name="csY2475" fmla="*/ 369516 h 440383"/>
              <a:gd name="csX2476" fmla="*/ 136830 w 326844"/>
              <a:gd name="csY2476" fmla="*/ 369849 h 440383"/>
              <a:gd name="csX2477" fmla="*/ 136495 w 326844"/>
              <a:gd name="csY2477" fmla="*/ 369987 h 440383"/>
              <a:gd name="csX2478" fmla="*/ 135804 w 326844"/>
              <a:gd name="csY2478" fmla="*/ 370281 h 440383"/>
              <a:gd name="csX2479" fmla="*/ 135462 w 326844"/>
              <a:gd name="csY2479" fmla="*/ 370415 h 440383"/>
              <a:gd name="csX2480" fmla="*/ 135221 w 326844"/>
              <a:gd name="csY2480" fmla="*/ 370522 h 440383"/>
              <a:gd name="csX2481" fmla="*/ 135002 w 326844"/>
              <a:gd name="csY2481" fmla="*/ 370614 h 440383"/>
              <a:gd name="csX2482" fmla="*/ 134730 w 326844"/>
              <a:gd name="csY2482" fmla="*/ 370726 h 440383"/>
              <a:gd name="csX2483" fmla="*/ 134460 w 326844"/>
              <a:gd name="csY2483" fmla="*/ 370842 h 440383"/>
              <a:gd name="csX2484" fmla="*/ 134169 w 326844"/>
              <a:gd name="csY2484" fmla="*/ 370965 h 440383"/>
              <a:gd name="csX2485" fmla="*/ 133895 w 326844"/>
              <a:gd name="csY2485" fmla="*/ 371077 h 440383"/>
              <a:gd name="csX2486" fmla="*/ 133608 w 326844"/>
              <a:gd name="csY2486" fmla="*/ 371200 h 440383"/>
              <a:gd name="csX2487" fmla="*/ 133347 w 326844"/>
              <a:gd name="csY2487" fmla="*/ 371311 h 440383"/>
              <a:gd name="csX2488" fmla="*/ 133112 w 326844"/>
              <a:gd name="csY2488" fmla="*/ 371408 h 440383"/>
              <a:gd name="csX2489" fmla="*/ 133064 w 326844"/>
              <a:gd name="csY2489" fmla="*/ 371430 h 440383"/>
              <a:gd name="csX2490" fmla="*/ 132943 w 326844"/>
              <a:gd name="csY2490" fmla="*/ 371482 h 440383"/>
              <a:gd name="csX2491" fmla="*/ 132715 w 326844"/>
              <a:gd name="csY2491" fmla="*/ 371579 h 440383"/>
              <a:gd name="csX2492" fmla="*/ 132047 w 326844"/>
              <a:gd name="csY2492" fmla="*/ 371862 h 440383"/>
              <a:gd name="csX2493" fmla="*/ 131494 w 326844"/>
              <a:gd name="csY2493" fmla="*/ 372090 h 440383"/>
              <a:gd name="csX2494" fmla="*/ 131284 w 326844"/>
              <a:gd name="csY2494" fmla="*/ 372173 h 440383"/>
              <a:gd name="csX2495" fmla="*/ 130997 w 326844"/>
              <a:gd name="csY2495" fmla="*/ 372302 h 440383"/>
              <a:gd name="csX2496" fmla="*/ 130679 w 326844"/>
              <a:gd name="csY2496" fmla="*/ 372434 h 440383"/>
              <a:gd name="csX2497" fmla="*/ 129903 w 326844"/>
              <a:gd name="csY2497" fmla="*/ 372769 h 440383"/>
              <a:gd name="csX2498" fmla="*/ 129396 w 326844"/>
              <a:gd name="csY2498" fmla="*/ 372982 h 440383"/>
              <a:gd name="csX2499" fmla="*/ 129118 w 326844"/>
              <a:gd name="csY2499" fmla="*/ 373087 h 440383"/>
              <a:gd name="csX2500" fmla="*/ 128190 w 326844"/>
              <a:gd name="csY2500" fmla="*/ 373486 h 440383"/>
              <a:gd name="csX2501" fmla="*/ 127903 w 326844"/>
              <a:gd name="csY2501" fmla="*/ 373611 h 440383"/>
              <a:gd name="csX2502" fmla="*/ 127609 w 326844"/>
              <a:gd name="csY2502" fmla="*/ 373743 h 440383"/>
              <a:gd name="csX2503" fmla="*/ 126590 w 326844"/>
              <a:gd name="csY2503" fmla="*/ 374170 h 440383"/>
              <a:gd name="csX2504" fmla="*/ 126331 w 326844"/>
              <a:gd name="csY2504" fmla="*/ 374284 h 440383"/>
              <a:gd name="csX2505" fmla="*/ 126062 w 326844"/>
              <a:gd name="csY2505" fmla="*/ 374394 h 440383"/>
              <a:gd name="csX2506" fmla="*/ 125080 w 326844"/>
              <a:gd name="csY2506" fmla="*/ 374784 h 440383"/>
              <a:gd name="csX2507" fmla="*/ 124858 w 326844"/>
              <a:gd name="csY2507" fmla="*/ 374872 h 440383"/>
              <a:gd name="csX2508" fmla="*/ 124602 w 326844"/>
              <a:gd name="csY2508" fmla="*/ 374977 h 440383"/>
              <a:gd name="csX2509" fmla="*/ 124174 w 326844"/>
              <a:gd name="csY2509" fmla="*/ 375144 h 440383"/>
              <a:gd name="csX2510" fmla="*/ 123887 w 326844"/>
              <a:gd name="csY2510" fmla="*/ 375271 h 440383"/>
              <a:gd name="csX2511" fmla="*/ 122341 w 326844"/>
              <a:gd name="csY2511" fmla="*/ 375891 h 440383"/>
              <a:gd name="csX2512" fmla="*/ 121896 w 326844"/>
              <a:gd name="csY2512" fmla="*/ 376067 h 440383"/>
              <a:gd name="csX2513" fmla="*/ 121662 w 326844"/>
              <a:gd name="csY2513" fmla="*/ 376170 h 440383"/>
              <a:gd name="csX2514" fmla="*/ 120914 w 326844"/>
              <a:gd name="csY2514" fmla="*/ 376316 h 440383"/>
              <a:gd name="csX2515" fmla="*/ 116341 w 326844"/>
              <a:gd name="csY2515" fmla="*/ 377222 h 440383"/>
              <a:gd name="csX2516" fmla="*/ 113993 w 326844"/>
              <a:gd name="csY2516" fmla="*/ 377715 h 440383"/>
              <a:gd name="csX2517" fmla="*/ 112544 w 326844"/>
              <a:gd name="csY2517" fmla="*/ 378016 h 440383"/>
              <a:gd name="csX2518" fmla="*/ 110671 w 326844"/>
              <a:gd name="csY2518" fmla="*/ 378404 h 440383"/>
              <a:gd name="csX2519" fmla="*/ 108814 w 326844"/>
              <a:gd name="csY2519" fmla="*/ 378770 h 440383"/>
              <a:gd name="csX2520" fmla="*/ 106649 w 326844"/>
              <a:gd name="csY2520" fmla="*/ 379224 h 440383"/>
              <a:gd name="csX2521" fmla="*/ 103649 w 326844"/>
              <a:gd name="csY2521" fmla="*/ 379827 h 440383"/>
              <a:gd name="csX2522" fmla="*/ 100959 w 326844"/>
              <a:gd name="csY2522" fmla="*/ 380368 h 440383"/>
              <a:gd name="csX2523" fmla="*/ 100817 w 326844"/>
              <a:gd name="csY2523" fmla="*/ 380392 h 440383"/>
              <a:gd name="csX2524" fmla="*/ 100753 w 326844"/>
              <a:gd name="csY2524" fmla="*/ 380408 h 440383"/>
              <a:gd name="csX2525" fmla="*/ 97243 w 326844"/>
              <a:gd name="csY2525" fmla="*/ 380296 h 440383"/>
              <a:gd name="csX2526" fmla="*/ 97099 w 326844"/>
              <a:gd name="csY2526" fmla="*/ 380289 h 440383"/>
              <a:gd name="csX2527" fmla="*/ 94341 w 326844"/>
              <a:gd name="csY2527" fmla="*/ 380182 h 440383"/>
              <a:gd name="csX2528" fmla="*/ 93872 w 326844"/>
              <a:gd name="csY2528" fmla="*/ 380164 h 440383"/>
              <a:gd name="csX2529" fmla="*/ 93725 w 326844"/>
              <a:gd name="csY2529" fmla="*/ 380050 h 440383"/>
              <a:gd name="csX2530" fmla="*/ 92721 w 326844"/>
              <a:gd name="csY2530" fmla="*/ 379193 h 440383"/>
              <a:gd name="csX2531" fmla="*/ 91039 w 326844"/>
              <a:gd name="csY2531" fmla="*/ 377761 h 440383"/>
              <a:gd name="csX2532" fmla="*/ 90688 w 326844"/>
              <a:gd name="csY2532" fmla="*/ 377456 h 440383"/>
              <a:gd name="csX2533" fmla="*/ 87783 w 326844"/>
              <a:gd name="csY2533" fmla="*/ 374975 h 440383"/>
              <a:gd name="csX2534" fmla="*/ 85354 w 326844"/>
              <a:gd name="csY2534" fmla="*/ 372765 h 440383"/>
              <a:gd name="csX2535" fmla="*/ 85256 w 326844"/>
              <a:gd name="csY2535" fmla="*/ 372671 h 440383"/>
              <a:gd name="csX2536" fmla="*/ 82774 w 326844"/>
              <a:gd name="csY2536" fmla="*/ 370432 h 440383"/>
              <a:gd name="csX2537" fmla="*/ 82625 w 326844"/>
              <a:gd name="csY2537" fmla="*/ 370281 h 440383"/>
              <a:gd name="csX2538" fmla="*/ 81895 w 326844"/>
              <a:gd name="csY2538" fmla="*/ 369599 h 440383"/>
              <a:gd name="csX2539" fmla="*/ 81879 w 326844"/>
              <a:gd name="csY2539" fmla="*/ 369566 h 440383"/>
              <a:gd name="csX2540" fmla="*/ 81627 w 326844"/>
              <a:gd name="csY2540" fmla="*/ 369645 h 440383"/>
              <a:gd name="csX2541" fmla="*/ 80704 w 326844"/>
              <a:gd name="csY2541" fmla="*/ 369805 h 440383"/>
              <a:gd name="csX2542" fmla="*/ 79650 w 326844"/>
              <a:gd name="csY2542" fmla="*/ 369965 h 440383"/>
              <a:gd name="csX2543" fmla="*/ 78260 w 326844"/>
              <a:gd name="csY2543" fmla="*/ 370248 h 440383"/>
              <a:gd name="csX2544" fmla="*/ 77955 w 326844"/>
              <a:gd name="csY2544" fmla="*/ 370456 h 440383"/>
              <a:gd name="csX2545" fmla="*/ 77607 w 326844"/>
              <a:gd name="csY2545" fmla="*/ 370954 h 440383"/>
              <a:gd name="csX2546" fmla="*/ 77438 w 326844"/>
              <a:gd name="csY2546" fmla="*/ 371351 h 440383"/>
              <a:gd name="csX2547" fmla="*/ 77096 w 326844"/>
              <a:gd name="csY2547" fmla="*/ 371471 h 440383"/>
              <a:gd name="csX2548" fmla="*/ 76488 w 326844"/>
              <a:gd name="csY2548" fmla="*/ 371496 h 440383"/>
              <a:gd name="csX2549" fmla="*/ 75605 w 326844"/>
              <a:gd name="csY2549" fmla="*/ 371820 h 440383"/>
              <a:gd name="csX2550" fmla="*/ 74767 w 326844"/>
              <a:gd name="csY2550" fmla="*/ 372046 h 440383"/>
              <a:gd name="csX2551" fmla="*/ 73430 w 326844"/>
              <a:gd name="csY2551" fmla="*/ 372151 h 440383"/>
              <a:gd name="csX2552" fmla="*/ 72902 w 326844"/>
              <a:gd name="csY2552" fmla="*/ 372313 h 440383"/>
              <a:gd name="csX2553" fmla="*/ 72411 w 326844"/>
              <a:gd name="csY2553" fmla="*/ 372690 h 440383"/>
              <a:gd name="csX2554" fmla="*/ 72080 w 326844"/>
              <a:gd name="csY2554" fmla="*/ 373234 h 440383"/>
              <a:gd name="csX2555" fmla="*/ 71429 w 326844"/>
              <a:gd name="csY2555" fmla="*/ 373881 h 440383"/>
              <a:gd name="csX2556" fmla="*/ 71043 w 326844"/>
              <a:gd name="csY2556" fmla="*/ 374558 h 440383"/>
              <a:gd name="csX2557" fmla="*/ 70628 w 326844"/>
              <a:gd name="csY2557" fmla="*/ 375102 h 440383"/>
              <a:gd name="csX2558" fmla="*/ 70337 w 326844"/>
              <a:gd name="csY2558" fmla="*/ 375255 h 440383"/>
              <a:gd name="csX2559" fmla="*/ 69504 w 326844"/>
              <a:gd name="csY2559" fmla="*/ 375494 h 440383"/>
              <a:gd name="csX2560" fmla="*/ 68454 w 326844"/>
              <a:gd name="csY2560" fmla="*/ 376347 h 440383"/>
              <a:gd name="csX2561" fmla="*/ 68048 w 326844"/>
              <a:gd name="csY2561" fmla="*/ 376387 h 440383"/>
              <a:gd name="csX2562" fmla="*/ 67965 w 326844"/>
              <a:gd name="csY2562" fmla="*/ 376369 h 440383"/>
              <a:gd name="csX2563" fmla="*/ 67397 w 326844"/>
              <a:gd name="csY2563" fmla="*/ 376255 h 440383"/>
              <a:gd name="csX2564" fmla="*/ 67086 w 326844"/>
              <a:gd name="csY2564" fmla="*/ 376441 h 440383"/>
              <a:gd name="csX2565" fmla="*/ 66678 w 326844"/>
              <a:gd name="csY2565" fmla="*/ 377270 h 440383"/>
              <a:gd name="csX2566" fmla="*/ 66321 w 326844"/>
              <a:gd name="csY2566" fmla="*/ 377972 h 440383"/>
              <a:gd name="csX2567" fmla="*/ 65965 w 326844"/>
              <a:gd name="csY2567" fmla="*/ 378316 h 440383"/>
              <a:gd name="csX2568" fmla="*/ 65895 w 326844"/>
              <a:gd name="csY2568" fmla="*/ 378384 h 440383"/>
              <a:gd name="csX2569" fmla="*/ 65095 w 326844"/>
              <a:gd name="csY2569" fmla="*/ 378737 h 440383"/>
              <a:gd name="csX2570" fmla="*/ 64400 w 326844"/>
              <a:gd name="csY2570" fmla="*/ 379239 h 440383"/>
              <a:gd name="csX2571" fmla="*/ 63854 w 326844"/>
              <a:gd name="csY2571" fmla="*/ 379441 h 440383"/>
              <a:gd name="csX2572" fmla="*/ 63227 w 326844"/>
              <a:gd name="csY2572" fmla="*/ 379272 h 440383"/>
              <a:gd name="csX2573" fmla="*/ 63111 w 326844"/>
              <a:gd name="csY2573" fmla="*/ 379241 h 440383"/>
              <a:gd name="csX2574" fmla="*/ 62604 w 326844"/>
              <a:gd name="csY2574" fmla="*/ 379164 h 440383"/>
              <a:gd name="csX2575" fmla="*/ 62183 w 326844"/>
              <a:gd name="csY2575" fmla="*/ 379263 h 440383"/>
              <a:gd name="csX2576" fmla="*/ 61515 w 326844"/>
              <a:gd name="csY2576" fmla="*/ 379548 h 440383"/>
              <a:gd name="csX2577" fmla="*/ 60789 w 326844"/>
              <a:gd name="csY2577" fmla="*/ 379732 h 440383"/>
              <a:gd name="csX2578" fmla="*/ 60059 w 326844"/>
              <a:gd name="csY2578" fmla="*/ 379458 h 440383"/>
              <a:gd name="csX2579" fmla="*/ 59860 w 326844"/>
              <a:gd name="csY2579" fmla="*/ 379237 h 440383"/>
              <a:gd name="csX2580" fmla="*/ 59261 w 326844"/>
              <a:gd name="csY2580" fmla="*/ 378805 h 440383"/>
              <a:gd name="csX2581" fmla="*/ 57939 w 326844"/>
              <a:gd name="csY2581" fmla="*/ 378463 h 440383"/>
              <a:gd name="csX2582" fmla="*/ 55874 w 326844"/>
              <a:gd name="csY2582" fmla="*/ 377923 h 440383"/>
              <a:gd name="csX2583" fmla="*/ 55495 w 326844"/>
              <a:gd name="csY2583" fmla="*/ 377700 h 440383"/>
              <a:gd name="csX2584" fmla="*/ 54977 w 326844"/>
              <a:gd name="csY2584" fmla="*/ 377513 h 440383"/>
              <a:gd name="csX2585" fmla="*/ 54532 w 326844"/>
              <a:gd name="csY2585" fmla="*/ 377761 h 440383"/>
              <a:gd name="csX2586" fmla="*/ 54210 w 326844"/>
              <a:gd name="csY2586" fmla="*/ 378412 h 440383"/>
              <a:gd name="csX2587" fmla="*/ 53844 w 326844"/>
              <a:gd name="csY2587" fmla="*/ 378917 h 440383"/>
              <a:gd name="csX2588" fmla="*/ 53050 w 326844"/>
              <a:gd name="csY2588" fmla="*/ 380046 h 440383"/>
              <a:gd name="csX2589" fmla="*/ 52886 w 326844"/>
              <a:gd name="csY2589" fmla="*/ 380287 h 440383"/>
              <a:gd name="csX2590" fmla="*/ 52540 w 326844"/>
              <a:gd name="csY2590" fmla="*/ 380793 h 440383"/>
              <a:gd name="csX2591" fmla="*/ 52344 w 326844"/>
              <a:gd name="csY2591" fmla="*/ 381078 h 440383"/>
              <a:gd name="csX2592" fmla="*/ 52248 w 326844"/>
              <a:gd name="csY2592" fmla="*/ 381219 h 440383"/>
              <a:gd name="csX2593" fmla="*/ 51783 w 326844"/>
              <a:gd name="csY2593" fmla="*/ 382074 h 440383"/>
              <a:gd name="csX2594" fmla="*/ 51663 w 326844"/>
              <a:gd name="csY2594" fmla="*/ 382834 h 440383"/>
              <a:gd name="csX2595" fmla="*/ 51139 w 326844"/>
              <a:gd name="csY2595" fmla="*/ 383556 h 440383"/>
              <a:gd name="csX2596" fmla="*/ 50257 w 326844"/>
              <a:gd name="csY2596" fmla="*/ 384233 h 440383"/>
              <a:gd name="csX2597" fmla="*/ 49700 w 326844"/>
              <a:gd name="csY2597" fmla="*/ 384880 h 440383"/>
              <a:gd name="csX2598" fmla="*/ 49448 w 326844"/>
              <a:gd name="csY2598" fmla="*/ 385459 h 440383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  <a:cxn ang="0">
                <a:pos x="csX36" y="csY36"/>
              </a:cxn>
              <a:cxn ang="0">
                <a:pos x="csX37" y="csY37"/>
              </a:cxn>
              <a:cxn ang="0">
                <a:pos x="csX38" y="csY38"/>
              </a:cxn>
              <a:cxn ang="0">
                <a:pos x="csX39" y="csY39"/>
              </a:cxn>
              <a:cxn ang="0">
                <a:pos x="csX40" y="csY40"/>
              </a:cxn>
              <a:cxn ang="0">
                <a:pos x="csX41" y="csY41"/>
              </a:cxn>
              <a:cxn ang="0">
                <a:pos x="csX42" y="csY42"/>
              </a:cxn>
              <a:cxn ang="0">
                <a:pos x="csX43" y="csY43"/>
              </a:cxn>
              <a:cxn ang="0">
                <a:pos x="csX44" y="csY44"/>
              </a:cxn>
              <a:cxn ang="0">
                <a:pos x="csX45" y="csY45"/>
              </a:cxn>
              <a:cxn ang="0">
                <a:pos x="csX46" y="csY46"/>
              </a:cxn>
              <a:cxn ang="0">
                <a:pos x="csX47" y="csY47"/>
              </a:cxn>
              <a:cxn ang="0">
                <a:pos x="csX48" y="csY48"/>
              </a:cxn>
              <a:cxn ang="0">
                <a:pos x="csX49" y="csY49"/>
              </a:cxn>
              <a:cxn ang="0">
                <a:pos x="csX50" y="csY50"/>
              </a:cxn>
              <a:cxn ang="0">
                <a:pos x="csX51" y="csY51"/>
              </a:cxn>
              <a:cxn ang="0">
                <a:pos x="csX52" y="csY52"/>
              </a:cxn>
              <a:cxn ang="0">
                <a:pos x="csX53" y="csY53"/>
              </a:cxn>
              <a:cxn ang="0">
                <a:pos x="csX54" y="csY54"/>
              </a:cxn>
              <a:cxn ang="0">
                <a:pos x="csX55" y="csY55"/>
              </a:cxn>
              <a:cxn ang="0">
                <a:pos x="csX56" y="csY56"/>
              </a:cxn>
              <a:cxn ang="0">
                <a:pos x="csX57" y="csY57"/>
              </a:cxn>
              <a:cxn ang="0">
                <a:pos x="csX58" y="csY58"/>
              </a:cxn>
              <a:cxn ang="0">
                <a:pos x="csX59" y="csY59"/>
              </a:cxn>
              <a:cxn ang="0">
                <a:pos x="csX60" y="csY60"/>
              </a:cxn>
              <a:cxn ang="0">
                <a:pos x="csX61" y="csY61"/>
              </a:cxn>
              <a:cxn ang="0">
                <a:pos x="csX62" y="csY62"/>
              </a:cxn>
              <a:cxn ang="0">
                <a:pos x="csX63" y="csY63"/>
              </a:cxn>
              <a:cxn ang="0">
                <a:pos x="csX64" y="csY64"/>
              </a:cxn>
              <a:cxn ang="0">
                <a:pos x="csX65" y="csY65"/>
              </a:cxn>
              <a:cxn ang="0">
                <a:pos x="csX66" y="csY66"/>
              </a:cxn>
              <a:cxn ang="0">
                <a:pos x="csX67" y="csY67"/>
              </a:cxn>
              <a:cxn ang="0">
                <a:pos x="csX68" y="csY68"/>
              </a:cxn>
              <a:cxn ang="0">
                <a:pos x="csX69" y="csY69"/>
              </a:cxn>
              <a:cxn ang="0">
                <a:pos x="csX70" y="csY70"/>
              </a:cxn>
              <a:cxn ang="0">
                <a:pos x="csX71" y="csY71"/>
              </a:cxn>
              <a:cxn ang="0">
                <a:pos x="csX72" y="csY72"/>
              </a:cxn>
              <a:cxn ang="0">
                <a:pos x="csX73" y="csY73"/>
              </a:cxn>
              <a:cxn ang="0">
                <a:pos x="csX74" y="csY74"/>
              </a:cxn>
              <a:cxn ang="0">
                <a:pos x="csX75" y="csY75"/>
              </a:cxn>
              <a:cxn ang="0">
                <a:pos x="csX76" y="csY76"/>
              </a:cxn>
              <a:cxn ang="0">
                <a:pos x="csX77" y="csY77"/>
              </a:cxn>
              <a:cxn ang="0">
                <a:pos x="csX78" y="csY78"/>
              </a:cxn>
              <a:cxn ang="0">
                <a:pos x="csX79" y="csY79"/>
              </a:cxn>
              <a:cxn ang="0">
                <a:pos x="csX80" y="csY80"/>
              </a:cxn>
              <a:cxn ang="0">
                <a:pos x="csX81" y="csY81"/>
              </a:cxn>
              <a:cxn ang="0">
                <a:pos x="csX82" y="csY82"/>
              </a:cxn>
              <a:cxn ang="0">
                <a:pos x="csX83" y="csY83"/>
              </a:cxn>
              <a:cxn ang="0">
                <a:pos x="csX84" y="csY84"/>
              </a:cxn>
              <a:cxn ang="0">
                <a:pos x="csX85" y="csY85"/>
              </a:cxn>
              <a:cxn ang="0">
                <a:pos x="csX86" y="csY86"/>
              </a:cxn>
              <a:cxn ang="0">
                <a:pos x="csX87" y="csY87"/>
              </a:cxn>
              <a:cxn ang="0">
                <a:pos x="csX88" y="csY88"/>
              </a:cxn>
              <a:cxn ang="0">
                <a:pos x="csX89" y="csY89"/>
              </a:cxn>
              <a:cxn ang="0">
                <a:pos x="csX90" y="csY90"/>
              </a:cxn>
              <a:cxn ang="0">
                <a:pos x="csX91" y="csY91"/>
              </a:cxn>
              <a:cxn ang="0">
                <a:pos x="csX92" y="csY92"/>
              </a:cxn>
              <a:cxn ang="0">
                <a:pos x="csX93" y="csY93"/>
              </a:cxn>
              <a:cxn ang="0">
                <a:pos x="csX94" y="csY94"/>
              </a:cxn>
              <a:cxn ang="0">
                <a:pos x="csX95" y="csY95"/>
              </a:cxn>
              <a:cxn ang="0">
                <a:pos x="csX96" y="csY96"/>
              </a:cxn>
              <a:cxn ang="0">
                <a:pos x="csX97" y="csY97"/>
              </a:cxn>
              <a:cxn ang="0">
                <a:pos x="csX98" y="csY98"/>
              </a:cxn>
              <a:cxn ang="0">
                <a:pos x="csX99" y="csY99"/>
              </a:cxn>
              <a:cxn ang="0">
                <a:pos x="csX100" y="csY100"/>
              </a:cxn>
              <a:cxn ang="0">
                <a:pos x="csX101" y="csY101"/>
              </a:cxn>
              <a:cxn ang="0">
                <a:pos x="csX102" y="csY102"/>
              </a:cxn>
              <a:cxn ang="0">
                <a:pos x="csX103" y="csY103"/>
              </a:cxn>
              <a:cxn ang="0">
                <a:pos x="csX104" y="csY104"/>
              </a:cxn>
              <a:cxn ang="0">
                <a:pos x="csX105" y="csY105"/>
              </a:cxn>
              <a:cxn ang="0">
                <a:pos x="csX106" y="csY106"/>
              </a:cxn>
              <a:cxn ang="0">
                <a:pos x="csX107" y="csY107"/>
              </a:cxn>
              <a:cxn ang="0">
                <a:pos x="csX108" y="csY108"/>
              </a:cxn>
              <a:cxn ang="0">
                <a:pos x="csX109" y="csY109"/>
              </a:cxn>
              <a:cxn ang="0">
                <a:pos x="csX110" y="csY110"/>
              </a:cxn>
              <a:cxn ang="0">
                <a:pos x="csX111" y="csY111"/>
              </a:cxn>
              <a:cxn ang="0">
                <a:pos x="csX112" y="csY112"/>
              </a:cxn>
              <a:cxn ang="0">
                <a:pos x="csX113" y="csY113"/>
              </a:cxn>
              <a:cxn ang="0">
                <a:pos x="csX114" y="csY114"/>
              </a:cxn>
              <a:cxn ang="0">
                <a:pos x="csX115" y="csY115"/>
              </a:cxn>
              <a:cxn ang="0">
                <a:pos x="csX116" y="csY116"/>
              </a:cxn>
              <a:cxn ang="0">
                <a:pos x="csX117" y="csY117"/>
              </a:cxn>
              <a:cxn ang="0">
                <a:pos x="csX118" y="csY118"/>
              </a:cxn>
              <a:cxn ang="0">
                <a:pos x="csX119" y="csY119"/>
              </a:cxn>
              <a:cxn ang="0">
                <a:pos x="csX120" y="csY120"/>
              </a:cxn>
              <a:cxn ang="0">
                <a:pos x="csX121" y="csY121"/>
              </a:cxn>
              <a:cxn ang="0">
                <a:pos x="csX122" y="csY122"/>
              </a:cxn>
              <a:cxn ang="0">
                <a:pos x="csX123" y="csY123"/>
              </a:cxn>
              <a:cxn ang="0">
                <a:pos x="csX124" y="csY124"/>
              </a:cxn>
              <a:cxn ang="0">
                <a:pos x="csX125" y="csY125"/>
              </a:cxn>
              <a:cxn ang="0">
                <a:pos x="csX126" y="csY126"/>
              </a:cxn>
              <a:cxn ang="0">
                <a:pos x="csX127" y="csY127"/>
              </a:cxn>
              <a:cxn ang="0">
                <a:pos x="csX128" y="csY128"/>
              </a:cxn>
              <a:cxn ang="0">
                <a:pos x="csX129" y="csY129"/>
              </a:cxn>
              <a:cxn ang="0">
                <a:pos x="csX130" y="csY130"/>
              </a:cxn>
              <a:cxn ang="0">
                <a:pos x="csX131" y="csY131"/>
              </a:cxn>
              <a:cxn ang="0">
                <a:pos x="csX132" y="csY132"/>
              </a:cxn>
              <a:cxn ang="0">
                <a:pos x="csX133" y="csY133"/>
              </a:cxn>
              <a:cxn ang="0">
                <a:pos x="csX134" y="csY134"/>
              </a:cxn>
              <a:cxn ang="0">
                <a:pos x="csX135" y="csY135"/>
              </a:cxn>
              <a:cxn ang="0">
                <a:pos x="csX136" y="csY136"/>
              </a:cxn>
              <a:cxn ang="0">
                <a:pos x="csX137" y="csY137"/>
              </a:cxn>
              <a:cxn ang="0">
                <a:pos x="csX138" y="csY138"/>
              </a:cxn>
              <a:cxn ang="0">
                <a:pos x="csX139" y="csY139"/>
              </a:cxn>
              <a:cxn ang="0">
                <a:pos x="csX140" y="csY140"/>
              </a:cxn>
              <a:cxn ang="0">
                <a:pos x="csX141" y="csY141"/>
              </a:cxn>
              <a:cxn ang="0">
                <a:pos x="csX142" y="csY142"/>
              </a:cxn>
              <a:cxn ang="0">
                <a:pos x="csX143" y="csY143"/>
              </a:cxn>
              <a:cxn ang="0">
                <a:pos x="csX144" y="csY144"/>
              </a:cxn>
              <a:cxn ang="0">
                <a:pos x="csX145" y="csY145"/>
              </a:cxn>
              <a:cxn ang="0">
                <a:pos x="csX146" y="csY146"/>
              </a:cxn>
              <a:cxn ang="0">
                <a:pos x="csX147" y="csY147"/>
              </a:cxn>
              <a:cxn ang="0">
                <a:pos x="csX148" y="csY148"/>
              </a:cxn>
              <a:cxn ang="0">
                <a:pos x="csX149" y="csY149"/>
              </a:cxn>
              <a:cxn ang="0">
                <a:pos x="csX150" y="csY150"/>
              </a:cxn>
              <a:cxn ang="0">
                <a:pos x="csX151" y="csY151"/>
              </a:cxn>
              <a:cxn ang="0">
                <a:pos x="csX152" y="csY152"/>
              </a:cxn>
              <a:cxn ang="0">
                <a:pos x="csX153" y="csY153"/>
              </a:cxn>
              <a:cxn ang="0">
                <a:pos x="csX154" y="csY154"/>
              </a:cxn>
              <a:cxn ang="0">
                <a:pos x="csX155" y="csY155"/>
              </a:cxn>
              <a:cxn ang="0">
                <a:pos x="csX156" y="csY156"/>
              </a:cxn>
              <a:cxn ang="0">
                <a:pos x="csX157" y="csY157"/>
              </a:cxn>
              <a:cxn ang="0">
                <a:pos x="csX158" y="csY158"/>
              </a:cxn>
              <a:cxn ang="0">
                <a:pos x="csX159" y="csY159"/>
              </a:cxn>
              <a:cxn ang="0">
                <a:pos x="csX160" y="csY160"/>
              </a:cxn>
              <a:cxn ang="0">
                <a:pos x="csX161" y="csY161"/>
              </a:cxn>
              <a:cxn ang="0">
                <a:pos x="csX162" y="csY162"/>
              </a:cxn>
              <a:cxn ang="0">
                <a:pos x="csX163" y="csY163"/>
              </a:cxn>
              <a:cxn ang="0">
                <a:pos x="csX164" y="csY164"/>
              </a:cxn>
              <a:cxn ang="0">
                <a:pos x="csX165" y="csY165"/>
              </a:cxn>
              <a:cxn ang="0">
                <a:pos x="csX166" y="csY166"/>
              </a:cxn>
              <a:cxn ang="0">
                <a:pos x="csX167" y="csY167"/>
              </a:cxn>
              <a:cxn ang="0">
                <a:pos x="csX168" y="csY168"/>
              </a:cxn>
              <a:cxn ang="0">
                <a:pos x="csX169" y="csY169"/>
              </a:cxn>
              <a:cxn ang="0">
                <a:pos x="csX170" y="csY170"/>
              </a:cxn>
              <a:cxn ang="0">
                <a:pos x="csX171" y="csY171"/>
              </a:cxn>
              <a:cxn ang="0">
                <a:pos x="csX172" y="csY172"/>
              </a:cxn>
              <a:cxn ang="0">
                <a:pos x="csX173" y="csY173"/>
              </a:cxn>
              <a:cxn ang="0">
                <a:pos x="csX174" y="csY174"/>
              </a:cxn>
              <a:cxn ang="0">
                <a:pos x="csX175" y="csY175"/>
              </a:cxn>
              <a:cxn ang="0">
                <a:pos x="csX176" y="csY176"/>
              </a:cxn>
              <a:cxn ang="0">
                <a:pos x="csX177" y="csY177"/>
              </a:cxn>
              <a:cxn ang="0">
                <a:pos x="csX178" y="csY178"/>
              </a:cxn>
              <a:cxn ang="0">
                <a:pos x="csX179" y="csY179"/>
              </a:cxn>
              <a:cxn ang="0">
                <a:pos x="csX180" y="csY180"/>
              </a:cxn>
              <a:cxn ang="0">
                <a:pos x="csX181" y="csY181"/>
              </a:cxn>
              <a:cxn ang="0">
                <a:pos x="csX182" y="csY182"/>
              </a:cxn>
              <a:cxn ang="0">
                <a:pos x="csX183" y="csY183"/>
              </a:cxn>
              <a:cxn ang="0">
                <a:pos x="csX184" y="csY184"/>
              </a:cxn>
              <a:cxn ang="0">
                <a:pos x="csX185" y="csY185"/>
              </a:cxn>
              <a:cxn ang="0">
                <a:pos x="csX186" y="csY186"/>
              </a:cxn>
              <a:cxn ang="0">
                <a:pos x="csX187" y="csY187"/>
              </a:cxn>
              <a:cxn ang="0">
                <a:pos x="csX188" y="csY188"/>
              </a:cxn>
              <a:cxn ang="0">
                <a:pos x="csX189" y="csY189"/>
              </a:cxn>
              <a:cxn ang="0">
                <a:pos x="csX190" y="csY190"/>
              </a:cxn>
              <a:cxn ang="0">
                <a:pos x="csX191" y="csY191"/>
              </a:cxn>
              <a:cxn ang="0">
                <a:pos x="csX192" y="csY192"/>
              </a:cxn>
              <a:cxn ang="0">
                <a:pos x="csX193" y="csY193"/>
              </a:cxn>
              <a:cxn ang="0">
                <a:pos x="csX194" y="csY194"/>
              </a:cxn>
              <a:cxn ang="0">
                <a:pos x="csX195" y="csY195"/>
              </a:cxn>
              <a:cxn ang="0">
                <a:pos x="csX196" y="csY196"/>
              </a:cxn>
              <a:cxn ang="0">
                <a:pos x="csX197" y="csY197"/>
              </a:cxn>
              <a:cxn ang="0">
                <a:pos x="csX198" y="csY198"/>
              </a:cxn>
              <a:cxn ang="0">
                <a:pos x="csX199" y="csY199"/>
              </a:cxn>
              <a:cxn ang="0">
                <a:pos x="csX200" y="csY200"/>
              </a:cxn>
              <a:cxn ang="0">
                <a:pos x="csX201" y="csY201"/>
              </a:cxn>
              <a:cxn ang="0">
                <a:pos x="csX202" y="csY202"/>
              </a:cxn>
              <a:cxn ang="0">
                <a:pos x="csX203" y="csY203"/>
              </a:cxn>
              <a:cxn ang="0">
                <a:pos x="csX204" y="csY204"/>
              </a:cxn>
              <a:cxn ang="0">
                <a:pos x="csX205" y="csY205"/>
              </a:cxn>
              <a:cxn ang="0">
                <a:pos x="csX206" y="csY206"/>
              </a:cxn>
              <a:cxn ang="0">
                <a:pos x="csX207" y="csY207"/>
              </a:cxn>
              <a:cxn ang="0">
                <a:pos x="csX208" y="csY208"/>
              </a:cxn>
              <a:cxn ang="0">
                <a:pos x="csX209" y="csY209"/>
              </a:cxn>
              <a:cxn ang="0">
                <a:pos x="csX210" y="csY210"/>
              </a:cxn>
              <a:cxn ang="0">
                <a:pos x="csX211" y="csY211"/>
              </a:cxn>
              <a:cxn ang="0">
                <a:pos x="csX212" y="csY212"/>
              </a:cxn>
              <a:cxn ang="0">
                <a:pos x="csX213" y="csY213"/>
              </a:cxn>
              <a:cxn ang="0">
                <a:pos x="csX214" y="csY214"/>
              </a:cxn>
              <a:cxn ang="0">
                <a:pos x="csX215" y="csY215"/>
              </a:cxn>
              <a:cxn ang="0">
                <a:pos x="csX216" y="csY216"/>
              </a:cxn>
              <a:cxn ang="0">
                <a:pos x="csX217" y="csY217"/>
              </a:cxn>
              <a:cxn ang="0">
                <a:pos x="csX218" y="csY218"/>
              </a:cxn>
              <a:cxn ang="0">
                <a:pos x="csX219" y="csY219"/>
              </a:cxn>
              <a:cxn ang="0">
                <a:pos x="csX220" y="csY220"/>
              </a:cxn>
              <a:cxn ang="0">
                <a:pos x="csX221" y="csY221"/>
              </a:cxn>
              <a:cxn ang="0">
                <a:pos x="csX222" y="csY222"/>
              </a:cxn>
              <a:cxn ang="0">
                <a:pos x="csX223" y="csY223"/>
              </a:cxn>
              <a:cxn ang="0">
                <a:pos x="csX224" y="csY224"/>
              </a:cxn>
              <a:cxn ang="0">
                <a:pos x="csX225" y="csY225"/>
              </a:cxn>
              <a:cxn ang="0">
                <a:pos x="csX226" y="csY226"/>
              </a:cxn>
              <a:cxn ang="0">
                <a:pos x="csX227" y="csY227"/>
              </a:cxn>
              <a:cxn ang="0">
                <a:pos x="csX228" y="csY228"/>
              </a:cxn>
              <a:cxn ang="0">
                <a:pos x="csX229" y="csY229"/>
              </a:cxn>
              <a:cxn ang="0">
                <a:pos x="csX230" y="csY230"/>
              </a:cxn>
              <a:cxn ang="0">
                <a:pos x="csX231" y="csY231"/>
              </a:cxn>
              <a:cxn ang="0">
                <a:pos x="csX232" y="csY232"/>
              </a:cxn>
              <a:cxn ang="0">
                <a:pos x="csX233" y="csY233"/>
              </a:cxn>
              <a:cxn ang="0">
                <a:pos x="csX234" y="csY234"/>
              </a:cxn>
              <a:cxn ang="0">
                <a:pos x="csX235" y="csY235"/>
              </a:cxn>
              <a:cxn ang="0">
                <a:pos x="csX236" y="csY236"/>
              </a:cxn>
              <a:cxn ang="0">
                <a:pos x="csX237" y="csY237"/>
              </a:cxn>
              <a:cxn ang="0">
                <a:pos x="csX238" y="csY238"/>
              </a:cxn>
              <a:cxn ang="0">
                <a:pos x="csX239" y="csY239"/>
              </a:cxn>
              <a:cxn ang="0">
                <a:pos x="csX240" y="csY240"/>
              </a:cxn>
              <a:cxn ang="0">
                <a:pos x="csX241" y="csY241"/>
              </a:cxn>
              <a:cxn ang="0">
                <a:pos x="csX242" y="csY242"/>
              </a:cxn>
              <a:cxn ang="0">
                <a:pos x="csX243" y="csY243"/>
              </a:cxn>
              <a:cxn ang="0">
                <a:pos x="csX244" y="csY244"/>
              </a:cxn>
              <a:cxn ang="0">
                <a:pos x="csX245" y="csY245"/>
              </a:cxn>
              <a:cxn ang="0">
                <a:pos x="csX246" y="csY246"/>
              </a:cxn>
              <a:cxn ang="0">
                <a:pos x="csX247" y="csY247"/>
              </a:cxn>
              <a:cxn ang="0">
                <a:pos x="csX248" y="csY248"/>
              </a:cxn>
              <a:cxn ang="0">
                <a:pos x="csX249" y="csY249"/>
              </a:cxn>
              <a:cxn ang="0">
                <a:pos x="csX250" y="csY250"/>
              </a:cxn>
              <a:cxn ang="0">
                <a:pos x="csX251" y="csY251"/>
              </a:cxn>
              <a:cxn ang="0">
                <a:pos x="csX252" y="csY252"/>
              </a:cxn>
              <a:cxn ang="0">
                <a:pos x="csX253" y="csY253"/>
              </a:cxn>
              <a:cxn ang="0">
                <a:pos x="csX254" y="csY254"/>
              </a:cxn>
              <a:cxn ang="0">
                <a:pos x="csX255" y="csY255"/>
              </a:cxn>
              <a:cxn ang="0">
                <a:pos x="csX256" y="csY256"/>
              </a:cxn>
              <a:cxn ang="0">
                <a:pos x="csX257" y="csY257"/>
              </a:cxn>
              <a:cxn ang="0">
                <a:pos x="csX258" y="csY258"/>
              </a:cxn>
              <a:cxn ang="0">
                <a:pos x="csX259" y="csY259"/>
              </a:cxn>
              <a:cxn ang="0">
                <a:pos x="csX260" y="csY260"/>
              </a:cxn>
              <a:cxn ang="0">
                <a:pos x="csX261" y="csY261"/>
              </a:cxn>
              <a:cxn ang="0">
                <a:pos x="csX262" y="csY262"/>
              </a:cxn>
              <a:cxn ang="0">
                <a:pos x="csX263" y="csY263"/>
              </a:cxn>
              <a:cxn ang="0">
                <a:pos x="csX264" y="csY264"/>
              </a:cxn>
              <a:cxn ang="0">
                <a:pos x="csX265" y="csY265"/>
              </a:cxn>
              <a:cxn ang="0">
                <a:pos x="csX266" y="csY266"/>
              </a:cxn>
              <a:cxn ang="0">
                <a:pos x="csX267" y="csY267"/>
              </a:cxn>
              <a:cxn ang="0">
                <a:pos x="csX268" y="csY268"/>
              </a:cxn>
              <a:cxn ang="0">
                <a:pos x="csX269" y="csY269"/>
              </a:cxn>
              <a:cxn ang="0">
                <a:pos x="csX270" y="csY270"/>
              </a:cxn>
              <a:cxn ang="0">
                <a:pos x="csX271" y="csY271"/>
              </a:cxn>
              <a:cxn ang="0">
                <a:pos x="csX272" y="csY272"/>
              </a:cxn>
              <a:cxn ang="0">
                <a:pos x="csX273" y="csY273"/>
              </a:cxn>
              <a:cxn ang="0">
                <a:pos x="csX274" y="csY274"/>
              </a:cxn>
              <a:cxn ang="0">
                <a:pos x="csX275" y="csY275"/>
              </a:cxn>
              <a:cxn ang="0">
                <a:pos x="csX276" y="csY276"/>
              </a:cxn>
              <a:cxn ang="0">
                <a:pos x="csX277" y="csY277"/>
              </a:cxn>
              <a:cxn ang="0">
                <a:pos x="csX278" y="csY278"/>
              </a:cxn>
              <a:cxn ang="0">
                <a:pos x="csX279" y="csY279"/>
              </a:cxn>
              <a:cxn ang="0">
                <a:pos x="csX280" y="csY280"/>
              </a:cxn>
              <a:cxn ang="0">
                <a:pos x="csX281" y="csY281"/>
              </a:cxn>
              <a:cxn ang="0">
                <a:pos x="csX282" y="csY282"/>
              </a:cxn>
              <a:cxn ang="0">
                <a:pos x="csX283" y="csY283"/>
              </a:cxn>
              <a:cxn ang="0">
                <a:pos x="csX284" y="csY284"/>
              </a:cxn>
              <a:cxn ang="0">
                <a:pos x="csX285" y="csY285"/>
              </a:cxn>
              <a:cxn ang="0">
                <a:pos x="csX286" y="csY286"/>
              </a:cxn>
              <a:cxn ang="0">
                <a:pos x="csX287" y="csY287"/>
              </a:cxn>
              <a:cxn ang="0">
                <a:pos x="csX288" y="csY288"/>
              </a:cxn>
              <a:cxn ang="0">
                <a:pos x="csX289" y="csY289"/>
              </a:cxn>
              <a:cxn ang="0">
                <a:pos x="csX290" y="csY290"/>
              </a:cxn>
              <a:cxn ang="0">
                <a:pos x="csX291" y="csY291"/>
              </a:cxn>
              <a:cxn ang="0">
                <a:pos x="csX292" y="csY292"/>
              </a:cxn>
              <a:cxn ang="0">
                <a:pos x="csX293" y="csY293"/>
              </a:cxn>
              <a:cxn ang="0">
                <a:pos x="csX294" y="csY294"/>
              </a:cxn>
              <a:cxn ang="0">
                <a:pos x="csX295" y="csY295"/>
              </a:cxn>
              <a:cxn ang="0">
                <a:pos x="csX296" y="csY296"/>
              </a:cxn>
              <a:cxn ang="0">
                <a:pos x="csX297" y="csY297"/>
              </a:cxn>
              <a:cxn ang="0">
                <a:pos x="csX298" y="csY298"/>
              </a:cxn>
              <a:cxn ang="0">
                <a:pos x="csX299" y="csY299"/>
              </a:cxn>
              <a:cxn ang="0">
                <a:pos x="csX300" y="csY300"/>
              </a:cxn>
              <a:cxn ang="0">
                <a:pos x="csX301" y="csY301"/>
              </a:cxn>
              <a:cxn ang="0">
                <a:pos x="csX302" y="csY302"/>
              </a:cxn>
              <a:cxn ang="0">
                <a:pos x="csX303" y="csY303"/>
              </a:cxn>
              <a:cxn ang="0">
                <a:pos x="csX304" y="csY304"/>
              </a:cxn>
              <a:cxn ang="0">
                <a:pos x="csX305" y="csY305"/>
              </a:cxn>
              <a:cxn ang="0">
                <a:pos x="csX306" y="csY306"/>
              </a:cxn>
              <a:cxn ang="0">
                <a:pos x="csX307" y="csY307"/>
              </a:cxn>
              <a:cxn ang="0">
                <a:pos x="csX308" y="csY308"/>
              </a:cxn>
              <a:cxn ang="0">
                <a:pos x="csX309" y="csY309"/>
              </a:cxn>
              <a:cxn ang="0">
                <a:pos x="csX310" y="csY310"/>
              </a:cxn>
              <a:cxn ang="0">
                <a:pos x="csX311" y="csY311"/>
              </a:cxn>
              <a:cxn ang="0">
                <a:pos x="csX312" y="csY312"/>
              </a:cxn>
              <a:cxn ang="0">
                <a:pos x="csX313" y="csY313"/>
              </a:cxn>
              <a:cxn ang="0">
                <a:pos x="csX314" y="csY314"/>
              </a:cxn>
              <a:cxn ang="0">
                <a:pos x="csX315" y="csY315"/>
              </a:cxn>
              <a:cxn ang="0">
                <a:pos x="csX316" y="csY316"/>
              </a:cxn>
              <a:cxn ang="0">
                <a:pos x="csX317" y="csY317"/>
              </a:cxn>
              <a:cxn ang="0">
                <a:pos x="csX318" y="csY318"/>
              </a:cxn>
              <a:cxn ang="0">
                <a:pos x="csX319" y="csY319"/>
              </a:cxn>
              <a:cxn ang="0">
                <a:pos x="csX320" y="csY320"/>
              </a:cxn>
              <a:cxn ang="0">
                <a:pos x="csX321" y="csY321"/>
              </a:cxn>
              <a:cxn ang="0">
                <a:pos x="csX322" y="csY322"/>
              </a:cxn>
              <a:cxn ang="0">
                <a:pos x="csX323" y="csY323"/>
              </a:cxn>
              <a:cxn ang="0">
                <a:pos x="csX324" y="csY324"/>
              </a:cxn>
              <a:cxn ang="0">
                <a:pos x="csX325" y="csY325"/>
              </a:cxn>
              <a:cxn ang="0">
                <a:pos x="csX326" y="csY326"/>
              </a:cxn>
              <a:cxn ang="0">
                <a:pos x="csX327" y="csY327"/>
              </a:cxn>
              <a:cxn ang="0">
                <a:pos x="csX328" y="csY328"/>
              </a:cxn>
              <a:cxn ang="0">
                <a:pos x="csX329" y="csY329"/>
              </a:cxn>
              <a:cxn ang="0">
                <a:pos x="csX330" y="csY330"/>
              </a:cxn>
              <a:cxn ang="0">
                <a:pos x="csX331" y="csY331"/>
              </a:cxn>
              <a:cxn ang="0">
                <a:pos x="csX332" y="csY332"/>
              </a:cxn>
              <a:cxn ang="0">
                <a:pos x="csX333" y="csY333"/>
              </a:cxn>
              <a:cxn ang="0">
                <a:pos x="csX334" y="csY334"/>
              </a:cxn>
              <a:cxn ang="0">
                <a:pos x="csX335" y="csY335"/>
              </a:cxn>
              <a:cxn ang="0">
                <a:pos x="csX336" y="csY336"/>
              </a:cxn>
              <a:cxn ang="0">
                <a:pos x="csX337" y="csY337"/>
              </a:cxn>
              <a:cxn ang="0">
                <a:pos x="csX338" y="csY338"/>
              </a:cxn>
              <a:cxn ang="0">
                <a:pos x="csX339" y="csY339"/>
              </a:cxn>
              <a:cxn ang="0">
                <a:pos x="csX340" y="csY340"/>
              </a:cxn>
              <a:cxn ang="0">
                <a:pos x="csX341" y="csY341"/>
              </a:cxn>
              <a:cxn ang="0">
                <a:pos x="csX342" y="csY342"/>
              </a:cxn>
              <a:cxn ang="0">
                <a:pos x="csX343" y="csY343"/>
              </a:cxn>
              <a:cxn ang="0">
                <a:pos x="csX344" y="csY344"/>
              </a:cxn>
              <a:cxn ang="0">
                <a:pos x="csX345" y="csY345"/>
              </a:cxn>
              <a:cxn ang="0">
                <a:pos x="csX346" y="csY346"/>
              </a:cxn>
              <a:cxn ang="0">
                <a:pos x="csX347" y="csY347"/>
              </a:cxn>
              <a:cxn ang="0">
                <a:pos x="csX348" y="csY348"/>
              </a:cxn>
              <a:cxn ang="0">
                <a:pos x="csX349" y="csY349"/>
              </a:cxn>
              <a:cxn ang="0">
                <a:pos x="csX350" y="csY350"/>
              </a:cxn>
              <a:cxn ang="0">
                <a:pos x="csX351" y="csY351"/>
              </a:cxn>
              <a:cxn ang="0">
                <a:pos x="csX352" y="csY352"/>
              </a:cxn>
              <a:cxn ang="0">
                <a:pos x="csX353" y="csY353"/>
              </a:cxn>
              <a:cxn ang="0">
                <a:pos x="csX354" y="csY354"/>
              </a:cxn>
              <a:cxn ang="0">
                <a:pos x="csX355" y="csY355"/>
              </a:cxn>
              <a:cxn ang="0">
                <a:pos x="csX356" y="csY356"/>
              </a:cxn>
              <a:cxn ang="0">
                <a:pos x="csX357" y="csY357"/>
              </a:cxn>
              <a:cxn ang="0">
                <a:pos x="csX358" y="csY358"/>
              </a:cxn>
              <a:cxn ang="0">
                <a:pos x="csX359" y="csY359"/>
              </a:cxn>
              <a:cxn ang="0">
                <a:pos x="csX360" y="csY360"/>
              </a:cxn>
              <a:cxn ang="0">
                <a:pos x="csX361" y="csY361"/>
              </a:cxn>
              <a:cxn ang="0">
                <a:pos x="csX362" y="csY362"/>
              </a:cxn>
              <a:cxn ang="0">
                <a:pos x="csX363" y="csY363"/>
              </a:cxn>
              <a:cxn ang="0">
                <a:pos x="csX364" y="csY364"/>
              </a:cxn>
              <a:cxn ang="0">
                <a:pos x="csX365" y="csY365"/>
              </a:cxn>
              <a:cxn ang="0">
                <a:pos x="csX366" y="csY366"/>
              </a:cxn>
              <a:cxn ang="0">
                <a:pos x="csX367" y="csY367"/>
              </a:cxn>
              <a:cxn ang="0">
                <a:pos x="csX368" y="csY368"/>
              </a:cxn>
              <a:cxn ang="0">
                <a:pos x="csX369" y="csY369"/>
              </a:cxn>
              <a:cxn ang="0">
                <a:pos x="csX370" y="csY370"/>
              </a:cxn>
              <a:cxn ang="0">
                <a:pos x="csX371" y="csY371"/>
              </a:cxn>
              <a:cxn ang="0">
                <a:pos x="csX372" y="csY372"/>
              </a:cxn>
              <a:cxn ang="0">
                <a:pos x="csX373" y="csY373"/>
              </a:cxn>
              <a:cxn ang="0">
                <a:pos x="csX374" y="csY374"/>
              </a:cxn>
              <a:cxn ang="0">
                <a:pos x="csX375" y="csY375"/>
              </a:cxn>
              <a:cxn ang="0">
                <a:pos x="csX376" y="csY376"/>
              </a:cxn>
              <a:cxn ang="0">
                <a:pos x="csX377" y="csY377"/>
              </a:cxn>
              <a:cxn ang="0">
                <a:pos x="csX378" y="csY378"/>
              </a:cxn>
              <a:cxn ang="0">
                <a:pos x="csX379" y="csY379"/>
              </a:cxn>
              <a:cxn ang="0">
                <a:pos x="csX380" y="csY380"/>
              </a:cxn>
              <a:cxn ang="0">
                <a:pos x="csX381" y="csY381"/>
              </a:cxn>
              <a:cxn ang="0">
                <a:pos x="csX382" y="csY382"/>
              </a:cxn>
              <a:cxn ang="0">
                <a:pos x="csX383" y="csY383"/>
              </a:cxn>
              <a:cxn ang="0">
                <a:pos x="csX384" y="csY384"/>
              </a:cxn>
              <a:cxn ang="0">
                <a:pos x="csX385" y="csY385"/>
              </a:cxn>
              <a:cxn ang="0">
                <a:pos x="csX386" y="csY386"/>
              </a:cxn>
              <a:cxn ang="0">
                <a:pos x="csX387" y="csY387"/>
              </a:cxn>
              <a:cxn ang="0">
                <a:pos x="csX388" y="csY388"/>
              </a:cxn>
              <a:cxn ang="0">
                <a:pos x="csX389" y="csY389"/>
              </a:cxn>
              <a:cxn ang="0">
                <a:pos x="csX390" y="csY390"/>
              </a:cxn>
              <a:cxn ang="0">
                <a:pos x="csX391" y="csY391"/>
              </a:cxn>
              <a:cxn ang="0">
                <a:pos x="csX392" y="csY392"/>
              </a:cxn>
              <a:cxn ang="0">
                <a:pos x="csX393" y="csY393"/>
              </a:cxn>
              <a:cxn ang="0">
                <a:pos x="csX394" y="csY394"/>
              </a:cxn>
              <a:cxn ang="0">
                <a:pos x="csX395" y="csY395"/>
              </a:cxn>
              <a:cxn ang="0">
                <a:pos x="csX396" y="csY396"/>
              </a:cxn>
              <a:cxn ang="0">
                <a:pos x="csX397" y="csY397"/>
              </a:cxn>
              <a:cxn ang="0">
                <a:pos x="csX398" y="csY398"/>
              </a:cxn>
              <a:cxn ang="0">
                <a:pos x="csX399" y="csY399"/>
              </a:cxn>
              <a:cxn ang="0">
                <a:pos x="csX400" y="csY400"/>
              </a:cxn>
              <a:cxn ang="0">
                <a:pos x="csX401" y="csY401"/>
              </a:cxn>
              <a:cxn ang="0">
                <a:pos x="csX402" y="csY402"/>
              </a:cxn>
              <a:cxn ang="0">
                <a:pos x="csX403" y="csY403"/>
              </a:cxn>
              <a:cxn ang="0">
                <a:pos x="csX404" y="csY404"/>
              </a:cxn>
              <a:cxn ang="0">
                <a:pos x="csX405" y="csY405"/>
              </a:cxn>
              <a:cxn ang="0">
                <a:pos x="csX406" y="csY406"/>
              </a:cxn>
              <a:cxn ang="0">
                <a:pos x="csX407" y="csY407"/>
              </a:cxn>
              <a:cxn ang="0">
                <a:pos x="csX408" y="csY408"/>
              </a:cxn>
              <a:cxn ang="0">
                <a:pos x="csX409" y="csY409"/>
              </a:cxn>
              <a:cxn ang="0">
                <a:pos x="csX410" y="csY410"/>
              </a:cxn>
              <a:cxn ang="0">
                <a:pos x="csX411" y="csY411"/>
              </a:cxn>
              <a:cxn ang="0">
                <a:pos x="csX412" y="csY412"/>
              </a:cxn>
              <a:cxn ang="0">
                <a:pos x="csX413" y="csY413"/>
              </a:cxn>
              <a:cxn ang="0">
                <a:pos x="csX414" y="csY414"/>
              </a:cxn>
              <a:cxn ang="0">
                <a:pos x="csX415" y="csY415"/>
              </a:cxn>
              <a:cxn ang="0">
                <a:pos x="csX416" y="csY416"/>
              </a:cxn>
              <a:cxn ang="0">
                <a:pos x="csX417" y="csY417"/>
              </a:cxn>
              <a:cxn ang="0">
                <a:pos x="csX418" y="csY418"/>
              </a:cxn>
              <a:cxn ang="0">
                <a:pos x="csX419" y="csY419"/>
              </a:cxn>
              <a:cxn ang="0">
                <a:pos x="csX420" y="csY420"/>
              </a:cxn>
              <a:cxn ang="0">
                <a:pos x="csX421" y="csY421"/>
              </a:cxn>
              <a:cxn ang="0">
                <a:pos x="csX422" y="csY422"/>
              </a:cxn>
              <a:cxn ang="0">
                <a:pos x="csX423" y="csY423"/>
              </a:cxn>
              <a:cxn ang="0">
                <a:pos x="csX424" y="csY424"/>
              </a:cxn>
              <a:cxn ang="0">
                <a:pos x="csX425" y="csY425"/>
              </a:cxn>
              <a:cxn ang="0">
                <a:pos x="csX426" y="csY426"/>
              </a:cxn>
              <a:cxn ang="0">
                <a:pos x="csX427" y="csY427"/>
              </a:cxn>
              <a:cxn ang="0">
                <a:pos x="csX428" y="csY428"/>
              </a:cxn>
              <a:cxn ang="0">
                <a:pos x="csX429" y="csY429"/>
              </a:cxn>
              <a:cxn ang="0">
                <a:pos x="csX430" y="csY430"/>
              </a:cxn>
              <a:cxn ang="0">
                <a:pos x="csX431" y="csY431"/>
              </a:cxn>
              <a:cxn ang="0">
                <a:pos x="csX432" y="csY432"/>
              </a:cxn>
              <a:cxn ang="0">
                <a:pos x="csX433" y="csY433"/>
              </a:cxn>
              <a:cxn ang="0">
                <a:pos x="csX434" y="csY434"/>
              </a:cxn>
              <a:cxn ang="0">
                <a:pos x="csX435" y="csY435"/>
              </a:cxn>
              <a:cxn ang="0">
                <a:pos x="csX436" y="csY436"/>
              </a:cxn>
              <a:cxn ang="0">
                <a:pos x="csX437" y="csY437"/>
              </a:cxn>
              <a:cxn ang="0">
                <a:pos x="csX438" y="csY438"/>
              </a:cxn>
              <a:cxn ang="0">
                <a:pos x="csX439" y="csY439"/>
              </a:cxn>
              <a:cxn ang="0">
                <a:pos x="csX440" y="csY440"/>
              </a:cxn>
              <a:cxn ang="0">
                <a:pos x="csX441" y="csY441"/>
              </a:cxn>
              <a:cxn ang="0">
                <a:pos x="csX442" y="csY442"/>
              </a:cxn>
              <a:cxn ang="0">
                <a:pos x="csX443" y="csY443"/>
              </a:cxn>
              <a:cxn ang="0">
                <a:pos x="csX444" y="csY444"/>
              </a:cxn>
              <a:cxn ang="0">
                <a:pos x="csX445" y="csY445"/>
              </a:cxn>
              <a:cxn ang="0">
                <a:pos x="csX446" y="csY446"/>
              </a:cxn>
              <a:cxn ang="0">
                <a:pos x="csX447" y="csY447"/>
              </a:cxn>
              <a:cxn ang="0">
                <a:pos x="csX448" y="csY448"/>
              </a:cxn>
              <a:cxn ang="0">
                <a:pos x="csX449" y="csY449"/>
              </a:cxn>
              <a:cxn ang="0">
                <a:pos x="csX450" y="csY450"/>
              </a:cxn>
              <a:cxn ang="0">
                <a:pos x="csX451" y="csY451"/>
              </a:cxn>
              <a:cxn ang="0">
                <a:pos x="csX452" y="csY452"/>
              </a:cxn>
              <a:cxn ang="0">
                <a:pos x="csX453" y="csY453"/>
              </a:cxn>
              <a:cxn ang="0">
                <a:pos x="csX454" y="csY454"/>
              </a:cxn>
              <a:cxn ang="0">
                <a:pos x="csX455" y="csY455"/>
              </a:cxn>
              <a:cxn ang="0">
                <a:pos x="csX456" y="csY456"/>
              </a:cxn>
              <a:cxn ang="0">
                <a:pos x="csX457" y="csY457"/>
              </a:cxn>
              <a:cxn ang="0">
                <a:pos x="csX458" y="csY458"/>
              </a:cxn>
              <a:cxn ang="0">
                <a:pos x="csX459" y="csY459"/>
              </a:cxn>
              <a:cxn ang="0">
                <a:pos x="csX460" y="csY460"/>
              </a:cxn>
              <a:cxn ang="0">
                <a:pos x="csX461" y="csY461"/>
              </a:cxn>
              <a:cxn ang="0">
                <a:pos x="csX462" y="csY462"/>
              </a:cxn>
              <a:cxn ang="0">
                <a:pos x="csX463" y="csY463"/>
              </a:cxn>
              <a:cxn ang="0">
                <a:pos x="csX464" y="csY464"/>
              </a:cxn>
              <a:cxn ang="0">
                <a:pos x="csX465" y="csY465"/>
              </a:cxn>
              <a:cxn ang="0">
                <a:pos x="csX466" y="csY466"/>
              </a:cxn>
              <a:cxn ang="0">
                <a:pos x="csX467" y="csY467"/>
              </a:cxn>
              <a:cxn ang="0">
                <a:pos x="csX468" y="csY468"/>
              </a:cxn>
              <a:cxn ang="0">
                <a:pos x="csX469" y="csY469"/>
              </a:cxn>
              <a:cxn ang="0">
                <a:pos x="csX470" y="csY470"/>
              </a:cxn>
              <a:cxn ang="0">
                <a:pos x="csX471" y="csY471"/>
              </a:cxn>
              <a:cxn ang="0">
                <a:pos x="csX472" y="csY472"/>
              </a:cxn>
              <a:cxn ang="0">
                <a:pos x="csX473" y="csY473"/>
              </a:cxn>
              <a:cxn ang="0">
                <a:pos x="csX474" y="csY474"/>
              </a:cxn>
              <a:cxn ang="0">
                <a:pos x="csX475" y="csY475"/>
              </a:cxn>
              <a:cxn ang="0">
                <a:pos x="csX476" y="csY476"/>
              </a:cxn>
              <a:cxn ang="0">
                <a:pos x="csX477" y="csY477"/>
              </a:cxn>
              <a:cxn ang="0">
                <a:pos x="csX478" y="csY478"/>
              </a:cxn>
              <a:cxn ang="0">
                <a:pos x="csX479" y="csY479"/>
              </a:cxn>
              <a:cxn ang="0">
                <a:pos x="csX480" y="csY480"/>
              </a:cxn>
              <a:cxn ang="0">
                <a:pos x="csX481" y="csY481"/>
              </a:cxn>
              <a:cxn ang="0">
                <a:pos x="csX482" y="csY482"/>
              </a:cxn>
              <a:cxn ang="0">
                <a:pos x="csX483" y="csY483"/>
              </a:cxn>
              <a:cxn ang="0">
                <a:pos x="csX484" y="csY484"/>
              </a:cxn>
              <a:cxn ang="0">
                <a:pos x="csX485" y="csY485"/>
              </a:cxn>
              <a:cxn ang="0">
                <a:pos x="csX486" y="csY486"/>
              </a:cxn>
              <a:cxn ang="0">
                <a:pos x="csX487" y="csY487"/>
              </a:cxn>
              <a:cxn ang="0">
                <a:pos x="csX488" y="csY488"/>
              </a:cxn>
              <a:cxn ang="0">
                <a:pos x="csX489" y="csY489"/>
              </a:cxn>
              <a:cxn ang="0">
                <a:pos x="csX490" y="csY490"/>
              </a:cxn>
              <a:cxn ang="0">
                <a:pos x="csX491" y="csY491"/>
              </a:cxn>
              <a:cxn ang="0">
                <a:pos x="csX492" y="csY492"/>
              </a:cxn>
              <a:cxn ang="0">
                <a:pos x="csX493" y="csY493"/>
              </a:cxn>
              <a:cxn ang="0">
                <a:pos x="csX494" y="csY494"/>
              </a:cxn>
              <a:cxn ang="0">
                <a:pos x="csX495" y="csY495"/>
              </a:cxn>
              <a:cxn ang="0">
                <a:pos x="csX496" y="csY496"/>
              </a:cxn>
              <a:cxn ang="0">
                <a:pos x="csX497" y="csY497"/>
              </a:cxn>
              <a:cxn ang="0">
                <a:pos x="csX498" y="csY498"/>
              </a:cxn>
              <a:cxn ang="0">
                <a:pos x="csX499" y="csY499"/>
              </a:cxn>
              <a:cxn ang="0">
                <a:pos x="csX500" y="csY500"/>
              </a:cxn>
              <a:cxn ang="0">
                <a:pos x="csX501" y="csY501"/>
              </a:cxn>
              <a:cxn ang="0">
                <a:pos x="csX502" y="csY502"/>
              </a:cxn>
              <a:cxn ang="0">
                <a:pos x="csX503" y="csY503"/>
              </a:cxn>
              <a:cxn ang="0">
                <a:pos x="csX504" y="csY504"/>
              </a:cxn>
              <a:cxn ang="0">
                <a:pos x="csX505" y="csY505"/>
              </a:cxn>
              <a:cxn ang="0">
                <a:pos x="csX506" y="csY506"/>
              </a:cxn>
              <a:cxn ang="0">
                <a:pos x="csX507" y="csY507"/>
              </a:cxn>
              <a:cxn ang="0">
                <a:pos x="csX508" y="csY508"/>
              </a:cxn>
              <a:cxn ang="0">
                <a:pos x="csX509" y="csY509"/>
              </a:cxn>
              <a:cxn ang="0">
                <a:pos x="csX510" y="csY510"/>
              </a:cxn>
              <a:cxn ang="0">
                <a:pos x="csX511" y="csY511"/>
              </a:cxn>
              <a:cxn ang="0">
                <a:pos x="csX512" y="csY512"/>
              </a:cxn>
              <a:cxn ang="0">
                <a:pos x="csX513" y="csY513"/>
              </a:cxn>
              <a:cxn ang="0">
                <a:pos x="csX514" y="csY514"/>
              </a:cxn>
              <a:cxn ang="0">
                <a:pos x="csX515" y="csY515"/>
              </a:cxn>
              <a:cxn ang="0">
                <a:pos x="csX516" y="csY516"/>
              </a:cxn>
              <a:cxn ang="0">
                <a:pos x="csX517" y="csY517"/>
              </a:cxn>
              <a:cxn ang="0">
                <a:pos x="csX518" y="csY518"/>
              </a:cxn>
              <a:cxn ang="0">
                <a:pos x="csX519" y="csY519"/>
              </a:cxn>
              <a:cxn ang="0">
                <a:pos x="csX520" y="csY520"/>
              </a:cxn>
              <a:cxn ang="0">
                <a:pos x="csX521" y="csY521"/>
              </a:cxn>
              <a:cxn ang="0">
                <a:pos x="csX522" y="csY522"/>
              </a:cxn>
              <a:cxn ang="0">
                <a:pos x="csX523" y="csY523"/>
              </a:cxn>
              <a:cxn ang="0">
                <a:pos x="csX524" y="csY524"/>
              </a:cxn>
              <a:cxn ang="0">
                <a:pos x="csX525" y="csY525"/>
              </a:cxn>
              <a:cxn ang="0">
                <a:pos x="csX526" y="csY526"/>
              </a:cxn>
              <a:cxn ang="0">
                <a:pos x="csX527" y="csY527"/>
              </a:cxn>
              <a:cxn ang="0">
                <a:pos x="csX528" y="csY528"/>
              </a:cxn>
              <a:cxn ang="0">
                <a:pos x="csX529" y="csY529"/>
              </a:cxn>
              <a:cxn ang="0">
                <a:pos x="csX530" y="csY530"/>
              </a:cxn>
              <a:cxn ang="0">
                <a:pos x="csX531" y="csY531"/>
              </a:cxn>
              <a:cxn ang="0">
                <a:pos x="csX532" y="csY532"/>
              </a:cxn>
              <a:cxn ang="0">
                <a:pos x="csX533" y="csY533"/>
              </a:cxn>
              <a:cxn ang="0">
                <a:pos x="csX534" y="csY534"/>
              </a:cxn>
              <a:cxn ang="0">
                <a:pos x="csX535" y="csY535"/>
              </a:cxn>
              <a:cxn ang="0">
                <a:pos x="csX536" y="csY536"/>
              </a:cxn>
              <a:cxn ang="0">
                <a:pos x="csX537" y="csY537"/>
              </a:cxn>
              <a:cxn ang="0">
                <a:pos x="csX538" y="csY538"/>
              </a:cxn>
              <a:cxn ang="0">
                <a:pos x="csX539" y="csY539"/>
              </a:cxn>
              <a:cxn ang="0">
                <a:pos x="csX540" y="csY540"/>
              </a:cxn>
              <a:cxn ang="0">
                <a:pos x="csX541" y="csY541"/>
              </a:cxn>
              <a:cxn ang="0">
                <a:pos x="csX542" y="csY542"/>
              </a:cxn>
              <a:cxn ang="0">
                <a:pos x="csX543" y="csY543"/>
              </a:cxn>
              <a:cxn ang="0">
                <a:pos x="csX544" y="csY544"/>
              </a:cxn>
              <a:cxn ang="0">
                <a:pos x="csX545" y="csY545"/>
              </a:cxn>
              <a:cxn ang="0">
                <a:pos x="csX546" y="csY546"/>
              </a:cxn>
              <a:cxn ang="0">
                <a:pos x="csX547" y="csY547"/>
              </a:cxn>
              <a:cxn ang="0">
                <a:pos x="csX548" y="csY548"/>
              </a:cxn>
              <a:cxn ang="0">
                <a:pos x="csX549" y="csY549"/>
              </a:cxn>
              <a:cxn ang="0">
                <a:pos x="csX550" y="csY550"/>
              </a:cxn>
              <a:cxn ang="0">
                <a:pos x="csX551" y="csY551"/>
              </a:cxn>
              <a:cxn ang="0">
                <a:pos x="csX552" y="csY552"/>
              </a:cxn>
              <a:cxn ang="0">
                <a:pos x="csX553" y="csY553"/>
              </a:cxn>
              <a:cxn ang="0">
                <a:pos x="csX554" y="csY554"/>
              </a:cxn>
              <a:cxn ang="0">
                <a:pos x="csX555" y="csY555"/>
              </a:cxn>
              <a:cxn ang="0">
                <a:pos x="csX556" y="csY556"/>
              </a:cxn>
              <a:cxn ang="0">
                <a:pos x="csX557" y="csY557"/>
              </a:cxn>
              <a:cxn ang="0">
                <a:pos x="csX558" y="csY558"/>
              </a:cxn>
              <a:cxn ang="0">
                <a:pos x="csX559" y="csY559"/>
              </a:cxn>
              <a:cxn ang="0">
                <a:pos x="csX560" y="csY560"/>
              </a:cxn>
              <a:cxn ang="0">
                <a:pos x="csX561" y="csY561"/>
              </a:cxn>
              <a:cxn ang="0">
                <a:pos x="csX562" y="csY562"/>
              </a:cxn>
              <a:cxn ang="0">
                <a:pos x="csX563" y="csY563"/>
              </a:cxn>
              <a:cxn ang="0">
                <a:pos x="csX564" y="csY564"/>
              </a:cxn>
              <a:cxn ang="0">
                <a:pos x="csX565" y="csY565"/>
              </a:cxn>
              <a:cxn ang="0">
                <a:pos x="csX566" y="csY566"/>
              </a:cxn>
              <a:cxn ang="0">
                <a:pos x="csX567" y="csY567"/>
              </a:cxn>
              <a:cxn ang="0">
                <a:pos x="csX568" y="csY568"/>
              </a:cxn>
              <a:cxn ang="0">
                <a:pos x="csX569" y="csY569"/>
              </a:cxn>
              <a:cxn ang="0">
                <a:pos x="csX570" y="csY570"/>
              </a:cxn>
              <a:cxn ang="0">
                <a:pos x="csX571" y="csY571"/>
              </a:cxn>
              <a:cxn ang="0">
                <a:pos x="csX572" y="csY572"/>
              </a:cxn>
              <a:cxn ang="0">
                <a:pos x="csX573" y="csY573"/>
              </a:cxn>
              <a:cxn ang="0">
                <a:pos x="csX574" y="csY574"/>
              </a:cxn>
              <a:cxn ang="0">
                <a:pos x="csX575" y="csY575"/>
              </a:cxn>
              <a:cxn ang="0">
                <a:pos x="csX576" y="csY576"/>
              </a:cxn>
              <a:cxn ang="0">
                <a:pos x="csX577" y="csY577"/>
              </a:cxn>
              <a:cxn ang="0">
                <a:pos x="csX578" y="csY578"/>
              </a:cxn>
              <a:cxn ang="0">
                <a:pos x="csX579" y="csY579"/>
              </a:cxn>
              <a:cxn ang="0">
                <a:pos x="csX580" y="csY580"/>
              </a:cxn>
              <a:cxn ang="0">
                <a:pos x="csX581" y="csY581"/>
              </a:cxn>
              <a:cxn ang="0">
                <a:pos x="csX582" y="csY582"/>
              </a:cxn>
              <a:cxn ang="0">
                <a:pos x="csX583" y="csY583"/>
              </a:cxn>
              <a:cxn ang="0">
                <a:pos x="csX584" y="csY584"/>
              </a:cxn>
              <a:cxn ang="0">
                <a:pos x="csX585" y="csY585"/>
              </a:cxn>
              <a:cxn ang="0">
                <a:pos x="csX586" y="csY586"/>
              </a:cxn>
              <a:cxn ang="0">
                <a:pos x="csX587" y="csY587"/>
              </a:cxn>
              <a:cxn ang="0">
                <a:pos x="csX588" y="csY588"/>
              </a:cxn>
              <a:cxn ang="0">
                <a:pos x="csX589" y="csY589"/>
              </a:cxn>
              <a:cxn ang="0">
                <a:pos x="csX590" y="csY590"/>
              </a:cxn>
              <a:cxn ang="0">
                <a:pos x="csX591" y="csY591"/>
              </a:cxn>
              <a:cxn ang="0">
                <a:pos x="csX592" y="csY592"/>
              </a:cxn>
              <a:cxn ang="0">
                <a:pos x="csX593" y="csY593"/>
              </a:cxn>
              <a:cxn ang="0">
                <a:pos x="csX594" y="csY594"/>
              </a:cxn>
              <a:cxn ang="0">
                <a:pos x="csX595" y="csY595"/>
              </a:cxn>
              <a:cxn ang="0">
                <a:pos x="csX596" y="csY596"/>
              </a:cxn>
              <a:cxn ang="0">
                <a:pos x="csX597" y="csY597"/>
              </a:cxn>
              <a:cxn ang="0">
                <a:pos x="csX598" y="csY598"/>
              </a:cxn>
              <a:cxn ang="0">
                <a:pos x="csX599" y="csY599"/>
              </a:cxn>
              <a:cxn ang="0">
                <a:pos x="csX600" y="csY600"/>
              </a:cxn>
              <a:cxn ang="0">
                <a:pos x="csX601" y="csY601"/>
              </a:cxn>
              <a:cxn ang="0">
                <a:pos x="csX602" y="csY602"/>
              </a:cxn>
              <a:cxn ang="0">
                <a:pos x="csX603" y="csY603"/>
              </a:cxn>
              <a:cxn ang="0">
                <a:pos x="csX604" y="csY604"/>
              </a:cxn>
              <a:cxn ang="0">
                <a:pos x="csX605" y="csY605"/>
              </a:cxn>
              <a:cxn ang="0">
                <a:pos x="csX606" y="csY606"/>
              </a:cxn>
              <a:cxn ang="0">
                <a:pos x="csX607" y="csY607"/>
              </a:cxn>
              <a:cxn ang="0">
                <a:pos x="csX608" y="csY608"/>
              </a:cxn>
              <a:cxn ang="0">
                <a:pos x="csX609" y="csY609"/>
              </a:cxn>
              <a:cxn ang="0">
                <a:pos x="csX610" y="csY610"/>
              </a:cxn>
              <a:cxn ang="0">
                <a:pos x="csX611" y="csY611"/>
              </a:cxn>
              <a:cxn ang="0">
                <a:pos x="csX612" y="csY612"/>
              </a:cxn>
              <a:cxn ang="0">
                <a:pos x="csX613" y="csY613"/>
              </a:cxn>
              <a:cxn ang="0">
                <a:pos x="csX614" y="csY614"/>
              </a:cxn>
              <a:cxn ang="0">
                <a:pos x="csX615" y="csY615"/>
              </a:cxn>
              <a:cxn ang="0">
                <a:pos x="csX616" y="csY616"/>
              </a:cxn>
              <a:cxn ang="0">
                <a:pos x="csX617" y="csY617"/>
              </a:cxn>
              <a:cxn ang="0">
                <a:pos x="csX618" y="csY618"/>
              </a:cxn>
              <a:cxn ang="0">
                <a:pos x="csX619" y="csY619"/>
              </a:cxn>
              <a:cxn ang="0">
                <a:pos x="csX620" y="csY620"/>
              </a:cxn>
              <a:cxn ang="0">
                <a:pos x="csX621" y="csY621"/>
              </a:cxn>
              <a:cxn ang="0">
                <a:pos x="csX622" y="csY622"/>
              </a:cxn>
              <a:cxn ang="0">
                <a:pos x="csX623" y="csY623"/>
              </a:cxn>
              <a:cxn ang="0">
                <a:pos x="csX624" y="csY624"/>
              </a:cxn>
              <a:cxn ang="0">
                <a:pos x="csX625" y="csY625"/>
              </a:cxn>
              <a:cxn ang="0">
                <a:pos x="csX626" y="csY626"/>
              </a:cxn>
              <a:cxn ang="0">
                <a:pos x="csX627" y="csY627"/>
              </a:cxn>
              <a:cxn ang="0">
                <a:pos x="csX628" y="csY628"/>
              </a:cxn>
              <a:cxn ang="0">
                <a:pos x="csX629" y="csY629"/>
              </a:cxn>
              <a:cxn ang="0">
                <a:pos x="csX630" y="csY630"/>
              </a:cxn>
              <a:cxn ang="0">
                <a:pos x="csX631" y="csY631"/>
              </a:cxn>
              <a:cxn ang="0">
                <a:pos x="csX632" y="csY632"/>
              </a:cxn>
              <a:cxn ang="0">
                <a:pos x="csX633" y="csY633"/>
              </a:cxn>
              <a:cxn ang="0">
                <a:pos x="csX634" y="csY634"/>
              </a:cxn>
              <a:cxn ang="0">
                <a:pos x="csX635" y="csY635"/>
              </a:cxn>
              <a:cxn ang="0">
                <a:pos x="csX636" y="csY636"/>
              </a:cxn>
              <a:cxn ang="0">
                <a:pos x="csX637" y="csY637"/>
              </a:cxn>
              <a:cxn ang="0">
                <a:pos x="csX638" y="csY638"/>
              </a:cxn>
              <a:cxn ang="0">
                <a:pos x="csX639" y="csY639"/>
              </a:cxn>
              <a:cxn ang="0">
                <a:pos x="csX640" y="csY640"/>
              </a:cxn>
              <a:cxn ang="0">
                <a:pos x="csX641" y="csY641"/>
              </a:cxn>
              <a:cxn ang="0">
                <a:pos x="csX642" y="csY642"/>
              </a:cxn>
              <a:cxn ang="0">
                <a:pos x="csX643" y="csY643"/>
              </a:cxn>
              <a:cxn ang="0">
                <a:pos x="csX644" y="csY644"/>
              </a:cxn>
              <a:cxn ang="0">
                <a:pos x="csX645" y="csY645"/>
              </a:cxn>
              <a:cxn ang="0">
                <a:pos x="csX646" y="csY646"/>
              </a:cxn>
              <a:cxn ang="0">
                <a:pos x="csX647" y="csY647"/>
              </a:cxn>
              <a:cxn ang="0">
                <a:pos x="csX648" y="csY648"/>
              </a:cxn>
              <a:cxn ang="0">
                <a:pos x="csX649" y="csY649"/>
              </a:cxn>
              <a:cxn ang="0">
                <a:pos x="csX650" y="csY650"/>
              </a:cxn>
              <a:cxn ang="0">
                <a:pos x="csX651" y="csY651"/>
              </a:cxn>
              <a:cxn ang="0">
                <a:pos x="csX652" y="csY652"/>
              </a:cxn>
              <a:cxn ang="0">
                <a:pos x="csX653" y="csY653"/>
              </a:cxn>
              <a:cxn ang="0">
                <a:pos x="csX654" y="csY654"/>
              </a:cxn>
              <a:cxn ang="0">
                <a:pos x="csX655" y="csY655"/>
              </a:cxn>
              <a:cxn ang="0">
                <a:pos x="csX656" y="csY656"/>
              </a:cxn>
              <a:cxn ang="0">
                <a:pos x="csX657" y="csY657"/>
              </a:cxn>
              <a:cxn ang="0">
                <a:pos x="csX658" y="csY658"/>
              </a:cxn>
              <a:cxn ang="0">
                <a:pos x="csX659" y="csY659"/>
              </a:cxn>
              <a:cxn ang="0">
                <a:pos x="csX660" y="csY660"/>
              </a:cxn>
              <a:cxn ang="0">
                <a:pos x="csX661" y="csY661"/>
              </a:cxn>
              <a:cxn ang="0">
                <a:pos x="csX662" y="csY662"/>
              </a:cxn>
              <a:cxn ang="0">
                <a:pos x="csX663" y="csY663"/>
              </a:cxn>
              <a:cxn ang="0">
                <a:pos x="csX664" y="csY664"/>
              </a:cxn>
              <a:cxn ang="0">
                <a:pos x="csX665" y="csY665"/>
              </a:cxn>
              <a:cxn ang="0">
                <a:pos x="csX666" y="csY666"/>
              </a:cxn>
              <a:cxn ang="0">
                <a:pos x="csX667" y="csY667"/>
              </a:cxn>
              <a:cxn ang="0">
                <a:pos x="csX668" y="csY668"/>
              </a:cxn>
              <a:cxn ang="0">
                <a:pos x="csX669" y="csY669"/>
              </a:cxn>
              <a:cxn ang="0">
                <a:pos x="csX670" y="csY670"/>
              </a:cxn>
              <a:cxn ang="0">
                <a:pos x="csX671" y="csY671"/>
              </a:cxn>
              <a:cxn ang="0">
                <a:pos x="csX672" y="csY672"/>
              </a:cxn>
              <a:cxn ang="0">
                <a:pos x="csX673" y="csY673"/>
              </a:cxn>
              <a:cxn ang="0">
                <a:pos x="csX674" y="csY674"/>
              </a:cxn>
              <a:cxn ang="0">
                <a:pos x="csX675" y="csY675"/>
              </a:cxn>
              <a:cxn ang="0">
                <a:pos x="csX676" y="csY676"/>
              </a:cxn>
              <a:cxn ang="0">
                <a:pos x="csX677" y="csY677"/>
              </a:cxn>
              <a:cxn ang="0">
                <a:pos x="csX678" y="csY678"/>
              </a:cxn>
              <a:cxn ang="0">
                <a:pos x="csX679" y="csY679"/>
              </a:cxn>
              <a:cxn ang="0">
                <a:pos x="csX680" y="csY680"/>
              </a:cxn>
              <a:cxn ang="0">
                <a:pos x="csX681" y="csY681"/>
              </a:cxn>
              <a:cxn ang="0">
                <a:pos x="csX682" y="csY682"/>
              </a:cxn>
              <a:cxn ang="0">
                <a:pos x="csX683" y="csY683"/>
              </a:cxn>
              <a:cxn ang="0">
                <a:pos x="csX684" y="csY684"/>
              </a:cxn>
              <a:cxn ang="0">
                <a:pos x="csX685" y="csY685"/>
              </a:cxn>
              <a:cxn ang="0">
                <a:pos x="csX686" y="csY686"/>
              </a:cxn>
              <a:cxn ang="0">
                <a:pos x="csX687" y="csY687"/>
              </a:cxn>
              <a:cxn ang="0">
                <a:pos x="csX688" y="csY688"/>
              </a:cxn>
              <a:cxn ang="0">
                <a:pos x="csX689" y="csY689"/>
              </a:cxn>
              <a:cxn ang="0">
                <a:pos x="csX690" y="csY690"/>
              </a:cxn>
              <a:cxn ang="0">
                <a:pos x="csX691" y="csY691"/>
              </a:cxn>
              <a:cxn ang="0">
                <a:pos x="csX692" y="csY692"/>
              </a:cxn>
              <a:cxn ang="0">
                <a:pos x="csX693" y="csY693"/>
              </a:cxn>
              <a:cxn ang="0">
                <a:pos x="csX694" y="csY694"/>
              </a:cxn>
              <a:cxn ang="0">
                <a:pos x="csX695" y="csY695"/>
              </a:cxn>
              <a:cxn ang="0">
                <a:pos x="csX696" y="csY696"/>
              </a:cxn>
              <a:cxn ang="0">
                <a:pos x="csX697" y="csY697"/>
              </a:cxn>
              <a:cxn ang="0">
                <a:pos x="csX698" y="csY698"/>
              </a:cxn>
              <a:cxn ang="0">
                <a:pos x="csX699" y="csY699"/>
              </a:cxn>
              <a:cxn ang="0">
                <a:pos x="csX700" y="csY700"/>
              </a:cxn>
              <a:cxn ang="0">
                <a:pos x="csX701" y="csY701"/>
              </a:cxn>
              <a:cxn ang="0">
                <a:pos x="csX702" y="csY702"/>
              </a:cxn>
              <a:cxn ang="0">
                <a:pos x="csX703" y="csY703"/>
              </a:cxn>
              <a:cxn ang="0">
                <a:pos x="csX704" y="csY704"/>
              </a:cxn>
              <a:cxn ang="0">
                <a:pos x="csX705" y="csY705"/>
              </a:cxn>
              <a:cxn ang="0">
                <a:pos x="csX706" y="csY706"/>
              </a:cxn>
              <a:cxn ang="0">
                <a:pos x="csX707" y="csY707"/>
              </a:cxn>
              <a:cxn ang="0">
                <a:pos x="csX708" y="csY708"/>
              </a:cxn>
              <a:cxn ang="0">
                <a:pos x="csX709" y="csY709"/>
              </a:cxn>
              <a:cxn ang="0">
                <a:pos x="csX710" y="csY710"/>
              </a:cxn>
              <a:cxn ang="0">
                <a:pos x="csX711" y="csY711"/>
              </a:cxn>
              <a:cxn ang="0">
                <a:pos x="csX712" y="csY712"/>
              </a:cxn>
              <a:cxn ang="0">
                <a:pos x="csX713" y="csY713"/>
              </a:cxn>
              <a:cxn ang="0">
                <a:pos x="csX714" y="csY714"/>
              </a:cxn>
              <a:cxn ang="0">
                <a:pos x="csX715" y="csY715"/>
              </a:cxn>
              <a:cxn ang="0">
                <a:pos x="csX716" y="csY716"/>
              </a:cxn>
              <a:cxn ang="0">
                <a:pos x="csX717" y="csY717"/>
              </a:cxn>
              <a:cxn ang="0">
                <a:pos x="csX718" y="csY718"/>
              </a:cxn>
              <a:cxn ang="0">
                <a:pos x="csX719" y="csY719"/>
              </a:cxn>
              <a:cxn ang="0">
                <a:pos x="csX720" y="csY720"/>
              </a:cxn>
              <a:cxn ang="0">
                <a:pos x="csX721" y="csY721"/>
              </a:cxn>
              <a:cxn ang="0">
                <a:pos x="csX722" y="csY722"/>
              </a:cxn>
              <a:cxn ang="0">
                <a:pos x="csX723" y="csY723"/>
              </a:cxn>
              <a:cxn ang="0">
                <a:pos x="csX724" y="csY724"/>
              </a:cxn>
              <a:cxn ang="0">
                <a:pos x="csX725" y="csY725"/>
              </a:cxn>
              <a:cxn ang="0">
                <a:pos x="csX726" y="csY726"/>
              </a:cxn>
              <a:cxn ang="0">
                <a:pos x="csX727" y="csY727"/>
              </a:cxn>
              <a:cxn ang="0">
                <a:pos x="csX728" y="csY728"/>
              </a:cxn>
              <a:cxn ang="0">
                <a:pos x="csX729" y="csY729"/>
              </a:cxn>
              <a:cxn ang="0">
                <a:pos x="csX730" y="csY730"/>
              </a:cxn>
              <a:cxn ang="0">
                <a:pos x="csX731" y="csY731"/>
              </a:cxn>
              <a:cxn ang="0">
                <a:pos x="csX732" y="csY732"/>
              </a:cxn>
              <a:cxn ang="0">
                <a:pos x="csX733" y="csY733"/>
              </a:cxn>
              <a:cxn ang="0">
                <a:pos x="csX734" y="csY734"/>
              </a:cxn>
              <a:cxn ang="0">
                <a:pos x="csX735" y="csY735"/>
              </a:cxn>
              <a:cxn ang="0">
                <a:pos x="csX736" y="csY736"/>
              </a:cxn>
              <a:cxn ang="0">
                <a:pos x="csX737" y="csY737"/>
              </a:cxn>
              <a:cxn ang="0">
                <a:pos x="csX738" y="csY738"/>
              </a:cxn>
              <a:cxn ang="0">
                <a:pos x="csX739" y="csY739"/>
              </a:cxn>
              <a:cxn ang="0">
                <a:pos x="csX740" y="csY740"/>
              </a:cxn>
              <a:cxn ang="0">
                <a:pos x="csX741" y="csY741"/>
              </a:cxn>
              <a:cxn ang="0">
                <a:pos x="csX742" y="csY742"/>
              </a:cxn>
              <a:cxn ang="0">
                <a:pos x="csX743" y="csY743"/>
              </a:cxn>
              <a:cxn ang="0">
                <a:pos x="csX744" y="csY744"/>
              </a:cxn>
              <a:cxn ang="0">
                <a:pos x="csX745" y="csY745"/>
              </a:cxn>
              <a:cxn ang="0">
                <a:pos x="csX746" y="csY746"/>
              </a:cxn>
              <a:cxn ang="0">
                <a:pos x="csX747" y="csY747"/>
              </a:cxn>
              <a:cxn ang="0">
                <a:pos x="csX748" y="csY748"/>
              </a:cxn>
              <a:cxn ang="0">
                <a:pos x="csX749" y="csY749"/>
              </a:cxn>
              <a:cxn ang="0">
                <a:pos x="csX750" y="csY750"/>
              </a:cxn>
              <a:cxn ang="0">
                <a:pos x="csX751" y="csY751"/>
              </a:cxn>
              <a:cxn ang="0">
                <a:pos x="csX752" y="csY752"/>
              </a:cxn>
              <a:cxn ang="0">
                <a:pos x="csX753" y="csY753"/>
              </a:cxn>
              <a:cxn ang="0">
                <a:pos x="csX754" y="csY754"/>
              </a:cxn>
              <a:cxn ang="0">
                <a:pos x="csX755" y="csY755"/>
              </a:cxn>
              <a:cxn ang="0">
                <a:pos x="csX756" y="csY756"/>
              </a:cxn>
              <a:cxn ang="0">
                <a:pos x="csX757" y="csY757"/>
              </a:cxn>
              <a:cxn ang="0">
                <a:pos x="csX758" y="csY758"/>
              </a:cxn>
              <a:cxn ang="0">
                <a:pos x="csX759" y="csY759"/>
              </a:cxn>
              <a:cxn ang="0">
                <a:pos x="csX760" y="csY760"/>
              </a:cxn>
              <a:cxn ang="0">
                <a:pos x="csX761" y="csY761"/>
              </a:cxn>
              <a:cxn ang="0">
                <a:pos x="csX762" y="csY762"/>
              </a:cxn>
              <a:cxn ang="0">
                <a:pos x="csX763" y="csY763"/>
              </a:cxn>
              <a:cxn ang="0">
                <a:pos x="csX764" y="csY764"/>
              </a:cxn>
              <a:cxn ang="0">
                <a:pos x="csX765" y="csY765"/>
              </a:cxn>
              <a:cxn ang="0">
                <a:pos x="csX766" y="csY766"/>
              </a:cxn>
              <a:cxn ang="0">
                <a:pos x="csX767" y="csY767"/>
              </a:cxn>
              <a:cxn ang="0">
                <a:pos x="csX768" y="csY768"/>
              </a:cxn>
              <a:cxn ang="0">
                <a:pos x="csX769" y="csY769"/>
              </a:cxn>
              <a:cxn ang="0">
                <a:pos x="csX770" y="csY770"/>
              </a:cxn>
              <a:cxn ang="0">
                <a:pos x="csX771" y="csY771"/>
              </a:cxn>
              <a:cxn ang="0">
                <a:pos x="csX772" y="csY772"/>
              </a:cxn>
              <a:cxn ang="0">
                <a:pos x="csX773" y="csY773"/>
              </a:cxn>
              <a:cxn ang="0">
                <a:pos x="csX774" y="csY774"/>
              </a:cxn>
              <a:cxn ang="0">
                <a:pos x="csX775" y="csY775"/>
              </a:cxn>
              <a:cxn ang="0">
                <a:pos x="csX776" y="csY776"/>
              </a:cxn>
              <a:cxn ang="0">
                <a:pos x="csX777" y="csY777"/>
              </a:cxn>
              <a:cxn ang="0">
                <a:pos x="csX778" y="csY778"/>
              </a:cxn>
              <a:cxn ang="0">
                <a:pos x="csX779" y="csY779"/>
              </a:cxn>
              <a:cxn ang="0">
                <a:pos x="csX780" y="csY780"/>
              </a:cxn>
              <a:cxn ang="0">
                <a:pos x="csX781" y="csY781"/>
              </a:cxn>
              <a:cxn ang="0">
                <a:pos x="csX782" y="csY782"/>
              </a:cxn>
              <a:cxn ang="0">
                <a:pos x="csX783" y="csY783"/>
              </a:cxn>
              <a:cxn ang="0">
                <a:pos x="csX784" y="csY784"/>
              </a:cxn>
              <a:cxn ang="0">
                <a:pos x="csX785" y="csY785"/>
              </a:cxn>
              <a:cxn ang="0">
                <a:pos x="csX786" y="csY786"/>
              </a:cxn>
              <a:cxn ang="0">
                <a:pos x="csX787" y="csY787"/>
              </a:cxn>
              <a:cxn ang="0">
                <a:pos x="csX788" y="csY788"/>
              </a:cxn>
              <a:cxn ang="0">
                <a:pos x="csX789" y="csY789"/>
              </a:cxn>
              <a:cxn ang="0">
                <a:pos x="csX790" y="csY790"/>
              </a:cxn>
              <a:cxn ang="0">
                <a:pos x="csX791" y="csY791"/>
              </a:cxn>
              <a:cxn ang="0">
                <a:pos x="csX792" y="csY792"/>
              </a:cxn>
              <a:cxn ang="0">
                <a:pos x="csX793" y="csY793"/>
              </a:cxn>
              <a:cxn ang="0">
                <a:pos x="csX794" y="csY794"/>
              </a:cxn>
              <a:cxn ang="0">
                <a:pos x="csX795" y="csY795"/>
              </a:cxn>
              <a:cxn ang="0">
                <a:pos x="csX796" y="csY796"/>
              </a:cxn>
              <a:cxn ang="0">
                <a:pos x="csX797" y="csY797"/>
              </a:cxn>
              <a:cxn ang="0">
                <a:pos x="csX798" y="csY798"/>
              </a:cxn>
              <a:cxn ang="0">
                <a:pos x="csX799" y="csY799"/>
              </a:cxn>
              <a:cxn ang="0">
                <a:pos x="csX800" y="csY800"/>
              </a:cxn>
              <a:cxn ang="0">
                <a:pos x="csX801" y="csY801"/>
              </a:cxn>
              <a:cxn ang="0">
                <a:pos x="csX802" y="csY802"/>
              </a:cxn>
              <a:cxn ang="0">
                <a:pos x="csX803" y="csY803"/>
              </a:cxn>
              <a:cxn ang="0">
                <a:pos x="csX804" y="csY804"/>
              </a:cxn>
              <a:cxn ang="0">
                <a:pos x="csX805" y="csY805"/>
              </a:cxn>
              <a:cxn ang="0">
                <a:pos x="csX806" y="csY806"/>
              </a:cxn>
              <a:cxn ang="0">
                <a:pos x="csX807" y="csY807"/>
              </a:cxn>
              <a:cxn ang="0">
                <a:pos x="csX808" y="csY808"/>
              </a:cxn>
              <a:cxn ang="0">
                <a:pos x="csX809" y="csY809"/>
              </a:cxn>
              <a:cxn ang="0">
                <a:pos x="csX810" y="csY810"/>
              </a:cxn>
              <a:cxn ang="0">
                <a:pos x="csX811" y="csY811"/>
              </a:cxn>
              <a:cxn ang="0">
                <a:pos x="csX812" y="csY812"/>
              </a:cxn>
              <a:cxn ang="0">
                <a:pos x="csX813" y="csY813"/>
              </a:cxn>
              <a:cxn ang="0">
                <a:pos x="csX814" y="csY814"/>
              </a:cxn>
              <a:cxn ang="0">
                <a:pos x="csX815" y="csY815"/>
              </a:cxn>
              <a:cxn ang="0">
                <a:pos x="csX816" y="csY816"/>
              </a:cxn>
              <a:cxn ang="0">
                <a:pos x="csX817" y="csY817"/>
              </a:cxn>
              <a:cxn ang="0">
                <a:pos x="csX818" y="csY818"/>
              </a:cxn>
              <a:cxn ang="0">
                <a:pos x="csX819" y="csY819"/>
              </a:cxn>
              <a:cxn ang="0">
                <a:pos x="csX820" y="csY820"/>
              </a:cxn>
              <a:cxn ang="0">
                <a:pos x="csX821" y="csY821"/>
              </a:cxn>
              <a:cxn ang="0">
                <a:pos x="csX822" y="csY822"/>
              </a:cxn>
              <a:cxn ang="0">
                <a:pos x="csX823" y="csY823"/>
              </a:cxn>
              <a:cxn ang="0">
                <a:pos x="csX824" y="csY824"/>
              </a:cxn>
              <a:cxn ang="0">
                <a:pos x="csX825" y="csY825"/>
              </a:cxn>
              <a:cxn ang="0">
                <a:pos x="csX826" y="csY826"/>
              </a:cxn>
              <a:cxn ang="0">
                <a:pos x="csX827" y="csY827"/>
              </a:cxn>
              <a:cxn ang="0">
                <a:pos x="csX828" y="csY828"/>
              </a:cxn>
              <a:cxn ang="0">
                <a:pos x="csX829" y="csY829"/>
              </a:cxn>
              <a:cxn ang="0">
                <a:pos x="csX830" y="csY830"/>
              </a:cxn>
              <a:cxn ang="0">
                <a:pos x="csX831" y="csY831"/>
              </a:cxn>
              <a:cxn ang="0">
                <a:pos x="csX832" y="csY832"/>
              </a:cxn>
              <a:cxn ang="0">
                <a:pos x="csX833" y="csY833"/>
              </a:cxn>
              <a:cxn ang="0">
                <a:pos x="csX834" y="csY834"/>
              </a:cxn>
              <a:cxn ang="0">
                <a:pos x="csX835" y="csY835"/>
              </a:cxn>
              <a:cxn ang="0">
                <a:pos x="csX836" y="csY836"/>
              </a:cxn>
              <a:cxn ang="0">
                <a:pos x="csX837" y="csY837"/>
              </a:cxn>
              <a:cxn ang="0">
                <a:pos x="csX838" y="csY838"/>
              </a:cxn>
              <a:cxn ang="0">
                <a:pos x="csX839" y="csY839"/>
              </a:cxn>
              <a:cxn ang="0">
                <a:pos x="csX840" y="csY840"/>
              </a:cxn>
              <a:cxn ang="0">
                <a:pos x="csX841" y="csY841"/>
              </a:cxn>
              <a:cxn ang="0">
                <a:pos x="csX842" y="csY842"/>
              </a:cxn>
              <a:cxn ang="0">
                <a:pos x="csX843" y="csY843"/>
              </a:cxn>
              <a:cxn ang="0">
                <a:pos x="csX844" y="csY844"/>
              </a:cxn>
              <a:cxn ang="0">
                <a:pos x="csX845" y="csY845"/>
              </a:cxn>
              <a:cxn ang="0">
                <a:pos x="csX846" y="csY846"/>
              </a:cxn>
              <a:cxn ang="0">
                <a:pos x="csX847" y="csY847"/>
              </a:cxn>
              <a:cxn ang="0">
                <a:pos x="csX848" y="csY848"/>
              </a:cxn>
              <a:cxn ang="0">
                <a:pos x="csX849" y="csY849"/>
              </a:cxn>
              <a:cxn ang="0">
                <a:pos x="csX850" y="csY850"/>
              </a:cxn>
              <a:cxn ang="0">
                <a:pos x="csX851" y="csY851"/>
              </a:cxn>
              <a:cxn ang="0">
                <a:pos x="csX852" y="csY852"/>
              </a:cxn>
              <a:cxn ang="0">
                <a:pos x="csX853" y="csY853"/>
              </a:cxn>
              <a:cxn ang="0">
                <a:pos x="csX854" y="csY854"/>
              </a:cxn>
              <a:cxn ang="0">
                <a:pos x="csX855" y="csY855"/>
              </a:cxn>
              <a:cxn ang="0">
                <a:pos x="csX856" y="csY856"/>
              </a:cxn>
              <a:cxn ang="0">
                <a:pos x="csX857" y="csY857"/>
              </a:cxn>
              <a:cxn ang="0">
                <a:pos x="csX858" y="csY858"/>
              </a:cxn>
              <a:cxn ang="0">
                <a:pos x="csX859" y="csY859"/>
              </a:cxn>
              <a:cxn ang="0">
                <a:pos x="csX860" y="csY860"/>
              </a:cxn>
              <a:cxn ang="0">
                <a:pos x="csX861" y="csY861"/>
              </a:cxn>
              <a:cxn ang="0">
                <a:pos x="csX862" y="csY862"/>
              </a:cxn>
              <a:cxn ang="0">
                <a:pos x="csX863" y="csY863"/>
              </a:cxn>
              <a:cxn ang="0">
                <a:pos x="csX864" y="csY864"/>
              </a:cxn>
              <a:cxn ang="0">
                <a:pos x="csX865" y="csY865"/>
              </a:cxn>
              <a:cxn ang="0">
                <a:pos x="csX866" y="csY866"/>
              </a:cxn>
              <a:cxn ang="0">
                <a:pos x="csX867" y="csY867"/>
              </a:cxn>
              <a:cxn ang="0">
                <a:pos x="csX868" y="csY868"/>
              </a:cxn>
              <a:cxn ang="0">
                <a:pos x="csX869" y="csY869"/>
              </a:cxn>
              <a:cxn ang="0">
                <a:pos x="csX870" y="csY870"/>
              </a:cxn>
              <a:cxn ang="0">
                <a:pos x="csX871" y="csY871"/>
              </a:cxn>
              <a:cxn ang="0">
                <a:pos x="csX872" y="csY872"/>
              </a:cxn>
              <a:cxn ang="0">
                <a:pos x="csX873" y="csY873"/>
              </a:cxn>
              <a:cxn ang="0">
                <a:pos x="csX874" y="csY874"/>
              </a:cxn>
              <a:cxn ang="0">
                <a:pos x="csX875" y="csY875"/>
              </a:cxn>
              <a:cxn ang="0">
                <a:pos x="csX876" y="csY876"/>
              </a:cxn>
              <a:cxn ang="0">
                <a:pos x="csX877" y="csY877"/>
              </a:cxn>
              <a:cxn ang="0">
                <a:pos x="csX878" y="csY878"/>
              </a:cxn>
              <a:cxn ang="0">
                <a:pos x="csX879" y="csY879"/>
              </a:cxn>
              <a:cxn ang="0">
                <a:pos x="csX880" y="csY880"/>
              </a:cxn>
              <a:cxn ang="0">
                <a:pos x="csX881" y="csY881"/>
              </a:cxn>
              <a:cxn ang="0">
                <a:pos x="csX882" y="csY882"/>
              </a:cxn>
              <a:cxn ang="0">
                <a:pos x="csX883" y="csY883"/>
              </a:cxn>
              <a:cxn ang="0">
                <a:pos x="csX884" y="csY884"/>
              </a:cxn>
              <a:cxn ang="0">
                <a:pos x="csX885" y="csY885"/>
              </a:cxn>
              <a:cxn ang="0">
                <a:pos x="csX886" y="csY886"/>
              </a:cxn>
              <a:cxn ang="0">
                <a:pos x="csX887" y="csY887"/>
              </a:cxn>
              <a:cxn ang="0">
                <a:pos x="csX888" y="csY888"/>
              </a:cxn>
              <a:cxn ang="0">
                <a:pos x="csX889" y="csY889"/>
              </a:cxn>
              <a:cxn ang="0">
                <a:pos x="csX890" y="csY890"/>
              </a:cxn>
              <a:cxn ang="0">
                <a:pos x="csX891" y="csY891"/>
              </a:cxn>
              <a:cxn ang="0">
                <a:pos x="csX892" y="csY892"/>
              </a:cxn>
              <a:cxn ang="0">
                <a:pos x="csX893" y="csY893"/>
              </a:cxn>
              <a:cxn ang="0">
                <a:pos x="csX894" y="csY894"/>
              </a:cxn>
              <a:cxn ang="0">
                <a:pos x="csX895" y="csY895"/>
              </a:cxn>
              <a:cxn ang="0">
                <a:pos x="csX896" y="csY896"/>
              </a:cxn>
              <a:cxn ang="0">
                <a:pos x="csX897" y="csY897"/>
              </a:cxn>
              <a:cxn ang="0">
                <a:pos x="csX898" y="csY898"/>
              </a:cxn>
              <a:cxn ang="0">
                <a:pos x="csX899" y="csY899"/>
              </a:cxn>
              <a:cxn ang="0">
                <a:pos x="csX900" y="csY900"/>
              </a:cxn>
              <a:cxn ang="0">
                <a:pos x="csX901" y="csY901"/>
              </a:cxn>
              <a:cxn ang="0">
                <a:pos x="csX902" y="csY902"/>
              </a:cxn>
              <a:cxn ang="0">
                <a:pos x="csX903" y="csY903"/>
              </a:cxn>
              <a:cxn ang="0">
                <a:pos x="csX904" y="csY904"/>
              </a:cxn>
              <a:cxn ang="0">
                <a:pos x="csX905" y="csY905"/>
              </a:cxn>
              <a:cxn ang="0">
                <a:pos x="csX906" y="csY906"/>
              </a:cxn>
              <a:cxn ang="0">
                <a:pos x="csX907" y="csY907"/>
              </a:cxn>
              <a:cxn ang="0">
                <a:pos x="csX908" y="csY908"/>
              </a:cxn>
              <a:cxn ang="0">
                <a:pos x="csX909" y="csY909"/>
              </a:cxn>
              <a:cxn ang="0">
                <a:pos x="csX910" y="csY910"/>
              </a:cxn>
              <a:cxn ang="0">
                <a:pos x="csX911" y="csY911"/>
              </a:cxn>
              <a:cxn ang="0">
                <a:pos x="csX912" y="csY912"/>
              </a:cxn>
              <a:cxn ang="0">
                <a:pos x="csX913" y="csY913"/>
              </a:cxn>
              <a:cxn ang="0">
                <a:pos x="csX914" y="csY914"/>
              </a:cxn>
              <a:cxn ang="0">
                <a:pos x="csX915" y="csY915"/>
              </a:cxn>
              <a:cxn ang="0">
                <a:pos x="csX916" y="csY916"/>
              </a:cxn>
              <a:cxn ang="0">
                <a:pos x="csX917" y="csY917"/>
              </a:cxn>
              <a:cxn ang="0">
                <a:pos x="csX918" y="csY918"/>
              </a:cxn>
              <a:cxn ang="0">
                <a:pos x="csX919" y="csY919"/>
              </a:cxn>
              <a:cxn ang="0">
                <a:pos x="csX920" y="csY920"/>
              </a:cxn>
              <a:cxn ang="0">
                <a:pos x="csX921" y="csY921"/>
              </a:cxn>
              <a:cxn ang="0">
                <a:pos x="csX922" y="csY922"/>
              </a:cxn>
              <a:cxn ang="0">
                <a:pos x="csX923" y="csY923"/>
              </a:cxn>
              <a:cxn ang="0">
                <a:pos x="csX924" y="csY924"/>
              </a:cxn>
              <a:cxn ang="0">
                <a:pos x="csX925" y="csY925"/>
              </a:cxn>
              <a:cxn ang="0">
                <a:pos x="csX926" y="csY926"/>
              </a:cxn>
              <a:cxn ang="0">
                <a:pos x="csX927" y="csY927"/>
              </a:cxn>
              <a:cxn ang="0">
                <a:pos x="csX928" y="csY928"/>
              </a:cxn>
              <a:cxn ang="0">
                <a:pos x="csX929" y="csY929"/>
              </a:cxn>
              <a:cxn ang="0">
                <a:pos x="csX930" y="csY930"/>
              </a:cxn>
              <a:cxn ang="0">
                <a:pos x="csX931" y="csY931"/>
              </a:cxn>
              <a:cxn ang="0">
                <a:pos x="csX932" y="csY932"/>
              </a:cxn>
              <a:cxn ang="0">
                <a:pos x="csX933" y="csY933"/>
              </a:cxn>
              <a:cxn ang="0">
                <a:pos x="csX934" y="csY934"/>
              </a:cxn>
              <a:cxn ang="0">
                <a:pos x="csX935" y="csY935"/>
              </a:cxn>
              <a:cxn ang="0">
                <a:pos x="csX936" y="csY936"/>
              </a:cxn>
              <a:cxn ang="0">
                <a:pos x="csX937" y="csY937"/>
              </a:cxn>
              <a:cxn ang="0">
                <a:pos x="csX938" y="csY938"/>
              </a:cxn>
              <a:cxn ang="0">
                <a:pos x="csX939" y="csY939"/>
              </a:cxn>
              <a:cxn ang="0">
                <a:pos x="csX940" y="csY940"/>
              </a:cxn>
              <a:cxn ang="0">
                <a:pos x="csX941" y="csY941"/>
              </a:cxn>
              <a:cxn ang="0">
                <a:pos x="csX942" y="csY942"/>
              </a:cxn>
              <a:cxn ang="0">
                <a:pos x="csX943" y="csY943"/>
              </a:cxn>
              <a:cxn ang="0">
                <a:pos x="csX944" y="csY944"/>
              </a:cxn>
              <a:cxn ang="0">
                <a:pos x="csX945" y="csY945"/>
              </a:cxn>
              <a:cxn ang="0">
                <a:pos x="csX946" y="csY946"/>
              </a:cxn>
              <a:cxn ang="0">
                <a:pos x="csX947" y="csY947"/>
              </a:cxn>
              <a:cxn ang="0">
                <a:pos x="csX948" y="csY948"/>
              </a:cxn>
              <a:cxn ang="0">
                <a:pos x="csX949" y="csY949"/>
              </a:cxn>
              <a:cxn ang="0">
                <a:pos x="csX950" y="csY950"/>
              </a:cxn>
              <a:cxn ang="0">
                <a:pos x="csX951" y="csY951"/>
              </a:cxn>
              <a:cxn ang="0">
                <a:pos x="csX952" y="csY952"/>
              </a:cxn>
              <a:cxn ang="0">
                <a:pos x="csX953" y="csY953"/>
              </a:cxn>
              <a:cxn ang="0">
                <a:pos x="csX954" y="csY954"/>
              </a:cxn>
              <a:cxn ang="0">
                <a:pos x="csX955" y="csY955"/>
              </a:cxn>
              <a:cxn ang="0">
                <a:pos x="csX956" y="csY956"/>
              </a:cxn>
              <a:cxn ang="0">
                <a:pos x="csX957" y="csY957"/>
              </a:cxn>
              <a:cxn ang="0">
                <a:pos x="csX958" y="csY958"/>
              </a:cxn>
              <a:cxn ang="0">
                <a:pos x="csX959" y="csY959"/>
              </a:cxn>
              <a:cxn ang="0">
                <a:pos x="csX960" y="csY960"/>
              </a:cxn>
              <a:cxn ang="0">
                <a:pos x="csX961" y="csY961"/>
              </a:cxn>
              <a:cxn ang="0">
                <a:pos x="csX962" y="csY962"/>
              </a:cxn>
              <a:cxn ang="0">
                <a:pos x="csX963" y="csY963"/>
              </a:cxn>
              <a:cxn ang="0">
                <a:pos x="csX964" y="csY964"/>
              </a:cxn>
              <a:cxn ang="0">
                <a:pos x="csX965" y="csY965"/>
              </a:cxn>
              <a:cxn ang="0">
                <a:pos x="csX966" y="csY966"/>
              </a:cxn>
              <a:cxn ang="0">
                <a:pos x="csX967" y="csY967"/>
              </a:cxn>
              <a:cxn ang="0">
                <a:pos x="csX968" y="csY968"/>
              </a:cxn>
              <a:cxn ang="0">
                <a:pos x="csX969" y="csY969"/>
              </a:cxn>
              <a:cxn ang="0">
                <a:pos x="csX970" y="csY970"/>
              </a:cxn>
              <a:cxn ang="0">
                <a:pos x="csX971" y="csY971"/>
              </a:cxn>
              <a:cxn ang="0">
                <a:pos x="csX972" y="csY972"/>
              </a:cxn>
              <a:cxn ang="0">
                <a:pos x="csX973" y="csY973"/>
              </a:cxn>
              <a:cxn ang="0">
                <a:pos x="csX974" y="csY974"/>
              </a:cxn>
              <a:cxn ang="0">
                <a:pos x="csX975" y="csY975"/>
              </a:cxn>
              <a:cxn ang="0">
                <a:pos x="csX976" y="csY976"/>
              </a:cxn>
              <a:cxn ang="0">
                <a:pos x="csX977" y="csY977"/>
              </a:cxn>
              <a:cxn ang="0">
                <a:pos x="csX978" y="csY978"/>
              </a:cxn>
              <a:cxn ang="0">
                <a:pos x="csX979" y="csY979"/>
              </a:cxn>
              <a:cxn ang="0">
                <a:pos x="csX980" y="csY980"/>
              </a:cxn>
              <a:cxn ang="0">
                <a:pos x="csX981" y="csY981"/>
              </a:cxn>
              <a:cxn ang="0">
                <a:pos x="csX982" y="csY982"/>
              </a:cxn>
              <a:cxn ang="0">
                <a:pos x="csX983" y="csY983"/>
              </a:cxn>
              <a:cxn ang="0">
                <a:pos x="csX984" y="csY984"/>
              </a:cxn>
              <a:cxn ang="0">
                <a:pos x="csX985" y="csY985"/>
              </a:cxn>
              <a:cxn ang="0">
                <a:pos x="csX986" y="csY986"/>
              </a:cxn>
              <a:cxn ang="0">
                <a:pos x="csX987" y="csY987"/>
              </a:cxn>
              <a:cxn ang="0">
                <a:pos x="csX988" y="csY988"/>
              </a:cxn>
              <a:cxn ang="0">
                <a:pos x="csX989" y="csY989"/>
              </a:cxn>
              <a:cxn ang="0">
                <a:pos x="csX990" y="csY990"/>
              </a:cxn>
              <a:cxn ang="0">
                <a:pos x="csX991" y="csY991"/>
              </a:cxn>
              <a:cxn ang="0">
                <a:pos x="csX992" y="csY992"/>
              </a:cxn>
              <a:cxn ang="0">
                <a:pos x="csX993" y="csY993"/>
              </a:cxn>
              <a:cxn ang="0">
                <a:pos x="csX994" y="csY994"/>
              </a:cxn>
              <a:cxn ang="0">
                <a:pos x="csX995" y="csY995"/>
              </a:cxn>
              <a:cxn ang="0">
                <a:pos x="csX996" y="csY996"/>
              </a:cxn>
              <a:cxn ang="0">
                <a:pos x="csX997" y="csY997"/>
              </a:cxn>
              <a:cxn ang="0">
                <a:pos x="csX998" y="csY998"/>
              </a:cxn>
              <a:cxn ang="0">
                <a:pos x="csX999" y="csY999"/>
              </a:cxn>
              <a:cxn ang="0">
                <a:pos x="csX1000" y="csY1000"/>
              </a:cxn>
              <a:cxn ang="0">
                <a:pos x="csX1001" y="csY1001"/>
              </a:cxn>
              <a:cxn ang="0">
                <a:pos x="csX1002" y="csY1002"/>
              </a:cxn>
              <a:cxn ang="0">
                <a:pos x="csX1003" y="csY1003"/>
              </a:cxn>
              <a:cxn ang="0">
                <a:pos x="csX1004" y="csY1004"/>
              </a:cxn>
              <a:cxn ang="0">
                <a:pos x="csX1005" y="csY1005"/>
              </a:cxn>
              <a:cxn ang="0">
                <a:pos x="csX1006" y="csY1006"/>
              </a:cxn>
              <a:cxn ang="0">
                <a:pos x="csX1007" y="csY1007"/>
              </a:cxn>
              <a:cxn ang="0">
                <a:pos x="csX1008" y="csY1008"/>
              </a:cxn>
              <a:cxn ang="0">
                <a:pos x="csX1009" y="csY1009"/>
              </a:cxn>
              <a:cxn ang="0">
                <a:pos x="csX1010" y="csY1010"/>
              </a:cxn>
              <a:cxn ang="0">
                <a:pos x="csX1011" y="csY1011"/>
              </a:cxn>
              <a:cxn ang="0">
                <a:pos x="csX1012" y="csY1012"/>
              </a:cxn>
              <a:cxn ang="0">
                <a:pos x="csX1013" y="csY1013"/>
              </a:cxn>
              <a:cxn ang="0">
                <a:pos x="csX1014" y="csY1014"/>
              </a:cxn>
              <a:cxn ang="0">
                <a:pos x="csX1015" y="csY1015"/>
              </a:cxn>
              <a:cxn ang="0">
                <a:pos x="csX1016" y="csY1016"/>
              </a:cxn>
              <a:cxn ang="0">
                <a:pos x="csX1017" y="csY1017"/>
              </a:cxn>
              <a:cxn ang="0">
                <a:pos x="csX1018" y="csY1018"/>
              </a:cxn>
              <a:cxn ang="0">
                <a:pos x="csX1019" y="csY1019"/>
              </a:cxn>
              <a:cxn ang="0">
                <a:pos x="csX1020" y="csY1020"/>
              </a:cxn>
              <a:cxn ang="0">
                <a:pos x="csX1021" y="csY1021"/>
              </a:cxn>
              <a:cxn ang="0">
                <a:pos x="csX1022" y="csY1022"/>
              </a:cxn>
              <a:cxn ang="0">
                <a:pos x="csX1023" y="csY1023"/>
              </a:cxn>
              <a:cxn ang="0">
                <a:pos x="csX1024" y="csY1024"/>
              </a:cxn>
              <a:cxn ang="0">
                <a:pos x="csX1025" y="csY1025"/>
              </a:cxn>
              <a:cxn ang="0">
                <a:pos x="csX1026" y="csY1026"/>
              </a:cxn>
              <a:cxn ang="0">
                <a:pos x="csX1027" y="csY1027"/>
              </a:cxn>
              <a:cxn ang="0">
                <a:pos x="csX1028" y="csY1028"/>
              </a:cxn>
              <a:cxn ang="0">
                <a:pos x="csX1029" y="csY1029"/>
              </a:cxn>
              <a:cxn ang="0">
                <a:pos x="csX1030" y="csY1030"/>
              </a:cxn>
              <a:cxn ang="0">
                <a:pos x="csX1031" y="csY1031"/>
              </a:cxn>
              <a:cxn ang="0">
                <a:pos x="csX1032" y="csY1032"/>
              </a:cxn>
              <a:cxn ang="0">
                <a:pos x="csX1033" y="csY1033"/>
              </a:cxn>
              <a:cxn ang="0">
                <a:pos x="csX1034" y="csY1034"/>
              </a:cxn>
              <a:cxn ang="0">
                <a:pos x="csX1035" y="csY1035"/>
              </a:cxn>
              <a:cxn ang="0">
                <a:pos x="csX1036" y="csY1036"/>
              </a:cxn>
              <a:cxn ang="0">
                <a:pos x="csX1037" y="csY1037"/>
              </a:cxn>
              <a:cxn ang="0">
                <a:pos x="csX1038" y="csY1038"/>
              </a:cxn>
              <a:cxn ang="0">
                <a:pos x="csX1039" y="csY1039"/>
              </a:cxn>
              <a:cxn ang="0">
                <a:pos x="csX1040" y="csY1040"/>
              </a:cxn>
              <a:cxn ang="0">
                <a:pos x="csX1041" y="csY1041"/>
              </a:cxn>
              <a:cxn ang="0">
                <a:pos x="csX1042" y="csY1042"/>
              </a:cxn>
              <a:cxn ang="0">
                <a:pos x="csX1043" y="csY1043"/>
              </a:cxn>
              <a:cxn ang="0">
                <a:pos x="csX1044" y="csY1044"/>
              </a:cxn>
              <a:cxn ang="0">
                <a:pos x="csX1045" y="csY1045"/>
              </a:cxn>
              <a:cxn ang="0">
                <a:pos x="csX1046" y="csY1046"/>
              </a:cxn>
              <a:cxn ang="0">
                <a:pos x="csX1047" y="csY1047"/>
              </a:cxn>
              <a:cxn ang="0">
                <a:pos x="csX1048" y="csY1048"/>
              </a:cxn>
              <a:cxn ang="0">
                <a:pos x="csX1049" y="csY1049"/>
              </a:cxn>
              <a:cxn ang="0">
                <a:pos x="csX1050" y="csY1050"/>
              </a:cxn>
              <a:cxn ang="0">
                <a:pos x="csX1051" y="csY1051"/>
              </a:cxn>
              <a:cxn ang="0">
                <a:pos x="csX1052" y="csY1052"/>
              </a:cxn>
              <a:cxn ang="0">
                <a:pos x="csX1053" y="csY1053"/>
              </a:cxn>
              <a:cxn ang="0">
                <a:pos x="csX1054" y="csY1054"/>
              </a:cxn>
              <a:cxn ang="0">
                <a:pos x="csX1055" y="csY1055"/>
              </a:cxn>
              <a:cxn ang="0">
                <a:pos x="csX1056" y="csY1056"/>
              </a:cxn>
              <a:cxn ang="0">
                <a:pos x="csX1057" y="csY1057"/>
              </a:cxn>
              <a:cxn ang="0">
                <a:pos x="csX1058" y="csY1058"/>
              </a:cxn>
              <a:cxn ang="0">
                <a:pos x="csX1059" y="csY1059"/>
              </a:cxn>
              <a:cxn ang="0">
                <a:pos x="csX1060" y="csY1060"/>
              </a:cxn>
              <a:cxn ang="0">
                <a:pos x="csX1061" y="csY1061"/>
              </a:cxn>
              <a:cxn ang="0">
                <a:pos x="csX1062" y="csY1062"/>
              </a:cxn>
              <a:cxn ang="0">
                <a:pos x="csX1063" y="csY1063"/>
              </a:cxn>
              <a:cxn ang="0">
                <a:pos x="csX1064" y="csY1064"/>
              </a:cxn>
              <a:cxn ang="0">
                <a:pos x="csX1065" y="csY1065"/>
              </a:cxn>
              <a:cxn ang="0">
                <a:pos x="csX1066" y="csY1066"/>
              </a:cxn>
              <a:cxn ang="0">
                <a:pos x="csX1067" y="csY1067"/>
              </a:cxn>
              <a:cxn ang="0">
                <a:pos x="csX1068" y="csY1068"/>
              </a:cxn>
              <a:cxn ang="0">
                <a:pos x="csX1069" y="csY1069"/>
              </a:cxn>
              <a:cxn ang="0">
                <a:pos x="csX1070" y="csY1070"/>
              </a:cxn>
              <a:cxn ang="0">
                <a:pos x="csX1071" y="csY1071"/>
              </a:cxn>
              <a:cxn ang="0">
                <a:pos x="csX1072" y="csY1072"/>
              </a:cxn>
              <a:cxn ang="0">
                <a:pos x="csX1073" y="csY1073"/>
              </a:cxn>
              <a:cxn ang="0">
                <a:pos x="csX1074" y="csY1074"/>
              </a:cxn>
              <a:cxn ang="0">
                <a:pos x="csX1075" y="csY1075"/>
              </a:cxn>
              <a:cxn ang="0">
                <a:pos x="csX1076" y="csY1076"/>
              </a:cxn>
              <a:cxn ang="0">
                <a:pos x="csX1077" y="csY1077"/>
              </a:cxn>
              <a:cxn ang="0">
                <a:pos x="csX1078" y="csY1078"/>
              </a:cxn>
              <a:cxn ang="0">
                <a:pos x="csX1079" y="csY1079"/>
              </a:cxn>
              <a:cxn ang="0">
                <a:pos x="csX1080" y="csY1080"/>
              </a:cxn>
              <a:cxn ang="0">
                <a:pos x="csX1081" y="csY1081"/>
              </a:cxn>
              <a:cxn ang="0">
                <a:pos x="csX1082" y="csY1082"/>
              </a:cxn>
              <a:cxn ang="0">
                <a:pos x="csX1083" y="csY1083"/>
              </a:cxn>
              <a:cxn ang="0">
                <a:pos x="csX1084" y="csY1084"/>
              </a:cxn>
              <a:cxn ang="0">
                <a:pos x="csX1085" y="csY1085"/>
              </a:cxn>
              <a:cxn ang="0">
                <a:pos x="csX1086" y="csY1086"/>
              </a:cxn>
              <a:cxn ang="0">
                <a:pos x="csX1087" y="csY1087"/>
              </a:cxn>
              <a:cxn ang="0">
                <a:pos x="csX1088" y="csY1088"/>
              </a:cxn>
              <a:cxn ang="0">
                <a:pos x="csX1089" y="csY1089"/>
              </a:cxn>
              <a:cxn ang="0">
                <a:pos x="csX1090" y="csY1090"/>
              </a:cxn>
              <a:cxn ang="0">
                <a:pos x="csX1091" y="csY1091"/>
              </a:cxn>
              <a:cxn ang="0">
                <a:pos x="csX1092" y="csY1092"/>
              </a:cxn>
              <a:cxn ang="0">
                <a:pos x="csX1093" y="csY1093"/>
              </a:cxn>
              <a:cxn ang="0">
                <a:pos x="csX1094" y="csY1094"/>
              </a:cxn>
              <a:cxn ang="0">
                <a:pos x="csX1095" y="csY1095"/>
              </a:cxn>
              <a:cxn ang="0">
                <a:pos x="csX1096" y="csY1096"/>
              </a:cxn>
              <a:cxn ang="0">
                <a:pos x="csX1097" y="csY1097"/>
              </a:cxn>
              <a:cxn ang="0">
                <a:pos x="csX1098" y="csY1098"/>
              </a:cxn>
              <a:cxn ang="0">
                <a:pos x="csX1099" y="csY1099"/>
              </a:cxn>
              <a:cxn ang="0">
                <a:pos x="csX1100" y="csY1100"/>
              </a:cxn>
              <a:cxn ang="0">
                <a:pos x="csX1101" y="csY1101"/>
              </a:cxn>
              <a:cxn ang="0">
                <a:pos x="csX1102" y="csY1102"/>
              </a:cxn>
              <a:cxn ang="0">
                <a:pos x="csX1103" y="csY1103"/>
              </a:cxn>
              <a:cxn ang="0">
                <a:pos x="csX1104" y="csY1104"/>
              </a:cxn>
              <a:cxn ang="0">
                <a:pos x="csX1105" y="csY1105"/>
              </a:cxn>
              <a:cxn ang="0">
                <a:pos x="csX1106" y="csY1106"/>
              </a:cxn>
              <a:cxn ang="0">
                <a:pos x="csX1107" y="csY1107"/>
              </a:cxn>
              <a:cxn ang="0">
                <a:pos x="csX1108" y="csY1108"/>
              </a:cxn>
              <a:cxn ang="0">
                <a:pos x="csX1109" y="csY1109"/>
              </a:cxn>
              <a:cxn ang="0">
                <a:pos x="csX1110" y="csY1110"/>
              </a:cxn>
              <a:cxn ang="0">
                <a:pos x="csX1111" y="csY1111"/>
              </a:cxn>
              <a:cxn ang="0">
                <a:pos x="csX1112" y="csY1112"/>
              </a:cxn>
              <a:cxn ang="0">
                <a:pos x="csX1113" y="csY1113"/>
              </a:cxn>
              <a:cxn ang="0">
                <a:pos x="csX1114" y="csY1114"/>
              </a:cxn>
              <a:cxn ang="0">
                <a:pos x="csX1115" y="csY1115"/>
              </a:cxn>
              <a:cxn ang="0">
                <a:pos x="csX1116" y="csY1116"/>
              </a:cxn>
              <a:cxn ang="0">
                <a:pos x="csX1117" y="csY1117"/>
              </a:cxn>
              <a:cxn ang="0">
                <a:pos x="csX1118" y="csY1118"/>
              </a:cxn>
              <a:cxn ang="0">
                <a:pos x="csX1119" y="csY1119"/>
              </a:cxn>
              <a:cxn ang="0">
                <a:pos x="csX1120" y="csY1120"/>
              </a:cxn>
              <a:cxn ang="0">
                <a:pos x="csX1121" y="csY1121"/>
              </a:cxn>
              <a:cxn ang="0">
                <a:pos x="csX1122" y="csY1122"/>
              </a:cxn>
              <a:cxn ang="0">
                <a:pos x="csX1123" y="csY1123"/>
              </a:cxn>
              <a:cxn ang="0">
                <a:pos x="csX1124" y="csY1124"/>
              </a:cxn>
              <a:cxn ang="0">
                <a:pos x="csX1125" y="csY1125"/>
              </a:cxn>
              <a:cxn ang="0">
                <a:pos x="csX1126" y="csY1126"/>
              </a:cxn>
              <a:cxn ang="0">
                <a:pos x="csX1127" y="csY1127"/>
              </a:cxn>
              <a:cxn ang="0">
                <a:pos x="csX1128" y="csY1128"/>
              </a:cxn>
              <a:cxn ang="0">
                <a:pos x="csX1129" y="csY1129"/>
              </a:cxn>
              <a:cxn ang="0">
                <a:pos x="csX1130" y="csY1130"/>
              </a:cxn>
              <a:cxn ang="0">
                <a:pos x="csX1131" y="csY1131"/>
              </a:cxn>
              <a:cxn ang="0">
                <a:pos x="csX1132" y="csY1132"/>
              </a:cxn>
              <a:cxn ang="0">
                <a:pos x="csX1133" y="csY1133"/>
              </a:cxn>
              <a:cxn ang="0">
                <a:pos x="csX1134" y="csY1134"/>
              </a:cxn>
              <a:cxn ang="0">
                <a:pos x="csX1135" y="csY1135"/>
              </a:cxn>
              <a:cxn ang="0">
                <a:pos x="csX1136" y="csY1136"/>
              </a:cxn>
              <a:cxn ang="0">
                <a:pos x="csX1137" y="csY1137"/>
              </a:cxn>
              <a:cxn ang="0">
                <a:pos x="csX1138" y="csY1138"/>
              </a:cxn>
              <a:cxn ang="0">
                <a:pos x="csX1139" y="csY1139"/>
              </a:cxn>
              <a:cxn ang="0">
                <a:pos x="csX1140" y="csY1140"/>
              </a:cxn>
              <a:cxn ang="0">
                <a:pos x="csX1141" y="csY1141"/>
              </a:cxn>
              <a:cxn ang="0">
                <a:pos x="csX1142" y="csY1142"/>
              </a:cxn>
              <a:cxn ang="0">
                <a:pos x="csX1143" y="csY1143"/>
              </a:cxn>
              <a:cxn ang="0">
                <a:pos x="csX1144" y="csY1144"/>
              </a:cxn>
              <a:cxn ang="0">
                <a:pos x="csX1145" y="csY1145"/>
              </a:cxn>
              <a:cxn ang="0">
                <a:pos x="csX1146" y="csY1146"/>
              </a:cxn>
              <a:cxn ang="0">
                <a:pos x="csX1147" y="csY1147"/>
              </a:cxn>
              <a:cxn ang="0">
                <a:pos x="csX1148" y="csY1148"/>
              </a:cxn>
              <a:cxn ang="0">
                <a:pos x="csX1149" y="csY1149"/>
              </a:cxn>
              <a:cxn ang="0">
                <a:pos x="csX1150" y="csY1150"/>
              </a:cxn>
              <a:cxn ang="0">
                <a:pos x="csX1151" y="csY1151"/>
              </a:cxn>
              <a:cxn ang="0">
                <a:pos x="csX1152" y="csY1152"/>
              </a:cxn>
              <a:cxn ang="0">
                <a:pos x="csX1153" y="csY1153"/>
              </a:cxn>
              <a:cxn ang="0">
                <a:pos x="csX1154" y="csY1154"/>
              </a:cxn>
              <a:cxn ang="0">
                <a:pos x="csX1155" y="csY1155"/>
              </a:cxn>
              <a:cxn ang="0">
                <a:pos x="csX1156" y="csY1156"/>
              </a:cxn>
              <a:cxn ang="0">
                <a:pos x="csX1157" y="csY1157"/>
              </a:cxn>
              <a:cxn ang="0">
                <a:pos x="csX1158" y="csY1158"/>
              </a:cxn>
              <a:cxn ang="0">
                <a:pos x="csX1159" y="csY1159"/>
              </a:cxn>
              <a:cxn ang="0">
                <a:pos x="csX1160" y="csY1160"/>
              </a:cxn>
              <a:cxn ang="0">
                <a:pos x="csX1161" y="csY1161"/>
              </a:cxn>
              <a:cxn ang="0">
                <a:pos x="csX1162" y="csY1162"/>
              </a:cxn>
              <a:cxn ang="0">
                <a:pos x="csX1163" y="csY1163"/>
              </a:cxn>
              <a:cxn ang="0">
                <a:pos x="csX1164" y="csY1164"/>
              </a:cxn>
              <a:cxn ang="0">
                <a:pos x="csX1165" y="csY1165"/>
              </a:cxn>
              <a:cxn ang="0">
                <a:pos x="csX1166" y="csY1166"/>
              </a:cxn>
              <a:cxn ang="0">
                <a:pos x="csX1167" y="csY1167"/>
              </a:cxn>
              <a:cxn ang="0">
                <a:pos x="csX1168" y="csY1168"/>
              </a:cxn>
              <a:cxn ang="0">
                <a:pos x="csX1169" y="csY1169"/>
              </a:cxn>
              <a:cxn ang="0">
                <a:pos x="csX1170" y="csY1170"/>
              </a:cxn>
              <a:cxn ang="0">
                <a:pos x="csX1171" y="csY1171"/>
              </a:cxn>
              <a:cxn ang="0">
                <a:pos x="csX1172" y="csY1172"/>
              </a:cxn>
              <a:cxn ang="0">
                <a:pos x="csX1173" y="csY1173"/>
              </a:cxn>
              <a:cxn ang="0">
                <a:pos x="csX1174" y="csY1174"/>
              </a:cxn>
              <a:cxn ang="0">
                <a:pos x="csX1175" y="csY1175"/>
              </a:cxn>
              <a:cxn ang="0">
                <a:pos x="csX1176" y="csY1176"/>
              </a:cxn>
              <a:cxn ang="0">
                <a:pos x="csX1177" y="csY1177"/>
              </a:cxn>
              <a:cxn ang="0">
                <a:pos x="csX1178" y="csY1178"/>
              </a:cxn>
              <a:cxn ang="0">
                <a:pos x="csX1179" y="csY1179"/>
              </a:cxn>
              <a:cxn ang="0">
                <a:pos x="csX1180" y="csY1180"/>
              </a:cxn>
              <a:cxn ang="0">
                <a:pos x="csX1181" y="csY1181"/>
              </a:cxn>
              <a:cxn ang="0">
                <a:pos x="csX1182" y="csY1182"/>
              </a:cxn>
              <a:cxn ang="0">
                <a:pos x="csX1183" y="csY1183"/>
              </a:cxn>
              <a:cxn ang="0">
                <a:pos x="csX1184" y="csY1184"/>
              </a:cxn>
              <a:cxn ang="0">
                <a:pos x="csX1185" y="csY1185"/>
              </a:cxn>
              <a:cxn ang="0">
                <a:pos x="csX1186" y="csY1186"/>
              </a:cxn>
              <a:cxn ang="0">
                <a:pos x="csX1187" y="csY1187"/>
              </a:cxn>
              <a:cxn ang="0">
                <a:pos x="csX1188" y="csY1188"/>
              </a:cxn>
              <a:cxn ang="0">
                <a:pos x="csX1189" y="csY1189"/>
              </a:cxn>
              <a:cxn ang="0">
                <a:pos x="csX1190" y="csY1190"/>
              </a:cxn>
              <a:cxn ang="0">
                <a:pos x="csX1191" y="csY1191"/>
              </a:cxn>
              <a:cxn ang="0">
                <a:pos x="csX1192" y="csY1192"/>
              </a:cxn>
              <a:cxn ang="0">
                <a:pos x="csX1193" y="csY1193"/>
              </a:cxn>
              <a:cxn ang="0">
                <a:pos x="csX1194" y="csY1194"/>
              </a:cxn>
              <a:cxn ang="0">
                <a:pos x="csX1195" y="csY1195"/>
              </a:cxn>
              <a:cxn ang="0">
                <a:pos x="csX1196" y="csY1196"/>
              </a:cxn>
              <a:cxn ang="0">
                <a:pos x="csX1197" y="csY1197"/>
              </a:cxn>
              <a:cxn ang="0">
                <a:pos x="csX1198" y="csY1198"/>
              </a:cxn>
              <a:cxn ang="0">
                <a:pos x="csX1199" y="csY1199"/>
              </a:cxn>
              <a:cxn ang="0">
                <a:pos x="csX1200" y="csY1200"/>
              </a:cxn>
              <a:cxn ang="0">
                <a:pos x="csX1201" y="csY1201"/>
              </a:cxn>
              <a:cxn ang="0">
                <a:pos x="csX1202" y="csY1202"/>
              </a:cxn>
              <a:cxn ang="0">
                <a:pos x="csX1203" y="csY1203"/>
              </a:cxn>
              <a:cxn ang="0">
                <a:pos x="csX1204" y="csY1204"/>
              </a:cxn>
              <a:cxn ang="0">
                <a:pos x="csX1205" y="csY1205"/>
              </a:cxn>
              <a:cxn ang="0">
                <a:pos x="csX1206" y="csY1206"/>
              </a:cxn>
              <a:cxn ang="0">
                <a:pos x="csX1207" y="csY1207"/>
              </a:cxn>
              <a:cxn ang="0">
                <a:pos x="csX1208" y="csY1208"/>
              </a:cxn>
              <a:cxn ang="0">
                <a:pos x="csX1209" y="csY1209"/>
              </a:cxn>
              <a:cxn ang="0">
                <a:pos x="csX1210" y="csY1210"/>
              </a:cxn>
              <a:cxn ang="0">
                <a:pos x="csX1211" y="csY1211"/>
              </a:cxn>
              <a:cxn ang="0">
                <a:pos x="csX1212" y="csY1212"/>
              </a:cxn>
              <a:cxn ang="0">
                <a:pos x="csX1213" y="csY1213"/>
              </a:cxn>
              <a:cxn ang="0">
                <a:pos x="csX1214" y="csY1214"/>
              </a:cxn>
              <a:cxn ang="0">
                <a:pos x="csX1215" y="csY1215"/>
              </a:cxn>
              <a:cxn ang="0">
                <a:pos x="csX1216" y="csY1216"/>
              </a:cxn>
              <a:cxn ang="0">
                <a:pos x="csX1217" y="csY1217"/>
              </a:cxn>
              <a:cxn ang="0">
                <a:pos x="csX1218" y="csY1218"/>
              </a:cxn>
              <a:cxn ang="0">
                <a:pos x="csX1219" y="csY1219"/>
              </a:cxn>
              <a:cxn ang="0">
                <a:pos x="csX1220" y="csY1220"/>
              </a:cxn>
              <a:cxn ang="0">
                <a:pos x="csX1221" y="csY1221"/>
              </a:cxn>
              <a:cxn ang="0">
                <a:pos x="csX1222" y="csY1222"/>
              </a:cxn>
              <a:cxn ang="0">
                <a:pos x="csX1223" y="csY1223"/>
              </a:cxn>
              <a:cxn ang="0">
                <a:pos x="csX1224" y="csY1224"/>
              </a:cxn>
              <a:cxn ang="0">
                <a:pos x="csX1225" y="csY1225"/>
              </a:cxn>
              <a:cxn ang="0">
                <a:pos x="csX1226" y="csY1226"/>
              </a:cxn>
              <a:cxn ang="0">
                <a:pos x="csX1227" y="csY1227"/>
              </a:cxn>
              <a:cxn ang="0">
                <a:pos x="csX1228" y="csY1228"/>
              </a:cxn>
              <a:cxn ang="0">
                <a:pos x="csX1229" y="csY1229"/>
              </a:cxn>
              <a:cxn ang="0">
                <a:pos x="csX1230" y="csY1230"/>
              </a:cxn>
              <a:cxn ang="0">
                <a:pos x="csX1231" y="csY1231"/>
              </a:cxn>
              <a:cxn ang="0">
                <a:pos x="csX1232" y="csY1232"/>
              </a:cxn>
              <a:cxn ang="0">
                <a:pos x="csX1233" y="csY1233"/>
              </a:cxn>
              <a:cxn ang="0">
                <a:pos x="csX1234" y="csY1234"/>
              </a:cxn>
              <a:cxn ang="0">
                <a:pos x="csX1235" y="csY1235"/>
              </a:cxn>
              <a:cxn ang="0">
                <a:pos x="csX1236" y="csY1236"/>
              </a:cxn>
              <a:cxn ang="0">
                <a:pos x="csX1237" y="csY1237"/>
              </a:cxn>
              <a:cxn ang="0">
                <a:pos x="csX1238" y="csY1238"/>
              </a:cxn>
              <a:cxn ang="0">
                <a:pos x="csX1239" y="csY1239"/>
              </a:cxn>
              <a:cxn ang="0">
                <a:pos x="csX1240" y="csY1240"/>
              </a:cxn>
              <a:cxn ang="0">
                <a:pos x="csX1241" y="csY1241"/>
              </a:cxn>
              <a:cxn ang="0">
                <a:pos x="csX1242" y="csY1242"/>
              </a:cxn>
              <a:cxn ang="0">
                <a:pos x="csX1243" y="csY1243"/>
              </a:cxn>
              <a:cxn ang="0">
                <a:pos x="csX1244" y="csY1244"/>
              </a:cxn>
              <a:cxn ang="0">
                <a:pos x="csX1245" y="csY1245"/>
              </a:cxn>
              <a:cxn ang="0">
                <a:pos x="csX1246" y="csY1246"/>
              </a:cxn>
              <a:cxn ang="0">
                <a:pos x="csX1247" y="csY1247"/>
              </a:cxn>
              <a:cxn ang="0">
                <a:pos x="csX1248" y="csY1248"/>
              </a:cxn>
              <a:cxn ang="0">
                <a:pos x="csX1249" y="csY1249"/>
              </a:cxn>
              <a:cxn ang="0">
                <a:pos x="csX1250" y="csY1250"/>
              </a:cxn>
              <a:cxn ang="0">
                <a:pos x="csX1251" y="csY1251"/>
              </a:cxn>
              <a:cxn ang="0">
                <a:pos x="csX1252" y="csY1252"/>
              </a:cxn>
              <a:cxn ang="0">
                <a:pos x="csX1253" y="csY1253"/>
              </a:cxn>
              <a:cxn ang="0">
                <a:pos x="csX1254" y="csY1254"/>
              </a:cxn>
              <a:cxn ang="0">
                <a:pos x="csX1255" y="csY1255"/>
              </a:cxn>
              <a:cxn ang="0">
                <a:pos x="csX1256" y="csY1256"/>
              </a:cxn>
              <a:cxn ang="0">
                <a:pos x="csX1257" y="csY1257"/>
              </a:cxn>
              <a:cxn ang="0">
                <a:pos x="csX1258" y="csY1258"/>
              </a:cxn>
              <a:cxn ang="0">
                <a:pos x="csX1259" y="csY1259"/>
              </a:cxn>
              <a:cxn ang="0">
                <a:pos x="csX1260" y="csY1260"/>
              </a:cxn>
              <a:cxn ang="0">
                <a:pos x="csX1261" y="csY1261"/>
              </a:cxn>
              <a:cxn ang="0">
                <a:pos x="csX1262" y="csY1262"/>
              </a:cxn>
              <a:cxn ang="0">
                <a:pos x="csX1263" y="csY1263"/>
              </a:cxn>
              <a:cxn ang="0">
                <a:pos x="csX1264" y="csY1264"/>
              </a:cxn>
              <a:cxn ang="0">
                <a:pos x="csX1265" y="csY1265"/>
              </a:cxn>
              <a:cxn ang="0">
                <a:pos x="csX1266" y="csY1266"/>
              </a:cxn>
              <a:cxn ang="0">
                <a:pos x="csX1267" y="csY1267"/>
              </a:cxn>
              <a:cxn ang="0">
                <a:pos x="csX1268" y="csY1268"/>
              </a:cxn>
              <a:cxn ang="0">
                <a:pos x="csX1269" y="csY1269"/>
              </a:cxn>
              <a:cxn ang="0">
                <a:pos x="csX1270" y="csY1270"/>
              </a:cxn>
              <a:cxn ang="0">
                <a:pos x="csX1271" y="csY1271"/>
              </a:cxn>
              <a:cxn ang="0">
                <a:pos x="csX1272" y="csY1272"/>
              </a:cxn>
              <a:cxn ang="0">
                <a:pos x="csX1273" y="csY1273"/>
              </a:cxn>
              <a:cxn ang="0">
                <a:pos x="csX1274" y="csY1274"/>
              </a:cxn>
              <a:cxn ang="0">
                <a:pos x="csX1275" y="csY1275"/>
              </a:cxn>
              <a:cxn ang="0">
                <a:pos x="csX1276" y="csY1276"/>
              </a:cxn>
              <a:cxn ang="0">
                <a:pos x="csX1277" y="csY1277"/>
              </a:cxn>
              <a:cxn ang="0">
                <a:pos x="csX1278" y="csY1278"/>
              </a:cxn>
              <a:cxn ang="0">
                <a:pos x="csX1279" y="csY1279"/>
              </a:cxn>
              <a:cxn ang="0">
                <a:pos x="csX1280" y="csY1280"/>
              </a:cxn>
              <a:cxn ang="0">
                <a:pos x="csX1281" y="csY1281"/>
              </a:cxn>
              <a:cxn ang="0">
                <a:pos x="csX1282" y="csY1282"/>
              </a:cxn>
              <a:cxn ang="0">
                <a:pos x="csX1283" y="csY1283"/>
              </a:cxn>
              <a:cxn ang="0">
                <a:pos x="csX1284" y="csY1284"/>
              </a:cxn>
              <a:cxn ang="0">
                <a:pos x="csX1285" y="csY1285"/>
              </a:cxn>
              <a:cxn ang="0">
                <a:pos x="csX1286" y="csY1286"/>
              </a:cxn>
              <a:cxn ang="0">
                <a:pos x="csX1287" y="csY1287"/>
              </a:cxn>
              <a:cxn ang="0">
                <a:pos x="csX1288" y="csY1288"/>
              </a:cxn>
              <a:cxn ang="0">
                <a:pos x="csX1289" y="csY1289"/>
              </a:cxn>
              <a:cxn ang="0">
                <a:pos x="csX1290" y="csY1290"/>
              </a:cxn>
              <a:cxn ang="0">
                <a:pos x="csX1291" y="csY1291"/>
              </a:cxn>
              <a:cxn ang="0">
                <a:pos x="csX1292" y="csY1292"/>
              </a:cxn>
              <a:cxn ang="0">
                <a:pos x="csX1293" y="csY1293"/>
              </a:cxn>
              <a:cxn ang="0">
                <a:pos x="csX1294" y="csY1294"/>
              </a:cxn>
              <a:cxn ang="0">
                <a:pos x="csX1295" y="csY1295"/>
              </a:cxn>
              <a:cxn ang="0">
                <a:pos x="csX1296" y="csY1296"/>
              </a:cxn>
              <a:cxn ang="0">
                <a:pos x="csX1297" y="csY1297"/>
              </a:cxn>
              <a:cxn ang="0">
                <a:pos x="csX1298" y="csY1298"/>
              </a:cxn>
              <a:cxn ang="0">
                <a:pos x="csX1299" y="csY1299"/>
              </a:cxn>
              <a:cxn ang="0">
                <a:pos x="csX1300" y="csY1300"/>
              </a:cxn>
              <a:cxn ang="0">
                <a:pos x="csX1301" y="csY1301"/>
              </a:cxn>
              <a:cxn ang="0">
                <a:pos x="csX1302" y="csY1302"/>
              </a:cxn>
              <a:cxn ang="0">
                <a:pos x="csX1303" y="csY1303"/>
              </a:cxn>
              <a:cxn ang="0">
                <a:pos x="csX1304" y="csY1304"/>
              </a:cxn>
              <a:cxn ang="0">
                <a:pos x="csX1305" y="csY1305"/>
              </a:cxn>
              <a:cxn ang="0">
                <a:pos x="csX1306" y="csY1306"/>
              </a:cxn>
              <a:cxn ang="0">
                <a:pos x="csX1307" y="csY1307"/>
              </a:cxn>
              <a:cxn ang="0">
                <a:pos x="csX1308" y="csY1308"/>
              </a:cxn>
              <a:cxn ang="0">
                <a:pos x="csX1309" y="csY1309"/>
              </a:cxn>
              <a:cxn ang="0">
                <a:pos x="csX1310" y="csY1310"/>
              </a:cxn>
              <a:cxn ang="0">
                <a:pos x="csX1311" y="csY1311"/>
              </a:cxn>
              <a:cxn ang="0">
                <a:pos x="csX1312" y="csY1312"/>
              </a:cxn>
              <a:cxn ang="0">
                <a:pos x="csX1313" y="csY1313"/>
              </a:cxn>
              <a:cxn ang="0">
                <a:pos x="csX1314" y="csY1314"/>
              </a:cxn>
              <a:cxn ang="0">
                <a:pos x="csX1315" y="csY1315"/>
              </a:cxn>
              <a:cxn ang="0">
                <a:pos x="csX1316" y="csY1316"/>
              </a:cxn>
              <a:cxn ang="0">
                <a:pos x="csX1317" y="csY1317"/>
              </a:cxn>
              <a:cxn ang="0">
                <a:pos x="csX1318" y="csY1318"/>
              </a:cxn>
              <a:cxn ang="0">
                <a:pos x="csX1319" y="csY1319"/>
              </a:cxn>
              <a:cxn ang="0">
                <a:pos x="csX1320" y="csY1320"/>
              </a:cxn>
              <a:cxn ang="0">
                <a:pos x="csX1321" y="csY1321"/>
              </a:cxn>
              <a:cxn ang="0">
                <a:pos x="csX1322" y="csY1322"/>
              </a:cxn>
              <a:cxn ang="0">
                <a:pos x="csX1323" y="csY1323"/>
              </a:cxn>
              <a:cxn ang="0">
                <a:pos x="csX1324" y="csY1324"/>
              </a:cxn>
              <a:cxn ang="0">
                <a:pos x="csX1325" y="csY1325"/>
              </a:cxn>
              <a:cxn ang="0">
                <a:pos x="csX1326" y="csY1326"/>
              </a:cxn>
              <a:cxn ang="0">
                <a:pos x="csX1327" y="csY1327"/>
              </a:cxn>
              <a:cxn ang="0">
                <a:pos x="csX1328" y="csY1328"/>
              </a:cxn>
              <a:cxn ang="0">
                <a:pos x="csX1329" y="csY1329"/>
              </a:cxn>
              <a:cxn ang="0">
                <a:pos x="csX1330" y="csY1330"/>
              </a:cxn>
              <a:cxn ang="0">
                <a:pos x="csX1331" y="csY1331"/>
              </a:cxn>
              <a:cxn ang="0">
                <a:pos x="csX1332" y="csY1332"/>
              </a:cxn>
              <a:cxn ang="0">
                <a:pos x="csX1333" y="csY1333"/>
              </a:cxn>
              <a:cxn ang="0">
                <a:pos x="csX1334" y="csY1334"/>
              </a:cxn>
              <a:cxn ang="0">
                <a:pos x="csX1335" y="csY1335"/>
              </a:cxn>
              <a:cxn ang="0">
                <a:pos x="csX1336" y="csY1336"/>
              </a:cxn>
              <a:cxn ang="0">
                <a:pos x="csX1337" y="csY1337"/>
              </a:cxn>
              <a:cxn ang="0">
                <a:pos x="csX1338" y="csY1338"/>
              </a:cxn>
              <a:cxn ang="0">
                <a:pos x="csX1339" y="csY1339"/>
              </a:cxn>
              <a:cxn ang="0">
                <a:pos x="csX1340" y="csY1340"/>
              </a:cxn>
              <a:cxn ang="0">
                <a:pos x="csX1341" y="csY1341"/>
              </a:cxn>
              <a:cxn ang="0">
                <a:pos x="csX1342" y="csY1342"/>
              </a:cxn>
              <a:cxn ang="0">
                <a:pos x="csX1343" y="csY1343"/>
              </a:cxn>
              <a:cxn ang="0">
                <a:pos x="csX1344" y="csY1344"/>
              </a:cxn>
              <a:cxn ang="0">
                <a:pos x="csX1345" y="csY1345"/>
              </a:cxn>
              <a:cxn ang="0">
                <a:pos x="csX1346" y="csY1346"/>
              </a:cxn>
              <a:cxn ang="0">
                <a:pos x="csX1347" y="csY1347"/>
              </a:cxn>
              <a:cxn ang="0">
                <a:pos x="csX1348" y="csY1348"/>
              </a:cxn>
              <a:cxn ang="0">
                <a:pos x="csX1349" y="csY1349"/>
              </a:cxn>
              <a:cxn ang="0">
                <a:pos x="csX1350" y="csY1350"/>
              </a:cxn>
              <a:cxn ang="0">
                <a:pos x="csX1351" y="csY1351"/>
              </a:cxn>
              <a:cxn ang="0">
                <a:pos x="csX1352" y="csY1352"/>
              </a:cxn>
              <a:cxn ang="0">
                <a:pos x="csX1353" y="csY1353"/>
              </a:cxn>
              <a:cxn ang="0">
                <a:pos x="csX1354" y="csY1354"/>
              </a:cxn>
              <a:cxn ang="0">
                <a:pos x="csX1355" y="csY1355"/>
              </a:cxn>
              <a:cxn ang="0">
                <a:pos x="csX1356" y="csY1356"/>
              </a:cxn>
              <a:cxn ang="0">
                <a:pos x="csX1357" y="csY1357"/>
              </a:cxn>
              <a:cxn ang="0">
                <a:pos x="csX1358" y="csY1358"/>
              </a:cxn>
              <a:cxn ang="0">
                <a:pos x="csX1359" y="csY1359"/>
              </a:cxn>
              <a:cxn ang="0">
                <a:pos x="csX1360" y="csY1360"/>
              </a:cxn>
              <a:cxn ang="0">
                <a:pos x="csX1361" y="csY1361"/>
              </a:cxn>
              <a:cxn ang="0">
                <a:pos x="csX1362" y="csY1362"/>
              </a:cxn>
              <a:cxn ang="0">
                <a:pos x="csX1363" y="csY1363"/>
              </a:cxn>
              <a:cxn ang="0">
                <a:pos x="csX1364" y="csY1364"/>
              </a:cxn>
              <a:cxn ang="0">
                <a:pos x="csX1365" y="csY1365"/>
              </a:cxn>
              <a:cxn ang="0">
                <a:pos x="csX1366" y="csY1366"/>
              </a:cxn>
              <a:cxn ang="0">
                <a:pos x="csX1367" y="csY1367"/>
              </a:cxn>
              <a:cxn ang="0">
                <a:pos x="csX1368" y="csY1368"/>
              </a:cxn>
              <a:cxn ang="0">
                <a:pos x="csX1369" y="csY1369"/>
              </a:cxn>
              <a:cxn ang="0">
                <a:pos x="csX1370" y="csY1370"/>
              </a:cxn>
              <a:cxn ang="0">
                <a:pos x="csX1371" y="csY1371"/>
              </a:cxn>
              <a:cxn ang="0">
                <a:pos x="csX1372" y="csY1372"/>
              </a:cxn>
              <a:cxn ang="0">
                <a:pos x="csX1373" y="csY1373"/>
              </a:cxn>
              <a:cxn ang="0">
                <a:pos x="csX1374" y="csY1374"/>
              </a:cxn>
              <a:cxn ang="0">
                <a:pos x="csX1375" y="csY1375"/>
              </a:cxn>
              <a:cxn ang="0">
                <a:pos x="csX1376" y="csY1376"/>
              </a:cxn>
              <a:cxn ang="0">
                <a:pos x="csX1377" y="csY1377"/>
              </a:cxn>
              <a:cxn ang="0">
                <a:pos x="csX1378" y="csY1378"/>
              </a:cxn>
              <a:cxn ang="0">
                <a:pos x="csX1379" y="csY1379"/>
              </a:cxn>
              <a:cxn ang="0">
                <a:pos x="csX1380" y="csY1380"/>
              </a:cxn>
              <a:cxn ang="0">
                <a:pos x="csX1381" y="csY1381"/>
              </a:cxn>
              <a:cxn ang="0">
                <a:pos x="csX1382" y="csY1382"/>
              </a:cxn>
              <a:cxn ang="0">
                <a:pos x="csX1383" y="csY1383"/>
              </a:cxn>
              <a:cxn ang="0">
                <a:pos x="csX1384" y="csY1384"/>
              </a:cxn>
              <a:cxn ang="0">
                <a:pos x="csX1385" y="csY1385"/>
              </a:cxn>
              <a:cxn ang="0">
                <a:pos x="csX1386" y="csY1386"/>
              </a:cxn>
              <a:cxn ang="0">
                <a:pos x="csX1387" y="csY1387"/>
              </a:cxn>
              <a:cxn ang="0">
                <a:pos x="csX1388" y="csY1388"/>
              </a:cxn>
              <a:cxn ang="0">
                <a:pos x="csX1389" y="csY1389"/>
              </a:cxn>
              <a:cxn ang="0">
                <a:pos x="csX1390" y="csY1390"/>
              </a:cxn>
              <a:cxn ang="0">
                <a:pos x="csX1391" y="csY1391"/>
              </a:cxn>
              <a:cxn ang="0">
                <a:pos x="csX1392" y="csY1392"/>
              </a:cxn>
              <a:cxn ang="0">
                <a:pos x="csX1393" y="csY1393"/>
              </a:cxn>
              <a:cxn ang="0">
                <a:pos x="csX1394" y="csY1394"/>
              </a:cxn>
              <a:cxn ang="0">
                <a:pos x="csX1395" y="csY1395"/>
              </a:cxn>
              <a:cxn ang="0">
                <a:pos x="csX1396" y="csY1396"/>
              </a:cxn>
              <a:cxn ang="0">
                <a:pos x="csX1397" y="csY1397"/>
              </a:cxn>
              <a:cxn ang="0">
                <a:pos x="csX1398" y="csY1398"/>
              </a:cxn>
              <a:cxn ang="0">
                <a:pos x="csX1399" y="csY1399"/>
              </a:cxn>
              <a:cxn ang="0">
                <a:pos x="csX1400" y="csY1400"/>
              </a:cxn>
              <a:cxn ang="0">
                <a:pos x="csX1401" y="csY1401"/>
              </a:cxn>
              <a:cxn ang="0">
                <a:pos x="csX1402" y="csY1402"/>
              </a:cxn>
              <a:cxn ang="0">
                <a:pos x="csX1403" y="csY1403"/>
              </a:cxn>
              <a:cxn ang="0">
                <a:pos x="csX1404" y="csY1404"/>
              </a:cxn>
              <a:cxn ang="0">
                <a:pos x="csX1405" y="csY1405"/>
              </a:cxn>
              <a:cxn ang="0">
                <a:pos x="csX1406" y="csY1406"/>
              </a:cxn>
              <a:cxn ang="0">
                <a:pos x="csX1407" y="csY1407"/>
              </a:cxn>
              <a:cxn ang="0">
                <a:pos x="csX1408" y="csY1408"/>
              </a:cxn>
              <a:cxn ang="0">
                <a:pos x="csX1409" y="csY1409"/>
              </a:cxn>
              <a:cxn ang="0">
                <a:pos x="csX1410" y="csY1410"/>
              </a:cxn>
              <a:cxn ang="0">
                <a:pos x="csX1411" y="csY1411"/>
              </a:cxn>
              <a:cxn ang="0">
                <a:pos x="csX1412" y="csY1412"/>
              </a:cxn>
              <a:cxn ang="0">
                <a:pos x="csX1413" y="csY1413"/>
              </a:cxn>
              <a:cxn ang="0">
                <a:pos x="csX1414" y="csY1414"/>
              </a:cxn>
              <a:cxn ang="0">
                <a:pos x="csX1415" y="csY1415"/>
              </a:cxn>
              <a:cxn ang="0">
                <a:pos x="csX1416" y="csY1416"/>
              </a:cxn>
              <a:cxn ang="0">
                <a:pos x="csX1417" y="csY1417"/>
              </a:cxn>
              <a:cxn ang="0">
                <a:pos x="csX1418" y="csY1418"/>
              </a:cxn>
              <a:cxn ang="0">
                <a:pos x="csX1419" y="csY1419"/>
              </a:cxn>
              <a:cxn ang="0">
                <a:pos x="csX1420" y="csY1420"/>
              </a:cxn>
              <a:cxn ang="0">
                <a:pos x="csX1421" y="csY1421"/>
              </a:cxn>
              <a:cxn ang="0">
                <a:pos x="csX1422" y="csY1422"/>
              </a:cxn>
              <a:cxn ang="0">
                <a:pos x="csX1423" y="csY1423"/>
              </a:cxn>
              <a:cxn ang="0">
                <a:pos x="csX1424" y="csY1424"/>
              </a:cxn>
              <a:cxn ang="0">
                <a:pos x="csX1425" y="csY1425"/>
              </a:cxn>
              <a:cxn ang="0">
                <a:pos x="csX1426" y="csY1426"/>
              </a:cxn>
              <a:cxn ang="0">
                <a:pos x="csX1427" y="csY1427"/>
              </a:cxn>
              <a:cxn ang="0">
                <a:pos x="csX1428" y="csY1428"/>
              </a:cxn>
              <a:cxn ang="0">
                <a:pos x="csX1429" y="csY1429"/>
              </a:cxn>
              <a:cxn ang="0">
                <a:pos x="csX1430" y="csY1430"/>
              </a:cxn>
              <a:cxn ang="0">
                <a:pos x="csX1431" y="csY1431"/>
              </a:cxn>
              <a:cxn ang="0">
                <a:pos x="csX1432" y="csY1432"/>
              </a:cxn>
              <a:cxn ang="0">
                <a:pos x="csX1433" y="csY1433"/>
              </a:cxn>
              <a:cxn ang="0">
                <a:pos x="csX1434" y="csY1434"/>
              </a:cxn>
              <a:cxn ang="0">
                <a:pos x="csX1435" y="csY1435"/>
              </a:cxn>
              <a:cxn ang="0">
                <a:pos x="csX1436" y="csY1436"/>
              </a:cxn>
              <a:cxn ang="0">
                <a:pos x="csX1437" y="csY1437"/>
              </a:cxn>
              <a:cxn ang="0">
                <a:pos x="csX1438" y="csY1438"/>
              </a:cxn>
              <a:cxn ang="0">
                <a:pos x="csX1439" y="csY1439"/>
              </a:cxn>
              <a:cxn ang="0">
                <a:pos x="csX1440" y="csY1440"/>
              </a:cxn>
              <a:cxn ang="0">
                <a:pos x="csX1441" y="csY1441"/>
              </a:cxn>
              <a:cxn ang="0">
                <a:pos x="csX1442" y="csY1442"/>
              </a:cxn>
              <a:cxn ang="0">
                <a:pos x="csX1443" y="csY1443"/>
              </a:cxn>
              <a:cxn ang="0">
                <a:pos x="csX1444" y="csY1444"/>
              </a:cxn>
              <a:cxn ang="0">
                <a:pos x="csX1445" y="csY1445"/>
              </a:cxn>
              <a:cxn ang="0">
                <a:pos x="csX1446" y="csY1446"/>
              </a:cxn>
              <a:cxn ang="0">
                <a:pos x="csX1447" y="csY1447"/>
              </a:cxn>
              <a:cxn ang="0">
                <a:pos x="csX1448" y="csY1448"/>
              </a:cxn>
              <a:cxn ang="0">
                <a:pos x="csX1449" y="csY1449"/>
              </a:cxn>
              <a:cxn ang="0">
                <a:pos x="csX1450" y="csY1450"/>
              </a:cxn>
              <a:cxn ang="0">
                <a:pos x="csX1451" y="csY1451"/>
              </a:cxn>
              <a:cxn ang="0">
                <a:pos x="csX1452" y="csY1452"/>
              </a:cxn>
              <a:cxn ang="0">
                <a:pos x="csX1453" y="csY1453"/>
              </a:cxn>
              <a:cxn ang="0">
                <a:pos x="csX1454" y="csY1454"/>
              </a:cxn>
              <a:cxn ang="0">
                <a:pos x="csX1455" y="csY1455"/>
              </a:cxn>
              <a:cxn ang="0">
                <a:pos x="csX1456" y="csY1456"/>
              </a:cxn>
              <a:cxn ang="0">
                <a:pos x="csX1457" y="csY1457"/>
              </a:cxn>
              <a:cxn ang="0">
                <a:pos x="csX1458" y="csY1458"/>
              </a:cxn>
              <a:cxn ang="0">
                <a:pos x="csX1459" y="csY1459"/>
              </a:cxn>
              <a:cxn ang="0">
                <a:pos x="csX1460" y="csY1460"/>
              </a:cxn>
              <a:cxn ang="0">
                <a:pos x="csX1461" y="csY1461"/>
              </a:cxn>
              <a:cxn ang="0">
                <a:pos x="csX1462" y="csY1462"/>
              </a:cxn>
              <a:cxn ang="0">
                <a:pos x="csX1463" y="csY1463"/>
              </a:cxn>
              <a:cxn ang="0">
                <a:pos x="csX1464" y="csY1464"/>
              </a:cxn>
              <a:cxn ang="0">
                <a:pos x="csX1465" y="csY1465"/>
              </a:cxn>
              <a:cxn ang="0">
                <a:pos x="csX1466" y="csY1466"/>
              </a:cxn>
              <a:cxn ang="0">
                <a:pos x="csX1467" y="csY1467"/>
              </a:cxn>
              <a:cxn ang="0">
                <a:pos x="csX1468" y="csY1468"/>
              </a:cxn>
              <a:cxn ang="0">
                <a:pos x="csX1469" y="csY1469"/>
              </a:cxn>
              <a:cxn ang="0">
                <a:pos x="csX1470" y="csY1470"/>
              </a:cxn>
              <a:cxn ang="0">
                <a:pos x="csX1471" y="csY1471"/>
              </a:cxn>
              <a:cxn ang="0">
                <a:pos x="csX1472" y="csY1472"/>
              </a:cxn>
              <a:cxn ang="0">
                <a:pos x="csX1473" y="csY1473"/>
              </a:cxn>
              <a:cxn ang="0">
                <a:pos x="csX1474" y="csY1474"/>
              </a:cxn>
              <a:cxn ang="0">
                <a:pos x="csX1475" y="csY1475"/>
              </a:cxn>
              <a:cxn ang="0">
                <a:pos x="csX1476" y="csY1476"/>
              </a:cxn>
              <a:cxn ang="0">
                <a:pos x="csX1477" y="csY1477"/>
              </a:cxn>
              <a:cxn ang="0">
                <a:pos x="csX1478" y="csY1478"/>
              </a:cxn>
              <a:cxn ang="0">
                <a:pos x="csX1479" y="csY1479"/>
              </a:cxn>
              <a:cxn ang="0">
                <a:pos x="csX1480" y="csY1480"/>
              </a:cxn>
              <a:cxn ang="0">
                <a:pos x="csX1481" y="csY1481"/>
              </a:cxn>
              <a:cxn ang="0">
                <a:pos x="csX1482" y="csY1482"/>
              </a:cxn>
              <a:cxn ang="0">
                <a:pos x="csX1483" y="csY1483"/>
              </a:cxn>
              <a:cxn ang="0">
                <a:pos x="csX1484" y="csY1484"/>
              </a:cxn>
              <a:cxn ang="0">
                <a:pos x="csX1485" y="csY1485"/>
              </a:cxn>
              <a:cxn ang="0">
                <a:pos x="csX1486" y="csY1486"/>
              </a:cxn>
              <a:cxn ang="0">
                <a:pos x="csX1487" y="csY1487"/>
              </a:cxn>
              <a:cxn ang="0">
                <a:pos x="csX1488" y="csY1488"/>
              </a:cxn>
              <a:cxn ang="0">
                <a:pos x="csX1489" y="csY1489"/>
              </a:cxn>
              <a:cxn ang="0">
                <a:pos x="csX1490" y="csY1490"/>
              </a:cxn>
              <a:cxn ang="0">
                <a:pos x="csX1491" y="csY1491"/>
              </a:cxn>
              <a:cxn ang="0">
                <a:pos x="csX1492" y="csY1492"/>
              </a:cxn>
              <a:cxn ang="0">
                <a:pos x="csX1493" y="csY1493"/>
              </a:cxn>
              <a:cxn ang="0">
                <a:pos x="csX1494" y="csY1494"/>
              </a:cxn>
              <a:cxn ang="0">
                <a:pos x="csX1495" y="csY1495"/>
              </a:cxn>
              <a:cxn ang="0">
                <a:pos x="csX1496" y="csY1496"/>
              </a:cxn>
              <a:cxn ang="0">
                <a:pos x="csX1497" y="csY1497"/>
              </a:cxn>
              <a:cxn ang="0">
                <a:pos x="csX1498" y="csY1498"/>
              </a:cxn>
              <a:cxn ang="0">
                <a:pos x="csX1499" y="csY1499"/>
              </a:cxn>
              <a:cxn ang="0">
                <a:pos x="csX1500" y="csY1500"/>
              </a:cxn>
              <a:cxn ang="0">
                <a:pos x="csX1501" y="csY1501"/>
              </a:cxn>
              <a:cxn ang="0">
                <a:pos x="csX1502" y="csY1502"/>
              </a:cxn>
              <a:cxn ang="0">
                <a:pos x="csX1503" y="csY1503"/>
              </a:cxn>
              <a:cxn ang="0">
                <a:pos x="csX1504" y="csY1504"/>
              </a:cxn>
              <a:cxn ang="0">
                <a:pos x="csX1505" y="csY1505"/>
              </a:cxn>
              <a:cxn ang="0">
                <a:pos x="csX1506" y="csY1506"/>
              </a:cxn>
              <a:cxn ang="0">
                <a:pos x="csX1507" y="csY1507"/>
              </a:cxn>
              <a:cxn ang="0">
                <a:pos x="csX1508" y="csY1508"/>
              </a:cxn>
              <a:cxn ang="0">
                <a:pos x="csX1509" y="csY1509"/>
              </a:cxn>
              <a:cxn ang="0">
                <a:pos x="csX1510" y="csY1510"/>
              </a:cxn>
              <a:cxn ang="0">
                <a:pos x="csX1511" y="csY1511"/>
              </a:cxn>
              <a:cxn ang="0">
                <a:pos x="csX1512" y="csY1512"/>
              </a:cxn>
              <a:cxn ang="0">
                <a:pos x="csX1513" y="csY1513"/>
              </a:cxn>
              <a:cxn ang="0">
                <a:pos x="csX1514" y="csY1514"/>
              </a:cxn>
              <a:cxn ang="0">
                <a:pos x="csX1515" y="csY1515"/>
              </a:cxn>
              <a:cxn ang="0">
                <a:pos x="csX1516" y="csY1516"/>
              </a:cxn>
              <a:cxn ang="0">
                <a:pos x="csX1517" y="csY1517"/>
              </a:cxn>
              <a:cxn ang="0">
                <a:pos x="csX1518" y="csY1518"/>
              </a:cxn>
              <a:cxn ang="0">
                <a:pos x="csX1519" y="csY1519"/>
              </a:cxn>
              <a:cxn ang="0">
                <a:pos x="csX1520" y="csY1520"/>
              </a:cxn>
              <a:cxn ang="0">
                <a:pos x="csX1521" y="csY1521"/>
              </a:cxn>
              <a:cxn ang="0">
                <a:pos x="csX1522" y="csY1522"/>
              </a:cxn>
              <a:cxn ang="0">
                <a:pos x="csX1523" y="csY1523"/>
              </a:cxn>
              <a:cxn ang="0">
                <a:pos x="csX1524" y="csY1524"/>
              </a:cxn>
              <a:cxn ang="0">
                <a:pos x="csX1525" y="csY1525"/>
              </a:cxn>
              <a:cxn ang="0">
                <a:pos x="csX1526" y="csY1526"/>
              </a:cxn>
              <a:cxn ang="0">
                <a:pos x="csX1527" y="csY1527"/>
              </a:cxn>
              <a:cxn ang="0">
                <a:pos x="csX1528" y="csY1528"/>
              </a:cxn>
              <a:cxn ang="0">
                <a:pos x="csX1529" y="csY1529"/>
              </a:cxn>
              <a:cxn ang="0">
                <a:pos x="csX1530" y="csY1530"/>
              </a:cxn>
              <a:cxn ang="0">
                <a:pos x="csX1531" y="csY1531"/>
              </a:cxn>
              <a:cxn ang="0">
                <a:pos x="csX1532" y="csY1532"/>
              </a:cxn>
              <a:cxn ang="0">
                <a:pos x="csX1533" y="csY1533"/>
              </a:cxn>
              <a:cxn ang="0">
                <a:pos x="csX1534" y="csY1534"/>
              </a:cxn>
              <a:cxn ang="0">
                <a:pos x="csX1535" y="csY1535"/>
              </a:cxn>
              <a:cxn ang="0">
                <a:pos x="csX1536" y="csY1536"/>
              </a:cxn>
              <a:cxn ang="0">
                <a:pos x="csX1537" y="csY1537"/>
              </a:cxn>
              <a:cxn ang="0">
                <a:pos x="csX1538" y="csY1538"/>
              </a:cxn>
              <a:cxn ang="0">
                <a:pos x="csX1539" y="csY1539"/>
              </a:cxn>
              <a:cxn ang="0">
                <a:pos x="csX1540" y="csY1540"/>
              </a:cxn>
              <a:cxn ang="0">
                <a:pos x="csX1541" y="csY1541"/>
              </a:cxn>
              <a:cxn ang="0">
                <a:pos x="csX1542" y="csY1542"/>
              </a:cxn>
              <a:cxn ang="0">
                <a:pos x="csX1543" y="csY1543"/>
              </a:cxn>
              <a:cxn ang="0">
                <a:pos x="csX1544" y="csY1544"/>
              </a:cxn>
              <a:cxn ang="0">
                <a:pos x="csX1545" y="csY1545"/>
              </a:cxn>
              <a:cxn ang="0">
                <a:pos x="csX1546" y="csY1546"/>
              </a:cxn>
              <a:cxn ang="0">
                <a:pos x="csX1547" y="csY1547"/>
              </a:cxn>
              <a:cxn ang="0">
                <a:pos x="csX1548" y="csY1548"/>
              </a:cxn>
              <a:cxn ang="0">
                <a:pos x="csX1549" y="csY1549"/>
              </a:cxn>
              <a:cxn ang="0">
                <a:pos x="csX1550" y="csY1550"/>
              </a:cxn>
              <a:cxn ang="0">
                <a:pos x="csX1551" y="csY1551"/>
              </a:cxn>
              <a:cxn ang="0">
                <a:pos x="csX1552" y="csY1552"/>
              </a:cxn>
              <a:cxn ang="0">
                <a:pos x="csX1553" y="csY1553"/>
              </a:cxn>
              <a:cxn ang="0">
                <a:pos x="csX1554" y="csY1554"/>
              </a:cxn>
              <a:cxn ang="0">
                <a:pos x="csX1555" y="csY1555"/>
              </a:cxn>
              <a:cxn ang="0">
                <a:pos x="csX1556" y="csY1556"/>
              </a:cxn>
              <a:cxn ang="0">
                <a:pos x="csX1557" y="csY1557"/>
              </a:cxn>
              <a:cxn ang="0">
                <a:pos x="csX1558" y="csY1558"/>
              </a:cxn>
              <a:cxn ang="0">
                <a:pos x="csX1559" y="csY1559"/>
              </a:cxn>
              <a:cxn ang="0">
                <a:pos x="csX1560" y="csY1560"/>
              </a:cxn>
              <a:cxn ang="0">
                <a:pos x="csX1561" y="csY1561"/>
              </a:cxn>
              <a:cxn ang="0">
                <a:pos x="csX1562" y="csY1562"/>
              </a:cxn>
              <a:cxn ang="0">
                <a:pos x="csX1563" y="csY1563"/>
              </a:cxn>
              <a:cxn ang="0">
                <a:pos x="csX1564" y="csY1564"/>
              </a:cxn>
              <a:cxn ang="0">
                <a:pos x="csX1565" y="csY1565"/>
              </a:cxn>
              <a:cxn ang="0">
                <a:pos x="csX1566" y="csY1566"/>
              </a:cxn>
              <a:cxn ang="0">
                <a:pos x="csX1567" y="csY1567"/>
              </a:cxn>
              <a:cxn ang="0">
                <a:pos x="csX1568" y="csY1568"/>
              </a:cxn>
              <a:cxn ang="0">
                <a:pos x="csX1569" y="csY1569"/>
              </a:cxn>
              <a:cxn ang="0">
                <a:pos x="csX1570" y="csY1570"/>
              </a:cxn>
              <a:cxn ang="0">
                <a:pos x="csX1571" y="csY1571"/>
              </a:cxn>
              <a:cxn ang="0">
                <a:pos x="csX1572" y="csY1572"/>
              </a:cxn>
              <a:cxn ang="0">
                <a:pos x="csX1573" y="csY1573"/>
              </a:cxn>
              <a:cxn ang="0">
                <a:pos x="csX1574" y="csY1574"/>
              </a:cxn>
              <a:cxn ang="0">
                <a:pos x="csX1575" y="csY1575"/>
              </a:cxn>
              <a:cxn ang="0">
                <a:pos x="csX1576" y="csY1576"/>
              </a:cxn>
              <a:cxn ang="0">
                <a:pos x="csX1577" y="csY1577"/>
              </a:cxn>
              <a:cxn ang="0">
                <a:pos x="csX1578" y="csY1578"/>
              </a:cxn>
              <a:cxn ang="0">
                <a:pos x="csX1579" y="csY1579"/>
              </a:cxn>
              <a:cxn ang="0">
                <a:pos x="csX1580" y="csY1580"/>
              </a:cxn>
              <a:cxn ang="0">
                <a:pos x="csX1581" y="csY1581"/>
              </a:cxn>
              <a:cxn ang="0">
                <a:pos x="csX1582" y="csY1582"/>
              </a:cxn>
              <a:cxn ang="0">
                <a:pos x="csX1583" y="csY1583"/>
              </a:cxn>
              <a:cxn ang="0">
                <a:pos x="csX1584" y="csY1584"/>
              </a:cxn>
              <a:cxn ang="0">
                <a:pos x="csX1585" y="csY1585"/>
              </a:cxn>
              <a:cxn ang="0">
                <a:pos x="csX1586" y="csY1586"/>
              </a:cxn>
              <a:cxn ang="0">
                <a:pos x="csX1587" y="csY1587"/>
              </a:cxn>
              <a:cxn ang="0">
                <a:pos x="csX1588" y="csY1588"/>
              </a:cxn>
              <a:cxn ang="0">
                <a:pos x="csX1589" y="csY1589"/>
              </a:cxn>
              <a:cxn ang="0">
                <a:pos x="csX1590" y="csY1590"/>
              </a:cxn>
              <a:cxn ang="0">
                <a:pos x="csX1591" y="csY1591"/>
              </a:cxn>
              <a:cxn ang="0">
                <a:pos x="csX1592" y="csY1592"/>
              </a:cxn>
              <a:cxn ang="0">
                <a:pos x="csX1593" y="csY1593"/>
              </a:cxn>
              <a:cxn ang="0">
                <a:pos x="csX1594" y="csY1594"/>
              </a:cxn>
              <a:cxn ang="0">
                <a:pos x="csX1595" y="csY1595"/>
              </a:cxn>
              <a:cxn ang="0">
                <a:pos x="csX1596" y="csY1596"/>
              </a:cxn>
              <a:cxn ang="0">
                <a:pos x="csX1597" y="csY1597"/>
              </a:cxn>
              <a:cxn ang="0">
                <a:pos x="csX1598" y="csY1598"/>
              </a:cxn>
              <a:cxn ang="0">
                <a:pos x="csX1599" y="csY1599"/>
              </a:cxn>
              <a:cxn ang="0">
                <a:pos x="csX1600" y="csY1600"/>
              </a:cxn>
              <a:cxn ang="0">
                <a:pos x="csX1601" y="csY1601"/>
              </a:cxn>
              <a:cxn ang="0">
                <a:pos x="csX1602" y="csY1602"/>
              </a:cxn>
              <a:cxn ang="0">
                <a:pos x="csX1603" y="csY1603"/>
              </a:cxn>
              <a:cxn ang="0">
                <a:pos x="csX1604" y="csY1604"/>
              </a:cxn>
              <a:cxn ang="0">
                <a:pos x="csX1605" y="csY1605"/>
              </a:cxn>
              <a:cxn ang="0">
                <a:pos x="csX1606" y="csY1606"/>
              </a:cxn>
              <a:cxn ang="0">
                <a:pos x="csX1607" y="csY1607"/>
              </a:cxn>
              <a:cxn ang="0">
                <a:pos x="csX1608" y="csY1608"/>
              </a:cxn>
              <a:cxn ang="0">
                <a:pos x="csX1609" y="csY1609"/>
              </a:cxn>
              <a:cxn ang="0">
                <a:pos x="csX1610" y="csY1610"/>
              </a:cxn>
              <a:cxn ang="0">
                <a:pos x="csX1611" y="csY1611"/>
              </a:cxn>
              <a:cxn ang="0">
                <a:pos x="csX1612" y="csY1612"/>
              </a:cxn>
              <a:cxn ang="0">
                <a:pos x="csX1613" y="csY1613"/>
              </a:cxn>
              <a:cxn ang="0">
                <a:pos x="csX1614" y="csY1614"/>
              </a:cxn>
              <a:cxn ang="0">
                <a:pos x="csX1615" y="csY1615"/>
              </a:cxn>
              <a:cxn ang="0">
                <a:pos x="csX1616" y="csY1616"/>
              </a:cxn>
              <a:cxn ang="0">
                <a:pos x="csX1617" y="csY1617"/>
              </a:cxn>
              <a:cxn ang="0">
                <a:pos x="csX1618" y="csY1618"/>
              </a:cxn>
              <a:cxn ang="0">
                <a:pos x="csX1619" y="csY1619"/>
              </a:cxn>
              <a:cxn ang="0">
                <a:pos x="csX1620" y="csY1620"/>
              </a:cxn>
              <a:cxn ang="0">
                <a:pos x="csX1621" y="csY1621"/>
              </a:cxn>
              <a:cxn ang="0">
                <a:pos x="csX1622" y="csY1622"/>
              </a:cxn>
              <a:cxn ang="0">
                <a:pos x="csX1623" y="csY1623"/>
              </a:cxn>
              <a:cxn ang="0">
                <a:pos x="csX1624" y="csY1624"/>
              </a:cxn>
              <a:cxn ang="0">
                <a:pos x="csX1625" y="csY1625"/>
              </a:cxn>
              <a:cxn ang="0">
                <a:pos x="csX1626" y="csY1626"/>
              </a:cxn>
              <a:cxn ang="0">
                <a:pos x="csX1627" y="csY1627"/>
              </a:cxn>
              <a:cxn ang="0">
                <a:pos x="csX1628" y="csY1628"/>
              </a:cxn>
              <a:cxn ang="0">
                <a:pos x="csX1629" y="csY1629"/>
              </a:cxn>
              <a:cxn ang="0">
                <a:pos x="csX1630" y="csY1630"/>
              </a:cxn>
              <a:cxn ang="0">
                <a:pos x="csX1631" y="csY1631"/>
              </a:cxn>
              <a:cxn ang="0">
                <a:pos x="csX1632" y="csY1632"/>
              </a:cxn>
              <a:cxn ang="0">
                <a:pos x="csX1633" y="csY1633"/>
              </a:cxn>
              <a:cxn ang="0">
                <a:pos x="csX1634" y="csY1634"/>
              </a:cxn>
              <a:cxn ang="0">
                <a:pos x="csX1635" y="csY1635"/>
              </a:cxn>
              <a:cxn ang="0">
                <a:pos x="csX1636" y="csY1636"/>
              </a:cxn>
              <a:cxn ang="0">
                <a:pos x="csX1637" y="csY1637"/>
              </a:cxn>
              <a:cxn ang="0">
                <a:pos x="csX1638" y="csY1638"/>
              </a:cxn>
              <a:cxn ang="0">
                <a:pos x="csX1639" y="csY1639"/>
              </a:cxn>
              <a:cxn ang="0">
                <a:pos x="csX1640" y="csY1640"/>
              </a:cxn>
              <a:cxn ang="0">
                <a:pos x="csX1641" y="csY1641"/>
              </a:cxn>
              <a:cxn ang="0">
                <a:pos x="csX1642" y="csY1642"/>
              </a:cxn>
              <a:cxn ang="0">
                <a:pos x="csX1643" y="csY1643"/>
              </a:cxn>
              <a:cxn ang="0">
                <a:pos x="csX1644" y="csY1644"/>
              </a:cxn>
              <a:cxn ang="0">
                <a:pos x="csX1645" y="csY1645"/>
              </a:cxn>
              <a:cxn ang="0">
                <a:pos x="csX1646" y="csY1646"/>
              </a:cxn>
              <a:cxn ang="0">
                <a:pos x="csX1647" y="csY1647"/>
              </a:cxn>
              <a:cxn ang="0">
                <a:pos x="csX1648" y="csY1648"/>
              </a:cxn>
              <a:cxn ang="0">
                <a:pos x="csX1649" y="csY1649"/>
              </a:cxn>
              <a:cxn ang="0">
                <a:pos x="csX1650" y="csY1650"/>
              </a:cxn>
              <a:cxn ang="0">
                <a:pos x="csX1651" y="csY1651"/>
              </a:cxn>
              <a:cxn ang="0">
                <a:pos x="csX1652" y="csY1652"/>
              </a:cxn>
              <a:cxn ang="0">
                <a:pos x="csX1653" y="csY1653"/>
              </a:cxn>
              <a:cxn ang="0">
                <a:pos x="csX1654" y="csY1654"/>
              </a:cxn>
              <a:cxn ang="0">
                <a:pos x="csX1655" y="csY1655"/>
              </a:cxn>
              <a:cxn ang="0">
                <a:pos x="csX1656" y="csY1656"/>
              </a:cxn>
              <a:cxn ang="0">
                <a:pos x="csX1657" y="csY1657"/>
              </a:cxn>
              <a:cxn ang="0">
                <a:pos x="csX1658" y="csY1658"/>
              </a:cxn>
              <a:cxn ang="0">
                <a:pos x="csX1659" y="csY1659"/>
              </a:cxn>
              <a:cxn ang="0">
                <a:pos x="csX1660" y="csY1660"/>
              </a:cxn>
              <a:cxn ang="0">
                <a:pos x="csX1661" y="csY1661"/>
              </a:cxn>
              <a:cxn ang="0">
                <a:pos x="csX1662" y="csY1662"/>
              </a:cxn>
              <a:cxn ang="0">
                <a:pos x="csX1663" y="csY1663"/>
              </a:cxn>
              <a:cxn ang="0">
                <a:pos x="csX1664" y="csY1664"/>
              </a:cxn>
              <a:cxn ang="0">
                <a:pos x="csX1665" y="csY1665"/>
              </a:cxn>
              <a:cxn ang="0">
                <a:pos x="csX1666" y="csY1666"/>
              </a:cxn>
              <a:cxn ang="0">
                <a:pos x="csX1667" y="csY1667"/>
              </a:cxn>
              <a:cxn ang="0">
                <a:pos x="csX1668" y="csY1668"/>
              </a:cxn>
              <a:cxn ang="0">
                <a:pos x="csX1669" y="csY1669"/>
              </a:cxn>
              <a:cxn ang="0">
                <a:pos x="csX1670" y="csY1670"/>
              </a:cxn>
              <a:cxn ang="0">
                <a:pos x="csX1671" y="csY1671"/>
              </a:cxn>
              <a:cxn ang="0">
                <a:pos x="csX1672" y="csY1672"/>
              </a:cxn>
              <a:cxn ang="0">
                <a:pos x="csX1673" y="csY1673"/>
              </a:cxn>
              <a:cxn ang="0">
                <a:pos x="csX1674" y="csY1674"/>
              </a:cxn>
              <a:cxn ang="0">
                <a:pos x="csX1675" y="csY1675"/>
              </a:cxn>
              <a:cxn ang="0">
                <a:pos x="csX1676" y="csY1676"/>
              </a:cxn>
              <a:cxn ang="0">
                <a:pos x="csX1677" y="csY1677"/>
              </a:cxn>
              <a:cxn ang="0">
                <a:pos x="csX1678" y="csY1678"/>
              </a:cxn>
              <a:cxn ang="0">
                <a:pos x="csX1679" y="csY1679"/>
              </a:cxn>
              <a:cxn ang="0">
                <a:pos x="csX1680" y="csY1680"/>
              </a:cxn>
              <a:cxn ang="0">
                <a:pos x="csX1681" y="csY1681"/>
              </a:cxn>
              <a:cxn ang="0">
                <a:pos x="csX1682" y="csY1682"/>
              </a:cxn>
              <a:cxn ang="0">
                <a:pos x="csX1683" y="csY1683"/>
              </a:cxn>
              <a:cxn ang="0">
                <a:pos x="csX1684" y="csY1684"/>
              </a:cxn>
              <a:cxn ang="0">
                <a:pos x="csX1685" y="csY1685"/>
              </a:cxn>
              <a:cxn ang="0">
                <a:pos x="csX1686" y="csY1686"/>
              </a:cxn>
              <a:cxn ang="0">
                <a:pos x="csX1687" y="csY1687"/>
              </a:cxn>
              <a:cxn ang="0">
                <a:pos x="csX1688" y="csY1688"/>
              </a:cxn>
              <a:cxn ang="0">
                <a:pos x="csX1689" y="csY1689"/>
              </a:cxn>
              <a:cxn ang="0">
                <a:pos x="csX1690" y="csY1690"/>
              </a:cxn>
              <a:cxn ang="0">
                <a:pos x="csX1691" y="csY1691"/>
              </a:cxn>
              <a:cxn ang="0">
                <a:pos x="csX1692" y="csY1692"/>
              </a:cxn>
              <a:cxn ang="0">
                <a:pos x="csX1693" y="csY1693"/>
              </a:cxn>
              <a:cxn ang="0">
                <a:pos x="csX1694" y="csY1694"/>
              </a:cxn>
              <a:cxn ang="0">
                <a:pos x="csX1695" y="csY1695"/>
              </a:cxn>
              <a:cxn ang="0">
                <a:pos x="csX1696" y="csY1696"/>
              </a:cxn>
              <a:cxn ang="0">
                <a:pos x="csX1697" y="csY1697"/>
              </a:cxn>
              <a:cxn ang="0">
                <a:pos x="csX1698" y="csY1698"/>
              </a:cxn>
              <a:cxn ang="0">
                <a:pos x="csX1699" y="csY1699"/>
              </a:cxn>
              <a:cxn ang="0">
                <a:pos x="csX1700" y="csY1700"/>
              </a:cxn>
              <a:cxn ang="0">
                <a:pos x="csX1701" y="csY1701"/>
              </a:cxn>
              <a:cxn ang="0">
                <a:pos x="csX1702" y="csY1702"/>
              </a:cxn>
              <a:cxn ang="0">
                <a:pos x="csX1703" y="csY1703"/>
              </a:cxn>
              <a:cxn ang="0">
                <a:pos x="csX1704" y="csY1704"/>
              </a:cxn>
              <a:cxn ang="0">
                <a:pos x="csX1705" y="csY1705"/>
              </a:cxn>
              <a:cxn ang="0">
                <a:pos x="csX1706" y="csY1706"/>
              </a:cxn>
              <a:cxn ang="0">
                <a:pos x="csX1707" y="csY1707"/>
              </a:cxn>
              <a:cxn ang="0">
                <a:pos x="csX1708" y="csY1708"/>
              </a:cxn>
              <a:cxn ang="0">
                <a:pos x="csX1709" y="csY1709"/>
              </a:cxn>
              <a:cxn ang="0">
                <a:pos x="csX1710" y="csY1710"/>
              </a:cxn>
              <a:cxn ang="0">
                <a:pos x="csX1711" y="csY1711"/>
              </a:cxn>
              <a:cxn ang="0">
                <a:pos x="csX1712" y="csY1712"/>
              </a:cxn>
              <a:cxn ang="0">
                <a:pos x="csX1713" y="csY1713"/>
              </a:cxn>
              <a:cxn ang="0">
                <a:pos x="csX1714" y="csY1714"/>
              </a:cxn>
              <a:cxn ang="0">
                <a:pos x="csX1715" y="csY1715"/>
              </a:cxn>
              <a:cxn ang="0">
                <a:pos x="csX1716" y="csY1716"/>
              </a:cxn>
              <a:cxn ang="0">
                <a:pos x="csX1717" y="csY1717"/>
              </a:cxn>
              <a:cxn ang="0">
                <a:pos x="csX1718" y="csY1718"/>
              </a:cxn>
              <a:cxn ang="0">
                <a:pos x="csX1719" y="csY1719"/>
              </a:cxn>
              <a:cxn ang="0">
                <a:pos x="csX1720" y="csY1720"/>
              </a:cxn>
              <a:cxn ang="0">
                <a:pos x="csX1721" y="csY1721"/>
              </a:cxn>
              <a:cxn ang="0">
                <a:pos x="csX1722" y="csY1722"/>
              </a:cxn>
              <a:cxn ang="0">
                <a:pos x="csX1723" y="csY1723"/>
              </a:cxn>
              <a:cxn ang="0">
                <a:pos x="csX1724" y="csY1724"/>
              </a:cxn>
              <a:cxn ang="0">
                <a:pos x="csX1725" y="csY1725"/>
              </a:cxn>
              <a:cxn ang="0">
                <a:pos x="csX1726" y="csY1726"/>
              </a:cxn>
              <a:cxn ang="0">
                <a:pos x="csX1727" y="csY1727"/>
              </a:cxn>
              <a:cxn ang="0">
                <a:pos x="csX1728" y="csY1728"/>
              </a:cxn>
              <a:cxn ang="0">
                <a:pos x="csX1729" y="csY1729"/>
              </a:cxn>
              <a:cxn ang="0">
                <a:pos x="csX1730" y="csY1730"/>
              </a:cxn>
              <a:cxn ang="0">
                <a:pos x="csX1731" y="csY1731"/>
              </a:cxn>
              <a:cxn ang="0">
                <a:pos x="csX1732" y="csY1732"/>
              </a:cxn>
              <a:cxn ang="0">
                <a:pos x="csX1733" y="csY1733"/>
              </a:cxn>
              <a:cxn ang="0">
                <a:pos x="csX1734" y="csY1734"/>
              </a:cxn>
              <a:cxn ang="0">
                <a:pos x="csX1735" y="csY1735"/>
              </a:cxn>
              <a:cxn ang="0">
                <a:pos x="csX1736" y="csY1736"/>
              </a:cxn>
              <a:cxn ang="0">
                <a:pos x="csX1737" y="csY1737"/>
              </a:cxn>
              <a:cxn ang="0">
                <a:pos x="csX1738" y="csY1738"/>
              </a:cxn>
              <a:cxn ang="0">
                <a:pos x="csX1739" y="csY1739"/>
              </a:cxn>
              <a:cxn ang="0">
                <a:pos x="csX1740" y="csY1740"/>
              </a:cxn>
              <a:cxn ang="0">
                <a:pos x="csX1741" y="csY1741"/>
              </a:cxn>
              <a:cxn ang="0">
                <a:pos x="csX1742" y="csY1742"/>
              </a:cxn>
              <a:cxn ang="0">
                <a:pos x="csX1743" y="csY1743"/>
              </a:cxn>
              <a:cxn ang="0">
                <a:pos x="csX1744" y="csY1744"/>
              </a:cxn>
              <a:cxn ang="0">
                <a:pos x="csX1745" y="csY1745"/>
              </a:cxn>
              <a:cxn ang="0">
                <a:pos x="csX1746" y="csY1746"/>
              </a:cxn>
              <a:cxn ang="0">
                <a:pos x="csX1747" y="csY1747"/>
              </a:cxn>
              <a:cxn ang="0">
                <a:pos x="csX1748" y="csY1748"/>
              </a:cxn>
              <a:cxn ang="0">
                <a:pos x="csX1749" y="csY1749"/>
              </a:cxn>
              <a:cxn ang="0">
                <a:pos x="csX1750" y="csY1750"/>
              </a:cxn>
              <a:cxn ang="0">
                <a:pos x="csX1751" y="csY1751"/>
              </a:cxn>
              <a:cxn ang="0">
                <a:pos x="csX1752" y="csY1752"/>
              </a:cxn>
              <a:cxn ang="0">
                <a:pos x="csX1753" y="csY1753"/>
              </a:cxn>
              <a:cxn ang="0">
                <a:pos x="csX1754" y="csY1754"/>
              </a:cxn>
              <a:cxn ang="0">
                <a:pos x="csX1755" y="csY1755"/>
              </a:cxn>
              <a:cxn ang="0">
                <a:pos x="csX1756" y="csY1756"/>
              </a:cxn>
              <a:cxn ang="0">
                <a:pos x="csX1757" y="csY1757"/>
              </a:cxn>
              <a:cxn ang="0">
                <a:pos x="csX1758" y="csY1758"/>
              </a:cxn>
              <a:cxn ang="0">
                <a:pos x="csX1759" y="csY1759"/>
              </a:cxn>
              <a:cxn ang="0">
                <a:pos x="csX1760" y="csY1760"/>
              </a:cxn>
              <a:cxn ang="0">
                <a:pos x="csX1761" y="csY1761"/>
              </a:cxn>
              <a:cxn ang="0">
                <a:pos x="csX1762" y="csY1762"/>
              </a:cxn>
              <a:cxn ang="0">
                <a:pos x="csX1763" y="csY1763"/>
              </a:cxn>
              <a:cxn ang="0">
                <a:pos x="csX1764" y="csY1764"/>
              </a:cxn>
              <a:cxn ang="0">
                <a:pos x="csX1765" y="csY1765"/>
              </a:cxn>
              <a:cxn ang="0">
                <a:pos x="csX1766" y="csY1766"/>
              </a:cxn>
              <a:cxn ang="0">
                <a:pos x="csX1767" y="csY1767"/>
              </a:cxn>
              <a:cxn ang="0">
                <a:pos x="csX1768" y="csY1768"/>
              </a:cxn>
              <a:cxn ang="0">
                <a:pos x="csX1769" y="csY1769"/>
              </a:cxn>
              <a:cxn ang="0">
                <a:pos x="csX1770" y="csY1770"/>
              </a:cxn>
              <a:cxn ang="0">
                <a:pos x="csX1771" y="csY1771"/>
              </a:cxn>
              <a:cxn ang="0">
                <a:pos x="csX1772" y="csY1772"/>
              </a:cxn>
              <a:cxn ang="0">
                <a:pos x="csX1773" y="csY1773"/>
              </a:cxn>
              <a:cxn ang="0">
                <a:pos x="csX1774" y="csY1774"/>
              </a:cxn>
              <a:cxn ang="0">
                <a:pos x="csX1775" y="csY1775"/>
              </a:cxn>
              <a:cxn ang="0">
                <a:pos x="csX1776" y="csY1776"/>
              </a:cxn>
              <a:cxn ang="0">
                <a:pos x="csX1777" y="csY1777"/>
              </a:cxn>
              <a:cxn ang="0">
                <a:pos x="csX1778" y="csY1778"/>
              </a:cxn>
              <a:cxn ang="0">
                <a:pos x="csX1779" y="csY1779"/>
              </a:cxn>
              <a:cxn ang="0">
                <a:pos x="csX1780" y="csY1780"/>
              </a:cxn>
              <a:cxn ang="0">
                <a:pos x="csX1781" y="csY1781"/>
              </a:cxn>
              <a:cxn ang="0">
                <a:pos x="csX1782" y="csY1782"/>
              </a:cxn>
              <a:cxn ang="0">
                <a:pos x="csX1783" y="csY1783"/>
              </a:cxn>
              <a:cxn ang="0">
                <a:pos x="csX1784" y="csY1784"/>
              </a:cxn>
              <a:cxn ang="0">
                <a:pos x="csX1785" y="csY1785"/>
              </a:cxn>
              <a:cxn ang="0">
                <a:pos x="csX1786" y="csY1786"/>
              </a:cxn>
              <a:cxn ang="0">
                <a:pos x="csX1787" y="csY1787"/>
              </a:cxn>
              <a:cxn ang="0">
                <a:pos x="csX1788" y="csY1788"/>
              </a:cxn>
              <a:cxn ang="0">
                <a:pos x="csX1789" y="csY1789"/>
              </a:cxn>
              <a:cxn ang="0">
                <a:pos x="csX1790" y="csY1790"/>
              </a:cxn>
              <a:cxn ang="0">
                <a:pos x="csX1791" y="csY1791"/>
              </a:cxn>
              <a:cxn ang="0">
                <a:pos x="csX1792" y="csY1792"/>
              </a:cxn>
              <a:cxn ang="0">
                <a:pos x="csX1793" y="csY1793"/>
              </a:cxn>
              <a:cxn ang="0">
                <a:pos x="csX1794" y="csY1794"/>
              </a:cxn>
              <a:cxn ang="0">
                <a:pos x="csX1795" y="csY1795"/>
              </a:cxn>
              <a:cxn ang="0">
                <a:pos x="csX1796" y="csY1796"/>
              </a:cxn>
              <a:cxn ang="0">
                <a:pos x="csX1797" y="csY1797"/>
              </a:cxn>
              <a:cxn ang="0">
                <a:pos x="csX1798" y="csY1798"/>
              </a:cxn>
              <a:cxn ang="0">
                <a:pos x="csX1799" y="csY1799"/>
              </a:cxn>
              <a:cxn ang="0">
                <a:pos x="csX1800" y="csY1800"/>
              </a:cxn>
              <a:cxn ang="0">
                <a:pos x="csX1801" y="csY1801"/>
              </a:cxn>
              <a:cxn ang="0">
                <a:pos x="csX1802" y="csY1802"/>
              </a:cxn>
              <a:cxn ang="0">
                <a:pos x="csX1803" y="csY1803"/>
              </a:cxn>
              <a:cxn ang="0">
                <a:pos x="csX1804" y="csY1804"/>
              </a:cxn>
              <a:cxn ang="0">
                <a:pos x="csX1805" y="csY1805"/>
              </a:cxn>
              <a:cxn ang="0">
                <a:pos x="csX1806" y="csY1806"/>
              </a:cxn>
              <a:cxn ang="0">
                <a:pos x="csX1807" y="csY1807"/>
              </a:cxn>
              <a:cxn ang="0">
                <a:pos x="csX1808" y="csY1808"/>
              </a:cxn>
              <a:cxn ang="0">
                <a:pos x="csX1809" y="csY1809"/>
              </a:cxn>
              <a:cxn ang="0">
                <a:pos x="csX1810" y="csY1810"/>
              </a:cxn>
              <a:cxn ang="0">
                <a:pos x="csX1811" y="csY1811"/>
              </a:cxn>
              <a:cxn ang="0">
                <a:pos x="csX1812" y="csY1812"/>
              </a:cxn>
              <a:cxn ang="0">
                <a:pos x="csX1813" y="csY1813"/>
              </a:cxn>
              <a:cxn ang="0">
                <a:pos x="csX1814" y="csY1814"/>
              </a:cxn>
              <a:cxn ang="0">
                <a:pos x="csX1815" y="csY1815"/>
              </a:cxn>
              <a:cxn ang="0">
                <a:pos x="csX1816" y="csY1816"/>
              </a:cxn>
              <a:cxn ang="0">
                <a:pos x="csX1817" y="csY1817"/>
              </a:cxn>
              <a:cxn ang="0">
                <a:pos x="csX1818" y="csY1818"/>
              </a:cxn>
              <a:cxn ang="0">
                <a:pos x="csX1819" y="csY1819"/>
              </a:cxn>
              <a:cxn ang="0">
                <a:pos x="csX1820" y="csY1820"/>
              </a:cxn>
              <a:cxn ang="0">
                <a:pos x="csX1821" y="csY1821"/>
              </a:cxn>
              <a:cxn ang="0">
                <a:pos x="csX1822" y="csY1822"/>
              </a:cxn>
              <a:cxn ang="0">
                <a:pos x="csX1823" y="csY1823"/>
              </a:cxn>
              <a:cxn ang="0">
                <a:pos x="csX1824" y="csY1824"/>
              </a:cxn>
              <a:cxn ang="0">
                <a:pos x="csX1825" y="csY1825"/>
              </a:cxn>
              <a:cxn ang="0">
                <a:pos x="csX1826" y="csY1826"/>
              </a:cxn>
              <a:cxn ang="0">
                <a:pos x="csX1827" y="csY1827"/>
              </a:cxn>
              <a:cxn ang="0">
                <a:pos x="csX1828" y="csY1828"/>
              </a:cxn>
              <a:cxn ang="0">
                <a:pos x="csX1829" y="csY1829"/>
              </a:cxn>
              <a:cxn ang="0">
                <a:pos x="csX1830" y="csY1830"/>
              </a:cxn>
              <a:cxn ang="0">
                <a:pos x="csX1831" y="csY1831"/>
              </a:cxn>
              <a:cxn ang="0">
                <a:pos x="csX1832" y="csY1832"/>
              </a:cxn>
              <a:cxn ang="0">
                <a:pos x="csX1833" y="csY1833"/>
              </a:cxn>
              <a:cxn ang="0">
                <a:pos x="csX1834" y="csY1834"/>
              </a:cxn>
              <a:cxn ang="0">
                <a:pos x="csX1835" y="csY1835"/>
              </a:cxn>
              <a:cxn ang="0">
                <a:pos x="csX1836" y="csY1836"/>
              </a:cxn>
              <a:cxn ang="0">
                <a:pos x="csX1837" y="csY1837"/>
              </a:cxn>
              <a:cxn ang="0">
                <a:pos x="csX1838" y="csY1838"/>
              </a:cxn>
              <a:cxn ang="0">
                <a:pos x="csX1839" y="csY1839"/>
              </a:cxn>
              <a:cxn ang="0">
                <a:pos x="csX1840" y="csY1840"/>
              </a:cxn>
              <a:cxn ang="0">
                <a:pos x="csX1841" y="csY1841"/>
              </a:cxn>
              <a:cxn ang="0">
                <a:pos x="csX1842" y="csY1842"/>
              </a:cxn>
              <a:cxn ang="0">
                <a:pos x="csX1843" y="csY1843"/>
              </a:cxn>
              <a:cxn ang="0">
                <a:pos x="csX1844" y="csY1844"/>
              </a:cxn>
              <a:cxn ang="0">
                <a:pos x="csX1845" y="csY1845"/>
              </a:cxn>
              <a:cxn ang="0">
                <a:pos x="csX1846" y="csY1846"/>
              </a:cxn>
              <a:cxn ang="0">
                <a:pos x="csX1847" y="csY1847"/>
              </a:cxn>
              <a:cxn ang="0">
                <a:pos x="csX1848" y="csY1848"/>
              </a:cxn>
              <a:cxn ang="0">
                <a:pos x="csX1849" y="csY1849"/>
              </a:cxn>
              <a:cxn ang="0">
                <a:pos x="csX1850" y="csY1850"/>
              </a:cxn>
              <a:cxn ang="0">
                <a:pos x="csX1851" y="csY1851"/>
              </a:cxn>
              <a:cxn ang="0">
                <a:pos x="csX1852" y="csY1852"/>
              </a:cxn>
              <a:cxn ang="0">
                <a:pos x="csX1853" y="csY1853"/>
              </a:cxn>
              <a:cxn ang="0">
                <a:pos x="csX1854" y="csY1854"/>
              </a:cxn>
              <a:cxn ang="0">
                <a:pos x="csX1855" y="csY1855"/>
              </a:cxn>
              <a:cxn ang="0">
                <a:pos x="csX1856" y="csY1856"/>
              </a:cxn>
              <a:cxn ang="0">
                <a:pos x="csX1857" y="csY1857"/>
              </a:cxn>
              <a:cxn ang="0">
                <a:pos x="csX1858" y="csY1858"/>
              </a:cxn>
              <a:cxn ang="0">
                <a:pos x="csX1859" y="csY1859"/>
              </a:cxn>
              <a:cxn ang="0">
                <a:pos x="csX1860" y="csY1860"/>
              </a:cxn>
              <a:cxn ang="0">
                <a:pos x="csX1861" y="csY1861"/>
              </a:cxn>
              <a:cxn ang="0">
                <a:pos x="csX1862" y="csY1862"/>
              </a:cxn>
              <a:cxn ang="0">
                <a:pos x="csX1863" y="csY1863"/>
              </a:cxn>
              <a:cxn ang="0">
                <a:pos x="csX1864" y="csY1864"/>
              </a:cxn>
              <a:cxn ang="0">
                <a:pos x="csX1865" y="csY1865"/>
              </a:cxn>
              <a:cxn ang="0">
                <a:pos x="csX1866" y="csY1866"/>
              </a:cxn>
              <a:cxn ang="0">
                <a:pos x="csX1867" y="csY1867"/>
              </a:cxn>
              <a:cxn ang="0">
                <a:pos x="csX1868" y="csY1868"/>
              </a:cxn>
              <a:cxn ang="0">
                <a:pos x="csX1869" y="csY1869"/>
              </a:cxn>
              <a:cxn ang="0">
                <a:pos x="csX1870" y="csY1870"/>
              </a:cxn>
              <a:cxn ang="0">
                <a:pos x="csX1871" y="csY1871"/>
              </a:cxn>
              <a:cxn ang="0">
                <a:pos x="csX1872" y="csY1872"/>
              </a:cxn>
              <a:cxn ang="0">
                <a:pos x="csX1873" y="csY1873"/>
              </a:cxn>
              <a:cxn ang="0">
                <a:pos x="csX1874" y="csY1874"/>
              </a:cxn>
              <a:cxn ang="0">
                <a:pos x="csX1875" y="csY1875"/>
              </a:cxn>
              <a:cxn ang="0">
                <a:pos x="csX1876" y="csY1876"/>
              </a:cxn>
              <a:cxn ang="0">
                <a:pos x="csX1877" y="csY1877"/>
              </a:cxn>
              <a:cxn ang="0">
                <a:pos x="csX1878" y="csY1878"/>
              </a:cxn>
              <a:cxn ang="0">
                <a:pos x="csX1879" y="csY1879"/>
              </a:cxn>
              <a:cxn ang="0">
                <a:pos x="csX1880" y="csY1880"/>
              </a:cxn>
              <a:cxn ang="0">
                <a:pos x="csX1881" y="csY1881"/>
              </a:cxn>
              <a:cxn ang="0">
                <a:pos x="csX1882" y="csY1882"/>
              </a:cxn>
              <a:cxn ang="0">
                <a:pos x="csX1883" y="csY1883"/>
              </a:cxn>
              <a:cxn ang="0">
                <a:pos x="csX1884" y="csY1884"/>
              </a:cxn>
              <a:cxn ang="0">
                <a:pos x="csX1885" y="csY1885"/>
              </a:cxn>
              <a:cxn ang="0">
                <a:pos x="csX1886" y="csY1886"/>
              </a:cxn>
              <a:cxn ang="0">
                <a:pos x="csX1887" y="csY1887"/>
              </a:cxn>
              <a:cxn ang="0">
                <a:pos x="csX1888" y="csY1888"/>
              </a:cxn>
              <a:cxn ang="0">
                <a:pos x="csX1889" y="csY1889"/>
              </a:cxn>
              <a:cxn ang="0">
                <a:pos x="csX1890" y="csY1890"/>
              </a:cxn>
              <a:cxn ang="0">
                <a:pos x="csX1891" y="csY1891"/>
              </a:cxn>
              <a:cxn ang="0">
                <a:pos x="csX1892" y="csY1892"/>
              </a:cxn>
              <a:cxn ang="0">
                <a:pos x="csX1893" y="csY1893"/>
              </a:cxn>
              <a:cxn ang="0">
                <a:pos x="csX1894" y="csY1894"/>
              </a:cxn>
              <a:cxn ang="0">
                <a:pos x="csX1895" y="csY1895"/>
              </a:cxn>
              <a:cxn ang="0">
                <a:pos x="csX1896" y="csY1896"/>
              </a:cxn>
              <a:cxn ang="0">
                <a:pos x="csX1897" y="csY1897"/>
              </a:cxn>
              <a:cxn ang="0">
                <a:pos x="csX1898" y="csY1898"/>
              </a:cxn>
              <a:cxn ang="0">
                <a:pos x="csX1899" y="csY1899"/>
              </a:cxn>
              <a:cxn ang="0">
                <a:pos x="csX1900" y="csY1900"/>
              </a:cxn>
              <a:cxn ang="0">
                <a:pos x="csX1901" y="csY1901"/>
              </a:cxn>
              <a:cxn ang="0">
                <a:pos x="csX1902" y="csY1902"/>
              </a:cxn>
              <a:cxn ang="0">
                <a:pos x="csX1903" y="csY1903"/>
              </a:cxn>
              <a:cxn ang="0">
                <a:pos x="csX1904" y="csY1904"/>
              </a:cxn>
              <a:cxn ang="0">
                <a:pos x="csX1905" y="csY1905"/>
              </a:cxn>
              <a:cxn ang="0">
                <a:pos x="csX1906" y="csY1906"/>
              </a:cxn>
              <a:cxn ang="0">
                <a:pos x="csX1907" y="csY1907"/>
              </a:cxn>
              <a:cxn ang="0">
                <a:pos x="csX1908" y="csY1908"/>
              </a:cxn>
              <a:cxn ang="0">
                <a:pos x="csX1909" y="csY1909"/>
              </a:cxn>
              <a:cxn ang="0">
                <a:pos x="csX1910" y="csY1910"/>
              </a:cxn>
              <a:cxn ang="0">
                <a:pos x="csX1911" y="csY1911"/>
              </a:cxn>
              <a:cxn ang="0">
                <a:pos x="csX1912" y="csY1912"/>
              </a:cxn>
              <a:cxn ang="0">
                <a:pos x="csX1913" y="csY1913"/>
              </a:cxn>
              <a:cxn ang="0">
                <a:pos x="csX1914" y="csY1914"/>
              </a:cxn>
              <a:cxn ang="0">
                <a:pos x="csX1915" y="csY1915"/>
              </a:cxn>
              <a:cxn ang="0">
                <a:pos x="csX1916" y="csY1916"/>
              </a:cxn>
              <a:cxn ang="0">
                <a:pos x="csX1917" y="csY1917"/>
              </a:cxn>
              <a:cxn ang="0">
                <a:pos x="csX1918" y="csY1918"/>
              </a:cxn>
              <a:cxn ang="0">
                <a:pos x="csX1919" y="csY1919"/>
              </a:cxn>
              <a:cxn ang="0">
                <a:pos x="csX1920" y="csY1920"/>
              </a:cxn>
              <a:cxn ang="0">
                <a:pos x="csX1921" y="csY1921"/>
              </a:cxn>
              <a:cxn ang="0">
                <a:pos x="csX1922" y="csY1922"/>
              </a:cxn>
              <a:cxn ang="0">
                <a:pos x="csX1923" y="csY1923"/>
              </a:cxn>
              <a:cxn ang="0">
                <a:pos x="csX1924" y="csY1924"/>
              </a:cxn>
              <a:cxn ang="0">
                <a:pos x="csX1925" y="csY1925"/>
              </a:cxn>
              <a:cxn ang="0">
                <a:pos x="csX1926" y="csY1926"/>
              </a:cxn>
              <a:cxn ang="0">
                <a:pos x="csX1927" y="csY1927"/>
              </a:cxn>
              <a:cxn ang="0">
                <a:pos x="csX1928" y="csY1928"/>
              </a:cxn>
              <a:cxn ang="0">
                <a:pos x="csX1929" y="csY1929"/>
              </a:cxn>
              <a:cxn ang="0">
                <a:pos x="csX1930" y="csY1930"/>
              </a:cxn>
              <a:cxn ang="0">
                <a:pos x="csX1931" y="csY1931"/>
              </a:cxn>
              <a:cxn ang="0">
                <a:pos x="csX1932" y="csY1932"/>
              </a:cxn>
              <a:cxn ang="0">
                <a:pos x="csX1933" y="csY1933"/>
              </a:cxn>
              <a:cxn ang="0">
                <a:pos x="csX1934" y="csY1934"/>
              </a:cxn>
              <a:cxn ang="0">
                <a:pos x="csX1935" y="csY1935"/>
              </a:cxn>
              <a:cxn ang="0">
                <a:pos x="csX1936" y="csY1936"/>
              </a:cxn>
              <a:cxn ang="0">
                <a:pos x="csX1937" y="csY1937"/>
              </a:cxn>
              <a:cxn ang="0">
                <a:pos x="csX1938" y="csY1938"/>
              </a:cxn>
              <a:cxn ang="0">
                <a:pos x="csX1939" y="csY1939"/>
              </a:cxn>
              <a:cxn ang="0">
                <a:pos x="csX1940" y="csY1940"/>
              </a:cxn>
              <a:cxn ang="0">
                <a:pos x="csX1941" y="csY1941"/>
              </a:cxn>
              <a:cxn ang="0">
                <a:pos x="csX1942" y="csY1942"/>
              </a:cxn>
              <a:cxn ang="0">
                <a:pos x="csX1943" y="csY1943"/>
              </a:cxn>
              <a:cxn ang="0">
                <a:pos x="csX1944" y="csY1944"/>
              </a:cxn>
              <a:cxn ang="0">
                <a:pos x="csX1945" y="csY1945"/>
              </a:cxn>
              <a:cxn ang="0">
                <a:pos x="csX1946" y="csY1946"/>
              </a:cxn>
              <a:cxn ang="0">
                <a:pos x="csX1947" y="csY1947"/>
              </a:cxn>
              <a:cxn ang="0">
                <a:pos x="csX1948" y="csY1948"/>
              </a:cxn>
              <a:cxn ang="0">
                <a:pos x="csX1949" y="csY1949"/>
              </a:cxn>
              <a:cxn ang="0">
                <a:pos x="csX1950" y="csY1950"/>
              </a:cxn>
              <a:cxn ang="0">
                <a:pos x="csX1951" y="csY1951"/>
              </a:cxn>
              <a:cxn ang="0">
                <a:pos x="csX1952" y="csY1952"/>
              </a:cxn>
              <a:cxn ang="0">
                <a:pos x="csX1953" y="csY1953"/>
              </a:cxn>
              <a:cxn ang="0">
                <a:pos x="csX1954" y="csY1954"/>
              </a:cxn>
              <a:cxn ang="0">
                <a:pos x="csX1955" y="csY1955"/>
              </a:cxn>
              <a:cxn ang="0">
                <a:pos x="csX1956" y="csY1956"/>
              </a:cxn>
              <a:cxn ang="0">
                <a:pos x="csX1957" y="csY1957"/>
              </a:cxn>
              <a:cxn ang="0">
                <a:pos x="csX1958" y="csY1958"/>
              </a:cxn>
              <a:cxn ang="0">
                <a:pos x="csX1959" y="csY1959"/>
              </a:cxn>
              <a:cxn ang="0">
                <a:pos x="csX1960" y="csY1960"/>
              </a:cxn>
              <a:cxn ang="0">
                <a:pos x="csX1961" y="csY1961"/>
              </a:cxn>
              <a:cxn ang="0">
                <a:pos x="csX1962" y="csY1962"/>
              </a:cxn>
              <a:cxn ang="0">
                <a:pos x="csX1963" y="csY1963"/>
              </a:cxn>
              <a:cxn ang="0">
                <a:pos x="csX1964" y="csY1964"/>
              </a:cxn>
              <a:cxn ang="0">
                <a:pos x="csX1965" y="csY1965"/>
              </a:cxn>
              <a:cxn ang="0">
                <a:pos x="csX1966" y="csY1966"/>
              </a:cxn>
              <a:cxn ang="0">
                <a:pos x="csX1967" y="csY1967"/>
              </a:cxn>
              <a:cxn ang="0">
                <a:pos x="csX1968" y="csY1968"/>
              </a:cxn>
              <a:cxn ang="0">
                <a:pos x="csX1969" y="csY1969"/>
              </a:cxn>
              <a:cxn ang="0">
                <a:pos x="csX1970" y="csY1970"/>
              </a:cxn>
              <a:cxn ang="0">
                <a:pos x="csX1971" y="csY1971"/>
              </a:cxn>
              <a:cxn ang="0">
                <a:pos x="csX1972" y="csY1972"/>
              </a:cxn>
              <a:cxn ang="0">
                <a:pos x="csX1973" y="csY1973"/>
              </a:cxn>
              <a:cxn ang="0">
                <a:pos x="csX1974" y="csY1974"/>
              </a:cxn>
              <a:cxn ang="0">
                <a:pos x="csX1975" y="csY1975"/>
              </a:cxn>
              <a:cxn ang="0">
                <a:pos x="csX1976" y="csY1976"/>
              </a:cxn>
              <a:cxn ang="0">
                <a:pos x="csX1977" y="csY1977"/>
              </a:cxn>
              <a:cxn ang="0">
                <a:pos x="csX1978" y="csY1978"/>
              </a:cxn>
              <a:cxn ang="0">
                <a:pos x="csX1979" y="csY1979"/>
              </a:cxn>
              <a:cxn ang="0">
                <a:pos x="csX1980" y="csY1980"/>
              </a:cxn>
              <a:cxn ang="0">
                <a:pos x="csX1981" y="csY1981"/>
              </a:cxn>
              <a:cxn ang="0">
                <a:pos x="csX1982" y="csY1982"/>
              </a:cxn>
              <a:cxn ang="0">
                <a:pos x="csX1983" y="csY1983"/>
              </a:cxn>
              <a:cxn ang="0">
                <a:pos x="csX1984" y="csY1984"/>
              </a:cxn>
              <a:cxn ang="0">
                <a:pos x="csX1985" y="csY1985"/>
              </a:cxn>
              <a:cxn ang="0">
                <a:pos x="csX1986" y="csY1986"/>
              </a:cxn>
              <a:cxn ang="0">
                <a:pos x="csX1987" y="csY1987"/>
              </a:cxn>
              <a:cxn ang="0">
                <a:pos x="csX1988" y="csY1988"/>
              </a:cxn>
              <a:cxn ang="0">
                <a:pos x="csX1989" y="csY1989"/>
              </a:cxn>
              <a:cxn ang="0">
                <a:pos x="csX1990" y="csY1990"/>
              </a:cxn>
              <a:cxn ang="0">
                <a:pos x="csX1991" y="csY1991"/>
              </a:cxn>
              <a:cxn ang="0">
                <a:pos x="csX1992" y="csY1992"/>
              </a:cxn>
              <a:cxn ang="0">
                <a:pos x="csX1993" y="csY1993"/>
              </a:cxn>
              <a:cxn ang="0">
                <a:pos x="csX1994" y="csY1994"/>
              </a:cxn>
              <a:cxn ang="0">
                <a:pos x="csX1995" y="csY1995"/>
              </a:cxn>
              <a:cxn ang="0">
                <a:pos x="csX1996" y="csY1996"/>
              </a:cxn>
              <a:cxn ang="0">
                <a:pos x="csX1997" y="csY1997"/>
              </a:cxn>
              <a:cxn ang="0">
                <a:pos x="csX1998" y="csY1998"/>
              </a:cxn>
              <a:cxn ang="0">
                <a:pos x="csX1999" y="csY1999"/>
              </a:cxn>
              <a:cxn ang="0">
                <a:pos x="csX2000" y="csY2000"/>
              </a:cxn>
              <a:cxn ang="0">
                <a:pos x="csX2001" y="csY2001"/>
              </a:cxn>
              <a:cxn ang="0">
                <a:pos x="csX2002" y="csY2002"/>
              </a:cxn>
              <a:cxn ang="0">
                <a:pos x="csX2003" y="csY2003"/>
              </a:cxn>
              <a:cxn ang="0">
                <a:pos x="csX2004" y="csY2004"/>
              </a:cxn>
              <a:cxn ang="0">
                <a:pos x="csX2005" y="csY2005"/>
              </a:cxn>
              <a:cxn ang="0">
                <a:pos x="csX2006" y="csY2006"/>
              </a:cxn>
              <a:cxn ang="0">
                <a:pos x="csX2007" y="csY2007"/>
              </a:cxn>
              <a:cxn ang="0">
                <a:pos x="csX2008" y="csY2008"/>
              </a:cxn>
              <a:cxn ang="0">
                <a:pos x="csX2009" y="csY2009"/>
              </a:cxn>
              <a:cxn ang="0">
                <a:pos x="csX2010" y="csY2010"/>
              </a:cxn>
              <a:cxn ang="0">
                <a:pos x="csX2011" y="csY2011"/>
              </a:cxn>
              <a:cxn ang="0">
                <a:pos x="csX2012" y="csY2012"/>
              </a:cxn>
              <a:cxn ang="0">
                <a:pos x="csX2013" y="csY2013"/>
              </a:cxn>
              <a:cxn ang="0">
                <a:pos x="csX2014" y="csY2014"/>
              </a:cxn>
              <a:cxn ang="0">
                <a:pos x="csX2015" y="csY2015"/>
              </a:cxn>
              <a:cxn ang="0">
                <a:pos x="csX2016" y="csY2016"/>
              </a:cxn>
              <a:cxn ang="0">
                <a:pos x="csX2017" y="csY2017"/>
              </a:cxn>
              <a:cxn ang="0">
                <a:pos x="csX2018" y="csY2018"/>
              </a:cxn>
              <a:cxn ang="0">
                <a:pos x="csX2019" y="csY2019"/>
              </a:cxn>
              <a:cxn ang="0">
                <a:pos x="csX2020" y="csY2020"/>
              </a:cxn>
              <a:cxn ang="0">
                <a:pos x="csX2021" y="csY2021"/>
              </a:cxn>
              <a:cxn ang="0">
                <a:pos x="csX2022" y="csY2022"/>
              </a:cxn>
              <a:cxn ang="0">
                <a:pos x="csX2023" y="csY2023"/>
              </a:cxn>
              <a:cxn ang="0">
                <a:pos x="csX2024" y="csY2024"/>
              </a:cxn>
              <a:cxn ang="0">
                <a:pos x="csX2025" y="csY2025"/>
              </a:cxn>
              <a:cxn ang="0">
                <a:pos x="csX2026" y="csY2026"/>
              </a:cxn>
              <a:cxn ang="0">
                <a:pos x="csX2027" y="csY2027"/>
              </a:cxn>
              <a:cxn ang="0">
                <a:pos x="csX2028" y="csY2028"/>
              </a:cxn>
              <a:cxn ang="0">
                <a:pos x="csX2029" y="csY2029"/>
              </a:cxn>
              <a:cxn ang="0">
                <a:pos x="csX2030" y="csY2030"/>
              </a:cxn>
              <a:cxn ang="0">
                <a:pos x="csX2031" y="csY2031"/>
              </a:cxn>
              <a:cxn ang="0">
                <a:pos x="csX2032" y="csY2032"/>
              </a:cxn>
              <a:cxn ang="0">
                <a:pos x="csX2033" y="csY2033"/>
              </a:cxn>
              <a:cxn ang="0">
                <a:pos x="csX2034" y="csY2034"/>
              </a:cxn>
              <a:cxn ang="0">
                <a:pos x="csX2035" y="csY2035"/>
              </a:cxn>
              <a:cxn ang="0">
                <a:pos x="csX2036" y="csY2036"/>
              </a:cxn>
              <a:cxn ang="0">
                <a:pos x="csX2037" y="csY2037"/>
              </a:cxn>
              <a:cxn ang="0">
                <a:pos x="csX2038" y="csY2038"/>
              </a:cxn>
              <a:cxn ang="0">
                <a:pos x="csX2039" y="csY2039"/>
              </a:cxn>
              <a:cxn ang="0">
                <a:pos x="csX2040" y="csY2040"/>
              </a:cxn>
              <a:cxn ang="0">
                <a:pos x="csX2041" y="csY2041"/>
              </a:cxn>
              <a:cxn ang="0">
                <a:pos x="csX2042" y="csY2042"/>
              </a:cxn>
              <a:cxn ang="0">
                <a:pos x="csX2043" y="csY2043"/>
              </a:cxn>
              <a:cxn ang="0">
                <a:pos x="csX2044" y="csY2044"/>
              </a:cxn>
              <a:cxn ang="0">
                <a:pos x="csX2045" y="csY2045"/>
              </a:cxn>
              <a:cxn ang="0">
                <a:pos x="csX2046" y="csY2046"/>
              </a:cxn>
              <a:cxn ang="0">
                <a:pos x="csX2047" y="csY2047"/>
              </a:cxn>
              <a:cxn ang="0">
                <a:pos x="csX2048" y="csY2048"/>
              </a:cxn>
              <a:cxn ang="0">
                <a:pos x="csX2049" y="csY2049"/>
              </a:cxn>
              <a:cxn ang="0">
                <a:pos x="csX2050" y="csY2050"/>
              </a:cxn>
              <a:cxn ang="0">
                <a:pos x="csX2051" y="csY2051"/>
              </a:cxn>
              <a:cxn ang="0">
                <a:pos x="csX2052" y="csY2052"/>
              </a:cxn>
              <a:cxn ang="0">
                <a:pos x="csX2053" y="csY2053"/>
              </a:cxn>
              <a:cxn ang="0">
                <a:pos x="csX2054" y="csY2054"/>
              </a:cxn>
              <a:cxn ang="0">
                <a:pos x="csX2055" y="csY2055"/>
              </a:cxn>
              <a:cxn ang="0">
                <a:pos x="csX2056" y="csY2056"/>
              </a:cxn>
              <a:cxn ang="0">
                <a:pos x="csX2057" y="csY2057"/>
              </a:cxn>
              <a:cxn ang="0">
                <a:pos x="csX2058" y="csY2058"/>
              </a:cxn>
              <a:cxn ang="0">
                <a:pos x="csX2059" y="csY2059"/>
              </a:cxn>
              <a:cxn ang="0">
                <a:pos x="csX2060" y="csY2060"/>
              </a:cxn>
              <a:cxn ang="0">
                <a:pos x="csX2061" y="csY2061"/>
              </a:cxn>
              <a:cxn ang="0">
                <a:pos x="csX2062" y="csY2062"/>
              </a:cxn>
              <a:cxn ang="0">
                <a:pos x="csX2063" y="csY2063"/>
              </a:cxn>
              <a:cxn ang="0">
                <a:pos x="csX2064" y="csY2064"/>
              </a:cxn>
              <a:cxn ang="0">
                <a:pos x="csX2065" y="csY2065"/>
              </a:cxn>
              <a:cxn ang="0">
                <a:pos x="csX2066" y="csY2066"/>
              </a:cxn>
              <a:cxn ang="0">
                <a:pos x="csX2067" y="csY2067"/>
              </a:cxn>
              <a:cxn ang="0">
                <a:pos x="csX2068" y="csY2068"/>
              </a:cxn>
              <a:cxn ang="0">
                <a:pos x="csX2069" y="csY2069"/>
              </a:cxn>
              <a:cxn ang="0">
                <a:pos x="csX2070" y="csY2070"/>
              </a:cxn>
              <a:cxn ang="0">
                <a:pos x="csX2071" y="csY2071"/>
              </a:cxn>
              <a:cxn ang="0">
                <a:pos x="csX2072" y="csY2072"/>
              </a:cxn>
              <a:cxn ang="0">
                <a:pos x="csX2073" y="csY2073"/>
              </a:cxn>
              <a:cxn ang="0">
                <a:pos x="csX2074" y="csY2074"/>
              </a:cxn>
              <a:cxn ang="0">
                <a:pos x="csX2075" y="csY2075"/>
              </a:cxn>
              <a:cxn ang="0">
                <a:pos x="csX2076" y="csY2076"/>
              </a:cxn>
              <a:cxn ang="0">
                <a:pos x="csX2077" y="csY2077"/>
              </a:cxn>
              <a:cxn ang="0">
                <a:pos x="csX2078" y="csY2078"/>
              </a:cxn>
              <a:cxn ang="0">
                <a:pos x="csX2079" y="csY2079"/>
              </a:cxn>
              <a:cxn ang="0">
                <a:pos x="csX2080" y="csY2080"/>
              </a:cxn>
              <a:cxn ang="0">
                <a:pos x="csX2081" y="csY2081"/>
              </a:cxn>
              <a:cxn ang="0">
                <a:pos x="csX2082" y="csY2082"/>
              </a:cxn>
              <a:cxn ang="0">
                <a:pos x="csX2083" y="csY2083"/>
              </a:cxn>
              <a:cxn ang="0">
                <a:pos x="csX2084" y="csY2084"/>
              </a:cxn>
              <a:cxn ang="0">
                <a:pos x="csX2085" y="csY2085"/>
              </a:cxn>
              <a:cxn ang="0">
                <a:pos x="csX2086" y="csY2086"/>
              </a:cxn>
              <a:cxn ang="0">
                <a:pos x="csX2087" y="csY2087"/>
              </a:cxn>
              <a:cxn ang="0">
                <a:pos x="csX2088" y="csY2088"/>
              </a:cxn>
              <a:cxn ang="0">
                <a:pos x="csX2089" y="csY2089"/>
              </a:cxn>
              <a:cxn ang="0">
                <a:pos x="csX2090" y="csY2090"/>
              </a:cxn>
              <a:cxn ang="0">
                <a:pos x="csX2091" y="csY2091"/>
              </a:cxn>
              <a:cxn ang="0">
                <a:pos x="csX2092" y="csY2092"/>
              </a:cxn>
              <a:cxn ang="0">
                <a:pos x="csX2093" y="csY2093"/>
              </a:cxn>
              <a:cxn ang="0">
                <a:pos x="csX2094" y="csY2094"/>
              </a:cxn>
              <a:cxn ang="0">
                <a:pos x="csX2095" y="csY2095"/>
              </a:cxn>
              <a:cxn ang="0">
                <a:pos x="csX2096" y="csY2096"/>
              </a:cxn>
              <a:cxn ang="0">
                <a:pos x="csX2097" y="csY2097"/>
              </a:cxn>
              <a:cxn ang="0">
                <a:pos x="csX2098" y="csY2098"/>
              </a:cxn>
              <a:cxn ang="0">
                <a:pos x="csX2099" y="csY2099"/>
              </a:cxn>
              <a:cxn ang="0">
                <a:pos x="csX2100" y="csY2100"/>
              </a:cxn>
              <a:cxn ang="0">
                <a:pos x="csX2101" y="csY2101"/>
              </a:cxn>
              <a:cxn ang="0">
                <a:pos x="csX2102" y="csY2102"/>
              </a:cxn>
              <a:cxn ang="0">
                <a:pos x="csX2103" y="csY2103"/>
              </a:cxn>
              <a:cxn ang="0">
                <a:pos x="csX2104" y="csY2104"/>
              </a:cxn>
              <a:cxn ang="0">
                <a:pos x="csX2105" y="csY2105"/>
              </a:cxn>
              <a:cxn ang="0">
                <a:pos x="csX2106" y="csY2106"/>
              </a:cxn>
              <a:cxn ang="0">
                <a:pos x="csX2107" y="csY2107"/>
              </a:cxn>
              <a:cxn ang="0">
                <a:pos x="csX2108" y="csY2108"/>
              </a:cxn>
              <a:cxn ang="0">
                <a:pos x="csX2109" y="csY2109"/>
              </a:cxn>
              <a:cxn ang="0">
                <a:pos x="csX2110" y="csY2110"/>
              </a:cxn>
              <a:cxn ang="0">
                <a:pos x="csX2111" y="csY2111"/>
              </a:cxn>
              <a:cxn ang="0">
                <a:pos x="csX2112" y="csY2112"/>
              </a:cxn>
              <a:cxn ang="0">
                <a:pos x="csX2113" y="csY2113"/>
              </a:cxn>
              <a:cxn ang="0">
                <a:pos x="csX2114" y="csY2114"/>
              </a:cxn>
              <a:cxn ang="0">
                <a:pos x="csX2115" y="csY2115"/>
              </a:cxn>
              <a:cxn ang="0">
                <a:pos x="csX2116" y="csY2116"/>
              </a:cxn>
              <a:cxn ang="0">
                <a:pos x="csX2117" y="csY2117"/>
              </a:cxn>
              <a:cxn ang="0">
                <a:pos x="csX2118" y="csY2118"/>
              </a:cxn>
              <a:cxn ang="0">
                <a:pos x="csX2119" y="csY2119"/>
              </a:cxn>
              <a:cxn ang="0">
                <a:pos x="csX2120" y="csY2120"/>
              </a:cxn>
              <a:cxn ang="0">
                <a:pos x="csX2121" y="csY2121"/>
              </a:cxn>
              <a:cxn ang="0">
                <a:pos x="csX2122" y="csY2122"/>
              </a:cxn>
              <a:cxn ang="0">
                <a:pos x="csX2123" y="csY2123"/>
              </a:cxn>
              <a:cxn ang="0">
                <a:pos x="csX2124" y="csY2124"/>
              </a:cxn>
              <a:cxn ang="0">
                <a:pos x="csX2125" y="csY2125"/>
              </a:cxn>
              <a:cxn ang="0">
                <a:pos x="csX2126" y="csY2126"/>
              </a:cxn>
              <a:cxn ang="0">
                <a:pos x="csX2127" y="csY2127"/>
              </a:cxn>
              <a:cxn ang="0">
                <a:pos x="csX2128" y="csY2128"/>
              </a:cxn>
              <a:cxn ang="0">
                <a:pos x="csX2129" y="csY2129"/>
              </a:cxn>
              <a:cxn ang="0">
                <a:pos x="csX2130" y="csY2130"/>
              </a:cxn>
              <a:cxn ang="0">
                <a:pos x="csX2131" y="csY2131"/>
              </a:cxn>
              <a:cxn ang="0">
                <a:pos x="csX2132" y="csY2132"/>
              </a:cxn>
              <a:cxn ang="0">
                <a:pos x="csX2133" y="csY2133"/>
              </a:cxn>
              <a:cxn ang="0">
                <a:pos x="csX2134" y="csY2134"/>
              </a:cxn>
              <a:cxn ang="0">
                <a:pos x="csX2135" y="csY2135"/>
              </a:cxn>
              <a:cxn ang="0">
                <a:pos x="csX2136" y="csY2136"/>
              </a:cxn>
              <a:cxn ang="0">
                <a:pos x="csX2137" y="csY2137"/>
              </a:cxn>
              <a:cxn ang="0">
                <a:pos x="csX2138" y="csY2138"/>
              </a:cxn>
              <a:cxn ang="0">
                <a:pos x="csX2139" y="csY2139"/>
              </a:cxn>
              <a:cxn ang="0">
                <a:pos x="csX2140" y="csY2140"/>
              </a:cxn>
              <a:cxn ang="0">
                <a:pos x="csX2141" y="csY2141"/>
              </a:cxn>
              <a:cxn ang="0">
                <a:pos x="csX2142" y="csY2142"/>
              </a:cxn>
              <a:cxn ang="0">
                <a:pos x="csX2143" y="csY2143"/>
              </a:cxn>
              <a:cxn ang="0">
                <a:pos x="csX2144" y="csY2144"/>
              </a:cxn>
              <a:cxn ang="0">
                <a:pos x="csX2145" y="csY2145"/>
              </a:cxn>
              <a:cxn ang="0">
                <a:pos x="csX2146" y="csY2146"/>
              </a:cxn>
              <a:cxn ang="0">
                <a:pos x="csX2147" y="csY2147"/>
              </a:cxn>
              <a:cxn ang="0">
                <a:pos x="csX2148" y="csY2148"/>
              </a:cxn>
              <a:cxn ang="0">
                <a:pos x="csX2149" y="csY2149"/>
              </a:cxn>
              <a:cxn ang="0">
                <a:pos x="csX2150" y="csY2150"/>
              </a:cxn>
              <a:cxn ang="0">
                <a:pos x="csX2151" y="csY2151"/>
              </a:cxn>
              <a:cxn ang="0">
                <a:pos x="csX2152" y="csY2152"/>
              </a:cxn>
              <a:cxn ang="0">
                <a:pos x="csX2153" y="csY2153"/>
              </a:cxn>
              <a:cxn ang="0">
                <a:pos x="csX2154" y="csY2154"/>
              </a:cxn>
              <a:cxn ang="0">
                <a:pos x="csX2155" y="csY2155"/>
              </a:cxn>
              <a:cxn ang="0">
                <a:pos x="csX2156" y="csY2156"/>
              </a:cxn>
              <a:cxn ang="0">
                <a:pos x="csX2157" y="csY2157"/>
              </a:cxn>
              <a:cxn ang="0">
                <a:pos x="csX2158" y="csY2158"/>
              </a:cxn>
              <a:cxn ang="0">
                <a:pos x="csX2159" y="csY2159"/>
              </a:cxn>
              <a:cxn ang="0">
                <a:pos x="csX2160" y="csY2160"/>
              </a:cxn>
              <a:cxn ang="0">
                <a:pos x="csX2161" y="csY2161"/>
              </a:cxn>
              <a:cxn ang="0">
                <a:pos x="csX2162" y="csY2162"/>
              </a:cxn>
              <a:cxn ang="0">
                <a:pos x="csX2163" y="csY2163"/>
              </a:cxn>
              <a:cxn ang="0">
                <a:pos x="csX2164" y="csY2164"/>
              </a:cxn>
              <a:cxn ang="0">
                <a:pos x="csX2165" y="csY2165"/>
              </a:cxn>
              <a:cxn ang="0">
                <a:pos x="csX2166" y="csY2166"/>
              </a:cxn>
              <a:cxn ang="0">
                <a:pos x="csX2167" y="csY2167"/>
              </a:cxn>
              <a:cxn ang="0">
                <a:pos x="csX2168" y="csY2168"/>
              </a:cxn>
              <a:cxn ang="0">
                <a:pos x="csX2169" y="csY2169"/>
              </a:cxn>
              <a:cxn ang="0">
                <a:pos x="csX2170" y="csY2170"/>
              </a:cxn>
              <a:cxn ang="0">
                <a:pos x="csX2171" y="csY2171"/>
              </a:cxn>
              <a:cxn ang="0">
                <a:pos x="csX2172" y="csY2172"/>
              </a:cxn>
              <a:cxn ang="0">
                <a:pos x="csX2173" y="csY2173"/>
              </a:cxn>
              <a:cxn ang="0">
                <a:pos x="csX2174" y="csY2174"/>
              </a:cxn>
              <a:cxn ang="0">
                <a:pos x="csX2175" y="csY2175"/>
              </a:cxn>
              <a:cxn ang="0">
                <a:pos x="csX2176" y="csY2176"/>
              </a:cxn>
              <a:cxn ang="0">
                <a:pos x="csX2177" y="csY2177"/>
              </a:cxn>
              <a:cxn ang="0">
                <a:pos x="csX2178" y="csY2178"/>
              </a:cxn>
              <a:cxn ang="0">
                <a:pos x="csX2179" y="csY2179"/>
              </a:cxn>
              <a:cxn ang="0">
                <a:pos x="csX2180" y="csY2180"/>
              </a:cxn>
              <a:cxn ang="0">
                <a:pos x="csX2181" y="csY2181"/>
              </a:cxn>
              <a:cxn ang="0">
                <a:pos x="csX2182" y="csY2182"/>
              </a:cxn>
              <a:cxn ang="0">
                <a:pos x="csX2183" y="csY2183"/>
              </a:cxn>
              <a:cxn ang="0">
                <a:pos x="csX2184" y="csY2184"/>
              </a:cxn>
              <a:cxn ang="0">
                <a:pos x="csX2185" y="csY2185"/>
              </a:cxn>
              <a:cxn ang="0">
                <a:pos x="csX2186" y="csY2186"/>
              </a:cxn>
              <a:cxn ang="0">
                <a:pos x="csX2187" y="csY2187"/>
              </a:cxn>
              <a:cxn ang="0">
                <a:pos x="csX2188" y="csY2188"/>
              </a:cxn>
              <a:cxn ang="0">
                <a:pos x="csX2189" y="csY2189"/>
              </a:cxn>
              <a:cxn ang="0">
                <a:pos x="csX2190" y="csY2190"/>
              </a:cxn>
              <a:cxn ang="0">
                <a:pos x="csX2191" y="csY2191"/>
              </a:cxn>
              <a:cxn ang="0">
                <a:pos x="csX2192" y="csY2192"/>
              </a:cxn>
              <a:cxn ang="0">
                <a:pos x="csX2193" y="csY2193"/>
              </a:cxn>
              <a:cxn ang="0">
                <a:pos x="csX2194" y="csY2194"/>
              </a:cxn>
              <a:cxn ang="0">
                <a:pos x="csX2195" y="csY2195"/>
              </a:cxn>
              <a:cxn ang="0">
                <a:pos x="csX2196" y="csY2196"/>
              </a:cxn>
              <a:cxn ang="0">
                <a:pos x="csX2197" y="csY2197"/>
              </a:cxn>
              <a:cxn ang="0">
                <a:pos x="csX2198" y="csY2198"/>
              </a:cxn>
              <a:cxn ang="0">
                <a:pos x="csX2199" y="csY2199"/>
              </a:cxn>
              <a:cxn ang="0">
                <a:pos x="csX2200" y="csY2200"/>
              </a:cxn>
              <a:cxn ang="0">
                <a:pos x="csX2201" y="csY2201"/>
              </a:cxn>
              <a:cxn ang="0">
                <a:pos x="csX2202" y="csY2202"/>
              </a:cxn>
              <a:cxn ang="0">
                <a:pos x="csX2203" y="csY2203"/>
              </a:cxn>
              <a:cxn ang="0">
                <a:pos x="csX2204" y="csY2204"/>
              </a:cxn>
              <a:cxn ang="0">
                <a:pos x="csX2205" y="csY2205"/>
              </a:cxn>
              <a:cxn ang="0">
                <a:pos x="csX2206" y="csY2206"/>
              </a:cxn>
              <a:cxn ang="0">
                <a:pos x="csX2207" y="csY2207"/>
              </a:cxn>
              <a:cxn ang="0">
                <a:pos x="csX2208" y="csY2208"/>
              </a:cxn>
              <a:cxn ang="0">
                <a:pos x="csX2209" y="csY2209"/>
              </a:cxn>
              <a:cxn ang="0">
                <a:pos x="csX2210" y="csY2210"/>
              </a:cxn>
              <a:cxn ang="0">
                <a:pos x="csX2211" y="csY2211"/>
              </a:cxn>
              <a:cxn ang="0">
                <a:pos x="csX2212" y="csY2212"/>
              </a:cxn>
              <a:cxn ang="0">
                <a:pos x="csX2213" y="csY2213"/>
              </a:cxn>
              <a:cxn ang="0">
                <a:pos x="csX2214" y="csY2214"/>
              </a:cxn>
              <a:cxn ang="0">
                <a:pos x="csX2215" y="csY2215"/>
              </a:cxn>
              <a:cxn ang="0">
                <a:pos x="csX2216" y="csY2216"/>
              </a:cxn>
              <a:cxn ang="0">
                <a:pos x="csX2217" y="csY2217"/>
              </a:cxn>
              <a:cxn ang="0">
                <a:pos x="csX2218" y="csY2218"/>
              </a:cxn>
              <a:cxn ang="0">
                <a:pos x="csX2219" y="csY2219"/>
              </a:cxn>
              <a:cxn ang="0">
                <a:pos x="csX2220" y="csY2220"/>
              </a:cxn>
              <a:cxn ang="0">
                <a:pos x="csX2221" y="csY2221"/>
              </a:cxn>
              <a:cxn ang="0">
                <a:pos x="csX2222" y="csY2222"/>
              </a:cxn>
              <a:cxn ang="0">
                <a:pos x="csX2223" y="csY2223"/>
              </a:cxn>
              <a:cxn ang="0">
                <a:pos x="csX2224" y="csY2224"/>
              </a:cxn>
              <a:cxn ang="0">
                <a:pos x="csX2225" y="csY2225"/>
              </a:cxn>
              <a:cxn ang="0">
                <a:pos x="csX2226" y="csY2226"/>
              </a:cxn>
              <a:cxn ang="0">
                <a:pos x="csX2227" y="csY2227"/>
              </a:cxn>
              <a:cxn ang="0">
                <a:pos x="csX2228" y="csY2228"/>
              </a:cxn>
              <a:cxn ang="0">
                <a:pos x="csX2229" y="csY2229"/>
              </a:cxn>
              <a:cxn ang="0">
                <a:pos x="csX2230" y="csY2230"/>
              </a:cxn>
              <a:cxn ang="0">
                <a:pos x="csX2231" y="csY2231"/>
              </a:cxn>
              <a:cxn ang="0">
                <a:pos x="csX2232" y="csY2232"/>
              </a:cxn>
              <a:cxn ang="0">
                <a:pos x="csX2233" y="csY2233"/>
              </a:cxn>
              <a:cxn ang="0">
                <a:pos x="csX2234" y="csY2234"/>
              </a:cxn>
              <a:cxn ang="0">
                <a:pos x="csX2235" y="csY2235"/>
              </a:cxn>
              <a:cxn ang="0">
                <a:pos x="csX2236" y="csY2236"/>
              </a:cxn>
              <a:cxn ang="0">
                <a:pos x="csX2237" y="csY2237"/>
              </a:cxn>
              <a:cxn ang="0">
                <a:pos x="csX2238" y="csY2238"/>
              </a:cxn>
              <a:cxn ang="0">
                <a:pos x="csX2239" y="csY2239"/>
              </a:cxn>
              <a:cxn ang="0">
                <a:pos x="csX2240" y="csY2240"/>
              </a:cxn>
              <a:cxn ang="0">
                <a:pos x="csX2241" y="csY2241"/>
              </a:cxn>
              <a:cxn ang="0">
                <a:pos x="csX2242" y="csY2242"/>
              </a:cxn>
              <a:cxn ang="0">
                <a:pos x="csX2243" y="csY2243"/>
              </a:cxn>
              <a:cxn ang="0">
                <a:pos x="csX2244" y="csY2244"/>
              </a:cxn>
              <a:cxn ang="0">
                <a:pos x="csX2245" y="csY2245"/>
              </a:cxn>
              <a:cxn ang="0">
                <a:pos x="csX2246" y="csY2246"/>
              </a:cxn>
              <a:cxn ang="0">
                <a:pos x="csX2247" y="csY2247"/>
              </a:cxn>
              <a:cxn ang="0">
                <a:pos x="csX2248" y="csY2248"/>
              </a:cxn>
              <a:cxn ang="0">
                <a:pos x="csX2249" y="csY2249"/>
              </a:cxn>
              <a:cxn ang="0">
                <a:pos x="csX2250" y="csY2250"/>
              </a:cxn>
              <a:cxn ang="0">
                <a:pos x="csX2251" y="csY2251"/>
              </a:cxn>
              <a:cxn ang="0">
                <a:pos x="csX2252" y="csY2252"/>
              </a:cxn>
              <a:cxn ang="0">
                <a:pos x="csX2253" y="csY2253"/>
              </a:cxn>
              <a:cxn ang="0">
                <a:pos x="csX2254" y="csY2254"/>
              </a:cxn>
              <a:cxn ang="0">
                <a:pos x="csX2255" y="csY2255"/>
              </a:cxn>
              <a:cxn ang="0">
                <a:pos x="csX2256" y="csY2256"/>
              </a:cxn>
              <a:cxn ang="0">
                <a:pos x="csX2257" y="csY2257"/>
              </a:cxn>
              <a:cxn ang="0">
                <a:pos x="csX2258" y="csY2258"/>
              </a:cxn>
              <a:cxn ang="0">
                <a:pos x="csX2259" y="csY2259"/>
              </a:cxn>
              <a:cxn ang="0">
                <a:pos x="csX2260" y="csY2260"/>
              </a:cxn>
              <a:cxn ang="0">
                <a:pos x="csX2261" y="csY2261"/>
              </a:cxn>
              <a:cxn ang="0">
                <a:pos x="csX2262" y="csY2262"/>
              </a:cxn>
              <a:cxn ang="0">
                <a:pos x="csX2263" y="csY2263"/>
              </a:cxn>
              <a:cxn ang="0">
                <a:pos x="csX2264" y="csY2264"/>
              </a:cxn>
              <a:cxn ang="0">
                <a:pos x="csX2265" y="csY2265"/>
              </a:cxn>
              <a:cxn ang="0">
                <a:pos x="csX2266" y="csY2266"/>
              </a:cxn>
              <a:cxn ang="0">
                <a:pos x="csX2267" y="csY2267"/>
              </a:cxn>
              <a:cxn ang="0">
                <a:pos x="csX2268" y="csY2268"/>
              </a:cxn>
              <a:cxn ang="0">
                <a:pos x="csX2269" y="csY2269"/>
              </a:cxn>
              <a:cxn ang="0">
                <a:pos x="csX2270" y="csY2270"/>
              </a:cxn>
              <a:cxn ang="0">
                <a:pos x="csX2271" y="csY2271"/>
              </a:cxn>
              <a:cxn ang="0">
                <a:pos x="csX2272" y="csY2272"/>
              </a:cxn>
              <a:cxn ang="0">
                <a:pos x="csX2273" y="csY2273"/>
              </a:cxn>
              <a:cxn ang="0">
                <a:pos x="csX2274" y="csY2274"/>
              </a:cxn>
              <a:cxn ang="0">
                <a:pos x="csX2275" y="csY2275"/>
              </a:cxn>
              <a:cxn ang="0">
                <a:pos x="csX2276" y="csY2276"/>
              </a:cxn>
              <a:cxn ang="0">
                <a:pos x="csX2277" y="csY2277"/>
              </a:cxn>
              <a:cxn ang="0">
                <a:pos x="csX2278" y="csY2278"/>
              </a:cxn>
              <a:cxn ang="0">
                <a:pos x="csX2279" y="csY2279"/>
              </a:cxn>
              <a:cxn ang="0">
                <a:pos x="csX2280" y="csY2280"/>
              </a:cxn>
              <a:cxn ang="0">
                <a:pos x="csX2281" y="csY2281"/>
              </a:cxn>
              <a:cxn ang="0">
                <a:pos x="csX2282" y="csY2282"/>
              </a:cxn>
              <a:cxn ang="0">
                <a:pos x="csX2283" y="csY2283"/>
              </a:cxn>
              <a:cxn ang="0">
                <a:pos x="csX2284" y="csY2284"/>
              </a:cxn>
              <a:cxn ang="0">
                <a:pos x="csX2285" y="csY2285"/>
              </a:cxn>
              <a:cxn ang="0">
                <a:pos x="csX2286" y="csY2286"/>
              </a:cxn>
              <a:cxn ang="0">
                <a:pos x="csX2287" y="csY2287"/>
              </a:cxn>
              <a:cxn ang="0">
                <a:pos x="csX2288" y="csY2288"/>
              </a:cxn>
              <a:cxn ang="0">
                <a:pos x="csX2289" y="csY2289"/>
              </a:cxn>
              <a:cxn ang="0">
                <a:pos x="csX2290" y="csY2290"/>
              </a:cxn>
              <a:cxn ang="0">
                <a:pos x="csX2291" y="csY2291"/>
              </a:cxn>
              <a:cxn ang="0">
                <a:pos x="csX2292" y="csY2292"/>
              </a:cxn>
              <a:cxn ang="0">
                <a:pos x="csX2293" y="csY2293"/>
              </a:cxn>
              <a:cxn ang="0">
                <a:pos x="csX2294" y="csY2294"/>
              </a:cxn>
              <a:cxn ang="0">
                <a:pos x="csX2295" y="csY2295"/>
              </a:cxn>
              <a:cxn ang="0">
                <a:pos x="csX2296" y="csY2296"/>
              </a:cxn>
              <a:cxn ang="0">
                <a:pos x="csX2297" y="csY2297"/>
              </a:cxn>
              <a:cxn ang="0">
                <a:pos x="csX2298" y="csY2298"/>
              </a:cxn>
              <a:cxn ang="0">
                <a:pos x="csX2299" y="csY2299"/>
              </a:cxn>
              <a:cxn ang="0">
                <a:pos x="csX2300" y="csY2300"/>
              </a:cxn>
              <a:cxn ang="0">
                <a:pos x="csX2301" y="csY2301"/>
              </a:cxn>
              <a:cxn ang="0">
                <a:pos x="csX2302" y="csY2302"/>
              </a:cxn>
              <a:cxn ang="0">
                <a:pos x="csX2303" y="csY2303"/>
              </a:cxn>
              <a:cxn ang="0">
                <a:pos x="csX2304" y="csY2304"/>
              </a:cxn>
              <a:cxn ang="0">
                <a:pos x="csX2305" y="csY2305"/>
              </a:cxn>
              <a:cxn ang="0">
                <a:pos x="csX2306" y="csY2306"/>
              </a:cxn>
              <a:cxn ang="0">
                <a:pos x="csX2307" y="csY2307"/>
              </a:cxn>
              <a:cxn ang="0">
                <a:pos x="csX2308" y="csY2308"/>
              </a:cxn>
              <a:cxn ang="0">
                <a:pos x="csX2309" y="csY2309"/>
              </a:cxn>
              <a:cxn ang="0">
                <a:pos x="csX2310" y="csY2310"/>
              </a:cxn>
              <a:cxn ang="0">
                <a:pos x="csX2311" y="csY2311"/>
              </a:cxn>
              <a:cxn ang="0">
                <a:pos x="csX2312" y="csY2312"/>
              </a:cxn>
              <a:cxn ang="0">
                <a:pos x="csX2313" y="csY2313"/>
              </a:cxn>
              <a:cxn ang="0">
                <a:pos x="csX2314" y="csY2314"/>
              </a:cxn>
              <a:cxn ang="0">
                <a:pos x="csX2315" y="csY2315"/>
              </a:cxn>
              <a:cxn ang="0">
                <a:pos x="csX2316" y="csY2316"/>
              </a:cxn>
              <a:cxn ang="0">
                <a:pos x="csX2317" y="csY2317"/>
              </a:cxn>
              <a:cxn ang="0">
                <a:pos x="csX2318" y="csY2318"/>
              </a:cxn>
              <a:cxn ang="0">
                <a:pos x="csX2319" y="csY2319"/>
              </a:cxn>
              <a:cxn ang="0">
                <a:pos x="csX2320" y="csY2320"/>
              </a:cxn>
              <a:cxn ang="0">
                <a:pos x="csX2321" y="csY2321"/>
              </a:cxn>
              <a:cxn ang="0">
                <a:pos x="csX2322" y="csY2322"/>
              </a:cxn>
              <a:cxn ang="0">
                <a:pos x="csX2323" y="csY2323"/>
              </a:cxn>
              <a:cxn ang="0">
                <a:pos x="csX2324" y="csY2324"/>
              </a:cxn>
              <a:cxn ang="0">
                <a:pos x="csX2325" y="csY2325"/>
              </a:cxn>
              <a:cxn ang="0">
                <a:pos x="csX2326" y="csY2326"/>
              </a:cxn>
              <a:cxn ang="0">
                <a:pos x="csX2327" y="csY2327"/>
              </a:cxn>
              <a:cxn ang="0">
                <a:pos x="csX2328" y="csY2328"/>
              </a:cxn>
              <a:cxn ang="0">
                <a:pos x="csX2329" y="csY2329"/>
              </a:cxn>
              <a:cxn ang="0">
                <a:pos x="csX2330" y="csY2330"/>
              </a:cxn>
              <a:cxn ang="0">
                <a:pos x="csX2331" y="csY2331"/>
              </a:cxn>
              <a:cxn ang="0">
                <a:pos x="csX2332" y="csY2332"/>
              </a:cxn>
              <a:cxn ang="0">
                <a:pos x="csX2333" y="csY2333"/>
              </a:cxn>
              <a:cxn ang="0">
                <a:pos x="csX2334" y="csY2334"/>
              </a:cxn>
              <a:cxn ang="0">
                <a:pos x="csX2335" y="csY2335"/>
              </a:cxn>
              <a:cxn ang="0">
                <a:pos x="csX2336" y="csY2336"/>
              </a:cxn>
              <a:cxn ang="0">
                <a:pos x="csX2337" y="csY2337"/>
              </a:cxn>
              <a:cxn ang="0">
                <a:pos x="csX2338" y="csY2338"/>
              </a:cxn>
              <a:cxn ang="0">
                <a:pos x="csX2339" y="csY2339"/>
              </a:cxn>
              <a:cxn ang="0">
                <a:pos x="csX2340" y="csY2340"/>
              </a:cxn>
              <a:cxn ang="0">
                <a:pos x="csX2341" y="csY2341"/>
              </a:cxn>
              <a:cxn ang="0">
                <a:pos x="csX2342" y="csY2342"/>
              </a:cxn>
              <a:cxn ang="0">
                <a:pos x="csX2343" y="csY2343"/>
              </a:cxn>
              <a:cxn ang="0">
                <a:pos x="csX2344" y="csY2344"/>
              </a:cxn>
              <a:cxn ang="0">
                <a:pos x="csX2345" y="csY2345"/>
              </a:cxn>
              <a:cxn ang="0">
                <a:pos x="csX2346" y="csY2346"/>
              </a:cxn>
              <a:cxn ang="0">
                <a:pos x="csX2347" y="csY2347"/>
              </a:cxn>
              <a:cxn ang="0">
                <a:pos x="csX2348" y="csY2348"/>
              </a:cxn>
              <a:cxn ang="0">
                <a:pos x="csX2349" y="csY2349"/>
              </a:cxn>
              <a:cxn ang="0">
                <a:pos x="csX2350" y="csY2350"/>
              </a:cxn>
              <a:cxn ang="0">
                <a:pos x="csX2351" y="csY2351"/>
              </a:cxn>
              <a:cxn ang="0">
                <a:pos x="csX2352" y="csY2352"/>
              </a:cxn>
              <a:cxn ang="0">
                <a:pos x="csX2353" y="csY2353"/>
              </a:cxn>
              <a:cxn ang="0">
                <a:pos x="csX2354" y="csY2354"/>
              </a:cxn>
              <a:cxn ang="0">
                <a:pos x="csX2355" y="csY2355"/>
              </a:cxn>
              <a:cxn ang="0">
                <a:pos x="csX2356" y="csY2356"/>
              </a:cxn>
              <a:cxn ang="0">
                <a:pos x="csX2357" y="csY2357"/>
              </a:cxn>
              <a:cxn ang="0">
                <a:pos x="csX2358" y="csY2358"/>
              </a:cxn>
              <a:cxn ang="0">
                <a:pos x="csX2359" y="csY2359"/>
              </a:cxn>
              <a:cxn ang="0">
                <a:pos x="csX2360" y="csY2360"/>
              </a:cxn>
              <a:cxn ang="0">
                <a:pos x="csX2361" y="csY2361"/>
              </a:cxn>
              <a:cxn ang="0">
                <a:pos x="csX2362" y="csY2362"/>
              </a:cxn>
              <a:cxn ang="0">
                <a:pos x="csX2363" y="csY2363"/>
              </a:cxn>
              <a:cxn ang="0">
                <a:pos x="csX2364" y="csY2364"/>
              </a:cxn>
              <a:cxn ang="0">
                <a:pos x="csX2365" y="csY2365"/>
              </a:cxn>
              <a:cxn ang="0">
                <a:pos x="csX2366" y="csY2366"/>
              </a:cxn>
              <a:cxn ang="0">
                <a:pos x="csX2367" y="csY2367"/>
              </a:cxn>
              <a:cxn ang="0">
                <a:pos x="csX2368" y="csY2368"/>
              </a:cxn>
              <a:cxn ang="0">
                <a:pos x="csX2369" y="csY2369"/>
              </a:cxn>
              <a:cxn ang="0">
                <a:pos x="csX2370" y="csY2370"/>
              </a:cxn>
              <a:cxn ang="0">
                <a:pos x="csX2371" y="csY2371"/>
              </a:cxn>
              <a:cxn ang="0">
                <a:pos x="csX2372" y="csY2372"/>
              </a:cxn>
              <a:cxn ang="0">
                <a:pos x="csX2373" y="csY2373"/>
              </a:cxn>
              <a:cxn ang="0">
                <a:pos x="csX2374" y="csY2374"/>
              </a:cxn>
              <a:cxn ang="0">
                <a:pos x="csX2375" y="csY2375"/>
              </a:cxn>
              <a:cxn ang="0">
                <a:pos x="csX2376" y="csY2376"/>
              </a:cxn>
              <a:cxn ang="0">
                <a:pos x="csX2377" y="csY2377"/>
              </a:cxn>
              <a:cxn ang="0">
                <a:pos x="csX2378" y="csY2378"/>
              </a:cxn>
              <a:cxn ang="0">
                <a:pos x="csX2379" y="csY2379"/>
              </a:cxn>
              <a:cxn ang="0">
                <a:pos x="csX2380" y="csY2380"/>
              </a:cxn>
              <a:cxn ang="0">
                <a:pos x="csX2381" y="csY2381"/>
              </a:cxn>
              <a:cxn ang="0">
                <a:pos x="csX2382" y="csY2382"/>
              </a:cxn>
              <a:cxn ang="0">
                <a:pos x="csX2383" y="csY2383"/>
              </a:cxn>
              <a:cxn ang="0">
                <a:pos x="csX2384" y="csY2384"/>
              </a:cxn>
              <a:cxn ang="0">
                <a:pos x="csX2385" y="csY2385"/>
              </a:cxn>
              <a:cxn ang="0">
                <a:pos x="csX2386" y="csY2386"/>
              </a:cxn>
              <a:cxn ang="0">
                <a:pos x="csX2387" y="csY2387"/>
              </a:cxn>
              <a:cxn ang="0">
                <a:pos x="csX2388" y="csY2388"/>
              </a:cxn>
              <a:cxn ang="0">
                <a:pos x="csX2389" y="csY2389"/>
              </a:cxn>
              <a:cxn ang="0">
                <a:pos x="csX2390" y="csY2390"/>
              </a:cxn>
              <a:cxn ang="0">
                <a:pos x="csX2391" y="csY2391"/>
              </a:cxn>
              <a:cxn ang="0">
                <a:pos x="csX2392" y="csY2392"/>
              </a:cxn>
              <a:cxn ang="0">
                <a:pos x="csX2393" y="csY2393"/>
              </a:cxn>
              <a:cxn ang="0">
                <a:pos x="csX2394" y="csY2394"/>
              </a:cxn>
              <a:cxn ang="0">
                <a:pos x="csX2395" y="csY2395"/>
              </a:cxn>
              <a:cxn ang="0">
                <a:pos x="csX2396" y="csY2396"/>
              </a:cxn>
              <a:cxn ang="0">
                <a:pos x="csX2397" y="csY2397"/>
              </a:cxn>
              <a:cxn ang="0">
                <a:pos x="csX2398" y="csY2398"/>
              </a:cxn>
              <a:cxn ang="0">
                <a:pos x="csX2399" y="csY2399"/>
              </a:cxn>
              <a:cxn ang="0">
                <a:pos x="csX2400" y="csY2400"/>
              </a:cxn>
              <a:cxn ang="0">
                <a:pos x="csX2401" y="csY2401"/>
              </a:cxn>
              <a:cxn ang="0">
                <a:pos x="csX2402" y="csY2402"/>
              </a:cxn>
              <a:cxn ang="0">
                <a:pos x="csX2403" y="csY2403"/>
              </a:cxn>
              <a:cxn ang="0">
                <a:pos x="csX2404" y="csY2404"/>
              </a:cxn>
              <a:cxn ang="0">
                <a:pos x="csX2405" y="csY2405"/>
              </a:cxn>
              <a:cxn ang="0">
                <a:pos x="csX2406" y="csY2406"/>
              </a:cxn>
              <a:cxn ang="0">
                <a:pos x="csX2407" y="csY2407"/>
              </a:cxn>
              <a:cxn ang="0">
                <a:pos x="csX2408" y="csY2408"/>
              </a:cxn>
              <a:cxn ang="0">
                <a:pos x="csX2409" y="csY2409"/>
              </a:cxn>
              <a:cxn ang="0">
                <a:pos x="csX2410" y="csY2410"/>
              </a:cxn>
              <a:cxn ang="0">
                <a:pos x="csX2411" y="csY2411"/>
              </a:cxn>
              <a:cxn ang="0">
                <a:pos x="csX2412" y="csY2412"/>
              </a:cxn>
              <a:cxn ang="0">
                <a:pos x="csX2413" y="csY2413"/>
              </a:cxn>
              <a:cxn ang="0">
                <a:pos x="csX2414" y="csY2414"/>
              </a:cxn>
              <a:cxn ang="0">
                <a:pos x="csX2415" y="csY2415"/>
              </a:cxn>
              <a:cxn ang="0">
                <a:pos x="csX2416" y="csY2416"/>
              </a:cxn>
              <a:cxn ang="0">
                <a:pos x="csX2417" y="csY2417"/>
              </a:cxn>
              <a:cxn ang="0">
                <a:pos x="csX2418" y="csY2418"/>
              </a:cxn>
              <a:cxn ang="0">
                <a:pos x="csX2419" y="csY2419"/>
              </a:cxn>
              <a:cxn ang="0">
                <a:pos x="csX2420" y="csY2420"/>
              </a:cxn>
              <a:cxn ang="0">
                <a:pos x="csX2421" y="csY2421"/>
              </a:cxn>
              <a:cxn ang="0">
                <a:pos x="csX2422" y="csY2422"/>
              </a:cxn>
              <a:cxn ang="0">
                <a:pos x="csX2423" y="csY2423"/>
              </a:cxn>
              <a:cxn ang="0">
                <a:pos x="csX2424" y="csY2424"/>
              </a:cxn>
              <a:cxn ang="0">
                <a:pos x="csX2425" y="csY2425"/>
              </a:cxn>
              <a:cxn ang="0">
                <a:pos x="csX2426" y="csY2426"/>
              </a:cxn>
              <a:cxn ang="0">
                <a:pos x="csX2427" y="csY2427"/>
              </a:cxn>
              <a:cxn ang="0">
                <a:pos x="csX2428" y="csY2428"/>
              </a:cxn>
              <a:cxn ang="0">
                <a:pos x="csX2429" y="csY2429"/>
              </a:cxn>
              <a:cxn ang="0">
                <a:pos x="csX2430" y="csY2430"/>
              </a:cxn>
              <a:cxn ang="0">
                <a:pos x="csX2431" y="csY2431"/>
              </a:cxn>
              <a:cxn ang="0">
                <a:pos x="csX2432" y="csY2432"/>
              </a:cxn>
              <a:cxn ang="0">
                <a:pos x="csX2433" y="csY2433"/>
              </a:cxn>
              <a:cxn ang="0">
                <a:pos x="csX2434" y="csY2434"/>
              </a:cxn>
              <a:cxn ang="0">
                <a:pos x="csX2435" y="csY2435"/>
              </a:cxn>
              <a:cxn ang="0">
                <a:pos x="csX2436" y="csY2436"/>
              </a:cxn>
              <a:cxn ang="0">
                <a:pos x="csX2437" y="csY2437"/>
              </a:cxn>
              <a:cxn ang="0">
                <a:pos x="csX2438" y="csY2438"/>
              </a:cxn>
              <a:cxn ang="0">
                <a:pos x="csX2439" y="csY2439"/>
              </a:cxn>
              <a:cxn ang="0">
                <a:pos x="csX2440" y="csY2440"/>
              </a:cxn>
              <a:cxn ang="0">
                <a:pos x="csX2441" y="csY2441"/>
              </a:cxn>
              <a:cxn ang="0">
                <a:pos x="csX2442" y="csY2442"/>
              </a:cxn>
              <a:cxn ang="0">
                <a:pos x="csX2443" y="csY2443"/>
              </a:cxn>
              <a:cxn ang="0">
                <a:pos x="csX2444" y="csY2444"/>
              </a:cxn>
              <a:cxn ang="0">
                <a:pos x="csX2445" y="csY2445"/>
              </a:cxn>
              <a:cxn ang="0">
                <a:pos x="csX2446" y="csY2446"/>
              </a:cxn>
              <a:cxn ang="0">
                <a:pos x="csX2447" y="csY2447"/>
              </a:cxn>
              <a:cxn ang="0">
                <a:pos x="csX2448" y="csY2448"/>
              </a:cxn>
              <a:cxn ang="0">
                <a:pos x="csX2449" y="csY2449"/>
              </a:cxn>
              <a:cxn ang="0">
                <a:pos x="csX2450" y="csY2450"/>
              </a:cxn>
              <a:cxn ang="0">
                <a:pos x="csX2451" y="csY2451"/>
              </a:cxn>
              <a:cxn ang="0">
                <a:pos x="csX2452" y="csY2452"/>
              </a:cxn>
              <a:cxn ang="0">
                <a:pos x="csX2453" y="csY2453"/>
              </a:cxn>
              <a:cxn ang="0">
                <a:pos x="csX2454" y="csY2454"/>
              </a:cxn>
              <a:cxn ang="0">
                <a:pos x="csX2455" y="csY2455"/>
              </a:cxn>
              <a:cxn ang="0">
                <a:pos x="csX2456" y="csY2456"/>
              </a:cxn>
              <a:cxn ang="0">
                <a:pos x="csX2457" y="csY2457"/>
              </a:cxn>
              <a:cxn ang="0">
                <a:pos x="csX2458" y="csY2458"/>
              </a:cxn>
              <a:cxn ang="0">
                <a:pos x="csX2459" y="csY2459"/>
              </a:cxn>
              <a:cxn ang="0">
                <a:pos x="csX2460" y="csY2460"/>
              </a:cxn>
              <a:cxn ang="0">
                <a:pos x="csX2461" y="csY2461"/>
              </a:cxn>
              <a:cxn ang="0">
                <a:pos x="csX2462" y="csY2462"/>
              </a:cxn>
              <a:cxn ang="0">
                <a:pos x="csX2463" y="csY2463"/>
              </a:cxn>
              <a:cxn ang="0">
                <a:pos x="csX2464" y="csY2464"/>
              </a:cxn>
              <a:cxn ang="0">
                <a:pos x="csX2465" y="csY2465"/>
              </a:cxn>
              <a:cxn ang="0">
                <a:pos x="csX2466" y="csY2466"/>
              </a:cxn>
              <a:cxn ang="0">
                <a:pos x="csX2467" y="csY2467"/>
              </a:cxn>
              <a:cxn ang="0">
                <a:pos x="csX2468" y="csY2468"/>
              </a:cxn>
              <a:cxn ang="0">
                <a:pos x="csX2469" y="csY2469"/>
              </a:cxn>
              <a:cxn ang="0">
                <a:pos x="csX2470" y="csY2470"/>
              </a:cxn>
              <a:cxn ang="0">
                <a:pos x="csX2471" y="csY2471"/>
              </a:cxn>
              <a:cxn ang="0">
                <a:pos x="csX2472" y="csY2472"/>
              </a:cxn>
              <a:cxn ang="0">
                <a:pos x="csX2473" y="csY2473"/>
              </a:cxn>
              <a:cxn ang="0">
                <a:pos x="csX2474" y="csY2474"/>
              </a:cxn>
              <a:cxn ang="0">
                <a:pos x="csX2475" y="csY2475"/>
              </a:cxn>
              <a:cxn ang="0">
                <a:pos x="csX2476" y="csY2476"/>
              </a:cxn>
              <a:cxn ang="0">
                <a:pos x="csX2477" y="csY2477"/>
              </a:cxn>
              <a:cxn ang="0">
                <a:pos x="csX2478" y="csY2478"/>
              </a:cxn>
              <a:cxn ang="0">
                <a:pos x="csX2479" y="csY2479"/>
              </a:cxn>
              <a:cxn ang="0">
                <a:pos x="csX2480" y="csY2480"/>
              </a:cxn>
              <a:cxn ang="0">
                <a:pos x="csX2481" y="csY2481"/>
              </a:cxn>
              <a:cxn ang="0">
                <a:pos x="csX2482" y="csY2482"/>
              </a:cxn>
              <a:cxn ang="0">
                <a:pos x="csX2483" y="csY2483"/>
              </a:cxn>
              <a:cxn ang="0">
                <a:pos x="csX2484" y="csY2484"/>
              </a:cxn>
              <a:cxn ang="0">
                <a:pos x="csX2485" y="csY2485"/>
              </a:cxn>
              <a:cxn ang="0">
                <a:pos x="csX2486" y="csY2486"/>
              </a:cxn>
              <a:cxn ang="0">
                <a:pos x="csX2487" y="csY2487"/>
              </a:cxn>
              <a:cxn ang="0">
                <a:pos x="csX2488" y="csY2488"/>
              </a:cxn>
              <a:cxn ang="0">
                <a:pos x="csX2489" y="csY2489"/>
              </a:cxn>
              <a:cxn ang="0">
                <a:pos x="csX2490" y="csY2490"/>
              </a:cxn>
              <a:cxn ang="0">
                <a:pos x="csX2491" y="csY2491"/>
              </a:cxn>
              <a:cxn ang="0">
                <a:pos x="csX2492" y="csY2492"/>
              </a:cxn>
              <a:cxn ang="0">
                <a:pos x="csX2493" y="csY2493"/>
              </a:cxn>
              <a:cxn ang="0">
                <a:pos x="csX2494" y="csY2494"/>
              </a:cxn>
              <a:cxn ang="0">
                <a:pos x="csX2495" y="csY2495"/>
              </a:cxn>
              <a:cxn ang="0">
                <a:pos x="csX2496" y="csY2496"/>
              </a:cxn>
              <a:cxn ang="0">
                <a:pos x="csX2497" y="csY2497"/>
              </a:cxn>
              <a:cxn ang="0">
                <a:pos x="csX2498" y="csY2498"/>
              </a:cxn>
              <a:cxn ang="0">
                <a:pos x="csX2499" y="csY2499"/>
              </a:cxn>
              <a:cxn ang="0">
                <a:pos x="csX2500" y="csY2500"/>
              </a:cxn>
              <a:cxn ang="0">
                <a:pos x="csX2501" y="csY2501"/>
              </a:cxn>
              <a:cxn ang="0">
                <a:pos x="csX2502" y="csY2502"/>
              </a:cxn>
              <a:cxn ang="0">
                <a:pos x="csX2503" y="csY2503"/>
              </a:cxn>
              <a:cxn ang="0">
                <a:pos x="csX2504" y="csY2504"/>
              </a:cxn>
              <a:cxn ang="0">
                <a:pos x="csX2505" y="csY2505"/>
              </a:cxn>
              <a:cxn ang="0">
                <a:pos x="csX2506" y="csY2506"/>
              </a:cxn>
              <a:cxn ang="0">
                <a:pos x="csX2507" y="csY2507"/>
              </a:cxn>
              <a:cxn ang="0">
                <a:pos x="csX2508" y="csY2508"/>
              </a:cxn>
              <a:cxn ang="0">
                <a:pos x="csX2509" y="csY2509"/>
              </a:cxn>
              <a:cxn ang="0">
                <a:pos x="csX2510" y="csY2510"/>
              </a:cxn>
              <a:cxn ang="0">
                <a:pos x="csX2511" y="csY2511"/>
              </a:cxn>
              <a:cxn ang="0">
                <a:pos x="csX2512" y="csY2512"/>
              </a:cxn>
              <a:cxn ang="0">
                <a:pos x="csX2513" y="csY2513"/>
              </a:cxn>
              <a:cxn ang="0">
                <a:pos x="csX2514" y="csY2514"/>
              </a:cxn>
              <a:cxn ang="0">
                <a:pos x="csX2515" y="csY2515"/>
              </a:cxn>
              <a:cxn ang="0">
                <a:pos x="csX2516" y="csY2516"/>
              </a:cxn>
              <a:cxn ang="0">
                <a:pos x="csX2517" y="csY2517"/>
              </a:cxn>
              <a:cxn ang="0">
                <a:pos x="csX2518" y="csY2518"/>
              </a:cxn>
              <a:cxn ang="0">
                <a:pos x="csX2519" y="csY2519"/>
              </a:cxn>
              <a:cxn ang="0">
                <a:pos x="csX2520" y="csY2520"/>
              </a:cxn>
              <a:cxn ang="0">
                <a:pos x="csX2521" y="csY2521"/>
              </a:cxn>
              <a:cxn ang="0">
                <a:pos x="csX2522" y="csY2522"/>
              </a:cxn>
              <a:cxn ang="0">
                <a:pos x="csX2523" y="csY2523"/>
              </a:cxn>
              <a:cxn ang="0">
                <a:pos x="csX2524" y="csY2524"/>
              </a:cxn>
              <a:cxn ang="0">
                <a:pos x="csX2525" y="csY2525"/>
              </a:cxn>
              <a:cxn ang="0">
                <a:pos x="csX2526" y="csY2526"/>
              </a:cxn>
              <a:cxn ang="0">
                <a:pos x="csX2527" y="csY2527"/>
              </a:cxn>
              <a:cxn ang="0">
                <a:pos x="csX2528" y="csY2528"/>
              </a:cxn>
              <a:cxn ang="0">
                <a:pos x="csX2529" y="csY2529"/>
              </a:cxn>
              <a:cxn ang="0">
                <a:pos x="csX2530" y="csY2530"/>
              </a:cxn>
              <a:cxn ang="0">
                <a:pos x="csX2531" y="csY2531"/>
              </a:cxn>
              <a:cxn ang="0">
                <a:pos x="csX2532" y="csY2532"/>
              </a:cxn>
              <a:cxn ang="0">
                <a:pos x="csX2533" y="csY2533"/>
              </a:cxn>
              <a:cxn ang="0">
                <a:pos x="csX2534" y="csY2534"/>
              </a:cxn>
              <a:cxn ang="0">
                <a:pos x="csX2535" y="csY2535"/>
              </a:cxn>
              <a:cxn ang="0">
                <a:pos x="csX2536" y="csY2536"/>
              </a:cxn>
              <a:cxn ang="0">
                <a:pos x="csX2537" y="csY2537"/>
              </a:cxn>
              <a:cxn ang="0">
                <a:pos x="csX2538" y="csY2538"/>
              </a:cxn>
              <a:cxn ang="0">
                <a:pos x="csX2539" y="csY2539"/>
              </a:cxn>
              <a:cxn ang="0">
                <a:pos x="csX2540" y="csY2540"/>
              </a:cxn>
              <a:cxn ang="0">
                <a:pos x="csX2541" y="csY2541"/>
              </a:cxn>
              <a:cxn ang="0">
                <a:pos x="csX2542" y="csY2542"/>
              </a:cxn>
              <a:cxn ang="0">
                <a:pos x="csX2543" y="csY2543"/>
              </a:cxn>
              <a:cxn ang="0">
                <a:pos x="csX2544" y="csY2544"/>
              </a:cxn>
              <a:cxn ang="0">
                <a:pos x="csX2545" y="csY2545"/>
              </a:cxn>
              <a:cxn ang="0">
                <a:pos x="csX2546" y="csY2546"/>
              </a:cxn>
              <a:cxn ang="0">
                <a:pos x="csX2547" y="csY2547"/>
              </a:cxn>
              <a:cxn ang="0">
                <a:pos x="csX2548" y="csY2548"/>
              </a:cxn>
              <a:cxn ang="0">
                <a:pos x="csX2549" y="csY2549"/>
              </a:cxn>
              <a:cxn ang="0">
                <a:pos x="csX2550" y="csY2550"/>
              </a:cxn>
              <a:cxn ang="0">
                <a:pos x="csX2551" y="csY2551"/>
              </a:cxn>
              <a:cxn ang="0">
                <a:pos x="csX2552" y="csY2552"/>
              </a:cxn>
              <a:cxn ang="0">
                <a:pos x="csX2553" y="csY2553"/>
              </a:cxn>
              <a:cxn ang="0">
                <a:pos x="csX2554" y="csY2554"/>
              </a:cxn>
              <a:cxn ang="0">
                <a:pos x="csX2555" y="csY2555"/>
              </a:cxn>
              <a:cxn ang="0">
                <a:pos x="csX2556" y="csY2556"/>
              </a:cxn>
              <a:cxn ang="0">
                <a:pos x="csX2557" y="csY2557"/>
              </a:cxn>
              <a:cxn ang="0">
                <a:pos x="csX2558" y="csY2558"/>
              </a:cxn>
              <a:cxn ang="0">
                <a:pos x="csX2559" y="csY2559"/>
              </a:cxn>
              <a:cxn ang="0">
                <a:pos x="csX2560" y="csY2560"/>
              </a:cxn>
              <a:cxn ang="0">
                <a:pos x="csX2561" y="csY2561"/>
              </a:cxn>
              <a:cxn ang="0">
                <a:pos x="csX2562" y="csY2562"/>
              </a:cxn>
              <a:cxn ang="0">
                <a:pos x="csX2563" y="csY2563"/>
              </a:cxn>
              <a:cxn ang="0">
                <a:pos x="csX2564" y="csY2564"/>
              </a:cxn>
              <a:cxn ang="0">
                <a:pos x="csX2565" y="csY2565"/>
              </a:cxn>
              <a:cxn ang="0">
                <a:pos x="csX2566" y="csY2566"/>
              </a:cxn>
              <a:cxn ang="0">
                <a:pos x="csX2567" y="csY2567"/>
              </a:cxn>
              <a:cxn ang="0">
                <a:pos x="csX2568" y="csY2568"/>
              </a:cxn>
              <a:cxn ang="0">
                <a:pos x="csX2569" y="csY2569"/>
              </a:cxn>
              <a:cxn ang="0">
                <a:pos x="csX2570" y="csY2570"/>
              </a:cxn>
              <a:cxn ang="0">
                <a:pos x="csX2571" y="csY2571"/>
              </a:cxn>
              <a:cxn ang="0">
                <a:pos x="csX2572" y="csY2572"/>
              </a:cxn>
              <a:cxn ang="0">
                <a:pos x="csX2573" y="csY2573"/>
              </a:cxn>
              <a:cxn ang="0">
                <a:pos x="csX2574" y="csY2574"/>
              </a:cxn>
              <a:cxn ang="0">
                <a:pos x="csX2575" y="csY2575"/>
              </a:cxn>
              <a:cxn ang="0">
                <a:pos x="csX2576" y="csY2576"/>
              </a:cxn>
              <a:cxn ang="0">
                <a:pos x="csX2577" y="csY2577"/>
              </a:cxn>
              <a:cxn ang="0">
                <a:pos x="csX2578" y="csY2578"/>
              </a:cxn>
              <a:cxn ang="0">
                <a:pos x="csX2579" y="csY2579"/>
              </a:cxn>
              <a:cxn ang="0">
                <a:pos x="csX2580" y="csY2580"/>
              </a:cxn>
              <a:cxn ang="0">
                <a:pos x="csX2581" y="csY2581"/>
              </a:cxn>
              <a:cxn ang="0">
                <a:pos x="csX2582" y="csY2582"/>
              </a:cxn>
              <a:cxn ang="0">
                <a:pos x="csX2583" y="csY2583"/>
              </a:cxn>
              <a:cxn ang="0">
                <a:pos x="csX2584" y="csY2584"/>
              </a:cxn>
              <a:cxn ang="0">
                <a:pos x="csX2585" y="csY2585"/>
              </a:cxn>
              <a:cxn ang="0">
                <a:pos x="csX2586" y="csY2586"/>
              </a:cxn>
              <a:cxn ang="0">
                <a:pos x="csX2587" y="csY2587"/>
              </a:cxn>
              <a:cxn ang="0">
                <a:pos x="csX2588" y="csY2588"/>
              </a:cxn>
              <a:cxn ang="0">
                <a:pos x="csX2589" y="csY2589"/>
              </a:cxn>
              <a:cxn ang="0">
                <a:pos x="csX2590" y="csY2590"/>
              </a:cxn>
              <a:cxn ang="0">
                <a:pos x="csX2591" y="csY2591"/>
              </a:cxn>
              <a:cxn ang="0">
                <a:pos x="csX2592" y="csY2592"/>
              </a:cxn>
              <a:cxn ang="0">
                <a:pos x="csX2593" y="csY2593"/>
              </a:cxn>
              <a:cxn ang="0">
                <a:pos x="csX2594" y="csY2594"/>
              </a:cxn>
              <a:cxn ang="0">
                <a:pos x="csX2595" y="csY2595"/>
              </a:cxn>
              <a:cxn ang="0">
                <a:pos x="csX2596" y="csY2596"/>
              </a:cxn>
              <a:cxn ang="0">
                <a:pos x="csX2597" y="csY2597"/>
              </a:cxn>
              <a:cxn ang="0">
                <a:pos x="csX2598" y="csY2598"/>
              </a:cxn>
            </a:cxnLst>
            <a:rect l="l" t="t" r="r" b="b"/>
            <a:pathLst>
              <a:path w="326844" h="440383">
                <a:moveTo>
                  <a:pt x="49492" y="385465"/>
                </a:moveTo>
                <a:lnTo>
                  <a:pt x="49183" y="386237"/>
                </a:lnTo>
                <a:lnTo>
                  <a:pt x="48961" y="386498"/>
                </a:lnTo>
                <a:lnTo>
                  <a:pt x="48876" y="386327"/>
                </a:lnTo>
                <a:lnTo>
                  <a:pt x="48828" y="386200"/>
                </a:lnTo>
                <a:lnTo>
                  <a:pt x="46811" y="380796"/>
                </a:lnTo>
                <a:lnTo>
                  <a:pt x="46791" y="380745"/>
                </a:lnTo>
                <a:lnTo>
                  <a:pt x="40756" y="365355"/>
                </a:lnTo>
                <a:lnTo>
                  <a:pt x="39144" y="345657"/>
                </a:lnTo>
                <a:lnTo>
                  <a:pt x="38590" y="341233"/>
                </a:lnTo>
                <a:lnTo>
                  <a:pt x="37785" y="336107"/>
                </a:lnTo>
                <a:lnTo>
                  <a:pt x="37730" y="335737"/>
                </a:lnTo>
                <a:lnTo>
                  <a:pt x="37699" y="335530"/>
                </a:lnTo>
                <a:lnTo>
                  <a:pt x="37621" y="335074"/>
                </a:lnTo>
                <a:lnTo>
                  <a:pt x="37561" y="334682"/>
                </a:lnTo>
                <a:lnTo>
                  <a:pt x="37500" y="334274"/>
                </a:lnTo>
                <a:lnTo>
                  <a:pt x="37469" y="334077"/>
                </a:lnTo>
                <a:lnTo>
                  <a:pt x="37425" y="333836"/>
                </a:lnTo>
                <a:lnTo>
                  <a:pt x="37368" y="333434"/>
                </a:lnTo>
                <a:lnTo>
                  <a:pt x="37322" y="333128"/>
                </a:lnTo>
                <a:lnTo>
                  <a:pt x="37189" y="332305"/>
                </a:lnTo>
                <a:lnTo>
                  <a:pt x="37079" y="331628"/>
                </a:lnTo>
                <a:lnTo>
                  <a:pt x="37055" y="331448"/>
                </a:lnTo>
                <a:lnTo>
                  <a:pt x="36974" y="330902"/>
                </a:lnTo>
                <a:lnTo>
                  <a:pt x="36908" y="330448"/>
                </a:lnTo>
                <a:lnTo>
                  <a:pt x="36871" y="330238"/>
                </a:lnTo>
                <a:lnTo>
                  <a:pt x="36827" y="329955"/>
                </a:lnTo>
                <a:lnTo>
                  <a:pt x="36755" y="329512"/>
                </a:lnTo>
                <a:lnTo>
                  <a:pt x="36724" y="329315"/>
                </a:lnTo>
                <a:lnTo>
                  <a:pt x="36660" y="328886"/>
                </a:lnTo>
                <a:lnTo>
                  <a:pt x="36608" y="328533"/>
                </a:lnTo>
                <a:lnTo>
                  <a:pt x="36562" y="328230"/>
                </a:lnTo>
                <a:lnTo>
                  <a:pt x="36520" y="327969"/>
                </a:lnTo>
                <a:lnTo>
                  <a:pt x="36494" y="327772"/>
                </a:lnTo>
                <a:lnTo>
                  <a:pt x="36419" y="327324"/>
                </a:lnTo>
                <a:lnTo>
                  <a:pt x="36397" y="327173"/>
                </a:lnTo>
                <a:lnTo>
                  <a:pt x="36342" y="326814"/>
                </a:lnTo>
                <a:lnTo>
                  <a:pt x="36263" y="326331"/>
                </a:lnTo>
                <a:lnTo>
                  <a:pt x="36189" y="325862"/>
                </a:lnTo>
                <a:lnTo>
                  <a:pt x="36154" y="325601"/>
                </a:lnTo>
                <a:lnTo>
                  <a:pt x="36101" y="325283"/>
                </a:lnTo>
                <a:lnTo>
                  <a:pt x="36064" y="325057"/>
                </a:lnTo>
                <a:lnTo>
                  <a:pt x="36035" y="324873"/>
                </a:lnTo>
                <a:lnTo>
                  <a:pt x="36009" y="324665"/>
                </a:lnTo>
                <a:lnTo>
                  <a:pt x="35759" y="324330"/>
                </a:lnTo>
                <a:lnTo>
                  <a:pt x="34696" y="322863"/>
                </a:lnTo>
                <a:lnTo>
                  <a:pt x="33260" y="320883"/>
                </a:lnTo>
                <a:lnTo>
                  <a:pt x="32142" y="319353"/>
                </a:lnTo>
                <a:lnTo>
                  <a:pt x="30491" y="317082"/>
                </a:lnTo>
                <a:lnTo>
                  <a:pt x="27711" y="313263"/>
                </a:lnTo>
                <a:lnTo>
                  <a:pt x="21805" y="305114"/>
                </a:lnTo>
                <a:lnTo>
                  <a:pt x="17418" y="302577"/>
                </a:lnTo>
                <a:lnTo>
                  <a:pt x="17026" y="302700"/>
                </a:lnTo>
                <a:lnTo>
                  <a:pt x="15524" y="301459"/>
                </a:lnTo>
                <a:lnTo>
                  <a:pt x="13812" y="300023"/>
                </a:lnTo>
                <a:lnTo>
                  <a:pt x="12639" y="300365"/>
                </a:lnTo>
                <a:lnTo>
                  <a:pt x="9725" y="299598"/>
                </a:lnTo>
                <a:lnTo>
                  <a:pt x="9280" y="299510"/>
                </a:lnTo>
                <a:lnTo>
                  <a:pt x="9041" y="299140"/>
                </a:lnTo>
                <a:lnTo>
                  <a:pt x="5137" y="292981"/>
                </a:lnTo>
                <a:lnTo>
                  <a:pt x="4922" y="292639"/>
                </a:lnTo>
                <a:lnTo>
                  <a:pt x="4860" y="292536"/>
                </a:lnTo>
                <a:lnTo>
                  <a:pt x="4637" y="292273"/>
                </a:lnTo>
                <a:lnTo>
                  <a:pt x="4768" y="290743"/>
                </a:lnTo>
                <a:lnTo>
                  <a:pt x="5016" y="287845"/>
                </a:lnTo>
                <a:lnTo>
                  <a:pt x="5602" y="281068"/>
                </a:lnTo>
                <a:lnTo>
                  <a:pt x="5685" y="279935"/>
                </a:lnTo>
                <a:lnTo>
                  <a:pt x="6123" y="274401"/>
                </a:lnTo>
                <a:lnTo>
                  <a:pt x="6345" y="271659"/>
                </a:lnTo>
                <a:lnTo>
                  <a:pt x="6476" y="270039"/>
                </a:lnTo>
                <a:lnTo>
                  <a:pt x="6617" y="268329"/>
                </a:lnTo>
                <a:lnTo>
                  <a:pt x="6772" y="266428"/>
                </a:lnTo>
                <a:lnTo>
                  <a:pt x="3979" y="256260"/>
                </a:lnTo>
                <a:lnTo>
                  <a:pt x="3069" y="253063"/>
                </a:lnTo>
                <a:lnTo>
                  <a:pt x="2848" y="253028"/>
                </a:lnTo>
                <a:lnTo>
                  <a:pt x="2385" y="251950"/>
                </a:lnTo>
                <a:lnTo>
                  <a:pt x="2453" y="251496"/>
                </a:lnTo>
                <a:lnTo>
                  <a:pt x="1851" y="250251"/>
                </a:lnTo>
                <a:lnTo>
                  <a:pt x="1719" y="250132"/>
                </a:lnTo>
                <a:lnTo>
                  <a:pt x="1686" y="250012"/>
                </a:lnTo>
                <a:lnTo>
                  <a:pt x="1697" y="249924"/>
                </a:lnTo>
                <a:lnTo>
                  <a:pt x="1588" y="249565"/>
                </a:lnTo>
                <a:lnTo>
                  <a:pt x="1298" y="248834"/>
                </a:lnTo>
                <a:lnTo>
                  <a:pt x="1007" y="248124"/>
                </a:lnTo>
                <a:lnTo>
                  <a:pt x="684" y="247122"/>
                </a:lnTo>
                <a:lnTo>
                  <a:pt x="0" y="245463"/>
                </a:lnTo>
                <a:lnTo>
                  <a:pt x="77" y="245186"/>
                </a:lnTo>
                <a:lnTo>
                  <a:pt x="480" y="244811"/>
                </a:lnTo>
                <a:lnTo>
                  <a:pt x="774" y="244936"/>
                </a:lnTo>
                <a:lnTo>
                  <a:pt x="943" y="244711"/>
                </a:lnTo>
                <a:lnTo>
                  <a:pt x="842" y="244274"/>
                </a:lnTo>
                <a:lnTo>
                  <a:pt x="717" y="243862"/>
                </a:lnTo>
                <a:lnTo>
                  <a:pt x="726" y="243775"/>
                </a:lnTo>
                <a:lnTo>
                  <a:pt x="759" y="243597"/>
                </a:lnTo>
                <a:lnTo>
                  <a:pt x="1289" y="242652"/>
                </a:lnTo>
                <a:lnTo>
                  <a:pt x="4161" y="241258"/>
                </a:lnTo>
                <a:lnTo>
                  <a:pt x="4933" y="241370"/>
                </a:lnTo>
                <a:lnTo>
                  <a:pt x="8261" y="241894"/>
                </a:lnTo>
                <a:lnTo>
                  <a:pt x="8252" y="241854"/>
                </a:lnTo>
                <a:lnTo>
                  <a:pt x="7507" y="238693"/>
                </a:lnTo>
                <a:lnTo>
                  <a:pt x="7489" y="238618"/>
                </a:lnTo>
                <a:lnTo>
                  <a:pt x="7397" y="238228"/>
                </a:lnTo>
                <a:lnTo>
                  <a:pt x="7744" y="238105"/>
                </a:lnTo>
                <a:lnTo>
                  <a:pt x="7812" y="238081"/>
                </a:lnTo>
                <a:lnTo>
                  <a:pt x="9953" y="237316"/>
                </a:lnTo>
                <a:lnTo>
                  <a:pt x="11617" y="235040"/>
                </a:lnTo>
                <a:lnTo>
                  <a:pt x="11663" y="234972"/>
                </a:lnTo>
                <a:lnTo>
                  <a:pt x="11674" y="235025"/>
                </a:lnTo>
                <a:lnTo>
                  <a:pt x="13930" y="234856"/>
                </a:lnTo>
                <a:lnTo>
                  <a:pt x="16210" y="234672"/>
                </a:lnTo>
                <a:lnTo>
                  <a:pt x="20775" y="232940"/>
                </a:lnTo>
                <a:lnTo>
                  <a:pt x="21643" y="232622"/>
                </a:lnTo>
                <a:lnTo>
                  <a:pt x="21432" y="231980"/>
                </a:lnTo>
                <a:lnTo>
                  <a:pt x="20310" y="228332"/>
                </a:lnTo>
                <a:lnTo>
                  <a:pt x="20264" y="228202"/>
                </a:lnTo>
                <a:lnTo>
                  <a:pt x="20308" y="228012"/>
                </a:lnTo>
                <a:lnTo>
                  <a:pt x="20531" y="227067"/>
                </a:lnTo>
                <a:lnTo>
                  <a:pt x="20564" y="226661"/>
                </a:lnTo>
                <a:lnTo>
                  <a:pt x="20661" y="225372"/>
                </a:lnTo>
                <a:lnTo>
                  <a:pt x="20757" y="224375"/>
                </a:lnTo>
                <a:lnTo>
                  <a:pt x="20911" y="222410"/>
                </a:lnTo>
                <a:lnTo>
                  <a:pt x="21494" y="216254"/>
                </a:lnTo>
                <a:lnTo>
                  <a:pt x="21744" y="213674"/>
                </a:lnTo>
                <a:lnTo>
                  <a:pt x="21897" y="212152"/>
                </a:lnTo>
                <a:lnTo>
                  <a:pt x="22154" y="210157"/>
                </a:lnTo>
                <a:lnTo>
                  <a:pt x="22320" y="208969"/>
                </a:lnTo>
                <a:lnTo>
                  <a:pt x="22875" y="206623"/>
                </a:lnTo>
                <a:lnTo>
                  <a:pt x="22967" y="206312"/>
                </a:lnTo>
                <a:lnTo>
                  <a:pt x="23004" y="206064"/>
                </a:lnTo>
                <a:lnTo>
                  <a:pt x="23039" y="205981"/>
                </a:lnTo>
                <a:lnTo>
                  <a:pt x="22842" y="205733"/>
                </a:lnTo>
                <a:lnTo>
                  <a:pt x="22873" y="205718"/>
                </a:lnTo>
                <a:lnTo>
                  <a:pt x="23493" y="205284"/>
                </a:lnTo>
                <a:lnTo>
                  <a:pt x="24256" y="204444"/>
                </a:lnTo>
                <a:lnTo>
                  <a:pt x="26389" y="201853"/>
                </a:lnTo>
                <a:lnTo>
                  <a:pt x="26523" y="201690"/>
                </a:lnTo>
                <a:lnTo>
                  <a:pt x="26931" y="201210"/>
                </a:lnTo>
                <a:lnTo>
                  <a:pt x="28045" y="201835"/>
                </a:lnTo>
                <a:lnTo>
                  <a:pt x="29007" y="202379"/>
                </a:lnTo>
                <a:lnTo>
                  <a:pt x="29928" y="202359"/>
                </a:lnTo>
                <a:lnTo>
                  <a:pt x="30381" y="202037"/>
                </a:lnTo>
                <a:lnTo>
                  <a:pt x="30414" y="201783"/>
                </a:lnTo>
                <a:lnTo>
                  <a:pt x="30796" y="201357"/>
                </a:lnTo>
                <a:lnTo>
                  <a:pt x="31581" y="200980"/>
                </a:lnTo>
                <a:lnTo>
                  <a:pt x="32370" y="200482"/>
                </a:lnTo>
                <a:lnTo>
                  <a:pt x="32629" y="200320"/>
                </a:lnTo>
                <a:lnTo>
                  <a:pt x="33953" y="199443"/>
                </a:lnTo>
                <a:lnTo>
                  <a:pt x="34565" y="199068"/>
                </a:lnTo>
                <a:lnTo>
                  <a:pt x="35031" y="198652"/>
                </a:lnTo>
                <a:lnTo>
                  <a:pt x="35345" y="198338"/>
                </a:lnTo>
                <a:lnTo>
                  <a:pt x="35441" y="198301"/>
                </a:lnTo>
                <a:lnTo>
                  <a:pt x="35501" y="198279"/>
                </a:lnTo>
                <a:lnTo>
                  <a:pt x="35623" y="198233"/>
                </a:lnTo>
                <a:lnTo>
                  <a:pt x="35810" y="198152"/>
                </a:lnTo>
                <a:lnTo>
                  <a:pt x="35996" y="198016"/>
                </a:lnTo>
                <a:lnTo>
                  <a:pt x="36163" y="197896"/>
                </a:lnTo>
                <a:lnTo>
                  <a:pt x="36384" y="196900"/>
                </a:lnTo>
                <a:lnTo>
                  <a:pt x="36649" y="195258"/>
                </a:lnTo>
                <a:lnTo>
                  <a:pt x="36755" y="194381"/>
                </a:lnTo>
                <a:lnTo>
                  <a:pt x="36816" y="193745"/>
                </a:lnTo>
                <a:lnTo>
                  <a:pt x="36833" y="192910"/>
                </a:lnTo>
                <a:lnTo>
                  <a:pt x="36844" y="190369"/>
                </a:lnTo>
                <a:lnTo>
                  <a:pt x="36855" y="190323"/>
                </a:lnTo>
                <a:lnTo>
                  <a:pt x="36974" y="189863"/>
                </a:lnTo>
                <a:lnTo>
                  <a:pt x="36702" y="189323"/>
                </a:lnTo>
                <a:lnTo>
                  <a:pt x="36621" y="188911"/>
                </a:lnTo>
                <a:lnTo>
                  <a:pt x="36641" y="188718"/>
                </a:lnTo>
                <a:lnTo>
                  <a:pt x="36603" y="187648"/>
                </a:lnTo>
                <a:lnTo>
                  <a:pt x="35031" y="184987"/>
                </a:lnTo>
                <a:lnTo>
                  <a:pt x="35023" y="184321"/>
                </a:lnTo>
                <a:lnTo>
                  <a:pt x="35023" y="184283"/>
                </a:lnTo>
                <a:lnTo>
                  <a:pt x="34994" y="182163"/>
                </a:lnTo>
                <a:lnTo>
                  <a:pt x="35259" y="181238"/>
                </a:lnTo>
                <a:lnTo>
                  <a:pt x="35165" y="180767"/>
                </a:lnTo>
                <a:lnTo>
                  <a:pt x="35244" y="180683"/>
                </a:lnTo>
                <a:lnTo>
                  <a:pt x="35693" y="180194"/>
                </a:lnTo>
                <a:lnTo>
                  <a:pt x="35413" y="179828"/>
                </a:lnTo>
                <a:lnTo>
                  <a:pt x="35167" y="179530"/>
                </a:lnTo>
                <a:lnTo>
                  <a:pt x="35021" y="179166"/>
                </a:lnTo>
                <a:lnTo>
                  <a:pt x="34718" y="178645"/>
                </a:lnTo>
                <a:lnTo>
                  <a:pt x="34641" y="178513"/>
                </a:lnTo>
                <a:lnTo>
                  <a:pt x="33863" y="177630"/>
                </a:lnTo>
                <a:lnTo>
                  <a:pt x="33762" y="177312"/>
                </a:lnTo>
                <a:lnTo>
                  <a:pt x="33635" y="176913"/>
                </a:lnTo>
                <a:lnTo>
                  <a:pt x="33721" y="176770"/>
                </a:lnTo>
                <a:lnTo>
                  <a:pt x="33550" y="176402"/>
                </a:lnTo>
                <a:lnTo>
                  <a:pt x="33267" y="175775"/>
                </a:lnTo>
                <a:lnTo>
                  <a:pt x="32771" y="175189"/>
                </a:lnTo>
                <a:lnTo>
                  <a:pt x="32738" y="175126"/>
                </a:lnTo>
                <a:lnTo>
                  <a:pt x="32427" y="174523"/>
                </a:lnTo>
                <a:lnTo>
                  <a:pt x="32352" y="173881"/>
                </a:lnTo>
                <a:lnTo>
                  <a:pt x="31815" y="172085"/>
                </a:lnTo>
                <a:lnTo>
                  <a:pt x="31894" y="171844"/>
                </a:lnTo>
                <a:lnTo>
                  <a:pt x="31973" y="171603"/>
                </a:lnTo>
                <a:lnTo>
                  <a:pt x="31991" y="170765"/>
                </a:lnTo>
                <a:lnTo>
                  <a:pt x="31778" y="169704"/>
                </a:lnTo>
                <a:lnTo>
                  <a:pt x="31822" y="169101"/>
                </a:lnTo>
                <a:lnTo>
                  <a:pt x="31824" y="169086"/>
                </a:lnTo>
                <a:lnTo>
                  <a:pt x="31833" y="168974"/>
                </a:lnTo>
                <a:lnTo>
                  <a:pt x="32918" y="168534"/>
                </a:lnTo>
                <a:lnTo>
                  <a:pt x="33403" y="168547"/>
                </a:lnTo>
                <a:lnTo>
                  <a:pt x="33449" y="168547"/>
                </a:lnTo>
                <a:lnTo>
                  <a:pt x="33497" y="167775"/>
                </a:lnTo>
                <a:lnTo>
                  <a:pt x="33400" y="167674"/>
                </a:lnTo>
                <a:lnTo>
                  <a:pt x="32857" y="167106"/>
                </a:lnTo>
                <a:lnTo>
                  <a:pt x="32848" y="166499"/>
                </a:lnTo>
                <a:lnTo>
                  <a:pt x="32800" y="166030"/>
                </a:lnTo>
                <a:lnTo>
                  <a:pt x="33308" y="164787"/>
                </a:lnTo>
                <a:lnTo>
                  <a:pt x="33398" y="164112"/>
                </a:lnTo>
                <a:lnTo>
                  <a:pt x="33501" y="163333"/>
                </a:lnTo>
                <a:lnTo>
                  <a:pt x="33536" y="163062"/>
                </a:lnTo>
                <a:lnTo>
                  <a:pt x="33835" y="161687"/>
                </a:lnTo>
                <a:lnTo>
                  <a:pt x="33916" y="161314"/>
                </a:lnTo>
                <a:lnTo>
                  <a:pt x="34503" y="160372"/>
                </a:lnTo>
                <a:lnTo>
                  <a:pt x="34819" y="160130"/>
                </a:lnTo>
                <a:lnTo>
                  <a:pt x="34102" y="160111"/>
                </a:lnTo>
                <a:lnTo>
                  <a:pt x="32942" y="159321"/>
                </a:lnTo>
                <a:lnTo>
                  <a:pt x="30605" y="159484"/>
                </a:lnTo>
                <a:lnTo>
                  <a:pt x="29406" y="159293"/>
                </a:lnTo>
                <a:lnTo>
                  <a:pt x="29228" y="159251"/>
                </a:lnTo>
                <a:lnTo>
                  <a:pt x="28878" y="159558"/>
                </a:lnTo>
                <a:lnTo>
                  <a:pt x="28080" y="160260"/>
                </a:lnTo>
                <a:lnTo>
                  <a:pt x="26558" y="161851"/>
                </a:lnTo>
                <a:lnTo>
                  <a:pt x="26328" y="162125"/>
                </a:lnTo>
                <a:lnTo>
                  <a:pt x="26273" y="162191"/>
                </a:lnTo>
                <a:lnTo>
                  <a:pt x="25493" y="163119"/>
                </a:lnTo>
                <a:lnTo>
                  <a:pt x="23949" y="164254"/>
                </a:lnTo>
                <a:lnTo>
                  <a:pt x="23572" y="164631"/>
                </a:lnTo>
                <a:lnTo>
                  <a:pt x="19727" y="165050"/>
                </a:lnTo>
                <a:lnTo>
                  <a:pt x="18856" y="164208"/>
                </a:lnTo>
                <a:lnTo>
                  <a:pt x="17615" y="163406"/>
                </a:lnTo>
                <a:lnTo>
                  <a:pt x="17526" y="163108"/>
                </a:lnTo>
                <a:lnTo>
                  <a:pt x="17309" y="162831"/>
                </a:lnTo>
                <a:lnTo>
                  <a:pt x="16532" y="162825"/>
                </a:lnTo>
                <a:lnTo>
                  <a:pt x="16458" y="162603"/>
                </a:lnTo>
                <a:lnTo>
                  <a:pt x="16438" y="162540"/>
                </a:lnTo>
                <a:lnTo>
                  <a:pt x="16210" y="161783"/>
                </a:lnTo>
                <a:lnTo>
                  <a:pt x="16120" y="161018"/>
                </a:lnTo>
                <a:lnTo>
                  <a:pt x="16377" y="160481"/>
                </a:lnTo>
                <a:lnTo>
                  <a:pt x="17293" y="159685"/>
                </a:lnTo>
                <a:lnTo>
                  <a:pt x="17605" y="159409"/>
                </a:lnTo>
                <a:lnTo>
                  <a:pt x="17580" y="158458"/>
                </a:lnTo>
                <a:lnTo>
                  <a:pt x="17151" y="156732"/>
                </a:lnTo>
                <a:lnTo>
                  <a:pt x="16936" y="154827"/>
                </a:lnTo>
                <a:lnTo>
                  <a:pt x="16776" y="153299"/>
                </a:lnTo>
                <a:lnTo>
                  <a:pt x="16855" y="151732"/>
                </a:lnTo>
                <a:lnTo>
                  <a:pt x="16723" y="151074"/>
                </a:lnTo>
                <a:lnTo>
                  <a:pt x="16605" y="149837"/>
                </a:lnTo>
                <a:lnTo>
                  <a:pt x="16561" y="149346"/>
                </a:lnTo>
                <a:lnTo>
                  <a:pt x="16162" y="148787"/>
                </a:lnTo>
                <a:lnTo>
                  <a:pt x="16940" y="148325"/>
                </a:lnTo>
                <a:lnTo>
                  <a:pt x="17651" y="147711"/>
                </a:lnTo>
                <a:lnTo>
                  <a:pt x="18150" y="147193"/>
                </a:lnTo>
                <a:lnTo>
                  <a:pt x="18477" y="146930"/>
                </a:lnTo>
                <a:lnTo>
                  <a:pt x="18918" y="146341"/>
                </a:lnTo>
                <a:lnTo>
                  <a:pt x="19216" y="145781"/>
                </a:lnTo>
                <a:lnTo>
                  <a:pt x="19304" y="145475"/>
                </a:lnTo>
                <a:lnTo>
                  <a:pt x="19576" y="145058"/>
                </a:lnTo>
                <a:lnTo>
                  <a:pt x="20102" y="144381"/>
                </a:lnTo>
                <a:lnTo>
                  <a:pt x="20137" y="144361"/>
                </a:lnTo>
                <a:lnTo>
                  <a:pt x="20347" y="144284"/>
                </a:lnTo>
                <a:lnTo>
                  <a:pt x="20437" y="144221"/>
                </a:lnTo>
                <a:lnTo>
                  <a:pt x="20558" y="144063"/>
                </a:lnTo>
                <a:lnTo>
                  <a:pt x="21016" y="144061"/>
                </a:lnTo>
                <a:lnTo>
                  <a:pt x="21297" y="143931"/>
                </a:lnTo>
                <a:lnTo>
                  <a:pt x="21402" y="143839"/>
                </a:lnTo>
                <a:lnTo>
                  <a:pt x="21446" y="143675"/>
                </a:lnTo>
                <a:lnTo>
                  <a:pt x="21498" y="143635"/>
                </a:lnTo>
                <a:lnTo>
                  <a:pt x="21636" y="143587"/>
                </a:lnTo>
                <a:lnTo>
                  <a:pt x="21978" y="143580"/>
                </a:lnTo>
                <a:lnTo>
                  <a:pt x="22099" y="143578"/>
                </a:lnTo>
                <a:lnTo>
                  <a:pt x="22726" y="143149"/>
                </a:lnTo>
                <a:lnTo>
                  <a:pt x="22776" y="143094"/>
                </a:lnTo>
                <a:lnTo>
                  <a:pt x="22787" y="143056"/>
                </a:lnTo>
                <a:lnTo>
                  <a:pt x="23449" y="140912"/>
                </a:lnTo>
                <a:lnTo>
                  <a:pt x="23517" y="140408"/>
                </a:lnTo>
                <a:lnTo>
                  <a:pt x="24841" y="140908"/>
                </a:lnTo>
                <a:lnTo>
                  <a:pt x="25451" y="141208"/>
                </a:lnTo>
                <a:lnTo>
                  <a:pt x="25517" y="141114"/>
                </a:lnTo>
                <a:lnTo>
                  <a:pt x="25642" y="140855"/>
                </a:lnTo>
                <a:lnTo>
                  <a:pt x="25065" y="140498"/>
                </a:lnTo>
                <a:lnTo>
                  <a:pt x="24513" y="139867"/>
                </a:lnTo>
                <a:lnTo>
                  <a:pt x="24675" y="139720"/>
                </a:lnTo>
                <a:lnTo>
                  <a:pt x="24995" y="139840"/>
                </a:lnTo>
                <a:lnTo>
                  <a:pt x="24997" y="139518"/>
                </a:lnTo>
                <a:lnTo>
                  <a:pt x="25398" y="139222"/>
                </a:lnTo>
                <a:lnTo>
                  <a:pt x="25530" y="139112"/>
                </a:lnTo>
                <a:lnTo>
                  <a:pt x="25256" y="136587"/>
                </a:lnTo>
                <a:lnTo>
                  <a:pt x="24710" y="136023"/>
                </a:lnTo>
                <a:lnTo>
                  <a:pt x="24300" y="135800"/>
                </a:lnTo>
                <a:lnTo>
                  <a:pt x="24315" y="135302"/>
                </a:lnTo>
                <a:lnTo>
                  <a:pt x="24396" y="134894"/>
                </a:lnTo>
                <a:lnTo>
                  <a:pt x="24241" y="134506"/>
                </a:lnTo>
                <a:lnTo>
                  <a:pt x="24046" y="134250"/>
                </a:lnTo>
                <a:lnTo>
                  <a:pt x="23945" y="134131"/>
                </a:lnTo>
                <a:lnTo>
                  <a:pt x="23846" y="133989"/>
                </a:lnTo>
                <a:lnTo>
                  <a:pt x="23112" y="132698"/>
                </a:lnTo>
                <a:lnTo>
                  <a:pt x="22465" y="131001"/>
                </a:lnTo>
                <a:lnTo>
                  <a:pt x="23414" y="130608"/>
                </a:lnTo>
                <a:lnTo>
                  <a:pt x="24265" y="131049"/>
                </a:lnTo>
                <a:lnTo>
                  <a:pt x="24510" y="131172"/>
                </a:lnTo>
                <a:lnTo>
                  <a:pt x="24745" y="131292"/>
                </a:lnTo>
                <a:lnTo>
                  <a:pt x="24938" y="131389"/>
                </a:lnTo>
                <a:lnTo>
                  <a:pt x="25361" y="131566"/>
                </a:lnTo>
                <a:lnTo>
                  <a:pt x="25843" y="131768"/>
                </a:lnTo>
                <a:lnTo>
                  <a:pt x="25999" y="131849"/>
                </a:lnTo>
                <a:lnTo>
                  <a:pt x="26025" y="131862"/>
                </a:lnTo>
                <a:lnTo>
                  <a:pt x="26056" y="131880"/>
                </a:lnTo>
                <a:lnTo>
                  <a:pt x="26413" y="132077"/>
                </a:lnTo>
                <a:lnTo>
                  <a:pt x="27233" y="132248"/>
                </a:lnTo>
                <a:lnTo>
                  <a:pt x="27898" y="132360"/>
                </a:lnTo>
                <a:lnTo>
                  <a:pt x="28463" y="132443"/>
                </a:lnTo>
                <a:lnTo>
                  <a:pt x="29864" y="132649"/>
                </a:lnTo>
                <a:lnTo>
                  <a:pt x="30338" y="132724"/>
                </a:lnTo>
                <a:lnTo>
                  <a:pt x="30627" y="132766"/>
                </a:lnTo>
                <a:lnTo>
                  <a:pt x="31390" y="132737"/>
                </a:lnTo>
                <a:lnTo>
                  <a:pt x="32282" y="132678"/>
                </a:lnTo>
                <a:lnTo>
                  <a:pt x="32984" y="132638"/>
                </a:lnTo>
                <a:lnTo>
                  <a:pt x="33567" y="132535"/>
                </a:lnTo>
                <a:lnTo>
                  <a:pt x="34196" y="132415"/>
                </a:lnTo>
                <a:lnTo>
                  <a:pt x="34400" y="132448"/>
                </a:lnTo>
                <a:lnTo>
                  <a:pt x="34519" y="132467"/>
                </a:lnTo>
                <a:lnTo>
                  <a:pt x="34622" y="132656"/>
                </a:lnTo>
                <a:lnTo>
                  <a:pt x="34972" y="132645"/>
                </a:lnTo>
                <a:lnTo>
                  <a:pt x="34983" y="132568"/>
                </a:lnTo>
                <a:lnTo>
                  <a:pt x="35266" y="132649"/>
                </a:lnTo>
                <a:lnTo>
                  <a:pt x="35301" y="132842"/>
                </a:lnTo>
                <a:lnTo>
                  <a:pt x="35095" y="132978"/>
                </a:lnTo>
                <a:lnTo>
                  <a:pt x="35198" y="133241"/>
                </a:lnTo>
                <a:lnTo>
                  <a:pt x="35707" y="133213"/>
                </a:lnTo>
                <a:lnTo>
                  <a:pt x="36169" y="133206"/>
                </a:lnTo>
                <a:lnTo>
                  <a:pt x="36252" y="133684"/>
                </a:lnTo>
                <a:lnTo>
                  <a:pt x="36976" y="133792"/>
                </a:lnTo>
                <a:lnTo>
                  <a:pt x="37502" y="133860"/>
                </a:lnTo>
                <a:lnTo>
                  <a:pt x="37581" y="133868"/>
                </a:lnTo>
                <a:lnTo>
                  <a:pt x="37660" y="133877"/>
                </a:lnTo>
                <a:lnTo>
                  <a:pt x="38234" y="133711"/>
                </a:lnTo>
                <a:lnTo>
                  <a:pt x="39243" y="133711"/>
                </a:lnTo>
                <a:lnTo>
                  <a:pt x="39567" y="133643"/>
                </a:lnTo>
                <a:lnTo>
                  <a:pt x="40181" y="133522"/>
                </a:lnTo>
                <a:lnTo>
                  <a:pt x="40493" y="133469"/>
                </a:lnTo>
                <a:lnTo>
                  <a:pt x="40778" y="133415"/>
                </a:lnTo>
                <a:lnTo>
                  <a:pt x="41041" y="133274"/>
                </a:lnTo>
                <a:lnTo>
                  <a:pt x="41383" y="133094"/>
                </a:lnTo>
                <a:lnTo>
                  <a:pt x="41635" y="133068"/>
                </a:lnTo>
                <a:lnTo>
                  <a:pt x="41946" y="133244"/>
                </a:lnTo>
                <a:lnTo>
                  <a:pt x="42086" y="133331"/>
                </a:lnTo>
                <a:lnTo>
                  <a:pt x="42382" y="133500"/>
                </a:lnTo>
                <a:lnTo>
                  <a:pt x="42608" y="133759"/>
                </a:lnTo>
                <a:lnTo>
                  <a:pt x="42814" y="133998"/>
                </a:lnTo>
                <a:lnTo>
                  <a:pt x="43075" y="134344"/>
                </a:lnTo>
                <a:lnTo>
                  <a:pt x="43323" y="134669"/>
                </a:lnTo>
                <a:lnTo>
                  <a:pt x="43500" y="134813"/>
                </a:lnTo>
                <a:lnTo>
                  <a:pt x="43542" y="134811"/>
                </a:lnTo>
                <a:lnTo>
                  <a:pt x="43678" y="134776"/>
                </a:lnTo>
                <a:lnTo>
                  <a:pt x="43895" y="134723"/>
                </a:lnTo>
                <a:lnTo>
                  <a:pt x="44187" y="134658"/>
                </a:lnTo>
                <a:lnTo>
                  <a:pt x="44706" y="134537"/>
                </a:lnTo>
                <a:lnTo>
                  <a:pt x="44996" y="134463"/>
                </a:lnTo>
                <a:lnTo>
                  <a:pt x="45068" y="134412"/>
                </a:lnTo>
                <a:lnTo>
                  <a:pt x="45208" y="134302"/>
                </a:lnTo>
                <a:lnTo>
                  <a:pt x="45243" y="134276"/>
                </a:lnTo>
                <a:lnTo>
                  <a:pt x="45447" y="134127"/>
                </a:lnTo>
                <a:lnTo>
                  <a:pt x="45941" y="133759"/>
                </a:lnTo>
                <a:lnTo>
                  <a:pt x="46024" y="133697"/>
                </a:lnTo>
                <a:lnTo>
                  <a:pt x="46414" y="133408"/>
                </a:lnTo>
                <a:lnTo>
                  <a:pt x="47260" y="133434"/>
                </a:lnTo>
                <a:lnTo>
                  <a:pt x="47491" y="133305"/>
                </a:lnTo>
                <a:lnTo>
                  <a:pt x="47883" y="133086"/>
                </a:lnTo>
                <a:lnTo>
                  <a:pt x="48238" y="132785"/>
                </a:lnTo>
                <a:lnTo>
                  <a:pt x="48495" y="132570"/>
                </a:lnTo>
                <a:lnTo>
                  <a:pt x="48753" y="132371"/>
                </a:lnTo>
                <a:lnTo>
                  <a:pt x="48885" y="132268"/>
                </a:lnTo>
                <a:lnTo>
                  <a:pt x="49023" y="132158"/>
                </a:lnTo>
                <a:lnTo>
                  <a:pt x="49253" y="131985"/>
                </a:lnTo>
                <a:lnTo>
                  <a:pt x="49510" y="131801"/>
                </a:lnTo>
                <a:lnTo>
                  <a:pt x="49711" y="131654"/>
                </a:lnTo>
                <a:lnTo>
                  <a:pt x="49801" y="131582"/>
                </a:lnTo>
                <a:lnTo>
                  <a:pt x="49922" y="131356"/>
                </a:lnTo>
                <a:lnTo>
                  <a:pt x="49968" y="131323"/>
                </a:lnTo>
                <a:lnTo>
                  <a:pt x="50126" y="131209"/>
                </a:lnTo>
                <a:lnTo>
                  <a:pt x="50345" y="131218"/>
                </a:lnTo>
                <a:lnTo>
                  <a:pt x="50636" y="131095"/>
                </a:lnTo>
                <a:lnTo>
                  <a:pt x="50772" y="131034"/>
                </a:lnTo>
                <a:lnTo>
                  <a:pt x="50889" y="131021"/>
                </a:lnTo>
                <a:lnTo>
                  <a:pt x="51053" y="131049"/>
                </a:lnTo>
                <a:lnTo>
                  <a:pt x="51691" y="131220"/>
                </a:lnTo>
                <a:lnTo>
                  <a:pt x="51895" y="131082"/>
                </a:lnTo>
                <a:lnTo>
                  <a:pt x="52068" y="130966"/>
                </a:lnTo>
                <a:lnTo>
                  <a:pt x="52169" y="130896"/>
                </a:lnTo>
                <a:lnTo>
                  <a:pt x="52426" y="130727"/>
                </a:lnTo>
                <a:lnTo>
                  <a:pt x="52664" y="130565"/>
                </a:lnTo>
                <a:lnTo>
                  <a:pt x="52963" y="130378"/>
                </a:lnTo>
                <a:lnTo>
                  <a:pt x="53313" y="130146"/>
                </a:lnTo>
                <a:lnTo>
                  <a:pt x="53441" y="130198"/>
                </a:lnTo>
                <a:lnTo>
                  <a:pt x="53754" y="130144"/>
                </a:lnTo>
                <a:lnTo>
                  <a:pt x="53870" y="129120"/>
                </a:lnTo>
                <a:lnTo>
                  <a:pt x="53699" y="128565"/>
                </a:lnTo>
                <a:lnTo>
                  <a:pt x="53434" y="127896"/>
                </a:lnTo>
                <a:lnTo>
                  <a:pt x="53726" y="127611"/>
                </a:lnTo>
                <a:lnTo>
                  <a:pt x="53533" y="127473"/>
                </a:lnTo>
                <a:lnTo>
                  <a:pt x="53526" y="127377"/>
                </a:lnTo>
                <a:lnTo>
                  <a:pt x="53669" y="127305"/>
                </a:lnTo>
                <a:lnTo>
                  <a:pt x="53647" y="127033"/>
                </a:lnTo>
                <a:lnTo>
                  <a:pt x="53388" y="126965"/>
                </a:lnTo>
                <a:lnTo>
                  <a:pt x="53263" y="126693"/>
                </a:lnTo>
                <a:lnTo>
                  <a:pt x="53180" y="126555"/>
                </a:lnTo>
                <a:lnTo>
                  <a:pt x="53167" y="126340"/>
                </a:lnTo>
                <a:lnTo>
                  <a:pt x="53480" y="125921"/>
                </a:lnTo>
                <a:lnTo>
                  <a:pt x="53474" y="125533"/>
                </a:lnTo>
                <a:lnTo>
                  <a:pt x="53614" y="125336"/>
                </a:lnTo>
                <a:lnTo>
                  <a:pt x="53789" y="124273"/>
                </a:lnTo>
                <a:lnTo>
                  <a:pt x="54006" y="124045"/>
                </a:lnTo>
                <a:lnTo>
                  <a:pt x="53958" y="123437"/>
                </a:lnTo>
                <a:lnTo>
                  <a:pt x="54225" y="122716"/>
                </a:lnTo>
                <a:lnTo>
                  <a:pt x="54234" y="122692"/>
                </a:lnTo>
                <a:lnTo>
                  <a:pt x="54096" y="122455"/>
                </a:lnTo>
                <a:lnTo>
                  <a:pt x="54173" y="122161"/>
                </a:lnTo>
                <a:lnTo>
                  <a:pt x="54364" y="122019"/>
                </a:lnTo>
                <a:lnTo>
                  <a:pt x="54456" y="121749"/>
                </a:lnTo>
                <a:lnTo>
                  <a:pt x="54673" y="121646"/>
                </a:lnTo>
                <a:lnTo>
                  <a:pt x="55017" y="121258"/>
                </a:lnTo>
                <a:lnTo>
                  <a:pt x="55760" y="120471"/>
                </a:lnTo>
                <a:lnTo>
                  <a:pt x="56832" y="119112"/>
                </a:lnTo>
                <a:lnTo>
                  <a:pt x="56933" y="119046"/>
                </a:lnTo>
                <a:lnTo>
                  <a:pt x="57597" y="118614"/>
                </a:lnTo>
                <a:lnTo>
                  <a:pt x="57766" y="118410"/>
                </a:lnTo>
                <a:lnTo>
                  <a:pt x="58154" y="117952"/>
                </a:lnTo>
                <a:lnTo>
                  <a:pt x="58529" y="117827"/>
                </a:lnTo>
                <a:lnTo>
                  <a:pt x="58744" y="117112"/>
                </a:lnTo>
                <a:lnTo>
                  <a:pt x="59033" y="116672"/>
                </a:lnTo>
                <a:lnTo>
                  <a:pt x="59660" y="116106"/>
                </a:lnTo>
                <a:lnTo>
                  <a:pt x="59904" y="115768"/>
                </a:lnTo>
                <a:lnTo>
                  <a:pt x="60009" y="115177"/>
                </a:lnTo>
                <a:lnTo>
                  <a:pt x="60485" y="114550"/>
                </a:lnTo>
                <a:lnTo>
                  <a:pt x="60307" y="113552"/>
                </a:lnTo>
                <a:lnTo>
                  <a:pt x="60737" y="112782"/>
                </a:lnTo>
                <a:lnTo>
                  <a:pt x="61383" y="111976"/>
                </a:lnTo>
                <a:lnTo>
                  <a:pt x="61497" y="111816"/>
                </a:lnTo>
                <a:lnTo>
                  <a:pt x="60894" y="111020"/>
                </a:lnTo>
                <a:lnTo>
                  <a:pt x="60756" y="110204"/>
                </a:lnTo>
                <a:lnTo>
                  <a:pt x="60638" y="109957"/>
                </a:lnTo>
                <a:lnTo>
                  <a:pt x="60561" y="109796"/>
                </a:lnTo>
                <a:lnTo>
                  <a:pt x="59783" y="108222"/>
                </a:lnTo>
                <a:lnTo>
                  <a:pt x="59494" y="107168"/>
                </a:lnTo>
                <a:lnTo>
                  <a:pt x="59783" y="106308"/>
                </a:lnTo>
                <a:lnTo>
                  <a:pt x="59603" y="105484"/>
                </a:lnTo>
                <a:lnTo>
                  <a:pt x="60004" y="104719"/>
                </a:lnTo>
                <a:lnTo>
                  <a:pt x="60390" y="104020"/>
                </a:lnTo>
                <a:lnTo>
                  <a:pt x="60327" y="103500"/>
                </a:lnTo>
                <a:lnTo>
                  <a:pt x="60561" y="103222"/>
                </a:lnTo>
                <a:lnTo>
                  <a:pt x="61239" y="102441"/>
                </a:lnTo>
                <a:lnTo>
                  <a:pt x="61651" y="102060"/>
                </a:lnTo>
                <a:lnTo>
                  <a:pt x="62464" y="101325"/>
                </a:lnTo>
                <a:lnTo>
                  <a:pt x="63161" y="101007"/>
                </a:lnTo>
                <a:lnTo>
                  <a:pt x="64293" y="100508"/>
                </a:lnTo>
                <a:lnTo>
                  <a:pt x="65216" y="100293"/>
                </a:lnTo>
                <a:lnTo>
                  <a:pt x="65777" y="100356"/>
                </a:lnTo>
                <a:lnTo>
                  <a:pt x="66726" y="100865"/>
                </a:lnTo>
                <a:lnTo>
                  <a:pt x="66873" y="101556"/>
                </a:lnTo>
                <a:lnTo>
                  <a:pt x="68068" y="102593"/>
                </a:lnTo>
                <a:lnTo>
                  <a:pt x="68677" y="102994"/>
                </a:lnTo>
                <a:lnTo>
                  <a:pt x="69243" y="102937"/>
                </a:lnTo>
                <a:lnTo>
                  <a:pt x="70624" y="102728"/>
                </a:lnTo>
                <a:lnTo>
                  <a:pt x="70707" y="102934"/>
                </a:lnTo>
                <a:lnTo>
                  <a:pt x="71521" y="103369"/>
                </a:lnTo>
                <a:lnTo>
                  <a:pt x="72051" y="102996"/>
                </a:lnTo>
                <a:lnTo>
                  <a:pt x="72939" y="102582"/>
                </a:lnTo>
                <a:lnTo>
                  <a:pt x="73654" y="102785"/>
                </a:lnTo>
                <a:lnTo>
                  <a:pt x="74125" y="102376"/>
                </a:lnTo>
                <a:lnTo>
                  <a:pt x="74829" y="102040"/>
                </a:lnTo>
                <a:lnTo>
                  <a:pt x="75552" y="101887"/>
                </a:lnTo>
                <a:lnTo>
                  <a:pt x="75813" y="101551"/>
                </a:lnTo>
                <a:lnTo>
                  <a:pt x="76197" y="101453"/>
                </a:lnTo>
                <a:lnTo>
                  <a:pt x="76504" y="101463"/>
                </a:lnTo>
                <a:lnTo>
                  <a:pt x="76545" y="101435"/>
                </a:lnTo>
                <a:lnTo>
                  <a:pt x="76679" y="101365"/>
                </a:lnTo>
                <a:lnTo>
                  <a:pt x="76657" y="101358"/>
                </a:lnTo>
                <a:lnTo>
                  <a:pt x="76668" y="101321"/>
                </a:lnTo>
                <a:lnTo>
                  <a:pt x="76962" y="100385"/>
                </a:lnTo>
                <a:lnTo>
                  <a:pt x="77004" y="100135"/>
                </a:lnTo>
                <a:lnTo>
                  <a:pt x="77080" y="99431"/>
                </a:lnTo>
                <a:lnTo>
                  <a:pt x="75929" y="99436"/>
                </a:lnTo>
                <a:lnTo>
                  <a:pt x="75180" y="99240"/>
                </a:lnTo>
                <a:lnTo>
                  <a:pt x="75004" y="99203"/>
                </a:lnTo>
                <a:lnTo>
                  <a:pt x="74730" y="99179"/>
                </a:lnTo>
                <a:lnTo>
                  <a:pt x="73575" y="99194"/>
                </a:lnTo>
                <a:lnTo>
                  <a:pt x="72795" y="98909"/>
                </a:lnTo>
                <a:lnTo>
                  <a:pt x="72014" y="98598"/>
                </a:lnTo>
                <a:lnTo>
                  <a:pt x="71470" y="98054"/>
                </a:lnTo>
                <a:lnTo>
                  <a:pt x="71229" y="98004"/>
                </a:lnTo>
                <a:lnTo>
                  <a:pt x="70911" y="97945"/>
                </a:lnTo>
                <a:lnTo>
                  <a:pt x="70089" y="96743"/>
                </a:lnTo>
                <a:lnTo>
                  <a:pt x="69541" y="96285"/>
                </a:lnTo>
                <a:lnTo>
                  <a:pt x="68017" y="95077"/>
                </a:lnTo>
                <a:lnTo>
                  <a:pt x="68589" y="94849"/>
                </a:lnTo>
                <a:lnTo>
                  <a:pt x="69381" y="94058"/>
                </a:lnTo>
                <a:lnTo>
                  <a:pt x="69881" y="93466"/>
                </a:lnTo>
                <a:lnTo>
                  <a:pt x="69677" y="93374"/>
                </a:lnTo>
                <a:lnTo>
                  <a:pt x="70628" y="92203"/>
                </a:lnTo>
                <a:lnTo>
                  <a:pt x="70319" y="92102"/>
                </a:lnTo>
                <a:lnTo>
                  <a:pt x="70006" y="92052"/>
                </a:lnTo>
                <a:lnTo>
                  <a:pt x="69653" y="91727"/>
                </a:lnTo>
                <a:lnTo>
                  <a:pt x="68936" y="91964"/>
                </a:lnTo>
                <a:lnTo>
                  <a:pt x="68484" y="91892"/>
                </a:lnTo>
                <a:lnTo>
                  <a:pt x="68414" y="91826"/>
                </a:lnTo>
                <a:lnTo>
                  <a:pt x="68169" y="91609"/>
                </a:lnTo>
                <a:lnTo>
                  <a:pt x="68353" y="91173"/>
                </a:lnTo>
                <a:lnTo>
                  <a:pt x="68388" y="91092"/>
                </a:lnTo>
                <a:lnTo>
                  <a:pt x="68600" y="91043"/>
                </a:lnTo>
                <a:lnTo>
                  <a:pt x="68734" y="90925"/>
                </a:lnTo>
                <a:lnTo>
                  <a:pt x="68765" y="90863"/>
                </a:lnTo>
                <a:lnTo>
                  <a:pt x="68798" y="90822"/>
                </a:lnTo>
                <a:lnTo>
                  <a:pt x="69212" y="90436"/>
                </a:lnTo>
                <a:lnTo>
                  <a:pt x="69355" y="90225"/>
                </a:lnTo>
                <a:lnTo>
                  <a:pt x="69644" y="89642"/>
                </a:lnTo>
                <a:lnTo>
                  <a:pt x="69545" y="89649"/>
                </a:lnTo>
                <a:lnTo>
                  <a:pt x="69806" y="88505"/>
                </a:lnTo>
                <a:lnTo>
                  <a:pt x="69493" y="87264"/>
                </a:lnTo>
                <a:lnTo>
                  <a:pt x="70795" y="87272"/>
                </a:lnTo>
                <a:lnTo>
                  <a:pt x="71144" y="87595"/>
                </a:lnTo>
                <a:lnTo>
                  <a:pt x="71440" y="87575"/>
                </a:lnTo>
                <a:lnTo>
                  <a:pt x="71698" y="87557"/>
                </a:lnTo>
                <a:lnTo>
                  <a:pt x="72220" y="86948"/>
                </a:lnTo>
                <a:lnTo>
                  <a:pt x="72729" y="86797"/>
                </a:lnTo>
                <a:lnTo>
                  <a:pt x="73926" y="86851"/>
                </a:lnTo>
                <a:lnTo>
                  <a:pt x="74095" y="86878"/>
                </a:lnTo>
                <a:lnTo>
                  <a:pt x="74377" y="86032"/>
                </a:lnTo>
                <a:lnTo>
                  <a:pt x="74423" y="85997"/>
                </a:lnTo>
                <a:lnTo>
                  <a:pt x="74590" y="85957"/>
                </a:lnTo>
                <a:lnTo>
                  <a:pt x="74831" y="85992"/>
                </a:lnTo>
                <a:lnTo>
                  <a:pt x="73831" y="85023"/>
                </a:lnTo>
                <a:lnTo>
                  <a:pt x="73792" y="84988"/>
                </a:lnTo>
                <a:lnTo>
                  <a:pt x="73575" y="84512"/>
                </a:lnTo>
                <a:lnTo>
                  <a:pt x="73634" y="84308"/>
                </a:lnTo>
                <a:lnTo>
                  <a:pt x="73494" y="84350"/>
                </a:lnTo>
                <a:lnTo>
                  <a:pt x="73104" y="84240"/>
                </a:lnTo>
                <a:lnTo>
                  <a:pt x="72691" y="83710"/>
                </a:lnTo>
                <a:lnTo>
                  <a:pt x="72569" y="83136"/>
                </a:lnTo>
                <a:lnTo>
                  <a:pt x="72990" y="82857"/>
                </a:lnTo>
                <a:lnTo>
                  <a:pt x="72985" y="82623"/>
                </a:lnTo>
                <a:lnTo>
                  <a:pt x="73132" y="82445"/>
                </a:lnTo>
                <a:lnTo>
                  <a:pt x="73430" y="82463"/>
                </a:lnTo>
                <a:lnTo>
                  <a:pt x="73470" y="82401"/>
                </a:lnTo>
                <a:lnTo>
                  <a:pt x="73465" y="81939"/>
                </a:lnTo>
                <a:lnTo>
                  <a:pt x="73634" y="81577"/>
                </a:lnTo>
                <a:lnTo>
                  <a:pt x="73847" y="81230"/>
                </a:lnTo>
                <a:lnTo>
                  <a:pt x="73917" y="81037"/>
                </a:lnTo>
                <a:lnTo>
                  <a:pt x="74230" y="81075"/>
                </a:lnTo>
                <a:lnTo>
                  <a:pt x="75153" y="80695"/>
                </a:lnTo>
                <a:lnTo>
                  <a:pt x="75844" y="80226"/>
                </a:lnTo>
                <a:lnTo>
                  <a:pt x="76296" y="79696"/>
                </a:lnTo>
                <a:lnTo>
                  <a:pt x="77144" y="79200"/>
                </a:lnTo>
                <a:lnTo>
                  <a:pt x="77506" y="79976"/>
                </a:lnTo>
                <a:lnTo>
                  <a:pt x="77775" y="80987"/>
                </a:lnTo>
                <a:lnTo>
                  <a:pt x="77800" y="81062"/>
                </a:lnTo>
                <a:lnTo>
                  <a:pt x="78565" y="80937"/>
                </a:lnTo>
                <a:lnTo>
                  <a:pt x="79104" y="80025"/>
                </a:lnTo>
                <a:lnTo>
                  <a:pt x="79091" y="79634"/>
                </a:lnTo>
                <a:lnTo>
                  <a:pt x="78633" y="78850"/>
                </a:lnTo>
                <a:lnTo>
                  <a:pt x="78146" y="77429"/>
                </a:lnTo>
                <a:lnTo>
                  <a:pt x="77938" y="76955"/>
                </a:lnTo>
                <a:lnTo>
                  <a:pt x="76633" y="76824"/>
                </a:lnTo>
                <a:lnTo>
                  <a:pt x="75592" y="77192"/>
                </a:lnTo>
                <a:lnTo>
                  <a:pt x="75041" y="77771"/>
                </a:lnTo>
                <a:lnTo>
                  <a:pt x="74616" y="78442"/>
                </a:lnTo>
                <a:lnTo>
                  <a:pt x="74347" y="78604"/>
                </a:lnTo>
                <a:lnTo>
                  <a:pt x="72461" y="77979"/>
                </a:lnTo>
                <a:lnTo>
                  <a:pt x="71812" y="77481"/>
                </a:lnTo>
                <a:lnTo>
                  <a:pt x="71437" y="77085"/>
                </a:lnTo>
                <a:lnTo>
                  <a:pt x="71260" y="76802"/>
                </a:lnTo>
                <a:lnTo>
                  <a:pt x="71122" y="76440"/>
                </a:lnTo>
                <a:lnTo>
                  <a:pt x="69675" y="75335"/>
                </a:lnTo>
                <a:lnTo>
                  <a:pt x="69699" y="75261"/>
                </a:lnTo>
                <a:lnTo>
                  <a:pt x="69738" y="75138"/>
                </a:lnTo>
                <a:lnTo>
                  <a:pt x="70370" y="73099"/>
                </a:lnTo>
                <a:lnTo>
                  <a:pt x="70896" y="71428"/>
                </a:lnTo>
                <a:lnTo>
                  <a:pt x="71415" y="70744"/>
                </a:lnTo>
                <a:lnTo>
                  <a:pt x="71950" y="70052"/>
                </a:lnTo>
                <a:lnTo>
                  <a:pt x="72773" y="68559"/>
                </a:lnTo>
                <a:lnTo>
                  <a:pt x="76103" y="66704"/>
                </a:lnTo>
                <a:lnTo>
                  <a:pt x="76236" y="66654"/>
                </a:lnTo>
                <a:lnTo>
                  <a:pt x="78008" y="66211"/>
                </a:lnTo>
                <a:lnTo>
                  <a:pt x="78128" y="66198"/>
                </a:lnTo>
                <a:lnTo>
                  <a:pt x="79606" y="66055"/>
                </a:lnTo>
                <a:lnTo>
                  <a:pt x="80378" y="66018"/>
                </a:lnTo>
                <a:lnTo>
                  <a:pt x="81022" y="65989"/>
                </a:lnTo>
                <a:lnTo>
                  <a:pt x="82844" y="66546"/>
                </a:lnTo>
                <a:lnTo>
                  <a:pt x="83274" y="67116"/>
                </a:lnTo>
                <a:lnTo>
                  <a:pt x="83524" y="67379"/>
                </a:lnTo>
                <a:lnTo>
                  <a:pt x="85004" y="67940"/>
                </a:lnTo>
                <a:lnTo>
                  <a:pt x="84988" y="67908"/>
                </a:lnTo>
                <a:lnTo>
                  <a:pt x="84688" y="67250"/>
                </a:lnTo>
                <a:lnTo>
                  <a:pt x="84580" y="67015"/>
                </a:lnTo>
                <a:lnTo>
                  <a:pt x="84420" y="66526"/>
                </a:lnTo>
                <a:lnTo>
                  <a:pt x="84346" y="66268"/>
                </a:lnTo>
                <a:lnTo>
                  <a:pt x="84322" y="66180"/>
                </a:lnTo>
                <a:lnTo>
                  <a:pt x="84328" y="66116"/>
                </a:lnTo>
                <a:lnTo>
                  <a:pt x="84236" y="65722"/>
                </a:lnTo>
                <a:lnTo>
                  <a:pt x="84223" y="65720"/>
                </a:lnTo>
                <a:lnTo>
                  <a:pt x="83986" y="65079"/>
                </a:lnTo>
                <a:lnTo>
                  <a:pt x="83986" y="65029"/>
                </a:lnTo>
                <a:lnTo>
                  <a:pt x="84030" y="63172"/>
                </a:lnTo>
                <a:lnTo>
                  <a:pt x="84030" y="63084"/>
                </a:lnTo>
                <a:lnTo>
                  <a:pt x="83993" y="61830"/>
                </a:lnTo>
                <a:lnTo>
                  <a:pt x="83728" y="60942"/>
                </a:lnTo>
                <a:lnTo>
                  <a:pt x="83348" y="59684"/>
                </a:lnTo>
                <a:lnTo>
                  <a:pt x="82901" y="58263"/>
                </a:lnTo>
                <a:lnTo>
                  <a:pt x="82186" y="58242"/>
                </a:lnTo>
                <a:lnTo>
                  <a:pt x="82226" y="57426"/>
                </a:lnTo>
                <a:lnTo>
                  <a:pt x="82259" y="55979"/>
                </a:lnTo>
                <a:lnTo>
                  <a:pt x="82283" y="55894"/>
                </a:lnTo>
                <a:lnTo>
                  <a:pt x="82916" y="54065"/>
                </a:lnTo>
                <a:lnTo>
                  <a:pt x="83055" y="53684"/>
                </a:lnTo>
                <a:lnTo>
                  <a:pt x="83179" y="53366"/>
                </a:lnTo>
                <a:lnTo>
                  <a:pt x="83657" y="52875"/>
                </a:lnTo>
                <a:lnTo>
                  <a:pt x="84686" y="51842"/>
                </a:lnTo>
                <a:lnTo>
                  <a:pt x="85181" y="50386"/>
                </a:lnTo>
                <a:lnTo>
                  <a:pt x="85694" y="48990"/>
                </a:lnTo>
                <a:lnTo>
                  <a:pt x="85913" y="48385"/>
                </a:lnTo>
                <a:lnTo>
                  <a:pt x="86510" y="47892"/>
                </a:lnTo>
                <a:lnTo>
                  <a:pt x="87461" y="48078"/>
                </a:lnTo>
                <a:lnTo>
                  <a:pt x="88215" y="48328"/>
                </a:lnTo>
                <a:lnTo>
                  <a:pt x="88864" y="48560"/>
                </a:lnTo>
                <a:lnTo>
                  <a:pt x="89987" y="48893"/>
                </a:lnTo>
                <a:lnTo>
                  <a:pt x="91350" y="48821"/>
                </a:lnTo>
                <a:lnTo>
                  <a:pt x="92578" y="48457"/>
                </a:lnTo>
                <a:lnTo>
                  <a:pt x="93900" y="48207"/>
                </a:lnTo>
                <a:lnTo>
                  <a:pt x="95899" y="48701"/>
                </a:lnTo>
                <a:lnTo>
                  <a:pt x="96844" y="48810"/>
                </a:lnTo>
                <a:lnTo>
                  <a:pt x="97542" y="48437"/>
                </a:lnTo>
                <a:lnTo>
                  <a:pt x="97614" y="47273"/>
                </a:lnTo>
                <a:lnTo>
                  <a:pt x="97344" y="46898"/>
                </a:lnTo>
                <a:lnTo>
                  <a:pt x="96739" y="46328"/>
                </a:lnTo>
                <a:lnTo>
                  <a:pt x="96005" y="45256"/>
                </a:lnTo>
                <a:lnTo>
                  <a:pt x="96761" y="44423"/>
                </a:lnTo>
                <a:lnTo>
                  <a:pt x="96833" y="44346"/>
                </a:lnTo>
                <a:lnTo>
                  <a:pt x="97138" y="43774"/>
                </a:lnTo>
                <a:lnTo>
                  <a:pt x="97134" y="43706"/>
                </a:lnTo>
                <a:lnTo>
                  <a:pt x="97127" y="43603"/>
                </a:lnTo>
                <a:lnTo>
                  <a:pt x="97112" y="43325"/>
                </a:lnTo>
                <a:lnTo>
                  <a:pt x="97011" y="41490"/>
                </a:lnTo>
                <a:lnTo>
                  <a:pt x="96658" y="40010"/>
                </a:lnTo>
                <a:lnTo>
                  <a:pt x="96511" y="39447"/>
                </a:lnTo>
                <a:lnTo>
                  <a:pt x="96546" y="39374"/>
                </a:lnTo>
                <a:lnTo>
                  <a:pt x="96825" y="38864"/>
                </a:lnTo>
                <a:lnTo>
                  <a:pt x="96982" y="38620"/>
                </a:lnTo>
                <a:lnTo>
                  <a:pt x="97421" y="37943"/>
                </a:lnTo>
                <a:lnTo>
                  <a:pt x="97853" y="37377"/>
                </a:lnTo>
                <a:lnTo>
                  <a:pt x="99723" y="38511"/>
                </a:lnTo>
                <a:lnTo>
                  <a:pt x="100758" y="39184"/>
                </a:lnTo>
                <a:lnTo>
                  <a:pt x="100834" y="39234"/>
                </a:lnTo>
                <a:lnTo>
                  <a:pt x="100953" y="39306"/>
                </a:lnTo>
                <a:lnTo>
                  <a:pt x="101345" y="39528"/>
                </a:lnTo>
                <a:lnTo>
                  <a:pt x="101648" y="39686"/>
                </a:lnTo>
                <a:lnTo>
                  <a:pt x="101977" y="39835"/>
                </a:lnTo>
                <a:lnTo>
                  <a:pt x="102198" y="39936"/>
                </a:lnTo>
                <a:lnTo>
                  <a:pt x="103608" y="40453"/>
                </a:lnTo>
                <a:lnTo>
                  <a:pt x="104007" y="40602"/>
                </a:lnTo>
                <a:lnTo>
                  <a:pt x="104456" y="40771"/>
                </a:lnTo>
                <a:lnTo>
                  <a:pt x="105208" y="41054"/>
                </a:lnTo>
                <a:lnTo>
                  <a:pt x="105785" y="41257"/>
                </a:lnTo>
                <a:lnTo>
                  <a:pt x="107131" y="41674"/>
                </a:lnTo>
                <a:lnTo>
                  <a:pt x="107598" y="41812"/>
                </a:lnTo>
                <a:lnTo>
                  <a:pt x="107736" y="41843"/>
                </a:lnTo>
                <a:lnTo>
                  <a:pt x="108536" y="42025"/>
                </a:lnTo>
                <a:lnTo>
                  <a:pt x="109124" y="42029"/>
                </a:lnTo>
                <a:lnTo>
                  <a:pt x="109187" y="42029"/>
                </a:lnTo>
                <a:lnTo>
                  <a:pt x="109748" y="41931"/>
                </a:lnTo>
                <a:lnTo>
                  <a:pt x="110255" y="41858"/>
                </a:lnTo>
                <a:lnTo>
                  <a:pt x="110380" y="41843"/>
                </a:lnTo>
                <a:lnTo>
                  <a:pt x="110476" y="41854"/>
                </a:lnTo>
                <a:lnTo>
                  <a:pt x="110829" y="41895"/>
                </a:lnTo>
                <a:lnTo>
                  <a:pt x="111496" y="41977"/>
                </a:lnTo>
                <a:lnTo>
                  <a:pt x="112285" y="42626"/>
                </a:lnTo>
                <a:lnTo>
                  <a:pt x="112331" y="42645"/>
                </a:lnTo>
                <a:lnTo>
                  <a:pt x="112465" y="42702"/>
                </a:lnTo>
                <a:lnTo>
                  <a:pt x="113000" y="42601"/>
                </a:lnTo>
                <a:lnTo>
                  <a:pt x="113635" y="42288"/>
                </a:lnTo>
                <a:lnTo>
                  <a:pt x="113817" y="41977"/>
                </a:lnTo>
                <a:lnTo>
                  <a:pt x="113984" y="41486"/>
                </a:lnTo>
                <a:lnTo>
                  <a:pt x="115095" y="42124"/>
                </a:lnTo>
                <a:lnTo>
                  <a:pt x="115159" y="42187"/>
                </a:lnTo>
                <a:lnTo>
                  <a:pt x="114530" y="42645"/>
                </a:lnTo>
                <a:lnTo>
                  <a:pt x="113984" y="42928"/>
                </a:lnTo>
                <a:lnTo>
                  <a:pt x="114525" y="42779"/>
                </a:lnTo>
                <a:lnTo>
                  <a:pt x="115006" y="42413"/>
                </a:lnTo>
                <a:lnTo>
                  <a:pt x="115799" y="41795"/>
                </a:lnTo>
                <a:lnTo>
                  <a:pt x="116757" y="41499"/>
                </a:lnTo>
                <a:lnTo>
                  <a:pt x="117751" y="41334"/>
                </a:lnTo>
                <a:lnTo>
                  <a:pt x="118853" y="41056"/>
                </a:lnTo>
                <a:lnTo>
                  <a:pt x="119943" y="40946"/>
                </a:lnTo>
                <a:lnTo>
                  <a:pt x="121591" y="40405"/>
                </a:lnTo>
                <a:lnTo>
                  <a:pt x="122043" y="40337"/>
                </a:lnTo>
                <a:lnTo>
                  <a:pt x="122942" y="40026"/>
                </a:lnTo>
                <a:lnTo>
                  <a:pt x="123459" y="39925"/>
                </a:lnTo>
                <a:lnTo>
                  <a:pt x="123720" y="39398"/>
                </a:lnTo>
                <a:lnTo>
                  <a:pt x="123707" y="39337"/>
                </a:lnTo>
                <a:lnTo>
                  <a:pt x="123668" y="39195"/>
                </a:lnTo>
                <a:lnTo>
                  <a:pt x="124021" y="38278"/>
                </a:lnTo>
                <a:lnTo>
                  <a:pt x="124209" y="37978"/>
                </a:lnTo>
                <a:lnTo>
                  <a:pt x="125106" y="37489"/>
                </a:lnTo>
                <a:lnTo>
                  <a:pt x="125610" y="37092"/>
                </a:lnTo>
                <a:lnTo>
                  <a:pt x="125669" y="37020"/>
                </a:lnTo>
                <a:lnTo>
                  <a:pt x="125908" y="36715"/>
                </a:lnTo>
                <a:lnTo>
                  <a:pt x="126561" y="35788"/>
                </a:lnTo>
                <a:lnTo>
                  <a:pt x="126704" y="34367"/>
                </a:lnTo>
                <a:lnTo>
                  <a:pt x="126735" y="33670"/>
                </a:lnTo>
                <a:lnTo>
                  <a:pt x="126461" y="32721"/>
                </a:lnTo>
                <a:lnTo>
                  <a:pt x="126502" y="31730"/>
                </a:lnTo>
                <a:lnTo>
                  <a:pt x="126515" y="31208"/>
                </a:lnTo>
                <a:lnTo>
                  <a:pt x="126691" y="30189"/>
                </a:lnTo>
                <a:lnTo>
                  <a:pt x="126702" y="30123"/>
                </a:lnTo>
                <a:lnTo>
                  <a:pt x="126211" y="29669"/>
                </a:lnTo>
                <a:lnTo>
                  <a:pt x="126033" y="29182"/>
                </a:lnTo>
                <a:lnTo>
                  <a:pt x="125658" y="28963"/>
                </a:lnTo>
                <a:lnTo>
                  <a:pt x="125297" y="28588"/>
                </a:lnTo>
                <a:lnTo>
                  <a:pt x="125264" y="28483"/>
                </a:lnTo>
                <a:lnTo>
                  <a:pt x="125286" y="28279"/>
                </a:lnTo>
                <a:lnTo>
                  <a:pt x="125465" y="27865"/>
                </a:lnTo>
                <a:lnTo>
                  <a:pt x="125417" y="27696"/>
                </a:lnTo>
                <a:lnTo>
                  <a:pt x="125433" y="27544"/>
                </a:lnTo>
                <a:lnTo>
                  <a:pt x="125406" y="27483"/>
                </a:lnTo>
                <a:lnTo>
                  <a:pt x="125191" y="27051"/>
                </a:lnTo>
                <a:lnTo>
                  <a:pt x="125185" y="27043"/>
                </a:lnTo>
                <a:lnTo>
                  <a:pt x="124275" y="27064"/>
                </a:lnTo>
                <a:lnTo>
                  <a:pt x="124143" y="26661"/>
                </a:lnTo>
                <a:lnTo>
                  <a:pt x="124060" y="26383"/>
                </a:lnTo>
                <a:lnTo>
                  <a:pt x="123367" y="26405"/>
                </a:lnTo>
                <a:lnTo>
                  <a:pt x="123264" y="26391"/>
                </a:lnTo>
                <a:lnTo>
                  <a:pt x="123315" y="26356"/>
                </a:lnTo>
                <a:lnTo>
                  <a:pt x="123207" y="26262"/>
                </a:lnTo>
                <a:lnTo>
                  <a:pt x="123161" y="26247"/>
                </a:lnTo>
                <a:lnTo>
                  <a:pt x="123433" y="26060"/>
                </a:lnTo>
                <a:lnTo>
                  <a:pt x="123604" y="25793"/>
                </a:lnTo>
                <a:lnTo>
                  <a:pt x="123600" y="25484"/>
                </a:lnTo>
                <a:lnTo>
                  <a:pt x="123663" y="25093"/>
                </a:lnTo>
                <a:lnTo>
                  <a:pt x="123920" y="24896"/>
                </a:lnTo>
                <a:lnTo>
                  <a:pt x="124606" y="24563"/>
                </a:lnTo>
                <a:lnTo>
                  <a:pt x="124759" y="24594"/>
                </a:lnTo>
                <a:lnTo>
                  <a:pt x="125205" y="23901"/>
                </a:lnTo>
                <a:lnTo>
                  <a:pt x="125476" y="23342"/>
                </a:lnTo>
                <a:lnTo>
                  <a:pt x="125560" y="22697"/>
                </a:lnTo>
                <a:lnTo>
                  <a:pt x="125956" y="22219"/>
                </a:lnTo>
                <a:lnTo>
                  <a:pt x="126520" y="22173"/>
                </a:lnTo>
                <a:lnTo>
                  <a:pt x="126912" y="21838"/>
                </a:lnTo>
                <a:lnTo>
                  <a:pt x="126989" y="21441"/>
                </a:lnTo>
                <a:lnTo>
                  <a:pt x="127182" y="20862"/>
                </a:lnTo>
                <a:lnTo>
                  <a:pt x="127440" y="20463"/>
                </a:lnTo>
                <a:lnTo>
                  <a:pt x="127592" y="20152"/>
                </a:lnTo>
                <a:lnTo>
                  <a:pt x="127618" y="19753"/>
                </a:lnTo>
                <a:lnTo>
                  <a:pt x="127745" y="19621"/>
                </a:lnTo>
                <a:lnTo>
                  <a:pt x="128228" y="19512"/>
                </a:lnTo>
                <a:lnTo>
                  <a:pt x="129585" y="18801"/>
                </a:lnTo>
                <a:lnTo>
                  <a:pt x="130010" y="18845"/>
                </a:lnTo>
                <a:lnTo>
                  <a:pt x="130304" y="18630"/>
                </a:lnTo>
                <a:lnTo>
                  <a:pt x="130624" y="18505"/>
                </a:lnTo>
                <a:lnTo>
                  <a:pt x="131146" y="18365"/>
                </a:lnTo>
                <a:lnTo>
                  <a:pt x="133257" y="16999"/>
                </a:lnTo>
                <a:lnTo>
                  <a:pt x="135269" y="16706"/>
                </a:lnTo>
                <a:lnTo>
                  <a:pt x="136855" y="15559"/>
                </a:lnTo>
                <a:lnTo>
                  <a:pt x="137924" y="15046"/>
                </a:lnTo>
                <a:lnTo>
                  <a:pt x="141544" y="14662"/>
                </a:lnTo>
                <a:lnTo>
                  <a:pt x="142940" y="13724"/>
                </a:lnTo>
                <a:lnTo>
                  <a:pt x="144260" y="12431"/>
                </a:lnTo>
                <a:lnTo>
                  <a:pt x="144131" y="11874"/>
                </a:lnTo>
                <a:lnTo>
                  <a:pt x="144609" y="10957"/>
                </a:lnTo>
                <a:lnTo>
                  <a:pt x="144839" y="10821"/>
                </a:lnTo>
                <a:lnTo>
                  <a:pt x="143688" y="9254"/>
                </a:lnTo>
                <a:lnTo>
                  <a:pt x="144284" y="7441"/>
                </a:lnTo>
                <a:lnTo>
                  <a:pt x="144262" y="4264"/>
                </a:lnTo>
                <a:lnTo>
                  <a:pt x="144146" y="1592"/>
                </a:lnTo>
                <a:lnTo>
                  <a:pt x="144197" y="1624"/>
                </a:lnTo>
                <a:lnTo>
                  <a:pt x="144506" y="1822"/>
                </a:lnTo>
                <a:lnTo>
                  <a:pt x="144857" y="1828"/>
                </a:lnTo>
                <a:lnTo>
                  <a:pt x="145383" y="1912"/>
                </a:lnTo>
                <a:lnTo>
                  <a:pt x="145580" y="1914"/>
                </a:lnTo>
                <a:lnTo>
                  <a:pt x="145977" y="1681"/>
                </a:lnTo>
                <a:lnTo>
                  <a:pt x="146632" y="1513"/>
                </a:lnTo>
                <a:lnTo>
                  <a:pt x="146895" y="1570"/>
                </a:lnTo>
                <a:lnTo>
                  <a:pt x="147360" y="1581"/>
                </a:lnTo>
                <a:lnTo>
                  <a:pt x="147687" y="1526"/>
                </a:lnTo>
                <a:lnTo>
                  <a:pt x="148075" y="1335"/>
                </a:lnTo>
                <a:lnTo>
                  <a:pt x="148437" y="1116"/>
                </a:lnTo>
                <a:lnTo>
                  <a:pt x="149140" y="923"/>
                </a:lnTo>
                <a:lnTo>
                  <a:pt x="149976" y="699"/>
                </a:lnTo>
                <a:lnTo>
                  <a:pt x="150443" y="0"/>
                </a:lnTo>
                <a:lnTo>
                  <a:pt x="150535" y="167"/>
                </a:lnTo>
                <a:lnTo>
                  <a:pt x="150809" y="770"/>
                </a:lnTo>
                <a:lnTo>
                  <a:pt x="150881" y="936"/>
                </a:lnTo>
                <a:lnTo>
                  <a:pt x="150997" y="1085"/>
                </a:lnTo>
                <a:lnTo>
                  <a:pt x="151458" y="1622"/>
                </a:lnTo>
                <a:lnTo>
                  <a:pt x="151668" y="1912"/>
                </a:lnTo>
                <a:lnTo>
                  <a:pt x="151778" y="2091"/>
                </a:lnTo>
                <a:lnTo>
                  <a:pt x="151907" y="2291"/>
                </a:lnTo>
                <a:lnTo>
                  <a:pt x="152295" y="2907"/>
                </a:lnTo>
                <a:lnTo>
                  <a:pt x="152602" y="3363"/>
                </a:lnTo>
                <a:lnTo>
                  <a:pt x="152674" y="3484"/>
                </a:lnTo>
                <a:lnTo>
                  <a:pt x="152696" y="3514"/>
                </a:lnTo>
                <a:lnTo>
                  <a:pt x="152806" y="3615"/>
                </a:lnTo>
                <a:lnTo>
                  <a:pt x="153089" y="3889"/>
                </a:lnTo>
                <a:lnTo>
                  <a:pt x="153325" y="4117"/>
                </a:lnTo>
                <a:lnTo>
                  <a:pt x="153950" y="4707"/>
                </a:lnTo>
                <a:lnTo>
                  <a:pt x="154672" y="5148"/>
                </a:lnTo>
                <a:lnTo>
                  <a:pt x="154987" y="5715"/>
                </a:lnTo>
                <a:lnTo>
                  <a:pt x="155575" y="6502"/>
                </a:lnTo>
                <a:lnTo>
                  <a:pt x="155794" y="6886"/>
                </a:lnTo>
                <a:lnTo>
                  <a:pt x="156327" y="7945"/>
                </a:lnTo>
                <a:lnTo>
                  <a:pt x="156353" y="8048"/>
                </a:lnTo>
                <a:lnTo>
                  <a:pt x="156476" y="8388"/>
                </a:lnTo>
                <a:lnTo>
                  <a:pt x="156482" y="8401"/>
                </a:lnTo>
                <a:lnTo>
                  <a:pt x="156873" y="9315"/>
                </a:lnTo>
                <a:lnTo>
                  <a:pt x="156539" y="9868"/>
                </a:lnTo>
                <a:lnTo>
                  <a:pt x="156476" y="9949"/>
                </a:lnTo>
                <a:lnTo>
                  <a:pt x="155419" y="10466"/>
                </a:lnTo>
                <a:lnTo>
                  <a:pt x="155040" y="10661"/>
                </a:lnTo>
                <a:lnTo>
                  <a:pt x="154481" y="10835"/>
                </a:lnTo>
                <a:lnTo>
                  <a:pt x="154459" y="10806"/>
                </a:lnTo>
                <a:lnTo>
                  <a:pt x="153893" y="11187"/>
                </a:lnTo>
                <a:lnTo>
                  <a:pt x="153672" y="11402"/>
                </a:lnTo>
                <a:lnTo>
                  <a:pt x="153303" y="11891"/>
                </a:lnTo>
                <a:lnTo>
                  <a:pt x="152690" y="13187"/>
                </a:lnTo>
                <a:lnTo>
                  <a:pt x="152335" y="15252"/>
                </a:lnTo>
                <a:lnTo>
                  <a:pt x="152414" y="16282"/>
                </a:lnTo>
                <a:lnTo>
                  <a:pt x="152122" y="16997"/>
                </a:lnTo>
                <a:lnTo>
                  <a:pt x="152012" y="17241"/>
                </a:lnTo>
                <a:lnTo>
                  <a:pt x="151738" y="17793"/>
                </a:lnTo>
                <a:lnTo>
                  <a:pt x="151160" y="18970"/>
                </a:lnTo>
                <a:lnTo>
                  <a:pt x="150291" y="20871"/>
                </a:lnTo>
                <a:lnTo>
                  <a:pt x="149892" y="22349"/>
                </a:lnTo>
                <a:lnTo>
                  <a:pt x="149002" y="23526"/>
                </a:lnTo>
                <a:lnTo>
                  <a:pt x="147630" y="26646"/>
                </a:lnTo>
                <a:lnTo>
                  <a:pt x="147873" y="28007"/>
                </a:lnTo>
                <a:lnTo>
                  <a:pt x="148276" y="29086"/>
                </a:lnTo>
                <a:lnTo>
                  <a:pt x="148779" y="30550"/>
                </a:lnTo>
                <a:lnTo>
                  <a:pt x="149035" y="31065"/>
                </a:lnTo>
                <a:lnTo>
                  <a:pt x="150096" y="32951"/>
                </a:lnTo>
                <a:lnTo>
                  <a:pt x="149916" y="35428"/>
                </a:lnTo>
                <a:lnTo>
                  <a:pt x="150526" y="38070"/>
                </a:lnTo>
                <a:lnTo>
                  <a:pt x="150465" y="38695"/>
                </a:lnTo>
                <a:lnTo>
                  <a:pt x="150355" y="39219"/>
                </a:lnTo>
                <a:lnTo>
                  <a:pt x="149916" y="40416"/>
                </a:lnTo>
                <a:lnTo>
                  <a:pt x="149818" y="40703"/>
                </a:lnTo>
                <a:lnTo>
                  <a:pt x="149511" y="41187"/>
                </a:lnTo>
                <a:lnTo>
                  <a:pt x="149237" y="41852"/>
                </a:lnTo>
                <a:lnTo>
                  <a:pt x="149197" y="42492"/>
                </a:lnTo>
                <a:lnTo>
                  <a:pt x="149537" y="43150"/>
                </a:lnTo>
                <a:lnTo>
                  <a:pt x="149724" y="44099"/>
                </a:lnTo>
                <a:lnTo>
                  <a:pt x="149743" y="44428"/>
                </a:lnTo>
                <a:lnTo>
                  <a:pt x="149807" y="45458"/>
                </a:lnTo>
                <a:lnTo>
                  <a:pt x="149581" y="46585"/>
                </a:lnTo>
                <a:lnTo>
                  <a:pt x="149509" y="47549"/>
                </a:lnTo>
                <a:lnTo>
                  <a:pt x="149905" y="49021"/>
                </a:lnTo>
                <a:lnTo>
                  <a:pt x="150120" y="49656"/>
                </a:lnTo>
                <a:lnTo>
                  <a:pt x="150248" y="50034"/>
                </a:lnTo>
                <a:lnTo>
                  <a:pt x="150180" y="50211"/>
                </a:lnTo>
                <a:lnTo>
                  <a:pt x="149853" y="50608"/>
                </a:lnTo>
                <a:lnTo>
                  <a:pt x="149596" y="50919"/>
                </a:lnTo>
                <a:lnTo>
                  <a:pt x="149616" y="51366"/>
                </a:lnTo>
                <a:lnTo>
                  <a:pt x="149995" y="52316"/>
                </a:lnTo>
                <a:lnTo>
                  <a:pt x="150230" y="52763"/>
                </a:lnTo>
                <a:lnTo>
                  <a:pt x="150296" y="52816"/>
                </a:lnTo>
                <a:lnTo>
                  <a:pt x="150761" y="53245"/>
                </a:lnTo>
                <a:lnTo>
                  <a:pt x="151157" y="53614"/>
                </a:lnTo>
                <a:lnTo>
                  <a:pt x="151620" y="54050"/>
                </a:lnTo>
                <a:lnTo>
                  <a:pt x="151907" y="54407"/>
                </a:lnTo>
                <a:lnTo>
                  <a:pt x="152357" y="54859"/>
                </a:lnTo>
                <a:lnTo>
                  <a:pt x="152552" y="55166"/>
                </a:lnTo>
                <a:lnTo>
                  <a:pt x="152635" y="55304"/>
                </a:lnTo>
                <a:lnTo>
                  <a:pt x="152764" y="55490"/>
                </a:lnTo>
                <a:lnTo>
                  <a:pt x="152766" y="55554"/>
                </a:lnTo>
                <a:lnTo>
                  <a:pt x="152775" y="55823"/>
                </a:lnTo>
                <a:lnTo>
                  <a:pt x="152780" y="55984"/>
                </a:lnTo>
                <a:lnTo>
                  <a:pt x="152753" y="56391"/>
                </a:lnTo>
                <a:lnTo>
                  <a:pt x="152571" y="57623"/>
                </a:lnTo>
                <a:lnTo>
                  <a:pt x="152427" y="57825"/>
                </a:lnTo>
                <a:lnTo>
                  <a:pt x="152330" y="57935"/>
                </a:lnTo>
                <a:lnTo>
                  <a:pt x="151898" y="58388"/>
                </a:lnTo>
                <a:lnTo>
                  <a:pt x="151844" y="58584"/>
                </a:lnTo>
                <a:lnTo>
                  <a:pt x="151388" y="59621"/>
                </a:lnTo>
                <a:lnTo>
                  <a:pt x="151326" y="60098"/>
                </a:lnTo>
                <a:lnTo>
                  <a:pt x="150780" y="61565"/>
                </a:lnTo>
                <a:lnTo>
                  <a:pt x="150533" y="62124"/>
                </a:lnTo>
                <a:lnTo>
                  <a:pt x="149901" y="63957"/>
                </a:lnTo>
                <a:lnTo>
                  <a:pt x="149763" y="64306"/>
                </a:lnTo>
                <a:lnTo>
                  <a:pt x="149631" y="64667"/>
                </a:lnTo>
                <a:lnTo>
                  <a:pt x="149474" y="65064"/>
                </a:lnTo>
                <a:lnTo>
                  <a:pt x="149342" y="65437"/>
                </a:lnTo>
                <a:lnTo>
                  <a:pt x="149219" y="65831"/>
                </a:lnTo>
                <a:lnTo>
                  <a:pt x="149136" y="66209"/>
                </a:lnTo>
                <a:lnTo>
                  <a:pt x="149088" y="66399"/>
                </a:lnTo>
                <a:lnTo>
                  <a:pt x="149121" y="66610"/>
                </a:lnTo>
                <a:lnTo>
                  <a:pt x="149197" y="67395"/>
                </a:lnTo>
                <a:lnTo>
                  <a:pt x="149072" y="67750"/>
                </a:lnTo>
                <a:lnTo>
                  <a:pt x="147772" y="69850"/>
                </a:lnTo>
                <a:lnTo>
                  <a:pt x="147948" y="70692"/>
                </a:lnTo>
                <a:lnTo>
                  <a:pt x="147924" y="70712"/>
                </a:lnTo>
                <a:lnTo>
                  <a:pt x="147899" y="70722"/>
                </a:lnTo>
                <a:lnTo>
                  <a:pt x="147924" y="70966"/>
                </a:lnTo>
                <a:lnTo>
                  <a:pt x="147952" y="71411"/>
                </a:lnTo>
                <a:lnTo>
                  <a:pt x="147976" y="71529"/>
                </a:lnTo>
                <a:lnTo>
                  <a:pt x="148090" y="71685"/>
                </a:lnTo>
                <a:lnTo>
                  <a:pt x="148331" y="72016"/>
                </a:lnTo>
                <a:lnTo>
                  <a:pt x="148386" y="72082"/>
                </a:lnTo>
                <a:lnTo>
                  <a:pt x="149351" y="73388"/>
                </a:lnTo>
                <a:lnTo>
                  <a:pt x="149781" y="73976"/>
                </a:lnTo>
                <a:lnTo>
                  <a:pt x="150381" y="74772"/>
                </a:lnTo>
                <a:lnTo>
                  <a:pt x="150625" y="75004"/>
                </a:lnTo>
                <a:lnTo>
                  <a:pt x="152758" y="73125"/>
                </a:lnTo>
                <a:lnTo>
                  <a:pt x="152823" y="72952"/>
                </a:lnTo>
                <a:lnTo>
                  <a:pt x="152872" y="72505"/>
                </a:lnTo>
                <a:lnTo>
                  <a:pt x="154424" y="70394"/>
                </a:lnTo>
                <a:lnTo>
                  <a:pt x="154893" y="69745"/>
                </a:lnTo>
                <a:lnTo>
                  <a:pt x="155413" y="69041"/>
                </a:lnTo>
                <a:lnTo>
                  <a:pt x="156309" y="67818"/>
                </a:lnTo>
                <a:lnTo>
                  <a:pt x="156331" y="67831"/>
                </a:lnTo>
                <a:lnTo>
                  <a:pt x="156362" y="67846"/>
                </a:lnTo>
                <a:lnTo>
                  <a:pt x="156397" y="67813"/>
                </a:lnTo>
                <a:lnTo>
                  <a:pt x="156886" y="67539"/>
                </a:lnTo>
                <a:lnTo>
                  <a:pt x="157335" y="67245"/>
                </a:lnTo>
                <a:lnTo>
                  <a:pt x="158820" y="66355"/>
                </a:lnTo>
                <a:lnTo>
                  <a:pt x="160244" y="65557"/>
                </a:lnTo>
                <a:lnTo>
                  <a:pt x="161744" y="64762"/>
                </a:lnTo>
                <a:lnTo>
                  <a:pt x="163134" y="64018"/>
                </a:lnTo>
                <a:lnTo>
                  <a:pt x="163226" y="63970"/>
                </a:lnTo>
                <a:lnTo>
                  <a:pt x="163312" y="63946"/>
                </a:lnTo>
                <a:lnTo>
                  <a:pt x="167183" y="67566"/>
                </a:lnTo>
                <a:lnTo>
                  <a:pt x="168069" y="66461"/>
                </a:lnTo>
                <a:lnTo>
                  <a:pt x="168323" y="66125"/>
                </a:lnTo>
                <a:lnTo>
                  <a:pt x="168797" y="65498"/>
                </a:lnTo>
                <a:lnTo>
                  <a:pt x="170327" y="64336"/>
                </a:lnTo>
                <a:lnTo>
                  <a:pt x="171566" y="64303"/>
                </a:lnTo>
                <a:lnTo>
                  <a:pt x="173637" y="64617"/>
                </a:lnTo>
                <a:lnTo>
                  <a:pt x="175295" y="64876"/>
                </a:lnTo>
                <a:lnTo>
                  <a:pt x="181710" y="67932"/>
                </a:lnTo>
                <a:lnTo>
                  <a:pt x="184310" y="69138"/>
                </a:lnTo>
                <a:lnTo>
                  <a:pt x="185533" y="68574"/>
                </a:lnTo>
                <a:lnTo>
                  <a:pt x="186502" y="68230"/>
                </a:lnTo>
                <a:lnTo>
                  <a:pt x="186932" y="68228"/>
                </a:lnTo>
                <a:lnTo>
                  <a:pt x="187486" y="68375"/>
                </a:lnTo>
                <a:lnTo>
                  <a:pt x="189528" y="67815"/>
                </a:lnTo>
                <a:lnTo>
                  <a:pt x="189466" y="67862"/>
                </a:lnTo>
                <a:lnTo>
                  <a:pt x="188651" y="68515"/>
                </a:lnTo>
                <a:lnTo>
                  <a:pt x="188175" y="69107"/>
                </a:lnTo>
                <a:lnTo>
                  <a:pt x="187980" y="69350"/>
                </a:lnTo>
                <a:lnTo>
                  <a:pt x="187703" y="69694"/>
                </a:lnTo>
                <a:lnTo>
                  <a:pt x="188372" y="70826"/>
                </a:lnTo>
                <a:lnTo>
                  <a:pt x="188429" y="70920"/>
                </a:lnTo>
                <a:lnTo>
                  <a:pt x="188453" y="71282"/>
                </a:lnTo>
                <a:lnTo>
                  <a:pt x="188537" y="72119"/>
                </a:lnTo>
                <a:lnTo>
                  <a:pt x="188010" y="72860"/>
                </a:lnTo>
                <a:lnTo>
                  <a:pt x="188216" y="73185"/>
                </a:lnTo>
                <a:lnTo>
                  <a:pt x="189216" y="74660"/>
                </a:lnTo>
                <a:lnTo>
                  <a:pt x="189477" y="75009"/>
                </a:lnTo>
                <a:lnTo>
                  <a:pt x="189607" y="75182"/>
                </a:lnTo>
                <a:lnTo>
                  <a:pt x="190608" y="76074"/>
                </a:lnTo>
                <a:lnTo>
                  <a:pt x="190683" y="76131"/>
                </a:lnTo>
                <a:lnTo>
                  <a:pt x="190764" y="76208"/>
                </a:lnTo>
                <a:lnTo>
                  <a:pt x="190861" y="76300"/>
                </a:lnTo>
                <a:lnTo>
                  <a:pt x="191007" y="76431"/>
                </a:lnTo>
                <a:lnTo>
                  <a:pt x="191082" y="76482"/>
                </a:lnTo>
                <a:lnTo>
                  <a:pt x="191477" y="76745"/>
                </a:lnTo>
                <a:lnTo>
                  <a:pt x="191832" y="76377"/>
                </a:lnTo>
                <a:lnTo>
                  <a:pt x="192044" y="76280"/>
                </a:lnTo>
                <a:lnTo>
                  <a:pt x="192222" y="76269"/>
                </a:lnTo>
                <a:lnTo>
                  <a:pt x="192682" y="76280"/>
                </a:lnTo>
                <a:lnTo>
                  <a:pt x="193097" y="76285"/>
                </a:lnTo>
                <a:lnTo>
                  <a:pt x="193395" y="76199"/>
                </a:lnTo>
                <a:lnTo>
                  <a:pt x="194386" y="75892"/>
                </a:lnTo>
                <a:lnTo>
                  <a:pt x="194721" y="75899"/>
                </a:lnTo>
                <a:lnTo>
                  <a:pt x="195649" y="75853"/>
                </a:lnTo>
                <a:lnTo>
                  <a:pt x="196216" y="76004"/>
                </a:lnTo>
                <a:lnTo>
                  <a:pt x="196282" y="76039"/>
                </a:lnTo>
                <a:lnTo>
                  <a:pt x="196541" y="76177"/>
                </a:lnTo>
                <a:lnTo>
                  <a:pt x="197146" y="76543"/>
                </a:lnTo>
                <a:lnTo>
                  <a:pt x="197324" y="76458"/>
                </a:lnTo>
                <a:lnTo>
                  <a:pt x="197470" y="76758"/>
                </a:lnTo>
                <a:lnTo>
                  <a:pt x="197703" y="76732"/>
                </a:lnTo>
                <a:lnTo>
                  <a:pt x="198008" y="76749"/>
                </a:lnTo>
                <a:lnTo>
                  <a:pt x="198510" y="77017"/>
                </a:lnTo>
                <a:lnTo>
                  <a:pt x="198922" y="77367"/>
                </a:lnTo>
                <a:lnTo>
                  <a:pt x="199242" y="77668"/>
                </a:lnTo>
                <a:lnTo>
                  <a:pt x="199261" y="77690"/>
                </a:lnTo>
                <a:lnTo>
                  <a:pt x="199294" y="77725"/>
                </a:lnTo>
                <a:lnTo>
                  <a:pt x="199187" y="77995"/>
                </a:lnTo>
                <a:lnTo>
                  <a:pt x="198990" y="78472"/>
                </a:lnTo>
                <a:lnTo>
                  <a:pt x="199016" y="78492"/>
                </a:lnTo>
                <a:lnTo>
                  <a:pt x="199058" y="78523"/>
                </a:lnTo>
                <a:lnTo>
                  <a:pt x="199156" y="78593"/>
                </a:lnTo>
                <a:lnTo>
                  <a:pt x="199161" y="78595"/>
                </a:lnTo>
                <a:lnTo>
                  <a:pt x="199222" y="78635"/>
                </a:lnTo>
                <a:lnTo>
                  <a:pt x="199454" y="78808"/>
                </a:lnTo>
                <a:lnTo>
                  <a:pt x="199573" y="78896"/>
                </a:lnTo>
                <a:lnTo>
                  <a:pt x="199691" y="78979"/>
                </a:lnTo>
                <a:lnTo>
                  <a:pt x="200309" y="79420"/>
                </a:lnTo>
                <a:lnTo>
                  <a:pt x="201375" y="80222"/>
                </a:lnTo>
                <a:lnTo>
                  <a:pt x="201410" y="80443"/>
                </a:lnTo>
                <a:lnTo>
                  <a:pt x="201515" y="80658"/>
                </a:lnTo>
                <a:lnTo>
                  <a:pt x="201585" y="81002"/>
                </a:lnTo>
                <a:lnTo>
                  <a:pt x="201721" y="81051"/>
                </a:lnTo>
                <a:lnTo>
                  <a:pt x="202243" y="81704"/>
                </a:lnTo>
                <a:lnTo>
                  <a:pt x="202482" y="81721"/>
                </a:lnTo>
                <a:lnTo>
                  <a:pt x="202752" y="82017"/>
                </a:lnTo>
                <a:lnTo>
                  <a:pt x="202934" y="82526"/>
                </a:lnTo>
                <a:lnTo>
                  <a:pt x="203337" y="82691"/>
                </a:lnTo>
                <a:lnTo>
                  <a:pt x="204142" y="83618"/>
                </a:lnTo>
                <a:lnTo>
                  <a:pt x="204479" y="84479"/>
                </a:lnTo>
                <a:lnTo>
                  <a:pt x="204988" y="84795"/>
                </a:lnTo>
                <a:lnTo>
                  <a:pt x="205354" y="85085"/>
                </a:lnTo>
                <a:lnTo>
                  <a:pt x="205900" y="85720"/>
                </a:lnTo>
                <a:lnTo>
                  <a:pt x="206729" y="85981"/>
                </a:lnTo>
                <a:lnTo>
                  <a:pt x="206950" y="86181"/>
                </a:lnTo>
                <a:lnTo>
                  <a:pt x="207134" y="86275"/>
                </a:lnTo>
                <a:lnTo>
                  <a:pt x="207818" y="86623"/>
                </a:lnTo>
                <a:lnTo>
                  <a:pt x="208219" y="86696"/>
                </a:lnTo>
                <a:lnTo>
                  <a:pt x="208614" y="86830"/>
                </a:lnTo>
                <a:lnTo>
                  <a:pt x="209053" y="87178"/>
                </a:lnTo>
                <a:lnTo>
                  <a:pt x="209607" y="87671"/>
                </a:lnTo>
                <a:lnTo>
                  <a:pt x="209739" y="87788"/>
                </a:lnTo>
                <a:lnTo>
                  <a:pt x="210258" y="88163"/>
                </a:lnTo>
                <a:lnTo>
                  <a:pt x="210956" y="88478"/>
                </a:lnTo>
                <a:lnTo>
                  <a:pt x="211473" y="88838"/>
                </a:lnTo>
                <a:lnTo>
                  <a:pt x="211889" y="89270"/>
                </a:lnTo>
                <a:lnTo>
                  <a:pt x="212181" y="89581"/>
                </a:lnTo>
                <a:lnTo>
                  <a:pt x="212887" y="89859"/>
                </a:lnTo>
                <a:lnTo>
                  <a:pt x="213198" y="90357"/>
                </a:lnTo>
                <a:lnTo>
                  <a:pt x="213441" y="90561"/>
                </a:lnTo>
                <a:lnTo>
                  <a:pt x="214382" y="91357"/>
                </a:lnTo>
                <a:lnTo>
                  <a:pt x="215046" y="91922"/>
                </a:lnTo>
                <a:lnTo>
                  <a:pt x="216175" y="92666"/>
                </a:lnTo>
                <a:lnTo>
                  <a:pt x="217901" y="93352"/>
                </a:lnTo>
                <a:lnTo>
                  <a:pt x="219056" y="93887"/>
                </a:lnTo>
                <a:lnTo>
                  <a:pt x="219179" y="93959"/>
                </a:lnTo>
                <a:lnTo>
                  <a:pt x="219652" y="94163"/>
                </a:lnTo>
                <a:lnTo>
                  <a:pt x="219749" y="94200"/>
                </a:lnTo>
                <a:lnTo>
                  <a:pt x="221319" y="95430"/>
                </a:lnTo>
                <a:lnTo>
                  <a:pt x="222103" y="96158"/>
                </a:lnTo>
                <a:lnTo>
                  <a:pt x="223222" y="97123"/>
                </a:lnTo>
                <a:lnTo>
                  <a:pt x="223031" y="97331"/>
                </a:lnTo>
                <a:lnTo>
                  <a:pt x="223415" y="98717"/>
                </a:lnTo>
                <a:lnTo>
                  <a:pt x="224070" y="98552"/>
                </a:lnTo>
                <a:lnTo>
                  <a:pt x="224129" y="98743"/>
                </a:lnTo>
                <a:lnTo>
                  <a:pt x="224248" y="99107"/>
                </a:lnTo>
                <a:lnTo>
                  <a:pt x="224682" y="99405"/>
                </a:lnTo>
                <a:lnTo>
                  <a:pt x="224697" y="99506"/>
                </a:lnTo>
                <a:lnTo>
                  <a:pt x="223450" y="101534"/>
                </a:lnTo>
                <a:lnTo>
                  <a:pt x="222663" y="101834"/>
                </a:lnTo>
                <a:lnTo>
                  <a:pt x="222294" y="102093"/>
                </a:lnTo>
                <a:lnTo>
                  <a:pt x="221882" y="101792"/>
                </a:lnTo>
                <a:lnTo>
                  <a:pt x="221446" y="101792"/>
                </a:lnTo>
                <a:lnTo>
                  <a:pt x="221082" y="101174"/>
                </a:lnTo>
                <a:lnTo>
                  <a:pt x="219501" y="101371"/>
                </a:lnTo>
                <a:lnTo>
                  <a:pt x="218600" y="101926"/>
                </a:lnTo>
                <a:lnTo>
                  <a:pt x="217600" y="102544"/>
                </a:lnTo>
                <a:lnTo>
                  <a:pt x="216351" y="102974"/>
                </a:lnTo>
                <a:lnTo>
                  <a:pt x="216164" y="102932"/>
                </a:lnTo>
                <a:lnTo>
                  <a:pt x="215575" y="102538"/>
                </a:lnTo>
                <a:lnTo>
                  <a:pt x="215266" y="102329"/>
                </a:lnTo>
                <a:lnTo>
                  <a:pt x="215035" y="102080"/>
                </a:lnTo>
                <a:lnTo>
                  <a:pt x="212586" y="102029"/>
                </a:lnTo>
                <a:lnTo>
                  <a:pt x="211341" y="102634"/>
                </a:lnTo>
                <a:lnTo>
                  <a:pt x="210824" y="102886"/>
                </a:lnTo>
                <a:lnTo>
                  <a:pt x="209805" y="103364"/>
                </a:lnTo>
                <a:lnTo>
                  <a:pt x="209210" y="103669"/>
                </a:lnTo>
                <a:lnTo>
                  <a:pt x="208844" y="103914"/>
                </a:lnTo>
                <a:lnTo>
                  <a:pt x="208787" y="103954"/>
                </a:lnTo>
                <a:lnTo>
                  <a:pt x="207511" y="104750"/>
                </a:lnTo>
                <a:lnTo>
                  <a:pt x="206805" y="105114"/>
                </a:lnTo>
                <a:lnTo>
                  <a:pt x="206766" y="105140"/>
                </a:lnTo>
                <a:lnTo>
                  <a:pt x="205409" y="106464"/>
                </a:lnTo>
                <a:lnTo>
                  <a:pt x="204111" y="107657"/>
                </a:lnTo>
                <a:lnTo>
                  <a:pt x="200469" y="107554"/>
                </a:lnTo>
                <a:lnTo>
                  <a:pt x="195565" y="104925"/>
                </a:lnTo>
                <a:lnTo>
                  <a:pt x="195495" y="104899"/>
                </a:lnTo>
                <a:lnTo>
                  <a:pt x="195087" y="108282"/>
                </a:lnTo>
                <a:lnTo>
                  <a:pt x="194886" y="108983"/>
                </a:lnTo>
                <a:lnTo>
                  <a:pt x="195083" y="109066"/>
                </a:lnTo>
                <a:lnTo>
                  <a:pt x="195133" y="109875"/>
                </a:lnTo>
                <a:lnTo>
                  <a:pt x="194767" y="110165"/>
                </a:lnTo>
                <a:lnTo>
                  <a:pt x="194794" y="110575"/>
                </a:lnTo>
                <a:lnTo>
                  <a:pt x="194548" y="110871"/>
                </a:lnTo>
                <a:lnTo>
                  <a:pt x="194445" y="111108"/>
                </a:lnTo>
                <a:lnTo>
                  <a:pt x="194449" y="111162"/>
                </a:lnTo>
                <a:lnTo>
                  <a:pt x="194833" y="111895"/>
                </a:lnTo>
                <a:lnTo>
                  <a:pt x="195011" y="111831"/>
                </a:lnTo>
                <a:lnTo>
                  <a:pt x="195175" y="112614"/>
                </a:lnTo>
                <a:lnTo>
                  <a:pt x="195190" y="112690"/>
                </a:lnTo>
                <a:lnTo>
                  <a:pt x="195337" y="113383"/>
                </a:lnTo>
                <a:lnTo>
                  <a:pt x="195298" y="113670"/>
                </a:lnTo>
                <a:lnTo>
                  <a:pt x="195214" y="114295"/>
                </a:lnTo>
                <a:lnTo>
                  <a:pt x="194829" y="114374"/>
                </a:lnTo>
                <a:lnTo>
                  <a:pt x="194833" y="114425"/>
                </a:lnTo>
                <a:lnTo>
                  <a:pt x="194699" y="114751"/>
                </a:lnTo>
                <a:lnTo>
                  <a:pt x="194647" y="115003"/>
                </a:lnTo>
                <a:lnTo>
                  <a:pt x="194666" y="115185"/>
                </a:lnTo>
                <a:lnTo>
                  <a:pt x="194726" y="115321"/>
                </a:lnTo>
                <a:lnTo>
                  <a:pt x="194835" y="115437"/>
                </a:lnTo>
                <a:lnTo>
                  <a:pt x="194818" y="115716"/>
                </a:lnTo>
                <a:lnTo>
                  <a:pt x="194826" y="115972"/>
                </a:lnTo>
                <a:lnTo>
                  <a:pt x="194877" y="116018"/>
                </a:lnTo>
                <a:lnTo>
                  <a:pt x="194973" y="115990"/>
                </a:lnTo>
                <a:lnTo>
                  <a:pt x="195043" y="115990"/>
                </a:lnTo>
                <a:lnTo>
                  <a:pt x="195089" y="116010"/>
                </a:lnTo>
                <a:lnTo>
                  <a:pt x="195059" y="116121"/>
                </a:lnTo>
                <a:lnTo>
                  <a:pt x="195109" y="116176"/>
                </a:lnTo>
                <a:lnTo>
                  <a:pt x="195032" y="116352"/>
                </a:lnTo>
                <a:lnTo>
                  <a:pt x="195160" y="116619"/>
                </a:lnTo>
                <a:lnTo>
                  <a:pt x="195239" y="116825"/>
                </a:lnTo>
                <a:lnTo>
                  <a:pt x="195289" y="117108"/>
                </a:lnTo>
                <a:lnTo>
                  <a:pt x="195107" y="117325"/>
                </a:lnTo>
                <a:lnTo>
                  <a:pt x="195083" y="117395"/>
                </a:lnTo>
                <a:lnTo>
                  <a:pt x="195203" y="117617"/>
                </a:lnTo>
                <a:lnTo>
                  <a:pt x="195274" y="117783"/>
                </a:lnTo>
                <a:lnTo>
                  <a:pt x="195269" y="117842"/>
                </a:lnTo>
                <a:lnTo>
                  <a:pt x="195182" y="117974"/>
                </a:lnTo>
                <a:lnTo>
                  <a:pt x="195144" y="118121"/>
                </a:lnTo>
                <a:lnTo>
                  <a:pt x="195285" y="118358"/>
                </a:lnTo>
                <a:lnTo>
                  <a:pt x="195416" y="118559"/>
                </a:lnTo>
                <a:lnTo>
                  <a:pt x="195611" y="118570"/>
                </a:lnTo>
                <a:lnTo>
                  <a:pt x="195695" y="118711"/>
                </a:lnTo>
                <a:lnTo>
                  <a:pt x="195717" y="118847"/>
                </a:lnTo>
                <a:lnTo>
                  <a:pt x="195684" y="118971"/>
                </a:lnTo>
                <a:lnTo>
                  <a:pt x="195423" y="119035"/>
                </a:lnTo>
                <a:lnTo>
                  <a:pt x="195346" y="119145"/>
                </a:lnTo>
                <a:lnTo>
                  <a:pt x="195331" y="119208"/>
                </a:lnTo>
                <a:lnTo>
                  <a:pt x="195486" y="119399"/>
                </a:lnTo>
                <a:lnTo>
                  <a:pt x="195515" y="119469"/>
                </a:lnTo>
                <a:lnTo>
                  <a:pt x="195504" y="119509"/>
                </a:lnTo>
                <a:lnTo>
                  <a:pt x="195203" y="119478"/>
                </a:lnTo>
                <a:lnTo>
                  <a:pt x="195239" y="119833"/>
                </a:lnTo>
                <a:lnTo>
                  <a:pt x="195133" y="120022"/>
                </a:lnTo>
                <a:lnTo>
                  <a:pt x="195337" y="120644"/>
                </a:lnTo>
                <a:lnTo>
                  <a:pt x="195074" y="121232"/>
                </a:lnTo>
                <a:lnTo>
                  <a:pt x="195114" y="121355"/>
                </a:lnTo>
                <a:lnTo>
                  <a:pt x="194986" y="121883"/>
                </a:lnTo>
                <a:lnTo>
                  <a:pt x="194215" y="122214"/>
                </a:lnTo>
                <a:lnTo>
                  <a:pt x="193998" y="122370"/>
                </a:lnTo>
                <a:lnTo>
                  <a:pt x="193684" y="122834"/>
                </a:lnTo>
                <a:lnTo>
                  <a:pt x="193656" y="123060"/>
                </a:lnTo>
                <a:lnTo>
                  <a:pt x="193533" y="123211"/>
                </a:lnTo>
                <a:lnTo>
                  <a:pt x="193450" y="123442"/>
                </a:lnTo>
                <a:lnTo>
                  <a:pt x="193226" y="123459"/>
                </a:lnTo>
                <a:lnTo>
                  <a:pt x="192733" y="123968"/>
                </a:lnTo>
                <a:lnTo>
                  <a:pt x="191323" y="124137"/>
                </a:lnTo>
                <a:lnTo>
                  <a:pt x="190451" y="124720"/>
                </a:lnTo>
                <a:lnTo>
                  <a:pt x="189648" y="124913"/>
                </a:lnTo>
                <a:lnTo>
                  <a:pt x="188142" y="124691"/>
                </a:lnTo>
                <a:lnTo>
                  <a:pt x="187945" y="124665"/>
                </a:lnTo>
                <a:lnTo>
                  <a:pt x="187572" y="124612"/>
                </a:lnTo>
                <a:lnTo>
                  <a:pt x="186800" y="124430"/>
                </a:lnTo>
                <a:lnTo>
                  <a:pt x="186388" y="125340"/>
                </a:lnTo>
                <a:lnTo>
                  <a:pt x="186256" y="125623"/>
                </a:lnTo>
                <a:lnTo>
                  <a:pt x="186263" y="125744"/>
                </a:lnTo>
                <a:lnTo>
                  <a:pt x="186313" y="126579"/>
                </a:lnTo>
                <a:lnTo>
                  <a:pt x="186493" y="127070"/>
                </a:lnTo>
                <a:lnTo>
                  <a:pt x="186822" y="127964"/>
                </a:lnTo>
                <a:lnTo>
                  <a:pt x="187090" y="128749"/>
                </a:lnTo>
                <a:lnTo>
                  <a:pt x="187116" y="128826"/>
                </a:lnTo>
                <a:lnTo>
                  <a:pt x="187386" y="129109"/>
                </a:lnTo>
                <a:lnTo>
                  <a:pt x="188019" y="129773"/>
                </a:lnTo>
                <a:lnTo>
                  <a:pt x="188363" y="130692"/>
                </a:lnTo>
                <a:lnTo>
                  <a:pt x="187971" y="132128"/>
                </a:lnTo>
                <a:lnTo>
                  <a:pt x="188287" y="134616"/>
                </a:lnTo>
                <a:lnTo>
                  <a:pt x="188313" y="135421"/>
                </a:lnTo>
                <a:lnTo>
                  <a:pt x="187239" y="136677"/>
                </a:lnTo>
                <a:lnTo>
                  <a:pt x="187390" y="137698"/>
                </a:lnTo>
                <a:lnTo>
                  <a:pt x="187245" y="139040"/>
                </a:lnTo>
                <a:lnTo>
                  <a:pt x="187429" y="140388"/>
                </a:lnTo>
                <a:lnTo>
                  <a:pt x="187120" y="141195"/>
                </a:lnTo>
                <a:lnTo>
                  <a:pt x="186853" y="142570"/>
                </a:lnTo>
                <a:lnTo>
                  <a:pt x="186734" y="143170"/>
                </a:lnTo>
                <a:lnTo>
                  <a:pt x="186590" y="143442"/>
                </a:lnTo>
                <a:lnTo>
                  <a:pt x="186103" y="144352"/>
                </a:lnTo>
                <a:lnTo>
                  <a:pt x="185958" y="144999"/>
                </a:lnTo>
                <a:lnTo>
                  <a:pt x="186250" y="146527"/>
                </a:lnTo>
                <a:lnTo>
                  <a:pt x="186366" y="147139"/>
                </a:lnTo>
                <a:lnTo>
                  <a:pt x="186559" y="148151"/>
                </a:lnTo>
                <a:lnTo>
                  <a:pt x="186563" y="148180"/>
                </a:lnTo>
                <a:lnTo>
                  <a:pt x="186572" y="148224"/>
                </a:lnTo>
                <a:lnTo>
                  <a:pt x="186706" y="148235"/>
                </a:lnTo>
                <a:lnTo>
                  <a:pt x="187359" y="148287"/>
                </a:lnTo>
                <a:lnTo>
                  <a:pt x="187942" y="148333"/>
                </a:lnTo>
                <a:lnTo>
                  <a:pt x="188361" y="148040"/>
                </a:lnTo>
                <a:lnTo>
                  <a:pt x="189004" y="147599"/>
                </a:lnTo>
                <a:lnTo>
                  <a:pt x="189104" y="147408"/>
                </a:lnTo>
                <a:lnTo>
                  <a:pt x="189197" y="147358"/>
                </a:lnTo>
                <a:lnTo>
                  <a:pt x="189293" y="147356"/>
                </a:lnTo>
                <a:lnTo>
                  <a:pt x="189396" y="147432"/>
                </a:lnTo>
                <a:lnTo>
                  <a:pt x="189433" y="147496"/>
                </a:lnTo>
                <a:lnTo>
                  <a:pt x="189839" y="147742"/>
                </a:lnTo>
                <a:lnTo>
                  <a:pt x="189843" y="147739"/>
                </a:lnTo>
                <a:lnTo>
                  <a:pt x="189992" y="147700"/>
                </a:lnTo>
                <a:lnTo>
                  <a:pt x="190179" y="147742"/>
                </a:lnTo>
                <a:lnTo>
                  <a:pt x="190942" y="147831"/>
                </a:lnTo>
                <a:lnTo>
                  <a:pt x="190948" y="147836"/>
                </a:lnTo>
                <a:lnTo>
                  <a:pt x="191251" y="147834"/>
                </a:lnTo>
                <a:lnTo>
                  <a:pt x="191413" y="147886"/>
                </a:lnTo>
                <a:lnTo>
                  <a:pt x="191448" y="147928"/>
                </a:lnTo>
                <a:lnTo>
                  <a:pt x="191523" y="148037"/>
                </a:lnTo>
                <a:lnTo>
                  <a:pt x="191650" y="148141"/>
                </a:lnTo>
                <a:lnTo>
                  <a:pt x="191827" y="148202"/>
                </a:lnTo>
                <a:lnTo>
                  <a:pt x="192000" y="148182"/>
                </a:lnTo>
                <a:lnTo>
                  <a:pt x="192003" y="148184"/>
                </a:lnTo>
                <a:lnTo>
                  <a:pt x="192996" y="148338"/>
                </a:lnTo>
                <a:lnTo>
                  <a:pt x="193175" y="148182"/>
                </a:lnTo>
                <a:lnTo>
                  <a:pt x="193279" y="148018"/>
                </a:lnTo>
                <a:lnTo>
                  <a:pt x="193377" y="147972"/>
                </a:lnTo>
                <a:lnTo>
                  <a:pt x="193568" y="147915"/>
                </a:lnTo>
                <a:lnTo>
                  <a:pt x="193831" y="147709"/>
                </a:lnTo>
                <a:lnTo>
                  <a:pt x="193921" y="147606"/>
                </a:lnTo>
                <a:lnTo>
                  <a:pt x="194079" y="147516"/>
                </a:lnTo>
                <a:lnTo>
                  <a:pt x="194316" y="147463"/>
                </a:lnTo>
                <a:lnTo>
                  <a:pt x="194495" y="147373"/>
                </a:lnTo>
                <a:lnTo>
                  <a:pt x="194686" y="147180"/>
                </a:lnTo>
                <a:lnTo>
                  <a:pt x="194840" y="147154"/>
                </a:lnTo>
                <a:lnTo>
                  <a:pt x="194890" y="147152"/>
                </a:lnTo>
                <a:lnTo>
                  <a:pt x="195068" y="147261"/>
                </a:lnTo>
                <a:lnTo>
                  <a:pt x="195631" y="147180"/>
                </a:lnTo>
                <a:lnTo>
                  <a:pt x="195914" y="146943"/>
                </a:lnTo>
                <a:lnTo>
                  <a:pt x="196122" y="147007"/>
                </a:lnTo>
                <a:lnTo>
                  <a:pt x="196122" y="147005"/>
                </a:lnTo>
                <a:lnTo>
                  <a:pt x="196425" y="146889"/>
                </a:lnTo>
                <a:lnTo>
                  <a:pt x="196523" y="146786"/>
                </a:lnTo>
                <a:lnTo>
                  <a:pt x="197131" y="146601"/>
                </a:lnTo>
                <a:lnTo>
                  <a:pt x="197269" y="146516"/>
                </a:lnTo>
                <a:lnTo>
                  <a:pt x="197273" y="146573"/>
                </a:lnTo>
                <a:lnTo>
                  <a:pt x="198453" y="148577"/>
                </a:lnTo>
                <a:lnTo>
                  <a:pt x="200228" y="151514"/>
                </a:lnTo>
                <a:lnTo>
                  <a:pt x="200331" y="152126"/>
                </a:lnTo>
                <a:lnTo>
                  <a:pt x="200360" y="152137"/>
                </a:lnTo>
                <a:lnTo>
                  <a:pt x="200397" y="152152"/>
                </a:lnTo>
                <a:lnTo>
                  <a:pt x="200673" y="153670"/>
                </a:lnTo>
                <a:lnTo>
                  <a:pt x="200693" y="153775"/>
                </a:lnTo>
                <a:lnTo>
                  <a:pt x="200820" y="154470"/>
                </a:lnTo>
                <a:lnTo>
                  <a:pt x="200829" y="154551"/>
                </a:lnTo>
                <a:lnTo>
                  <a:pt x="200829" y="154586"/>
                </a:lnTo>
                <a:lnTo>
                  <a:pt x="198972" y="155592"/>
                </a:lnTo>
                <a:lnTo>
                  <a:pt x="198624" y="155781"/>
                </a:lnTo>
                <a:lnTo>
                  <a:pt x="199972" y="158094"/>
                </a:lnTo>
                <a:lnTo>
                  <a:pt x="200568" y="158778"/>
                </a:lnTo>
                <a:lnTo>
                  <a:pt x="200022" y="158885"/>
                </a:lnTo>
                <a:lnTo>
                  <a:pt x="199910" y="158863"/>
                </a:lnTo>
                <a:lnTo>
                  <a:pt x="199215" y="158536"/>
                </a:lnTo>
                <a:lnTo>
                  <a:pt x="198610" y="158412"/>
                </a:lnTo>
                <a:lnTo>
                  <a:pt x="198777" y="159249"/>
                </a:lnTo>
                <a:lnTo>
                  <a:pt x="198797" y="159319"/>
                </a:lnTo>
                <a:lnTo>
                  <a:pt x="198805" y="159405"/>
                </a:lnTo>
                <a:lnTo>
                  <a:pt x="199187" y="159755"/>
                </a:lnTo>
                <a:lnTo>
                  <a:pt x="199461" y="160008"/>
                </a:lnTo>
                <a:lnTo>
                  <a:pt x="199489" y="160097"/>
                </a:lnTo>
                <a:lnTo>
                  <a:pt x="199996" y="161632"/>
                </a:lnTo>
                <a:lnTo>
                  <a:pt x="200011" y="161693"/>
                </a:lnTo>
                <a:lnTo>
                  <a:pt x="200263" y="161739"/>
                </a:lnTo>
                <a:lnTo>
                  <a:pt x="200178" y="161856"/>
                </a:lnTo>
                <a:lnTo>
                  <a:pt x="200781" y="162163"/>
                </a:lnTo>
                <a:lnTo>
                  <a:pt x="200851" y="162364"/>
                </a:lnTo>
                <a:lnTo>
                  <a:pt x="200965" y="162527"/>
                </a:lnTo>
                <a:lnTo>
                  <a:pt x="201160" y="162851"/>
                </a:lnTo>
                <a:lnTo>
                  <a:pt x="201686" y="163283"/>
                </a:lnTo>
                <a:lnTo>
                  <a:pt x="201807" y="163960"/>
                </a:lnTo>
                <a:lnTo>
                  <a:pt x="201677" y="164419"/>
                </a:lnTo>
                <a:lnTo>
                  <a:pt x="201767" y="164565"/>
                </a:lnTo>
                <a:lnTo>
                  <a:pt x="201848" y="165344"/>
                </a:lnTo>
                <a:lnTo>
                  <a:pt x="201884" y="165491"/>
                </a:lnTo>
                <a:lnTo>
                  <a:pt x="201914" y="165607"/>
                </a:lnTo>
                <a:lnTo>
                  <a:pt x="201813" y="165642"/>
                </a:lnTo>
                <a:lnTo>
                  <a:pt x="201142" y="165681"/>
                </a:lnTo>
                <a:lnTo>
                  <a:pt x="201055" y="165914"/>
                </a:lnTo>
                <a:lnTo>
                  <a:pt x="200936" y="165909"/>
                </a:lnTo>
                <a:lnTo>
                  <a:pt x="200847" y="165940"/>
                </a:lnTo>
                <a:lnTo>
                  <a:pt x="200735" y="166043"/>
                </a:lnTo>
                <a:lnTo>
                  <a:pt x="200608" y="166161"/>
                </a:lnTo>
                <a:lnTo>
                  <a:pt x="200498" y="166208"/>
                </a:lnTo>
                <a:lnTo>
                  <a:pt x="200331" y="166232"/>
                </a:lnTo>
                <a:lnTo>
                  <a:pt x="200169" y="166109"/>
                </a:lnTo>
                <a:lnTo>
                  <a:pt x="200116" y="166368"/>
                </a:lnTo>
                <a:lnTo>
                  <a:pt x="199814" y="166508"/>
                </a:lnTo>
                <a:lnTo>
                  <a:pt x="199066" y="166856"/>
                </a:lnTo>
                <a:lnTo>
                  <a:pt x="198803" y="167174"/>
                </a:lnTo>
                <a:lnTo>
                  <a:pt x="197940" y="167644"/>
                </a:lnTo>
                <a:lnTo>
                  <a:pt x="196418" y="168306"/>
                </a:lnTo>
                <a:lnTo>
                  <a:pt x="195620" y="168737"/>
                </a:lnTo>
                <a:lnTo>
                  <a:pt x="195469" y="168797"/>
                </a:lnTo>
                <a:lnTo>
                  <a:pt x="194995" y="168722"/>
                </a:lnTo>
                <a:lnTo>
                  <a:pt x="194221" y="168742"/>
                </a:lnTo>
                <a:lnTo>
                  <a:pt x="194298" y="169020"/>
                </a:lnTo>
                <a:lnTo>
                  <a:pt x="193601" y="169163"/>
                </a:lnTo>
                <a:lnTo>
                  <a:pt x="193092" y="168674"/>
                </a:lnTo>
                <a:lnTo>
                  <a:pt x="192939" y="168821"/>
                </a:lnTo>
                <a:lnTo>
                  <a:pt x="192463" y="169281"/>
                </a:lnTo>
                <a:lnTo>
                  <a:pt x="192000" y="169641"/>
                </a:lnTo>
                <a:lnTo>
                  <a:pt x="192147" y="169956"/>
                </a:lnTo>
                <a:lnTo>
                  <a:pt x="192167" y="170281"/>
                </a:lnTo>
                <a:lnTo>
                  <a:pt x="192136" y="170336"/>
                </a:lnTo>
                <a:lnTo>
                  <a:pt x="191696" y="170540"/>
                </a:lnTo>
                <a:lnTo>
                  <a:pt x="191560" y="170680"/>
                </a:lnTo>
                <a:lnTo>
                  <a:pt x="191100" y="170702"/>
                </a:lnTo>
                <a:lnTo>
                  <a:pt x="191007" y="171015"/>
                </a:lnTo>
                <a:lnTo>
                  <a:pt x="190784" y="171079"/>
                </a:lnTo>
                <a:lnTo>
                  <a:pt x="190565" y="171281"/>
                </a:lnTo>
                <a:lnTo>
                  <a:pt x="190503" y="171320"/>
                </a:lnTo>
                <a:lnTo>
                  <a:pt x="190306" y="171217"/>
                </a:lnTo>
                <a:lnTo>
                  <a:pt x="190102" y="171204"/>
                </a:lnTo>
                <a:lnTo>
                  <a:pt x="189721" y="171570"/>
                </a:lnTo>
                <a:lnTo>
                  <a:pt x="189045" y="171629"/>
                </a:lnTo>
                <a:lnTo>
                  <a:pt x="189030" y="171914"/>
                </a:lnTo>
                <a:lnTo>
                  <a:pt x="188721" y="172267"/>
                </a:lnTo>
                <a:lnTo>
                  <a:pt x="188442" y="172199"/>
                </a:lnTo>
                <a:lnTo>
                  <a:pt x="188392" y="172208"/>
                </a:lnTo>
                <a:lnTo>
                  <a:pt x="188366" y="172239"/>
                </a:lnTo>
                <a:lnTo>
                  <a:pt x="188138" y="172217"/>
                </a:lnTo>
                <a:lnTo>
                  <a:pt x="187931" y="172291"/>
                </a:lnTo>
                <a:lnTo>
                  <a:pt x="187631" y="172399"/>
                </a:lnTo>
                <a:lnTo>
                  <a:pt x="187434" y="172372"/>
                </a:lnTo>
                <a:lnTo>
                  <a:pt x="187388" y="172484"/>
                </a:lnTo>
                <a:lnTo>
                  <a:pt x="187109" y="172399"/>
                </a:lnTo>
                <a:lnTo>
                  <a:pt x="187008" y="172728"/>
                </a:lnTo>
                <a:lnTo>
                  <a:pt x="186756" y="172721"/>
                </a:lnTo>
                <a:lnTo>
                  <a:pt x="186537" y="173048"/>
                </a:lnTo>
                <a:lnTo>
                  <a:pt x="186193" y="173212"/>
                </a:lnTo>
                <a:lnTo>
                  <a:pt x="185757" y="173416"/>
                </a:lnTo>
                <a:lnTo>
                  <a:pt x="185309" y="173670"/>
                </a:lnTo>
                <a:lnTo>
                  <a:pt x="185430" y="173894"/>
                </a:lnTo>
                <a:lnTo>
                  <a:pt x="185156" y="174016"/>
                </a:lnTo>
                <a:lnTo>
                  <a:pt x="184562" y="173999"/>
                </a:lnTo>
                <a:lnTo>
                  <a:pt x="184566" y="174076"/>
                </a:lnTo>
                <a:lnTo>
                  <a:pt x="184145" y="174483"/>
                </a:lnTo>
                <a:lnTo>
                  <a:pt x="184119" y="174510"/>
                </a:lnTo>
                <a:lnTo>
                  <a:pt x="184073" y="174556"/>
                </a:lnTo>
                <a:lnTo>
                  <a:pt x="183725" y="174937"/>
                </a:lnTo>
                <a:lnTo>
                  <a:pt x="183387" y="175549"/>
                </a:lnTo>
                <a:lnTo>
                  <a:pt x="182883" y="175624"/>
                </a:lnTo>
                <a:lnTo>
                  <a:pt x="182852" y="175553"/>
                </a:lnTo>
                <a:lnTo>
                  <a:pt x="182674" y="175630"/>
                </a:lnTo>
                <a:lnTo>
                  <a:pt x="182087" y="175882"/>
                </a:lnTo>
                <a:lnTo>
                  <a:pt x="181986" y="175952"/>
                </a:lnTo>
                <a:lnTo>
                  <a:pt x="181861" y="176187"/>
                </a:lnTo>
                <a:lnTo>
                  <a:pt x="181775" y="176347"/>
                </a:lnTo>
                <a:lnTo>
                  <a:pt x="181732" y="176790"/>
                </a:lnTo>
                <a:lnTo>
                  <a:pt x="181482" y="177014"/>
                </a:lnTo>
                <a:lnTo>
                  <a:pt x="181390" y="177068"/>
                </a:lnTo>
                <a:lnTo>
                  <a:pt x="181214" y="176911"/>
                </a:lnTo>
                <a:lnTo>
                  <a:pt x="181144" y="176954"/>
                </a:lnTo>
                <a:lnTo>
                  <a:pt x="180898" y="177108"/>
                </a:lnTo>
                <a:lnTo>
                  <a:pt x="180662" y="177299"/>
                </a:lnTo>
                <a:lnTo>
                  <a:pt x="180611" y="177522"/>
                </a:lnTo>
                <a:lnTo>
                  <a:pt x="180442" y="177647"/>
                </a:lnTo>
                <a:lnTo>
                  <a:pt x="179557" y="178458"/>
                </a:lnTo>
                <a:lnTo>
                  <a:pt x="179348" y="178592"/>
                </a:lnTo>
                <a:lnTo>
                  <a:pt x="179070" y="178770"/>
                </a:lnTo>
                <a:lnTo>
                  <a:pt x="178943" y="178910"/>
                </a:lnTo>
                <a:lnTo>
                  <a:pt x="178893" y="179031"/>
                </a:lnTo>
                <a:lnTo>
                  <a:pt x="178882" y="179120"/>
                </a:lnTo>
                <a:lnTo>
                  <a:pt x="178487" y="179416"/>
                </a:lnTo>
                <a:lnTo>
                  <a:pt x="178274" y="179695"/>
                </a:lnTo>
                <a:lnTo>
                  <a:pt x="178198" y="179798"/>
                </a:lnTo>
                <a:lnTo>
                  <a:pt x="177634" y="180199"/>
                </a:lnTo>
                <a:lnTo>
                  <a:pt x="177042" y="180655"/>
                </a:lnTo>
                <a:lnTo>
                  <a:pt x="177097" y="180760"/>
                </a:lnTo>
                <a:lnTo>
                  <a:pt x="176733" y="181054"/>
                </a:lnTo>
                <a:lnTo>
                  <a:pt x="176514" y="181253"/>
                </a:lnTo>
                <a:lnTo>
                  <a:pt x="176244" y="181453"/>
                </a:lnTo>
                <a:lnTo>
                  <a:pt x="175856" y="181624"/>
                </a:lnTo>
                <a:lnTo>
                  <a:pt x="175716" y="181260"/>
                </a:lnTo>
                <a:lnTo>
                  <a:pt x="175696" y="181170"/>
                </a:lnTo>
                <a:lnTo>
                  <a:pt x="175363" y="181218"/>
                </a:lnTo>
                <a:lnTo>
                  <a:pt x="175282" y="181232"/>
                </a:lnTo>
                <a:lnTo>
                  <a:pt x="175240" y="181258"/>
                </a:lnTo>
                <a:lnTo>
                  <a:pt x="175080" y="181431"/>
                </a:lnTo>
                <a:lnTo>
                  <a:pt x="174681" y="181622"/>
                </a:lnTo>
                <a:lnTo>
                  <a:pt x="174409" y="181797"/>
                </a:lnTo>
                <a:lnTo>
                  <a:pt x="174190" y="182122"/>
                </a:lnTo>
                <a:lnTo>
                  <a:pt x="174082" y="182534"/>
                </a:lnTo>
                <a:lnTo>
                  <a:pt x="173868" y="182959"/>
                </a:lnTo>
                <a:lnTo>
                  <a:pt x="173918" y="183143"/>
                </a:lnTo>
                <a:lnTo>
                  <a:pt x="174045" y="183663"/>
                </a:lnTo>
                <a:lnTo>
                  <a:pt x="174115" y="184145"/>
                </a:lnTo>
                <a:lnTo>
                  <a:pt x="174115" y="184198"/>
                </a:lnTo>
                <a:lnTo>
                  <a:pt x="174124" y="184270"/>
                </a:lnTo>
                <a:lnTo>
                  <a:pt x="174523" y="184492"/>
                </a:lnTo>
                <a:lnTo>
                  <a:pt x="175628" y="184981"/>
                </a:lnTo>
                <a:lnTo>
                  <a:pt x="175782" y="185049"/>
                </a:lnTo>
                <a:lnTo>
                  <a:pt x="176106" y="185193"/>
                </a:lnTo>
                <a:lnTo>
                  <a:pt x="176389" y="185458"/>
                </a:lnTo>
                <a:lnTo>
                  <a:pt x="177268" y="185581"/>
                </a:lnTo>
                <a:lnTo>
                  <a:pt x="178053" y="186519"/>
                </a:lnTo>
                <a:lnTo>
                  <a:pt x="178647" y="186864"/>
                </a:lnTo>
                <a:lnTo>
                  <a:pt x="178713" y="186901"/>
                </a:lnTo>
                <a:lnTo>
                  <a:pt x="179405" y="187271"/>
                </a:lnTo>
                <a:lnTo>
                  <a:pt x="180214" y="187984"/>
                </a:lnTo>
                <a:lnTo>
                  <a:pt x="180256" y="188023"/>
                </a:lnTo>
                <a:lnTo>
                  <a:pt x="182370" y="188473"/>
                </a:lnTo>
                <a:lnTo>
                  <a:pt x="182431" y="188488"/>
                </a:lnTo>
                <a:lnTo>
                  <a:pt x="184093" y="190308"/>
                </a:lnTo>
                <a:lnTo>
                  <a:pt x="184224" y="191371"/>
                </a:lnTo>
                <a:lnTo>
                  <a:pt x="184238" y="191474"/>
                </a:lnTo>
                <a:lnTo>
                  <a:pt x="184242" y="191531"/>
                </a:lnTo>
                <a:lnTo>
                  <a:pt x="184314" y="191459"/>
                </a:lnTo>
                <a:lnTo>
                  <a:pt x="184669" y="191095"/>
                </a:lnTo>
                <a:lnTo>
                  <a:pt x="184781" y="191029"/>
                </a:lnTo>
                <a:lnTo>
                  <a:pt x="185114" y="190961"/>
                </a:lnTo>
                <a:lnTo>
                  <a:pt x="185277" y="190898"/>
                </a:lnTo>
                <a:lnTo>
                  <a:pt x="185402" y="190928"/>
                </a:lnTo>
                <a:lnTo>
                  <a:pt x="188754" y="191823"/>
                </a:lnTo>
                <a:lnTo>
                  <a:pt x="189951" y="192211"/>
                </a:lnTo>
                <a:lnTo>
                  <a:pt x="190762" y="191740"/>
                </a:lnTo>
                <a:lnTo>
                  <a:pt x="190626" y="192202"/>
                </a:lnTo>
                <a:lnTo>
                  <a:pt x="189778" y="193526"/>
                </a:lnTo>
                <a:lnTo>
                  <a:pt x="189552" y="194125"/>
                </a:lnTo>
                <a:lnTo>
                  <a:pt x="189319" y="194642"/>
                </a:lnTo>
                <a:lnTo>
                  <a:pt x="189142" y="195205"/>
                </a:lnTo>
                <a:lnTo>
                  <a:pt x="189245" y="195558"/>
                </a:lnTo>
                <a:lnTo>
                  <a:pt x="189473" y="195929"/>
                </a:lnTo>
                <a:lnTo>
                  <a:pt x="189525" y="196321"/>
                </a:lnTo>
                <a:lnTo>
                  <a:pt x="189703" y="196898"/>
                </a:lnTo>
                <a:lnTo>
                  <a:pt x="189778" y="197216"/>
                </a:lnTo>
                <a:lnTo>
                  <a:pt x="189771" y="197387"/>
                </a:lnTo>
                <a:lnTo>
                  <a:pt x="189534" y="197687"/>
                </a:lnTo>
                <a:lnTo>
                  <a:pt x="189308" y="197907"/>
                </a:lnTo>
                <a:lnTo>
                  <a:pt x="189096" y="198367"/>
                </a:lnTo>
                <a:lnTo>
                  <a:pt x="188890" y="198632"/>
                </a:lnTo>
                <a:lnTo>
                  <a:pt x="188526" y="198865"/>
                </a:lnTo>
                <a:lnTo>
                  <a:pt x="188837" y="199217"/>
                </a:lnTo>
                <a:lnTo>
                  <a:pt x="188863" y="199182"/>
                </a:lnTo>
                <a:lnTo>
                  <a:pt x="189194" y="199264"/>
                </a:lnTo>
                <a:lnTo>
                  <a:pt x="189398" y="199274"/>
                </a:lnTo>
                <a:lnTo>
                  <a:pt x="189650" y="199432"/>
                </a:lnTo>
                <a:lnTo>
                  <a:pt x="189771" y="199345"/>
                </a:lnTo>
                <a:lnTo>
                  <a:pt x="189973" y="199375"/>
                </a:lnTo>
                <a:lnTo>
                  <a:pt x="190231" y="199759"/>
                </a:lnTo>
                <a:lnTo>
                  <a:pt x="190440" y="200175"/>
                </a:lnTo>
                <a:lnTo>
                  <a:pt x="190523" y="200436"/>
                </a:lnTo>
                <a:lnTo>
                  <a:pt x="190523" y="200662"/>
                </a:lnTo>
                <a:lnTo>
                  <a:pt x="190698" y="200846"/>
                </a:lnTo>
                <a:lnTo>
                  <a:pt x="191174" y="201188"/>
                </a:lnTo>
                <a:lnTo>
                  <a:pt x="191249" y="201309"/>
                </a:lnTo>
                <a:lnTo>
                  <a:pt x="191376" y="201631"/>
                </a:lnTo>
                <a:lnTo>
                  <a:pt x="190983" y="201653"/>
                </a:lnTo>
                <a:lnTo>
                  <a:pt x="190475" y="201791"/>
                </a:lnTo>
                <a:lnTo>
                  <a:pt x="190273" y="201815"/>
                </a:lnTo>
                <a:lnTo>
                  <a:pt x="189442" y="202289"/>
                </a:lnTo>
                <a:lnTo>
                  <a:pt x="189589" y="203181"/>
                </a:lnTo>
                <a:lnTo>
                  <a:pt x="189712" y="203146"/>
                </a:lnTo>
                <a:lnTo>
                  <a:pt x="190744" y="203214"/>
                </a:lnTo>
                <a:lnTo>
                  <a:pt x="191314" y="203451"/>
                </a:lnTo>
                <a:lnTo>
                  <a:pt x="193259" y="204670"/>
                </a:lnTo>
                <a:lnTo>
                  <a:pt x="193430" y="204753"/>
                </a:lnTo>
                <a:lnTo>
                  <a:pt x="193704" y="204381"/>
                </a:lnTo>
                <a:lnTo>
                  <a:pt x="194004" y="204039"/>
                </a:lnTo>
                <a:lnTo>
                  <a:pt x="194557" y="203598"/>
                </a:lnTo>
                <a:lnTo>
                  <a:pt x="195214" y="203462"/>
                </a:lnTo>
                <a:lnTo>
                  <a:pt x="195570" y="203521"/>
                </a:lnTo>
                <a:lnTo>
                  <a:pt x="195813" y="203578"/>
                </a:lnTo>
                <a:lnTo>
                  <a:pt x="196072" y="203561"/>
                </a:lnTo>
                <a:lnTo>
                  <a:pt x="196214" y="203602"/>
                </a:lnTo>
                <a:lnTo>
                  <a:pt x="196475" y="203572"/>
                </a:lnTo>
                <a:lnTo>
                  <a:pt x="196642" y="203486"/>
                </a:lnTo>
                <a:lnTo>
                  <a:pt x="197010" y="203563"/>
                </a:lnTo>
                <a:lnTo>
                  <a:pt x="197262" y="203422"/>
                </a:lnTo>
                <a:lnTo>
                  <a:pt x="197341" y="203348"/>
                </a:lnTo>
                <a:lnTo>
                  <a:pt x="197481" y="203216"/>
                </a:lnTo>
                <a:lnTo>
                  <a:pt x="197532" y="202885"/>
                </a:lnTo>
                <a:lnTo>
                  <a:pt x="197639" y="202670"/>
                </a:lnTo>
                <a:lnTo>
                  <a:pt x="198086" y="202780"/>
                </a:lnTo>
                <a:lnTo>
                  <a:pt x="198312" y="202837"/>
                </a:lnTo>
                <a:lnTo>
                  <a:pt x="198216" y="203168"/>
                </a:lnTo>
                <a:lnTo>
                  <a:pt x="198290" y="203420"/>
                </a:lnTo>
                <a:lnTo>
                  <a:pt x="198330" y="203453"/>
                </a:lnTo>
                <a:lnTo>
                  <a:pt x="198599" y="203714"/>
                </a:lnTo>
                <a:lnTo>
                  <a:pt x="198792" y="203953"/>
                </a:lnTo>
                <a:lnTo>
                  <a:pt x="198891" y="204076"/>
                </a:lnTo>
                <a:lnTo>
                  <a:pt x="198854" y="204107"/>
                </a:lnTo>
                <a:lnTo>
                  <a:pt x="199261" y="204462"/>
                </a:lnTo>
                <a:lnTo>
                  <a:pt x="199314" y="204271"/>
                </a:lnTo>
                <a:lnTo>
                  <a:pt x="199325" y="204229"/>
                </a:lnTo>
                <a:lnTo>
                  <a:pt x="199399" y="204098"/>
                </a:lnTo>
                <a:lnTo>
                  <a:pt x="199428" y="204069"/>
                </a:lnTo>
                <a:lnTo>
                  <a:pt x="199518" y="203982"/>
                </a:lnTo>
                <a:lnTo>
                  <a:pt x="199595" y="204006"/>
                </a:lnTo>
                <a:lnTo>
                  <a:pt x="199704" y="203808"/>
                </a:lnTo>
                <a:lnTo>
                  <a:pt x="199783" y="203762"/>
                </a:lnTo>
                <a:lnTo>
                  <a:pt x="200215" y="203569"/>
                </a:lnTo>
                <a:lnTo>
                  <a:pt x="200246" y="203615"/>
                </a:lnTo>
                <a:lnTo>
                  <a:pt x="200524" y="203322"/>
                </a:lnTo>
                <a:lnTo>
                  <a:pt x="200779" y="202822"/>
                </a:lnTo>
                <a:lnTo>
                  <a:pt x="200829" y="202874"/>
                </a:lnTo>
                <a:lnTo>
                  <a:pt x="201055" y="202659"/>
                </a:lnTo>
                <a:lnTo>
                  <a:pt x="201151" y="202515"/>
                </a:lnTo>
                <a:lnTo>
                  <a:pt x="201248" y="202399"/>
                </a:lnTo>
                <a:lnTo>
                  <a:pt x="201316" y="202274"/>
                </a:lnTo>
                <a:lnTo>
                  <a:pt x="201318" y="202192"/>
                </a:lnTo>
                <a:lnTo>
                  <a:pt x="201305" y="202135"/>
                </a:lnTo>
                <a:lnTo>
                  <a:pt x="201300" y="202087"/>
                </a:lnTo>
                <a:lnTo>
                  <a:pt x="201289" y="201954"/>
                </a:lnTo>
                <a:lnTo>
                  <a:pt x="201149" y="201861"/>
                </a:lnTo>
                <a:lnTo>
                  <a:pt x="201175" y="201818"/>
                </a:lnTo>
                <a:lnTo>
                  <a:pt x="201285" y="201504"/>
                </a:lnTo>
                <a:lnTo>
                  <a:pt x="201377" y="201362"/>
                </a:lnTo>
                <a:lnTo>
                  <a:pt x="201636" y="201123"/>
                </a:lnTo>
                <a:lnTo>
                  <a:pt x="201781" y="200765"/>
                </a:lnTo>
                <a:lnTo>
                  <a:pt x="201947" y="200364"/>
                </a:lnTo>
                <a:lnTo>
                  <a:pt x="202142" y="199899"/>
                </a:lnTo>
                <a:lnTo>
                  <a:pt x="202125" y="199516"/>
                </a:lnTo>
                <a:lnTo>
                  <a:pt x="202094" y="199452"/>
                </a:lnTo>
                <a:lnTo>
                  <a:pt x="202046" y="199253"/>
                </a:lnTo>
                <a:lnTo>
                  <a:pt x="202006" y="198952"/>
                </a:lnTo>
                <a:lnTo>
                  <a:pt x="202118" y="198599"/>
                </a:lnTo>
                <a:lnTo>
                  <a:pt x="202171" y="198406"/>
                </a:lnTo>
                <a:lnTo>
                  <a:pt x="202204" y="198273"/>
                </a:lnTo>
                <a:lnTo>
                  <a:pt x="202234" y="198148"/>
                </a:lnTo>
                <a:lnTo>
                  <a:pt x="202265" y="198025"/>
                </a:lnTo>
                <a:lnTo>
                  <a:pt x="202241" y="197786"/>
                </a:lnTo>
                <a:lnTo>
                  <a:pt x="202223" y="197747"/>
                </a:lnTo>
                <a:lnTo>
                  <a:pt x="202193" y="197685"/>
                </a:lnTo>
                <a:lnTo>
                  <a:pt x="202158" y="197611"/>
                </a:lnTo>
                <a:lnTo>
                  <a:pt x="201899" y="197459"/>
                </a:lnTo>
                <a:lnTo>
                  <a:pt x="201965" y="197435"/>
                </a:lnTo>
                <a:lnTo>
                  <a:pt x="202206" y="197345"/>
                </a:lnTo>
                <a:lnTo>
                  <a:pt x="202125" y="197122"/>
                </a:lnTo>
                <a:lnTo>
                  <a:pt x="202127" y="197065"/>
                </a:lnTo>
                <a:lnTo>
                  <a:pt x="202136" y="196863"/>
                </a:lnTo>
                <a:lnTo>
                  <a:pt x="202116" y="196775"/>
                </a:lnTo>
                <a:lnTo>
                  <a:pt x="202090" y="196712"/>
                </a:lnTo>
                <a:lnTo>
                  <a:pt x="202206" y="196295"/>
                </a:lnTo>
                <a:lnTo>
                  <a:pt x="202201" y="196269"/>
                </a:lnTo>
                <a:lnTo>
                  <a:pt x="202311" y="196212"/>
                </a:lnTo>
                <a:lnTo>
                  <a:pt x="202359" y="195857"/>
                </a:lnTo>
                <a:lnTo>
                  <a:pt x="202144" y="195839"/>
                </a:lnTo>
                <a:lnTo>
                  <a:pt x="201952" y="195817"/>
                </a:lnTo>
                <a:lnTo>
                  <a:pt x="201995" y="195418"/>
                </a:lnTo>
                <a:lnTo>
                  <a:pt x="201890" y="195282"/>
                </a:lnTo>
                <a:lnTo>
                  <a:pt x="202125" y="195298"/>
                </a:lnTo>
                <a:lnTo>
                  <a:pt x="202357" y="195348"/>
                </a:lnTo>
                <a:lnTo>
                  <a:pt x="202449" y="195346"/>
                </a:lnTo>
                <a:lnTo>
                  <a:pt x="202561" y="195357"/>
                </a:lnTo>
                <a:lnTo>
                  <a:pt x="202484" y="195431"/>
                </a:lnTo>
                <a:lnTo>
                  <a:pt x="202473" y="195596"/>
                </a:lnTo>
                <a:lnTo>
                  <a:pt x="202563" y="195596"/>
                </a:lnTo>
                <a:lnTo>
                  <a:pt x="202736" y="196065"/>
                </a:lnTo>
                <a:lnTo>
                  <a:pt x="203195" y="196598"/>
                </a:lnTo>
                <a:lnTo>
                  <a:pt x="203315" y="196775"/>
                </a:lnTo>
                <a:lnTo>
                  <a:pt x="203442" y="196964"/>
                </a:lnTo>
                <a:lnTo>
                  <a:pt x="203771" y="197209"/>
                </a:lnTo>
                <a:lnTo>
                  <a:pt x="203806" y="197229"/>
                </a:lnTo>
                <a:lnTo>
                  <a:pt x="204153" y="197429"/>
                </a:lnTo>
                <a:lnTo>
                  <a:pt x="204214" y="197475"/>
                </a:lnTo>
                <a:lnTo>
                  <a:pt x="204236" y="197490"/>
                </a:lnTo>
                <a:lnTo>
                  <a:pt x="204780" y="197891"/>
                </a:lnTo>
                <a:lnTo>
                  <a:pt x="204900" y="197950"/>
                </a:lnTo>
                <a:lnTo>
                  <a:pt x="205051" y="197996"/>
                </a:lnTo>
                <a:lnTo>
                  <a:pt x="205553" y="198358"/>
                </a:lnTo>
                <a:lnTo>
                  <a:pt x="205639" y="198433"/>
                </a:lnTo>
                <a:lnTo>
                  <a:pt x="205643" y="198422"/>
                </a:lnTo>
                <a:lnTo>
                  <a:pt x="206308" y="198746"/>
                </a:lnTo>
                <a:lnTo>
                  <a:pt x="206251" y="198906"/>
                </a:lnTo>
                <a:lnTo>
                  <a:pt x="206360" y="198968"/>
                </a:lnTo>
                <a:lnTo>
                  <a:pt x="206665" y="199027"/>
                </a:lnTo>
                <a:lnTo>
                  <a:pt x="206696" y="199062"/>
                </a:lnTo>
                <a:lnTo>
                  <a:pt x="206801" y="199180"/>
                </a:lnTo>
                <a:lnTo>
                  <a:pt x="206847" y="199397"/>
                </a:lnTo>
                <a:lnTo>
                  <a:pt x="207066" y="199487"/>
                </a:lnTo>
                <a:lnTo>
                  <a:pt x="207375" y="198987"/>
                </a:lnTo>
                <a:lnTo>
                  <a:pt x="207570" y="198832"/>
                </a:lnTo>
                <a:lnTo>
                  <a:pt x="207687" y="198663"/>
                </a:lnTo>
                <a:lnTo>
                  <a:pt x="207706" y="197828"/>
                </a:lnTo>
                <a:lnTo>
                  <a:pt x="207910" y="197659"/>
                </a:lnTo>
                <a:lnTo>
                  <a:pt x="208132" y="197828"/>
                </a:lnTo>
                <a:lnTo>
                  <a:pt x="208430" y="197942"/>
                </a:lnTo>
                <a:lnTo>
                  <a:pt x="208588" y="197964"/>
                </a:lnTo>
                <a:lnTo>
                  <a:pt x="209129" y="197878"/>
                </a:lnTo>
                <a:lnTo>
                  <a:pt x="209180" y="197825"/>
                </a:lnTo>
                <a:lnTo>
                  <a:pt x="209313" y="197679"/>
                </a:lnTo>
                <a:lnTo>
                  <a:pt x="209353" y="197604"/>
                </a:lnTo>
                <a:lnTo>
                  <a:pt x="209414" y="197582"/>
                </a:lnTo>
                <a:lnTo>
                  <a:pt x="209853" y="197440"/>
                </a:lnTo>
                <a:lnTo>
                  <a:pt x="209969" y="197462"/>
                </a:lnTo>
                <a:lnTo>
                  <a:pt x="210083" y="197760"/>
                </a:lnTo>
                <a:lnTo>
                  <a:pt x="210219" y="197773"/>
                </a:lnTo>
                <a:lnTo>
                  <a:pt x="210221" y="197913"/>
                </a:lnTo>
                <a:lnTo>
                  <a:pt x="210184" y="197992"/>
                </a:lnTo>
                <a:lnTo>
                  <a:pt x="210092" y="198115"/>
                </a:lnTo>
                <a:lnTo>
                  <a:pt x="210044" y="198209"/>
                </a:lnTo>
                <a:lnTo>
                  <a:pt x="209962" y="198275"/>
                </a:lnTo>
                <a:lnTo>
                  <a:pt x="209846" y="198382"/>
                </a:lnTo>
                <a:lnTo>
                  <a:pt x="209669" y="198602"/>
                </a:lnTo>
                <a:lnTo>
                  <a:pt x="209596" y="198805"/>
                </a:lnTo>
                <a:lnTo>
                  <a:pt x="209548" y="199088"/>
                </a:lnTo>
                <a:lnTo>
                  <a:pt x="209566" y="199323"/>
                </a:lnTo>
                <a:lnTo>
                  <a:pt x="209563" y="199524"/>
                </a:lnTo>
                <a:lnTo>
                  <a:pt x="209579" y="199564"/>
                </a:lnTo>
                <a:lnTo>
                  <a:pt x="209680" y="199886"/>
                </a:lnTo>
                <a:lnTo>
                  <a:pt x="209625" y="200592"/>
                </a:lnTo>
                <a:lnTo>
                  <a:pt x="209664" y="201318"/>
                </a:lnTo>
                <a:lnTo>
                  <a:pt x="209625" y="201892"/>
                </a:lnTo>
                <a:lnTo>
                  <a:pt x="209673" y="202032"/>
                </a:lnTo>
                <a:lnTo>
                  <a:pt x="209710" y="202146"/>
                </a:lnTo>
                <a:lnTo>
                  <a:pt x="209875" y="202302"/>
                </a:lnTo>
                <a:lnTo>
                  <a:pt x="210052" y="202225"/>
                </a:lnTo>
                <a:lnTo>
                  <a:pt x="210149" y="202399"/>
                </a:lnTo>
                <a:lnTo>
                  <a:pt x="210462" y="202570"/>
                </a:lnTo>
                <a:lnTo>
                  <a:pt x="210552" y="202659"/>
                </a:lnTo>
                <a:lnTo>
                  <a:pt x="210776" y="202896"/>
                </a:lnTo>
                <a:lnTo>
                  <a:pt x="210892" y="203023"/>
                </a:lnTo>
                <a:lnTo>
                  <a:pt x="210958" y="203091"/>
                </a:lnTo>
                <a:lnTo>
                  <a:pt x="211227" y="203179"/>
                </a:lnTo>
                <a:lnTo>
                  <a:pt x="211681" y="202995"/>
                </a:lnTo>
                <a:lnTo>
                  <a:pt x="212560" y="203326"/>
                </a:lnTo>
                <a:lnTo>
                  <a:pt x="212714" y="203249"/>
                </a:lnTo>
                <a:lnTo>
                  <a:pt x="212799" y="203197"/>
                </a:lnTo>
                <a:lnTo>
                  <a:pt x="213021" y="203479"/>
                </a:lnTo>
                <a:lnTo>
                  <a:pt x="213161" y="203593"/>
                </a:lnTo>
                <a:lnTo>
                  <a:pt x="213281" y="203690"/>
                </a:lnTo>
                <a:lnTo>
                  <a:pt x="213724" y="203326"/>
                </a:lnTo>
                <a:lnTo>
                  <a:pt x="213924" y="203372"/>
                </a:lnTo>
                <a:lnTo>
                  <a:pt x="214051" y="203462"/>
                </a:lnTo>
                <a:lnTo>
                  <a:pt x="214375" y="203692"/>
                </a:lnTo>
                <a:lnTo>
                  <a:pt x="214722" y="204170"/>
                </a:lnTo>
                <a:lnTo>
                  <a:pt x="214774" y="204223"/>
                </a:lnTo>
                <a:lnTo>
                  <a:pt x="214899" y="204337"/>
                </a:lnTo>
                <a:lnTo>
                  <a:pt x="215099" y="204523"/>
                </a:lnTo>
                <a:lnTo>
                  <a:pt x="215399" y="204742"/>
                </a:lnTo>
                <a:lnTo>
                  <a:pt x="215610" y="204834"/>
                </a:lnTo>
                <a:lnTo>
                  <a:pt x="216329" y="205062"/>
                </a:lnTo>
                <a:lnTo>
                  <a:pt x="217096" y="205442"/>
                </a:lnTo>
                <a:lnTo>
                  <a:pt x="217204" y="205494"/>
                </a:lnTo>
                <a:lnTo>
                  <a:pt x="217620" y="205816"/>
                </a:lnTo>
                <a:lnTo>
                  <a:pt x="217728" y="205823"/>
                </a:lnTo>
                <a:lnTo>
                  <a:pt x="217951" y="205935"/>
                </a:lnTo>
                <a:lnTo>
                  <a:pt x="218105" y="206022"/>
                </a:lnTo>
                <a:lnTo>
                  <a:pt x="218188" y="206071"/>
                </a:lnTo>
                <a:lnTo>
                  <a:pt x="219025" y="206261"/>
                </a:lnTo>
                <a:lnTo>
                  <a:pt x="219608" y="206336"/>
                </a:lnTo>
                <a:lnTo>
                  <a:pt x="220435" y="206402"/>
                </a:lnTo>
                <a:lnTo>
                  <a:pt x="221248" y="206549"/>
                </a:lnTo>
                <a:lnTo>
                  <a:pt x="222292" y="206634"/>
                </a:lnTo>
                <a:lnTo>
                  <a:pt x="223237" y="206757"/>
                </a:lnTo>
                <a:lnTo>
                  <a:pt x="223511" y="206845"/>
                </a:lnTo>
                <a:lnTo>
                  <a:pt x="223886" y="207099"/>
                </a:lnTo>
                <a:lnTo>
                  <a:pt x="224149" y="207219"/>
                </a:lnTo>
                <a:lnTo>
                  <a:pt x="224425" y="207347"/>
                </a:lnTo>
                <a:lnTo>
                  <a:pt x="224405" y="207386"/>
                </a:lnTo>
                <a:lnTo>
                  <a:pt x="225276" y="207691"/>
                </a:lnTo>
                <a:lnTo>
                  <a:pt x="225773" y="207811"/>
                </a:lnTo>
                <a:lnTo>
                  <a:pt x="225804" y="208509"/>
                </a:lnTo>
                <a:lnTo>
                  <a:pt x="225826" y="208921"/>
                </a:lnTo>
                <a:lnTo>
                  <a:pt x="225879" y="209083"/>
                </a:lnTo>
                <a:lnTo>
                  <a:pt x="226236" y="209252"/>
                </a:lnTo>
                <a:lnTo>
                  <a:pt x="226376" y="209357"/>
                </a:lnTo>
                <a:lnTo>
                  <a:pt x="226924" y="209460"/>
                </a:lnTo>
                <a:lnTo>
                  <a:pt x="227374" y="209497"/>
                </a:lnTo>
                <a:lnTo>
                  <a:pt x="227529" y="209530"/>
                </a:lnTo>
                <a:lnTo>
                  <a:pt x="228450" y="208899"/>
                </a:lnTo>
                <a:lnTo>
                  <a:pt x="228617" y="209361"/>
                </a:lnTo>
                <a:lnTo>
                  <a:pt x="229178" y="210289"/>
                </a:lnTo>
                <a:lnTo>
                  <a:pt x="229547" y="210969"/>
                </a:lnTo>
                <a:lnTo>
                  <a:pt x="229926" y="211506"/>
                </a:lnTo>
                <a:lnTo>
                  <a:pt x="230261" y="211911"/>
                </a:lnTo>
                <a:lnTo>
                  <a:pt x="230592" y="212264"/>
                </a:lnTo>
                <a:lnTo>
                  <a:pt x="231099" y="212746"/>
                </a:lnTo>
                <a:lnTo>
                  <a:pt x="231399" y="212972"/>
                </a:lnTo>
                <a:lnTo>
                  <a:pt x="232537" y="214149"/>
                </a:lnTo>
                <a:lnTo>
                  <a:pt x="232609" y="214222"/>
                </a:lnTo>
                <a:lnTo>
                  <a:pt x="232960" y="214478"/>
                </a:lnTo>
                <a:lnTo>
                  <a:pt x="233552" y="214798"/>
                </a:lnTo>
                <a:lnTo>
                  <a:pt x="235450" y="215621"/>
                </a:lnTo>
                <a:lnTo>
                  <a:pt x="236010" y="215792"/>
                </a:lnTo>
                <a:lnTo>
                  <a:pt x="236485" y="216105"/>
                </a:lnTo>
                <a:lnTo>
                  <a:pt x="237384" y="216180"/>
                </a:lnTo>
                <a:lnTo>
                  <a:pt x="238184" y="215906"/>
                </a:lnTo>
                <a:lnTo>
                  <a:pt x="238491" y="215965"/>
                </a:lnTo>
                <a:lnTo>
                  <a:pt x="238756" y="216046"/>
                </a:lnTo>
                <a:lnTo>
                  <a:pt x="238971" y="216140"/>
                </a:lnTo>
                <a:lnTo>
                  <a:pt x="239173" y="216239"/>
                </a:lnTo>
                <a:lnTo>
                  <a:pt x="239230" y="216256"/>
                </a:lnTo>
                <a:lnTo>
                  <a:pt x="239390" y="216208"/>
                </a:lnTo>
                <a:lnTo>
                  <a:pt x="239699" y="216250"/>
                </a:lnTo>
                <a:lnTo>
                  <a:pt x="239903" y="216256"/>
                </a:lnTo>
                <a:lnTo>
                  <a:pt x="239962" y="216256"/>
                </a:lnTo>
                <a:lnTo>
                  <a:pt x="240074" y="216252"/>
                </a:lnTo>
                <a:lnTo>
                  <a:pt x="240181" y="216248"/>
                </a:lnTo>
                <a:lnTo>
                  <a:pt x="240348" y="216243"/>
                </a:lnTo>
                <a:lnTo>
                  <a:pt x="240504" y="216243"/>
                </a:lnTo>
                <a:lnTo>
                  <a:pt x="240532" y="216245"/>
                </a:lnTo>
                <a:lnTo>
                  <a:pt x="240587" y="216245"/>
                </a:lnTo>
                <a:lnTo>
                  <a:pt x="240727" y="216243"/>
                </a:lnTo>
                <a:lnTo>
                  <a:pt x="241389" y="216226"/>
                </a:lnTo>
                <a:lnTo>
                  <a:pt x="241554" y="216221"/>
                </a:lnTo>
                <a:lnTo>
                  <a:pt x="241650" y="216340"/>
                </a:lnTo>
                <a:lnTo>
                  <a:pt x="241841" y="216261"/>
                </a:lnTo>
                <a:lnTo>
                  <a:pt x="241975" y="216206"/>
                </a:lnTo>
                <a:lnTo>
                  <a:pt x="242771" y="216263"/>
                </a:lnTo>
                <a:lnTo>
                  <a:pt x="242972" y="216140"/>
                </a:lnTo>
                <a:lnTo>
                  <a:pt x="243095" y="216066"/>
                </a:lnTo>
                <a:lnTo>
                  <a:pt x="242218" y="219578"/>
                </a:lnTo>
                <a:lnTo>
                  <a:pt x="241725" y="221520"/>
                </a:lnTo>
                <a:lnTo>
                  <a:pt x="241490" y="222149"/>
                </a:lnTo>
                <a:lnTo>
                  <a:pt x="241054" y="223029"/>
                </a:lnTo>
                <a:lnTo>
                  <a:pt x="240872" y="223371"/>
                </a:lnTo>
                <a:lnTo>
                  <a:pt x="240556" y="223932"/>
                </a:lnTo>
                <a:lnTo>
                  <a:pt x="240655" y="224969"/>
                </a:lnTo>
                <a:lnTo>
                  <a:pt x="240567" y="225475"/>
                </a:lnTo>
                <a:lnTo>
                  <a:pt x="241979" y="225363"/>
                </a:lnTo>
                <a:lnTo>
                  <a:pt x="242633" y="225396"/>
                </a:lnTo>
                <a:lnTo>
                  <a:pt x="242779" y="225403"/>
                </a:lnTo>
                <a:lnTo>
                  <a:pt x="244643" y="224896"/>
                </a:lnTo>
                <a:lnTo>
                  <a:pt x="247388" y="224081"/>
                </a:lnTo>
                <a:lnTo>
                  <a:pt x="248490" y="225006"/>
                </a:lnTo>
                <a:lnTo>
                  <a:pt x="252654" y="226845"/>
                </a:lnTo>
                <a:lnTo>
                  <a:pt x="252737" y="227084"/>
                </a:lnTo>
                <a:lnTo>
                  <a:pt x="252176" y="228130"/>
                </a:lnTo>
                <a:lnTo>
                  <a:pt x="251566" y="229264"/>
                </a:lnTo>
                <a:lnTo>
                  <a:pt x="251535" y="229325"/>
                </a:lnTo>
                <a:lnTo>
                  <a:pt x="249970" y="232225"/>
                </a:lnTo>
                <a:lnTo>
                  <a:pt x="248637" y="236842"/>
                </a:lnTo>
                <a:lnTo>
                  <a:pt x="248280" y="237395"/>
                </a:lnTo>
                <a:lnTo>
                  <a:pt x="248164" y="238945"/>
                </a:lnTo>
                <a:lnTo>
                  <a:pt x="248409" y="239675"/>
                </a:lnTo>
                <a:lnTo>
                  <a:pt x="248666" y="240374"/>
                </a:lnTo>
                <a:lnTo>
                  <a:pt x="248876" y="240810"/>
                </a:lnTo>
                <a:lnTo>
                  <a:pt x="249159" y="241087"/>
                </a:lnTo>
                <a:lnTo>
                  <a:pt x="249313" y="241238"/>
                </a:lnTo>
                <a:lnTo>
                  <a:pt x="249876" y="241576"/>
                </a:lnTo>
                <a:lnTo>
                  <a:pt x="250420" y="241793"/>
                </a:lnTo>
                <a:lnTo>
                  <a:pt x="250860" y="242251"/>
                </a:lnTo>
                <a:lnTo>
                  <a:pt x="251001" y="242466"/>
                </a:lnTo>
                <a:lnTo>
                  <a:pt x="251189" y="242885"/>
                </a:lnTo>
                <a:lnTo>
                  <a:pt x="251172" y="243058"/>
                </a:lnTo>
                <a:lnTo>
                  <a:pt x="251172" y="243170"/>
                </a:lnTo>
                <a:lnTo>
                  <a:pt x="251481" y="243172"/>
                </a:lnTo>
                <a:lnTo>
                  <a:pt x="252016" y="243674"/>
                </a:lnTo>
                <a:lnTo>
                  <a:pt x="252355" y="243996"/>
                </a:lnTo>
                <a:lnTo>
                  <a:pt x="252849" y="244463"/>
                </a:lnTo>
                <a:lnTo>
                  <a:pt x="253588" y="244897"/>
                </a:lnTo>
                <a:lnTo>
                  <a:pt x="254162" y="244967"/>
                </a:lnTo>
                <a:lnTo>
                  <a:pt x="254993" y="244851"/>
                </a:lnTo>
                <a:lnTo>
                  <a:pt x="255705" y="244750"/>
                </a:lnTo>
                <a:lnTo>
                  <a:pt x="255960" y="244781"/>
                </a:lnTo>
                <a:lnTo>
                  <a:pt x="256622" y="244862"/>
                </a:lnTo>
                <a:lnTo>
                  <a:pt x="257959" y="245256"/>
                </a:lnTo>
                <a:lnTo>
                  <a:pt x="258796" y="245342"/>
                </a:lnTo>
                <a:lnTo>
                  <a:pt x="263863" y="251125"/>
                </a:lnTo>
                <a:lnTo>
                  <a:pt x="264613" y="251987"/>
                </a:lnTo>
                <a:lnTo>
                  <a:pt x="265023" y="252454"/>
                </a:lnTo>
                <a:lnTo>
                  <a:pt x="266224" y="253739"/>
                </a:lnTo>
                <a:lnTo>
                  <a:pt x="267049" y="254708"/>
                </a:lnTo>
                <a:lnTo>
                  <a:pt x="268123" y="255942"/>
                </a:lnTo>
                <a:lnTo>
                  <a:pt x="268631" y="256516"/>
                </a:lnTo>
                <a:lnTo>
                  <a:pt x="268691" y="256589"/>
                </a:lnTo>
                <a:lnTo>
                  <a:pt x="269169" y="257146"/>
                </a:lnTo>
                <a:lnTo>
                  <a:pt x="269557" y="257599"/>
                </a:lnTo>
                <a:lnTo>
                  <a:pt x="270911" y="259191"/>
                </a:lnTo>
                <a:lnTo>
                  <a:pt x="272551" y="261087"/>
                </a:lnTo>
                <a:lnTo>
                  <a:pt x="273470" y="262170"/>
                </a:lnTo>
                <a:lnTo>
                  <a:pt x="273533" y="262247"/>
                </a:lnTo>
                <a:lnTo>
                  <a:pt x="273641" y="262374"/>
                </a:lnTo>
                <a:lnTo>
                  <a:pt x="273790" y="262545"/>
                </a:lnTo>
                <a:lnTo>
                  <a:pt x="274579" y="263444"/>
                </a:lnTo>
                <a:lnTo>
                  <a:pt x="275987" y="265042"/>
                </a:lnTo>
                <a:lnTo>
                  <a:pt x="276728" y="265862"/>
                </a:lnTo>
                <a:lnTo>
                  <a:pt x="277177" y="266399"/>
                </a:lnTo>
                <a:lnTo>
                  <a:pt x="277640" y="266945"/>
                </a:lnTo>
                <a:lnTo>
                  <a:pt x="278102" y="267474"/>
                </a:lnTo>
                <a:lnTo>
                  <a:pt x="278666" y="268136"/>
                </a:lnTo>
                <a:lnTo>
                  <a:pt x="279271" y="268831"/>
                </a:lnTo>
                <a:lnTo>
                  <a:pt x="279332" y="268883"/>
                </a:lnTo>
                <a:lnTo>
                  <a:pt x="280132" y="269541"/>
                </a:lnTo>
                <a:lnTo>
                  <a:pt x="282136" y="271825"/>
                </a:lnTo>
                <a:lnTo>
                  <a:pt x="282237" y="271942"/>
                </a:lnTo>
                <a:lnTo>
                  <a:pt x="283647" y="273549"/>
                </a:lnTo>
                <a:lnTo>
                  <a:pt x="287095" y="277497"/>
                </a:lnTo>
                <a:lnTo>
                  <a:pt x="288071" y="278615"/>
                </a:lnTo>
                <a:lnTo>
                  <a:pt x="288161" y="278718"/>
                </a:lnTo>
                <a:lnTo>
                  <a:pt x="288498" y="279106"/>
                </a:lnTo>
                <a:lnTo>
                  <a:pt x="288891" y="279553"/>
                </a:lnTo>
                <a:lnTo>
                  <a:pt x="289264" y="279977"/>
                </a:lnTo>
                <a:lnTo>
                  <a:pt x="289630" y="280400"/>
                </a:lnTo>
                <a:lnTo>
                  <a:pt x="289963" y="280775"/>
                </a:lnTo>
                <a:lnTo>
                  <a:pt x="290162" y="280998"/>
                </a:lnTo>
                <a:lnTo>
                  <a:pt x="290601" y="281498"/>
                </a:lnTo>
                <a:lnTo>
                  <a:pt x="291712" y="282765"/>
                </a:lnTo>
                <a:lnTo>
                  <a:pt x="291769" y="282829"/>
                </a:lnTo>
                <a:lnTo>
                  <a:pt x="293140" y="284394"/>
                </a:lnTo>
                <a:lnTo>
                  <a:pt x="294668" y="286176"/>
                </a:lnTo>
                <a:lnTo>
                  <a:pt x="294747" y="286269"/>
                </a:lnTo>
                <a:lnTo>
                  <a:pt x="294821" y="286354"/>
                </a:lnTo>
                <a:lnTo>
                  <a:pt x="294957" y="286497"/>
                </a:lnTo>
                <a:lnTo>
                  <a:pt x="295036" y="286593"/>
                </a:lnTo>
                <a:lnTo>
                  <a:pt x="295220" y="286806"/>
                </a:lnTo>
                <a:lnTo>
                  <a:pt x="295262" y="286852"/>
                </a:lnTo>
                <a:lnTo>
                  <a:pt x="295282" y="286874"/>
                </a:lnTo>
                <a:lnTo>
                  <a:pt x="295354" y="286955"/>
                </a:lnTo>
                <a:lnTo>
                  <a:pt x="295510" y="287132"/>
                </a:lnTo>
                <a:lnTo>
                  <a:pt x="296215" y="287941"/>
                </a:lnTo>
                <a:lnTo>
                  <a:pt x="296356" y="288099"/>
                </a:lnTo>
                <a:lnTo>
                  <a:pt x="296476" y="288242"/>
                </a:lnTo>
                <a:lnTo>
                  <a:pt x="296606" y="288395"/>
                </a:lnTo>
                <a:lnTo>
                  <a:pt x="296706" y="288511"/>
                </a:lnTo>
                <a:lnTo>
                  <a:pt x="296972" y="288812"/>
                </a:lnTo>
                <a:lnTo>
                  <a:pt x="297123" y="288981"/>
                </a:lnTo>
                <a:lnTo>
                  <a:pt x="297243" y="289119"/>
                </a:lnTo>
                <a:lnTo>
                  <a:pt x="297338" y="289226"/>
                </a:lnTo>
                <a:lnTo>
                  <a:pt x="297469" y="289373"/>
                </a:lnTo>
                <a:lnTo>
                  <a:pt x="297599" y="289520"/>
                </a:lnTo>
                <a:lnTo>
                  <a:pt x="297634" y="289562"/>
                </a:lnTo>
                <a:lnTo>
                  <a:pt x="297724" y="289673"/>
                </a:lnTo>
                <a:lnTo>
                  <a:pt x="297853" y="289816"/>
                </a:lnTo>
                <a:lnTo>
                  <a:pt x="297921" y="289897"/>
                </a:lnTo>
                <a:lnTo>
                  <a:pt x="297958" y="289939"/>
                </a:lnTo>
                <a:lnTo>
                  <a:pt x="297989" y="289972"/>
                </a:lnTo>
                <a:lnTo>
                  <a:pt x="298123" y="290116"/>
                </a:lnTo>
                <a:lnTo>
                  <a:pt x="298322" y="290344"/>
                </a:lnTo>
                <a:lnTo>
                  <a:pt x="298462" y="290502"/>
                </a:lnTo>
                <a:lnTo>
                  <a:pt x="298587" y="290640"/>
                </a:lnTo>
                <a:lnTo>
                  <a:pt x="298739" y="290802"/>
                </a:lnTo>
                <a:lnTo>
                  <a:pt x="298875" y="290964"/>
                </a:lnTo>
                <a:lnTo>
                  <a:pt x="299061" y="291168"/>
                </a:lnTo>
                <a:lnTo>
                  <a:pt x="299182" y="291300"/>
                </a:lnTo>
                <a:lnTo>
                  <a:pt x="299317" y="291453"/>
                </a:lnTo>
                <a:lnTo>
                  <a:pt x="299462" y="291627"/>
                </a:lnTo>
                <a:lnTo>
                  <a:pt x="299537" y="291708"/>
                </a:lnTo>
                <a:lnTo>
                  <a:pt x="299607" y="291780"/>
                </a:lnTo>
                <a:lnTo>
                  <a:pt x="299697" y="291892"/>
                </a:lnTo>
                <a:lnTo>
                  <a:pt x="299833" y="292034"/>
                </a:lnTo>
                <a:lnTo>
                  <a:pt x="299903" y="292120"/>
                </a:lnTo>
                <a:lnTo>
                  <a:pt x="299988" y="292227"/>
                </a:lnTo>
                <a:lnTo>
                  <a:pt x="300120" y="292370"/>
                </a:lnTo>
                <a:lnTo>
                  <a:pt x="300197" y="292455"/>
                </a:lnTo>
                <a:lnTo>
                  <a:pt x="300271" y="292539"/>
                </a:lnTo>
                <a:lnTo>
                  <a:pt x="300416" y="292701"/>
                </a:lnTo>
                <a:lnTo>
                  <a:pt x="300506" y="292804"/>
                </a:lnTo>
                <a:lnTo>
                  <a:pt x="300591" y="292900"/>
                </a:lnTo>
                <a:lnTo>
                  <a:pt x="300837" y="293181"/>
                </a:lnTo>
                <a:lnTo>
                  <a:pt x="300982" y="293339"/>
                </a:lnTo>
                <a:lnTo>
                  <a:pt x="301508" y="293940"/>
                </a:lnTo>
                <a:lnTo>
                  <a:pt x="301648" y="294097"/>
                </a:lnTo>
                <a:lnTo>
                  <a:pt x="302429" y="294992"/>
                </a:lnTo>
                <a:lnTo>
                  <a:pt x="302575" y="295154"/>
                </a:lnTo>
                <a:lnTo>
                  <a:pt x="302692" y="295292"/>
                </a:lnTo>
                <a:lnTo>
                  <a:pt x="302788" y="295409"/>
                </a:lnTo>
                <a:lnTo>
                  <a:pt x="302920" y="295555"/>
                </a:lnTo>
                <a:lnTo>
                  <a:pt x="303040" y="295687"/>
                </a:lnTo>
                <a:lnTo>
                  <a:pt x="303180" y="295849"/>
                </a:lnTo>
                <a:lnTo>
                  <a:pt x="303308" y="295996"/>
                </a:lnTo>
                <a:lnTo>
                  <a:pt x="303404" y="296112"/>
                </a:lnTo>
                <a:lnTo>
                  <a:pt x="303540" y="296255"/>
                </a:lnTo>
                <a:lnTo>
                  <a:pt x="303652" y="296386"/>
                </a:lnTo>
                <a:lnTo>
                  <a:pt x="303748" y="296483"/>
                </a:lnTo>
                <a:lnTo>
                  <a:pt x="303880" y="296630"/>
                </a:lnTo>
                <a:lnTo>
                  <a:pt x="304097" y="296869"/>
                </a:lnTo>
                <a:lnTo>
                  <a:pt x="304287" y="297081"/>
                </a:lnTo>
                <a:lnTo>
                  <a:pt x="304377" y="297182"/>
                </a:lnTo>
                <a:lnTo>
                  <a:pt x="304489" y="297305"/>
                </a:lnTo>
                <a:lnTo>
                  <a:pt x="304581" y="297406"/>
                </a:lnTo>
                <a:lnTo>
                  <a:pt x="304614" y="297441"/>
                </a:lnTo>
                <a:lnTo>
                  <a:pt x="304651" y="297482"/>
                </a:lnTo>
                <a:lnTo>
                  <a:pt x="304741" y="297583"/>
                </a:lnTo>
                <a:lnTo>
                  <a:pt x="305114" y="298000"/>
                </a:lnTo>
                <a:lnTo>
                  <a:pt x="305195" y="298092"/>
                </a:lnTo>
                <a:lnTo>
                  <a:pt x="305316" y="298219"/>
                </a:lnTo>
                <a:lnTo>
                  <a:pt x="305447" y="298372"/>
                </a:lnTo>
                <a:lnTo>
                  <a:pt x="305574" y="298515"/>
                </a:lnTo>
                <a:lnTo>
                  <a:pt x="305706" y="298662"/>
                </a:lnTo>
                <a:lnTo>
                  <a:pt x="305903" y="298881"/>
                </a:lnTo>
                <a:lnTo>
                  <a:pt x="306026" y="299013"/>
                </a:lnTo>
                <a:lnTo>
                  <a:pt x="306158" y="299159"/>
                </a:lnTo>
                <a:lnTo>
                  <a:pt x="306265" y="299282"/>
                </a:lnTo>
                <a:lnTo>
                  <a:pt x="306313" y="299335"/>
                </a:lnTo>
                <a:lnTo>
                  <a:pt x="306412" y="299444"/>
                </a:lnTo>
                <a:lnTo>
                  <a:pt x="306603" y="299653"/>
                </a:lnTo>
                <a:lnTo>
                  <a:pt x="306743" y="299815"/>
                </a:lnTo>
                <a:lnTo>
                  <a:pt x="306879" y="299973"/>
                </a:lnTo>
                <a:lnTo>
                  <a:pt x="307041" y="300155"/>
                </a:lnTo>
                <a:lnTo>
                  <a:pt x="307127" y="300247"/>
                </a:lnTo>
                <a:lnTo>
                  <a:pt x="307217" y="300348"/>
                </a:lnTo>
                <a:lnTo>
                  <a:pt x="307429" y="300587"/>
                </a:lnTo>
                <a:lnTo>
                  <a:pt x="307550" y="300718"/>
                </a:lnTo>
                <a:lnTo>
                  <a:pt x="307716" y="300911"/>
                </a:lnTo>
                <a:lnTo>
                  <a:pt x="307802" y="300997"/>
                </a:lnTo>
                <a:lnTo>
                  <a:pt x="307942" y="301166"/>
                </a:lnTo>
                <a:lnTo>
                  <a:pt x="308098" y="301339"/>
                </a:lnTo>
                <a:lnTo>
                  <a:pt x="308276" y="301538"/>
                </a:lnTo>
                <a:lnTo>
                  <a:pt x="308315" y="301580"/>
                </a:lnTo>
                <a:lnTo>
                  <a:pt x="308431" y="301707"/>
                </a:lnTo>
                <a:lnTo>
                  <a:pt x="308466" y="301747"/>
                </a:lnTo>
                <a:lnTo>
                  <a:pt x="309229" y="302626"/>
                </a:lnTo>
                <a:lnTo>
                  <a:pt x="309389" y="302799"/>
                </a:lnTo>
                <a:lnTo>
                  <a:pt x="309703" y="303161"/>
                </a:lnTo>
                <a:lnTo>
                  <a:pt x="309738" y="303196"/>
                </a:lnTo>
                <a:lnTo>
                  <a:pt x="310259" y="303790"/>
                </a:lnTo>
                <a:lnTo>
                  <a:pt x="310542" y="304121"/>
                </a:lnTo>
                <a:lnTo>
                  <a:pt x="310623" y="304215"/>
                </a:lnTo>
                <a:lnTo>
                  <a:pt x="310777" y="304395"/>
                </a:lnTo>
                <a:lnTo>
                  <a:pt x="312397" y="306214"/>
                </a:lnTo>
                <a:lnTo>
                  <a:pt x="313748" y="307754"/>
                </a:lnTo>
                <a:lnTo>
                  <a:pt x="313745" y="307802"/>
                </a:lnTo>
                <a:lnTo>
                  <a:pt x="313695" y="308541"/>
                </a:lnTo>
                <a:lnTo>
                  <a:pt x="313693" y="308762"/>
                </a:lnTo>
                <a:lnTo>
                  <a:pt x="313660" y="309005"/>
                </a:lnTo>
                <a:lnTo>
                  <a:pt x="313634" y="309141"/>
                </a:lnTo>
                <a:lnTo>
                  <a:pt x="313585" y="309444"/>
                </a:lnTo>
                <a:lnTo>
                  <a:pt x="313590" y="309865"/>
                </a:lnTo>
                <a:lnTo>
                  <a:pt x="313695" y="310047"/>
                </a:lnTo>
                <a:lnTo>
                  <a:pt x="313701" y="310402"/>
                </a:lnTo>
                <a:lnTo>
                  <a:pt x="313715" y="311097"/>
                </a:lnTo>
                <a:lnTo>
                  <a:pt x="313717" y="311187"/>
                </a:lnTo>
                <a:lnTo>
                  <a:pt x="313721" y="311491"/>
                </a:lnTo>
                <a:lnTo>
                  <a:pt x="313732" y="311829"/>
                </a:lnTo>
                <a:lnTo>
                  <a:pt x="313739" y="312039"/>
                </a:lnTo>
                <a:lnTo>
                  <a:pt x="313765" y="312596"/>
                </a:lnTo>
                <a:lnTo>
                  <a:pt x="313794" y="313175"/>
                </a:lnTo>
                <a:lnTo>
                  <a:pt x="313811" y="313521"/>
                </a:lnTo>
                <a:lnTo>
                  <a:pt x="313728" y="313778"/>
                </a:lnTo>
                <a:lnTo>
                  <a:pt x="313609" y="314142"/>
                </a:lnTo>
                <a:lnTo>
                  <a:pt x="313579" y="314565"/>
                </a:lnTo>
                <a:lnTo>
                  <a:pt x="313548" y="314971"/>
                </a:lnTo>
                <a:lnTo>
                  <a:pt x="313522" y="315330"/>
                </a:lnTo>
                <a:lnTo>
                  <a:pt x="313476" y="315955"/>
                </a:lnTo>
                <a:lnTo>
                  <a:pt x="313471" y="316106"/>
                </a:lnTo>
                <a:lnTo>
                  <a:pt x="313458" y="316483"/>
                </a:lnTo>
                <a:lnTo>
                  <a:pt x="313447" y="316845"/>
                </a:lnTo>
                <a:lnTo>
                  <a:pt x="313434" y="317224"/>
                </a:lnTo>
                <a:lnTo>
                  <a:pt x="313432" y="317275"/>
                </a:lnTo>
                <a:lnTo>
                  <a:pt x="313460" y="317943"/>
                </a:lnTo>
                <a:lnTo>
                  <a:pt x="313491" y="318673"/>
                </a:lnTo>
                <a:lnTo>
                  <a:pt x="313493" y="318728"/>
                </a:lnTo>
                <a:lnTo>
                  <a:pt x="313526" y="319377"/>
                </a:lnTo>
                <a:lnTo>
                  <a:pt x="313544" y="319743"/>
                </a:lnTo>
                <a:lnTo>
                  <a:pt x="313552" y="319919"/>
                </a:lnTo>
                <a:lnTo>
                  <a:pt x="313559" y="320057"/>
                </a:lnTo>
                <a:lnTo>
                  <a:pt x="313563" y="320131"/>
                </a:lnTo>
                <a:lnTo>
                  <a:pt x="313561" y="320173"/>
                </a:lnTo>
                <a:lnTo>
                  <a:pt x="313541" y="320791"/>
                </a:lnTo>
                <a:lnTo>
                  <a:pt x="313524" y="321412"/>
                </a:lnTo>
                <a:lnTo>
                  <a:pt x="313511" y="321918"/>
                </a:lnTo>
                <a:lnTo>
                  <a:pt x="313498" y="322460"/>
                </a:lnTo>
                <a:lnTo>
                  <a:pt x="313493" y="322611"/>
                </a:lnTo>
                <a:lnTo>
                  <a:pt x="313581" y="322896"/>
                </a:lnTo>
                <a:lnTo>
                  <a:pt x="313737" y="323402"/>
                </a:lnTo>
                <a:lnTo>
                  <a:pt x="313877" y="323854"/>
                </a:lnTo>
                <a:lnTo>
                  <a:pt x="314015" y="324270"/>
                </a:lnTo>
                <a:lnTo>
                  <a:pt x="314153" y="324667"/>
                </a:lnTo>
                <a:lnTo>
                  <a:pt x="314289" y="325073"/>
                </a:lnTo>
                <a:lnTo>
                  <a:pt x="314438" y="325509"/>
                </a:lnTo>
                <a:lnTo>
                  <a:pt x="314478" y="325623"/>
                </a:lnTo>
                <a:lnTo>
                  <a:pt x="314679" y="326213"/>
                </a:lnTo>
                <a:lnTo>
                  <a:pt x="314892" y="326822"/>
                </a:lnTo>
                <a:lnTo>
                  <a:pt x="314949" y="326996"/>
                </a:lnTo>
                <a:lnTo>
                  <a:pt x="315043" y="327287"/>
                </a:lnTo>
                <a:lnTo>
                  <a:pt x="315129" y="327555"/>
                </a:lnTo>
                <a:lnTo>
                  <a:pt x="315254" y="327941"/>
                </a:lnTo>
                <a:lnTo>
                  <a:pt x="315315" y="328263"/>
                </a:lnTo>
                <a:lnTo>
                  <a:pt x="315429" y="328826"/>
                </a:lnTo>
                <a:lnTo>
                  <a:pt x="315534" y="329313"/>
                </a:lnTo>
                <a:lnTo>
                  <a:pt x="315681" y="329962"/>
                </a:lnTo>
                <a:lnTo>
                  <a:pt x="315753" y="330271"/>
                </a:lnTo>
                <a:lnTo>
                  <a:pt x="315909" y="330913"/>
                </a:lnTo>
                <a:lnTo>
                  <a:pt x="316067" y="331551"/>
                </a:lnTo>
                <a:lnTo>
                  <a:pt x="316150" y="331889"/>
                </a:lnTo>
                <a:lnTo>
                  <a:pt x="316227" y="332194"/>
                </a:lnTo>
                <a:lnTo>
                  <a:pt x="316385" y="332821"/>
                </a:lnTo>
                <a:lnTo>
                  <a:pt x="316488" y="333231"/>
                </a:lnTo>
                <a:lnTo>
                  <a:pt x="316529" y="333391"/>
                </a:lnTo>
                <a:lnTo>
                  <a:pt x="316628" y="333544"/>
                </a:lnTo>
                <a:lnTo>
                  <a:pt x="316974" y="334083"/>
                </a:lnTo>
                <a:lnTo>
                  <a:pt x="317316" y="334599"/>
                </a:lnTo>
                <a:lnTo>
                  <a:pt x="317689" y="335142"/>
                </a:lnTo>
                <a:lnTo>
                  <a:pt x="317777" y="335272"/>
                </a:lnTo>
                <a:lnTo>
                  <a:pt x="317887" y="335425"/>
                </a:lnTo>
                <a:lnTo>
                  <a:pt x="318088" y="335710"/>
                </a:lnTo>
                <a:lnTo>
                  <a:pt x="318290" y="335993"/>
                </a:lnTo>
                <a:lnTo>
                  <a:pt x="318921" y="336881"/>
                </a:lnTo>
                <a:lnTo>
                  <a:pt x="318974" y="336966"/>
                </a:lnTo>
                <a:lnTo>
                  <a:pt x="319353" y="337571"/>
                </a:lnTo>
                <a:lnTo>
                  <a:pt x="319570" y="337918"/>
                </a:lnTo>
                <a:lnTo>
                  <a:pt x="319739" y="338187"/>
                </a:lnTo>
                <a:lnTo>
                  <a:pt x="319941" y="338507"/>
                </a:lnTo>
                <a:lnTo>
                  <a:pt x="320121" y="338792"/>
                </a:lnTo>
                <a:lnTo>
                  <a:pt x="320298" y="339075"/>
                </a:lnTo>
                <a:lnTo>
                  <a:pt x="320688" y="339698"/>
                </a:lnTo>
                <a:lnTo>
                  <a:pt x="320783" y="339849"/>
                </a:lnTo>
                <a:lnTo>
                  <a:pt x="320991" y="340312"/>
                </a:lnTo>
                <a:lnTo>
                  <a:pt x="321151" y="340671"/>
                </a:lnTo>
                <a:lnTo>
                  <a:pt x="321318" y="341046"/>
                </a:lnTo>
                <a:lnTo>
                  <a:pt x="321478" y="341404"/>
                </a:lnTo>
                <a:lnTo>
                  <a:pt x="321631" y="341748"/>
                </a:lnTo>
                <a:lnTo>
                  <a:pt x="321824" y="342182"/>
                </a:lnTo>
                <a:lnTo>
                  <a:pt x="322155" y="342748"/>
                </a:lnTo>
                <a:lnTo>
                  <a:pt x="324036" y="345931"/>
                </a:lnTo>
                <a:lnTo>
                  <a:pt x="324435" y="347882"/>
                </a:lnTo>
                <a:lnTo>
                  <a:pt x="324496" y="348375"/>
                </a:lnTo>
                <a:lnTo>
                  <a:pt x="324477" y="348816"/>
                </a:lnTo>
                <a:lnTo>
                  <a:pt x="324474" y="348884"/>
                </a:lnTo>
                <a:lnTo>
                  <a:pt x="324472" y="348943"/>
                </a:lnTo>
                <a:lnTo>
                  <a:pt x="324477" y="349395"/>
                </a:lnTo>
                <a:lnTo>
                  <a:pt x="324490" y="351243"/>
                </a:lnTo>
                <a:lnTo>
                  <a:pt x="324501" y="351648"/>
                </a:lnTo>
                <a:lnTo>
                  <a:pt x="324937" y="354152"/>
                </a:lnTo>
                <a:lnTo>
                  <a:pt x="325141" y="354702"/>
                </a:lnTo>
                <a:lnTo>
                  <a:pt x="325715" y="356239"/>
                </a:lnTo>
                <a:lnTo>
                  <a:pt x="325994" y="356599"/>
                </a:lnTo>
                <a:lnTo>
                  <a:pt x="326178" y="356842"/>
                </a:lnTo>
                <a:lnTo>
                  <a:pt x="326437" y="357184"/>
                </a:lnTo>
                <a:lnTo>
                  <a:pt x="326647" y="358061"/>
                </a:lnTo>
                <a:lnTo>
                  <a:pt x="326845" y="359089"/>
                </a:lnTo>
                <a:lnTo>
                  <a:pt x="325226" y="362413"/>
                </a:lnTo>
                <a:lnTo>
                  <a:pt x="322968" y="367080"/>
                </a:lnTo>
                <a:lnTo>
                  <a:pt x="319401" y="374412"/>
                </a:lnTo>
                <a:lnTo>
                  <a:pt x="317663" y="377976"/>
                </a:lnTo>
                <a:lnTo>
                  <a:pt x="311474" y="390455"/>
                </a:lnTo>
                <a:lnTo>
                  <a:pt x="309166" y="395162"/>
                </a:lnTo>
                <a:lnTo>
                  <a:pt x="305794" y="402024"/>
                </a:lnTo>
                <a:lnTo>
                  <a:pt x="304875" y="403896"/>
                </a:lnTo>
                <a:lnTo>
                  <a:pt x="303200" y="407332"/>
                </a:lnTo>
                <a:lnTo>
                  <a:pt x="301777" y="410236"/>
                </a:lnTo>
                <a:lnTo>
                  <a:pt x="300313" y="413174"/>
                </a:lnTo>
                <a:lnTo>
                  <a:pt x="298147" y="417618"/>
                </a:lnTo>
                <a:lnTo>
                  <a:pt x="297182" y="419615"/>
                </a:lnTo>
                <a:lnTo>
                  <a:pt x="297086" y="419810"/>
                </a:lnTo>
                <a:lnTo>
                  <a:pt x="297009" y="419968"/>
                </a:lnTo>
                <a:lnTo>
                  <a:pt x="296948" y="420091"/>
                </a:lnTo>
                <a:lnTo>
                  <a:pt x="296877" y="420231"/>
                </a:lnTo>
                <a:lnTo>
                  <a:pt x="296759" y="420475"/>
                </a:lnTo>
                <a:lnTo>
                  <a:pt x="296674" y="420650"/>
                </a:lnTo>
                <a:lnTo>
                  <a:pt x="296634" y="420729"/>
                </a:lnTo>
                <a:lnTo>
                  <a:pt x="296577" y="420845"/>
                </a:lnTo>
                <a:lnTo>
                  <a:pt x="296524" y="420955"/>
                </a:lnTo>
                <a:lnTo>
                  <a:pt x="296483" y="421038"/>
                </a:lnTo>
                <a:lnTo>
                  <a:pt x="296410" y="421187"/>
                </a:lnTo>
                <a:lnTo>
                  <a:pt x="296358" y="421292"/>
                </a:lnTo>
                <a:lnTo>
                  <a:pt x="296281" y="421450"/>
                </a:lnTo>
                <a:lnTo>
                  <a:pt x="296169" y="421680"/>
                </a:lnTo>
                <a:lnTo>
                  <a:pt x="296084" y="421856"/>
                </a:lnTo>
                <a:lnTo>
                  <a:pt x="295705" y="422625"/>
                </a:lnTo>
                <a:lnTo>
                  <a:pt x="295483" y="423075"/>
                </a:lnTo>
                <a:lnTo>
                  <a:pt x="295455" y="423134"/>
                </a:lnTo>
                <a:lnTo>
                  <a:pt x="295196" y="423662"/>
                </a:lnTo>
                <a:lnTo>
                  <a:pt x="295150" y="423754"/>
                </a:lnTo>
                <a:lnTo>
                  <a:pt x="294926" y="424212"/>
                </a:lnTo>
                <a:lnTo>
                  <a:pt x="294367" y="425366"/>
                </a:lnTo>
                <a:lnTo>
                  <a:pt x="294155" y="425798"/>
                </a:lnTo>
                <a:lnTo>
                  <a:pt x="293602" y="426962"/>
                </a:lnTo>
                <a:lnTo>
                  <a:pt x="293093" y="428071"/>
                </a:lnTo>
                <a:lnTo>
                  <a:pt x="293050" y="428172"/>
                </a:lnTo>
                <a:lnTo>
                  <a:pt x="291506" y="431772"/>
                </a:lnTo>
                <a:lnTo>
                  <a:pt x="291464" y="431833"/>
                </a:lnTo>
                <a:lnTo>
                  <a:pt x="291436" y="432103"/>
                </a:lnTo>
                <a:lnTo>
                  <a:pt x="291436" y="432112"/>
                </a:lnTo>
                <a:lnTo>
                  <a:pt x="291107" y="435290"/>
                </a:lnTo>
                <a:lnTo>
                  <a:pt x="290868" y="438675"/>
                </a:lnTo>
                <a:lnTo>
                  <a:pt x="290384" y="439169"/>
                </a:lnTo>
                <a:lnTo>
                  <a:pt x="290381" y="439171"/>
                </a:lnTo>
                <a:lnTo>
                  <a:pt x="289875" y="439647"/>
                </a:lnTo>
                <a:lnTo>
                  <a:pt x="289825" y="440059"/>
                </a:lnTo>
                <a:lnTo>
                  <a:pt x="289182" y="440083"/>
                </a:lnTo>
                <a:lnTo>
                  <a:pt x="288637" y="440236"/>
                </a:lnTo>
                <a:lnTo>
                  <a:pt x="288413" y="440383"/>
                </a:lnTo>
                <a:lnTo>
                  <a:pt x="287012" y="438906"/>
                </a:lnTo>
                <a:lnTo>
                  <a:pt x="286486" y="438020"/>
                </a:lnTo>
                <a:lnTo>
                  <a:pt x="286448" y="437163"/>
                </a:lnTo>
                <a:lnTo>
                  <a:pt x="286492" y="436389"/>
                </a:lnTo>
                <a:lnTo>
                  <a:pt x="286712" y="435468"/>
                </a:lnTo>
                <a:lnTo>
                  <a:pt x="286773" y="434865"/>
                </a:lnTo>
                <a:lnTo>
                  <a:pt x="286685" y="434411"/>
                </a:lnTo>
                <a:lnTo>
                  <a:pt x="286499" y="434137"/>
                </a:lnTo>
                <a:lnTo>
                  <a:pt x="285729" y="433734"/>
                </a:lnTo>
                <a:lnTo>
                  <a:pt x="283406" y="432335"/>
                </a:lnTo>
                <a:lnTo>
                  <a:pt x="282691" y="431910"/>
                </a:lnTo>
                <a:lnTo>
                  <a:pt x="281476" y="431208"/>
                </a:lnTo>
                <a:lnTo>
                  <a:pt x="280663" y="430283"/>
                </a:lnTo>
                <a:lnTo>
                  <a:pt x="280119" y="429467"/>
                </a:lnTo>
                <a:lnTo>
                  <a:pt x="279865" y="428481"/>
                </a:lnTo>
                <a:lnTo>
                  <a:pt x="279547" y="427396"/>
                </a:lnTo>
                <a:lnTo>
                  <a:pt x="279323" y="427102"/>
                </a:lnTo>
                <a:lnTo>
                  <a:pt x="278150" y="426499"/>
                </a:lnTo>
                <a:lnTo>
                  <a:pt x="277192" y="426249"/>
                </a:lnTo>
                <a:lnTo>
                  <a:pt x="276445" y="425977"/>
                </a:lnTo>
                <a:lnTo>
                  <a:pt x="275671" y="425848"/>
                </a:lnTo>
                <a:lnTo>
                  <a:pt x="275018" y="426422"/>
                </a:lnTo>
                <a:lnTo>
                  <a:pt x="274538" y="427179"/>
                </a:lnTo>
                <a:lnTo>
                  <a:pt x="273882" y="428687"/>
                </a:lnTo>
                <a:lnTo>
                  <a:pt x="273110" y="429463"/>
                </a:lnTo>
                <a:lnTo>
                  <a:pt x="272477" y="429921"/>
                </a:lnTo>
                <a:lnTo>
                  <a:pt x="271615" y="430092"/>
                </a:lnTo>
                <a:lnTo>
                  <a:pt x="271251" y="429952"/>
                </a:lnTo>
                <a:lnTo>
                  <a:pt x="270762" y="429382"/>
                </a:lnTo>
                <a:lnTo>
                  <a:pt x="270118" y="428586"/>
                </a:lnTo>
                <a:lnTo>
                  <a:pt x="269285" y="428045"/>
                </a:lnTo>
                <a:lnTo>
                  <a:pt x="268090" y="427508"/>
                </a:lnTo>
                <a:lnTo>
                  <a:pt x="267323" y="427001"/>
                </a:lnTo>
                <a:lnTo>
                  <a:pt x="266071" y="426488"/>
                </a:lnTo>
                <a:lnTo>
                  <a:pt x="265086" y="426214"/>
                </a:lnTo>
                <a:lnTo>
                  <a:pt x="264247" y="426512"/>
                </a:lnTo>
                <a:lnTo>
                  <a:pt x="262894" y="427188"/>
                </a:lnTo>
                <a:lnTo>
                  <a:pt x="261388" y="427994"/>
                </a:lnTo>
                <a:lnTo>
                  <a:pt x="259847" y="428775"/>
                </a:lnTo>
                <a:lnTo>
                  <a:pt x="259502" y="429641"/>
                </a:lnTo>
                <a:lnTo>
                  <a:pt x="259290" y="429684"/>
                </a:lnTo>
                <a:lnTo>
                  <a:pt x="258952" y="429549"/>
                </a:lnTo>
                <a:lnTo>
                  <a:pt x="258257" y="429369"/>
                </a:lnTo>
                <a:lnTo>
                  <a:pt x="257582" y="429071"/>
                </a:lnTo>
                <a:lnTo>
                  <a:pt x="257233" y="428086"/>
                </a:lnTo>
                <a:lnTo>
                  <a:pt x="257161" y="427433"/>
                </a:lnTo>
                <a:lnTo>
                  <a:pt x="257233" y="426028"/>
                </a:lnTo>
                <a:lnTo>
                  <a:pt x="257431" y="425006"/>
                </a:lnTo>
                <a:lnTo>
                  <a:pt x="257994" y="424438"/>
                </a:lnTo>
                <a:lnTo>
                  <a:pt x="258713" y="423967"/>
                </a:lnTo>
                <a:lnTo>
                  <a:pt x="259467" y="423631"/>
                </a:lnTo>
                <a:lnTo>
                  <a:pt x="260717" y="423169"/>
                </a:lnTo>
                <a:lnTo>
                  <a:pt x="262043" y="422715"/>
                </a:lnTo>
                <a:lnTo>
                  <a:pt x="262936" y="422143"/>
                </a:lnTo>
                <a:lnTo>
                  <a:pt x="263493" y="421696"/>
                </a:lnTo>
                <a:lnTo>
                  <a:pt x="264201" y="420444"/>
                </a:lnTo>
                <a:lnTo>
                  <a:pt x="264133" y="419852"/>
                </a:lnTo>
                <a:lnTo>
                  <a:pt x="263679" y="419506"/>
                </a:lnTo>
                <a:lnTo>
                  <a:pt x="262557" y="419111"/>
                </a:lnTo>
                <a:lnTo>
                  <a:pt x="261905" y="418480"/>
                </a:lnTo>
                <a:lnTo>
                  <a:pt x="261254" y="418203"/>
                </a:lnTo>
                <a:lnTo>
                  <a:pt x="260456" y="418269"/>
                </a:lnTo>
                <a:lnTo>
                  <a:pt x="259410" y="419539"/>
                </a:lnTo>
                <a:lnTo>
                  <a:pt x="257913" y="420475"/>
                </a:lnTo>
                <a:lnTo>
                  <a:pt x="256953" y="420595"/>
                </a:lnTo>
                <a:lnTo>
                  <a:pt x="255631" y="420948"/>
                </a:lnTo>
                <a:lnTo>
                  <a:pt x="254861" y="421284"/>
                </a:lnTo>
                <a:lnTo>
                  <a:pt x="253552" y="422272"/>
                </a:lnTo>
                <a:lnTo>
                  <a:pt x="252855" y="423482"/>
                </a:lnTo>
                <a:lnTo>
                  <a:pt x="250523" y="426835"/>
                </a:lnTo>
                <a:lnTo>
                  <a:pt x="249234" y="428658"/>
                </a:lnTo>
                <a:lnTo>
                  <a:pt x="247412" y="431313"/>
                </a:lnTo>
                <a:lnTo>
                  <a:pt x="246416" y="433366"/>
                </a:lnTo>
                <a:lnTo>
                  <a:pt x="245414" y="434492"/>
                </a:lnTo>
                <a:lnTo>
                  <a:pt x="244632" y="435080"/>
                </a:lnTo>
                <a:lnTo>
                  <a:pt x="244213" y="435253"/>
                </a:lnTo>
                <a:lnTo>
                  <a:pt x="243711" y="435172"/>
                </a:lnTo>
                <a:lnTo>
                  <a:pt x="243260" y="434856"/>
                </a:lnTo>
                <a:lnTo>
                  <a:pt x="242986" y="434378"/>
                </a:lnTo>
                <a:lnTo>
                  <a:pt x="243075" y="434087"/>
                </a:lnTo>
                <a:lnTo>
                  <a:pt x="242196" y="432465"/>
                </a:lnTo>
                <a:lnTo>
                  <a:pt x="241107" y="431028"/>
                </a:lnTo>
                <a:lnTo>
                  <a:pt x="241100" y="430472"/>
                </a:lnTo>
                <a:lnTo>
                  <a:pt x="241510" y="430136"/>
                </a:lnTo>
                <a:lnTo>
                  <a:pt x="242058" y="429595"/>
                </a:lnTo>
                <a:lnTo>
                  <a:pt x="242589" y="428744"/>
                </a:lnTo>
                <a:lnTo>
                  <a:pt x="242554" y="427828"/>
                </a:lnTo>
                <a:lnTo>
                  <a:pt x="241988" y="426879"/>
                </a:lnTo>
                <a:lnTo>
                  <a:pt x="241703" y="426508"/>
                </a:lnTo>
                <a:lnTo>
                  <a:pt x="241225" y="426050"/>
                </a:lnTo>
                <a:lnTo>
                  <a:pt x="240442" y="425999"/>
                </a:lnTo>
                <a:lnTo>
                  <a:pt x="239756" y="426087"/>
                </a:lnTo>
                <a:lnTo>
                  <a:pt x="238498" y="426418"/>
                </a:lnTo>
                <a:lnTo>
                  <a:pt x="238121" y="426346"/>
                </a:lnTo>
                <a:lnTo>
                  <a:pt x="237893" y="426613"/>
                </a:lnTo>
                <a:lnTo>
                  <a:pt x="237426" y="427196"/>
                </a:lnTo>
                <a:lnTo>
                  <a:pt x="237033" y="428209"/>
                </a:lnTo>
                <a:lnTo>
                  <a:pt x="236742" y="428946"/>
                </a:lnTo>
                <a:lnTo>
                  <a:pt x="236117" y="429823"/>
                </a:lnTo>
                <a:lnTo>
                  <a:pt x="235365" y="429794"/>
                </a:lnTo>
                <a:lnTo>
                  <a:pt x="234650" y="429285"/>
                </a:lnTo>
                <a:lnTo>
                  <a:pt x="234100" y="428200"/>
                </a:lnTo>
                <a:lnTo>
                  <a:pt x="233293" y="426907"/>
                </a:lnTo>
                <a:lnTo>
                  <a:pt x="233175" y="426311"/>
                </a:lnTo>
                <a:lnTo>
                  <a:pt x="233223" y="425355"/>
                </a:lnTo>
                <a:lnTo>
                  <a:pt x="233545" y="424482"/>
                </a:lnTo>
                <a:lnTo>
                  <a:pt x="233988" y="423434"/>
                </a:lnTo>
                <a:lnTo>
                  <a:pt x="234106" y="422958"/>
                </a:lnTo>
                <a:lnTo>
                  <a:pt x="233988" y="422417"/>
                </a:lnTo>
                <a:lnTo>
                  <a:pt x="233390" y="422000"/>
                </a:lnTo>
                <a:lnTo>
                  <a:pt x="232471" y="421656"/>
                </a:lnTo>
                <a:lnTo>
                  <a:pt x="230603" y="421266"/>
                </a:lnTo>
                <a:lnTo>
                  <a:pt x="229163" y="421156"/>
                </a:lnTo>
                <a:lnTo>
                  <a:pt x="227501" y="421020"/>
                </a:lnTo>
                <a:lnTo>
                  <a:pt x="226780" y="420571"/>
                </a:lnTo>
                <a:lnTo>
                  <a:pt x="226269" y="419563"/>
                </a:lnTo>
                <a:lnTo>
                  <a:pt x="226052" y="418716"/>
                </a:lnTo>
                <a:lnTo>
                  <a:pt x="226080" y="418175"/>
                </a:lnTo>
                <a:lnTo>
                  <a:pt x="226554" y="417570"/>
                </a:lnTo>
                <a:lnTo>
                  <a:pt x="227396" y="416862"/>
                </a:lnTo>
                <a:lnTo>
                  <a:pt x="227928" y="416561"/>
                </a:lnTo>
                <a:lnTo>
                  <a:pt x="228713" y="416489"/>
                </a:lnTo>
                <a:lnTo>
                  <a:pt x="229682" y="416585"/>
                </a:lnTo>
                <a:lnTo>
                  <a:pt x="230505" y="416655"/>
                </a:lnTo>
                <a:lnTo>
                  <a:pt x="231454" y="416899"/>
                </a:lnTo>
                <a:lnTo>
                  <a:pt x="232221" y="417162"/>
                </a:lnTo>
                <a:lnTo>
                  <a:pt x="232923" y="417318"/>
                </a:lnTo>
                <a:lnTo>
                  <a:pt x="233561" y="417171"/>
                </a:lnTo>
                <a:lnTo>
                  <a:pt x="233981" y="416855"/>
                </a:lnTo>
                <a:lnTo>
                  <a:pt x="234413" y="416524"/>
                </a:lnTo>
                <a:lnTo>
                  <a:pt x="235126" y="415719"/>
                </a:lnTo>
                <a:lnTo>
                  <a:pt x="235461" y="415250"/>
                </a:lnTo>
                <a:lnTo>
                  <a:pt x="235475" y="414608"/>
                </a:lnTo>
                <a:lnTo>
                  <a:pt x="235157" y="413374"/>
                </a:lnTo>
                <a:lnTo>
                  <a:pt x="234924" y="412260"/>
                </a:lnTo>
                <a:lnTo>
                  <a:pt x="234420" y="411151"/>
                </a:lnTo>
                <a:lnTo>
                  <a:pt x="233867" y="410486"/>
                </a:lnTo>
                <a:lnTo>
                  <a:pt x="233374" y="410059"/>
                </a:lnTo>
                <a:lnTo>
                  <a:pt x="232771" y="409868"/>
                </a:lnTo>
                <a:lnTo>
                  <a:pt x="232219" y="409861"/>
                </a:lnTo>
                <a:lnTo>
                  <a:pt x="231491" y="409962"/>
                </a:lnTo>
                <a:lnTo>
                  <a:pt x="230783" y="410070"/>
                </a:lnTo>
                <a:lnTo>
                  <a:pt x="229910" y="410423"/>
                </a:lnTo>
                <a:lnTo>
                  <a:pt x="228474" y="411506"/>
                </a:lnTo>
                <a:lnTo>
                  <a:pt x="227795" y="411992"/>
                </a:lnTo>
                <a:lnTo>
                  <a:pt x="226999" y="412356"/>
                </a:lnTo>
                <a:lnTo>
                  <a:pt x="226337" y="412247"/>
                </a:lnTo>
                <a:lnTo>
                  <a:pt x="225848" y="411975"/>
                </a:lnTo>
                <a:lnTo>
                  <a:pt x="225471" y="411547"/>
                </a:lnTo>
                <a:lnTo>
                  <a:pt x="225124" y="411162"/>
                </a:lnTo>
                <a:lnTo>
                  <a:pt x="224752" y="410714"/>
                </a:lnTo>
                <a:lnTo>
                  <a:pt x="224592" y="410475"/>
                </a:lnTo>
                <a:lnTo>
                  <a:pt x="224298" y="410620"/>
                </a:lnTo>
                <a:lnTo>
                  <a:pt x="224101" y="410589"/>
                </a:lnTo>
                <a:lnTo>
                  <a:pt x="224035" y="410473"/>
                </a:lnTo>
                <a:lnTo>
                  <a:pt x="224066" y="410276"/>
                </a:lnTo>
                <a:lnTo>
                  <a:pt x="223811" y="410269"/>
                </a:lnTo>
                <a:lnTo>
                  <a:pt x="223746" y="410447"/>
                </a:lnTo>
                <a:lnTo>
                  <a:pt x="223645" y="410502"/>
                </a:lnTo>
                <a:lnTo>
                  <a:pt x="223342" y="410328"/>
                </a:lnTo>
                <a:lnTo>
                  <a:pt x="223088" y="410515"/>
                </a:lnTo>
                <a:lnTo>
                  <a:pt x="223290" y="410668"/>
                </a:lnTo>
                <a:lnTo>
                  <a:pt x="223187" y="410850"/>
                </a:lnTo>
                <a:lnTo>
                  <a:pt x="223281" y="410988"/>
                </a:lnTo>
                <a:lnTo>
                  <a:pt x="223088" y="411168"/>
                </a:lnTo>
                <a:lnTo>
                  <a:pt x="222825" y="411107"/>
                </a:lnTo>
                <a:lnTo>
                  <a:pt x="222682" y="411273"/>
                </a:lnTo>
                <a:lnTo>
                  <a:pt x="222757" y="411420"/>
                </a:lnTo>
                <a:lnTo>
                  <a:pt x="222834" y="411400"/>
                </a:lnTo>
                <a:lnTo>
                  <a:pt x="223075" y="411670"/>
                </a:lnTo>
                <a:lnTo>
                  <a:pt x="223134" y="412041"/>
                </a:lnTo>
                <a:lnTo>
                  <a:pt x="223046" y="412247"/>
                </a:lnTo>
                <a:lnTo>
                  <a:pt x="222641" y="412442"/>
                </a:lnTo>
                <a:lnTo>
                  <a:pt x="222560" y="412310"/>
                </a:lnTo>
                <a:lnTo>
                  <a:pt x="222483" y="412365"/>
                </a:lnTo>
                <a:lnTo>
                  <a:pt x="222421" y="412308"/>
                </a:lnTo>
                <a:lnTo>
                  <a:pt x="222494" y="412212"/>
                </a:lnTo>
                <a:lnTo>
                  <a:pt x="222435" y="412091"/>
                </a:lnTo>
                <a:lnTo>
                  <a:pt x="222299" y="412030"/>
                </a:lnTo>
                <a:lnTo>
                  <a:pt x="222121" y="412109"/>
                </a:lnTo>
                <a:lnTo>
                  <a:pt x="222075" y="412163"/>
                </a:lnTo>
                <a:lnTo>
                  <a:pt x="222150" y="412310"/>
                </a:lnTo>
                <a:lnTo>
                  <a:pt x="221799" y="412501"/>
                </a:lnTo>
                <a:lnTo>
                  <a:pt x="221683" y="412455"/>
                </a:lnTo>
                <a:lnTo>
                  <a:pt x="221560" y="412591"/>
                </a:lnTo>
                <a:lnTo>
                  <a:pt x="221347" y="412576"/>
                </a:lnTo>
                <a:lnTo>
                  <a:pt x="221191" y="412372"/>
                </a:lnTo>
                <a:lnTo>
                  <a:pt x="221025" y="412310"/>
                </a:lnTo>
                <a:lnTo>
                  <a:pt x="220760" y="412613"/>
                </a:lnTo>
                <a:lnTo>
                  <a:pt x="220834" y="412760"/>
                </a:lnTo>
                <a:lnTo>
                  <a:pt x="220941" y="412685"/>
                </a:lnTo>
                <a:lnTo>
                  <a:pt x="220966" y="412720"/>
                </a:lnTo>
                <a:lnTo>
                  <a:pt x="220895" y="412795"/>
                </a:lnTo>
                <a:lnTo>
                  <a:pt x="220955" y="412861"/>
                </a:lnTo>
                <a:lnTo>
                  <a:pt x="220928" y="412891"/>
                </a:lnTo>
                <a:lnTo>
                  <a:pt x="220801" y="412880"/>
                </a:lnTo>
                <a:lnTo>
                  <a:pt x="220720" y="412966"/>
                </a:lnTo>
                <a:lnTo>
                  <a:pt x="220523" y="412848"/>
                </a:lnTo>
                <a:lnTo>
                  <a:pt x="220507" y="412839"/>
                </a:lnTo>
                <a:lnTo>
                  <a:pt x="219690" y="411543"/>
                </a:lnTo>
                <a:lnTo>
                  <a:pt x="219374" y="411043"/>
                </a:lnTo>
                <a:lnTo>
                  <a:pt x="218854" y="410620"/>
                </a:lnTo>
                <a:lnTo>
                  <a:pt x="218499" y="410429"/>
                </a:lnTo>
                <a:lnTo>
                  <a:pt x="217572" y="409929"/>
                </a:lnTo>
                <a:lnTo>
                  <a:pt x="216772" y="410456"/>
                </a:lnTo>
                <a:lnTo>
                  <a:pt x="216395" y="410762"/>
                </a:lnTo>
                <a:lnTo>
                  <a:pt x="216226" y="410909"/>
                </a:lnTo>
                <a:lnTo>
                  <a:pt x="215680" y="411390"/>
                </a:lnTo>
                <a:lnTo>
                  <a:pt x="215636" y="411429"/>
                </a:lnTo>
                <a:lnTo>
                  <a:pt x="215380" y="411453"/>
                </a:lnTo>
                <a:lnTo>
                  <a:pt x="215079" y="411482"/>
                </a:lnTo>
                <a:lnTo>
                  <a:pt x="214895" y="411732"/>
                </a:lnTo>
                <a:lnTo>
                  <a:pt x="214759" y="411828"/>
                </a:lnTo>
                <a:lnTo>
                  <a:pt x="214696" y="411914"/>
                </a:lnTo>
                <a:lnTo>
                  <a:pt x="214595" y="412049"/>
                </a:lnTo>
                <a:lnTo>
                  <a:pt x="214538" y="412126"/>
                </a:lnTo>
                <a:lnTo>
                  <a:pt x="213952" y="412584"/>
                </a:lnTo>
                <a:lnTo>
                  <a:pt x="213382" y="413062"/>
                </a:lnTo>
                <a:lnTo>
                  <a:pt x="212843" y="413518"/>
                </a:lnTo>
                <a:lnTo>
                  <a:pt x="212720" y="413457"/>
                </a:lnTo>
                <a:lnTo>
                  <a:pt x="212104" y="413273"/>
                </a:lnTo>
                <a:lnTo>
                  <a:pt x="211747" y="413154"/>
                </a:lnTo>
                <a:lnTo>
                  <a:pt x="211289" y="412970"/>
                </a:lnTo>
                <a:lnTo>
                  <a:pt x="211157" y="412913"/>
                </a:lnTo>
                <a:lnTo>
                  <a:pt x="210872" y="412872"/>
                </a:lnTo>
                <a:lnTo>
                  <a:pt x="210572" y="412780"/>
                </a:lnTo>
                <a:lnTo>
                  <a:pt x="210013" y="412514"/>
                </a:lnTo>
                <a:lnTo>
                  <a:pt x="209623" y="412218"/>
                </a:lnTo>
                <a:lnTo>
                  <a:pt x="209476" y="412087"/>
                </a:lnTo>
                <a:lnTo>
                  <a:pt x="209349" y="411986"/>
                </a:lnTo>
                <a:lnTo>
                  <a:pt x="209283" y="411938"/>
                </a:lnTo>
                <a:lnTo>
                  <a:pt x="209079" y="411789"/>
                </a:lnTo>
                <a:lnTo>
                  <a:pt x="209050" y="411769"/>
                </a:lnTo>
                <a:lnTo>
                  <a:pt x="208877" y="411642"/>
                </a:lnTo>
                <a:lnTo>
                  <a:pt x="208710" y="411521"/>
                </a:lnTo>
                <a:lnTo>
                  <a:pt x="208303" y="411223"/>
                </a:lnTo>
                <a:lnTo>
                  <a:pt x="208092" y="411069"/>
                </a:lnTo>
                <a:lnTo>
                  <a:pt x="208033" y="411028"/>
                </a:lnTo>
                <a:lnTo>
                  <a:pt x="207809" y="410866"/>
                </a:lnTo>
                <a:lnTo>
                  <a:pt x="207408" y="410679"/>
                </a:lnTo>
                <a:lnTo>
                  <a:pt x="207042" y="410510"/>
                </a:lnTo>
                <a:lnTo>
                  <a:pt x="207035" y="410508"/>
                </a:lnTo>
                <a:lnTo>
                  <a:pt x="206856" y="410471"/>
                </a:lnTo>
                <a:lnTo>
                  <a:pt x="206424" y="410521"/>
                </a:lnTo>
                <a:lnTo>
                  <a:pt x="206237" y="410570"/>
                </a:lnTo>
                <a:lnTo>
                  <a:pt x="206106" y="410646"/>
                </a:lnTo>
                <a:lnTo>
                  <a:pt x="206003" y="410736"/>
                </a:lnTo>
                <a:lnTo>
                  <a:pt x="205681" y="411072"/>
                </a:lnTo>
                <a:lnTo>
                  <a:pt x="205551" y="411346"/>
                </a:lnTo>
                <a:lnTo>
                  <a:pt x="205196" y="411661"/>
                </a:lnTo>
                <a:lnTo>
                  <a:pt x="205060" y="411786"/>
                </a:lnTo>
                <a:lnTo>
                  <a:pt x="204674" y="411942"/>
                </a:lnTo>
                <a:lnTo>
                  <a:pt x="204208" y="412025"/>
                </a:lnTo>
                <a:lnTo>
                  <a:pt x="203993" y="412098"/>
                </a:lnTo>
                <a:lnTo>
                  <a:pt x="203881" y="412153"/>
                </a:lnTo>
                <a:lnTo>
                  <a:pt x="203784" y="412199"/>
                </a:lnTo>
                <a:lnTo>
                  <a:pt x="203046" y="412332"/>
                </a:lnTo>
                <a:lnTo>
                  <a:pt x="202471" y="412468"/>
                </a:lnTo>
                <a:lnTo>
                  <a:pt x="202318" y="412505"/>
                </a:lnTo>
                <a:lnTo>
                  <a:pt x="202199" y="412519"/>
                </a:lnTo>
                <a:lnTo>
                  <a:pt x="201614" y="412554"/>
                </a:lnTo>
                <a:lnTo>
                  <a:pt x="201252" y="412650"/>
                </a:lnTo>
                <a:lnTo>
                  <a:pt x="200932" y="412784"/>
                </a:lnTo>
                <a:lnTo>
                  <a:pt x="200301" y="413211"/>
                </a:lnTo>
                <a:lnTo>
                  <a:pt x="200016" y="413275"/>
                </a:lnTo>
                <a:lnTo>
                  <a:pt x="199884" y="413334"/>
                </a:lnTo>
                <a:lnTo>
                  <a:pt x="199871" y="413341"/>
                </a:lnTo>
                <a:lnTo>
                  <a:pt x="199564" y="413494"/>
                </a:lnTo>
                <a:lnTo>
                  <a:pt x="199459" y="413527"/>
                </a:lnTo>
                <a:lnTo>
                  <a:pt x="198911" y="413560"/>
                </a:lnTo>
                <a:lnTo>
                  <a:pt x="198722" y="413505"/>
                </a:lnTo>
                <a:lnTo>
                  <a:pt x="198610" y="413472"/>
                </a:lnTo>
                <a:lnTo>
                  <a:pt x="198277" y="413268"/>
                </a:lnTo>
                <a:lnTo>
                  <a:pt x="198275" y="413268"/>
                </a:lnTo>
                <a:lnTo>
                  <a:pt x="197975" y="413043"/>
                </a:lnTo>
                <a:lnTo>
                  <a:pt x="197896" y="412858"/>
                </a:lnTo>
                <a:lnTo>
                  <a:pt x="197883" y="412799"/>
                </a:lnTo>
                <a:lnTo>
                  <a:pt x="197874" y="412760"/>
                </a:lnTo>
                <a:lnTo>
                  <a:pt x="197858" y="412334"/>
                </a:lnTo>
                <a:lnTo>
                  <a:pt x="197837" y="411946"/>
                </a:lnTo>
                <a:lnTo>
                  <a:pt x="197812" y="411841"/>
                </a:lnTo>
                <a:lnTo>
                  <a:pt x="197782" y="411712"/>
                </a:lnTo>
                <a:lnTo>
                  <a:pt x="197681" y="411506"/>
                </a:lnTo>
                <a:lnTo>
                  <a:pt x="197589" y="411315"/>
                </a:lnTo>
                <a:lnTo>
                  <a:pt x="197361" y="410953"/>
                </a:lnTo>
                <a:lnTo>
                  <a:pt x="197359" y="410949"/>
                </a:lnTo>
                <a:lnTo>
                  <a:pt x="197126" y="410528"/>
                </a:lnTo>
                <a:lnTo>
                  <a:pt x="197067" y="410282"/>
                </a:lnTo>
                <a:lnTo>
                  <a:pt x="197047" y="410050"/>
                </a:lnTo>
                <a:lnTo>
                  <a:pt x="197017" y="409958"/>
                </a:lnTo>
                <a:lnTo>
                  <a:pt x="196975" y="409872"/>
                </a:lnTo>
                <a:lnTo>
                  <a:pt x="196756" y="409579"/>
                </a:lnTo>
                <a:lnTo>
                  <a:pt x="196600" y="409372"/>
                </a:lnTo>
                <a:lnTo>
                  <a:pt x="196473" y="409215"/>
                </a:lnTo>
                <a:lnTo>
                  <a:pt x="195999" y="408555"/>
                </a:lnTo>
                <a:lnTo>
                  <a:pt x="196569" y="408116"/>
                </a:lnTo>
                <a:lnTo>
                  <a:pt x="197549" y="407386"/>
                </a:lnTo>
                <a:lnTo>
                  <a:pt x="198744" y="406556"/>
                </a:lnTo>
                <a:lnTo>
                  <a:pt x="199373" y="406058"/>
                </a:lnTo>
                <a:lnTo>
                  <a:pt x="200785" y="405058"/>
                </a:lnTo>
                <a:lnTo>
                  <a:pt x="201811" y="404289"/>
                </a:lnTo>
                <a:lnTo>
                  <a:pt x="202278" y="403982"/>
                </a:lnTo>
                <a:lnTo>
                  <a:pt x="202719" y="403585"/>
                </a:lnTo>
                <a:lnTo>
                  <a:pt x="202967" y="403429"/>
                </a:lnTo>
                <a:lnTo>
                  <a:pt x="202596" y="402776"/>
                </a:lnTo>
                <a:lnTo>
                  <a:pt x="202215" y="402000"/>
                </a:lnTo>
                <a:lnTo>
                  <a:pt x="201675" y="401579"/>
                </a:lnTo>
                <a:lnTo>
                  <a:pt x="200776" y="400948"/>
                </a:lnTo>
                <a:lnTo>
                  <a:pt x="200693" y="400895"/>
                </a:lnTo>
                <a:lnTo>
                  <a:pt x="200669" y="400880"/>
                </a:lnTo>
                <a:lnTo>
                  <a:pt x="200336" y="400674"/>
                </a:lnTo>
                <a:lnTo>
                  <a:pt x="199728" y="400281"/>
                </a:lnTo>
                <a:lnTo>
                  <a:pt x="199375" y="400011"/>
                </a:lnTo>
                <a:lnTo>
                  <a:pt x="197986" y="398376"/>
                </a:lnTo>
                <a:lnTo>
                  <a:pt x="197883" y="398211"/>
                </a:lnTo>
                <a:lnTo>
                  <a:pt x="197034" y="397483"/>
                </a:lnTo>
                <a:lnTo>
                  <a:pt x="196359" y="396473"/>
                </a:lnTo>
                <a:lnTo>
                  <a:pt x="196308" y="396396"/>
                </a:lnTo>
                <a:lnTo>
                  <a:pt x="195664" y="395475"/>
                </a:lnTo>
                <a:lnTo>
                  <a:pt x="195339" y="394956"/>
                </a:lnTo>
                <a:lnTo>
                  <a:pt x="195046" y="394136"/>
                </a:lnTo>
                <a:lnTo>
                  <a:pt x="194723" y="392950"/>
                </a:lnTo>
                <a:lnTo>
                  <a:pt x="194706" y="392810"/>
                </a:lnTo>
                <a:lnTo>
                  <a:pt x="194480" y="392731"/>
                </a:lnTo>
                <a:lnTo>
                  <a:pt x="193430" y="392465"/>
                </a:lnTo>
                <a:lnTo>
                  <a:pt x="193388" y="392454"/>
                </a:lnTo>
                <a:lnTo>
                  <a:pt x="192463" y="391194"/>
                </a:lnTo>
                <a:lnTo>
                  <a:pt x="192369" y="391067"/>
                </a:lnTo>
                <a:lnTo>
                  <a:pt x="192250" y="390937"/>
                </a:lnTo>
                <a:lnTo>
                  <a:pt x="191801" y="390617"/>
                </a:lnTo>
                <a:lnTo>
                  <a:pt x="191545" y="390358"/>
                </a:lnTo>
                <a:lnTo>
                  <a:pt x="191108" y="390095"/>
                </a:lnTo>
                <a:lnTo>
                  <a:pt x="190773" y="389865"/>
                </a:lnTo>
                <a:lnTo>
                  <a:pt x="190554" y="389718"/>
                </a:lnTo>
                <a:lnTo>
                  <a:pt x="190038" y="389431"/>
                </a:lnTo>
                <a:lnTo>
                  <a:pt x="189819" y="389335"/>
                </a:lnTo>
                <a:lnTo>
                  <a:pt x="189545" y="389381"/>
                </a:lnTo>
                <a:lnTo>
                  <a:pt x="189170" y="389337"/>
                </a:lnTo>
                <a:lnTo>
                  <a:pt x="188670" y="388979"/>
                </a:lnTo>
                <a:lnTo>
                  <a:pt x="188464" y="388701"/>
                </a:lnTo>
                <a:lnTo>
                  <a:pt x="188385" y="388572"/>
                </a:lnTo>
                <a:lnTo>
                  <a:pt x="188124" y="388271"/>
                </a:lnTo>
                <a:lnTo>
                  <a:pt x="187923" y="387842"/>
                </a:lnTo>
                <a:lnTo>
                  <a:pt x="187815" y="387789"/>
                </a:lnTo>
                <a:lnTo>
                  <a:pt x="187171" y="387765"/>
                </a:lnTo>
                <a:lnTo>
                  <a:pt x="185570" y="387717"/>
                </a:lnTo>
                <a:lnTo>
                  <a:pt x="185434" y="387710"/>
                </a:lnTo>
                <a:lnTo>
                  <a:pt x="185347" y="387708"/>
                </a:lnTo>
                <a:lnTo>
                  <a:pt x="185320" y="387706"/>
                </a:lnTo>
                <a:lnTo>
                  <a:pt x="184950" y="387688"/>
                </a:lnTo>
                <a:lnTo>
                  <a:pt x="183034" y="387467"/>
                </a:lnTo>
                <a:lnTo>
                  <a:pt x="182935" y="387552"/>
                </a:lnTo>
                <a:lnTo>
                  <a:pt x="182826" y="387649"/>
                </a:lnTo>
                <a:lnTo>
                  <a:pt x="182424" y="388162"/>
                </a:lnTo>
                <a:lnTo>
                  <a:pt x="182216" y="388401"/>
                </a:lnTo>
                <a:lnTo>
                  <a:pt x="181894" y="388719"/>
                </a:lnTo>
                <a:lnTo>
                  <a:pt x="181515" y="389188"/>
                </a:lnTo>
                <a:lnTo>
                  <a:pt x="181315" y="389392"/>
                </a:lnTo>
                <a:lnTo>
                  <a:pt x="181214" y="389492"/>
                </a:lnTo>
                <a:lnTo>
                  <a:pt x="180311" y="389718"/>
                </a:lnTo>
                <a:lnTo>
                  <a:pt x="178426" y="390060"/>
                </a:lnTo>
                <a:lnTo>
                  <a:pt x="177479" y="390856"/>
                </a:lnTo>
                <a:lnTo>
                  <a:pt x="177268" y="391187"/>
                </a:lnTo>
                <a:lnTo>
                  <a:pt x="177198" y="391314"/>
                </a:lnTo>
                <a:lnTo>
                  <a:pt x="176812" y="390532"/>
                </a:lnTo>
                <a:lnTo>
                  <a:pt x="176518" y="389797"/>
                </a:lnTo>
                <a:lnTo>
                  <a:pt x="176332" y="389740"/>
                </a:lnTo>
                <a:lnTo>
                  <a:pt x="175054" y="389343"/>
                </a:lnTo>
                <a:lnTo>
                  <a:pt x="171084" y="386384"/>
                </a:lnTo>
                <a:lnTo>
                  <a:pt x="170516" y="385980"/>
                </a:lnTo>
                <a:lnTo>
                  <a:pt x="169525" y="385459"/>
                </a:lnTo>
                <a:lnTo>
                  <a:pt x="168700" y="385007"/>
                </a:lnTo>
                <a:lnTo>
                  <a:pt x="167179" y="382915"/>
                </a:lnTo>
                <a:lnTo>
                  <a:pt x="165598" y="380701"/>
                </a:lnTo>
                <a:lnTo>
                  <a:pt x="163941" y="378437"/>
                </a:lnTo>
                <a:lnTo>
                  <a:pt x="163739" y="376672"/>
                </a:lnTo>
                <a:lnTo>
                  <a:pt x="163518" y="376663"/>
                </a:lnTo>
                <a:lnTo>
                  <a:pt x="162821" y="376658"/>
                </a:lnTo>
                <a:lnTo>
                  <a:pt x="162266" y="376606"/>
                </a:lnTo>
                <a:lnTo>
                  <a:pt x="161827" y="376718"/>
                </a:lnTo>
                <a:lnTo>
                  <a:pt x="161334" y="376722"/>
                </a:lnTo>
                <a:lnTo>
                  <a:pt x="161025" y="376604"/>
                </a:lnTo>
                <a:lnTo>
                  <a:pt x="160409" y="376003"/>
                </a:lnTo>
                <a:lnTo>
                  <a:pt x="159981" y="375547"/>
                </a:lnTo>
                <a:lnTo>
                  <a:pt x="159712" y="375056"/>
                </a:lnTo>
                <a:lnTo>
                  <a:pt x="159267" y="373918"/>
                </a:lnTo>
                <a:lnTo>
                  <a:pt x="158429" y="374267"/>
                </a:lnTo>
                <a:lnTo>
                  <a:pt x="157940" y="374387"/>
                </a:lnTo>
                <a:lnTo>
                  <a:pt x="157096" y="374971"/>
                </a:lnTo>
                <a:lnTo>
                  <a:pt x="156768" y="375043"/>
                </a:lnTo>
                <a:lnTo>
                  <a:pt x="156377" y="374951"/>
                </a:lnTo>
                <a:lnTo>
                  <a:pt x="156110" y="375001"/>
                </a:lnTo>
                <a:lnTo>
                  <a:pt x="154818" y="374550"/>
                </a:lnTo>
                <a:lnTo>
                  <a:pt x="154439" y="374681"/>
                </a:lnTo>
                <a:lnTo>
                  <a:pt x="153906" y="374699"/>
                </a:lnTo>
                <a:lnTo>
                  <a:pt x="153788" y="374707"/>
                </a:lnTo>
                <a:lnTo>
                  <a:pt x="153582" y="375543"/>
                </a:lnTo>
                <a:lnTo>
                  <a:pt x="152407" y="375166"/>
                </a:lnTo>
                <a:lnTo>
                  <a:pt x="152328" y="375137"/>
                </a:lnTo>
                <a:lnTo>
                  <a:pt x="151857" y="375172"/>
                </a:lnTo>
                <a:lnTo>
                  <a:pt x="151451" y="375041"/>
                </a:lnTo>
                <a:lnTo>
                  <a:pt x="151447" y="374863"/>
                </a:lnTo>
                <a:lnTo>
                  <a:pt x="151153" y="374747"/>
                </a:lnTo>
                <a:lnTo>
                  <a:pt x="151026" y="374528"/>
                </a:lnTo>
                <a:lnTo>
                  <a:pt x="150725" y="374339"/>
                </a:lnTo>
                <a:lnTo>
                  <a:pt x="150594" y="373934"/>
                </a:lnTo>
                <a:lnTo>
                  <a:pt x="150177" y="373377"/>
                </a:lnTo>
                <a:lnTo>
                  <a:pt x="149151" y="371803"/>
                </a:lnTo>
                <a:lnTo>
                  <a:pt x="149303" y="371167"/>
                </a:lnTo>
                <a:lnTo>
                  <a:pt x="149423" y="370816"/>
                </a:lnTo>
                <a:lnTo>
                  <a:pt x="149570" y="370404"/>
                </a:lnTo>
                <a:lnTo>
                  <a:pt x="149645" y="369619"/>
                </a:lnTo>
                <a:lnTo>
                  <a:pt x="149822" y="369163"/>
                </a:lnTo>
                <a:lnTo>
                  <a:pt x="148875" y="367712"/>
                </a:lnTo>
                <a:lnTo>
                  <a:pt x="148097" y="365193"/>
                </a:lnTo>
                <a:lnTo>
                  <a:pt x="145475" y="366267"/>
                </a:lnTo>
                <a:lnTo>
                  <a:pt x="145356" y="366315"/>
                </a:lnTo>
                <a:lnTo>
                  <a:pt x="140187" y="368455"/>
                </a:lnTo>
                <a:lnTo>
                  <a:pt x="140136" y="368477"/>
                </a:lnTo>
                <a:lnTo>
                  <a:pt x="137626" y="369516"/>
                </a:lnTo>
                <a:lnTo>
                  <a:pt x="136830" y="369849"/>
                </a:lnTo>
                <a:lnTo>
                  <a:pt x="136495" y="369987"/>
                </a:lnTo>
                <a:lnTo>
                  <a:pt x="135804" y="370281"/>
                </a:lnTo>
                <a:lnTo>
                  <a:pt x="135462" y="370415"/>
                </a:lnTo>
                <a:lnTo>
                  <a:pt x="135221" y="370522"/>
                </a:lnTo>
                <a:lnTo>
                  <a:pt x="135002" y="370614"/>
                </a:lnTo>
                <a:lnTo>
                  <a:pt x="134730" y="370726"/>
                </a:lnTo>
                <a:lnTo>
                  <a:pt x="134460" y="370842"/>
                </a:lnTo>
                <a:lnTo>
                  <a:pt x="134169" y="370965"/>
                </a:lnTo>
                <a:lnTo>
                  <a:pt x="133895" y="371077"/>
                </a:lnTo>
                <a:lnTo>
                  <a:pt x="133608" y="371200"/>
                </a:lnTo>
                <a:lnTo>
                  <a:pt x="133347" y="371311"/>
                </a:lnTo>
                <a:lnTo>
                  <a:pt x="133112" y="371408"/>
                </a:lnTo>
                <a:lnTo>
                  <a:pt x="133064" y="371430"/>
                </a:lnTo>
                <a:lnTo>
                  <a:pt x="132943" y="371482"/>
                </a:lnTo>
                <a:lnTo>
                  <a:pt x="132715" y="371579"/>
                </a:lnTo>
                <a:lnTo>
                  <a:pt x="132047" y="371862"/>
                </a:lnTo>
                <a:lnTo>
                  <a:pt x="131494" y="372090"/>
                </a:lnTo>
                <a:lnTo>
                  <a:pt x="131284" y="372173"/>
                </a:lnTo>
                <a:lnTo>
                  <a:pt x="130997" y="372302"/>
                </a:lnTo>
                <a:lnTo>
                  <a:pt x="130679" y="372434"/>
                </a:lnTo>
                <a:lnTo>
                  <a:pt x="129903" y="372769"/>
                </a:lnTo>
                <a:lnTo>
                  <a:pt x="129396" y="372982"/>
                </a:lnTo>
                <a:lnTo>
                  <a:pt x="129118" y="373087"/>
                </a:lnTo>
                <a:lnTo>
                  <a:pt x="128190" y="373486"/>
                </a:lnTo>
                <a:lnTo>
                  <a:pt x="127903" y="373611"/>
                </a:lnTo>
                <a:lnTo>
                  <a:pt x="127609" y="373743"/>
                </a:lnTo>
                <a:lnTo>
                  <a:pt x="126590" y="374170"/>
                </a:lnTo>
                <a:lnTo>
                  <a:pt x="126331" y="374284"/>
                </a:lnTo>
                <a:lnTo>
                  <a:pt x="126062" y="374394"/>
                </a:lnTo>
                <a:lnTo>
                  <a:pt x="125080" y="374784"/>
                </a:lnTo>
                <a:lnTo>
                  <a:pt x="124858" y="374872"/>
                </a:lnTo>
                <a:lnTo>
                  <a:pt x="124602" y="374977"/>
                </a:lnTo>
                <a:lnTo>
                  <a:pt x="124174" y="375144"/>
                </a:lnTo>
                <a:lnTo>
                  <a:pt x="123887" y="375271"/>
                </a:lnTo>
                <a:lnTo>
                  <a:pt x="122341" y="375891"/>
                </a:lnTo>
                <a:lnTo>
                  <a:pt x="121896" y="376067"/>
                </a:lnTo>
                <a:lnTo>
                  <a:pt x="121662" y="376170"/>
                </a:lnTo>
                <a:lnTo>
                  <a:pt x="120914" y="376316"/>
                </a:lnTo>
                <a:lnTo>
                  <a:pt x="116341" y="377222"/>
                </a:lnTo>
                <a:lnTo>
                  <a:pt x="113993" y="377715"/>
                </a:lnTo>
                <a:lnTo>
                  <a:pt x="112544" y="378016"/>
                </a:lnTo>
                <a:lnTo>
                  <a:pt x="110671" y="378404"/>
                </a:lnTo>
                <a:lnTo>
                  <a:pt x="108814" y="378770"/>
                </a:lnTo>
                <a:lnTo>
                  <a:pt x="106649" y="379224"/>
                </a:lnTo>
                <a:lnTo>
                  <a:pt x="103649" y="379827"/>
                </a:lnTo>
                <a:lnTo>
                  <a:pt x="100959" y="380368"/>
                </a:lnTo>
                <a:lnTo>
                  <a:pt x="100817" y="380392"/>
                </a:lnTo>
                <a:lnTo>
                  <a:pt x="100753" y="380408"/>
                </a:lnTo>
                <a:lnTo>
                  <a:pt x="97243" y="380296"/>
                </a:lnTo>
                <a:lnTo>
                  <a:pt x="97099" y="380289"/>
                </a:lnTo>
                <a:lnTo>
                  <a:pt x="94341" y="380182"/>
                </a:lnTo>
                <a:lnTo>
                  <a:pt x="93872" y="380164"/>
                </a:lnTo>
                <a:lnTo>
                  <a:pt x="93725" y="380050"/>
                </a:lnTo>
                <a:lnTo>
                  <a:pt x="92721" y="379193"/>
                </a:lnTo>
                <a:lnTo>
                  <a:pt x="91039" y="377761"/>
                </a:lnTo>
                <a:lnTo>
                  <a:pt x="90688" y="377456"/>
                </a:lnTo>
                <a:lnTo>
                  <a:pt x="87783" y="374975"/>
                </a:lnTo>
                <a:lnTo>
                  <a:pt x="85354" y="372765"/>
                </a:lnTo>
                <a:lnTo>
                  <a:pt x="85256" y="372671"/>
                </a:lnTo>
                <a:lnTo>
                  <a:pt x="82774" y="370432"/>
                </a:lnTo>
                <a:lnTo>
                  <a:pt x="82625" y="370281"/>
                </a:lnTo>
                <a:lnTo>
                  <a:pt x="81895" y="369599"/>
                </a:lnTo>
                <a:lnTo>
                  <a:pt x="81879" y="369566"/>
                </a:lnTo>
                <a:lnTo>
                  <a:pt x="81627" y="369645"/>
                </a:lnTo>
                <a:lnTo>
                  <a:pt x="80704" y="369805"/>
                </a:lnTo>
                <a:lnTo>
                  <a:pt x="79650" y="369965"/>
                </a:lnTo>
                <a:lnTo>
                  <a:pt x="78260" y="370248"/>
                </a:lnTo>
                <a:lnTo>
                  <a:pt x="77955" y="370456"/>
                </a:lnTo>
                <a:lnTo>
                  <a:pt x="77607" y="370954"/>
                </a:lnTo>
                <a:lnTo>
                  <a:pt x="77438" y="371351"/>
                </a:lnTo>
                <a:lnTo>
                  <a:pt x="77096" y="371471"/>
                </a:lnTo>
                <a:lnTo>
                  <a:pt x="76488" y="371496"/>
                </a:lnTo>
                <a:lnTo>
                  <a:pt x="75605" y="371820"/>
                </a:lnTo>
                <a:lnTo>
                  <a:pt x="74767" y="372046"/>
                </a:lnTo>
                <a:lnTo>
                  <a:pt x="73430" y="372151"/>
                </a:lnTo>
                <a:lnTo>
                  <a:pt x="72902" y="372313"/>
                </a:lnTo>
                <a:lnTo>
                  <a:pt x="72411" y="372690"/>
                </a:lnTo>
                <a:lnTo>
                  <a:pt x="72080" y="373234"/>
                </a:lnTo>
                <a:lnTo>
                  <a:pt x="71429" y="373881"/>
                </a:lnTo>
                <a:lnTo>
                  <a:pt x="71043" y="374558"/>
                </a:lnTo>
                <a:lnTo>
                  <a:pt x="70628" y="375102"/>
                </a:lnTo>
                <a:lnTo>
                  <a:pt x="70337" y="375255"/>
                </a:lnTo>
                <a:lnTo>
                  <a:pt x="69504" y="375494"/>
                </a:lnTo>
                <a:lnTo>
                  <a:pt x="68454" y="376347"/>
                </a:lnTo>
                <a:lnTo>
                  <a:pt x="68048" y="376387"/>
                </a:lnTo>
                <a:lnTo>
                  <a:pt x="67965" y="376369"/>
                </a:lnTo>
                <a:lnTo>
                  <a:pt x="67397" y="376255"/>
                </a:lnTo>
                <a:lnTo>
                  <a:pt x="67086" y="376441"/>
                </a:lnTo>
                <a:lnTo>
                  <a:pt x="66678" y="377270"/>
                </a:lnTo>
                <a:lnTo>
                  <a:pt x="66321" y="377972"/>
                </a:lnTo>
                <a:lnTo>
                  <a:pt x="65965" y="378316"/>
                </a:lnTo>
                <a:lnTo>
                  <a:pt x="65895" y="378384"/>
                </a:lnTo>
                <a:lnTo>
                  <a:pt x="65095" y="378737"/>
                </a:lnTo>
                <a:lnTo>
                  <a:pt x="64400" y="379239"/>
                </a:lnTo>
                <a:lnTo>
                  <a:pt x="63854" y="379441"/>
                </a:lnTo>
                <a:lnTo>
                  <a:pt x="63227" y="379272"/>
                </a:lnTo>
                <a:lnTo>
                  <a:pt x="63111" y="379241"/>
                </a:lnTo>
                <a:lnTo>
                  <a:pt x="62604" y="379164"/>
                </a:lnTo>
                <a:lnTo>
                  <a:pt x="62183" y="379263"/>
                </a:lnTo>
                <a:lnTo>
                  <a:pt x="61515" y="379548"/>
                </a:lnTo>
                <a:lnTo>
                  <a:pt x="60789" y="379732"/>
                </a:lnTo>
                <a:lnTo>
                  <a:pt x="60059" y="379458"/>
                </a:lnTo>
                <a:lnTo>
                  <a:pt x="59860" y="379237"/>
                </a:lnTo>
                <a:lnTo>
                  <a:pt x="59261" y="378805"/>
                </a:lnTo>
                <a:lnTo>
                  <a:pt x="57939" y="378463"/>
                </a:lnTo>
                <a:lnTo>
                  <a:pt x="55874" y="377923"/>
                </a:lnTo>
                <a:lnTo>
                  <a:pt x="55495" y="377700"/>
                </a:lnTo>
                <a:lnTo>
                  <a:pt x="54977" y="377513"/>
                </a:lnTo>
                <a:lnTo>
                  <a:pt x="54532" y="377761"/>
                </a:lnTo>
                <a:lnTo>
                  <a:pt x="54210" y="378412"/>
                </a:lnTo>
                <a:lnTo>
                  <a:pt x="53844" y="378917"/>
                </a:lnTo>
                <a:lnTo>
                  <a:pt x="53050" y="380046"/>
                </a:lnTo>
                <a:lnTo>
                  <a:pt x="52886" y="380287"/>
                </a:lnTo>
                <a:lnTo>
                  <a:pt x="52540" y="380793"/>
                </a:lnTo>
                <a:lnTo>
                  <a:pt x="52344" y="381078"/>
                </a:lnTo>
                <a:lnTo>
                  <a:pt x="52248" y="381219"/>
                </a:lnTo>
                <a:lnTo>
                  <a:pt x="51783" y="382074"/>
                </a:lnTo>
                <a:lnTo>
                  <a:pt x="51663" y="382834"/>
                </a:lnTo>
                <a:lnTo>
                  <a:pt x="51139" y="383556"/>
                </a:lnTo>
                <a:lnTo>
                  <a:pt x="50257" y="384233"/>
                </a:lnTo>
                <a:lnTo>
                  <a:pt x="49700" y="384880"/>
                </a:lnTo>
                <a:lnTo>
                  <a:pt x="49448" y="385459"/>
                </a:lnTo>
                <a:close/>
              </a:path>
            </a:pathLst>
          </a:custGeom>
          <a:solidFill>
            <a:srgbClr val="FCFF00"/>
          </a:solidFill>
          <a:ln w="3175" cap="flat">
            <a:solidFill>
              <a:srgbClr val="000000"/>
            </a:solidFill>
            <a:prstDash val="solid"/>
            <a:round/>
          </a:ln>
        </p:spPr>
        <p:txBody>
          <a:bodyPr/>
          <a:lstStyle/>
          <a:p>
            <a:endParaRPr lang="sl-SI"/>
          </a:p>
        </p:txBody>
      </p:sp>
      <p:sp>
        <p:nvSpPr>
          <p:cNvPr id="21" name="Prostoročno: oblika 20">
            <a:extLst>
              <a:ext uri="{FF2B5EF4-FFF2-40B4-BE49-F238E27FC236}">
                <a16:creationId xmlns:a16="http://schemas.microsoft.com/office/drawing/2014/main" id="{0FDB7A8C-0DD2-FFD1-5B26-14E3CA7D56D9}"/>
              </a:ext>
            </a:extLst>
          </p:cNvPr>
          <p:cNvSpPr/>
          <p:nvPr/>
        </p:nvSpPr>
        <p:spPr>
          <a:xfrm>
            <a:off x="3689776" y="4745019"/>
            <a:ext cx="526002" cy="442443"/>
          </a:xfrm>
          <a:custGeom>
            <a:avLst/>
            <a:gdLst>
              <a:gd name="csX0" fmla="*/ 364978 w 526002"/>
              <a:gd name="csY0" fmla="*/ 335855 h 442443"/>
              <a:gd name="csX1" fmla="*/ 364081 w 526002"/>
              <a:gd name="csY1" fmla="*/ 336245 h 442443"/>
              <a:gd name="csX2" fmla="*/ 363476 w 526002"/>
              <a:gd name="csY2" fmla="*/ 336530 h 442443"/>
              <a:gd name="csX3" fmla="*/ 362823 w 526002"/>
              <a:gd name="csY3" fmla="*/ 336809 h 442443"/>
              <a:gd name="csX4" fmla="*/ 362334 w 526002"/>
              <a:gd name="csY4" fmla="*/ 337010 h 442443"/>
              <a:gd name="csX5" fmla="*/ 361784 w 526002"/>
              <a:gd name="csY5" fmla="*/ 337265 h 442443"/>
              <a:gd name="csX6" fmla="*/ 360573 w 526002"/>
              <a:gd name="csY6" fmla="*/ 337824 h 442443"/>
              <a:gd name="csX7" fmla="*/ 359986 w 526002"/>
              <a:gd name="csY7" fmla="*/ 338095 h 442443"/>
              <a:gd name="csX8" fmla="*/ 359639 w 526002"/>
              <a:gd name="csY8" fmla="*/ 338271 h 442443"/>
              <a:gd name="csX9" fmla="*/ 358513 w 526002"/>
              <a:gd name="csY9" fmla="*/ 338779 h 442443"/>
              <a:gd name="csX10" fmla="*/ 358425 w 526002"/>
              <a:gd name="csY10" fmla="*/ 338808 h 442443"/>
              <a:gd name="csX11" fmla="*/ 357566 w 526002"/>
              <a:gd name="csY11" fmla="*/ 339205 h 442443"/>
              <a:gd name="csX12" fmla="*/ 356901 w 526002"/>
              <a:gd name="csY12" fmla="*/ 339509 h 442443"/>
              <a:gd name="csX13" fmla="*/ 355549 w 526002"/>
              <a:gd name="csY13" fmla="*/ 340134 h 442443"/>
              <a:gd name="csX14" fmla="*/ 355415 w 526002"/>
              <a:gd name="csY14" fmla="*/ 340195 h 442443"/>
              <a:gd name="csX15" fmla="*/ 354531 w 526002"/>
              <a:gd name="csY15" fmla="*/ 340619 h 442443"/>
              <a:gd name="csX16" fmla="*/ 354242 w 526002"/>
              <a:gd name="csY16" fmla="*/ 340755 h 442443"/>
              <a:gd name="csX17" fmla="*/ 353744 w 526002"/>
              <a:gd name="csY17" fmla="*/ 341000 h 442443"/>
              <a:gd name="csX18" fmla="*/ 353665 w 526002"/>
              <a:gd name="csY18" fmla="*/ 341033 h 442443"/>
              <a:gd name="csX19" fmla="*/ 353626 w 526002"/>
              <a:gd name="csY19" fmla="*/ 341051 h 442443"/>
              <a:gd name="csX20" fmla="*/ 353374 w 526002"/>
              <a:gd name="csY20" fmla="*/ 341178 h 442443"/>
              <a:gd name="csX21" fmla="*/ 352773 w 526002"/>
              <a:gd name="csY21" fmla="*/ 341496 h 442443"/>
              <a:gd name="csX22" fmla="*/ 352271 w 526002"/>
              <a:gd name="csY22" fmla="*/ 341770 h 442443"/>
              <a:gd name="csX23" fmla="*/ 352129 w 526002"/>
              <a:gd name="csY23" fmla="*/ 341803 h 442443"/>
              <a:gd name="csX24" fmla="*/ 351993 w 526002"/>
              <a:gd name="csY24" fmla="*/ 341831 h 442443"/>
              <a:gd name="csX25" fmla="*/ 351857 w 526002"/>
              <a:gd name="csY25" fmla="*/ 341921 h 442443"/>
              <a:gd name="csX26" fmla="*/ 351848 w 526002"/>
              <a:gd name="csY26" fmla="*/ 341925 h 442443"/>
              <a:gd name="csX27" fmla="*/ 351784 w 526002"/>
              <a:gd name="csY27" fmla="*/ 341974 h 442443"/>
              <a:gd name="csX28" fmla="*/ 351464 w 526002"/>
              <a:gd name="csY28" fmla="*/ 342177 h 442443"/>
              <a:gd name="csX29" fmla="*/ 351078 w 526002"/>
              <a:gd name="csY29" fmla="*/ 342421 h 442443"/>
              <a:gd name="csX30" fmla="*/ 350973 w 526002"/>
              <a:gd name="csY30" fmla="*/ 342489 h 442443"/>
              <a:gd name="csX31" fmla="*/ 350785 w 526002"/>
              <a:gd name="csY31" fmla="*/ 342612 h 442443"/>
              <a:gd name="csX32" fmla="*/ 350537 w 526002"/>
              <a:gd name="csY32" fmla="*/ 342774 h 442443"/>
              <a:gd name="csX33" fmla="*/ 350309 w 526002"/>
              <a:gd name="csY33" fmla="*/ 342910 h 442443"/>
              <a:gd name="csX34" fmla="*/ 350283 w 526002"/>
              <a:gd name="csY34" fmla="*/ 342934 h 442443"/>
              <a:gd name="csX35" fmla="*/ 350140 w 526002"/>
              <a:gd name="csY35" fmla="*/ 343024 h 442443"/>
              <a:gd name="csX36" fmla="*/ 349325 w 526002"/>
              <a:gd name="csY36" fmla="*/ 343563 h 442443"/>
              <a:gd name="csX37" fmla="*/ 348614 w 526002"/>
              <a:gd name="csY37" fmla="*/ 344030 h 442443"/>
              <a:gd name="csX38" fmla="*/ 348121 w 526002"/>
              <a:gd name="csY38" fmla="*/ 344352 h 442443"/>
              <a:gd name="csX39" fmla="*/ 347726 w 526002"/>
              <a:gd name="csY39" fmla="*/ 344609 h 442443"/>
              <a:gd name="csX40" fmla="*/ 347411 w 526002"/>
              <a:gd name="csY40" fmla="*/ 344811 h 442443"/>
              <a:gd name="csX41" fmla="*/ 346637 w 526002"/>
              <a:gd name="csY41" fmla="*/ 345304 h 442443"/>
              <a:gd name="csX42" fmla="*/ 346128 w 526002"/>
              <a:gd name="csY42" fmla="*/ 345624 h 442443"/>
              <a:gd name="csX43" fmla="*/ 345414 w 526002"/>
              <a:gd name="csY43" fmla="*/ 346086 h 442443"/>
              <a:gd name="csX44" fmla="*/ 344563 w 526002"/>
              <a:gd name="csY44" fmla="*/ 346406 h 442443"/>
              <a:gd name="csX45" fmla="*/ 343524 w 526002"/>
              <a:gd name="csY45" fmla="*/ 346801 h 442443"/>
              <a:gd name="csX46" fmla="*/ 342908 w 526002"/>
              <a:gd name="csY46" fmla="*/ 347038 h 442443"/>
              <a:gd name="csX47" fmla="*/ 342835 w 526002"/>
              <a:gd name="csY47" fmla="*/ 347066 h 442443"/>
              <a:gd name="csX48" fmla="*/ 342127 w 526002"/>
              <a:gd name="csY48" fmla="*/ 347338 h 442443"/>
              <a:gd name="csX49" fmla="*/ 341417 w 526002"/>
              <a:gd name="csY49" fmla="*/ 347610 h 442443"/>
              <a:gd name="csX50" fmla="*/ 341243 w 526002"/>
              <a:gd name="csY50" fmla="*/ 347685 h 442443"/>
              <a:gd name="csX51" fmla="*/ 341046 w 526002"/>
              <a:gd name="csY51" fmla="*/ 347768 h 442443"/>
              <a:gd name="csX52" fmla="*/ 340906 w 526002"/>
              <a:gd name="csY52" fmla="*/ 347827 h 442443"/>
              <a:gd name="csX53" fmla="*/ 340645 w 526002"/>
              <a:gd name="csY53" fmla="*/ 347932 h 442443"/>
              <a:gd name="csX54" fmla="*/ 340288 w 526002"/>
              <a:gd name="csY54" fmla="*/ 348070 h 442443"/>
              <a:gd name="csX55" fmla="*/ 339453 w 526002"/>
              <a:gd name="csY55" fmla="*/ 348395 h 442443"/>
              <a:gd name="csX56" fmla="*/ 339244 w 526002"/>
              <a:gd name="csY56" fmla="*/ 348476 h 442443"/>
              <a:gd name="csX57" fmla="*/ 338946 w 526002"/>
              <a:gd name="csY57" fmla="*/ 348307 h 442443"/>
              <a:gd name="csX58" fmla="*/ 338720 w 526002"/>
              <a:gd name="csY58" fmla="*/ 347994 h 442443"/>
              <a:gd name="csX59" fmla="*/ 338668 w 526002"/>
              <a:gd name="csY59" fmla="*/ 348042 h 442443"/>
              <a:gd name="csX60" fmla="*/ 338523 w 526002"/>
              <a:gd name="csY60" fmla="*/ 348178 h 442443"/>
              <a:gd name="csX61" fmla="*/ 338459 w 526002"/>
              <a:gd name="csY61" fmla="*/ 348237 h 442443"/>
              <a:gd name="csX62" fmla="*/ 338201 w 526002"/>
              <a:gd name="csY62" fmla="*/ 348450 h 442443"/>
              <a:gd name="csX63" fmla="*/ 337973 w 526002"/>
              <a:gd name="csY63" fmla="*/ 348649 h 442443"/>
              <a:gd name="csX64" fmla="*/ 337712 w 526002"/>
              <a:gd name="csY64" fmla="*/ 348851 h 442443"/>
              <a:gd name="csX65" fmla="*/ 337457 w 526002"/>
              <a:gd name="csY65" fmla="*/ 349066 h 442443"/>
              <a:gd name="csX66" fmla="*/ 337021 w 526002"/>
              <a:gd name="csY66" fmla="*/ 349434 h 442443"/>
              <a:gd name="csX67" fmla="*/ 336964 w 526002"/>
              <a:gd name="csY67" fmla="*/ 349487 h 442443"/>
              <a:gd name="csX68" fmla="*/ 336802 w 526002"/>
              <a:gd name="csY68" fmla="*/ 349568 h 442443"/>
              <a:gd name="csX69" fmla="*/ 335947 w 526002"/>
              <a:gd name="csY69" fmla="*/ 350044 h 442443"/>
              <a:gd name="csX70" fmla="*/ 335291 w 526002"/>
              <a:gd name="csY70" fmla="*/ 350408 h 442443"/>
              <a:gd name="csX71" fmla="*/ 335039 w 526002"/>
              <a:gd name="csY71" fmla="*/ 350557 h 442443"/>
              <a:gd name="csX72" fmla="*/ 334331 w 526002"/>
              <a:gd name="csY72" fmla="*/ 350984 h 442443"/>
              <a:gd name="csX73" fmla="*/ 334276 w 526002"/>
              <a:gd name="csY73" fmla="*/ 351015 h 442443"/>
              <a:gd name="csX74" fmla="*/ 333838 w 526002"/>
              <a:gd name="csY74" fmla="*/ 351293 h 442443"/>
              <a:gd name="csX75" fmla="*/ 333274 w 526002"/>
              <a:gd name="csY75" fmla="*/ 351675 h 442443"/>
              <a:gd name="csX76" fmla="*/ 333022 w 526002"/>
              <a:gd name="csY76" fmla="*/ 351846 h 442443"/>
              <a:gd name="csX77" fmla="*/ 332196 w 526002"/>
              <a:gd name="csY77" fmla="*/ 352429 h 442443"/>
              <a:gd name="csX78" fmla="*/ 332426 w 526002"/>
              <a:gd name="csY78" fmla="*/ 352089 h 442443"/>
              <a:gd name="csX79" fmla="*/ 332380 w 526002"/>
              <a:gd name="csY79" fmla="*/ 351776 h 442443"/>
              <a:gd name="csX80" fmla="*/ 332174 w 526002"/>
              <a:gd name="csY80" fmla="*/ 351383 h 442443"/>
              <a:gd name="csX81" fmla="*/ 331613 w 526002"/>
              <a:gd name="csY81" fmla="*/ 350947 h 442443"/>
              <a:gd name="csX82" fmla="*/ 331209 w 526002"/>
              <a:gd name="csY82" fmla="*/ 350850 h 442443"/>
              <a:gd name="csX83" fmla="*/ 330725 w 526002"/>
              <a:gd name="csY83" fmla="*/ 351166 h 442443"/>
              <a:gd name="csX84" fmla="*/ 330346 w 526002"/>
              <a:gd name="csY84" fmla="*/ 351526 h 442443"/>
              <a:gd name="csX85" fmla="*/ 330045 w 526002"/>
              <a:gd name="csY85" fmla="*/ 351971 h 442443"/>
              <a:gd name="csX86" fmla="*/ 330019 w 526002"/>
              <a:gd name="csY86" fmla="*/ 352538 h 442443"/>
              <a:gd name="csX87" fmla="*/ 329710 w 526002"/>
              <a:gd name="csY87" fmla="*/ 352918 h 442443"/>
              <a:gd name="csX88" fmla="*/ 329620 w 526002"/>
              <a:gd name="csY88" fmla="*/ 353374 h 442443"/>
              <a:gd name="csX89" fmla="*/ 329751 w 526002"/>
              <a:gd name="csY89" fmla="*/ 354062 h 442443"/>
              <a:gd name="csX90" fmla="*/ 329760 w 526002"/>
              <a:gd name="csY90" fmla="*/ 354148 h 442443"/>
              <a:gd name="csX91" fmla="*/ 330078 w 526002"/>
              <a:gd name="csY91" fmla="*/ 354661 h 442443"/>
              <a:gd name="csX92" fmla="*/ 330466 w 526002"/>
              <a:gd name="csY92" fmla="*/ 355101 h 442443"/>
              <a:gd name="csX93" fmla="*/ 329964 w 526002"/>
              <a:gd name="csY93" fmla="*/ 355294 h 442443"/>
              <a:gd name="csX94" fmla="*/ 329512 w 526002"/>
              <a:gd name="csY94" fmla="*/ 355312 h 442443"/>
              <a:gd name="csX95" fmla="*/ 329504 w 526002"/>
              <a:gd name="csY95" fmla="*/ 355325 h 442443"/>
              <a:gd name="csX96" fmla="*/ 328861 w 526002"/>
              <a:gd name="csY96" fmla="*/ 355752 h 442443"/>
              <a:gd name="csX97" fmla="*/ 328418 w 526002"/>
              <a:gd name="csY97" fmla="*/ 355904 h 442443"/>
              <a:gd name="csX98" fmla="*/ 327818 w 526002"/>
              <a:gd name="csY98" fmla="*/ 356252 h 442443"/>
              <a:gd name="csX99" fmla="*/ 327522 w 526002"/>
              <a:gd name="csY99" fmla="*/ 355748 h 442443"/>
              <a:gd name="csX100" fmla="*/ 327121 w 526002"/>
              <a:gd name="csY100" fmla="*/ 355893 h 442443"/>
              <a:gd name="csX101" fmla="*/ 326825 w 526002"/>
              <a:gd name="csY101" fmla="*/ 356020 h 442443"/>
              <a:gd name="csX102" fmla="*/ 326430 w 526002"/>
              <a:gd name="csY102" fmla="*/ 355682 h 442443"/>
              <a:gd name="csX103" fmla="*/ 325972 w 526002"/>
              <a:gd name="csY103" fmla="*/ 355305 h 442443"/>
              <a:gd name="csX104" fmla="*/ 325733 w 526002"/>
              <a:gd name="csY104" fmla="*/ 355132 h 442443"/>
              <a:gd name="csX105" fmla="*/ 325573 w 526002"/>
              <a:gd name="csY105" fmla="*/ 355044 h 442443"/>
              <a:gd name="csX106" fmla="*/ 325246 w 526002"/>
              <a:gd name="csY106" fmla="*/ 354882 h 442443"/>
              <a:gd name="csX107" fmla="*/ 324834 w 526002"/>
              <a:gd name="csY107" fmla="*/ 354722 h 442443"/>
              <a:gd name="csX108" fmla="*/ 323977 w 526002"/>
              <a:gd name="csY108" fmla="*/ 354994 h 442443"/>
              <a:gd name="csX109" fmla="*/ 323626 w 526002"/>
              <a:gd name="csY109" fmla="*/ 355375 h 442443"/>
              <a:gd name="csX110" fmla="*/ 323602 w 526002"/>
              <a:gd name="csY110" fmla="*/ 355413 h 442443"/>
              <a:gd name="csX111" fmla="*/ 323549 w 526002"/>
              <a:gd name="csY111" fmla="*/ 355513 h 442443"/>
              <a:gd name="csX112" fmla="*/ 323398 w 526002"/>
              <a:gd name="csY112" fmla="*/ 355803 h 442443"/>
              <a:gd name="csX113" fmla="*/ 323385 w 526002"/>
              <a:gd name="csY113" fmla="*/ 356246 h 442443"/>
              <a:gd name="csX114" fmla="*/ 323383 w 526002"/>
              <a:gd name="csY114" fmla="*/ 356623 h 442443"/>
              <a:gd name="csX115" fmla="*/ 323361 w 526002"/>
              <a:gd name="csY115" fmla="*/ 356879 h 442443"/>
              <a:gd name="csX116" fmla="*/ 323293 w 526002"/>
              <a:gd name="csY116" fmla="*/ 356860 h 442443"/>
              <a:gd name="csX117" fmla="*/ 323163 w 526002"/>
              <a:gd name="csY117" fmla="*/ 357123 h 442443"/>
              <a:gd name="csX118" fmla="*/ 323168 w 526002"/>
              <a:gd name="csY118" fmla="*/ 357309 h 442443"/>
              <a:gd name="csX119" fmla="*/ 323363 w 526002"/>
              <a:gd name="csY119" fmla="*/ 357691 h 442443"/>
              <a:gd name="csX120" fmla="*/ 323451 w 526002"/>
              <a:gd name="csY120" fmla="*/ 358037 h 442443"/>
              <a:gd name="csX121" fmla="*/ 323571 w 526002"/>
              <a:gd name="csY121" fmla="*/ 358477 h 442443"/>
              <a:gd name="csX122" fmla="*/ 323332 w 526002"/>
              <a:gd name="csY122" fmla="*/ 359030 h 442443"/>
              <a:gd name="csX123" fmla="*/ 323255 w 526002"/>
              <a:gd name="csY123" fmla="*/ 359118 h 442443"/>
              <a:gd name="csX124" fmla="*/ 323205 w 526002"/>
              <a:gd name="csY124" fmla="*/ 359177 h 442443"/>
              <a:gd name="csX125" fmla="*/ 323152 w 526002"/>
              <a:gd name="csY125" fmla="*/ 359356 h 442443"/>
              <a:gd name="csX126" fmla="*/ 322565 w 526002"/>
              <a:gd name="csY126" fmla="*/ 359940 h 442443"/>
              <a:gd name="csX127" fmla="*/ 321960 w 526002"/>
              <a:gd name="csY127" fmla="*/ 360168 h 442443"/>
              <a:gd name="csX128" fmla="*/ 321872 w 526002"/>
              <a:gd name="csY128" fmla="*/ 360183 h 442443"/>
              <a:gd name="csX129" fmla="*/ 321135 w 526002"/>
              <a:gd name="csY129" fmla="*/ 360231 h 442443"/>
              <a:gd name="csX130" fmla="*/ 321131 w 526002"/>
              <a:gd name="csY130" fmla="*/ 360135 h 442443"/>
              <a:gd name="csX131" fmla="*/ 320999 w 526002"/>
              <a:gd name="csY131" fmla="*/ 359867 h 442443"/>
              <a:gd name="csX132" fmla="*/ 320763 w 526002"/>
              <a:gd name="csY132" fmla="*/ 359729 h 442443"/>
              <a:gd name="csX133" fmla="*/ 320710 w 526002"/>
              <a:gd name="csY133" fmla="*/ 359685 h 442443"/>
              <a:gd name="csX134" fmla="*/ 320537 w 526002"/>
              <a:gd name="csY134" fmla="*/ 359688 h 442443"/>
              <a:gd name="csX135" fmla="*/ 320151 w 526002"/>
              <a:gd name="csY135" fmla="*/ 359852 h 442443"/>
              <a:gd name="csX136" fmla="*/ 320068 w 526002"/>
              <a:gd name="csY136" fmla="*/ 359883 h 442443"/>
              <a:gd name="csX137" fmla="*/ 320280 w 526002"/>
              <a:gd name="csY137" fmla="*/ 360591 h 442443"/>
              <a:gd name="csX138" fmla="*/ 320359 w 526002"/>
              <a:gd name="csY138" fmla="*/ 360854 h 442443"/>
              <a:gd name="csX139" fmla="*/ 320405 w 526002"/>
              <a:gd name="csY139" fmla="*/ 361365 h 442443"/>
              <a:gd name="csX140" fmla="*/ 320476 w 526002"/>
              <a:gd name="csY140" fmla="*/ 361746 h 442443"/>
              <a:gd name="csX141" fmla="*/ 320506 w 526002"/>
              <a:gd name="csY141" fmla="*/ 361919 h 442443"/>
              <a:gd name="csX142" fmla="*/ 320638 w 526002"/>
              <a:gd name="csY142" fmla="*/ 362176 h 442443"/>
              <a:gd name="csX143" fmla="*/ 320732 w 526002"/>
              <a:gd name="csY143" fmla="*/ 362384 h 442443"/>
              <a:gd name="csX144" fmla="*/ 320611 w 526002"/>
              <a:gd name="csY144" fmla="*/ 362428 h 442443"/>
              <a:gd name="csX145" fmla="*/ 320491 w 526002"/>
              <a:gd name="csY145" fmla="*/ 362404 h 442443"/>
              <a:gd name="csX146" fmla="*/ 320340 w 526002"/>
              <a:gd name="csY146" fmla="*/ 362373 h 442443"/>
              <a:gd name="csX147" fmla="*/ 320254 w 526002"/>
              <a:gd name="csY147" fmla="*/ 362375 h 442443"/>
              <a:gd name="csX148" fmla="*/ 319750 w 526002"/>
              <a:gd name="csY148" fmla="*/ 362380 h 442443"/>
              <a:gd name="csX149" fmla="*/ 319415 w 526002"/>
              <a:gd name="csY149" fmla="*/ 362411 h 442443"/>
              <a:gd name="csX150" fmla="*/ 319237 w 526002"/>
              <a:gd name="csY150" fmla="*/ 362516 h 442443"/>
              <a:gd name="csX151" fmla="*/ 319184 w 526002"/>
              <a:gd name="csY151" fmla="*/ 362546 h 442443"/>
              <a:gd name="csX152" fmla="*/ 319038 w 526002"/>
              <a:gd name="csY152" fmla="*/ 362693 h 442443"/>
              <a:gd name="csX153" fmla="*/ 318665 w 526002"/>
              <a:gd name="csY153" fmla="*/ 363049 h 442443"/>
              <a:gd name="csX154" fmla="*/ 318435 w 526002"/>
              <a:gd name="csY154" fmla="*/ 363051 h 442443"/>
              <a:gd name="csX155" fmla="*/ 318182 w 526002"/>
              <a:gd name="csY155" fmla="*/ 362919 h 442443"/>
              <a:gd name="csX156" fmla="*/ 318040 w 526002"/>
              <a:gd name="csY156" fmla="*/ 362891 h 442443"/>
              <a:gd name="csX157" fmla="*/ 317669 w 526002"/>
              <a:gd name="csY157" fmla="*/ 362895 h 442443"/>
              <a:gd name="csX158" fmla="*/ 317553 w 526002"/>
              <a:gd name="csY158" fmla="*/ 362818 h 442443"/>
              <a:gd name="csX159" fmla="*/ 317439 w 526002"/>
              <a:gd name="csY159" fmla="*/ 362549 h 442443"/>
              <a:gd name="csX160" fmla="*/ 317343 w 526002"/>
              <a:gd name="csY160" fmla="*/ 362115 h 442443"/>
              <a:gd name="csX161" fmla="*/ 316282 w 526002"/>
              <a:gd name="csY161" fmla="*/ 361871 h 442443"/>
              <a:gd name="csX162" fmla="*/ 316113 w 526002"/>
              <a:gd name="csY162" fmla="*/ 361564 h 442443"/>
              <a:gd name="csX163" fmla="*/ 315797 w 526002"/>
              <a:gd name="csY163" fmla="*/ 361266 h 442443"/>
              <a:gd name="csX164" fmla="*/ 315181 w 526002"/>
              <a:gd name="csY164" fmla="*/ 360683 h 442443"/>
              <a:gd name="csX165" fmla="*/ 314850 w 526002"/>
              <a:gd name="csY165" fmla="*/ 360374 h 442443"/>
              <a:gd name="csX166" fmla="*/ 314525 w 526002"/>
              <a:gd name="csY166" fmla="*/ 360738 h 442443"/>
              <a:gd name="csX167" fmla="*/ 314396 w 526002"/>
              <a:gd name="csY167" fmla="*/ 360795 h 442443"/>
              <a:gd name="csX168" fmla="*/ 314260 w 526002"/>
              <a:gd name="csY168" fmla="*/ 360913 h 442443"/>
              <a:gd name="csX169" fmla="*/ 314190 w 526002"/>
              <a:gd name="csY169" fmla="*/ 360975 h 442443"/>
              <a:gd name="csX170" fmla="*/ 314122 w 526002"/>
              <a:gd name="csY170" fmla="*/ 361036 h 442443"/>
              <a:gd name="csX171" fmla="*/ 314045 w 526002"/>
              <a:gd name="csY171" fmla="*/ 361099 h 442443"/>
              <a:gd name="csX172" fmla="*/ 313853 w 526002"/>
              <a:gd name="csY172" fmla="*/ 361332 h 442443"/>
              <a:gd name="csX173" fmla="*/ 313732 w 526002"/>
              <a:gd name="csY173" fmla="*/ 361444 h 442443"/>
              <a:gd name="csX174" fmla="*/ 313673 w 526002"/>
              <a:gd name="csY174" fmla="*/ 361564 h 442443"/>
              <a:gd name="csX175" fmla="*/ 313568 w 526002"/>
              <a:gd name="csY175" fmla="*/ 361740 h 442443"/>
              <a:gd name="csX176" fmla="*/ 313522 w 526002"/>
              <a:gd name="csY176" fmla="*/ 361753 h 442443"/>
              <a:gd name="csX177" fmla="*/ 313333 w 526002"/>
              <a:gd name="csY177" fmla="*/ 361869 h 442443"/>
              <a:gd name="csX178" fmla="*/ 313118 w 526002"/>
              <a:gd name="csY178" fmla="*/ 361990 h 442443"/>
              <a:gd name="csX179" fmla="*/ 312967 w 526002"/>
              <a:gd name="csY179" fmla="*/ 362077 h 442443"/>
              <a:gd name="csX180" fmla="*/ 312524 w 526002"/>
              <a:gd name="csY180" fmla="*/ 362119 h 442443"/>
              <a:gd name="csX181" fmla="*/ 312243 w 526002"/>
              <a:gd name="csY181" fmla="*/ 362123 h 442443"/>
              <a:gd name="csX182" fmla="*/ 311779 w 526002"/>
              <a:gd name="csY182" fmla="*/ 362137 h 442443"/>
              <a:gd name="csX183" fmla="*/ 311711 w 526002"/>
              <a:gd name="csY183" fmla="*/ 362088 h 442443"/>
              <a:gd name="csX184" fmla="*/ 311546 w 526002"/>
              <a:gd name="csY184" fmla="*/ 362012 h 442443"/>
              <a:gd name="csX185" fmla="*/ 311505 w 526002"/>
              <a:gd name="csY185" fmla="*/ 361972 h 442443"/>
              <a:gd name="csX186" fmla="*/ 311472 w 526002"/>
              <a:gd name="csY186" fmla="*/ 361933 h 442443"/>
              <a:gd name="csX187" fmla="*/ 311382 w 526002"/>
              <a:gd name="csY187" fmla="*/ 361963 h 442443"/>
              <a:gd name="csX188" fmla="*/ 311088 w 526002"/>
              <a:gd name="csY188" fmla="*/ 362297 h 442443"/>
              <a:gd name="csX189" fmla="*/ 311035 w 526002"/>
              <a:gd name="csY189" fmla="*/ 362360 h 442443"/>
              <a:gd name="csX190" fmla="*/ 311018 w 526002"/>
              <a:gd name="csY190" fmla="*/ 362393 h 442443"/>
              <a:gd name="csX191" fmla="*/ 310952 w 526002"/>
              <a:gd name="csY191" fmla="*/ 362371 h 442443"/>
              <a:gd name="csX192" fmla="*/ 310891 w 526002"/>
              <a:gd name="csY192" fmla="*/ 362360 h 442443"/>
              <a:gd name="csX193" fmla="*/ 310825 w 526002"/>
              <a:gd name="csY193" fmla="*/ 362496 h 442443"/>
              <a:gd name="csX194" fmla="*/ 310794 w 526002"/>
              <a:gd name="csY194" fmla="*/ 362571 h 442443"/>
              <a:gd name="csX195" fmla="*/ 310748 w 526002"/>
              <a:gd name="csY195" fmla="*/ 362689 h 442443"/>
              <a:gd name="csX196" fmla="*/ 310718 w 526002"/>
              <a:gd name="csY196" fmla="*/ 362825 h 442443"/>
              <a:gd name="csX197" fmla="*/ 310665 w 526002"/>
              <a:gd name="csY197" fmla="*/ 363022 h 442443"/>
              <a:gd name="csX198" fmla="*/ 310737 w 526002"/>
              <a:gd name="csY198" fmla="*/ 363127 h 442443"/>
              <a:gd name="csX199" fmla="*/ 310630 w 526002"/>
              <a:gd name="csY199" fmla="*/ 363290 h 442443"/>
              <a:gd name="csX200" fmla="*/ 310564 w 526002"/>
              <a:gd name="csY200" fmla="*/ 363715 h 442443"/>
              <a:gd name="csX201" fmla="*/ 310511 w 526002"/>
              <a:gd name="csY201" fmla="*/ 364081 h 442443"/>
              <a:gd name="csX202" fmla="*/ 310255 w 526002"/>
              <a:gd name="csY202" fmla="*/ 364178 h 442443"/>
              <a:gd name="csX203" fmla="*/ 310189 w 526002"/>
              <a:gd name="csY203" fmla="*/ 364204 h 442443"/>
              <a:gd name="csX204" fmla="*/ 309801 w 526002"/>
              <a:gd name="csY204" fmla="*/ 364250 h 442443"/>
              <a:gd name="csX205" fmla="*/ 309292 w 526002"/>
              <a:gd name="csY205" fmla="*/ 364204 h 442443"/>
              <a:gd name="csX206" fmla="*/ 308711 w 526002"/>
              <a:gd name="csY206" fmla="*/ 364044 h 442443"/>
              <a:gd name="csX207" fmla="*/ 308512 w 526002"/>
              <a:gd name="csY207" fmla="*/ 363687 h 442443"/>
              <a:gd name="csX208" fmla="*/ 308488 w 526002"/>
              <a:gd name="csY208" fmla="*/ 363781 h 442443"/>
              <a:gd name="csX209" fmla="*/ 308060 w 526002"/>
              <a:gd name="csY209" fmla="*/ 365364 h 442443"/>
              <a:gd name="csX210" fmla="*/ 307661 w 526002"/>
              <a:gd name="csY210" fmla="*/ 366885 h 442443"/>
              <a:gd name="csX211" fmla="*/ 307179 w 526002"/>
              <a:gd name="csY211" fmla="*/ 368687 h 442443"/>
              <a:gd name="csX212" fmla="*/ 306988 w 526002"/>
              <a:gd name="csY212" fmla="*/ 369406 h 442443"/>
              <a:gd name="csX213" fmla="*/ 306971 w 526002"/>
              <a:gd name="csY213" fmla="*/ 369470 h 442443"/>
              <a:gd name="csX214" fmla="*/ 306940 w 526002"/>
              <a:gd name="csY214" fmla="*/ 369582 h 442443"/>
              <a:gd name="csX215" fmla="*/ 307054 w 526002"/>
              <a:gd name="csY215" fmla="*/ 369597 h 442443"/>
              <a:gd name="csX216" fmla="*/ 307918 w 526002"/>
              <a:gd name="csY216" fmla="*/ 369711 h 442443"/>
              <a:gd name="csX217" fmla="*/ 308608 w 526002"/>
              <a:gd name="csY217" fmla="*/ 370014 h 442443"/>
              <a:gd name="csX218" fmla="*/ 308867 w 526002"/>
              <a:gd name="csY218" fmla="*/ 370165 h 442443"/>
              <a:gd name="csX219" fmla="*/ 308972 w 526002"/>
              <a:gd name="csY219" fmla="*/ 370224 h 442443"/>
              <a:gd name="csX220" fmla="*/ 309025 w 526002"/>
              <a:gd name="csY220" fmla="*/ 370226 h 442443"/>
              <a:gd name="csX221" fmla="*/ 309485 w 526002"/>
              <a:gd name="csY221" fmla="*/ 370296 h 442443"/>
              <a:gd name="csX222" fmla="*/ 309564 w 526002"/>
              <a:gd name="csY222" fmla="*/ 370799 h 442443"/>
              <a:gd name="csX223" fmla="*/ 309227 w 526002"/>
              <a:gd name="csY223" fmla="*/ 371397 h 442443"/>
              <a:gd name="csX224" fmla="*/ 309027 w 526002"/>
              <a:gd name="csY224" fmla="*/ 371489 h 442443"/>
              <a:gd name="csX225" fmla="*/ 308358 w 526002"/>
              <a:gd name="csY225" fmla="*/ 371458 h 442443"/>
              <a:gd name="csX226" fmla="*/ 307756 w 526002"/>
              <a:gd name="csY226" fmla="*/ 371456 h 442443"/>
              <a:gd name="csX227" fmla="*/ 307519 w 526002"/>
              <a:gd name="csY227" fmla="*/ 371456 h 442443"/>
              <a:gd name="csX228" fmla="*/ 306771 w 526002"/>
              <a:gd name="csY228" fmla="*/ 371539 h 442443"/>
              <a:gd name="csX229" fmla="*/ 306239 w 526002"/>
              <a:gd name="csY229" fmla="*/ 371592 h 442443"/>
              <a:gd name="csX230" fmla="*/ 305631 w 526002"/>
              <a:gd name="csY230" fmla="*/ 371528 h 442443"/>
              <a:gd name="csX231" fmla="*/ 305809 w 526002"/>
              <a:gd name="csY231" fmla="*/ 371737 h 442443"/>
              <a:gd name="csX232" fmla="*/ 306079 w 526002"/>
              <a:gd name="csY232" fmla="*/ 371818 h 442443"/>
              <a:gd name="csX233" fmla="*/ 306074 w 526002"/>
              <a:gd name="csY233" fmla="*/ 371890 h 442443"/>
              <a:gd name="csX234" fmla="*/ 305526 w 526002"/>
              <a:gd name="csY234" fmla="*/ 372896 h 442443"/>
              <a:gd name="csX235" fmla="*/ 304537 w 526002"/>
              <a:gd name="csY235" fmla="*/ 375032 h 442443"/>
              <a:gd name="csX236" fmla="*/ 304504 w 526002"/>
              <a:gd name="csY236" fmla="*/ 375117 h 442443"/>
              <a:gd name="csX237" fmla="*/ 304244 w 526002"/>
              <a:gd name="csY237" fmla="*/ 375674 h 442443"/>
              <a:gd name="csX238" fmla="*/ 303950 w 526002"/>
              <a:gd name="csY238" fmla="*/ 376301 h 442443"/>
              <a:gd name="csX239" fmla="*/ 303724 w 526002"/>
              <a:gd name="csY239" fmla="*/ 376786 h 442443"/>
              <a:gd name="csX240" fmla="*/ 303704 w 526002"/>
              <a:gd name="csY240" fmla="*/ 376830 h 442443"/>
              <a:gd name="csX241" fmla="*/ 302244 w 526002"/>
              <a:gd name="csY241" fmla="*/ 378388 h 442443"/>
              <a:gd name="csX242" fmla="*/ 302049 w 526002"/>
              <a:gd name="csY242" fmla="*/ 378583 h 442443"/>
              <a:gd name="csX243" fmla="*/ 301983 w 526002"/>
              <a:gd name="csY243" fmla="*/ 378649 h 442443"/>
              <a:gd name="csX244" fmla="*/ 301439 w 526002"/>
              <a:gd name="csY244" fmla="*/ 379188 h 442443"/>
              <a:gd name="csX245" fmla="*/ 300821 w 526002"/>
              <a:gd name="csY245" fmla="*/ 379807 h 442443"/>
              <a:gd name="csX246" fmla="*/ 300179 w 526002"/>
              <a:gd name="csY246" fmla="*/ 380445 h 442443"/>
              <a:gd name="csX247" fmla="*/ 300098 w 526002"/>
              <a:gd name="csY247" fmla="*/ 380526 h 442443"/>
              <a:gd name="csX248" fmla="*/ 299157 w 526002"/>
              <a:gd name="csY248" fmla="*/ 381460 h 442443"/>
              <a:gd name="csX249" fmla="*/ 299111 w 526002"/>
              <a:gd name="csY249" fmla="*/ 381512 h 442443"/>
              <a:gd name="csX250" fmla="*/ 298846 w 526002"/>
              <a:gd name="csY250" fmla="*/ 381767 h 442443"/>
              <a:gd name="csX251" fmla="*/ 298318 w 526002"/>
              <a:gd name="csY251" fmla="*/ 382299 h 442443"/>
              <a:gd name="csX252" fmla="*/ 297090 w 526002"/>
              <a:gd name="csY252" fmla="*/ 383503 h 442443"/>
              <a:gd name="csX253" fmla="*/ 297046 w 526002"/>
              <a:gd name="csY253" fmla="*/ 383556 h 442443"/>
              <a:gd name="csX254" fmla="*/ 296577 w 526002"/>
              <a:gd name="csY254" fmla="*/ 384036 h 442443"/>
              <a:gd name="csX255" fmla="*/ 296116 w 526002"/>
              <a:gd name="csY255" fmla="*/ 384492 h 442443"/>
              <a:gd name="csX256" fmla="*/ 296062 w 526002"/>
              <a:gd name="csY256" fmla="*/ 384544 h 442443"/>
              <a:gd name="csX257" fmla="*/ 294290 w 526002"/>
              <a:gd name="csY257" fmla="*/ 386305 h 442443"/>
              <a:gd name="csX258" fmla="*/ 294119 w 526002"/>
              <a:gd name="csY258" fmla="*/ 386471 h 442443"/>
              <a:gd name="csX259" fmla="*/ 293819 w 526002"/>
              <a:gd name="csY259" fmla="*/ 386763 h 442443"/>
              <a:gd name="csX260" fmla="*/ 292949 w 526002"/>
              <a:gd name="csY260" fmla="*/ 387636 h 442443"/>
              <a:gd name="csX261" fmla="*/ 292420 w 526002"/>
              <a:gd name="csY261" fmla="*/ 388166 h 442443"/>
              <a:gd name="csX262" fmla="*/ 292072 w 526002"/>
              <a:gd name="csY262" fmla="*/ 388510 h 442443"/>
              <a:gd name="csX263" fmla="*/ 291320 w 526002"/>
              <a:gd name="csY263" fmla="*/ 388135 h 442443"/>
              <a:gd name="csX264" fmla="*/ 291096 w 526002"/>
              <a:gd name="csY264" fmla="*/ 388013 h 442443"/>
              <a:gd name="csX265" fmla="*/ 290693 w 526002"/>
              <a:gd name="csY265" fmla="*/ 387822 h 442443"/>
              <a:gd name="csX266" fmla="*/ 290342 w 526002"/>
              <a:gd name="csY266" fmla="*/ 387638 h 442443"/>
              <a:gd name="csX267" fmla="*/ 289868 w 526002"/>
              <a:gd name="csY267" fmla="*/ 387399 h 442443"/>
              <a:gd name="csX268" fmla="*/ 289535 w 526002"/>
              <a:gd name="csY268" fmla="*/ 387236 h 442443"/>
              <a:gd name="csX269" fmla="*/ 289296 w 526002"/>
              <a:gd name="csY269" fmla="*/ 387105 h 442443"/>
              <a:gd name="csX270" fmla="*/ 288961 w 526002"/>
              <a:gd name="csY270" fmla="*/ 386941 h 442443"/>
              <a:gd name="csX271" fmla="*/ 288891 w 526002"/>
              <a:gd name="csY271" fmla="*/ 386901 h 442443"/>
              <a:gd name="csX272" fmla="*/ 288540 w 526002"/>
              <a:gd name="csY272" fmla="*/ 386726 h 442443"/>
              <a:gd name="csX273" fmla="*/ 288601 w 526002"/>
              <a:gd name="csY273" fmla="*/ 385750 h 442443"/>
              <a:gd name="csX274" fmla="*/ 288542 w 526002"/>
              <a:gd name="csY274" fmla="*/ 385649 h 442443"/>
              <a:gd name="csX275" fmla="*/ 288439 w 526002"/>
              <a:gd name="csY275" fmla="*/ 385474 h 442443"/>
              <a:gd name="csX276" fmla="*/ 288588 w 526002"/>
              <a:gd name="csY276" fmla="*/ 385049 h 442443"/>
              <a:gd name="csX277" fmla="*/ 288630 w 526002"/>
              <a:gd name="csY277" fmla="*/ 383626 h 442443"/>
              <a:gd name="csX278" fmla="*/ 288540 w 526002"/>
              <a:gd name="csY278" fmla="*/ 382894 h 442443"/>
              <a:gd name="csX279" fmla="*/ 288448 w 526002"/>
              <a:gd name="csY279" fmla="*/ 382604 h 442443"/>
              <a:gd name="csX280" fmla="*/ 288406 w 526002"/>
              <a:gd name="csY280" fmla="*/ 382014 h 442443"/>
              <a:gd name="csX281" fmla="*/ 288257 w 526002"/>
              <a:gd name="csY281" fmla="*/ 381418 h 442443"/>
              <a:gd name="csX282" fmla="*/ 288178 w 526002"/>
              <a:gd name="csY282" fmla="*/ 381173 h 442443"/>
              <a:gd name="csX283" fmla="*/ 288242 w 526002"/>
              <a:gd name="csY283" fmla="*/ 381023 h 442443"/>
              <a:gd name="csX284" fmla="*/ 287976 w 526002"/>
              <a:gd name="csY284" fmla="*/ 380850 h 442443"/>
              <a:gd name="csX285" fmla="*/ 287768 w 526002"/>
              <a:gd name="csY285" fmla="*/ 380787 h 442443"/>
              <a:gd name="csX286" fmla="*/ 287433 w 526002"/>
              <a:gd name="csY286" fmla="*/ 380690 h 442443"/>
              <a:gd name="csX287" fmla="*/ 287242 w 526002"/>
              <a:gd name="csY287" fmla="*/ 380618 h 442443"/>
              <a:gd name="csX288" fmla="*/ 286731 w 526002"/>
              <a:gd name="csY288" fmla="*/ 380410 h 442443"/>
              <a:gd name="csX289" fmla="*/ 286348 w 526002"/>
              <a:gd name="csY289" fmla="*/ 380186 h 442443"/>
              <a:gd name="csX290" fmla="*/ 285552 w 526002"/>
              <a:gd name="csY290" fmla="*/ 379980 h 442443"/>
              <a:gd name="csX291" fmla="*/ 285427 w 526002"/>
              <a:gd name="csY291" fmla="*/ 379949 h 442443"/>
              <a:gd name="csX292" fmla="*/ 284394 w 526002"/>
              <a:gd name="csY292" fmla="*/ 379894 h 442443"/>
              <a:gd name="csX293" fmla="*/ 284245 w 526002"/>
              <a:gd name="csY293" fmla="*/ 379879 h 442443"/>
              <a:gd name="csX294" fmla="*/ 284094 w 526002"/>
              <a:gd name="csY294" fmla="*/ 379870 h 442443"/>
              <a:gd name="csX295" fmla="*/ 283923 w 526002"/>
              <a:gd name="csY295" fmla="*/ 379855 h 442443"/>
              <a:gd name="csX296" fmla="*/ 283756 w 526002"/>
              <a:gd name="csY296" fmla="*/ 379842 h 442443"/>
              <a:gd name="csX297" fmla="*/ 283440 w 526002"/>
              <a:gd name="csY297" fmla="*/ 379818 h 442443"/>
              <a:gd name="csX298" fmla="*/ 283287 w 526002"/>
              <a:gd name="csY298" fmla="*/ 379813 h 442443"/>
              <a:gd name="csX299" fmla="*/ 283118 w 526002"/>
              <a:gd name="csY299" fmla="*/ 379853 h 442443"/>
              <a:gd name="csX300" fmla="*/ 283006 w 526002"/>
              <a:gd name="csY300" fmla="*/ 379883 h 442443"/>
              <a:gd name="csX301" fmla="*/ 282842 w 526002"/>
              <a:gd name="csY301" fmla="*/ 379984 h 442443"/>
              <a:gd name="csX302" fmla="*/ 282677 w 526002"/>
              <a:gd name="csY302" fmla="*/ 380081 h 442443"/>
              <a:gd name="csX303" fmla="*/ 282474 w 526002"/>
              <a:gd name="csY303" fmla="*/ 380133 h 442443"/>
              <a:gd name="csX304" fmla="*/ 282278 w 526002"/>
              <a:gd name="csY304" fmla="*/ 380195 h 442443"/>
              <a:gd name="csX305" fmla="*/ 280667 w 526002"/>
              <a:gd name="csY305" fmla="*/ 380903 h 442443"/>
              <a:gd name="csX306" fmla="*/ 280610 w 526002"/>
              <a:gd name="csY306" fmla="*/ 380769 h 442443"/>
              <a:gd name="csX307" fmla="*/ 280286 w 526002"/>
              <a:gd name="csY307" fmla="*/ 380879 h 442443"/>
              <a:gd name="csX308" fmla="*/ 280382 w 526002"/>
              <a:gd name="csY308" fmla="*/ 381085 h 442443"/>
              <a:gd name="csX309" fmla="*/ 280325 w 526002"/>
              <a:gd name="csY309" fmla="*/ 381109 h 442443"/>
              <a:gd name="csX310" fmla="*/ 280222 w 526002"/>
              <a:gd name="csY310" fmla="*/ 380898 h 442443"/>
              <a:gd name="csX311" fmla="*/ 277775 w 526002"/>
              <a:gd name="csY311" fmla="*/ 381738 h 442443"/>
              <a:gd name="csX312" fmla="*/ 278067 w 526002"/>
              <a:gd name="csY312" fmla="*/ 382712 h 442443"/>
              <a:gd name="csX313" fmla="*/ 278028 w 526002"/>
              <a:gd name="csY313" fmla="*/ 382815 h 442443"/>
              <a:gd name="csX314" fmla="*/ 280619 w 526002"/>
              <a:gd name="csY314" fmla="*/ 386927 h 442443"/>
              <a:gd name="csX315" fmla="*/ 280656 w 526002"/>
              <a:gd name="csY315" fmla="*/ 386987 h 442443"/>
              <a:gd name="csX316" fmla="*/ 280937 w 526002"/>
              <a:gd name="csY316" fmla="*/ 387438 h 442443"/>
              <a:gd name="csX317" fmla="*/ 281320 w 526002"/>
              <a:gd name="csY317" fmla="*/ 388043 h 442443"/>
              <a:gd name="csX318" fmla="*/ 281697 w 526002"/>
              <a:gd name="csY318" fmla="*/ 388648 h 442443"/>
              <a:gd name="csX319" fmla="*/ 282007 w 526002"/>
              <a:gd name="csY319" fmla="*/ 389129 h 442443"/>
              <a:gd name="csX320" fmla="*/ 282364 w 526002"/>
              <a:gd name="csY320" fmla="*/ 389690 h 442443"/>
              <a:gd name="csX321" fmla="*/ 282594 w 526002"/>
              <a:gd name="csY321" fmla="*/ 390049 h 442443"/>
              <a:gd name="csX322" fmla="*/ 282794 w 526002"/>
              <a:gd name="csY322" fmla="*/ 390363 h 442443"/>
              <a:gd name="csX323" fmla="*/ 282905 w 526002"/>
              <a:gd name="csY323" fmla="*/ 390540 h 442443"/>
              <a:gd name="csX324" fmla="*/ 283226 w 526002"/>
              <a:gd name="csY324" fmla="*/ 391029 h 442443"/>
              <a:gd name="csX325" fmla="*/ 283500 w 526002"/>
              <a:gd name="csY325" fmla="*/ 391470 h 442443"/>
              <a:gd name="csX326" fmla="*/ 283914 w 526002"/>
              <a:gd name="csY326" fmla="*/ 391924 h 442443"/>
              <a:gd name="csX327" fmla="*/ 284013 w 526002"/>
              <a:gd name="csY327" fmla="*/ 392283 h 442443"/>
              <a:gd name="csX328" fmla="*/ 284225 w 526002"/>
              <a:gd name="csY328" fmla="*/ 392621 h 442443"/>
              <a:gd name="csX329" fmla="*/ 284396 w 526002"/>
              <a:gd name="csY329" fmla="*/ 392899 h 442443"/>
              <a:gd name="csX330" fmla="*/ 284543 w 526002"/>
              <a:gd name="csY330" fmla="*/ 393125 h 442443"/>
              <a:gd name="csX331" fmla="*/ 284589 w 526002"/>
              <a:gd name="csY331" fmla="*/ 393208 h 442443"/>
              <a:gd name="csX332" fmla="*/ 284738 w 526002"/>
              <a:gd name="csY332" fmla="*/ 393452 h 442443"/>
              <a:gd name="csX333" fmla="*/ 284927 w 526002"/>
              <a:gd name="csY333" fmla="*/ 393748 h 442443"/>
              <a:gd name="csX334" fmla="*/ 284955 w 526002"/>
              <a:gd name="csY334" fmla="*/ 393794 h 442443"/>
              <a:gd name="csX335" fmla="*/ 284977 w 526002"/>
              <a:gd name="csY335" fmla="*/ 393827 h 442443"/>
              <a:gd name="csX336" fmla="*/ 285317 w 526002"/>
              <a:gd name="csY336" fmla="*/ 394375 h 442443"/>
              <a:gd name="csX337" fmla="*/ 285574 w 526002"/>
              <a:gd name="csY337" fmla="*/ 394774 h 442443"/>
              <a:gd name="csX338" fmla="*/ 285635 w 526002"/>
              <a:gd name="csY338" fmla="*/ 394877 h 442443"/>
              <a:gd name="csX339" fmla="*/ 285278 w 526002"/>
              <a:gd name="csY339" fmla="*/ 395039 h 442443"/>
              <a:gd name="csX340" fmla="*/ 285078 w 526002"/>
              <a:gd name="csY340" fmla="*/ 395157 h 442443"/>
              <a:gd name="csX341" fmla="*/ 284326 w 526002"/>
              <a:gd name="csY341" fmla="*/ 395153 h 442443"/>
              <a:gd name="csX342" fmla="*/ 284021 w 526002"/>
              <a:gd name="csY342" fmla="*/ 395234 h 442443"/>
              <a:gd name="csX343" fmla="*/ 283671 w 526002"/>
              <a:gd name="csY343" fmla="*/ 395291 h 442443"/>
              <a:gd name="csX344" fmla="*/ 283425 w 526002"/>
              <a:gd name="csY344" fmla="*/ 395388 h 442443"/>
              <a:gd name="csX345" fmla="*/ 283153 w 526002"/>
              <a:gd name="csY345" fmla="*/ 395508 h 442443"/>
              <a:gd name="csX346" fmla="*/ 283026 w 526002"/>
              <a:gd name="csY346" fmla="*/ 395567 h 442443"/>
              <a:gd name="csX347" fmla="*/ 282859 w 526002"/>
              <a:gd name="csY347" fmla="*/ 395681 h 442443"/>
              <a:gd name="csX348" fmla="*/ 282807 w 526002"/>
              <a:gd name="csY348" fmla="*/ 395760 h 442443"/>
              <a:gd name="csX349" fmla="*/ 282649 w 526002"/>
              <a:gd name="csY349" fmla="*/ 395936 h 442443"/>
              <a:gd name="csX350" fmla="*/ 282579 w 526002"/>
              <a:gd name="csY350" fmla="*/ 396008 h 442443"/>
              <a:gd name="csX351" fmla="*/ 282430 w 526002"/>
              <a:gd name="csY351" fmla="*/ 396116 h 442443"/>
              <a:gd name="csX352" fmla="*/ 282285 w 526002"/>
              <a:gd name="csY352" fmla="*/ 396197 h 442443"/>
              <a:gd name="csX353" fmla="*/ 281996 w 526002"/>
              <a:gd name="csY353" fmla="*/ 396260 h 442443"/>
              <a:gd name="csX354" fmla="*/ 281625 w 526002"/>
              <a:gd name="csY354" fmla="*/ 396453 h 442443"/>
              <a:gd name="csX355" fmla="*/ 281467 w 526002"/>
              <a:gd name="csY355" fmla="*/ 396705 h 442443"/>
              <a:gd name="csX356" fmla="*/ 281417 w 526002"/>
              <a:gd name="csY356" fmla="*/ 396883 h 442443"/>
              <a:gd name="csX357" fmla="*/ 281421 w 526002"/>
              <a:gd name="csY357" fmla="*/ 397091 h 442443"/>
              <a:gd name="csX358" fmla="*/ 281404 w 526002"/>
              <a:gd name="csY358" fmla="*/ 397306 h 442443"/>
              <a:gd name="csX359" fmla="*/ 281336 w 526002"/>
              <a:gd name="csY359" fmla="*/ 397475 h 442443"/>
              <a:gd name="csX360" fmla="*/ 281209 w 526002"/>
              <a:gd name="csY360" fmla="*/ 397747 h 442443"/>
              <a:gd name="csX361" fmla="*/ 281132 w 526002"/>
              <a:gd name="csY361" fmla="*/ 397907 h 442443"/>
              <a:gd name="csX362" fmla="*/ 281575 w 526002"/>
              <a:gd name="csY362" fmla="*/ 398154 h 442443"/>
              <a:gd name="csX363" fmla="*/ 282175 w 526002"/>
              <a:gd name="csY363" fmla="*/ 398363 h 442443"/>
              <a:gd name="csX364" fmla="*/ 282465 w 526002"/>
              <a:gd name="csY364" fmla="*/ 398380 h 442443"/>
              <a:gd name="csX365" fmla="*/ 282566 w 526002"/>
              <a:gd name="csY365" fmla="*/ 398523 h 442443"/>
              <a:gd name="csX366" fmla="*/ 282756 w 526002"/>
              <a:gd name="csY366" fmla="*/ 398595 h 442443"/>
              <a:gd name="csX367" fmla="*/ 282193 w 526002"/>
              <a:gd name="csY367" fmla="*/ 399202 h 442443"/>
              <a:gd name="csX368" fmla="*/ 281827 w 526002"/>
              <a:gd name="csY368" fmla="*/ 399557 h 442443"/>
              <a:gd name="csX369" fmla="*/ 281215 w 526002"/>
              <a:gd name="csY369" fmla="*/ 400193 h 442443"/>
              <a:gd name="csX370" fmla="*/ 281196 w 526002"/>
              <a:gd name="csY370" fmla="*/ 400211 h 442443"/>
              <a:gd name="csX371" fmla="*/ 281160 w 526002"/>
              <a:gd name="csY371" fmla="*/ 400259 h 442443"/>
              <a:gd name="csX372" fmla="*/ 280840 w 526002"/>
              <a:gd name="csY372" fmla="*/ 400597 h 442443"/>
              <a:gd name="csX373" fmla="*/ 280286 w 526002"/>
              <a:gd name="csY373" fmla="*/ 401191 h 442443"/>
              <a:gd name="csX374" fmla="*/ 280264 w 526002"/>
              <a:gd name="csY374" fmla="*/ 401351 h 442443"/>
              <a:gd name="csX375" fmla="*/ 280257 w 526002"/>
              <a:gd name="csY375" fmla="*/ 401423 h 442443"/>
              <a:gd name="csX376" fmla="*/ 280242 w 526002"/>
              <a:gd name="csY376" fmla="*/ 401574 h 442443"/>
              <a:gd name="csX377" fmla="*/ 280231 w 526002"/>
              <a:gd name="csY377" fmla="*/ 401682 h 442443"/>
              <a:gd name="csX378" fmla="*/ 280205 w 526002"/>
              <a:gd name="csY378" fmla="*/ 401818 h 442443"/>
              <a:gd name="csX379" fmla="*/ 280128 w 526002"/>
              <a:gd name="csY379" fmla="*/ 401846 h 442443"/>
              <a:gd name="csX380" fmla="*/ 280099 w 526002"/>
              <a:gd name="csY380" fmla="*/ 401859 h 442443"/>
              <a:gd name="csX381" fmla="*/ 279961 w 526002"/>
              <a:gd name="csY381" fmla="*/ 401930 h 442443"/>
              <a:gd name="csX382" fmla="*/ 279797 w 526002"/>
              <a:gd name="csY382" fmla="*/ 401697 h 442443"/>
              <a:gd name="csX383" fmla="*/ 279494 w 526002"/>
              <a:gd name="csY383" fmla="*/ 401539 h 442443"/>
              <a:gd name="csX384" fmla="*/ 279391 w 526002"/>
              <a:gd name="csY384" fmla="*/ 401506 h 442443"/>
              <a:gd name="csX385" fmla="*/ 279113 w 526002"/>
              <a:gd name="csY385" fmla="*/ 401421 h 442443"/>
              <a:gd name="csX386" fmla="*/ 278740 w 526002"/>
              <a:gd name="csY386" fmla="*/ 401340 h 442443"/>
              <a:gd name="csX387" fmla="*/ 278738 w 526002"/>
              <a:gd name="csY387" fmla="*/ 401357 h 442443"/>
              <a:gd name="csX388" fmla="*/ 278720 w 526002"/>
              <a:gd name="csY388" fmla="*/ 401520 h 442443"/>
              <a:gd name="csX389" fmla="*/ 278238 w 526002"/>
              <a:gd name="csY389" fmla="*/ 401333 h 442443"/>
              <a:gd name="csX390" fmla="*/ 277556 w 526002"/>
              <a:gd name="csY390" fmla="*/ 401452 h 442443"/>
              <a:gd name="csX391" fmla="*/ 276997 w 526002"/>
              <a:gd name="csY391" fmla="*/ 401548 h 442443"/>
              <a:gd name="csX392" fmla="*/ 276506 w 526002"/>
              <a:gd name="csY392" fmla="*/ 401737 h 442443"/>
              <a:gd name="csX393" fmla="*/ 276122 w 526002"/>
              <a:gd name="csY393" fmla="*/ 401903 h 442443"/>
              <a:gd name="csX394" fmla="*/ 275848 w 526002"/>
              <a:gd name="csY394" fmla="*/ 402158 h 442443"/>
              <a:gd name="csX395" fmla="*/ 275574 w 526002"/>
              <a:gd name="csY395" fmla="*/ 402362 h 442443"/>
              <a:gd name="csX396" fmla="*/ 275511 w 526002"/>
              <a:gd name="csY396" fmla="*/ 402394 h 442443"/>
              <a:gd name="csX397" fmla="*/ 275436 w 526002"/>
              <a:gd name="csY397" fmla="*/ 402434 h 442443"/>
              <a:gd name="csX398" fmla="*/ 275399 w 526002"/>
              <a:gd name="csY398" fmla="*/ 402454 h 442443"/>
              <a:gd name="csX399" fmla="*/ 275313 w 526002"/>
              <a:gd name="csY399" fmla="*/ 402699 h 442443"/>
              <a:gd name="csX400" fmla="*/ 275182 w 526002"/>
              <a:gd name="csY400" fmla="*/ 402800 h 442443"/>
              <a:gd name="csX401" fmla="*/ 275129 w 526002"/>
              <a:gd name="csY401" fmla="*/ 402962 h 442443"/>
              <a:gd name="csX402" fmla="*/ 274974 w 526002"/>
              <a:gd name="csY402" fmla="*/ 403074 h 442443"/>
              <a:gd name="csX403" fmla="*/ 274838 w 526002"/>
              <a:gd name="csY403" fmla="*/ 403756 h 442443"/>
              <a:gd name="csX404" fmla="*/ 274906 w 526002"/>
              <a:gd name="csY404" fmla="*/ 403953 h 442443"/>
              <a:gd name="csX405" fmla="*/ 275169 w 526002"/>
              <a:gd name="csY405" fmla="*/ 404076 h 442443"/>
              <a:gd name="csX406" fmla="*/ 275368 w 526002"/>
              <a:gd name="csY406" fmla="*/ 404074 h 442443"/>
              <a:gd name="csX407" fmla="*/ 275675 w 526002"/>
              <a:gd name="csY407" fmla="*/ 403925 h 442443"/>
              <a:gd name="csX408" fmla="*/ 276138 w 526002"/>
              <a:gd name="csY408" fmla="*/ 404067 h 442443"/>
              <a:gd name="csX409" fmla="*/ 276462 w 526002"/>
              <a:gd name="csY409" fmla="*/ 403885 h 442443"/>
              <a:gd name="csX410" fmla="*/ 276552 w 526002"/>
              <a:gd name="csY410" fmla="*/ 403613 h 442443"/>
              <a:gd name="csX411" fmla="*/ 276995 w 526002"/>
              <a:gd name="csY411" fmla="*/ 403287 h 442443"/>
              <a:gd name="csX412" fmla="*/ 277175 w 526002"/>
              <a:gd name="csY412" fmla="*/ 403043 h 442443"/>
              <a:gd name="csX413" fmla="*/ 277517 w 526002"/>
              <a:gd name="csY413" fmla="*/ 402883 h 442443"/>
              <a:gd name="csX414" fmla="*/ 277576 w 526002"/>
              <a:gd name="csY414" fmla="*/ 402883 h 442443"/>
              <a:gd name="csX415" fmla="*/ 277756 w 526002"/>
              <a:gd name="csY415" fmla="*/ 402896 h 442443"/>
              <a:gd name="csX416" fmla="*/ 277721 w 526002"/>
              <a:gd name="csY416" fmla="*/ 403039 h 442443"/>
              <a:gd name="csX417" fmla="*/ 277631 w 526002"/>
              <a:gd name="csY417" fmla="*/ 403304 h 442443"/>
              <a:gd name="csX418" fmla="*/ 277699 w 526002"/>
              <a:gd name="csY418" fmla="*/ 403655 h 442443"/>
              <a:gd name="csX419" fmla="*/ 277703 w 526002"/>
              <a:gd name="csY419" fmla="*/ 403765 h 442443"/>
              <a:gd name="csX420" fmla="*/ 277567 w 526002"/>
              <a:gd name="csY420" fmla="*/ 403892 h 442443"/>
              <a:gd name="csX421" fmla="*/ 277238 w 526002"/>
              <a:gd name="csY421" fmla="*/ 404210 h 442443"/>
              <a:gd name="csX422" fmla="*/ 276699 w 526002"/>
              <a:gd name="csY422" fmla="*/ 404727 h 442443"/>
              <a:gd name="csX423" fmla="*/ 276396 w 526002"/>
              <a:gd name="csY423" fmla="*/ 405023 h 442443"/>
              <a:gd name="csX424" fmla="*/ 276221 w 526002"/>
              <a:gd name="csY424" fmla="*/ 405200 h 442443"/>
              <a:gd name="csX425" fmla="*/ 275809 w 526002"/>
              <a:gd name="csY425" fmla="*/ 405582 h 442443"/>
              <a:gd name="csX426" fmla="*/ 275053 w 526002"/>
              <a:gd name="csY426" fmla="*/ 406338 h 442443"/>
              <a:gd name="csX427" fmla="*/ 274982 w 526002"/>
              <a:gd name="csY427" fmla="*/ 406411 h 442443"/>
              <a:gd name="csX428" fmla="*/ 274125 w 526002"/>
              <a:gd name="csY428" fmla="*/ 407257 h 442443"/>
              <a:gd name="csX429" fmla="*/ 272518 w 526002"/>
              <a:gd name="csY429" fmla="*/ 408818 h 442443"/>
              <a:gd name="csX430" fmla="*/ 271468 w 526002"/>
              <a:gd name="csY430" fmla="*/ 409853 h 442443"/>
              <a:gd name="csX431" fmla="*/ 271431 w 526002"/>
              <a:gd name="csY431" fmla="*/ 409890 h 442443"/>
              <a:gd name="csX432" fmla="*/ 271157 w 526002"/>
              <a:gd name="csY432" fmla="*/ 410164 h 442443"/>
              <a:gd name="csX433" fmla="*/ 270867 w 526002"/>
              <a:gd name="csY433" fmla="*/ 410462 h 442443"/>
              <a:gd name="csX434" fmla="*/ 270710 w 526002"/>
              <a:gd name="csY434" fmla="*/ 410644 h 442443"/>
              <a:gd name="csX435" fmla="*/ 270613 w 526002"/>
              <a:gd name="csY435" fmla="*/ 410701 h 442443"/>
              <a:gd name="csX436" fmla="*/ 269598 w 526002"/>
              <a:gd name="csY436" fmla="*/ 411670 h 442443"/>
              <a:gd name="csX437" fmla="*/ 268191 w 526002"/>
              <a:gd name="csY437" fmla="*/ 413049 h 442443"/>
              <a:gd name="csX438" fmla="*/ 267566 w 526002"/>
              <a:gd name="csY438" fmla="*/ 413669 h 442443"/>
              <a:gd name="csX439" fmla="*/ 267209 w 526002"/>
              <a:gd name="csY439" fmla="*/ 414018 h 442443"/>
              <a:gd name="csX440" fmla="*/ 267163 w 526002"/>
              <a:gd name="csY440" fmla="*/ 414062 h 442443"/>
              <a:gd name="csX441" fmla="*/ 266989 w 526002"/>
              <a:gd name="csY441" fmla="*/ 414231 h 442443"/>
              <a:gd name="csX442" fmla="*/ 266481 w 526002"/>
              <a:gd name="csY442" fmla="*/ 414733 h 442443"/>
              <a:gd name="csX443" fmla="*/ 266132 w 526002"/>
              <a:gd name="csY443" fmla="*/ 415075 h 442443"/>
              <a:gd name="csX444" fmla="*/ 265836 w 526002"/>
              <a:gd name="csY444" fmla="*/ 415413 h 442443"/>
              <a:gd name="csX445" fmla="*/ 265512 w 526002"/>
              <a:gd name="csY445" fmla="*/ 415660 h 442443"/>
              <a:gd name="csX446" fmla="*/ 264328 w 526002"/>
              <a:gd name="csY446" fmla="*/ 416831 h 442443"/>
              <a:gd name="csX447" fmla="*/ 263604 w 526002"/>
              <a:gd name="csY447" fmla="*/ 417651 h 442443"/>
              <a:gd name="csX448" fmla="*/ 263514 w 526002"/>
              <a:gd name="csY448" fmla="*/ 417747 h 442443"/>
              <a:gd name="csX449" fmla="*/ 263433 w 526002"/>
              <a:gd name="csY449" fmla="*/ 417828 h 442443"/>
              <a:gd name="csX450" fmla="*/ 263120 w 526002"/>
              <a:gd name="csY450" fmla="*/ 418054 h 442443"/>
              <a:gd name="csX451" fmla="*/ 262411 w 526002"/>
              <a:gd name="csY451" fmla="*/ 418563 h 442443"/>
              <a:gd name="csX452" fmla="*/ 262359 w 526002"/>
              <a:gd name="csY452" fmla="*/ 418620 h 442443"/>
              <a:gd name="csX453" fmla="*/ 261811 w 526002"/>
              <a:gd name="csY453" fmla="*/ 419124 h 442443"/>
              <a:gd name="csX454" fmla="*/ 261449 w 526002"/>
              <a:gd name="csY454" fmla="*/ 419499 h 442443"/>
              <a:gd name="csX455" fmla="*/ 261414 w 526002"/>
              <a:gd name="csY455" fmla="*/ 419536 h 442443"/>
              <a:gd name="csX456" fmla="*/ 261375 w 526002"/>
              <a:gd name="csY456" fmla="*/ 419580 h 442443"/>
              <a:gd name="csX457" fmla="*/ 260949 w 526002"/>
              <a:gd name="csY457" fmla="*/ 420047 h 442443"/>
              <a:gd name="csX458" fmla="*/ 260886 w 526002"/>
              <a:gd name="csY458" fmla="*/ 420111 h 442443"/>
              <a:gd name="csX459" fmla="*/ 259763 w 526002"/>
              <a:gd name="csY459" fmla="*/ 421246 h 442443"/>
              <a:gd name="csX460" fmla="*/ 259233 w 526002"/>
              <a:gd name="csY460" fmla="*/ 421781 h 442443"/>
              <a:gd name="csX461" fmla="*/ 259138 w 526002"/>
              <a:gd name="csY461" fmla="*/ 421880 h 442443"/>
              <a:gd name="csX462" fmla="*/ 257946 w 526002"/>
              <a:gd name="csY462" fmla="*/ 423046 h 442443"/>
              <a:gd name="csX463" fmla="*/ 257795 w 526002"/>
              <a:gd name="csY463" fmla="*/ 423198 h 442443"/>
              <a:gd name="csX464" fmla="*/ 256545 w 526002"/>
              <a:gd name="csY464" fmla="*/ 424423 h 442443"/>
              <a:gd name="csX465" fmla="*/ 256442 w 526002"/>
              <a:gd name="csY465" fmla="*/ 424524 h 442443"/>
              <a:gd name="csX466" fmla="*/ 255773 w 526002"/>
              <a:gd name="csY466" fmla="*/ 425190 h 442443"/>
              <a:gd name="csX467" fmla="*/ 255639 w 526002"/>
              <a:gd name="csY467" fmla="*/ 425311 h 442443"/>
              <a:gd name="csX468" fmla="*/ 254440 w 526002"/>
              <a:gd name="csY468" fmla="*/ 426438 h 442443"/>
              <a:gd name="csX469" fmla="*/ 254313 w 526002"/>
              <a:gd name="csY469" fmla="*/ 426547 h 442443"/>
              <a:gd name="csX470" fmla="*/ 254193 w 526002"/>
              <a:gd name="csY470" fmla="*/ 426657 h 442443"/>
              <a:gd name="csX471" fmla="*/ 254114 w 526002"/>
              <a:gd name="csY471" fmla="*/ 426731 h 442443"/>
              <a:gd name="csX472" fmla="*/ 254063 w 526002"/>
              <a:gd name="csY472" fmla="*/ 426786 h 442443"/>
              <a:gd name="csX473" fmla="*/ 253669 w 526002"/>
              <a:gd name="csY473" fmla="*/ 427150 h 442443"/>
              <a:gd name="csX474" fmla="*/ 253570 w 526002"/>
              <a:gd name="csY474" fmla="*/ 427244 h 442443"/>
              <a:gd name="csX475" fmla="*/ 252198 w 526002"/>
              <a:gd name="csY475" fmla="*/ 428595 h 442443"/>
              <a:gd name="csX476" fmla="*/ 252147 w 526002"/>
              <a:gd name="csY476" fmla="*/ 428650 h 442443"/>
              <a:gd name="csX477" fmla="*/ 251956 w 526002"/>
              <a:gd name="csY477" fmla="*/ 428854 h 442443"/>
              <a:gd name="csX478" fmla="*/ 251774 w 526002"/>
              <a:gd name="csY478" fmla="*/ 429025 h 442443"/>
              <a:gd name="csX479" fmla="*/ 251698 w 526002"/>
              <a:gd name="csY479" fmla="*/ 429108 h 442443"/>
              <a:gd name="csX480" fmla="*/ 251281 w 526002"/>
              <a:gd name="csY480" fmla="*/ 429494 h 442443"/>
              <a:gd name="csX481" fmla="*/ 250571 w 526002"/>
              <a:gd name="csY481" fmla="*/ 430180 h 442443"/>
              <a:gd name="csX482" fmla="*/ 250400 w 526002"/>
              <a:gd name="csY482" fmla="*/ 430340 h 442443"/>
              <a:gd name="csX483" fmla="*/ 249898 w 526002"/>
              <a:gd name="csY483" fmla="*/ 430824 h 442443"/>
              <a:gd name="csX484" fmla="*/ 249080 w 526002"/>
              <a:gd name="csY484" fmla="*/ 431638 h 442443"/>
              <a:gd name="csX485" fmla="*/ 248223 w 526002"/>
              <a:gd name="csY485" fmla="*/ 432517 h 442443"/>
              <a:gd name="csX486" fmla="*/ 247605 w 526002"/>
              <a:gd name="csY486" fmla="*/ 433083 h 442443"/>
              <a:gd name="csX487" fmla="*/ 247339 w 526002"/>
              <a:gd name="csY487" fmla="*/ 433324 h 442443"/>
              <a:gd name="csX488" fmla="*/ 247276 w 526002"/>
              <a:gd name="csY488" fmla="*/ 433385 h 442443"/>
              <a:gd name="csX489" fmla="*/ 247004 w 526002"/>
              <a:gd name="csY489" fmla="*/ 433646 h 442443"/>
              <a:gd name="csX490" fmla="*/ 246890 w 526002"/>
              <a:gd name="csY490" fmla="*/ 433764 h 442443"/>
              <a:gd name="csX491" fmla="*/ 246800 w 526002"/>
              <a:gd name="csY491" fmla="*/ 433859 h 442443"/>
              <a:gd name="csX492" fmla="*/ 246649 w 526002"/>
              <a:gd name="csY492" fmla="*/ 434017 h 442443"/>
              <a:gd name="csX493" fmla="*/ 246570 w 526002"/>
              <a:gd name="csY493" fmla="*/ 434089 h 442443"/>
              <a:gd name="csX494" fmla="*/ 246456 w 526002"/>
              <a:gd name="csY494" fmla="*/ 434203 h 442443"/>
              <a:gd name="csX495" fmla="*/ 246226 w 526002"/>
              <a:gd name="csY495" fmla="*/ 434422 h 442443"/>
              <a:gd name="csX496" fmla="*/ 246066 w 526002"/>
              <a:gd name="csY496" fmla="*/ 434569 h 442443"/>
              <a:gd name="csX497" fmla="*/ 245813 w 526002"/>
              <a:gd name="csY497" fmla="*/ 434802 h 442443"/>
              <a:gd name="csX498" fmla="*/ 245583 w 526002"/>
              <a:gd name="csY498" fmla="*/ 435045 h 442443"/>
              <a:gd name="csX499" fmla="*/ 245439 w 526002"/>
              <a:gd name="csY499" fmla="*/ 435185 h 442443"/>
              <a:gd name="csX500" fmla="*/ 245219 w 526002"/>
              <a:gd name="csY500" fmla="*/ 435398 h 442443"/>
              <a:gd name="csX501" fmla="*/ 245015 w 526002"/>
              <a:gd name="csY501" fmla="*/ 435600 h 442443"/>
              <a:gd name="csX502" fmla="*/ 244570 w 526002"/>
              <a:gd name="csY502" fmla="*/ 436040 h 442443"/>
              <a:gd name="csX503" fmla="*/ 244371 w 526002"/>
              <a:gd name="csY503" fmla="*/ 436238 h 442443"/>
              <a:gd name="csX504" fmla="*/ 244160 w 526002"/>
              <a:gd name="csY504" fmla="*/ 436437 h 442443"/>
              <a:gd name="csX505" fmla="*/ 243956 w 526002"/>
              <a:gd name="csY505" fmla="*/ 436630 h 442443"/>
              <a:gd name="csX506" fmla="*/ 243628 w 526002"/>
              <a:gd name="csY506" fmla="*/ 436956 h 442443"/>
              <a:gd name="csX507" fmla="*/ 243443 w 526002"/>
              <a:gd name="csY507" fmla="*/ 437141 h 442443"/>
              <a:gd name="csX508" fmla="*/ 243299 w 526002"/>
              <a:gd name="csY508" fmla="*/ 437277 h 442443"/>
              <a:gd name="csX509" fmla="*/ 243117 w 526002"/>
              <a:gd name="csY509" fmla="*/ 437448 h 442443"/>
              <a:gd name="csX510" fmla="*/ 242965 w 526002"/>
              <a:gd name="csY510" fmla="*/ 437594 h 442443"/>
              <a:gd name="csX511" fmla="*/ 242871 w 526002"/>
              <a:gd name="csY511" fmla="*/ 437686 h 442443"/>
              <a:gd name="csX512" fmla="*/ 242617 w 526002"/>
              <a:gd name="csY512" fmla="*/ 437925 h 442443"/>
              <a:gd name="csX513" fmla="*/ 242325 w 526002"/>
              <a:gd name="csY513" fmla="*/ 438202 h 442443"/>
              <a:gd name="csX514" fmla="*/ 242295 w 526002"/>
              <a:gd name="csY514" fmla="*/ 438230 h 442443"/>
              <a:gd name="csX515" fmla="*/ 242255 w 526002"/>
              <a:gd name="csY515" fmla="*/ 438267 h 442443"/>
              <a:gd name="csX516" fmla="*/ 242163 w 526002"/>
              <a:gd name="csY516" fmla="*/ 438353 h 442443"/>
              <a:gd name="csX517" fmla="*/ 241709 w 526002"/>
              <a:gd name="csY517" fmla="*/ 438774 h 442443"/>
              <a:gd name="csX518" fmla="*/ 241650 w 526002"/>
              <a:gd name="csY518" fmla="*/ 438835 h 442443"/>
              <a:gd name="csX519" fmla="*/ 241519 w 526002"/>
              <a:gd name="csY519" fmla="*/ 438967 h 442443"/>
              <a:gd name="csX520" fmla="*/ 241297 w 526002"/>
              <a:gd name="csY520" fmla="*/ 439186 h 442443"/>
              <a:gd name="csX521" fmla="*/ 241150 w 526002"/>
              <a:gd name="csY521" fmla="*/ 439329 h 442443"/>
              <a:gd name="csX522" fmla="*/ 241028 w 526002"/>
              <a:gd name="csY522" fmla="*/ 439449 h 442443"/>
              <a:gd name="csX523" fmla="*/ 240870 w 526002"/>
              <a:gd name="csY523" fmla="*/ 439603 h 442443"/>
              <a:gd name="csX524" fmla="*/ 240721 w 526002"/>
              <a:gd name="csY524" fmla="*/ 439747 h 442443"/>
              <a:gd name="csX525" fmla="*/ 240611 w 526002"/>
              <a:gd name="csY525" fmla="*/ 439853 h 442443"/>
              <a:gd name="csX526" fmla="*/ 240280 w 526002"/>
              <a:gd name="csY526" fmla="*/ 440164 h 442443"/>
              <a:gd name="csX527" fmla="*/ 240166 w 526002"/>
              <a:gd name="csY527" fmla="*/ 440271 h 442443"/>
              <a:gd name="csX528" fmla="*/ 239822 w 526002"/>
              <a:gd name="csY528" fmla="*/ 440591 h 442443"/>
              <a:gd name="csX529" fmla="*/ 239712 w 526002"/>
              <a:gd name="csY529" fmla="*/ 440692 h 442443"/>
              <a:gd name="csX530" fmla="*/ 239219 w 526002"/>
              <a:gd name="csY530" fmla="*/ 441229 h 442443"/>
              <a:gd name="csX531" fmla="*/ 239125 w 526002"/>
              <a:gd name="csY531" fmla="*/ 441332 h 442443"/>
              <a:gd name="csX532" fmla="*/ 239004 w 526002"/>
              <a:gd name="csY532" fmla="*/ 441479 h 442443"/>
              <a:gd name="csX533" fmla="*/ 238807 w 526002"/>
              <a:gd name="csY533" fmla="*/ 441657 h 442443"/>
              <a:gd name="csX534" fmla="*/ 238717 w 526002"/>
              <a:gd name="csY534" fmla="*/ 441738 h 442443"/>
              <a:gd name="csX535" fmla="*/ 238454 w 526002"/>
              <a:gd name="csY535" fmla="*/ 442041 h 442443"/>
              <a:gd name="csX536" fmla="*/ 238120 w 526002"/>
              <a:gd name="csY536" fmla="*/ 442398 h 442443"/>
              <a:gd name="csX537" fmla="*/ 238061 w 526002"/>
              <a:gd name="csY537" fmla="*/ 442444 h 442443"/>
              <a:gd name="csX538" fmla="*/ 238022 w 526002"/>
              <a:gd name="csY538" fmla="*/ 442380 h 442443"/>
              <a:gd name="csX539" fmla="*/ 237529 w 526002"/>
              <a:gd name="csY539" fmla="*/ 441659 h 442443"/>
              <a:gd name="csX540" fmla="*/ 237379 w 526002"/>
              <a:gd name="csY540" fmla="*/ 441414 h 442443"/>
              <a:gd name="csX541" fmla="*/ 237088 w 526002"/>
              <a:gd name="csY541" fmla="*/ 440931 h 442443"/>
              <a:gd name="csX542" fmla="*/ 236496 w 526002"/>
              <a:gd name="csY542" fmla="*/ 440451 h 442443"/>
              <a:gd name="csX543" fmla="*/ 235176 w 526002"/>
              <a:gd name="csY543" fmla="*/ 439006 h 442443"/>
              <a:gd name="csX544" fmla="*/ 234812 w 526002"/>
              <a:gd name="csY544" fmla="*/ 438368 h 442443"/>
              <a:gd name="csX545" fmla="*/ 234652 w 526002"/>
              <a:gd name="csY545" fmla="*/ 437930 h 442443"/>
              <a:gd name="csX546" fmla="*/ 234365 w 526002"/>
              <a:gd name="csY546" fmla="*/ 437147 h 442443"/>
              <a:gd name="csX547" fmla="*/ 233962 w 526002"/>
              <a:gd name="csY547" fmla="*/ 436303 h 442443"/>
              <a:gd name="csX548" fmla="*/ 233865 w 526002"/>
              <a:gd name="csY548" fmla="*/ 436115 h 442443"/>
              <a:gd name="csX549" fmla="*/ 233686 w 526002"/>
              <a:gd name="csY549" fmla="*/ 435760 h 442443"/>
              <a:gd name="csX550" fmla="*/ 233286 w 526002"/>
              <a:gd name="csY550" fmla="*/ 434940 h 442443"/>
              <a:gd name="csX551" fmla="*/ 232866 w 526002"/>
              <a:gd name="csY551" fmla="*/ 434006 h 442443"/>
              <a:gd name="csX552" fmla="*/ 232648 w 526002"/>
              <a:gd name="csY552" fmla="*/ 433550 h 442443"/>
              <a:gd name="csX553" fmla="*/ 232462 w 526002"/>
              <a:gd name="csY553" fmla="*/ 433157 h 442443"/>
              <a:gd name="csX554" fmla="*/ 232410 w 526002"/>
              <a:gd name="csY554" fmla="*/ 433063 h 442443"/>
              <a:gd name="csX555" fmla="*/ 232348 w 526002"/>
              <a:gd name="csY555" fmla="*/ 432923 h 442443"/>
              <a:gd name="csX556" fmla="*/ 231769 w 526002"/>
              <a:gd name="csY556" fmla="*/ 432381 h 442443"/>
              <a:gd name="csX557" fmla="*/ 231160 w 526002"/>
              <a:gd name="csY557" fmla="*/ 431495 h 442443"/>
              <a:gd name="csX558" fmla="*/ 230114 w 526002"/>
              <a:gd name="csY558" fmla="*/ 430662 h 442443"/>
              <a:gd name="csX559" fmla="*/ 229489 w 526002"/>
              <a:gd name="csY559" fmla="*/ 429989 h 442443"/>
              <a:gd name="csX560" fmla="*/ 228807 w 526002"/>
              <a:gd name="csY560" fmla="*/ 429158 h 442443"/>
              <a:gd name="csX561" fmla="*/ 227707 w 526002"/>
              <a:gd name="csY561" fmla="*/ 428095 h 442443"/>
              <a:gd name="csX562" fmla="*/ 226933 w 526002"/>
              <a:gd name="csY562" fmla="*/ 427170 h 442443"/>
              <a:gd name="csX563" fmla="*/ 226429 w 526002"/>
              <a:gd name="csY563" fmla="*/ 426617 h 442443"/>
              <a:gd name="csX564" fmla="*/ 225802 w 526002"/>
              <a:gd name="csY564" fmla="*/ 425931 h 442443"/>
              <a:gd name="csX565" fmla="*/ 225309 w 526002"/>
              <a:gd name="csY565" fmla="*/ 425734 h 442443"/>
              <a:gd name="csX566" fmla="*/ 225223 w 526002"/>
              <a:gd name="csY566" fmla="*/ 425708 h 442443"/>
              <a:gd name="csX567" fmla="*/ 224355 w 526002"/>
              <a:gd name="csY567" fmla="*/ 425254 h 442443"/>
              <a:gd name="csX568" fmla="*/ 224166 w 526002"/>
              <a:gd name="csY568" fmla="*/ 425252 h 442443"/>
              <a:gd name="csX569" fmla="*/ 223960 w 526002"/>
              <a:gd name="csY569" fmla="*/ 425256 h 442443"/>
              <a:gd name="csX570" fmla="*/ 223756 w 526002"/>
              <a:gd name="csY570" fmla="*/ 425260 h 442443"/>
              <a:gd name="csX571" fmla="*/ 223337 w 526002"/>
              <a:gd name="csY571" fmla="*/ 425265 h 442443"/>
              <a:gd name="csX572" fmla="*/ 222914 w 526002"/>
              <a:gd name="csY572" fmla="*/ 425265 h 442443"/>
              <a:gd name="csX573" fmla="*/ 222768 w 526002"/>
              <a:gd name="csY573" fmla="*/ 425265 h 442443"/>
              <a:gd name="csX574" fmla="*/ 222570 w 526002"/>
              <a:gd name="csY574" fmla="*/ 425265 h 442443"/>
              <a:gd name="csX575" fmla="*/ 222500 w 526002"/>
              <a:gd name="csY575" fmla="*/ 425262 h 442443"/>
              <a:gd name="csX576" fmla="*/ 222193 w 526002"/>
              <a:gd name="csY576" fmla="*/ 425256 h 442443"/>
              <a:gd name="csX577" fmla="*/ 222119 w 526002"/>
              <a:gd name="csY577" fmla="*/ 425256 h 442443"/>
              <a:gd name="csX578" fmla="*/ 221983 w 526002"/>
              <a:gd name="csY578" fmla="*/ 425256 h 442443"/>
              <a:gd name="csX579" fmla="*/ 221757 w 526002"/>
              <a:gd name="csY579" fmla="*/ 425256 h 442443"/>
              <a:gd name="csX580" fmla="*/ 221487 w 526002"/>
              <a:gd name="csY580" fmla="*/ 425254 h 442443"/>
              <a:gd name="csX581" fmla="*/ 221433 w 526002"/>
              <a:gd name="csY581" fmla="*/ 425258 h 442443"/>
              <a:gd name="csX582" fmla="*/ 221229 w 526002"/>
              <a:gd name="csY582" fmla="*/ 425414 h 442443"/>
              <a:gd name="csX583" fmla="*/ 221209 w 526002"/>
              <a:gd name="csY583" fmla="*/ 425429 h 442443"/>
              <a:gd name="csX584" fmla="*/ 221055 w 526002"/>
              <a:gd name="csY584" fmla="*/ 425543 h 442443"/>
              <a:gd name="csX585" fmla="*/ 220994 w 526002"/>
              <a:gd name="csY585" fmla="*/ 425587 h 442443"/>
              <a:gd name="csX586" fmla="*/ 220836 w 526002"/>
              <a:gd name="csY586" fmla="*/ 425701 h 442443"/>
              <a:gd name="csX587" fmla="*/ 220685 w 526002"/>
              <a:gd name="csY587" fmla="*/ 425811 h 442443"/>
              <a:gd name="csX588" fmla="*/ 220593 w 526002"/>
              <a:gd name="csY588" fmla="*/ 425883 h 442443"/>
              <a:gd name="csX589" fmla="*/ 220474 w 526002"/>
              <a:gd name="csY589" fmla="*/ 425975 h 442443"/>
              <a:gd name="csX590" fmla="*/ 220293 w 526002"/>
              <a:gd name="csY590" fmla="*/ 426107 h 442443"/>
              <a:gd name="csX591" fmla="*/ 220244 w 526002"/>
              <a:gd name="csY591" fmla="*/ 426142 h 442443"/>
              <a:gd name="csX592" fmla="*/ 220137 w 526002"/>
              <a:gd name="csY592" fmla="*/ 426221 h 442443"/>
              <a:gd name="csX593" fmla="*/ 219986 w 526002"/>
              <a:gd name="csY593" fmla="*/ 426330 h 442443"/>
              <a:gd name="csX594" fmla="*/ 219931 w 526002"/>
              <a:gd name="csY594" fmla="*/ 426372 h 442443"/>
              <a:gd name="csX595" fmla="*/ 219782 w 526002"/>
              <a:gd name="csY595" fmla="*/ 426484 h 442443"/>
              <a:gd name="csX596" fmla="*/ 219742 w 526002"/>
              <a:gd name="csY596" fmla="*/ 426512 h 442443"/>
              <a:gd name="csX597" fmla="*/ 219639 w 526002"/>
              <a:gd name="csY597" fmla="*/ 426503 h 442443"/>
              <a:gd name="csX598" fmla="*/ 219321 w 526002"/>
              <a:gd name="csY598" fmla="*/ 426481 h 442443"/>
              <a:gd name="csX599" fmla="*/ 219148 w 526002"/>
              <a:gd name="csY599" fmla="*/ 426484 h 442443"/>
              <a:gd name="csX600" fmla="*/ 218870 w 526002"/>
              <a:gd name="csY600" fmla="*/ 426486 h 442443"/>
              <a:gd name="csX601" fmla="*/ 218359 w 526002"/>
              <a:gd name="csY601" fmla="*/ 426490 h 442443"/>
              <a:gd name="csX602" fmla="*/ 218229 w 526002"/>
              <a:gd name="csY602" fmla="*/ 426398 h 442443"/>
              <a:gd name="csX603" fmla="*/ 215371 w 526002"/>
              <a:gd name="csY603" fmla="*/ 424348 h 442443"/>
              <a:gd name="csX604" fmla="*/ 215048 w 526002"/>
              <a:gd name="csY604" fmla="*/ 424107 h 442443"/>
              <a:gd name="csX605" fmla="*/ 214748 w 526002"/>
              <a:gd name="csY605" fmla="*/ 423818 h 442443"/>
              <a:gd name="csX606" fmla="*/ 214338 w 526002"/>
              <a:gd name="csY606" fmla="*/ 423500 h 442443"/>
              <a:gd name="csX607" fmla="*/ 213963 w 526002"/>
              <a:gd name="csY607" fmla="*/ 423248 h 442443"/>
              <a:gd name="csX608" fmla="*/ 213648 w 526002"/>
              <a:gd name="csY608" fmla="*/ 422994 h 442443"/>
              <a:gd name="csX609" fmla="*/ 213481 w 526002"/>
              <a:gd name="csY609" fmla="*/ 422869 h 442443"/>
              <a:gd name="csX610" fmla="*/ 213389 w 526002"/>
              <a:gd name="csY610" fmla="*/ 422785 h 442443"/>
              <a:gd name="csX611" fmla="*/ 213270 w 526002"/>
              <a:gd name="csY611" fmla="*/ 422676 h 442443"/>
              <a:gd name="csX612" fmla="*/ 212950 w 526002"/>
              <a:gd name="csY612" fmla="*/ 422397 h 442443"/>
              <a:gd name="csX613" fmla="*/ 212891 w 526002"/>
              <a:gd name="csY613" fmla="*/ 422334 h 442443"/>
              <a:gd name="csX614" fmla="*/ 212615 w 526002"/>
              <a:gd name="csY614" fmla="*/ 422108 h 442443"/>
              <a:gd name="csX615" fmla="*/ 212492 w 526002"/>
              <a:gd name="csY615" fmla="*/ 422020 h 442443"/>
              <a:gd name="csX616" fmla="*/ 212183 w 526002"/>
              <a:gd name="csY616" fmla="*/ 421797 h 442443"/>
              <a:gd name="csX617" fmla="*/ 211896 w 526002"/>
              <a:gd name="csY617" fmla="*/ 421525 h 442443"/>
              <a:gd name="csX618" fmla="*/ 211571 w 526002"/>
              <a:gd name="csY618" fmla="*/ 421284 h 442443"/>
              <a:gd name="csX619" fmla="*/ 211212 w 526002"/>
              <a:gd name="csY619" fmla="*/ 421045 h 442443"/>
              <a:gd name="csX620" fmla="*/ 211001 w 526002"/>
              <a:gd name="csY620" fmla="*/ 420891 h 442443"/>
              <a:gd name="csX621" fmla="*/ 210721 w 526002"/>
              <a:gd name="csY621" fmla="*/ 420624 h 442443"/>
              <a:gd name="csX622" fmla="*/ 210260 w 526002"/>
              <a:gd name="csY622" fmla="*/ 420187 h 442443"/>
              <a:gd name="csX623" fmla="*/ 209931 w 526002"/>
              <a:gd name="csY623" fmla="*/ 419975 h 442443"/>
              <a:gd name="csX624" fmla="*/ 209780 w 526002"/>
              <a:gd name="csY624" fmla="*/ 419854 h 442443"/>
              <a:gd name="csX625" fmla="*/ 209493 w 526002"/>
              <a:gd name="csY625" fmla="*/ 419582 h 442443"/>
              <a:gd name="csX626" fmla="*/ 209208 w 526002"/>
              <a:gd name="csY626" fmla="*/ 419330 h 442443"/>
              <a:gd name="csX627" fmla="*/ 208881 w 526002"/>
              <a:gd name="csY627" fmla="*/ 419071 h 442443"/>
              <a:gd name="csX628" fmla="*/ 208572 w 526002"/>
              <a:gd name="csY628" fmla="*/ 418815 h 442443"/>
              <a:gd name="csX629" fmla="*/ 208053 w 526002"/>
              <a:gd name="csY629" fmla="*/ 418363 h 442443"/>
              <a:gd name="csX630" fmla="*/ 207684 w 526002"/>
              <a:gd name="csY630" fmla="*/ 418026 h 442443"/>
              <a:gd name="csX631" fmla="*/ 207463 w 526002"/>
              <a:gd name="csY631" fmla="*/ 417881 h 442443"/>
              <a:gd name="csX632" fmla="*/ 207323 w 526002"/>
              <a:gd name="csY632" fmla="*/ 417763 h 442443"/>
              <a:gd name="csX633" fmla="*/ 206978 w 526002"/>
              <a:gd name="csY633" fmla="*/ 417526 h 442443"/>
              <a:gd name="csX634" fmla="*/ 206498 w 526002"/>
              <a:gd name="csY634" fmla="*/ 417120 h 442443"/>
              <a:gd name="csX635" fmla="*/ 206038 w 526002"/>
              <a:gd name="csY635" fmla="*/ 416750 h 442443"/>
              <a:gd name="csX636" fmla="*/ 205727 w 526002"/>
              <a:gd name="csY636" fmla="*/ 416493 h 442443"/>
              <a:gd name="csX637" fmla="*/ 205413 w 526002"/>
              <a:gd name="csY637" fmla="*/ 416268 h 442443"/>
              <a:gd name="csX638" fmla="*/ 205132 w 526002"/>
              <a:gd name="csY638" fmla="*/ 415983 h 442443"/>
              <a:gd name="csX639" fmla="*/ 204832 w 526002"/>
              <a:gd name="csY639" fmla="*/ 415719 h 442443"/>
              <a:gd name="csX640" fmla="*/ 204514 w 526002"/>
              <a:gd name="csY640" fmla="*/ 415465 h 442443"/>
              <a:gd name="csX641" fmla="*/ 204183 w 526002"/>
              <a:gd name="csY641" fmla="*/ 415209 h 442443"/>
              <a:gd name="csX642" fmla="*/ 203887 w 526002"/>
              <a:gd name="csY642" fmla="*/ 414959 h 442443"/>
              <a:gd name="csX643" fmla="*/ 203729 w 526002"/>
              <a:gd name="csY643" fmla="*/ 414840 h 442443"/>
              <a:gd name="csX644" fmla="*/ 203438 w 526002"/>
              <a:gd name="csY644" fmla="*/ 414595 h 442443"/>
              <a:gd name="csX645" fmla="*/ 203161 w 526002"/>
              <a:gd name="csY645" fmla="*/ 414336 h 442443"/>
              <a:gd name="csX646" fmla="*/ 202861 w 526002"/>
              <a:gd name="csY646" fmla="*/ 414084 h 442443"/>
              <a:gd name="csX647" fmla="*/ 202561 w 526002"/>
              <a:gd name="csY647" fmla="*/ 413836 h 442443"/>
              <a:gd name="csX648" fmla="*/ 202442 w 526002"/>
              <a:gd name="csY648" fmla="*/ 413713 h 442443"/>
              <a:gd name="csX649" fmla="*/ 202293 w 526002"/>
              <a:gd name="csY649" fmla="*/ 413597 h 442443"/>
              <a:gd name="csX650" fmla="*/ 201960 w 526002"/>
              <a:gd name="csY650" fmla="*/ 413341 h 442443"/>
              <a:gd name="csX651" fmla="*/ 201669 w 526002"/>
              <a:gd name="csY651" fmla="*/ 413126 h 442443"/>
              <a:gd name="csX652" fmla="*/ 201460 w 526002"/>
              <a:gd name="csY652" fmla="*/ 412933 h 442443"/>
              <a:gd name="csX653" fmla="*/ 201171 w 526002"/>
              <a:gd name="csY653" fmla="*/ 412668 h 442443"/>
              <a:gd name="csX654" fmla="*/ 200873 w 526002"/>
              <a:gd name="csY654" fmla="*/ 412424 h 442443"/>
              <a:gd name="csX655" fmla="*/ 200406 w 526002"/>
              <a:gd name="csY655" fmla="*/ 412071 h 442443"/>
              <a:gd name="csX656" fmla="*/ 200169 w 526002"/>
              <a:gd name="csY656" fmla="*/ 411902 h 442443"/>
              <a:gd name="csX657" fmla="*/ 199895 w 526002"/>
              <a:gd name="csY657" fmla="*/ 411698 h 442443"/>
              <a:gd name="csX658" fmla="*/ 199522 w 526002"/>
              <a:gd name="csY658" fmla="*/ 411420 h 442443"/>
              <a:gd name="csX659" fmla="*/ 199239 w 526002"/>
              <a:gd name="csY659" fmla="*/ 411155 h 442443"/>
              <a:gd name="csX660" fmla="*/ 199119 w 526002"/>
              <a:gd name="csY660" fmla="*/ 411050 h 442443"/>
              <a:gd name="csX661" fmla="*/ 199086 w 526002"/>
              <a:gd name="csY661" fmla="*/ 411096 h 442443"/>
              <a:gd name="csX662" fmla="*/ 198897 w 526002"/>
              <a:gd name="csY662" fmla="*/ 410940 h 442443"/>
              <a:gd name="csX663" fmla="*/ 198588 w 526002"/>
              <a:gd name="csY663" fmla="*/ 410688 h 442443"/>
              <a:gd name="csX664" fmla="*/ 197321 w 526002"/>
              <a:gd name="csY664" fmla="*/ 409662 h 442443"/>
              <a:gd name="csX665" fmla="*/ 196251 w 526002"/>
              <a:gd name="csY665" fmla="*/ 408787 h 442443"/>
              <a:gd name="csX666" fmla="*/ 195990 w 526002"/>
              <a:gd name="csY666" fmla="*/ 408575 h 442443"/>
              <a:gd name="csX667" fmla="*/ 195837 w 526002"/>
              <a:gd name="csY667" fmla="*/ 408443 h 442443"/>
              <a:gd name="csX668" fmla="*/ 195710 w 526002"/>
              <a:gd name="csY668" fmla="*/ 408331 h 442443"/>
              <a:gd name="csX669" fmla="*/ 195585 w 526002"/>
              <a:gd name="csY669" fmla="*/ 408222 h 442443"/>
              <a:gd name="csX670" fmla="*/ 195421 w 526002"/>
              <a:gd name="csY670" fmla="*/ 408081 h 442443"/>
              <a:gd name="csX671" fmla="*/ 195350 w 526002"/>
              <a:gd name="csY671" fmla="*/ 408024 h 442443"/>
              <a:gd name="csX672" fmla="*/ 195221 w 526002"/>
              <a:gd name="csY672" fmla="*/ 407910 h 442443"/>
              <a:gd name="csX673" fmla="*/ 195063 w 526002"/>
              <a:gd name="csY673" fmla="*/ 407781 h 442443"/>
              <a:gd name="csX674" fmla="*/ 194958 w 526002"/>
              <a:gd name="csY674" fmla="*/ 407684 h 442443"/>
              <a:gd name="csX675" fmla="*/ 194769 w 526002"/>
              <a:gd name="csY675" fmla="*/ 407520 h 442443"/>
              <a:gd name="csX676" fmla="*/ 194579 w 526002"/>
              <a:gd name="csY676" fmla="*/ 407327 h 442443"/>
              <a:gd name="csX677" fmla="*/ 194454 w 526002"/>
              <a:gd name="csY677" fmla="*/ 407202 h 442443"/>
              <a:gd name="csX678" fmla="*/ 194327 w 526002"/>
              <a:gd name="csY678" fmla="*/ 407110 h 442443"/>
              <a:gd name="csX679" fmla="*/ 194158 w 526002"/>
              <a:gd name="csY679" fmla="*/ 406972 h 442443"/>
              <a:gd name="csX680" fmla="*/ 194020 w 526002"/>
              <a:gd name="csY680" fmla="*/ 406860 h 442443"/>
              <a:gd name="csX681" fmla="*/ 193862 w 526002"/>
              <a:gd name="csY681" fmla="*/ 406737 h 442443"/>
              <a:gd name="csX682" fmla="*/ 193684 w 526002"/>
              <a:gd name="csY682" fmla="*/ 406595 h 442443"/>
              <a:gd name="csX683" fmla="*/ 193533 w 526002"/>
              <a:gd name="csY683" fmla="*/ 406472 h 442443"/>
              <a:gd name="csX684" fmla="*/ 193377 w 526002"/>
              <a:gd name="csY684" fmla="*/ 406345 h 442443"/>
              <a:gd name="csX685" fmla="*/ 193191 w 526002"/>
              <a:gd name="csY685" fmla="*/ 406191 h 442443"/>
              <a:gd name="csX686" fmla="*/ 193020 w 526002"/>
              <a:gd name="csY686" fmla="*/ 406051 h 442443"/>
              <a:gd name="csX687" fmla="*/ 192759 w 526002"/>
              <a:gd name="csY687" fmla="*/ 405845 h 442443"/>
              <a:gd name="csX688" fmla="*/ 192597 w 526002"/>
              <a:gd name="csY688" fmla="*/ 405720 h 442443"/>
              <a:gd name="csX689" fmla="*/ 192312 w 526002"/>
              <a:gd name="csY689" fmla="*/ 405490 h 442443"/>
              <a:gd name="csX690" fmla="*/ 192130 w 526002"/>
              <a:gd name="csY690" fmla="*/ 405343 h 442443"/>
              <a:gd name="csX691" fmla="*/ 191963 w 526002"/>
              <a:gd name="csY691" fmla="*/ 405218 h 442443"/>
              <a:gd name="csX692" fmla="*/ 191711 w 526002"/>
              <a:gd name="csY692" fmla="*/ 405001 h 442443"/>
              <a:gd name="csX693" fmla="*/ 191553 w 526002"/>
              <a:gd name="csY693" fmla="*/ 404869 h 442443"/>
              <a:gd name="csX694" fmla="*/ 191380 w 526002"/>
              <a:gd name="csY694" fmla="*/ 404731 h 442443"/>
              <a:gd name="csX695" fmla="*/ 191128 w 526002"/>
              <a:gd name="csY695" fmla="*/ 404536 h 442443"/>
              <a:gd name="csX696" fmla="*/ 190955 w 526002"/>
              <a:gd name="csY696" fmla="*/ 404392 h 442443"/>
              <a:gd name="csX697" fmla="*/ 190759 w 526002"/>
              <a:gd name="csY697" fmla="*/ 404242 h 442443"/>
              <a:gd name="csX698" fmla="*/ 190595 w 526002"/>
              <a:gd name="csY698" fmla="*/ 404104 h 442443"/>
              <a:gd name="csX699" fmla="*/ 190422 w 526002"/>
              <a:gd name="csY699" fmla="*/ 403966 h 442443"/>
              <a:gd name="csX700" fmla="*/ 190299 w 526002"/>
              <a:gd name="csY700" fmla="*/ 403830 h 442443"/>
              <a:gd name="csX701" fmla="*/ 190104 w 526002"/>
              <a:gd name="csY701" fmla="*/ 403609 h 442443"/>
              <a:gd name="csX702" fmla="*/ 189970 w 526002"/>
              <a:gd name="csY702" fmla="*/ 403464 h 442443"/>
              <a:gd name="csX703" fmla="*/ 189817 w 526002"/>
              <a:gd name="csY703" fmla="*/ 403300 h 442443"/>
              <a:gd name="csX704" fmla="*/ 189543 w 526002"/>
              <a:gd name="csY704" fmla="*/ 402997 h 442443"/>
              <a:gd name="csX705" fmla="*/ 189427 w 526002"/>
              <a:gd name="csY705" fmla="*/ 402870 h 442443"/>
              <a:gd name="csX706" fmla="*/ 189144 w 526002"/>
              <a:gd name="csY706" fmla="*/ 402565 h 442443"/>
              <a:gd name="csX707" fmla="*/ 188738 w 526002"/>
              <a:gd name="csY707" fmla="*/ 402123 h 442443"/>
              <a:gd name="csX708" fmla="*/ 188359 w 526002"/>
              <a:gd name="csY708" fmla="*/ 401691 h 442443"/>
              <a:gd name="csX709" fmla="*/ 187958 w 526002"/>
              <a:gd name="csY709" fmla="*/ 401250 h 442443"/>
              <a:gd name="csX710" fmla="*/ 187857 w 526002"/>
              <a:gd name="csY710" fmla="*/ 401140 h 442443"/>
              <a:gd name="csX711" fmla="*/ 187697 w 526002"/>
              <a:gd name="csY711" fmla="*/ 400958 h 442443"/>
              <a:gd name="csX712" fmla="*/ 187416 w 526002"/>
              <a:gd name="csY712" fmla="*/ 400654 h 442443"/>
              <a:gd name="csX713" fmla="*/ 187035 w 526002"/>
              <a:gd name="csY713" fmla="*/ 400226 h 442443"/>
              <a:gd name="csX714" fmla="*/ 186844 w 526002"/>
              <a:gd name="csY714" fmla="*/ 400022 h 442443"/>
              <a:gd name="csX715" fmla="*/ 186640 w 526002"/>
              <a:gd name="csY715" fmla="*/ 399794 h 442443"/>
              <a:gd name="csX716" fmla="*/ 186256 w 526002"/>
              <a:gd name="csY716" fmla="*/ 399364 h 442443"/>
              <a:gd name="csX717" fmla="*/ 185882 w 526002"/>
              <a:gd name="csY717" fmla="*/ 398950 h 442443"/>
              <a:gd name="csX718" fmla="*/ 185603 w 526002"/>
              <a:gd name="csY718" fmla="*/ 398648 h 442443"/>
              <a:gd name="csX719" fmla="*/ 185327 w 526002"/>
              <a:gd name="csY719" fmla="*/ 398336 h 442443"/>
              <a:gd name="csX720" fmla="*/ 185112 w 526002"/>
              <a:gd name="csY720" fmla="*/ 398093 h 442443"/>
              <a:gd name="csX721" fmla="*/ 184921 w 526002"/>
              <a:gd name="csY721" fmla="*/ 397887 h 442443"/>
              <a:gd name="csX722" fmla="*/ 184522 w 526002"/>
              <a:gd name="csY722" fmla="*/ 397444 h 442443"/>
              <a:gd name="csX723" fmla="*/ 184156 w 526002"/>
              <a:gd name="csY723" fmla="*/ 397043 h 442443"/>
              <a:gd name="csX724" fmla="*/ 183992 w 526002"/>
              <a:gd name="csY724" fmla="*/ 396863 h 442443"/>
              <a:gd name="csX725" fmla="*/ 183709 w 526002"/>
              <a:gd name="csY725" fmla="*/ 396552 h 442443"/>
              <a:gd name="csX726" fmla="*/ 183404 w 526002"/>
              <a:gd name="csY726" fmla="*/ 396208 h 442443"/>
              <a:gd name="csX727" fmla="*/ 183220 w 526002"/>
              <a:gd name="csY727" fmla="*/ 396015 h 442443"/>
              <a:gd name="csX728" fmla="*/ 182999 w 526002"/>
              <a:gd name="csY728" fmla="*/ 395760 h 442443"/>
              <a:gd name="csX729" fmla="*/ 182580 w 526002"/>
              <a:gd name="csY729" fmla="*/ 395300 h 442443"/>
              <a:gd name="csX730" fmla="*/ 182284 w 526002"/>
              <a:gd name="csY730" fmla="*/ 394986 h 442443"/>
              <a:gd name="csX731" fmla="*/ 181692 w 526002"/>
              <a:gd name="csY731" fmla="*/ 394327 h 442443"/>
              <a:gd name="csX732" fmla="*/ 181556 w 526002"/>
              <a:gd name="csY732" fmla="*/ 394175 h 442443"/>
              <a:gd name="csX733" fmla="*/ 181348 w 526002"/>
              <a:gd name="csY733" fmla="*/ 393943 h 442443"/>
              <a:gd name="csX734" fmla="*/ 180966 w 526002"/>
              <a:gd name="csY734" fmla="*/ 393537 h 442443"/>
              <a:gd name="csX735" fmla="*/ 180339 w 526002"/>
              <a:gd name="csY735" fmla="*/ 392840 h 442443"/>
              <a:gd name="csX736" fmla="*/ 179960 w 526002"/>
              <a:gd name="csY736" fmla="*/ 392430 h 442443"/>
              <a:gd name="csX737" fmla="*/ 179824 w 526002"/>
              <a:gd name="csY737" fmla="*/ 392294 h 442443"/>
              <a:gd name="csX738" fmla="*/ 179721 w 526002"/>
              <a:gd name="csY738" fmla="*/ 392167 h 442443"/>
              <a:gd name="csX739" fmla="*/ 179333 w 526002"/>
              <a:gd name="csY739" fmla="*/ 391696 h 442443"/>
              <a:gd name="csX740" fmla="*/ 179020 w 526002"/>
              <a:gd name="csY740" fmla="*/ 391310 h 442443"/>
              <a:gd name="csX741" fmla="*/ 178962 w 526002"/>
              <a:gd name="csY741" fmla="*/ 391222 h 442443"/>
              <a:gd name="csX742" fmla="*/ 178870 w 526002"/>
              <a:gd name="csY742" fmla="*/ 391128 h 442443"/>
              <a:gd name="csX743" fmla="*/ 178695 w 526002"/>
              <a:gd name="csY743" fmla="*/ 390935 h 442443"/>
              <a:gd name="csX744" fmla="*/ 178246 w 526002"/>
              <a:gd name="csY744" fmla="*/ 390490 h 442443"/>
              <a:gd name="csX745" fmla="*/ 177770 w 526002"/>
              <a:gd name="csY745" fmla="*/ 390017 h 442443"/>
              <a:gd name="csX746" fmla="*/ 177478 w 526002"/>
              <a:gd name="csY746" fmla="*/ 389729 h 442443"/>
              <a:gd name="csX747" fmla="*/ 177377 w 526002"/>
              <a:gd name="csY747" fmla="*/ 389600 h 442443"/>
              <a:gd name="csX748" fmla="*/ 177027 w 526002"/>
              <a:gd name="csY748" fmla="*/ 389181 h 442443"/>
              <a:gd name="csX749" fmla="*/ 176972 w 526002"/>
              <a:gd name="csY749" fmla="*/ 389120 h 442443"/>
              <a:gd name="csX750" fmla="*/ 176941 w 526002"/>
              <a:gd name="csY750" fmla="*/ 389087 h 442443"/>
              <a:gd name="csX751" fmla="*/ 176832 w 526002"/>
              <a:gd name="csY751" fmla="*/ 389078 h 442443"/>
              <a:gd name="csX752" fmla="*/ 176623 w 526002"/>
              <a:gd name="csY752" fmla="*/ 388977 h 442443"/>
              <a:gd name="csX753" fmla="*/ 176435 w 526002"/>
              <a:gd name="csY753" fmla="*/ 388844 h 442443"/>
              <a:gd name="csX754" fmla="*/ 176290 w 526002"/>
              <a:gd name="csY754" fmla="*/ 388694 h 442443"/>
              <a:gd name="csX755" fmla="*/ 176189 w 526002"/>
              <a:gd name="csY755" fmla="*/ 388561 h 442443"/>
              <a:gd name="csX756" fmla="*/ 176080 w 526002"/>
              <a:gd name="csY756" fmla="*/ 388372 h 442443"/>
              <a:gd name="csX757" fmla="*/ 176060 w 526002"/>
              <a:gd name="csY757" fmla="*/ 388304 h 442443"/>
              <a:gd name="csX758" fmla="*/ 176097 w 526002"/>
              <a:gd name="csY758" fmla="*/ 388186 h 442443"/>
              <a:gd name="csX759" fmla="*/ 176099 w 526002"/>
              <a:gd name="csY759" fmla="*/ 388181 h 442443"/>
              <a:gd name="csX760" fmla="*/ 175433 w 526002"/>
              <a:gd name="csY760" fmla="*/ 387427 h 442443"/>
              <a:gd name="csX761" fmla="*/ 174699 w 526002"/>
              <a:gd name="csY761" fmla="*/ 386596 h 442443"/>
              <a:gd name="csX762" fmla="*/ 174471 w 526002"/>
              <a:gd name="csY762" fmla="*/ 386340 h 442443"/>
              <a:gd name="csX763" fmla="*/ 174111 w 526002"/>
              <a:gd name="csY763" fmla="*/ 385952 h 442443"/>
              <a:gd name="csX764" fmla="*/ 173837 w 526002"/>
              <a:gd name="csY764" fmla="*/ 385660 h 442443"/>
              <a:gd name="csX765" fmla="*/ 173363 w 526002"/>
              <a:gd name="csY765" fmla="*/ 385141 h 442443"/>
              <a:gd name="csX766" fmla="*/ 172681 w 526002"/>
              <a:gd name="csY766" fmla="*/ 384397 h 442443"/>
              <a:gd name="csX767" fmla="*/ 172326 w 526002"/>
              <a:gd name="csY767" fmla="*/ 384016 h 442443"/>
              <a:gd name="csX768" fmla="*/ 171684 w 526002"/>
              <a:gd name="csY768" fmla="*/ 383317 h 442443"/>
              <a:gd name="csX769" fmla="*/ 171355 w 526002"/>
              <a:gd name="csY769" fmla="*/ 382953 h 442443"/>
              <a:gd name="csX770" fmla="*/ 170971 w 526002"/>
              <a:gd name="csY770" fmla="*/ 382545 h 442443"/>
              <a:gd name="csX771" fmla="*/ 170496 w 526002"/>
              <a:gd name="csY771" fmla="*/ 382028 h 442443"/>
              <a:gd name="csX772" fmla="*/ 170436 w 526002"/>
              <a:gd name="csY772" fmla="*/ 381964 h 442443"/>
              <a:gd name="csX773" fmla="*/ 170419 w 526002"/>
              <a:gd name="csY773" fmla="*/ 381944 h 442443"/>
              <a:gd name="csX774" fmla="*/ 170360 w 526002"/>
              <a:gd name="csY774" fmla="*/ 381881 h 442443"/>
              <a:gd name="csX775" fmla="*/ 170121 w 526002"/>
              <a:gd name="csY775" fmla="*/ 381615 h 442443"/>
              <a:gd name="csX776" fmla="*/ 168117 w 526002"/>
              <a:gd name="csY776" fmla="*/ 379554 h 442443"/>
              <a:gd name="csX777" fmla="*/ 167453 w 526002"/>
              <a:gd name="csY777" fmla="*/ 378868 h 442443"/>
              <a:gd name="csX778" fmla="*/ 167234 w 526002"/>
              <a:gd name="csY778" fmla="*/ 378583 h 442443"/>
              <a:gd name="csX779" fmla="*/ 166874 w 526002"/>
              <a:gd name="csY779" fmla="*/ 378112 h 442443"/>
              <a:gd name="csX780" fmla="*/ 166144 w 526002"/>
              <a:gd name="csY780" fmla="*/ 377156 h 442443"/>
              <a:gd name="csX781" fmla="*/ 165870 w 526002"/>
              <a:gd name="csY781" fmla="*/ 376799 h 442443"/>
              <a:gd name="csX782" fmla="*/ 165642 w 526002"/>
              <a:gd name="csY782" fmla="*/ 376564 h 442443"/>
              <a:gd name="csX783" fmla="*/ 165328 w 526002"/>
              <a:gd name="csY783" fmla="*/ 376242 h 442443"/>
              <a:gd name="csX784" fmla="*/ 165081 w 526002"/>
              <a:gd name="csY784" fmla="*/ 375957 h 442443"/>
              <a:gd name="csX785" fmla="*/ 164787 w 526002"/>
              <a:gd name="csY785" fmla="*/ 375619 h 442443"/>
              <a:gd name="csX786" fmla="*/ 164456 w 526002"/>
              <a:gd name="csY786" fmla="*/ 375240 h 442443"/>
              <a:gd name="csX787" fmla="*/ 164019 w 526002"/>
              <a:gd name="csY787" fmla="*/ 374767 h 442443"/>
              <a:gd name="csX788" fmla="*/ 163235 w 526002"/>
              <a:gd name="csY788" fmla="*/ 373916 h 442443"/>
              <a:gd name="csX789" fmla="*/ 163116 w 526002"/>
              <a:gd name="csY789" fmla="*/ 373789 h 442443"/>
              <a:gd name="csX790" fmla="*/ 162961 w 526002"/>
              <a:gd name="csY790" fmla="*/ 373598 h 442443"/>
              <a:gd name="csX791" fmla="*/ 162842 w 526002"/>
              <a:gd name="csY791" fmla="*/ 373464 h 442443"/>
              <a:gd name="csX792" fmla="*/ 162706 w 526002"/>
              <a:gd name="csY792" fmla="*/ 373311 h 442443"/>
              <a:gd name="csX793" fmla="*/ 162071 w 526002"/>
              <a:gd name="csY793" fmla="*/ 372600 h 442443"/>
              <a:gd name="csX794" fmla="*/ 161854 w 526002"/>
              <a:gd name="csY794" fmla="*/ 372357 h 442443"/>
              <a:gd name="csX795" fmla="*/ 161816 w 526002"/>
              <a:gd name="csY795" fmla="*/ 372315 h 442443"/>
              <a:gd name="csX796" fmla="*/ 161551 w 526002"/>
              <a:gd name="csY796" fmla="*/ 372028 h 442443"/>
              <a:gd name="csX797" fmla="*/ 161547 w 526002"/>
              <a:gd name="csY797" fmla="*/ 372024 h 442443"/>
              <a:gd name="csX798" fmla="*/ 161159 w 526002"/>
              <a:gd name="csY798" fmla="*/ 371612 h 442443"/>
              <a:gd name="csX799" fmla="*/ 160363 w 526002"/>
              <a:gd name="csY799" fmla="*/ 370777 h 442443"/>
              <a:gd name="csX800" fmla="*/ 160247 w 526002"/>
              <a:gd name="csY800" fmla="*/ 370658 h 442443"/>
              <a:gd name="csX801" fmla="*/ 159569 w 526002"/>
              <a:gd name="csY801" fmla="*/ 369957 h 442443"/>
              <a:gd name="csX802" fmla="*/ 159516 w 526002"/>
              <a:gd name="csY802" fmla="*/ 369900 h 442443"/>
              <a:gd name="csX803" fmla="*/ 158725 w 526002"/>
              <a:gd name="csY803" fmla="*/ 369038 h 442443"/>
              <a:gd name="csX804" fmla="*/ 158190 w 526002"/>
              <a:gd name="csY804" fmla="*/ 368453 h 442443"/>
              <a:gd name="csX805" fmla="*/ 158146 w 526002"/>
              <a:gd name="csY805" fmla="*/ 368404 h 442443"/>
              <a:gd name="csX806" fmla="*/ 157528 w 526002"/>
              <a:gd name="csY806" fmla="*/ 367727 h 442443"/>
              <a:gd name="csX807" fmla="*/ 157337 w 526002"/>
              <a:gd name="csY807" fmla="*/ 367508 h 442443"/>
              <a:gd name="csX808" fmla="*/ 157162 w 526002"/>
              <a:gd name="csY808" fmla="*/ 367308 h 442443"/>
              <a:gd name="csX809" fmla="*/ 156984 w 526002"/>
              <a:gd name="csY809" fmla="*/ 367117 h 442443"/>
              <a:gd name="csX810" fmla="*/ 156610 w 526002"/>
              <a:gd name="csY810" fmla="*/ 366716 h 442443"/>
              <a:gd name="csX811" fmla="*/ 156193 w 526002"/>
              <a:gd name="csY811" fmla="*/ 366273 h 442443"/>
              <a:gd name="csX812" fmla="*/ 155827 w 526002"/>
              <a:gd name="csY812" fmla="*/ 365881 h 442443"/>
              <a:gd name="csX813" fmla="*/ 155384 w 526002"/>
              <a:gd name="csY813" fmla="*/ 365407 h 442443"/>
              <a:gd name="csX814" fmla="*/ 154878 w 526002"/>
              <a:gd name="csY814" fmla="*/ 364866 h 442443"/>
              <a:gd name="csX815" fmla="*/ 154549 w 526002"/>
              <a:gd name="csY815" fmla="*/ 364524 h 442443"/>
              <a:gd name="csX816" fmla="*/ 153711 w 526002"/>
              <a:gd name="csY816" fmla="*/ 363658 h 442443"/>
              <a:gd name="csX817" fmla="*/ 153251 w 526002"/>
              <a:gd name="csY817" fmla="*/ 363182 h 442443"/>
              <a:gd name="csX818" fmla="*/ 152885 w 526002"/>
              <a:gd name="csY818" fmla="*/ 362781 h 442443"/>
              <a:gd name="csX819" fmla="*/ 152543 w 526002"/>
              <a:gd name="csY819" fmla="*/ 362408 h 442443"/>
              <a:gd name="csX820" fmla="*/ 151970 w 526002"/>
              <a:gd name="csY820" fmla="*/ 361779 h 442443"/>
              <a:gd name="csX821" fmla="*/ 150778 w 526002"/>
              <a:gd name="csY821" fmla="*/ 360468 h 442443"/>
              <a:gd name="csX822" fmla="*/ 150758 w 526002"/>
              <a:gd name="csY822" fmla="*/ 360446 h 442443"/>
              <a:gd name="csX823" fmla="*/ 150442 w 526002"/>
              <a:gd name="csY823" fmla="*/ 360041 h 442443"/>
              <a:gd name="csX824" fmla="*/ 150416 w 526002"/>
              <a:gd name="csY824" fmla="*/ 360005 h 442443"/>
              <a:gd name="csX825" fmla="*/ 149868 w 526002"/>
              <a:gd name="csY825" fmla="*/ 359552 h 442443"/>
              <a:gd name="csX826" fmla="*/ 149274 w 526002"/>
              <a:gd name="csY826" fmla="*/ 358982 h 442443"/>
              <a:gd name="csX827" fmla="*/ 148494 w 526002"/>
              <a:gd name="csY827" fmla="*/ 358245 h 442443"/>
              <a:gd name="csX828" fmla="*/ 148244 w 526002"/>
              <a:gd name="csY828" fmla="*/ 357973 h 442443"/>
              <a:gd name="csX829" fmla="*/ 148445 w 526002"/>
              <a:gd name="csY829" fmla="*/ 357195 h 442443"/>
              <a:gd name="csX830" fmla="*/ 148423 w 526002"/>
              <a:gd name="csY830" fmla="*/ 356985 h 442443"/>
              <a:gd name="csX831" fmla="*/ 148605 w 526002"/>
              <a:gd name="csY831" fmla="*/ 356757 h 442443"/>
              <a:gd name="csX832" fmla="*/ 148779 w 526002"/>
              <a:gd name="csY832" fmla="*/ 356143 h 442443"/>
              <a:gd name="csX833" fmla="*/ 148864 w 526002"/>
              <a:gd name="csY833" fmla="*/ 355654 h 442443"/>
              <a:gd name="csX834" fmla="*/ 148871 w 526002"/>
              <a:gd name="csY834" fmla="*/ 355606 h 442443"/>
              <a:gd name="csX835" fmla="*/ 148877 w 526002"/>
              <a:gd name="csY835" fmla="*/ 355564 h 442443"/>
              <a:gd name="csX836" fmla="*/ 148860 w 526002"/>
              <a:gd name="csY836" fmla="*/ 355257 h 442443"/>
              <a:gd name="csX837" fmla="*/ 148811 w 526002"/>
              <a:gd name="csY837" fmla="*/ 354891 h 442443"/>
              <a:gd name="csX838" fmla="*/ 148739 w 526002"/>
              <a:gd name="csY838" fmla="*/ 354915 h 442443"/>
              <a:gd name="csX839" fmla="*/ 146476 w 526002"/>
              <a:gd name="csY839" fmla="*/ 355678 h 442443"/>
              <a:gd name="csX840" fmla="*/ 144188 w 526002"/>
              <a:gd name="csY840" fmla="*/ 356443 h 442443"/>
              <a:gd name="csX841" fmla="*/ 141754 w 526002"/>
              <a:gd name="csY841" fmla="*/ 357263 h 442443"/>
              <a:gd name="csX842" fmla="*/ 138821 w 526002"/>
              <a:gd name="csY842" fmla="*/ 358225 h 442443"/>
              <a:gd name="csX843" fmla="*/ 136710 w 526002"/>
              <a:gd name="csY843" fmla="*/ 358925 h 442443"/>
              <a:gd name="csX844" fmla="*/ 136572 w 526002"/>
              <a:gd name="csY844" fmla="*/ 358808 h 442443"/>
              <a:gd name="csX845" fmla="*/ 136488 w 526002"/>
              <a:gd name="csY845" fmla="*/ 358738 h 442443"/>
              <a:gd name="csX846" fmla="*/ 136385 w 526002"/>
              <a:gd name="csY846" fmla="*/ 358651 h 442443"/>
              <a:gd name="csX847" fmla="*/ 136282 w 526002"/>
              <a:gd name="csY847" fmla="*/ 358563 h 442443"/>
              <a:gd name="csX848" fmla="*/ 136184 w 526002"/>
              <a:gd name="csY848" fmla="*/ 358480 h 442443"/>
              <a:gd name="csX849" fmla="*/ 136103 w 526002"/>
              <a:gd name="csY849" fmla="*/ 358412 h 442443"/>
              <a:gd name="csX850" fmla="*/ 136015 w 526002"/>
              <a:gd name="csY850" fmla="*/ 358337 h 442443"/>
              <a:gd name="csX851" fmla="*/ 135921 w 526002"/>
              <a:gd name="csY851" fmla="*/ 358256 h 442443"/>
              <a:gd name="csX852" fmla="*/ 135853 w 526002"/>
              <a:gd name="csY852" fmla="*/ 358199 h 442443"/>
              <a:gd name="csX853" fmla="*/ 135778 w 526002"/>
              <a:gd name="csY853" fmla="*/ 358136 h 442443"/>
              <a:gd name="csX854" fmla="*/ 135695 w 526002"/>
              <a:gd name="csY854" fmla="*/ 358063 h 442443"/>
              <a:gd name="csX855" fmla="*/ 135609 w 526002"/>
              <a:gd name="csY855" fmla="*/ 357989 h 442443"/>
              <a:gd name="csX856" fmla="*/ 135526 w 526002"/>
              <a:gd name="csY856" fmla="*/ 357919 h 442443"/>
              <a:gd name="csX857" fmla="*/ 135440 w 526002"/>
              <a:gd name="csY857" fmla="*/ 357844 h 442443"/>
              <a:gd name="csX858" fmla="*/ 135342 w 526002"/>
              <a:gd name="csY858" fmla="*/ 357761 h 442443"/>
              <a:gd name="csX859" fmla="*/ 135269 w 526002"/>
              <a:gd name="csY859" fmla="*/ 357699 h 442443"/>
              <a:gd name="csX860" fmla="*/ 135090 w 526002"/>
              <a:gd name="csY860" fmla="*/ 357546 h 442443"/>
              <a:gd name="csX861" fmla="*/ 134925 w 526002"/>
              <a:gd name="csY861" fmla="*/ 357406 h 442443"/>
              <a:gd name="csX862" fmla="*/ 134726 w 526002"/>
              <a:gd name="csY862" fmla="*/ 357237 h 442443"/>
              <a:gd name="csX863" fmla="*/ 134568 w 526002"/>
              <a:gd name="csY863" fmla="*/ 357103 h 442443"/>
              <a:gd name="csX864" fmla="*/ 134388 w 526002"/>
              <a:gd name="csY864" fmla="*/ 356950 h 442443"/>
              <a:gd name="csX865" fmla="*/ 134191 w 526002"/>
              <a:gd name="csY865" fmla="*/ 356781 h 442443"/>
              <a:gd name="csX866" fmla="*/ 134002 w 526002"/>
              <a:gd name="csY866" fmla="*/ 356621 h 442443"/>
              <a:gd name="csX867" fmla="*/ 133846 w 526002"/>
              <a:gd name="csY867" fmla="*/ 356487 h 442443"/>
              <a:gd name="csX868" fmla="*/ 133669 w 526002"/>
              <a:gd name="csY868" fmla="*/ 356333 h 442443"/>
              <a:gd name="csX869" fmla="*/ 133447 w 526002"/>
              <a:gd name="csY869" fmla="*/ 356143 h 442443"/>
              <a:gd name="csX870" fmla="*/ 133239 w 526002"/>
              <a:gd name="csY870" fmla="*/ 355963 h 442443"/>
              <a:gd name="csX871" fmla="*/ 133035 w 526002"/>
              <a:gd name="csY871" fmla="*/ 355788 h 442443"/>
              <a:gd name="csX872" fmla="*/ 132842 w 526002"/>
              <a:gd name="csY872" fmla="*/ 355623 h 442443"/>
              <a:gd name="csX873" fmla="*/ 132641 w 526002"/>
              <a:gd name="csY873" fmla="*/ 355450 h 442443"/>
              <a:gd name="csX874" fmla="*/ 132384 w 526002"/>
              <a:gd name="csY874" fmla="*/ 355231 h 442443"/>
              <a:gd name="csX875" fmla="*/ 132204 w 526002"/>
              <a:gd name="csY875" fmla="*/ 355075 h 442443"/>
              <a:gd name="csX876" fmla="*/ 131939 w 526002"/>
              <a:gd name="csY876" fmla="*/ 354849 h 442443"/>
              <a:gd name="csX877" fmla="*/ 131731 w 526002"/>
              <a:gd name="csY877" fmla="*/ 354672 h 442443"/>
              <a:gd name="csX878" fmla="*/ 131492 w 526002"/>
              <a:gd name="csY878" fmla="*/ 354468 h 442443"/>
              <a:gd name="csX879" fmla="*/ 131242 w 526002"/>
              <a:gd name="csY879" fmla="*/ 354253 h 442443"/>
              <a:gd name="csX880" fmla="*/ 130985 w 526002"/>
              <a:gd name="csY880" fmla="*/ 354034 h 442443"/>
              <a:gd name="csX881" fmla="*/ 130742 w 526002"/>
              <a:gd name="csY881" fmla="*/ 353823 h 442443"/>
              <a:gd name="csX882" fmla="*/ 130492 w 526002"/>
              <a:gd name="csY882" fmla="*/ 353608 h 442443"/>
              <a:gd name="csX883" fmla="*/ 130223 w 526002"/>
              <a:gd name="csY883" fmla="*/ 353374 h 442443"/>
              <a:gd name="csX884" fmla="*/ 128385 w 526002"/>
              <a:gd name="csY884" fmla="*/ 351767 h 442443"/>
              <a:gd name="csX885" fmla="*/ 126864 w 526002"/>
              <a:gd name="csY885" fmla="*/ 350473 h 442443"/>
              <a:gd name="csX886" fmla="*/ 125522 w 526002"/>
              <a:gd name="csY886" fmla="*/ 349320 h 442443"/>
              <a:gd name="csX887" fmla="*/ 125081 w 526002"/>
              <a:gd name="csY887" fmla="*/ 347261 h 442443"/>
              <a:gd name="csX888" fmla="*/ 124674 w 526002"/>
              <a:gd name="csY888" fmla="*/ 345429 h 442443"/>
              <a:gd name="csX889" fmla="*/ 124062 w 526002"/>
              <a:gd name="csY889" fmla="*/ 342467 h 442443"/>
              <a:gd name="csX890" fmla="*/ 123874 w 526002"/>
              <a:gd name="csY890" fmla="*/ 341546 h 442443"/>
              <a:gd name="csX891" fmla="*/ 123753 w 526002"/>
              <a:gd name="csY891" fmla="*/ 340877 h 442443"/>
              <a:gd name="csX892" fmla="*/ 123446 w 526002"/>
              <a:gd name="csY892" fmla="*/ 339430 h 442443"/>
              <a:gd name="csX893" fmla="*/ 123352 w 526002"/>
              <a:gd name="csY893" fmla="*/ 338920 h 442443"/>
              <a:gd name="csX894" fmla="*/ 123174 w 526002"/>
              <a:gd name="csY894" fmla="*/ 337977 h 442443"/>
              <a:gd name="csX895" fmla="*/ 122887 w 526002"/>
              <a:gd name="csY895" fmla="*/ 336653 h 442443"/>
              <a:gd name="csX896" fmla="*/ 122609 w 526002"/>
              <a:gd name="csY896" fmla="*/ 335370 h 442443"/>
              <a:gd name="csX897" fmla="*/ 122354 w 526002"/>
              <a:gd name="csY897" fmla="*/ 334193 h 442443"/>
              <a:gd name="csX898" fmla="*/ 122289 w 526002"/>
              <a:gd name="csY898" fmla="*/ 333903 h 442443"/>
              <a:gd name="csX899" fmla="*/ 122223 w 526002"/>
              <a:gd name="csY899" fmla="*/ 333618 h 442443"/>
              <a:gd name="csX900" fmla="*/ 122124 w 526002"/>
              <a:gd name="csY900" fmla="*/ 333123 h 442443"/>
              <a:gd name="csX901" fmla="*/ 122019 w 526002"/>
              <a:gd name="csY901" fmla="*/ 332597 h 442443"/>
              <a:gd name="csX902" fmla="*/ 121806 w 526002"/>
              <a:gd name="csY902" fmla="*/ 331538 h 442443"/>
              <a:gd name="csX903" fmla="*/ 121701 w 526002"/>
              <a:gd name="csY903" fmla="*/ 331008 h 442443"/>
              <a:gd name="csX904" fmla="*/ 121449 w 526002"/>
              <a:gd name="csY904" fmla="*/ 329876 h 442443"/>
              <a:gd name="csX905" fmla="*/ 121405 w 526002"/>
              <a:gd name="csY905" fmla="*/ 329664 h 442443"/>
              <a:gd name="csX906" fmla="*/ 118917 w 526002"/>
              <a:gd name="csY906" fmla="*/ 317544 h 442443"/>
              <a:gd name="csX907" fmla="*/ 118851 w 526002"/>
              <a:gd name="csY907" fmla="*/ 317088 h 442443"/>
              <a:gd name="csX908" fmla="*/ 118669 w 526002"/>
              <a:gd name="csY908" fmla="*/ 316231 h 442443"/>
              <a:gd name="csX909" fmla="*/ 118513 w 526002"/>
              <a:gd name="csY909" fmla="*/ 315433 h 442443"/>
              <a:gd name="csX910" fmla="*/ 118086 w 526002"/>
              <a:gd name="csY910" fmla="*/ 312730 h 442443"/>
              <a:gd name="csX911" fmla="*/ 118073 w 526002"/>
              <a:gd name="csY911" fmla="*/ 312645 h 442443"/>
              <a:gd name="csX912" fmla="*/ 117597 w 526002"/>
              <a:gd name="csY912" fmla="*/ 312787 h 442443"/>
              <a:gd name="csX913" fmla="*/ 117459 w 526002"/>
              <a:gd name="csY913" fmla="*/ 312829 h 442443"/>
              <a:gd name="csX914" fmla="*/ 116382 w 526002"/>
              <a:gd name="csY914" fmla="*/ 313116 h 442443"/>
              <a:gd name="csX915" fmla="*/ 115313 w 526002"/>
              <a:gd name="csY915" fmla="*/ 313407 h 442443"/>
              <a:gd name="csX916" fmla="*/ 114753 w 526002"/>
              <a:gd name="csY916" fmla="*/ 313567 h 442443"/>
              <a:gd name="csX917" fmla="*/ 113078 w 526002"/>
              <a:gd name="csY917" fmla="*/ 313662 h 442443"/>
              <a:gd name="csX918" fmla="*/ 111704 w 526002"/>
              <a:gd name="csY918" fmla="*/ 313703 h 442443"/>
              <a:gd name="csX919" fmla="*/ 109930 w 526002"/>
              <a:gd name="csY919" fmla="*/ 313677 h 442443"/>
              <a:gd name="csX920" fmla="*/ 108604 w 526002"/>
              <a:gd name="csY920" fmla="*/ 313738 h 442443"/>
              <a:gd name="csX921" fmla="*/ 107856 w 526002"/>
              <a:gd name="csY921" fmla="*/ 313741 h 442443"/>
              <a:gd name="csX922" fmla="*/ 107808 w 526002"/>
              <a:gd name="csY922" fmla="*/ 313727 h 442443"/>
              <a:gd name="csX923" fmla="*/ 107567 w 526002"/>
              <a:gd name="csY923" fmla="*/ 313725 h 442443"/>
              <a:gd name="csX924" fmla="*/ 107354 w 526002"/>
              <a:gd name="csY924" fmla="*/ 313721 h 442443"/>
              <a:gd name="csX925" fmla="*/ 107085 w 526002"/>
              <a:gd name="csY925" fmla="*/ 313732 h 442443"/>
              <a:gd name="csX926" fmla="*/ 106905 w 526002"/>
              <a:gd name="csY926" fmla="*/ 313762 h 442443"/>
              <a:gd name="csX927" fmla="*/ 106659 w 526002"/>
              <a:gd name="csY927" fmla="*/ 313782 h 442443"/>
              <a:gd name="csX928" fmla="*/ 106453 w 526002"/>
              <a:gd name="csY928" fmla="*/ 313811 h 442443"/>
              <a:gd name="csX929" fmla="*/ 106440 w 526002"/>
              <a:gd name="csY929" fmla="*/ 313848 h 442443"/>
              <a:gd name="csX930" fmla="*/ 106412 w 526002"/>
              <a:gd name="csY930" fmla="*/ 313870 h 442443"/>
              <a:gd name="csX931" fmla="*/ 106368 w 526002"/>
              <a:gd name="csY931" fmla="*/ 313824 h 442443"/>
              <a:gd name="csX932" fmla="*/ 106284 w 526002"/>
              <a:gd name="csY932" fmla="*/ 313830 h 442443"/>
              <a:gd name="csX933" fmla="*/ 106256 w 526002"/>
              <a:gd name="csY933" fmla="*/ 313833 h 442443"/>
              <a:gd name="csX934" fmla="*/ 106039 w 526002"/>
              <a:gd name="csY934" fmla="*/ 313857 h 442443"/>
              <a:gd name="csX935" fmla="*/ 105763 w 526002"/>
              <a:gd name="csY935" fmla="*/ 313887 h 442443"/>
              <a:gd name="csX936" fmla="*/ 105521 w 526002"/>
              <a:gd name="csY936" fmla="*/ 313918 h 442443"/>
              <a:gd name="csX937" fmla="*/ 105302 w 526002"/>
              <a:gd name="csY937" fmla="*/ 313944 h 442443"/>
              <a:gd name="csX938" fmla="*/ 104973 w 526002"/>
              <a:gd name="csY938" fmla="*/ 313982 h 442443"/>
              <a:gd name="csX939" fmla="*/ 104636 w 526002"/>
              <a:gd name="csY939" fmla="*/ 314023 h 442443"/>
              <a:gd name="csX940" fmla="*/ 104322 w 526002"/>
              <a:gd name="csY940" fmla="*/ 314061 h 442443"/>
              <a:gd name="csX941" fmla="*/ 104009 w 526002"/>
              <a:gd name="csY941" fmla="*/ 314100 h 442443"/>
              <a:gd name="csX942" fmla="*/ 103687 w 526002"/>
              <a:gd name="csY942" fmla="*/ 314142 h 442443"/>
              <a:gd name="csX943" fmla="*/ 103419 w 526002"/>
              <a:gd name="csY943" fmla="*/ 314175 h 442443"/>
              <a:gd name="csX944" fmla="*/ 103187 w 526002"/>
              <a:gd name="csY944" fmla="*/ 314203 h 442443"/>
              <a:gd name="csX945" fmla="*/ 102860 w 526002"/>
              <a:gd name="csY945" fmla="*/ 314280 h 442443"/>
              <a:gd name="csX946" fmla="*/ 102707 w 526002"/>
              <a:gd name="csY946" fmla="*/ 314304 h 442443"/>
              <a:gd name="csX947" fmla="*/ 102518 w 526002"/>
              <a:gd name="csY947" fmla="*/ 314337 h 442443"/>
              <a:gd name="csX948" fmla="*/ 102325 w 526002"/>
              <a:gd name="csY948" fmla="*/ 314370 h 442443"/>
              <a:gd name="csX949" fmla="*/ 102073 w 526002"/>
              <a:gd name="csY949" fmla="*/ 314374 h 442443"/>
              <a:gd name="csX950" fmla="*/ 101884 w 526002"/>
              <a:gd name="csY950" fmla="*/ 314348 h 442443"/>
              <a:gd name="csX951" fmla="*/ 101659 w 526002"/>
              <a:gd name="csY951" fmla="*/ 314368 h 442443"/>
              <a:gd name="csX952" fmla="*/ 101463 w 526002"/>
              <a:gd name="csY952" fmla="*/ 314381 h 442443"/>
              <a:gd name="csX953" fmla="*/ 101222 w 526002"/>
              <a:gd name="csY953" fmla="*/ 314398 h 442443"/>
              <a:gd name="csX954" fmla="*/ 101005 w 526002"/>
              <a:gd name="csY954" fmla="*/ 314416 h 442443"/>
              <a:gd name="csX955" fmla="*/ 100847 w 526002"/>
              <a:gd name="csY955" fmla="*/ 314427 h 442443"/>
              <a:gd name="csX956" fmla="*/ 100611 w 526002"/>
              <a:gd name="csY956" fmla="*/ 314447 h 442443"/>
              <a:gd name="csX957" fmla="*/ 100315 w 526002"/>
              <a:gd name="csY957" fmla="*/ 314471 h 442443"/>
              <a:gd name="csX958" fmla="*/ 100069 w 526002"/>
              <a:gd name="csY958" fmla="*/ 314488 h 442443"/>
              <a:gd name="csX959" fmla="*/ 99824 w 526002"/>
              <a:gd name="csY959" fmla="*/ 314506 h 442443"/>
              <a:gd name="csX960" fmla="*/ 99508 w 526002"/>
              <a:gd name="csY960" fmla="*/ 314530 h 442443"/>
              <a:gd name="csX961" fmla="*/ 99249 w 526002"/>
              <a:gd name="csY961" fmla="*/ 314550 h 442443"/>
              <a:gd name="csX962" fmla="*/ 98907 w 526002"/>
              <a:gd name="csY962" fmla="*/ 314576 h 442443"/>
              <a:gd name="csX963" fmla="*/ 98670 w 526002"/>
              <a:gd name="csY963" fmla="*/ 314596 h 442443"/>
              <a:gd name="csX964" fmla="*/ 98469 w 526002"/>
              <a:gd name="csY964" fmla="*/ 314609 h 442443"/>
              <a:gd name="csX965" fmla="*/ 98092 w 526002"/>
              <a:gd name="csY965" fmla="*/ 314639 h 442443"/>
              <a:gd name="csX966" fmla="*/ 97857 w 526002"/>
              <a:gd name="csY966" fmla="*/ 314661 h 442443"/>
              <a:gd name="csX967" fmla="*/ 97695 w 526002"/>
              <a:gd name="csY967" fmla="*/ 314679 h 442443"/>
              <a:gd name="csX968" fmla="*/ 97493 w 526002"/>
              <a:gd name="csY968" fmla="*/ 314692 h 442443"/>
              <a:gd name="csX969" fmla="*/ 97265 w 526002"/>
              <a:gd name="csY969" fmla="*/ 314718 h 442443"/>
              <a:gd name="csX970" fmla="*/ 97022 w 526002"/>
              <a:gd name="csY970" fmla="*/ 314738 h 442443"/>
              <a:gd name="csX971" fmla="*/ 96827 w 526002"/>
              <a:gd name="csY971" fmla="*/ 314758 h 442443"/>
              <a:gd name="csX972" fmla="*/ 96445 w 526002"/>
              <a:gd name="csY972" fmla="*/ 314789 h 442443"/>
              <a:gd name="csX973" fmla="*/ 96252 w 526002"/>
              <a:gd name="csY973" fmla="*/ 314804 h 442443"/>
              <a:gd name="csX974" fmla="*/ 96013 w 526002"/>
              <a:gd name="csY974" fmla="*/ 314824 h 442443"/>
              <a:gd name="csX975" fmla="*/ 95746 w 526002"/>
              <a:gd name="csY975" fmla="*/ 314843 h 442443"/>
              <a:gd name="csX976" fmla="*/ 95467 w 526002"/>
              <a:gd name="csY976" fmla="*/ 314867 h 442443"/>
              <a:gd name="csX977" fmla="*/ 95283 w 526002"/>
              <a:gd name="csY977" fmla="*/ 314885 h 442443"/>
              <a:gd name="csX978" fmla="*/ 95066 w 526002"/>
              <a:gd name="csY978" fmla="*/ 314903 h 442443"/>
              <a:gd name="csX979" fmla="*/ 94803 w 526002"/>
              <a:gd name="csY979" fmla="*/ 314922 h 442443"/>
              <a:gd name="csX980" fmla="*/ 94652 w 526002"/>
              <a:gd name="csY980" fmla="*/ 314938 h 442443"/>
              <a:gd name="csX981" fmla="*/ 94159 w 526002"/>
              <a:gd name="csY981" fmla="*/ 315080 h 442443"/>
              <a:gd name="csX982" fmla="*/ 93104 w 526002"/>
              <a:gd name="csY982" fmla="*/ 315177 h 442443"/>
              <a:gd name="csX983" fmla="*/ 92896 w 526002"/>
              <a:gd name="csY983" fmla="*/ 315196 h 442443"/>
              <a:gd name="csX984" fmla="*/ 92690 w 526002"/>
              <a:gd name="csY984" fmla="*/ 315216 h 442443"/>
              <a:gd name="csX985" fmla="*/ 92402 w 526002"/>
              <a:gd name="csY985" fmla="*/ 315247 h 442443"/>
              <a:gd name="csX986" fmla="*/ 92218 w 526002"/>
              <a:gd name="csY986" fmla="*/ 315260 h 442443"/>
              <a:gd name="csX987" fmla="*/ 91822 w 526002"/>
              <a:gd name="csY987" fmla="*/ 315297 h 442443"/>
              <a:gd name="csX988" fmla="*/ 91512 w 526002"/>
              <a:gd name="csY988" fmla="*/ 315326 h 442443"/>
              <a:gd name="csX989" fmla="*/ 91278 w 526002"/>
              <a:gd name="csY989" fmla="*/ 315359 h 442443"/>
              <a:gd name="csX990" fmla="*/ 90631 w 526002"/>
              <a:gd name="csY990" fmla="*/ 315422 h 442443"/>
              <a:gd name="csX991" fmla="*/ 90368 w 526002"/>
              <a:gd name="csY991" fmla="*/ 315451 h 442443"/>
              <a:gd name="csX992" fmla="*/ 90134 w 526002"/>
              <a:gd name="csY992" fmla="*/ 315468 h 442443"/>
              <a:gd name="csX993" fmla="*/ 89886 w 526002"/>
              <a:gd name="csY993" fmla="*/ 315495 h 442443"/>
              <a:gd name="csX994" fmla="*/ 89539 w 526002"/>
              <a:gd name="csY994" fmla="*/ 315532 h 442443"/>
              <a:gd name="csX995" fmla="*/ 89366 w 526002"/>
              <a:gd name="csY995" fmla="*/ 315545 h 442443"/>
              <a:gd name="csX996" fmla="*/ 89208 w 526002"/>
              <a:gd name="csY996" fmla="*/ 315558 h 442443"/>
              <a:gd name="csX997" fmla="*/ 89026 w 526002"/>
              <a:gd name="csY997" fmla="*/ 315578 h 442443"/>
              <a:gd name="csX998" fmla="*/ 88787 w 526002"/>
              <a:gd name="csY998" fmla="*/ 315600 h 442443"/>
              <a:gd name="csX999" fmla="*/ 88494 w 526002"/>
              <a:gd name="csY999" fmla="*/ 315624 h 442443"/>
              <a:gd name="csX1000" fmla="*/ 88222 w 526002"/>
              <a:gd name="csY1000" fmla="*/ 315652 h 442443"/>
              <a:gd name="csX1001" fmla="*/ 87948 w 526002"/>
              <a:gd name="csY1001" fmla="*/ 315676 h 442443"/>
              <a:gd name="csX1002" fmla="*/ 87667 w 526002"/>
              <a:gd name="csY1002" fmla="*/ 315696 h 442443"/>
              <a:gd name="csX1003" fmla="*/ 87424 w 526002"/>
              <a:gd name="csY1003" fmla="*/ 315690 h 442443"/>
              <a:gd name="csX1004" fmla="*/ 87198 w 526002"/>
              <a:gd name="csY1004" fmla="*/ 315694 h 442443"/>
              <a:gd name="csX1005" fmla="*/ 87020 w 526002"/>
              <a:gd name="csY1005" fmla="*/ 315694 h 442443"/>
              <a:gd name="csX1006" fmla="*/ 86799 w 526002"/>
              <a:gd name="csY1006" fmla="*/ 315694 h 442443"/>
              <a:gd name="csX1007" fmla="*/ 86623 w 526002"/>
              <a:gd name="csY1007" fmla="*/ 315707 h 442443"/>
              <a:gd name="csX1008" fmla="*/ 86446 w 526002"/>
              <a:gd name="csY1008" fmla="*/ 315720 h 442443"/>
              <a:gd name="csX1009" fmla="*/ 86224 w 526002"/>
              <a:gd name="csY1009" fmla="*/ 315731 h 442443"/>
              <a:gd name="csX1010" fmla="*/ 85988 w 526002"/>
              <a:gd name="csY1010" fmla="*/ 315742 h 442443"/>
              <a:gd name="csX1011" fmla="*/ 85720 w 526002"/>
              <a:gd name="csY1011" fmla="*/ 315751 h 442443"/>
              <a:gd name="csX1012" fmla="*/ 85411 w 526002"/>
              <a:gd name="csY1012" fmla="*/ 315758 h 442443"/>
              <a:gd name="csX1013" fmla="*/ 85218 w 526002"/>
              <a:gd name="csY1013" fmla="*/ 315762 h 442443"/>
              <a:gd name="csX1014" fmla="*/ 84964 w 526002"/>
              <a:gd name="csY1014" fmla="*/ 315775 h 442443"/>
              <a:gd name="csX1015" fmla="*/ 84843 w 526002"/>
              <a:gd name="csY1015" fmla="*/ 315780 h 442443"/>
              <a:gd name="csX1016" fmla="*/ 83949 w 526002"/>
              <a:gd name="csY1016" fmla="*/ 315806 h 442443"/>
              <a:gd name="csX1017" fmla="*/ 83714 w 526002"/>
              <a:gd name="csY1017" fmla="*/ 315812 h 442443"/>
              <a:gd name="csX1018" fmla="*/ 83421 w 526002"/>
              <a:gd name="csY1018" fmla="*/ 315819 h 442443"/>
              <a:gd name="csX1019" fmla="*/ 82984 w 526002"/>
              <a:gd name="csY1019" fmla="*/ 315832 h 442443"/>
              <a:gd name="csX1020" fmla="*/ 82417 w 526002"/>
              <a:gd name="csY1020" fmla="*/ 315734 h 442443"/>
              <a:gd name="csX1021" fmla="*/ 82261 w 526002"/>
              <a:gd name="csY1021" fmla="*/ 315703 h 442443"/>
              <a:gd name="csX1022" fmla="*/ 82083 w 526002"/>
              <a:gd name="csY1022" fmla="*/ 315676 h 442443"/>
              <a:gd name="csX1023" fmla="*/ 81914 w 526002"/>
              <a:gd name="csY1023" fmla="*/ 315644 h 442443"/>
              <a:gd name="csX1024" fmla="*/ 81274 w 526002"/>
              <a:gd name="csY1024" fmla="*/ 315534 h 442443"/>
              <a:gd name="csX1025" fmla="*/ 81033 w 526002"/>
              <a:gd name="csY1025" fmla="*/ 315492 h 442443"/>
              <a:gd name="csX1026" fmla="*/ 80882 w 526002"/>
              <a:gd name="csY1026" fmla="*/ 315470 h 442443"/>
              <a:gd name="csX1027" fmla="*/ 80711 w 526002"/>
              <a:gd name="csY1027" fmla="*/ 315431 h 442443"/>
              <a:gd name="csX1028" fmla="*/ 80555 w 526002"/>
              <a:gd name="csY1028" fmla="*/ 315409 h 442443"/>
              <a:gd name="csX1029" fmla="*/ 80329 w 526002"/>
              <a:gd name="csY1029" fmla="*/ 315370 h 442443"/>
              <a:gd name="csX1030" fmla="*/ 80079 w 526002"/>
              <a:gd name="csY1030" fmla="*/ 315326 h 442443"/>
              <a:gd name="csX1031" fmla="*/ 79834 w 526002"/>
              <a:gd name="csY1031" fmla="*/ 315282 h 442443"/>
              <a:gd name="csX1032" fmla="*/ 79597 w 526002"/>
              <a:gd name="csY1032" fmla="*/ 315234 h 442443"/>
              <a:gd name="csX1033" fmla="*/ 79400 w 526002"/>
              <a:gd name="csY1033" fmla="*/ 315199 h 442443"/>
              <a:gd name="csX1034" fmla="*/ 78963 w 526002"/>
              <a:gd name="csY1034" fmla="*/ 315120 h 442443"/>
              <a:gd name="csX1035" fmla="*/ 78746 w 526002"/>
              <a:gd name="csY1035" fmla="*/ 315087 h 442443"/>
              <a:gd name="csX1036" fmla="*/ 78536 w 526002"/>
              <a:gd name="csY1036" fmla="*/ 315045 h 442443"/>
              <a:gd name="csX1037" fmla="*/ 78337 w 526002"/>
              <a:gd name="csY1037" fmla="*/ 315010 h 442443"/>
              <a:gd name="csX1038" fmla="*/ 77907 w 526002"/>
              <a:gd name="csY1038" fmla="*/ 314935 h 442443"/>
              <a:gd name="csX1039" fmla="*/ 77508 w 526002"/>
              <a:gd name="csY1039" fmla="*/ 314867 h 442443"/>
              <a:gd name="csX1040" fmla="*/ 77317 w 526002"/>
              <a:gd name="csY1040" fmla="*/ 314815 h 442443"/>
              <a:gd name="csX1041" fmla="*/ 77276 w 526002"/>
              <a:gd name="csY1041" fmla="*/ 314804 h 442443"/>
              <a:gd name="csX1042" fmla="*/ 76830 w 526002"/>
              <a:gd name="csY1042" fmla="*/ 314718 h 442443"/>
              <a:gd name="csX1043" fmla="*/ 76690 w 526002"/>
              <a:gd name="csY1043" fmla="*/ 314692 h 442443"/>
              <a:gd name="csX1044" fmla="*/ 76377 w 526002"/>
              <a:gd name="csY1044" fmla="*/ 314631 h 442443"/>
              <a:gd name="csX1045" fmla="*/ 76096 w 526002"/>
              <a:gd name="csY1045" fmla="*/ 314574 h 442443"/>
              <a:gd name="csX1046" fmla="*/ 75809 w 526002"/>
              <a:gd name="csY1046" fmla="*/ 314514 h 442443"/>
              <a:gd name="csX1047" fmla="*/ 75388 w 526002"/>
              <a:gd name="csY1047" fmla="*/ 314422 h 442443"/>
              <a:gd name="csX1048" fmla="*/ 75090 w 526002"/>
              <a:gd name="csY1048" fmla="*/ 314368 h 442443"/>
              <a:gd name="csX1049" fmla="*/ 74921 w 526002"/>
              <a:gd name="csY1049" fmla="*/ 314333 h 442443"/>
              <a:gd name="csX1050" fmla="*/ 74493 w 526002"/>
              <a:gd name="csY1050" fmla="*/ 314245 h 442443"/>
              <a:gd name="csX1051" fmla="*/ 74079 w 526002"/>
              <a:gd name="csY1051" fmla="*/ 314164 h 442443"/>
              <a:gd name="csX1052" fmla="*/ 73627 w 526002"/>
              <a:gd name="csY1052" fmla="*/ 314076 h 442443"/>
              <a:gd name="csX1053" fmla="*/ 73371 w 526002"/>
              <a:gd name="csY1053" fmla="*/ 314023 h 442443"/>
              <a:gd name="csX1054" fmla="*/ 73079 w 526002"/>
              <a:gd name="csY1054" fmla="*/ 313966 h 442443"/>
              <a:gd name="csX1055" fmla="*/ 72750 w 526002"/>
              <a:gd name="csY1055" fmla="*/ 313901 h 442443"/>
              <a:gd name="csX1056" fmla="*/ 72474 w 526002"/>
              <a:gd name="csY1056" fmla="*/ 313846 h 442443"/>
              <a:gd name="csX1057" fmla="*/ 72259 w 526002"/>
              <a:gd name="csY1057" fmla="*/ 313806 h 442443"/>
              <a:gd name="csX1058" fmla="*/ 72049 w 526002"/>
              <a:gd name="csY1058" fmla="*/ 313762 h 442443"/>
              <a:gd name="csX1059" fmla="*/ 71935 w 526002"/>
              <a:gd name="csY1059" fmla="*/ 313743 h 442443"/>
              <a:gd name="csX1060" fmla="*/ 71700 w 526002"/>
              <a:gd name="csY1060" fmla="*/ 313695 h 442443"/>
              <a:gd name="csX1061" fmla="*/ 71501 w 526002"/>
              <a:gd name="csY1061" fmla="*/ 313659 h 442443"/>
              <a:gd name="csX1062" fmla="*/ 71258 w 526002"/>
              <a:gd name="csY1062" fmla="*/ 313611 h 442443"/>
              <a:gd name="csX1063" fmla="*/ 71030 w 526002"/>
              <a:gd name="csY1063" fmla="*/ 313570 h 442443"/>
              <a:gd name="csX1064" fmla="*/ 70918 w 526002"/>
              <a:gd name="csY1064" fmla="*/ 313543 h 442443"/>
              <a:gd name="csX1065" fmla="*/ 70736 w 526002"/>
              <a:gd name="csY1065" fmla="*/ 313508 h 442443"/>
              <a:gd name="csX1066" fmla="*/ 70453 w 526002"/>
              <a:gd name="csY1066" fmla="*/ 313456 h 442443"/>
              <a:gd name="csX1067" fmla="*/ 70306 w 526002"/>
              <a:gd name="csY1067" fmla="*/ 313425 h 442443"/>
              <a:gd name="csX1068" fmla="*/ 70107 w 526002"/>
              <a:gd name="csY1068" fmla="*/ 313388 h 442443"/>
              <a:gd name="csX1069" fmla="*/ 69911 w 526002"/>
              <a:gd name="csY1069" fmla="*/ 313350 h 442443"/>
              <a:gd name="csX1070" fmla="*/ 69771 w 526002"/>
              <a:gd name="csY1070" fmla="*/ 313324 h 442443"/>
              <a:gd name="csX1071" fmla="*/ 69567 w 526002"/>
              <a:gd name="csY1071" fmla="*/ 313280 h 442443"/>
              <a:gd name="csX1072" fmla="*/ 69335 w 526002"/>
              <a:gd name="csY1072" fmla="*/ 313236 h 442443"/>
              <a:gd name="csX1073" fmla="*/ 68798 w 526002"/>
              <a:gd name="csY1073" fmla="*/ 313127 h 442443"/>
              <a:gd name="csX1074" fmla="*/ 68771 w 526002"/>
              <a:gd name="csY1074" fmla="*/ 313120 h 442443"/>
              <a:gd name="csX1075" fmla="*/ 68607 w 526002"/>
              <a:gd name="csY1075" fmla="*/ 313081 h 442443"/>
              <a:gd name="csX1076" fmla="*/ 68432 w 526002"/>
              <a:gd name="csY1076" fmla="*/ 312883 h 442443"/>
              <a:gd name="csX1077" fmla="*/ 68427 w 526002"/>
              <a:gd name="csY1077" fmla="*/ 312879 h 442443"/>
              <a:gd name="csX1078" fmla="*/ 68289 w 526002"/>
              <a:gd name="csY1078" fmla="*/ 312732 h 442443"/>
              <a:gd name="csX1079" fmla="*/ 68193 w 526002"/>
              <a:gd name="csY1079" fmla="*/ 312625 h 442443"/>
              <a:gd name="csX1080" fmla="*/ 68074 w 526002"/>
              <a:gd name="csY1080" fmla="*/ 312495 h 442443"/>
              <a:gd name="csX1081" fmla="*/ 68000 w 526002"/>
              <a:gd name="csY1081" fmla="*/ 312414 h 442443"/>
              <a:gd name="csX1082" fmla="*/ 67936 w 526002"/>
              <a:gd name="csY1082" fmla="*/ 312344 h 442443"/>
              <a:gd name="csX1083" fmla="*/ 67796 w 526002"/>
              <a:gd name="csY1083" fmla="*/ 312189 h 442443"/>
              <a:gd name="csX1084" fmla="*/ 67726 w 526002"/>
              <a:gd name="csY1084" fmla="*/ 312112 h 442443"/>
              <a:gd name="csX1085" fmla="*/ 67719 w 526002"/>
              <a:gd name="csY1085" fmla="*/ 312103 h 442443"/>
              <a:gd name="csX1086" fmla="*/ 67627 w 526002"/>
              <a:gd name="csY1086" fmla="*/ 312002 h 442443"/>
              <a:gd name="csX1087" fmla="*/ 67535 w 526002"/>
              <a:gd name="csY1087" fmla="*/ 311901 h 442443"/>
              <a:gd name="csX1088" fmla="*/ 67430 w 526002"/>
              <a:gd name="csY1088" fmla="*/ 311785 h 442443"/>
              <a:gd name="csX1089" fmla="*/ 67359 w 526002"/>
              <a:gd name="csY1089" fmla="*/ 311709 h 442443"/>
              <a:gd name="csX1090" fmla="*/ 67305 w 526002"/>
              <a:gd name="csY1090" fmla="*/ 311647 h 442443"/>
              <a:gd name="csX1091" fmla="*/ 67261 w 526002"/>
              <a:gd name="csY1091" fmla="*/ 311599 h 442443"/>
              <a:gd name="csX1092" fmla="*/ 67035 w 526002"/>
              <a:gd name="csY1092" fmla="*/ 311351 h 442443"/>
              <a:gd name="csX1093" fmla="*/ 67009 w 526002"/>
              <a:gd name="csY1093" fmla="*/ 311320 h 442443"/>
              <a:gd name="csX1094" fmla="*/ 66824 w 526002"/>
              <a:gd name="csY1094" fmla="*/ 311112 h 442443"/>
              <a:gd name="csX1095" fmla="*/ 66778 w 526002"/>
              <a:gd name="csY1095" fmla="*/ 311060 h 442443"/>
              <a:gd name="csX1096" fmla="*/ 66765 w 526002"/>
              <a:gd name="csY1096" fmla="*/ 311046 h 442443"/>
              <a:gd name="csX1097" fmla="*/ 66583 w 526002"/>
              <a:gd name="csY1097" fmla="*/ 310851 h 442443"/>
              <a:gd name="csX1098" fmla="*/ 66559 w 526002"/>
              <a:gd name="csY1098" fmla="*/ 310825 h 442443"/>
              <a:gd name="csX1099" fmla="*/ 66511 w 526002"/>
              <a:gd name="csY1099" fmla="*/ 310772 h 442443"/>
              <a:gd name="csX1100" fmla="*/ 66294 w 526002"/>
              <a:gd name="csY1100" fmla="*/ 310533 h 442443"/>
              <a:gd name="csX1101" fmla="*/ 66026 w 526002"/>
              <a:gd name="csY1101" fmla="*/ 310235 h 442443"/>
              <a:gd name="csX1102" fmla="*/ 65757 w 526002"/>
              <a:gd name="csY1102" fmla="*/ 309946 h 442443"/>
              <a:gd name="csX1103" fmla="*/ 65752 w 526002"/>
              <a:gd name="csY1103" fmla="*/ 309941 h 442443"/>
              <a:gd name="csX1104" fmla="*/ 65660 w 526002"/>
              <a:gd name="csY1104" fmla="*/ 309823 h 442443"/>
              <a:gd name="csX1105" fmla="*/ 65625 w 526002"/>
              <a:gd name="csY1105" fmla="*/ 309786 h 442443"/>
              <a:gd name="csX1106" fmla="*/ 65511 w 526002"/>
              <a:gd name="csY1106" fmla="*/ 309663 h 442443"/>
              <a:gd name="csX1107" fmla="*/ 65441 w 526002"/>
              <a:gd name="csY1107" fmla="*/ 309588 h 442443"/>
              <a:gd name="csX1108" fmla="*/ 65332 w 526002"/>
              <a:gd name="csY1108" fmla="*/ 309472 h 442443"/>
              <a:gd name="csX1109" fmla="*/ 65279 w 526002"/>
              <a:gd name="csY1109" fmla="*/ 309415 h 442443"/>
              <a:gd name="csX1110" fmla="*/ 65119 w 526002"/>
              <a:gd name="csY1110" fmla="*/ 309233 h 442443"/>
              <a:gd name="csX1111" fmla="*/ 64961 w 526002"/>
              <a:gd name="csY1111" fmla="*/ 309064 h 442443"/>
              <a:gd name="csX1112" fmla="*/ 64838 w 526002"/>
              <a:gd name="csY1112" fmla="*/ 308931 h 442443"/>
              <a:gd name="csX1113" fmla="*/ 64797 w 526002"/>
              <a:gd name="csY1113" fmla="*/ 308887 h 442443"/>
              <a:gd name="csX1114" fmla="*/ 64698 w 526002"/>
              <a:gd name="csY1114" fmla="*/ 308784 h 442443"/>
              <a:gd name="csX1115" fmla="*/ 64628 w 526002"/>
              <a:gd name="csY1115" fmla="*/ 308709 h 442443"/>
              <a:gd name="csX1116" fmla="*/ 64582 w 526002"/>
              <a:gd name="csY1116" fmla="*/ 308657 h 442443"/>
              <a:gd name="csX1117" fmla="*/ 64518 w 526002"/>
              <a:gd name="csY1117" fmla="*/ 308584 h 442443"/>
              <a:gd name="csX1118" fmla="*/ 64446 w 526002"/>
              <a:gd name="csY1118" fmla="*/ 308503 h 442443"/>
              <a:gd name="csX1119" fmla="*/ 64389 w 526002"/>
              <a:gd name="csY1119" fmla="*/ 308440 h 442443"/>
              <a:gd name="csX1120" fmla="*/ 64257 w 526002"/>
              <a:gd name="csY1120" fmla="*/ 308299 h 442443"/>
              <a:gd name="csX1121" fmla="*/ 64084 w 526002"/>
              <a:gd name="csY1121" fmla="*/ 308106 h 442443"/>
              <a:gd name="csX1122" fmla="*/ 64027 w 526002"/>
              <a:gd name="csY1122" fmla="*/ 308043 h 442443"/>
              <a:gd name="csX1123" fmla="*/ 63782 w 526002"/>
              <a:gd name="csY1123" fmla="*/ 307775 h 442443"/>
              <a:gd name="csX1124" fmla="*/ 63687 w 526002"/>
              <a:gd name="csY1124" fmla="*/ 307670 h 442443"/>
              <a:gd name="csX1125" fmla="*/ 63641 w 526002"/>
              <a:gd name="csY1125" fmla="*/ 307617 h 442443"/>
              <a:gd name="csX1126" fmla="*/ 63554 w 526002"/>
              <a:gd name="csY1126" fmla="*/ 307521 h 442443"/>
              <a:gd name="csX1127" fmla="*/ 63427 w 526002"/>
              <a:gd name="csY1127" fmla="*/ 307383 h 442443"/>
              <a:gd name="csX1128" fmla="*/ 63420 w 526002"/>
              <a:gd name="csY1128" fmla="*/ 307376 h 442443"/>
              <a:gd name="csX1129" fmla="*/ 63231 w 526002"/>
              <a:gd name="csY1129" fmla="*/ 307175 h 442443"/>
              <a:gd name="csX1130" fmla="*/ 63133 w 526002"/>
              <a:gd name="csY1130" fmla="*/ 307067 h 442443"/>
              <a:gd name="csX1131" fmla="*/ 63025 w 526002"/>
              <a:gd name="csY1131" fmla="*/ 306951 h 442443"/>
              <a:gd name="csX1132" fmla="*/ 63023 w 526002"/>
              <a:gd name="csY1132" fmla="*/ 306947 h 442443"/>
              <a:gd name="csX1133" fmla="*/ 62905 w 526002"/>
              <a:gd name="csY1133" fmla="*/ 306817 h 442443"/>
              <a:gd name="csX1134" fmla="*/ 62824 w 526002"/>
              <a:gd name="csY1134" fmla="*/ 306727 h 442443"/>
              <a:gd name="csX1135" fmla="*/ 62587 w 526002"/>
              <a:gd name="csY1135" fmla="*/ 306469 h 442443"/>
              <a:gd name="csX1136" fmla="*/ 62407 w 526002"/>
              <a:gd name="csY1136" fmla="*/ 306269 h 442443"/>
              <a:gd name="csX1137" fmla="*/ 62370 w 526002"/>
              <a:gd name="csY1137" fmla="*/ 306228 h 442443"/>
              <a:gd name="csX1138" fmla="*/ 62304 w 526002"/>
              <a:gd name="csY1138" fmla="*/ 306155 h 442443"/>
              <a:gd name="csX1139" fmla="*/ 62208 w 526002"/>
              <a:gd name="csY1139" fmla="*/ 306052 h 442443"/>
              <a:gd name="csX1140" fmla="*/ 62140 w 526002"/>
              <a:gd name="csY1140" fmla="*/ 305980 h 442443"/>
              <a:gd name="csX1141" fmla="*/ 62098 w 526002"/>
              <a:gd name="csY1141" fmla="*/ 305934 h 442443"/>
              <a:gd name="csX1142" fmla="*/ 62017 w 526002"/>
              <a:gd name="csY1142" fmla="*/ 305844 h 442443"/>
              <a:gd name="csX1143" fmla="*/ 61927 w 526002"/>
              <a:gd name="csY1143" fmla="*/ 305745 h 442443"/>
              <a:gd name="csX1144" fmla="*/ 61916 w 526002"/>
              <a:gd name="csY1144" fmla="*/ 305732 h 442443"/>
              <a:gd name="csX1145" fmla="*/ 61802 w 526002"/>
              <a:gd name="csY1145" fmla="*/ 305605 h 442443"/>
              <a:gd name="csX1146" fmla="*/ 61673 w 526002"/>
              <a:gd name="csY1146" fmla="*/ 305463 h 442443"/>
              <a:gd name="csX1147" fmla="*/ 61583 w 526002"/>
              <a:gd name="csY1147" fmla="*/ 305364 h 442443"/>
              <a:gd name="csX1148" fmla="*/ 61385 w 526002"/>
              <a:gd name="csY1148" fmla="*/ 305147 h 442443"/>
              <a:gd name="csX1149" fmla="*/ 61181 w 526002"/>
              <a:gd name="csY1149" fmla="*/ 304923 h 442443"/>
              <a:gd name="csX1150" fmla="*/ 61039 w 526002"/>
              <a:gd name="csY1150" fmla="*/ 304768 h 442443"/>
              <a:gd name="csX1151" fmla="*/ 60903 w 526002"/>
              <a:gd name="csY1151" fmla="*/ 304616 h 442443"/>
              <a:gd name="csX1152" fmla="*/ 60690 w 526002"/>
              <a:gd name="csY1152" fmla="*/ 304382 h 442443"/>
              <a:gd name="csX1153" fmla="*/ 60554 w 526002"/>
              <a:gd name="csY1153" fmla="*/ 304233 h 442443"/>
              <a:gd name="csX1154" fmla="*/ 60465 w 526002"/>
              <a:gd name="csY1154" fmla="*/ 304134 h 442443"/>
              <a:gd name="csX1155" fmla="*/ 60335 w 526002"/>
              <a:gd name="csY1155" fmla="*/ 303991 h 442443"/>
              <a:gd name="csX1156" fmla="*/ 60201 w 526002"/>
              <a:gd name="csY1156" fmla="*/ 303842 h 442443"/>
              <a:gd name="csX1157" fmla="*/ 60087 w 526002"/>
              <a:gd name="csY1157" fmla="*/ 303717 h 442443"/>
              <a:gd name="csX1158" fmla="*/ 59932 w 526002"/>
              <a:gd name="csY1158" fmla="*/ 303546 h 442443"/>
              <a:gd name="csX1159" fmla="*/ 59816 w 526002"/>
              <a:gd name="csY1159" fmla="*/ 303419 h 442443"/>
              <a:gd name="csX1160" fmla="*/ 58877 w 526002"/>
              <a:gd name="csY1160" fmla="*/ 302389 h 442443"/>
              <a:gd name="csX1161" fmla="*/ 58724 w 526002"/>
              <a:gd name="csY1161" fmla="*/ 302218 h 442443"/>
              <a:gd name="csX1162" fmla="*/ 58575 w 526002"/>
              <a:gd name="csY1162" fmla="*/ 302051 h 442443"/>
              <a:gd name="csX1163" fmla="*/ 58371 w 526002"/>
              <a:gd name="csY1163" fmla="*/ 301838 h 442443"/>
              <a:gd name="csX1164" fmla="*/ 58224 w 526002"/>
              <a:gd name="csY1164" fmla="*/ 301674 h 442443"/>
              <a:gd name="csX1165" fmla="*/ 58209 w 526002"/>
              <a:gd name="csY1165" fmla="*/ 301656 h 442443"/>
              <a:gd name="csX1166" fmla="*/ 58090 w 526002"/>
              <a:gd name="csY1166" fmla="*/ 301529 h 442443"/>
              <a:gd name="csX1167" fmla="*/ 57944 w 526002"/>
              <a:gd name="csY1167" fmla="*/ 301365 h 442443"/>
              <a:gd name="csX1168" fmla="*/ 57834 w 526002"/>
              <a:gd name="csY1168" fmla="*/ 301244 h 442443"/>
              <a:gd name="csX1169" fmla="*/ 57711 w 526002"/>
              <a:gd name="csY1169" fmla="*/ 301111 h 442443"/>
              <a:gd name="csX1170" fmla="*/ 57569 w 526002"/>
              <a:gd name="csY1170" fmla="*/ 300959 h 442443"/>
              <a:gd name="csX1171" fmla="*/ 57433 w 526002"/>
              <a:gd name="csY1171" fmla="*/ 300806 h 442443"/>
              <a:gd name="csX1172" fmla="*/ 57286 w 526002"/>
              <a:gd name="csY1172" fmla="*/ 300650 h 442443"/>
              <a:gd name="csX1173" fmla="*/ 57023 w 526002"/>
              <a:gd name="csY1173" fmla="*/ 300359 h 442443"/>
              <a:gd name="csX1174" fmla="*/ 56832 w 526002"/>
              <a:gd name="csY1174" fmla="*/ 300153 h 442443"/>
              <a:gd name="csX1175" fmla="*/ 56689 w 526002"/>
              <a:gd name="csY1175" fmla="*/ 300001 h 442443"/>
              <a:gd name="csX1176" fmla="*/ 56545 w 526002"/>
              <a:gd name="csY1176" fmla="*/ 299846 h 442443"/>
              <a:gd name="csX1177" fmla="*/ 56429 w 526002"/>
              <a:gd name="csY1177" fmla="*/ 299716 h 442443"/>
              <a:gd name="csX1178" fmla="*/ 56343 w 526002"/>
              <a:gd name="csY1178" fmla="*/ 299622 h 442443"/>
              <a:gd name="csX1179" fmla="*/ 56304 w 526002"/>
              <a:gd name="csY1179" fmla="*/ 299578 h 442443"/>
              <a:gd name="csX1180" fmla="*/ 56152 w 526002"/>
              <a:gd name="csY1180" fmla="*/ 299412 h 442443"/>
              <a:gd name="csX1181" fmla="*/ 55909 w 526002"/>
              <a:gd name="csY1181" fmla="*/ 299144 h 442443"/>
              <a:gd name="csX1182" fmla="*/ 55782 w 526002"/>
              <a:gd name="csY1182" fmla="*/ 299004 h 442443"/>
              <a:gd name="csX1183" fmla="*/ 55663 w 526002"/>
              <a:gd name="csY1183" fmla="*/ 298875 h 442443"/>
              <a:gd name="csX1184" fmla="*/ 55486 w 526002"/>
              <a:gd name="csY1184" fmla="*/ 298679 h 442443"/>
              <a:gd name="csX1185" fmla="*/ 55424 w 526002"/>
              <a:gd name="csY1185" fmla="*/ 298609 h 442443"/>
              <a:gd name="csX1186" fmla="*/ 55326 w 526002"/>
              <a:gd name="csY1186" fmla="*/ 298497 h 442443"/>
              <a:gd name="csX1187" fmla="*/ 55052 w 526002"/>
              <a:gd name="csY1187" fmla="*/ 298193 h 442443"/>
              <a:gd name="csX1188" fmla="*/ 54668 w 526002"/>
              <a:gd name="csY1188" fmla="*/ 297908 h 442443"/>
              <a:gd name="csX1189" fmla="*/ 54554 w 526002"/>
              <a:gd name="csY1189" fmla="*/ 297778 h 442443"/>
              <a:gd name="csX1190" fmla="*/ 54341 w 526002"/>
              <a:gd name="csY1190" fmla="*/ 297537 h 442443"/>
              <a:gd name="csX1191" fmla="*/ 54225 w 526002"/>
              <a:gd name="csY1191" fmla="*/ 297410 h 442443"/>
              <a:gd name="csX1192" fmla="*/ 54111 w 526002"/>
              <a:gd name="csY1192" fmla="*/ 297285 h 442443"/>
              <a:gd name="csX1193" fmla="*/ 53839 w 526002"/>
              <a:gd name="csY1193" fmla="*/ 296974 h 442443"/>
              <a:gd name="csX1194" fmla="*/ 53747 w 526002"/>
              <a:gd name="csY1194" fmla="*/ 296877 h 442443"/>
              <a:gd name="csX1195" fmla="*/ 53592 w 526002"/>
              <a:gd name="csY1195" fmla="*/ 296711 h 442443"/>
              <a:gd name="csX1196" fmla="*/ 53377 w 526002"/>
              <a:gd name="csY1196" fmla="*/ 296478 h 442443"/>
              <a:gd name="csX1197" fmla="*/ 53280 w 526002"/>
              <a:gd name="csY1197" fmla="*/ 296377 h 442443"/>
              <a:gd name="csX1198" fmla="*/ 53193 w 526002"/>
              <a:gd name="csY1198" fmla="*/ 296283 h 442443"/>
              <a:gd name="csX1199" fmla="*/ 53092 w 526002"/>
              <a:gd name="csY1199" fmla="*/ 296167 h 442443"/>
              <a:gd name="csX1200" fmla="*/ 52975 w 526002"/>
              <a:gd name="csY1200" fmla="*/ 296040 h 442443"/>
              <a:gd name="csX1201" fmla="*/ 52864 w 526002"/>
              <a:gd name="csY1201" fmla="*/ 295908 h 442443"/>
              <a:gd name="csX1202" fmla="*/ 52743 w 526002"/>
              <a:gd name="csY1202" fmla="*/ 295781 h 442443"/>
              <a:gd name="csX1203" fmla="*/ 52660 w 526002"/>
              <a:gd name="csY1203" fmla="*/ 295693 h 442443"/>
              <a:gd name="csX1204" fmla="*/ 52535 w 526002"/>
              <a:gd name="csY1204" fmla="*/ 295553 h 442443"/>
              <a:gd name="csX1205" fmla="*/ 52434 w 526002"/>
              <a:gd name="csY1205" fmla="*/ 295439 h 442443"/>
              <a:gd name="csX1206" fmla="*/ 52338 w 526002"/>
              <a:gd name="csY1206" fmla="*/ 295329 h 442443"/>
              <a:gd name="csX1207" fmla="*/ 52053 w 526002"/>
              <a:gd name="csY1207" fmla="*/ 295029 h 442443"/>
              <a:gd name="csX1208" fmla="*/ 51950 w 526002"/>
              <a:gd name="csY1208" fmla="*/ 294915 h 442443"/>
              <a:gd name="csX1209" fmla="*/ 51847 w 526002"/>
              <a:gd name="csY1209" fmla="*/ 294794 h 442443"/>
              <a:gd name="csX1210" fmla="*/ 51816 w 526002"/>
              <a:gd name="csY1210" fmla="*/ 294762 h 442443"/>
              <a:gd name="csX1211" fmla="*/ 51798 w 526002"/>
              <a:gd name="csY1211" fmla="*/ 294742 h 442443"/>
              <a:gd name="csX1212" fmla="*/ 51673 w 526002"/>
              <a:gd name="csY1212" fmla="*/ 294608 h 442443"/>
              <a:gd name="csX1213" fmla="*/ 51553 w 526002"/>
              <a:gd name="csY1213" fmla="*/ 294481 h 442443"/>
              <a:gd name="csX1214" fmla="*/ 51217 w 526002"/>
              <a:gd name="csY1214" fmla="*/ 294110 h 442443"/>
              <a:gd name="csX1215" fmla="*/ 51097 w 526002"/>
              <a:gd name="csY1215" fmla="*/ 293970 h 442443"/>
              <a:gd name="csX1216" fmla="*/ 50873 w 526002"/>
              <a:gd name="csY1216" fmla="*/ 293727 h 442443"/>
              <a:gd name="csX1217" fmla="*/ 50816 w 526002"/>
              <a:gd name="csY1217" fmla="*/ 293665 h 442443"/>
              <a:gd name="csX1218" fmla="*/ 50582 w 526002"/>
              <a:gd name="csY1218" fmla="*/ 293420 h 442443"/>
              <a:gd name="csX1219" fmla="*/ 50476 w 526002"/>
              <a:gd name="csY1219" fmla="*/ 293299 h 442443"/>
              <a:gd name="csX1220" fmla="*/ 50266 w 526002"/>
              <a:gd name="csY1220" fmla="*/ 293071 h 442443"/>
              <a:gd name="csX1221" fmla="*/ 50194 w 526002"/>
              <a:gd name="csY1221" fmla="*/ 292992 h 442443"/>
              <a:gd name="csX1222" fmla="*/ 50062 w 526002"/>
              <a:gd name="csY1222" fmla="*/ 292854 h 442443"/>
              <a:gd name="csX1223" fmla="*/ 50029 w 526002"/>
              <a:gd name="csY1223" fmla="*/ 292817 h 442443"/>
              <a:gd name="csX1224" fmla="*/ 49937 w 526002"/>
              <a:gd name="csY1224" fmla="*/ 292716 h 442443"/>
              <a:gd name="csX1225" fmla="*/ 49808 w 526002"/>
              <a:gd name="csY1225" fmla="*/ 292572 h 442443"/>
              <a:gd name="csX1226" fmla="*/ 49685 w 526002"/>
              <a:gd name="csY1226" fmla="*/ 292442 h 442443"/>
              <a:gd name="csX1227" fmla="*/ 49564 w 526002"/>
              <a:gd name="csY1227" fmla="*/ 292315 h 442443"/>
              <a:gd name="csX1228" fmla="*/ 49474 w 526002"/>
              <a:gd name="csY1228" fmla="*/ 292219 h 442443"/>
              <a:gd name="csX1229" fmla="*/ 49391 w 526002"/>
              <a:gd name="csY1229" fmla="*/ 292116 h 442443"/>
              <a:gd name="csX1230" fmla="*/ 49203 w 526002"/>
              <a:gd name="csY1230" fmla="*/ 291912 h 442443"/>
              <a:gd name="csX1231" fmla="*/ 49121 w 526002"/>
              <a:gd name="csY1231" fmla="*/ 291824 h 442443"/>
              <a:gd name="csX1232" fmla="*/ 49007 w 526002"/>
              <a:gd name="csY1232" fmla="*/ 291701 h 442443"/>
              <a:gd name="csX1233" fmla="*/ 48904 w 526002"/>
              <a:gd name="csY1233" fmla="*/ 291589 h 442443"/>
              <a:gd name="csX1234" fmla="*/ 48830 w 526002"/>
              <a:gd name="csY1234" fmla="*/ 291500 h 442443"/>
              <a:gd name="csX1235" fmla="*/ 48747 w 526002"/>
              <a:gd name="csY1235" fmla="*/ 291421 h 442443"/>
              <a:gd name="csX1236" fmla="*/ 48650 w 526002"/>
              <a:gd name="csY1236" fmla="*/ 291309 h 442443"/>
              <a:gd name="csX1237" fmla="*/ 48551 w 526002"/>
              <a:gd name="csY1237" fmla="*/ 291204 h 442443"/>
              <a:gd name="csX1238" fmla="*/ 48459 w 526002"/>
              <a:gd name="csY1238" fmla="*/ 291098 h 442443"/>
              <a:gd name="csX1239" fmla="*/ 48380 w 526002"/>
              <a:gd name="csY1239" fmla="*/ 291015 h 442443"/>
              <a:gd name="csX1240" fmla="*/ 48277 w 526002"/>
              <a:gd name="csY1240" fmla="*/ 290903 h 442443"/>
              <a:gd name="csX1241" fmla="*/ 48161 w 526002"/>
              <a:gd name="csY1241" fmla="*/ 290774 h 442443"/>
              <a:gd name="csX1242" fmla="*/ 48073 w 526002"/>
              <a:gd name="csY1242" fmla="*/ 290682 h 442443"/>
              <a:gd name="csX1243" fmla="*/ 48069 w 526002"/>
              <a:gd name="csY1243" fmla="*/ 290677 h 442443"/>
              <a:gd name="csX1244" fmla="*/ 48006 w 526002"/>
              <a:gd name="csY1244" fmla="*/ 290605 h 442443"/>
              <a:gd name="csX1245" fmla="*/ 47929 w 526002"/>
              <a:gd name="csY1245" fmla="*/ 290517 h 442443"/>
              <a:gd name="csX1246" fmla="*/ 47843 w 526002"/>
              <a:gd name="csY1246" fmla="*/ 290423 h 442443"/>
              <a:gd name="csX1247" fmla="*/ 47771 w 526002"/>
              <a:gd name="csY1247" fmla="*/ 290342 h 442443"/>
              <a:gd name="csX1248" fmla="*/ 47705 w 526002"/>
              <a:gd name="csY1248" fmla="*/ 290272 h 442443"/>
              <a:gd name="csX1249" fmla="*/ 47576 w 526002"/>
              <a:gd name="csY1249" fmla="*/ 290129 h 442443"/>
              <a:gd name="csX1250" fmla="*/ 47464 w 526002"/>
              <a:gd name="csY1250" fmla="*/ 290020 h 442443"/>
              <a:gd name="csX1251" fmla="*/ 47400 w 526002"/>
              <a:gd name="csY1251" fmla="*/ 289941 h 442443"/>
              <a:gd name="csX1252" fmla="*/ 47291 w 526002"/>
              <a:gd name="csY1252" fmla="*/ 289816 h 442443"/>
              <a:gd name="csX1253" fmla="*/ 47223 w 526002"/>
              <a:gd name="csY1253" fmla="*/ 289741 h 442443"/>
              <a:gd name="csX1254" fmla="*/ 47153 w 526002"/>
              <a:gd name="csY1254" fmla="*/ 289662 h 442443"/>
              <a:gd name="csX1255" fmla="*/ 47074 w 526002"/>
              <a:gd name="csY1255" fmla="*/ 289581 h 442443"/>
              <a:gd name="csX1256" fmla="*/ 46990 w 526002"/>
              <a:gd name="csY1256" fmla="*/ 289487 h 442443"/>
              <a:gd name="csX1257" fmla="*/ 46896 w 526002"/>
              <a:gd name="csY1257" fmla="*/ 289377 h 442443"/>
              <a:gd name="csX1258" fmla="*/ 46800 w 526002"/>
              <a:gd name="csY1258" fmla="*/ 289270 h 442443"/>
              <a:gd name="csX1259" fmla="*/ 46708 w 526002"/>
              <a:gd name="csY1259" fmla="*/ 289171 h 442443"/>
              <a:gd name="csX1260" fmla="*/ 46635 w 526002"/>
              <a:gd name="csY1260" fmla="*/ 289086 h 442443"/>
              <a:gd name="csX1261" fmla="*/ 46556 w 526002"/>
              <a:gd name="csY1261" fmla="*/ 289009 h 442443"/>
              <a:gd name="csX1262" fmla="*/ 46455 w 526002"/>
              <a:gd name="csY1262" fmla="*/ 288895 h 442443"/>
              <a:gd name="csX1263" fmla="*/ 46366 w 526002"/>
              <a:gd name="csY1263" fmla="*/ 288792 h 442443"/>
              <a:gd name="csX1264" fmla="*/ 46269 w 526002"/>
              <a:gd name="csY1264" fmla="*/ 288687 h 442443"/>
              <a:gd name="csX1265" fmla="*/ 46210 w 526002"/>
              <a:gd name="csY1265" fmla="*/ 288619 h 442443"/>
              <a:gd name="csX1266" fmla="*/ 46078 w 526002"/>
              <a:gd name="csY1266" fmla="*/ 288474 h 442443"/>
              <a:gd name="csX1267" fmla="*/ 45954 w 526002"/>
              <a:gd name="csY1267" fmla="*/ 288340 h 442443"/>
              <a:gd name="csX1268" fmla="*/ 45850 w 526002"/>
              <a:gd name="csY1268" fmla="*/ 288224 h 442443"/>
              <a:gd name="csX1269" fmla="*/ 45732 w 526002"/>
              <a:gd name="csY1269" fmla="*/ 288092 h 442443"/>
              <a:gd name="csX1270" fmla="*/ 45612 w 526002"/>
              <a:gd name="csY1270" fmla="*/ 287967 h 442443"/>
              <a:gd name="csX1271" fmla="*/ 45493 w 526002"/>
              <a:gd name="csY1271" fmla="*/ 287836 h 442443"/>
              <a:gd name="csX1272" fmla="*/ 45366 w 526002"/>
              <a:gd name="csY1272" fmla="*/ 287696 h 442443"/>
              <a:gd name="csX1273" fmla="*/ 45250 w 526002"/>
              <a:gd name="csY1273" fmla="*/ 287568 h 442443"/>
              <a:gd name="csX1274" fmla="*/ 45134 w 526002"/>
              <a:gd name="csY1274" fmla="*/ 287441 h 442443"/>
              <a:gd name="csX1275" fmla="*/ 45026 w 526002"/>
              <a:gd name="csY1275" fmla="*/ 287316 h 442443"/>
              <a:gd name="csX1276" fmla="*/ 44906 w 526002"/>
              <a:gd name="csY1276" fmla="*/ 287187 h 442443"/>
              <a:gd name="csX1277" fmla="*/ 44801 w 526002"/>
              <a:gd name="csY1277" fmla="*/ 287064 h 442443"/>
              <a:gd name="csX1278" fmla="*/ 44680 w 526002"/>
              <a:gd name="csY1278" fmla="*/ 286928 h 442443"/>
              <a:gd name="csX1279" fmla="*/ 44568 w 526002"/>
              <a:gd name="csY1279" fmla="*/ 286806 h 442443"/>
              <a:gd name="csX1280" fmla="*/ 44450 w 526002"/>
              <a:gd name="csY1280" fmla="*/ 286681 h 442443"/>
              <a:gd name="csX1281" fmla="*/ 44101 w 526002"/>
              <a:gd name="csY1281" fmla="*/ 286290 h 442443"/>
              <a:gd name="csX1282" fmla="*/ 43755 w 526002"/>
              <a:gd name="csY1282" fmla="*/ 285913 h 442443"/>
              <a:gd name="csX1283" fmla="*/ 39870 w 526002"/>
              <a:gd name="csY1283" fmla="*/ 281518 h 442443"/>
              <a:gd name="csX1284" fmla="*/ 35669 w 526002"/>
              <a:gd name="csY1284" fmla="*/ 276793 h 442443"/>
              <a:gd name="csX1285" fmla="*/ 31254 w 526002"/>
              <a:gd name="csY1285" fmla="*/ 271964 h 442443"/>
              <a:gd name="csX1286" fmla="*/ 31190 w 526002"/>
              <a:gd name="csY1286" fmla="*/ 271889 h 442443"/>
              <a:gd name="csX1287" fmla="*/ 27275 w 526002"/>
              <a:gd name="csY1287" fmla="*/ 267662 h 442443"/>
              <a:gd name="csX1288" fmla="*/ 31734 w 526002"/>
              <a:gd name="csY1288" fmla="*/ 264273 h 442443"/>
              <a:gd name="csX1289" fmla="*/ 32131 w 526002"/>
              <a:gd name="csY1289" fmla="*/ 263955 h 442443"/>
              <a:gd name="csX1290" fmla="*/ 33435 w 526002"/>
              <a:gd name="csY1290" fmla="*/ 262655 h 442443"/>
              <a:gd name="csX1291" fmla="*/ 33622 w 526002"/>
              <a:gd name="csY1291" fmla="*/ 262475 h 442443"/>
              <a:gd name="csX1292" fmla="*/ 33558 w 526002"/>
              <a:gd name="csY1292" fmla="*/ 262390 h 442443"/>
              <a:gd name="csX1293" fmla="*/ 33255 w 526002"/>
              <a:gd name="csY1293" fmla="*/ 261988 h 442443"/>
              <a:gd name="csX1294" fmla="*/ 33157 w 526002"/>
              <a:gd name="csY1294" fmla="*/ 261857 h 442443"/>
              <a:gd name="csX1295" fmla="*/ 32694 w 526002"/>
              <a:gd name="csY1295" fmla="*/ 261245 h 442443"/>
              <a:gd name="csX1296" fmla="*/ 32681 w 526002"/>
              <a:gd name="csY1296" fmla="*/ 261043 h 442443"/>
              <a:gd name="csX1297" fmla="*/ 32598 w 526002"/>
              <a:gd name="csY1297" fmla="*/ 259807 h 442443"/>
              <a:gd name="csX1298" fmla="*/ 32105 w 526002"/>
              <a:gd name="csY1298" fmla="*/ 259790 h 442443"/>
              <a:gd name="csX1299" fmla="*/ 31579 w 526002"/>
              <a:gd name="csY1299" fmla="*/ 259770 h 442443"/>
              <a:gd name="csX1300" fmla="*/ 31425 w 526002"/>
              <a:gd name="csY1300" fmla="*/ 258967 h 442443"/>
              <a:gd name="csX1301" fmla="*/ 31206 w 526002"/>
              <a:gd name="csY1301" fmla="*/ 258832 h 442443"/>
              <a:gd name="csX1302" fmla="*/ 30535 w 526002"/>
              <a:gd name="csY1302" fmla="*/ 258415 h 442443"/>
              <a:gd name="csX1303" fmla="*/ 30528 w 526002"/>
              <a:gd name="csY1303" fmla="*/ 258408 h 442443"/>
              <a:gd name="csX1304" fmla="*/ 30265 w 526002"/>
              <a:gd name="csY1304" fmla="*/ 258104 h 442443"/>
              <a:gd name="csX1305" fmla="*/ 29447 w 526002"/>
              <a:gd name="csY1305" fmla="*/ 257141 h 442443"/>
              <a:gd name="csX1306" fmla="*/ 28733 w 526002"/>
              <a:gd name="csY1306" fmla="*/ 256306 h 442443"/>
              <a:gd name="csX1307" fmla="*/ 27950 w 526002"/>
              <a:gd name="csY1307" fmla="*/ 255359 h 442443"/>
              <a:gd name="csX1308" fmla="*/ 27218 w 526002"/>
              <a:gd name="csY1308" fmla="*/ 254497 h 442443"/>
              <a:gd name="csX1309" fmla="*/ 26674 w 526002"/>
              <a:gd name="csY1309" fmla="*/ 253840 h 442443"/>
              <a:gd name="csX1310" fmla="*/ 25916 w 526002"/>
              <a:gd name="csY1310" fmla="*/ 252947 h 442443"/>
              <a:gd name="csX1311" fmla="*/ 25216 w 526002"/>
              <a:gd name="csY1311" fmla="*/ 252103 h 442443"/>
              <a:gd name="csX1312" fmla="*/ 24462 w 526002"/>
              <a:gd name="csY1312" fmla="*/ 251209 h 442443"/>
              <a:gd name="csX1313" fmla="*/ 23730 w 526002"/>
              <a:gd name="csY1313" fmla="*/ 250334 h 442443"/>
              <a:gd name="csX1314" fmla="*/ 22987 w 526002"/>
              <a:gd name="csY1314" fmla="*/ 249442 h 442443"/>
              <a:gd name="csX1315" fmla="*/ 22228 w 526002"/>
              <a:gd name="csY1315" fmla="*/ 248494 h 442443"/>
              <a:gd name="csX1316" fmla="*/ 21963 w 526002"/>
              <a:gd name="csY1316" fmla="*/ 248170 h 442443"/>
              <a:gd name="csX1317" fmla="*/ 21353 w 526002"/>
              <a:gd name="csY1317" fmla="*/ 247412 h 442443"/>
              <a:gd name="csX1318" fmla="*/ 21252 w 526002"/>
              <a:gd name="csY1318" fmla="*/ 247273 h 442443"/>
              <a:gd name="csX1319" fmla="*/ 20553 w 526002"/>
              <a:gd name="csY1319" fmla="*/ 246412 h 442443"/>
              <a:gd name="csX1320" fmla="*/ 20187 w 526002"/>
              <a:gd name="csY1320" fmla="*/ 245945 h 442443"/>
              <a:gd name="csX1321" fmla="*/ 19924 w 526002"/>
              <a:gd name="csY1321" fmla="*/ 245629 h 442443"/>
              <a:gd name="csX1322" fmla="*/ 19856 w 526002"/>
              <a:gd name="csY1322" fmla="*/ 245531 h 442443"/>
              <a:gd name="csX1323" fmla="*/ 19137 w 526002"/>
              <a:gd name="csY1323" fmla="*/ 244647 h 442443"/>
              <a:gd name="csX1324" fmla="*/ 18488 w 526002"/>
              <a:gd name="csY1324" fmla="*/ 243838 h 442443"/>
              <a:gd name="csX1325" fmla="*/ 18418 w 526002"/>
              <a:gd name="csY1325" fmla="*/ 243737 h 442443"/>
              <a:gd name="csX1326" fmla="*/ 18056 w 526002"/>
              <a:gd name="csY1326" fmla="*/ 243303 h 442443"/>
              <a:gd name="csX1327" fmla="*/ 17743 w 526002"/>
              <a:gd name="csY1327" fmla="*/ 242906 h 442443"/>
              <a:gd name="csX1328" fmla="*/ 17491 w 526002"/>
              <a:gd name="csY1328" fmla="*/ 242606 h 442443"/>
              <a:gd name="csX1329" fmla="*/ 17440 w 526002"/>
              <a:gd name="csY1329" fmla="*/ 242531 h 442443"/>
              <a:gd name="csX1330" fmla="*/ 17015 w 526002"/>
              <a:gd name="csY1330" fmla="*/ 242007 h 442443"/>
              <a:gd name="csX1331" fmla="*/ 16414 w 526002"/>
              <a:gd name="csY1331" fmla="*/ 241247 h 442443"/>
              <a:gd name="csX1332" fmla="*/ 15673 w 526002"/>
              <a:gd name="csY1332" fmla="*/ 240328 h 442443"/>
              <a:gd name="csX1333" fmla="*/ 15072 w 526002"/>
              <a:gd name="csY1333" fmla="*/ 239578 h 442443"/>
              <a:gd name="csX1334" fmla="*/ 14923 w 526002"/>
              <a:gd name="csY1334" fmla="*/ 239390 h 442443"/>
              <a:gd name="csX1335" fmla="*/ 14741 w 526002"/>
              <a:gd name="csY1335" fmla="*/ 239158 h 442443"/>
              <a:gd name="csX1336" fmla="*/ 14518 w 526002"/>
              <a:gd name="csY1336" fmla="*/ 238875 h 442443"/>
              <a:gd name="csX1337" fmla="*/ 14165 w 526002"/>
              <a:gd name="csY1337" fmla="*/ 238443 h 442443"/>
              <a:gd name="csX1338" fmla="*/ 13472 w 526002"/>
              <a:gd name="csY1338" fmla="*/ 237572 h 442443"/>
              <a:gd name="csX1339" fmla="*/ 12852 w 526002"/>
              <a:gd name="csY1339" fmla="*/ 236796 h 442443"/>
              <a:gd name="csX1340" fmla="*/ 12599 w 526002"/>
              <a:gd name="csY1340" fmla="*/ 236481 h 442443"/>
              <a:gd name="csX1341" fmla="*/ 12350 w 526002"/>
              <a:gd name="csY1341" fmla="*/ 236171 h 442443"/>
              <a:gd name="csX1342" fmla="*/ 11891 w 526002"/>
              <a:gd name="csY1342" fmla="*/ 235595 h 442443"/>
              <a:gd name="csX1343" fmla="*/ 11387 w 526002"/>
              <a:gd name="csY1343" fmla="*/ 234963 h 442443"/>
              <a:gd name="csX1344" fmla="*/ 11152 w 526002"/>
              <a:gd name="csY1344" fmla="*/ 234604 h 442443"/>
              <a:gd name="csX1345" fmla="*/ 10894 w 526002"/>
              <a:gd name="csY1345" fmla="*/ 234279 h 442443"/>
              <a:gd name="csX1346" fmla="*/ 10368 w 526002"/>
              <a:gd name="csY1346" fmla="*/ 233628 h 442443"/>
              <a:gd name="csX1347" fmla="*/ 9898 w 526002"/>
              <a:gd name="csY1347" fmla="*/ 233048 h 442443"/>
              <a:gd name="csX1348" fmla="*/ 9344 w 526002"/>
              <a:gd name="csY1348" fmla="*/ 232359 h 442443"/>
              <a:gd name="csX1349" fmla="*/ 8835 w 526002"/>
              <a:gd name="csY1349" fmla="*/ 231721 h 442443"/>
              <a:gd name="csX1350" fmla="*/ 8302 w 526002"/>
              <a:gd name="csY1350" fmla="*/ 231048 h 442443"/>
              <a:gd name="csX1351" fmla="*/ 7811 w 526002"/>
              <a:gd name="csY1351" fmla="*/ 230423 h 442443"/>
              <a:gd name="csX1352" fmla="*/ 7241 w 526002"/>
              <a:gd name="csY1352" fmla="*/ 229697 h 442443"/>
              <a:gd name="csX1353" fmla="*/ 6741 w 526002"/>
              <a:gd name="csY1353" fmla="*/ 229066 h 442443"/>
              <a:gd name="csX1354" fmla="*/ 6200 w 526002"/>
              <a:gd name="csY1354" fmla="*/ 228375 h 442443"/>
              <a:gd name="csX1355" fmla="*/ 5724 w 526002"/>
              <a:gd name="csY1355" fmla="*/ 227770 h 442443"/>
              <a:gd name="csX1356" fmla="*/ 5192 w 526002"/>
              <a:gd name="csY1356" fmla="*/ 227104 h 442443"/>
              <a:gd name="csX1357" fmla="*/ 4646 w 526002"/>
              <a:gd name="csY1357" fmla="*/ 226407 h 442443"/>
              <a:gd name="csX1358" fmla="*/ 4113 w 526002"/>
              <a:gd name="csY1358" fmla="*/ 225725 h 442443"/>
              <a:gd name="csX1359" fmla="*/ 3611 w 526002"/>
              <a:gd name="csY1359" fmla="*/ 225089 h 442443"/>
              <a:gd name="csX1360" fmla="*/ 3185 w 526002"/>
              <a:gd name="csY1360" fmla="*/ 224541 h 442443"/>
              <a:gd name="csX1361" fmla="*/ 2705 w 526002"/>
              <a:gd name="csY1361" fmla="*/ 223927 h 442443"/>
              <a:gd name="csX1362" fmla="*/ 2155 w 526002"/>
              <a:gd name="csY1362" fmla="*/ 223228 h 442443"/>
              <a:gd name="csX1363" fmla="*/ 1616 w 526002"/>
              <a:gd name="csY1363" fmla="*/ 222544 h 442443"/>
              <a:gd name="csX1364" fmla="*/ 1094 w 526002"/>
              <a:gd name="csY1364" fmla="*/ 221886 h 442443"/>
              <a:gd name="csX1365" fmla="*/ 585 w 526002"/>
              <a:gd name="csY1365" fmla="*/ 221235 h 442443"/>
              <a:gd name="csX1366" fmla="*/ 265 w 526002"/>
              <a:gd name="csY1366" fmla="*/ 220814 h 442443"/>
              <a:gd name="csX1367" fmla="*/ 228 w 526002"/>
              <a:gd name="csY1367" fmla="*/ 220757 h 442443"/>
              <a:gd name="csX1368" fmla="*/ 0 w 526002"/>
              <a:gd name="csY1368" fmla="*/ 220468 h 442443"/>
              <a:gd name="csX1369" fmla="*/ 85 w 526002"/>
              <a:gd name="csY1369" fmla="*/ 220470 h 442443"/>
              <a:gd name="csX1370" fmla="*/ 217 w 526002"/>
              <a:gd name="csY1370" fmla="*/ 219363 h 442443"/>
              <a:gd name="csX1371" fmla="*/ 267 w 526002"/>
              <a:gd name="csY1371" fmla="*/ 219041 h 442443"/>
              <a:gd name="csX1372" fmla="*/ 309 w 526002"/>
              <a:gd name="csY1372" fmla="*/ 218793 h 442443"/>
              <a:gd name="csX1373" fmla="*/ 327 w 526002"/>
              <a:gd name="csY1373" fmla="*/ 218657 h 442443"/>
              <a:gd name="csX1374" fmla="*/ 134 w 526002"/>
              <a:gd name="csY1374" fmla="*/ 218657 h 442443"/>
              <a:gd name="csX1375" fmla="*/ 151 w 526002"/>
              <a:gd name="csY1375" fmla="*/ 218585 h 442443"/>
              <a:gd name="csX1376" fmla="*/ 193 w 526002"/>
              <a:gd name="csY1376" fmla="*/ 218407 h 442443"/>
              <a:gd name="csX1377" fmla="*/ 335 w 526002"/>
              <a:gd name="csY1377" fmla="*/ 217907 h 442443"/>
              <a:gd name="csX1378" fmla="*/ 609 w 526002"/>
              <a:gd name="csY1378" fmla="*/ 217089 h 442443"/>
              <a:gd name="csX1379" fmla="*/ 1225 w 526002"/>
              <a:gd name="csY1379" fmla="*/ 216874 h 442443"/>
              <a:gd name="csX1380" fmla="*/ 2078 w 526002"/>
              <a:gd name="csY1380" fmla="*/ 216635 h 442443"/>
              <a:gd name="csX1381" fmla="*/ 2756 w 526002"/>
              <a:gd name="csY1381" fmla="*/ 216629 h 442443"/>
              <a:gd name="csX1382" fmla="*/ 3534 w 526002"/>
              <a:gd name="csY1382" fmla="*/ 216872 h 442443"/>
              <a:gd name="csX1383" fmla="*/ 3563 w 526002"/>
              <a:gd name="csY1383" fmla="*/ 216855 h 442443"/>
              <a:gd name="csX1384" fmla="*/ 3641 w 526002"/>
              <a:gd name="csY1384" fmla="*/ 216804 h 442443"/>
              <a:gd name="csX1385" fmla="*/ 3773 w 526002"/>
              <a:gd name="csY1385" fmla="*/ 216719 h 442443"/>
              <a:gd name="csX1386" fmla="*/ 3865 w 526002"/>
              <a:gd name="csY1386" fmla="*/ 216546 h 442443"/>
              <a:gd name="csX1387" fmla="*/ 3940 w 526002"/>
              <a:gd name="csY1387" fmla="*/ 216609 h 442443"/>
              <a:gd name="csX1388" fmla="*/ 3986 w 526002"/>
              <a:gd name="csY1388" fmla="*/ 216760 h 442443"/>
              <a:gd name="csX1389" fmla="*/ 4091 w 526002"/>
              <a:gd name="csY1389" fmla="*/ 217002 h 442443"/>
              <a:gd name="csX1390" fmla="*/ 4361 w 526002"/>
              <a:gd name="csY1390" fmla="*/ 217225 h 442443"/>
              <a:gd name="csX1391" fmla="*/ 5001 w 526002"/>
              <a:gd name="csY1391" fmla="*/ 217368 h 442443"/>
              <a:gd name="csX1392" fmla="*/ 5323 w 526002"/>
              <a:gd name="csY1392" fmla="*/ 217230 h 442443"/>
              <a:gd name="csX1393" fmla="*/ 5523 w 526002"/>
              <a:gd name="csY1393" fmla="*/ 217129 h 442443"/>
              <a:gd name="csX1394" fmla="*/ 6202 w 526002"/>
              <a:gd name="csY1394" fmla="*/ 216881 h 442443"/>
              <a:gd name="csX1395" fmla="*/ 6873 w 526002"/>
              <a:gd name="csY1395" fmla="*/ 216914 h 442443"/>
              <a:gd name="csX1396" fmla="*/ 7557 w 526002"/>
              <a:gd name="csY1396" fmla="*/ 216866 h 442443"/>
              <a:gd name="csX1397" fmla="*/ 7899 w 526002"/>
              <a:gd name="csY1397" fmla="*/ 216835 h 442443"/>
              <a:gd name="csX1398" fmla="*/ 8375 w 526002"/>
              <a:gd name="csY1398" fmla="*/ 216918 h 442443"/>
              <a:gd name="csX1399" fmla="*/ 9190 w 526002"/>
              <a:gd name="csY1399" fmla="*/ 216942 h 442443"/>
              <a:gd name="csX1400" fmla="*/ 9999 w 526002"/>
              <a:gd name="csY1400" fmla="*/ 216728 h 442443"/>
              <a:gd name="csX1401" fmla="*/ 10225 w 526002"/>
              <a:gd name="csY1401" fmla="*/ 216618 h 442443"/>
              <a:gd name="csX1402" fmla="*/ 11201 w 526002"/>
              <a:gd name="csY1402" fmla="*/ 215892 h 442443"/>
              <a:gd name="csX1403" fmla="*/ 11659 w 526002"/>
              <a:gd name="csY1403" fmla="*/ 215546 h 442443"/>
              <a:gd name="csX1404" fmla="*/ 11867 w 526002"/>
              <a:gd name="csY1404" fmla="*/ 215239 h 442443"/>
              <a:gd name="csX1405" fmla="*/ 12025 w 526002"/>
              <a:gd name="csY1405" fmla="*/ 215079 h 442443"/>
              <a:gd name="csX1406" fmla="*/ 12264 w 526002"/>
              <a:gd name="csY1406" fmla="*/ 214871 h 442443"/>
              <a:gd name="csX1407" fmla="*/ 12619 w 526002"/>
              <a:gd name="csY1407" fmla="*/ 214610 h 442443"/>
              <a:gd name="csX1408" fmla="*/ 12819 w 526002"/>
              <a:gd name="csY1408" fmla="*/ 214459 h 442443"/>
              <a:gd name="csX1409" fmla="*/ 13189 w 526002"/>
              <a:gd name="csY1409" fmla="*/ 214077 h 442443"/>
              <a:gd name="csX1410" fmla="*/ 13200 w 526002"/>
              <a:gd name="csY1410" fmla="*/ 214027 h 442443"/>
              <a:gd name="csX1411" fmla="*/ 13389 w 526002"/>
              <a:gd name="csY1411" fmla="*/ 213555 h 442443"/>
              <a:gd name="csX1412" fmla="*/ 13597 w 526002"/>
              <a:gd name="csY1412" fmla="*/ 213240 h 442443"/>
              <a:gd name="csX1413" fmla="*/ 13691 w 526002"/>
              <a:gd name="csY1413" fmla="*/ 213097 h 442443"/>
              <a:gd name="csX1414" fmla="*/ 13998 w 526002"/>
              <a:gd name="csY1414" fmla="*/ 212808 h 442443"/>
              <a:gd name="csX1415" fmla="*/ 15147 w 526002"/>
              <a:gd name="csY1415" fmla="*/ 212266 h 442443"/>
              <a:gd name="csX1416" fmla="*/ 16289 w 526002"/>
              <a:gd name="csY1416" fmla="*/ 211784 h 442443"/>
              <a:gd name="csX1417" fmla="*/ 16646 w 526002"/>
              <a:gd name="csY1417" fmla="*/ 211644 h 442443"/>
              <a:gd name="csX1418" fmla="*/ 17550 w 526002"/>
              <a:gd name="csY1418" fmla="*/ 210914 h 442443"/>
              <a:gd name="csX1419" fmla="*/ 18407 w 526002"/>
              <a:gd name="csY1419" fmla="*/ 210346 h 442443"/>
              <a:gd name="csX1420" fmla="*/ 19255 w 526002"/>
              <a:gd name="csY1420" fmla="*/ 209778 h 442443"/>
              <a:gd name="csX1421" fmla="*/ 19790 w 526002"/>
              <a:gd name="csY1421" fmla="*/ 209429 h 442443"/>
              <a:gd name="csX1422" fmla="*/ 20001 w 526002"/>
              <a:gd name="csY1422" fmla="*/ 208793 h 442443"/>
              <a:gd name="csX1423" fmla="*/ 20283 w 526002"/>
              <a:gd name="csY1423" fmla="*/ 208425 h 442443"/>
              <a:gd name="csX1424" fmla="*/ 20577 w 526002"/>
              <a:gd name="csY1424" fmla="*/ 208298 h 442443"/>
              <a:gd name="csX1425" fmla="*/ 20840 w 526002"/>
              <a:gd name="csY1425" fmla="*/ 208127 h 442443"/>
              <a:gd name="csX1426" fmla="*/ 21068 w 526002"/>
              <a:gd name="csY1426" fmla="*/ 207914 h 442443"/>
              <a:gd name="csX1427" fmla="*/ 21364 w 526002"/>
              <a:gd name="csY1427" fmla="*/ 207586 h 442443"/>
              <a:gd name="csX1428" fmla="*/ 21564 w 526002"/>
              <a:gd name="csY1428" fmla="*/ 207268 h 442443"/>
              <a:gd name="csX1429" fmla="*/ 21807 w 526002"/>
              <a:gd name="csY1429" fmla="*/ 206989 h 442443"/>
              <a:gd name="csX1430" fmla="*/ 22072 w 526002"/>
              <a:gd name="csY1430" fmla="*/ 206766 h 442443"/>
              <a:gd name="csX1431" fmla="*/ 22322 w 526002"/>
              <a:gd name="csY1431" fmla="*/ 206134 h 442443"/>
              <a:gd name="csX1432" fmla="*/ 22292 w 526002"/>
              <a:gd name="csY1432" fmla="*/ 205713 h 442443"/>
              <a:gd name="csX1433" fmla="*/ 22506 w 526002"/>
              <a:gd name="csY1433" fmla="*/ 205045 h 442443"/>
              <a:gd name="csX1434" fmla="*/ 22932 w 526002"/>
              <a:gd name="csY1434" fmla="*/ 204586 h 442443"/>
              <a:gd name="csX1435" fmla="*/ 23245 w 526002"/>
              <a:gd name="csY1435" fmla="*/ 204304 h 442443"/>
              <a:gd name="csX1436" fmla="*/ 23572 w 526002"/>
              <a:gd name="csY1436" fmla="*/ 204071 h 442443"/>
              <a:gd name="csX1437" fmla="*/ 23769 w 526002"/>
              <a:gd name="csY1437" fmla="*/ 203841 h 442443"/>
              <a:gd name="csX1438" fmla="*/ 23752 w 526002"/>
              <a:gd name="csY1438" fmla="*/ 203422 h 442443"/>
              <a:gd name="csX1439" fmla="*/ 23653 w 526002"/>
              <a:gd name="csY1439" fmla="*/ 203357 h 442443"/>
              <a:gd name="csX1440" fmla="*/ 23502 w 526002"/>
              <a:gd name="csY1440" fmla="*/ 203034 h 442443"/>
              <a:gd name="csX1441" fmla="*/ 23055 w 526002"/>
              <a:gd name="csY1441" fmla="*/ 202263 h 442443"/>
              <a:gd name="csX1442" fmla="*/ 23004 w 526002"/>
              <a:gd name="csY1442" fmla="*/ 202046 h 442443"/>
              <a:gd name="csX1443" fmla="*/ 22991 w 526002"/>
              <a:gd name="csY1443" fmla="*/ 201861 h 442443"/>
              <a:gd name="csX1444" fmla="*/ 23022 w 526002"/>
              <a:gd name="csY1444" fmla="*/ 201745 h 442443"/>
              <a:gd name="csX1445" fmla="*/ 23298 w 526002"/>
              <a:gd name="csY1445" fmla="*/ 201368 h 442443"/>
              <a:gd name="csX1446" fmla="*/ 23548 w 526002"/>
              <a:gd name="csY1446" fmla="*/ 200982 h 442443"/>
              <a:gd name="csX1447" fmla="*/ 23653 w 526002"/>
              <a:gd name="csY1447" fmla="*/ 200250 h 442443"/>
              <a:gd name="csX1448" fmla="*/ 23587 w 526002"/>
              <a:gd name="csY1448" fmla="*/ 199649 h 442443"/>
              <a:gd name="csX1449" fmla="*/ 23445 w 526002"/>
              <a:gd name="csY1449" fmla="*/ 199077 h 442443"/>
              <a:gd name="csX1450" fmla="*/ 23465 w 526002"/>
              <a:gd name="csY1450" fmla="*/ 198965 h 442443"/>
              <a:gd name="csX1451" fmla="*/ 23554 w 526002"/>
              <a:gd name="csY1451" fmla="*/ 198588 h 442443"/>
              <a:gd name="csX1452" fmla="*/ 23629 w 526002"/>
              <a:gd name="csY1452" fmla="*/ 198341 h 442443"/>
              <a:gd name="csX1453" fmla="*/ 23763 w 526002"/>
              <a:gd name="csY1453" fmla="*/ 198080 h 442443"/>
              <a:gd name="csX1454" fmla="*/ 23934 w 526002"/>
              <a:gd name="csY1454" fmla="*/ 197823 h 442443"/>
              <a:gd name="csX1455" fmla="*/ 24089 w 526002"/>
              <a:gd name="csY1455" fmla="*/ 197564 h 442443"/>
              <a:gd name="csX1456" fmla="*/ 24120 w 526002"/>
              <a:gd name="csY1456" fmla="*/ 197240 h 442443"/>
              <a:gd name="csX1457" fmla="*/ 24127 w 526002"/>
              <a:gd name="csY1457" fmla="*/ 196418 h 442443"/>
              <a:gd name="csX1458" fmla="*/ 24267 w 526002"/>
              <a:gd name="csY1458" fmla="*/ 196122 h 442443"/>
              <a:gd name="csX1459" fmla="*/ 24447 w 526002"/>
              <a:gd name="csY1459" fmla="*/ 195775 h 442443"/>
              <a:gd name="csX1460" fmla="*/ 24850 w 526002"/>
              <a:gd name="csY1460" fmla="*/ 195102 h 442443"/>
              <a:gd name="csX1461" fmla="*/ 24923 w 526002"/>
              <a:gd name="csY1461" fmla="*/ 194820 h 442443"/>
              <a:gd name="csX1462" fmla="*/ 24898 w 526002"/>
              <a:gd name="csY1462" fmla="*/ 194662 h 442443"/>
              <a:gd name="csX1463" fmla="*/ 24870 w 526002"/>
              <a:gd name="csY1463" fmla="*/ 194574 h 442443"/>
              <a:gd name="csX1464" fmla="*/ 24791 w 526002"/>
              <a:gd name="csY1464" fmla="*/ 194454 h 442443"/>
              <a:gd name="csX1465" fmla="*/ 24431 w 526002"/>
              <a:gd name="csY1465" fmla="*/ 193954 h 442443"/>
              <a:gd name="csX1466" fmla="*/ 24296 w 526002"/>
              <a:gd name="csY1466" fmla="*/ 193713 h 442443"/>
              <a:gd name="csX1467" fmla="*/ 24190 w 526002"/>
              <a:gd name="csY1467" fmla="*/ 193471 h 442443"/>
              <a:gd name="csX1468" fmla="*/ 24089 w 526002"/>
              <a:gd name="csY1468" fmla="*/ 193156 h 442443"/>
              <a:gd name="csX1469" fmla="*/ 23890 w 526002"/>
              <a:gd name="csY1469" fmla="*/ 192220 h 442443"/>
              <a:gd name="csX1470" fmla="*/ 23820 w 526002"/>
              <a:gd name="csY1470" fmla="*/ 191702 h 442443"/>
              <a:gd name="csX1471" fmla="*/ 23936 w 526002"/>
              <a:gd name="csY1471" fmla="*/ 191174 h 442443"/>
              <a:gd name="csX1472" fmla="*/ 24087 w 526002"/>
              <a:gd name="csY1472" fmla="*/ 190753 h 442443"/>
              <a:gd name="csX1473" fmla="*/ 23975 w 526002"/>
              <a:gd name="csY1473" fmla="*/ 190332 h 442443"/>
              <a:gd name="csX1474" fmla="*/ 23590 w 526002"/>
              <a:gd name="csY1474" fmla="*/ 189201 h 442443"/>
              <a:gd name="csX1475" fmla="*/ 23305 w 526002"/>
              <a:gd name="csY1475" fmla="*/ 188563 h 442443"/>
              <a:gd name="csX1476" fmla="*/ 22899 w 526002"/>
              <a:gd name="csY1476" fmla="*/ 187835 h 442443"/>
              <a:gd name="csX1477" fmla="*/ 22640 w 526002"/>
              <a:gd name="csY1477" fmla="*/ 187429 h 442443"/>
              <a:gd name="csX1478" fmla="*/ 22419 w 526002"/>
              <a:gd name="csY1478" fmla="*/ 187208 h 442443"/>
              <a:gd name="csX1479" fmla="*/ 22092 w 526002"/>
              <a:gd name="csY1479" fmla="*/ 186892 h 442443"/>
              <a:gd name="csX1480" fmla="*/ 22022 w 526002"/>
              <a:gd name="csY1480" fmla="*/ 186789 h 442443"/>
              <a:gd name="csX1481" fmla="*/ 21998 w 526002"/>
              <a:gd name="csY1481" fmla="*/ 186660 h 442443"/>
              <a:gd name="csX1482" fmla="*/ 21993 w 526002"/>
              <a:gd name="csY1482" fmla="*/ 186502 h 442443"/>
              <a:gd name="csX1483" fmla="*/ 22090 w 526002"/>
              <a:gd name="csY1483" fmla="*/ 186263 h 442443"/>
              <a:gd name="csX1484" fmla="*/ 22208 w 526002"/>
              <a:gd name="csY1484" fmla="*/ 186033 h 442443"/>
              <a:gd name="csX1485" fmla="*/ 22357 w 526002"/>
              <a:gd name="csY1485" fmla="*/ 185840 h 442443"/>
              <a:gd name="csX1486" fmla="*/ 23103 w 526002"/>
              <a:gd name="csY1486" fmla="*/ 185055 h 442443"/>
              <a:gd name="csX1487" fmla="*/ 23177 w 526002"/>
              <a:gd name="csY1487" fmla="*/ 184976 h 442443"/>
              <a:gd name="csX1488" fmla="*/ 23263 w 526002"/>
              <a:gd name="csY1488" fmla="*/ 184884 h 442443"/>
              <a:gd name="csX1489" fmla="*/ 23377 w 526002"/>
              <a:gd name="csY1489" fmla="*/ 184755 h 442443"/>
              <a:gd name="csX1490" fmla="*/ 23715 w 526002"/>
              <a:gd name="csY1490" fmla="*/ 184202 h 442443"/>
              <a:gd name="csX1491" fmla="*/ 24068 w 526002"/>
              <a:gd name="csY1491" fmla="*/ 183816 h 442443"/>
              <a:gd name="csX1492" fmla="*/ 24280 w 526002"/>
              <a:gd name="csY1492" fmla="*/ 183194 h 442443"/>
              <a:gd name="csX1493" fmla="*/ 24368 w 526002"/>
              <a:gd name="csY1493" fmla="*/ 182994 h 442443"/>
              <a:gd name="csX1494" fmla="*/ 24758 w 526002"/>
              <a:gd name="csY1494" fmla="*/ 182330 h 442443"/>
              <a:gd name="csX1495" fmla="*/ 25504 w 526002"/>
              <a:gd name="csY1495" fmla="*/ 181069 h 442443"/>
              <a:gd name="csX1496" fmla="*/ 25574 w 526002"/>
              <a:gd name="csY1496" fmla="*/ 180642 h 442443"/>
              <a:gd name="csX1497" fmla="*/ 25628 w 526002"/>
              <a:gd name="csY1497" fmla="*/ 180304 h 442443"/>
              <a:gd name="csX1498" fmla="*/ 25637 w 526002"/>
              <a:gd name="csY1498" fmla="*/ 180241 h 442443"/>
              <a:gd name="csX1499" fmla="*/ 25944 w 526002"/>
              <a:gd name="csY1499" fmla="*/ 179432 h 442443"/>
              <a:gd name="csX1500" fmla="*/ 26087 w 526002"/>
              <a:gd name="csY1500" fmla="*/ 179035 h 442443"/>
              <a:gd name="csX1501" fmla="*/ 26411 w 526002"/>
              <a:gd name="csY1501" fmla="*/ 178656 h 442443"/>
              <a:gd name="csX1502" fmla="*/ 26694 w 526002"/>
              <a:gd name="csY1502" fmla="*/ 178480 h 442443"/>
              <a:gd name="csX1503" fmla="*/ 26834 w 526002"/>
              <a:gd name="csY1503" fmla="*/ 178392 h 442443"/>
              <a:gd name="csX1504" fmla="*/ 26957 w 526002"/>
              <a:gd name="csY1504" fmla="*/ 178316 h 442443"/>
              <a:gd name="csX1505" fmla="*/ 27547 w 526002"/>
              <a:gd name="csY1505" fmla="*/ 177950 h 442443"/>
              <a:gd name="csX1506" fmla="*/ 28695 w 526002"/>
              <a:gd name="csY1506" fmla="*/ 177075 h 442443"/>
              <a:gd name="csX1507" fmla="*/ 29261 w 526002"/>
              <a:gd name="csY1507" fmla="*/ 175481 h 442443"/>
              <a:gd name="csX1508" fmla="*/ 29421 w 526002"/>
              <a:gd name="csY1508" fmla="*/ 175203 h 442443"/>
              <a:gd name="csX1509" fmla="*/ 29535 w 526002"/>
              <a:gd name="csY1509" fmla="*/ 175073 h 442443"/>
              <a:gd name="csX1510" fmla="*/ 29814 w 526002"/>
              <a:gd name="csY1510" fmla="*/ 174723 h 442443"/>
              <a:gd name="csX1511" fmla="*/ 29899 w 526002"/>
              <a:gd name="csY1511" fmla="*/ 174609 h 442443"/>
              <a:gd name="csX1512" fmla="*/ 30160 w 526002"/>
              <a:gd name="csY1512" fmla="*/ 174102 h 442443"/>
              <a:gd name="csX1513" fmla="*/ 30278 w 526002"/>
              <a:gd name="csY1513" fmla="*/ 173732 h 442443"/>
              <a:gd name="csX1514" fmla="*/ 30504 w 526002"/>
              <a:gd name="csY1514" fmla="*/ 172785 h 442443"/>
              <a:gd name="csX1515" fmla="*/ 30623 w 526002"/>
              <a:gd name="csY1515" fmla="*/ 172480 h 442443"/>
              <a:gd name="csX1516" fmla="*/ 30754 w 526002"/>
              <a:gd name="csY1516" fmla="*/ 172361 h 442443"/>
              <a:gd name="csX1517" fmla="*/ 31223 w 526002"/>
              <a:gd name="csY1517" fmla="*/ 172048 h 442443"/>
              <a:gd name="csX1518" fmla="*/ 31504 w 526002"/>
              <a:gd name="csY1518" fmla="*/ 171778 h 442443"/>
              <a:gd name="csX1519" fmla="*/ 31537 w 526002"/>
              <a:gd name="csY1519" fmla="*/ 171228 h 442443"/>
              <a:gd name="csX1520" fmla="*/ 31475 w 526002"/>
              <a:gd name="csY1520" fmla="*/ 170803 h 442443"/>
              <a:gd name="csX1521" fmla="*/ 31596 w 526002"/>
              <a:gd name="csY1521" fmla="*/ 170428 h 442443"/>
              <a:gd name="csX1522" fmla="*/ 31741 w 526002"/>
              <a:gd name="csY1522" fmla="*/ 170222 h 442443"/>
              <a:gd name="csX1523" fmla="*/ 31785 w 526002"/>
              <a:gd name="csY1523" fmla="*/ 170140 h 442443"/>
              <a:gd name="csX1524" fmla="*/ 31960 w 526002"/>
              <a:gd name="csY1524" fmla="*/ 170048 h 442443"/>
              <a:gd name="csX1525" fmla="*/ 32591 w 526002"/>
              <a:gd name="csY1525" fmla="*/ 169901 h 442443"/>
              <a:gd name="csX1526" fmla="*/ 33527 w 526002"/>
              <a:gd name="csY1526" fmla="*/ 169897 h 442443"/>
              <a:gd name="csX1527" fmla="*/ 33913 w 526002"/>
              <a:gd name="csY1527" fmla="*/ 169989 h 442443"/>
              <a:gd name="csX1528" fmla="*/ 34255 w 526002"/>
              <a:gd name="csY1528" fmla="*/ 170191 h 442443"/>
              <a:gd name="csX1529" fmla="*/ 34402 w 526002"/>
              <a:gd name="csY1529" fmla="*/ 170331 h 442443"/>
              <a:gd name="csX1530" fmla="*/ 34439 w 526002"/>
              <a:gd name="csY1530" fmla="*/ 170169 h 442443"/>
              <a:gd name="csX1531" fmla="*/ 34288 w 526002"/>
              <a:gd name="csY1531" fmla="*/ 169722 h 442443"/>
              <a:gd name="csX1532" fmla="*/ 34198 w 526002"/>
              <a:gd name="csY1532" fmla="*/ 169213 h 442443"/>
              <a:gd name="csX1533" fmla="*/ 34115 w 526002"/>
              <a:gd name="csY1533" fmla="*/ 168604 h 442443"/>
              <a:gd name="csX1534" fmla="*/ 34051 w 526002"/>
              <a:gd name="csY1534" fmla="*/ 168135 h 442443"/>
              <a:gd name="csX1535" fmla="*/ 34027 w 526002"/>
              <a:gd name="csY1535" fmla="*/ 167961 h 442443"/>
              <a:gd name="csX1536" fmla="*/ 34018 w 526002"/>
              <a:gd name="csY1536" fmla="*/ 167896 h 442443"/>
              <a:gd name="csX1537" fmla="*/ 33843 w 526002"/>
              <a:gd name="csY1537" fmla="*/ 166819 h 442443"/>
              <a:gd name="csX1538" fmla="*/ 33707 w 526002"/>
              <a:gd name="csY1538" fmla="*/ 166571 h 442443"/>
              <a:gd name="csX1539" fmla="*/ 33398 w 526002"/>
              <a:gd name="csY1539" fmla="*/ 165164 h 442443"/>
              <a:gd name="csX1540" fmla="*/ 33446 w 526002"/>
              <a:gd name="csY1540" fmla="*/ 165118 h 442443"/>
              <a:gd name="csX1541" fmla="*/ 33455 w 526002"/>
              <a:gd name="csY1541" fmla="*/ 165109 h 442443"/>
              <a:gd name="csX1542" fmla="*/ 33536 w 526002"/>
              <a:gd name="csY1542" fmla="*/ 165043 h 442443"/>
              <a:gd name="csX1543" fmla="*/ 33540 w 526002"/>
              <a:gd name="csY1543" fmla="*/ 165039 h 442443"/>
              <a:gd name="csX1544" fmla="*/ 33604 w 526002"/>
              <a:gd name="csY1544" fmla="*/ 164988 h 442443"/>
              <a:gd name="csX1545" fmla="*/ 33635 w 526002"/>
              <a:gd name="csY1545" fmla="*/ 164962 h 442443"/>
              <a:gd name="csX1546" fmla="*/ 33729 w 526002"/>
              <a:gd name="csY1546" fmla="*/ 164881 h 442443"/>
              <a:gd name="csX1547" fmla="*/ 34431 w 526002"/>
              <a:gd name="csY1547" fmla="*/ 164278 h 442443"/>
              <a:gd name="csX1548" fmla="*/ 34560 w 526002"/>
              <a:gd name="csY1548" fmla="*/ 164182 h 442443"/>
              <a:gd name="csX1549" fmla="*/ 34593 w 526002"/>
              <a:gd name="csY1549" fmla="*/ 164175 h 442443"/>
              <a:gd name="csX1550" fmla="*/ 34733 w 526002"/>
              <a:gd name="csY1550" fmla="*/ 164028 h 442443"/>
              <a:gd name="csX1551" fmla="*/ 35908 w 526002"/>
              <a:gd name="csY1551" fmla="*/ 162754 h 442443"/>
              <a:gd name="csX1552" fmla="*/ 36908 w 526002"/>
              <a:gd name="csY1552" fmla="*/ 159286 h 442443"/>
              <a:gd name="csX1553" fmla="*/ 36417 w 526002"/>
              <a:gd name="csY1553" fmla="*/ 158168 h 442443"/>
              <a:gd name="csX1554" fmla="*/ 36288 w 526002"/>
              <a:gd name="csY1554" fmla="*/ 157863 h 442443"/>
              <a:gd name="csX1555" fmla="*/ 36178 w 526002"/>
              <a:gd name="csY1555" fmla="*/ 157712 h 442443"/>
              <a:gd name="csX1556" fmla="*/ 35948 w 526002"/>
              <a:gd name="csY1556" fmla="*/ 157377 h 442443"/>
              <a:gd name="csX1557" fmla="*/ 35906 w 526002"/>
              <a:gd name="csY1557" fmla="*/ 157291 h 442443"/>
              <a:gd name="csX1558" fmla="*/ 35858 w 526002"/>
              <a:gd name="csY1558" fmla="*/ 157192 h 442443"/>
              <a:gd name="csX1559" fmla="*/ 35509 w 526002"/>
              <a:gd name="csY1559" fmla="*/ 156462 h 442443"/>
              <a:gd name="csX1560" fmla="*/ 34981 w 526002"/>
              <a:gd name="csY1560" fmla="*/ 155314 h 442443"/>
              <a:gd name="csX1561" fmla="*/ 34909 w 526002"/>
              <a:gd name="csY1561" fmla="*/ 155099 h 442443"/>
              <a:gd name="csX1562" fmla="*/ 34499 w 526002"/>
              <a:gd name="csY1562" fmla="*/ 153889 h 442443"/>
              <a:gd name="csX1563" fmla="*/ 34841 w 526002"/>
              <a:gd name="csY1563" fmla="*/ 152707 h 442443"/>
              <a:gd name="csX1564" fmla="*/ 35244 w 526002"/>
              <a:gd name="csY1564" fmla="*/ 152067 h 442443"/>
              <a:gd name="csX1565" fmla="*/ 35963 w 526002"/>
              <a:gd name="csY1565" fmla="*/ 151370 h 442443"/>
              <a:gd name="csX1566" fmla="*/ 36013 w 526002"/>
              <a:gd name="csY1566" fmla="*/ 151321 h 442443"/>
              <a:gd name="csX1567" fmla="*/ 36248 w 526002"/>
              <a:gd name="csY1567" fmla="*/ 151335 h 442443"/>
              <a:gd name="csX1568" fmla="*/ 37568 w 526002"/>
              <a:gd name="csY1568" fmla="*/ 150363 h 442443"/>
              <a:gd name="csX1569" fmla="*/ 37627 w 526002"/>
              <a:gd name="csY1569" fmla="*/ 150273 h 442443"/>
              <a:gd name="csX1570" fmla="*/ 37717 w 526002"/>
              <a:gd name="csY1570" fmla="*/ 150140 h 442443"/>
              <a:gd name="csX1571" fmla="*/ 37557 w 526002"/>
              <a:gd name="csY1571" fmla="*/ 149986 h 442443"/>
              <a:gd name="csX1572" fmla="*/ 37717 w 526002"/>
              <a:gd name="csY1572" fmla="*/ 149533 h 442443"/>
              <a:gd name="csX1573" fmla="*/ 37831 w 526002"/>
              <a:gd name="csY1573" fmla="*/ 149193 h 442443"/>
              <a:gd name="csX1574" fmla="*/ 37809 w 526002"/>
              <a:gd name="csY1574" fmla="*/ 148761 h 442443"/>
              <a:gd name="csX1575" fmla="*/ 37807 w 526002"/>
              <a:gd name="csY1575" fmla="*/ 148693 h 442443"/>
              <a:gd name="csX1576" fmla="*/ 37787 w 526002"/>
              <a:gd name="csY1576" fmla="*/ 148360 h 442443"/>
              <a:gd name="csX1577" fmla="*/ 37542 w 526002"/>
              <a:gd name="csY1577" fmla="*/ 147432 h 442443"/>
              <a:gd name="csX1578" fmla="*/ 37404 w 526002"/>
              <a:gd name="csY1578" fmla="*/ 146981 h 442443"/>
              <a:gd name="csX1579" fmla="*/ 37515 w 526002"/>
              <a:gd name="csY1579" fmla="*/ 145898 h 442443"/>
              <a:gd name="csX1580" fmla="*/ 37496 w 526002"/>
              <a:gd name="csY1580" fmla="*/ 145760 h 442443"/>
              <a:gd name="csX1581" fmla="*/ 37382 w 526002"/>
              <a:gd name="csY1581" fmla="*/ 145183 h 442443"/>
              <a:gd name="csX1582" fmla="*/ 37292 w 526002"/>
              <a:gd name="csY1582" fmla="*/ 144641 h 442443"/>
              <a:gd name="csX1583" fmla="*/ 37270 w 526002"/>
              <a:gd name="csY1583" fmla="*/ 144505 h 442443"/>
              <a:gd name="csX1584" fmla="*/ 37270 w 526002"/>
              <a:gd name="csY1584" fmla="*/ 144477 h 442443"/>
              <a:gd name="csX1585" fmla="*/ 37270 w 526002"/>
              <a:gd name="csY1585" fmla="*/ 144431 h 442443"/>
              <a:gd name="csX1586" fmla="*/ 37268 w 526002"/>
              <a:gd name="csY1586" fmla="*/ 144117 h 442443"/>
              <a:gd name="csX1587" fmla="*/ 37268 w 526002"/>
              <a:gd name="csY1587" fmla="*/ 143964 h 442443"/>
              <a:gd name="csX1588" fmla="*/ 37268 w 526002"/>
              <a:gd name="csY1588" fmla="*/ 143650 h 442443"/>
              <a:gd name="csX1589" fmla="*/ 37908 w 526002"/>
              <a:gd name="csY1589" fmla="*/ 142942 h 442443"/>
              <a:gd name="csX1590" fmla="*/ 38405 w 526002"/>
              <a:gd name="csY1590" fmla="*/ 142403 h 442443"/>
              <a:gd name="csX1591" fmla="*/ 39076 w 526002"/>
              <a:gd name="csY1591" fmla="*/ 141664 h 442443"/>
              <a:gd name="csX1592" fmla="*/ 39252 w 526002"/>
              <a:gd name="csY1592" fmla="*/ 141322 h 442443"/>
              <a:gd name="csX1593" fmla="*/ 39473 w 526002"/>
              <a:gd name="csY1593" fmla="*/ 141026 h 442443"/>
              <a:gd name="csX1594" fmla="*/ 39743 w 526002"/>
              <a:gd name="csY1594" fmla="*/ 140776 h 442443"/>
              <a:gd name="csX1595" fmla="*/ 40148 w 526002"/>
              <a:gd name="csY1595" fmla="*/ 140125 h 442443"/>
              <a:gd name="csX1596" fmla="*/ 40264 w 526002"/>
              <a:gd name="csY1596" fmla="*/ 140119 h 442443"/>
              <a:gd name="csX1597" fmla="*/ 41299 w 526002"/>
              <a:gd name="csY1597" fmla="*/ 140090 h 442443"/>
              <a:gd name="csX1598" fmla="*/ 43551 w 526002"/>
              <a:gd name="csY1598" fmla="*/ 140086 h 442443"/>
              <a:gd name="csX1599" fmla="*/ 44246 w 526002"/>
              <a:gd name="csY1599" fmla="*/ 141101 h 442443"/>
              <a:gd name="csX1600" fmla="*/ 44419 w 526002"/>
              <a:gd name="csY1600" fmla="*/ 141425 h 442443"/>
              <a:gd name="csX1601" fmla="*/ 45370 w 526002"/>
              <a:gd name="csY1601" fmla="*/ 141382 h 442443"/>
              <a:gd name="csX1602" fmla="*/ 45546 w 526002"/>
              <a:gd name="csY1602" fmla="*/ 141309 h 442443"/>
              <a:gd name="csX1603" fmla="*/ 45491 w 526002"/>
              <a:gd name="csY1603" fmla="*/ 141184 h 442443"/>
              <a:gd name="csX1604" fmla="*/ 45302 w 526002"/>
              <a:gd name="csY1604" fmla="*/ 140752 h 442443"/>
              <a:gd name="csX1605" fmla="*/ 45182 w 526002"/>
              <a:gd name="csY1605" fmla="*/ 140476 h 442443"/>
              <a:gd name="csX1606" fmla="*/ 45138 w 526002"/>
              <a:gd name="csY1606" fmla="*/ 140382 h 442443"/>
              <a:gd name="csX1607" fmla="*/ 45235 w 526002"/>
              <a:gd name="csY1607" fmla="*/ 140364 h 442443"/>
              <a:gd name="csX1608" fmla="*/ 45368 w 526002"/>
              <a:gd name="csY1608" fmla="*/ 140331 h 442443"/>
              <a:gd name="csX1609" fmla="*/ 45294 w 526002"/>
              <a:gd name="csY1609" fmla="*/ 140174 h 442443"/>
              <a:gd name="csX1610" fmla="*/ 45256 w 526002"/>
              <a:gd name="csY1610" fmla="*/ 140101 h 442443"/>
              <a:gd name="csX1611" fmla="*/ 44993 w 526002"/>
              <a:gd name="csY1611" fmla="*/ 139652 h 442443"/>
              <a:gd name="csX1612" fmla="*/ 44899 w 526002"/>
              <a:gd name="csY1612" fmla="*/ 139525 h 442443"/>
              <a:gd name="csX1613" fmla="*/ 44570 w 526002"/>
              <a:gd name="csY1613" fmla="*/ 139123 h 442443"/>
              <a:gd name="csX1614" fmla="*/ 44629 w 526002"/>
              <a:gd name="csY1614" fmla="*/ 139086 h 442443"/>
              <a:gd name="csX1615" fmla="*/ 44634 w 526002"/>
              <a:gd name="csY1615" fmla="*/ 139027 h 442443"/>
              <a:gd name="csX1616" fmla="*/ 44636 w 526002"/>
              <a:gd name="csY1616" fmla="*/ 138944 h 442443"/>
              <a:gd name="csX1617" fmla="*/ 44671 w 526002"/>
              <a:gd name="csY1617" fmla="*/ 138284 h 442443"/>
              <a:gd name="csX1618" fmla="*/ 44733 w 526002"/>
              <a:gd name="csY1618" fmla="*/ 138233 h 442443"/>
              <a:gd name="csX1619" fmla="*/ 44735 w 526002"/>
              <a:gd name="csY1619" fmla="*/ 137970 h 442443"/>
              <a:gd name="csX1620" fmla="*/ 44526 w 526002"/>
              <a:gd name="csY1620" fmla="*/ 137264 h 442443"/>
              <a:gd name="csX1621" fmla="*/ 44498 w 526002"/>
              <a:gd name="csY1621" fmla="*/ 137196 h 442443"/>
              <a:gd name="csX1622" fmla="*/ 44342 w 526002"/>
              <a:gd name="csY1622" fmla="*/ 136920 h 442443"/>
              <a:gd name="csX1623" fmla="*/ 44255 w 526002"/>
              <a:gd name="csY1623" fmla="*/ 136738 h 442443"/>
              <a:gd name="csX1624" fmla="*/ 44116 w 526002"/>
              <a:gd name="csY1624" fmla="*/ 136398 h 442443"/>
              <a:gd name="csX1625" fmla="*/ 43930 w 526002"/>
              <a:gd name="csY1625" fmla="*/ 136129 h 442443"/>
              <a:gd name="csX1626" fmla="*/ 43647 w 526002"/>
              <a:gd name="csY1626" fmla="*/ 135791 h 442443"/>
              <a:gd name="csX1627" fmla="*/ 43478 w 526002"/>
              <a:gd name="csY1627" fmla="*/ 135600 h 442443"/>
              <a:gd name="csX1628" fmla="*/ 43639 w 526002"/>
              <a:gd name="csY1628" fmla="*/ 135383 h 442443"/>
              <a:gd name="csX1629" fmla="*/ 44763 w 526002"/>
              <a:gd name="csY1629" fmla="*/ 135103 h 442443"/>
              <a:gd name="csX1630" fmla="*/ 45053 w 526002"/>
              <a:gd name="csY1630" fmla="*/ 134914 h 442443"/>
              <a:gd name="csX1631" fmla="*/ 45068 w 526002"/>
              <a:gd name="csY1631" fmla="*/ 134596 h 442443"/>
              <a:gd name="csX1632" fmla="*/ 45088 w 526002"/>
              <a:gd name="csY1632" fmla="*/ 134197 h 442443"/>
              <a:gd name="csX1633" fmla="*/ 45022 w 526002"/>
              <a:gd name="csY1633" fmla="*/ 133426 h 442443"/>
              <a:gd name="csX1634" fmla="*/ 44781 w 526002"/>
              <a:gd name="csY1634" fmla="*/ 132474 h 442443"/>
              <a:gd name="csX1635" fmla="*/ 45039 w 526002"/>
              <a:gd name="csY1635" fmla="*/ 131479 h 442443"/>
              <a:gd name="csX1636" fmla="*/ 44969 w 526002"/>
              <a:gd name="csY1636" fmla="*/ 130490 h 442443"/>
              <a:gd name="csX1637" fmla="*/ 44991 w 526002"/>
              <a:gd name="csY1637" fmla="*/ 130459 h 442443"/>
              <a:gd name="csX1638" fmla="*/ 45182 w 526002"/>
              <a:gd name="csY1638" fmla="*/ 130200 h 442443"/>
              <a:gd name="csX1639" fmla="*/ 45653 w 526002"/>
              <a:gd name="csY1639" fmla="*/ 129896 h 442443"/>
              <a:gd name="csX1640" fmla="*/ 45809 w 526002"/>
              <a:gd name="csY1640" fmla="*/ 129786 h 442443"/>
              <a:gd name="csX1641" fmla="*/ 46092 w 526002"/>
              <a:gd name="csY1641" fmla="*/ 128887 h 442443"/>
              <a:gd name="csX1642" fmla="*/ 46103 w 526002"/>
              <a:gd name="csY1642" fmla="*/ 128480 h 442443"/>
              <a:gd name="csX1643" fmla="*/ 46118 w 526002"/>
              <a:gd name="csY1643" fmla="*/ 127899 h 442443"/>
              <a:gd name="csX1644" fmla="*/ 46144 w 526002"/>
              <a:gd name="csY1644" fmla="*/ 127754 h 442443"/>
              <a:gd name="csX1645" fmla="*/ 45750 w 526002"/>
              <a:gd name="csY1645" fmla="*/ 127265 h 442443"/>
              <a:gd name="csX1646" fmla="*/ 45324 w 526002"/>
              <a:gd name="csY1646" fmla="*/ 127302 h 442443"/>
              <a:gd name="csX1647" fmla="*/ 44972 w 526002"/>
              <a:gd name="csY1647" fmla="*/ 127155 h 442443"/>
              <a:gd name="csX1648" fmla="*/ 44985 w 526002"/>
              <a:gd name="csY1648" fmla="*/ 127105 h 442443"/>
              <a:gd name="csX1649" fmla="*/ 45982 w 526002"/>
              <a:gd name="csY1649" fmla="*/ 127138 h 442443"/>
              <a:gd name="csX1650" fmla="*/ 46879 w 526002"/>
              <a:gd name="csY1650" fmla="*/ 127193 h 442443"/>
              <a:gd name="csX1651" fmla="*/ 47258 w 526002"/>
              <a:gd name="csY1651" fmla="*/ 126941 h 442443"/>
              <a:gd name="csX1652" fmla="*/ 47870 w 526002"/>
              <a:gd name="csY1652" fmla="*/ 126219 h 442443"/>
              <a:gd name="csX1653" fmla="*/ 48234 w 526002"/>
              <a:gd name="csY1653" fmla="*/ 125307 h 442443"/>
              <a:gd name="csX1654" fmla="*/ 48301 w 526002"/>
              <a:gd name="csY1654" fmla="*/ 124174 h 442443"/>
              <a:gd name="csX1655" fmla="*/ 47889 w 526002"/>
              <a:gd name="csY1655" fmla="*/ 122911 h 442443"/>
              <a:gd name="csX1656" fmla="*/ 46911 w 526002"/>
              <a:gd name="csY1656" fmla="*/ 120502 h 442443"/>
              <a:gd name="csX1657" fmla="*/ 46791 w 526002"/>
              <a:gd name="csY1657" fmla="*/ 119528 h 442443"/>
              <a:gd name="csX1658" fmla="*/ 47155 w 526002"/>
              <a:gd name="csY1658" fmla="*/ 118928 h 442443"/>
              <a:gd name="csX1659" fmla="*/ 47637 w 526002"/>
              <a:gd name="csY1659" fmla="*/ 118588 h 442443"/>
              <a:gd name="csX1660" fmla="*/ 48249 w 526002"/>
              <a:gd name="csY1660" fmla="*/ 118467 h 442443"/>
              <a:gd name="csX1661" fmla="*/ 49023 w 526002"/>
              <a:gd name="csY1661" fmla="*/ 118542 h 442443"/>
              <a:gd name="csX1662" fmla="*/ 50176 w 526002"/>
              <a:gd name="csY1662" fmla="*/ 119004 h 442443"/>
              <a:gd name="csX1663" fmla="*/ 50606 w 526002"/>
              <a:gd name="csY1663" fmla="*/ 119375 h 442443"/>
              <a:gd name="csX1664" fmla="*/ 51649 w 526002"/>
              <a:gd name="csY1664" fmla="*/ 120039 h 442443"/>
              <a:gd name="csX1665" fmla="*/ 52671 w 526002"/>
              <a:gd name="csY1665" fmla="*/ 120144 h 442443"/>
              <a:gd name="csX1666" fmla="*/ 54151 w 526002"/>
              <a:gd name="csY1666" fmla="*/ 119877 h 442443"/>
              <a:gd name="csX1667" fmla="*/ 54591 w 526002"/>
              <a:gd name="csY1667" fmla="*/ 119419 h 442443"/>
              <a:gd name="csX1668" fmla="*/ 55050 w 526002"/>
              <a:gd name="csY1668" fmla="*/ 118412 h 442443"/>
              <a:gd name="csX1669" fmla="*/ 54964 w 526002"/>
              <a:gd name="csY1669" fmla="*/ 117818 h 442443"/>
              <a:gd name="csX1670" fmla="*/ 54618 w 526002"/>
              <a:gd name="csY1670" fmla="*/ 117299 h 442443"/>
              <a:gd name="csX1671" fmla="*/ 53795 w 526002"/>
              <a:gd name="csY1671" fmla="*/ 116463 h 442443"/>
              <a:gd name="csX1672" fmla="*/ 53480 w 526002"/>
              <a:gd name="csY1672" fmla="*/ 115972 h 442443"/>
              <a:gd name="csX1673" fmla="*/ 53098 w 526002"/>
              <a:gd name="csY1673" fmla="*/ 114835 h 442443"/>
              <a:gd name="csX1674" fmla="*/ 53004 w 526002"/>
              <a:gd name="csY1674" fmla="*/ 114433 h 442443"/>
              <a:gd name="csX1675" fmla="*/ 52548 w 526002"/>
              <a:gd name="csY1675" fmla="*/ 113591 h 442443"/>
              <a:gd name="csX1676" fmla="*/ 52090 w 526002"/>
              <a:gd name="csY1676" fmla="*/ 112690 h 442443"/>
              <a:gd name="csX1677" fmla="*/ 51842 w 526002"/>
              <a:gd name="csY1677" fmla="*/ 112460 h 442443"/>
              <a:gd name="csX1678" fmla="*/ 49856 w 526002"/>
              <a:gd name="csY1678" fmla="*/ 111579 h 442443"/>
              <a:gd name="csX1679" fmla="*/ 48766 w 526002"/>
              <a:gd name="csY1679" fmla="*/ 111412 h 442443"/>
              <a:gd name="csX1680" fmla="*/ 48060 w 526002"/>
              <a:gd name="csY1680" fmla="*/ 111224 h 442443"/>
              <a:gd name="csX1681" fmla="*/ 47633 w 526002"/>
              <a:gd name="csY1681" fmla="*/ 110921 h 442443"/>
              <a:gd name="csX1682" fmla="*/ 47212 w 526002"/>
              <a:gd name="csY1682" fmla="*/ 110592 h 442443"/>
              <a:gd name="csX1683" fmla="*/ 46811 w 526002"/>
              <a:gd name="csY1683" fmla="*/ 110307 h 442443"/>
              <a:gd name="csX1684" fmla="*/ 46300 w 526002"/>
              <a:gd name="csY1684" fmla="*/ 110014 h 442443"/>
              <a:gd name="csX1685" fmla="*/ 45877 w 526002"/>
              <a:gd name="csY1685" fmla="*/ 109731 h 442443"/>
              <a:gd name="csX1686" fmla="*/ 43899 w 526002"/>
              <a:gd name="csY1686" fmla="*/ 108049 h 442443"/>
              <a:gd name="csX1687" fmla="*/ 43847 w 526002"/>
              <a:gd name="csY1687" fmla="*/ 107994 h 442443"/>
              <a:gd name="csX1688" fmla="*/ 44070 w 526002"/>
              <a:gd name="csY1688" fmla="*/ 107848 h 442443"/>
              <a:gd name="csX1689" fmla="*/ 44616 w 526002"/>
              <a:gd name="csY1689" fmla="*/ 107694 h 442443"/>
              <a:gd name="csX1690" fmla="*/ 45259 w 526002"/>
              <a:gd name="csY1690" fmla="*/ 107670 h 442443"/>
              <a:gd name="csX1691" fmla="*/ 45309 w 526002"/>
              <a:gd name="csY1691" fmla="*/ 107258 h 442443"/>
              <a:gd name="csX1692" fmla="*/ 45815 w 526002"/>
              <a:gd name="csY1692" fmla="*/ 106782 h 442443"/>
              <a:gd name="csX1693" fmla="*/ 45818 w 526002"/>
              <a:gd name="csY1693" fmla="*/ 106780 h 442443"/>
              <a:gd name="csX1694" fmla="*/ 46302 w 526002"/>
              <a:gd name="csY1694" fmla="*/ 106287 h 442443"/>
              <a:gd name="csX1695" fmla="*/ 46541 w 526002"/>
              <a:gd name="csY1695" fmla="*/ 102902 h 442443"/>
              <a:gd name="csX1696" fmla="*/ 46870 w 526002"/>
              <a:gd name="csY1696" fmla="*/ 99723 h 442443"/>
              <a:gd name="csX1697" fmla="*/ 46870 w 526002"/>
              <a:gd name="csY1697" fmla="*/ 99714 h 442443"/>
              <a:gd name="csX1698" fmla="*/ 46898 w 526002"/>
              <a:gd name="csY1698" fmla="*/ 99444 h 442443"/>
              <a:gd name="csX1699" fmla="*/ 46940 w 526002"/>
              <a:gd name="csY1699" fmla="*/ 99383 h 442443"/>
              <a:gd name="csX1700" fmla="*/ 48483 w 526002"/>
              <a:gd name="csY1700" fmla="*/ 95783 h 442443"/>
              <a:gd name="csX1701" fmla="*/ 48527 w 526002"/>
              <a:gd name="csY1701" fmla="*/ 95682 h 442443"/>
              <a:gd name="csX1702" fmla="*/ 49036 w 526002"/>
              <a:gd name="csY1702" fmla="*/ 94573 h 442443"/>
              <a:gd name="csX1703" fmla="*/ 49588 w 526002"/>
              <a:gd name="csY1703" fmla="*/ 93409 h 442443"/>
              <a:gd name="csX1704" fmla="*/ 49801 w 526002"/>
              <a:gd name="csY1704" fmla="*/ 92977 h 442443"/>
              <a:gd name="csX1705" fmla="*/ 50360 w 526002"/>
              <a:gd name="csY1705" fmla="*/ 91824 h 442443"/>
              <a:gd name="csX1706" fmla="*/ 50584 w 526002"/>
              <a:gd name="csY1706" fmla="*/ 91365 h 442443"/>
              <a:gd name="csX1707" fmla="*/ 50630 w 526002"/>
              <a:gd name="csY1707" fmla="*/ 91273 h 442443"/>
              <a:gd name="csX1708" fmla="*/ 50889 w 526002"/>
              <a:gd name="csY1708" fmla="*/ 90745 h 442443"/>
              <a:gd name="csX1709" fmla="*/ 50917 w 526002"/>
              <a:gd name="csY1709" fmla="*/ 90686 h 442443"/>
              <a:gd name="csX1710" fmla="*/ 51139 w 526002"/>
              <a:gd name="csY1710" fmla="*/ 90237 h 442443"/>
              <a:gd name="csX1711" fmla="*/ 51518 w 526002"/>
              <a:gd name="csY1711" fmla="*/ 89467 h 442443"/>
              <a:gd name="csX1712" fmla="*/ 51603 w 526002"/>
              <a:gd name="csY1712" fmla="*/ 89292 h 442443"/>
              <a:gd name="csX1713" fmla="*/ 51715 w 526002"/>
              <a:gd name="csY1713" fmla="*/ 89061 h 442443"/>
              <a:gd name="csX1714" fmla="*/ 51792 w 526002"/>
              <a:gd name="csY1714" fmla="*/ 88904 h 442443"/>
              <a:gd name="csX1715" fmla="*/ 51844 w 526002"/>
              <a:gd name="csY1715" fmla="*/ 88798 h 442443"/>
              <a:gd name="csX1716" fmla="*/ 51917 w 526002"/>
              <a:gd name="csY1716" fmla="*/ 88649 h 442443"/>
              <a:gd name="csX1717" fmla="*/ 51958 w 526002"/>
              <a:gd name="csY1717" fmla="*/ 88566 h 442443"/>
              <a:gd name="csX1718" fmla="*/ 52011 w 526002"/>
              <a:gd name="csY1718" fmla="*/ 88456 h 442443"/>
              <a:gd name="csX1719" fmla="*/ 52068 w 526002"/>
              <a:gd name="csY1719" fmla="*/ 88340 h 442443"/>
              <a:gd name="csX1720" fmla="*/ 52107 w 526002"/>
              <a:gd name="csY1720" fmla="*/ 88261 h 442443"/>
              <a:gd name="csX1721" fmla="*/ 52193 w 526002"/>
              <a:gd name="csY1721" fmla="*/ 88086 h 442443"/>
              <a:gd name="csX1722" fmla="*/ 52311 w 526002"/>
              <a:gd name="csY1722" fmla="*/ 87842 h 442443"/>
              <a:gd name="csX1723" fmla="*/ 52381 w 526002"/>
              <a:gd name="csY1723" fmla="*/ 87702 h 442443"/>
              <a:gd name="csX1724" fmla="*/ 52443 w 526002"/>
              <a:gd name="csY1724" fmla="*/ 87579 h 442443"/>
              <a:gd name="csX1725" fmla="*/ 52520 w 526002"/>
              <a:gd name="csY1725" fmla="*/ 87422 h 442443"/>
              <a:gd name="csX1726" fmla="*/ 52616 w 526002"/>
              <a:gd name="csY1726" fmla="*/ 87226 h 442443"/>
              <a:gd name="csX1727" fmla="*/ 53581 w 526002"/>
              <a:gd name="csY1727" fmla="*/ 85229 h 442443"/>
              <a:gd name="csX1728" fmla="*/ 55747 w 526002"/>
              <a:gd name="csY1728" fmla="*/ 80785 h 442443"/>
              <a:gd name="csX1729" fmla="*/ 57211 w 526002"/>
              <a:gd name="csY1729" fmla="*/ 77848 h 442443"/>
              <a:gd name="csX1730" fmla="*/ 58634 w 526002"/>
              <a:gd name="csY1730" fmla="*/ 74943 h 442443"/>
              <a:gd name="csX1731" fmla="*/ 60309 w 526002"/>
              <a:gd name="csY1731" fmla="*/ 71507 h 442443"/>
              <a:gd name="csX1732" fmla="*/ 61227 w 526002"/>
              <a:gd name="csY1732" fmla="*/ 69635 h 442443"/>
              <a:gd name="csX1733" fmla="*/ 64599 w 526002"/>
              <a:gd name="csY1733" fmla="*/ 62773 h 442443"/>
              <a:gd name="csX1734" fmla="*/ 66908 w 526002"/>
              <a:gd name="csY1734" fmla="*/ 58066 h 442443"/>
              <a:gd name="csX1735" fmla="*/ 73097 w 526002"/>
              <a:gd name="csY1735" fmla="*/ 45587 h 442443"/>
              <a:gd name="csX1736" fmla="*/ 74835 w 526002"/>
              <a:gd name="csY1736" fmla="*/ 42023 h 442443"/>
              <a:gd name="csX1737" fmla="*/ 78402 w 526002"/>
              <a:gd name="csY1737" fmla="*/ 34691 h 442443"/>
              <a:gd name="csX1738" fmla="*/ 80660 w 526002"/>
              <a:gd name="csY1738" fmla="*/ 30024 h 442443"/>
              <a:gd name="csX1739" fmla="*/ 82278 w 526002"/>
              <a:gd name="csY1739" fmla="*/ 26700 h 442443"/>
              <a:gd name="csX1740" fmla="*/ 82081 w 526002"/>
              <a:gd name="csY1740" fmla="*/ 25672 h 442443"/>
              <a:gd name="csX1741" fmla="*/ 81871 w 526002"/>
              <a:gd name="csY1741" fmla="*/ 24795 h 442443"/>
              <a:gd name="csX1742" fmla="*/ 81612 w 526002"/>
              <a:gd name="csY1742" fmla="*/ 24453 h 442443"/>
              <a:gd name="csX1743" fmla="*/ 81428 w 526002"/>
              <a:gd name="csY1743" fmla="*/ 24210 h 442443"/>
              <a:gd name="csX1744" fmla="*/ 81149 w 526002"/>
              <a:gd name="csY1744" fmla="*/ 23850 h 442443"/>
              <a:gd name="csX1745" fmla="*/ 80575 w 526002"/>
              <a:gd name="csY1745" fmla="*/ 22314 h 442443"/>
              <a:gd name="csX1746" fmla="*/ 80371 w 526002"/>
              <a:gd name="csY1746" fmla="*/ 21763 h 442443"/>
              <a:gd name="csX1747" fmla="*/ 79935 w 526002"/>
              <a:gd name="csY1747" fmla="*/ 19260 h 442443"/>
              <a:gd name="csX1748" fmla="*/ 79924 w 526002"/>
              <a:gd name="csY1748" fmla="*/ 18854 h 442443"/>
              <a:gd name="csX1749" fmla="*/ 79911 w 526002"/>
              <a:gd name="csY1749" fmla="*/ 17006 h 442443"/>
              <a:gd name="csX1750" fmla="*/ 79906 w 526002"/>
              <a:gd name="csY1750" fmla="*/ 16554 h 442443"/>
              <a:gd name="csX1751" fmla="*/ 80608 w 526002"/>
              <a:gd name="csY1751" fmla="*/ 15798 h 442443"/>
              <a:gd name="csX1752" fmla="*/ 80891 w 526002"/>
              <a:gd name="csY1752" fmla="*/ 15758 h 442443"/>
              <a:gd name="csX1753" fmla="*/ 81325 w 526002"/>
              <a:gd name="csY1753" fmla="*/ 15357 h 442443"/>
              <a:gd name="csX1754" fmla="*/ 81708 w 526002"/>
              <a:gd name="csY1754" fmla="*/ 15278 h 442443"/>
              <a:gd name="csX1755" fmla="*/ 82386 w 526002"/>
              <a:gd name="csY1755" fmla="*/ 14504 h 442443"/>
              <a:gd name="csX1756" fmla="*/ 82884 w 526002"/>
              <a:gd name="csY1756" fmla="*/ 13689 h 442443"/>
              <a:gd name="csX1757" fmla="*/ 83131 w 526002"/>
              <a:gd name="csY1757" fmla="*/ 13174 h 442443"/>
              <a:gd name="csX1758" fmla="*/ 83386 w 526002"/>
              <a:gd name="csY1758" fmla="*/ 12913 h 442443"/>
              <a:gd name="csX1759" fmla="*/ 83587 w 526002"/>
              <a:gd name="csY1759" fmla="*/ 13055 h 442443"/>
              <a:gd name="csX1760" fmla="*/ 84059 w 526002"/>
              <a:gd name="csY1760" fmla="*/ 13259 h 442443"/>
              <a:gd name="csX1761" fmla="*/ 84269 w 526002"/>
              <a:gd name="csY1761" fmla="*/ 13461 h 442443"/>
              <a:gd name="csX1762" fmla="*/ 84438 w 526002"/>
              <a:gd name="csY1762" fmla="*/ 13785 h 442443"/>
              <a:gd name="csX1763" fmla="*/ 84690 w 526002"/>
              <a:gd name="csY1763" fmla="*/ 13948 h 442443"/>
              <a:gd name="csX1764" fmla="*/ 85295 w 526002"/>
              <a:gd name="csY1764" fmla="*/ 13566 h 442443"/>
              <a:gd name="csX1765" fmla="*/ 85913 w 526002"/>
              <a:gd name="csY1765" fmla="*/ 12672 h 442443"/>
              <a:gd name="csX1766" fmla="*/ 86477 w 526002"/>
              <a:gd name="csY1766" fmla="*/ 12693 h 442443"/>
              <a:gd name="csX1767" fmla="*/ 87042 w 526002"/>
              <a:gd name="csY1767" fmla="*/ 12779 h 442443"/>
              <a:gd name="csX1768" fmla="*/ 87650 w 526002"/>
              <a:gd name="csY1768" fmla="*/ 12470 h 442443"/>
              <a:gd name="csX1769" fmla="*/ 87766 w 526002"/>
              <a:gd name="csY1769" fmla="*/ 12284 h 442443"/>
              <a:gd name="csX1770" fmla="*/ 87935 w 526002"/>
              <a:gd name="csY1770" fmla="*/ 11771 h 442443"/>
              <a:gd name="csX1771" fmla="*/ 88038 w 526002"/>
              <a:gd name="csY1771" fmla="*/ 11380 h 442443"/>
              <a:gd name="csX1772" fmla="*/ 88255 w 526002"/>
              <a:gd name="csY1772" fmla="*/ 11128 h 442443"/>
              <a:gd name="csX1773" fmla="*/ 88610 w 526002"/>
              <a:gd name="csY1773" fmla="*/ 11045 h 442443"/>
              <a:gd name="csX1774" fmla="*/ 88994 w 526002"/>
              <a:gd name="csY1774" fmla="*/ 10850 h 442443"/>
              <a:gd name="csX1775" fmla="*/ 89211 w 526002"/>
              <a:gd name="csY1775" fmla="*/ 10541 h 442443"/>
              <a:gd name="csX1776" fmla="*/ 89667 w 526002"/>
              <a:gd name="csY1776" fmla="*/ 9896 h 442443"/>
              <a:gd name="csX1777" fmla="*/ 89684 w 526002"/>
              <a:gd name="csY1777" fmla="*/ 9872 h 442443"/>
              <a:gd name="csX1778" fmla="*/ 90197 w 526002"/>
              <a:gd name="csY1778" fmla="*/ 9324 h 442443"/>
              <a:gd name="csX1779" fmla="*/ 90359 w 526002"/>
              <a:gd name="csY1779" fmla="*/ 9151 h 442443"/>
              <a:gd name="csX1780" fmla="*/ 90623 w 526002"/>
              <a:gd name="csY1780" fmla="*/ 9059 h 442443"/>
              <a:gd name="csX1781" fmla="*/ 91230 w 526002"/>
              <a:gd name="csY1781" fmla="*/ 8846 h 442443"/>
              <a:gd name="csX1782" fmla="*/ 91289 w 526002"/>
              <a:gd name="csY1782" fmla="*/ 8796 h 442443"/>
              <a:gd name="csX1783" fmla="*/ 91640 w 526002"/>
              <a:gd name="csY1783" fmla="*/ 8495 h 442443"/>
              <a:gd name="csX1784" fmla="*/ 91973 w 526002"/>
              <a:gd name="csY1784" fmla="*/ 8329 h 442443"/>
              <a:gd name="csX1785" fmla="*/ 92034 w 526002"/>
              <a:gd name="csY1785" fmla="*/ 8298 h 442443"/>
              <a:gd name="csX1786" fmla="*/ 92240 w 526002"/>
              <a:gd name="csY1786" fmla="*/ 7820 h 442443"/>
              <a:gd name="csX1787" fmla="*/ 92619 w 526002"/>
              <a:gd name="csY1787" fmla="*/ 7265 h 442443"/>
              <a:gd name="csX1788" fmla="*/ 92633 w 526002"/>
              <a:gd name="csY1788" fmla="*/ 7013 h 442443"/>
              <a:gd name="csX1789" fmla="*/ 92918 w 526002"/>
              <a:gd name="csY1789" fmla="*/ 6827 h 442443"/>
              <a:gd name="csX1790" fmla="*/ 93027 w 526002"/>
              <a:gd name="csY1790" fmla="*/ 6844 h 442443"/>
              <a:gd name="csX1791" fmla="*/ 93341 w 526002"/>
              <a:gd name="csY1791" fmla="*/ 6893 h 442443"/>
              <a:gd name="csX1792" fmla="*/ 93593 w 526002"/>
              <a:gd name="csY1792" fmla="*/ 5902 h 442443"/>
              <a:gd name="csX1793" fmla="*/ 94200 w 526002"/>
              <a:gd name="csY1793" fmla="*/ 5257 h 442443"/>
              <a:gd name="csX1794" fmla="*/ 94588 w 526002"/>
              <a:gd name="csY1794" fmla="*/ 4847 h 442443"/>
              <a:gd name="csX1795" fmla="*/ 94667 w 526002"/>
              <a:gd name="csY1795" fmla="*/ 4764 h 442443"/>
              <a:gd name="csX1796" fmla="*/ 94854 w 526002"/>
              <a:gd name="csY1796" fmla="*/ 4611 h 442443"/>
              <a:gd name="csX1797" fmla="*/ 95215 w 526002"/>
              <a:gd name="csY1797" fmla="*/ 4312 h 442443"/>
              <a:gd name="csX1798" fmla="*/ 95566 w 526002"/>
              <a:gd name="csY1798" fmla="*/ 4023 h 442443"/>
              <a:gd name="csX1799" fmla="*/ 96101 w 526002"/>
              <a:gd name="csY1799" fmla="*/ 3455 h 442443"/>
              <a:gd name="csX1800" fmla="*/ 96476 w 526002"/>
              <a:gd name="csY1800" fmla="*/ 3249 h 442443"/>
              <a:gd name="csX1801" fmla="*/ 96555 w 526002"/>
              <a:gd name="csY1801" fmla="*/ 3207 h 442443"/>
              <a:gd name="csX1802" fmla="*/ 97136 w 526002"/>
              <a:gd name="csY1802" fmla="*/ 2633 h 442443"/>
              <a:gd name="csX1803" fmla="*/ 97546 w 526002"/>
              <a:gd name="csY1803" fmla="*/ 2365 h 442443"/>
              <a:gd name="csX1804" fmla="*/ 97798 w 526002"/>
              <a:gd name="csY1804" fmla="*/ 2197 h 442443"/>
              <a:gd name="csX1805" fmla="*/ 98532 w 526002"/>
              <a:gd name="csY1805" fmla="*/ 2359 h 442443"/>
              <a:gd name="csX1806" fmla="*/ 98662 w 526002"/>
              <a:gd name="csY1806" fmla="*/ 2387 h 442443"/>
              <a:gd name="csX1807" fmla="*/ 98802 w 526002"/>
              <a:gd name="csY1807" fmla="*/ 2488 h 442443"/>
              <a:gd name="csX1808" fmla="*/ 98949 w 526002"/>
              <a:gd name="csY1808" fmla="*/ 2993 h 442443"/>
              <a:gd name="csX1809" fmla="*/ 99118 w 526002"/>
              <a:gd name="csY1809" fmla="*/ 3332 h 442443"/>
              <a:gd name="csX1810" fmla="*/ 99196 w 526002"/>
              <a:gd name="csY1810" fmla="*/ 3396 h 442443"/>
              <a:gd name="csX1811" fmla="*/ 99876 w 526002"/>
              <a:gd name="csY1811" fmla="*/ 3953 h 442443"/>
              <a:gd name="csX1812" fmla="*/ 100194 w 526002"/>
              <a:gd name="csY1812" fmla="*/ 4003 h 442443"/>
              <a:gd name="csX1813" fmla="*/ 100591 w 526002"/>
              <a:gd name="csY1813" fmla="*/ 4067 h 442443"/>
              <a:gd name="csX1814" fmla="*/ 100747 w 526002"/>
              <a:gd name="csY1814" fmla="*/ 4034 h 442443"/>
              <a:gd name="csX1815" fmla="*/ 101196 w 526002"/>
              <a:gd name="csY1815" fmla="*/ 3937 h 442443"/>
              <a:gd name="csX1816" fmla="*/ 101711 w 526002"/>
              <a:gd name="csY1816" fmla="*/ 3828 h 442443"/>
              <a:gd name="csX1817" fmla="*/ 101926 w 526002"/>
              <a:gd name="csY1817" fmla="*/ 3501 h 442443"/>
              <a:gd name="csX1818" fmla="*/ 102200 w 526002"/>
              <a:gd name="csY1818" fmla="*/ 3492 h 442443"/>
              <a:gd name="csX1819" fmla="*/ 102266 w 526002"/>
              <a:gd name="csY1819" fmla="*/ 3508 h 442443"/>
              <a:gd name="csX1820" fmla="*/ 102823 w 526002"/>
              <a:gd name="csY1820" fmla="*/ 3633 h 442443"/>
              <a:gd name="csX1821" fmla="*/ 103169 w 526002"/>
              <a:gd name="csY1821" fmla="*/ 3510 h 442443"/>
              <a:gd name="csX1822" fmla="*/ 103492 w 526002"/>
              <a:gd name="csY1822" fmla="*/ 3510 h 442443"/>
              <a:gd name="csX1823" fmla="*/ 103827 w 526002"/>
              <a:gd name="csY1823" fmla="*/ 3433 h 442443"/>
              <a:gd name="csX1824" fmla="*/ 104384 w 526002"/>
              <a:gd name="csY1824" fmla="*/ 3387 h 442443"/>
              <a:gd name="csX1825" fmla="*/ 104993 w 526002"/>
              <a:gd name="csY1825" fmla="*/ 3113 h 442443"/>
              <a:gd name="csX1826" fmla="*/ 105342 w 526002"/>
              <a:gd name="csY1826" fmla="*/ 2756 h 442443"/>
              <a:gd name="csX1827" fmla="*/ 105624 w 526002"/>
              <a:gd name="csY1827" fmla="*/ 2466 h 442443"/>
              <a:gd name="csX1828" fmla="*/ 106258 w 526002"/>
              <a:gd name="csY1828" fmla="*/ 1570 h 442443"/>
              <a:gd name="csX1829" fmla="*/ 106387 w 526002"/>
              <a:gd name="csY1829" fmla="*/ 1460 h 442443"/>
              <a:gd name="csX1830" fmla="*/ 106736 w 526002"/>
              <a:gd name="csY1830" fmla="*/ 1171 h 442443"/>
              <a:gd name="csX1831" fmla="*/ 106973 w 526002"/>
              <a:gd name="csY1831" fmla="*/ 864 h 442443"/>
              <a:gd name="csX1832" fmla="*/ 107039 w 526002"/>
              <a:gd name="csY1832" fmla="*/ 802 h 442443"/>
              <a:gd name="csX1833" fmla="*/ 107310 w 526002"/>
              <a:gd name="csY1833" fmla="*/ 548 h 442443"/>
              <a:gd name="csX1834" fmla="*/ 108231 w 526002"/>
              <a:gd name="csY1834" fmla="*/ 0 h 442443"/>
              <a:gd name="csX1835" fmla="*/ 109062 w 526002"/>
              <a:gd name="csY1835" fmla="*/ 517 h 442443"/>
              <a:gd name="csX1836" fmla="*/ 109632 w 526002"/>
              <a:gd name="csY1836" fmla="*/ 774 h 442443"/>
              <a:gd name="csX1837" fmla="*/ 109786 w 526002"/>
              <a:gd name="csY1837" fmla="*/ 844 h 442443"/>
              <a:gd name="csX1838" fmla="*/ 110866 w 526002"/>
              <a:gd name="csY1838" fmla="*/ 1565 h 442443"/>
              <a:gd name="csX1839" fmla="*/ 111204 w 526002"/>
              <a:gd name="csY1839" fmla="*/ 1484 h 442443"/>
              <a:gd name="csX1840" fmla="*/ 111629 w 526002"/>
              <a:gd name="csY1840" fmla="*/ 1603 h 442443"/>
              <a:gd name="csX1841" fmla="*/ 111859 w 526002"/>
              <a:gd name="csY1841" fmla="*/ 1677 h 442443"/>
              <a:gd name="csX1842" fmla="*/ 112465 w 526002"/>
              <a:gd name="csY1842" fmla="*/ 2116 h 442443"/>
              <a:gd name="csX1843" fmla="*/ 112984 w 526002"/>
              <a:gd name="csY1843" fmla="*/ 2811 h 442443"/>
              <a:gd name="csX1844" fmla="*/ 113523 w 526002"/>
              <a:gd name="csY1844" fmla="*/ 2905 h 442443"/>
              <a:gd name="csX1845" fmla="*/ 114001 w 526002"/>
              <a:gd name="csY1845" fmla="*/ 2995 h 442443"/>
              <a:gd name="csX1846" fmla="*/ 114405 w 526002"/>
              <a:gd name="csY1846" fmla="*/ 2999 h 442443"/>
              <a:gd name="csX1847" fmla="*/ 115733 w 526002"/>
              <a:gd name="csY1847" fmla="*/ 2569 h 442443"/>
              <a:gd name="csX1848" fmla="*/ 116624 w 526002"/>
              <a:gd name="csY1848" fmla="*/ 2648 h 442443"/>
              <a:gd name="csX1849" fmla="*/ 117069 w 526002"/>
              <a:gd name="csY1849" fmla="*/ 2690 h 442443"/>
              <a:gd name="csX1850" fmla="*/ 117724 w 526002"/>
              <a:gd name="csY1850" fmla="*/ 2692 h 442443"/>
              <a:gd name="csX1851" fmla="*/ 118189 w 526002"/>
              <a:gd name="csY1851" fmla="*/ 2765 h 442443"/>
              <a:gd name="csX1852" fmla="*/ 118274 w 526002"/>
              <a:gd name="csY1852" fmla="*/ 2762 h 442443"/>
              <a:gd name="csX1853" fmla="*/ 118651 w 526002"/>
              <a:gd name="csY1853" fmla="*/ 2756 h 442443"/>
              <a:gd name="csX1854" fmla="*/ 119256 w 526002"/>
              <a:gd name="csY1854" fmla="*/ 2870 h 442443"/>
              <a:gd name="csX1855" fmla="*/ 119820 w 526002"/>
              <a:gd name="csY1855" fmla="*/ 3185 h 442443"/>
              <a:gd name="csX1856" fmla="*/ 120061 w 526002"/>
              <a:gd name="csY1856" fmla="*/ 3389 h 442443"/>
              <a:gd name="csX1857" fmla="*/ 120320 w 526002"/>
              <a:gd name="csY1857" fmla="*/ 3916 h 442443"/>
              <a:gd name="csX1858" fmla="*/ 120572 w 526002"/>
              <a:gd name="csY1858" fmla="*/ 4856 h 442443"/>
              <a:gd name="csX1859" fmla="*/ 120780 w 526002"/>
              <a:gd name="csY1859" fmla="*/ 5139 h 442443"/>
              <a:gd name="csX1860" fmla="*/ 121122 w 526002"/>
              <a:gd name="csY1860" fmla="*/ 5371 h 442443"/>
              <a:gd name="csX1861" fmla="*/ 121653 w 526002"/>
              <a:gd name="csY1861" fmla="*/ 5899 h 442443"/>
              <a:gd name="csX1862" fmla="*/ 122769 w 526002"/>
              <a:gd name="csY1862" fmla="*/ 7013 h 442443"/>
              <a:gd name="csX1863" fmla="*/ 124553 w 526002"/>
              <a:gd name="csY1863" fmla="*/ 8793 h 442443"/>
              <a:gd name="csX1864" fmla="*/ 125064 w 526002"/>
              <a:gd name="csY1864" fmla="*/ 9311 h 442443"/>
              <a:gd name="csX1865" fmla="*/ 125805 w 526002"/>
              <a:gd name="csY1865" fmla="*/ 10221 h 442443"/>
              <a:gd name="csX1866" fmla="*/ 125912 w 526002"/>
              <a:gd name="csY1866" fmla="*/ 10350 h 442443"/>
              <a:gd name="csX1867" fmla="*/ 126877 w 526002"/>
              <a:gd name="csY1867" fmla="*/ 11510 h 442443"/>
              <a:gd name="csX1868" fmla="*/ 127397 w 526002"/>
              <a:gd name="csY1868" fmla="*/ 12135 h 442443"/>
              <a:gd name="csX1869" fmla="*/ 127609 w 526002"/>
              <a:gd name="csY1869" fmla="*/ 12387 h 442443"/>
              <a:gd name="csX1870" fmla="*/ 128357 w 526002"/>
              <a:gd name="csY1870" fmla="*/ 13277 h 442443"/>
              <a:gd name="csX1871" fmla="*/ 128447 w 526002"/>
              <a:gd name="csY1871" fmla="*/ 13384 h 442443"/>
              <a:gd name="csX1872" fmla="*/ 128528 w 526002"/>
              <a:gd name="csY1872" fmla="*/ 13481 h 442443"/>
              <a:gd name="csX1873" fmla="*/ 129528 w 526002"/>
              <a:gd name="csY1873" fmla="*/ 14706 h 442443"/>
              <a:gd name="csX1874" fmla="*/ 129988 w 526002"/>
              <a:gd name="csY1874" fmla="*/ 15263 h 442443"/>
              <a:gd name="csX1875" fmla="*/ 130179 w 526002"/>
              <a:gd name="csY1875" fmla="*/ 15498 h 442443"/>
              <a:gd name="csX1876" fmla="*/ 130376 w 526002"/>
              <a:gd name="csY1876" fmla="*/ 15739 h 442443"/>
              <a:gd name="csX1877" fmla="*/ 130766 w 526002"/>
              <a:gd name="csY1877" fmla="*/ 16225 h 442443"/>
              <a:gd name="csX1878" fmla="*/ 131167 w 526002"/>
              <a:gd name="csY1878" fmla="*/ 16681 h 442443"/>
              <a:gd name="csX1879" fmla="*/ 131527 w 526002"/>
              <a:gd name="csY1879" fmla="*/ 17148 h 442443"/>
              <a:gd name="csX1880" fmla="*/ 131858 w 526002"/>
              <a:gd name="csY1880" fmla="*/ 17545 h 442443"/>
              <a:gd name="csX1881" fmla="*/ 132222 w 526002"/>
              <a:gd name="csY1881" fmla="*/ 17988 h 442443"/>
              <a:gd name="csX1882" fmla="*/ 132535 w 526002"/>
              <a:gd name="csY1882" fmla="*/ 18372 h 442443"/>
              <a:gd name="csX1883" fmla="*/ 132838 w 526002"/>
              <a:gd name="csY1883" fmla="*/ 18885 h 442443"/>
              <a:gd name="csX1884" fmla="*/ 133171 w 526002"/>
              <a:gd name="csY1884" fmla="*/ 19257 h 442443"/>
              <a:gd name="csX1885" fmla="*/ 133373 w 526002"/>
              <a:gd name="csY1885" fmla="*/ 19520 h 442443"/>
              <a:gd name="csX1886" fmla="*/ 133572 w 526002"/>
              <a:gd name="csY1886" fmla="*/ 19770 h 442443"/>
              <a:gd name="csX1887" fmla="*/ 133704 w 526002"/>
              <a:gd name="csY1887" fmla="*/ 19935 h 442443"/>
              <a:gd name="csX1888" fmla="*/ 133976 w 526002"/>
              <a:gd name="csY1888" fmla="*/ 20237 h 442443"/>
              <a:gd name="csX1889" fmla="*/ 134169 w 526002"/>
              <a:gd name="csY1889" fmla="*/ 20478 h 442443"/>
              <a:gd name="csX1890" fmla="*/ 134421 w 526002"/>
              <a:gd name="csY1890" fmla="*/ 20781 h 442443"/>
              <a:gd name="csX1891" fmla="*/ 134541 w 526002"/>
              <a:gd name="csY1891" fmla="*/ 20943 h 442443"/>
              <a:gd name="csX1892" fmla="*/ 135026 w 526002"/>
              <a:gd name="csY1892" fmla="*/ 21518 h 442443"/>
              <a:gd name="csX1893" fmla="*/ 135331 w 526002"/>
              <a:gd name="csY1893" fmla="*/ 21882 h 442443"/>
              <a:gd name="csX1894" fmla="*/ 135493 w 526002"/>
              <a:gd name="csY1894" fmla="*/ 22083 h 442443"/>
              <a:gd name="csX1895" fmla="*/ 135714 w 526002"/>
              <a:gd name="csY1895" fmla="*/ 22335 h 442443"/>
              <a:gd name="csX1896" fmla="*/ 135927 w 526002"/>
              <a:gd name="csY1896" fmla="*/ 22588 h 442443"/>
              <a:gd name="csX1897" fmla="*/ 136083 w 526002"/>
              <a:gd name="csY1897" fmla="*/ 22776 h 442443"/>
              <a:gd name="csX1898" fmla="*/ 136210 w 526002"/>
              <a:gd name="csY1898" fmla="*/ 22930 h 442443"/>
              <a:gd name="csX1899" fmla="*/ 136434 w 526002"/>
              <a:gd name="csY1899" fmla="*/ 23202 h 442443"/>
              <a:gd name="csX1900" fmla="*/ 136523 w 526002"/>
              <a:gd name="csY1900" fmla="*/ 23305 h 442443"/>
              <a:gd name="csX1901" fmla="*/ 136705 w 526002"/>
              <a:gd name="csY1901" fmla="*/ 23515 h 442443"/>
              <a:gd name="csX1902" fmla="*/ 136898 w 526002"/>
              <a:gd name="csY1902" fmla="*/ 23747 h 442443"/>
              <a:gd name="csX1903" fmla="*/ 137174 w 526002"/>
              <a:gd name="csY1903" fmla="*/ 24089 h 442443"/>
              <a:gd name="csX1904" fmla="*/ 137488 w 526002"/>
              <a:gd name="csY1904" fmla="*/ 24453 h 442443"/>
              <a:gd name="csX1905" fmla="*/ 137663 w 526002"/>
              <a:gd name="csY1905" fmla="*/ 24666 h 442443"/>
              <a:gd name="csX1906" fmla="*/ 137821 w 526002"/>
              <a:gd name="csY1906" fmla="*/ 24857 h 442443"/>
              <a:gd name="csX1907" fmla="*/ 138115 w 526002"/>
              <a:gd name="csY1907" fmla="*/ 25210 h 442443"/>
              <a:gd name="csX1908" fmla="*/ 138336 w 526002"/>
              <a:gd name="csY1908" fmla="*/ 25462 h 442443"/>
              <a:gd name="csX1909" fmla="*/ 138520 w 526002"/>
              <a:gd name="csY1909" fmla="*/ 25674 h 442443"/>
              <a:gd name="csX1910" fmla="*/ 138799 w 526002"/>
              <a:gd name="csY1910" fmla="*/ 25997 h 442443"/>
              <a:gd name="csX1911" fmla="*/ 138902 w 526002"/>
              <a:gd name="csY1911" fmla="*/ 26117 h 442443"/>
              <a:gd name="csX1912" fmla="*/ 139198 w 526002"/>
              <a:gd name="csY1912" fmla="*/ 26459 h 442443"/>
              <a:gd name="csX1913" fmla="*/ 139347 w 526002"/>
              <a:gd name="csY1913" fmla="*/ 26632 h 442443"/>
              <a:gd name="csX1914" fmla="*/ 139704 w 526002"/>
              <a:gd name="csY1914" fmla="*/ 27069 h 442443"/>
              <a:gd name="csX1915" fmla="*/ 139884 w 526002"/>
              <a:gd name="csY1915" fmla="*/ 27312 h 442443"/>
              <a:gd name="csX1916" fmla="*/ 140042 w 526002"/>
              <a:gd name="csY1916" fmla="*/ 27494 h 442443"/>
              <a:gd name="csX1917" fmla="*/ 140215 w 526002"/>
              <a:gd name="csY1917" fmla="*/ 27733 h 442443"/>
              <a:gd name="csX1918" fmla="*/ 140274 w 526002"/>
              <a:gd name="csY1918" fmla="*/ 27805 h 442443"/>
              <a:gd name="csX1919" fmla="*/ 140564 w 526002"/>
              <a:gd name="csY1919" fmla="*/ 28143 h 442443"/>
              <a:gd name="csX1920" fmla="*/ 140827 w 526002"/>
              <a:gd name="csY1920" fmla="*/ 28487 h 442443"/>
              <a:gd name="csX1921" fmla="*/ 141024 w 526002"/>
              <a:gd name="csY1921" fmla="*/ 28733 h 442443"/>
              <a:gd name="csX1922" fmla="*/ 141283 w 526002"/>
              <a:gd name="csY1922" fmla="*/ 29051 h 442443"/>
              <a:gd name="csX1923" fmla="*/ 141638 w 526002"/>
              <a:gd name="csY1923" fmla="*/ 29480 h 442443"/>
              <a:gd name="csX1924" fmla="*/ 141796 w 526002"/>
              <a:gd name="csY1924" fmla="*/ 29684 h 442443"/>
              <a:gd name="csX1925" fmla="*/ 141908 w 526002"/>
              <a:gd name="csY1925" fmla="*/ 29833 h 442443"/>
              <a:gd name="csX1926" fmla="*/ 141956 w 526002"/>
              <a:gd name="csY1926" fmla="*/ 29899 h 442443"/>
              <a:gd name="csX1927" fmla="*/ 142114 w 526002"/>
              <a:gd name="csY1927" fmla="*/ 30074 h 442443"/>
              <a:gd name="csX1928" fmla="*/ 142291 w 526002"/>
              <a:gd name="csY1928" fmla="*/ 30309 h 442443"/>
              <a:gd name="csX1929" fmla="*/ 142491 w 526002"/>
              <a:gd name="csY1929" fmla="*/ 30566 h 442443"/>
              <a:gd name="csX1930" fmla="*/ 142629 w 526002"/>
              <a:gd name="csY1930" fmla="*/ 30739 h 442443"/>
              <a:gd name="csX1931" fmla="*/ 142798 w 526002"/>
              <a:gd name="csY1931" fmla="*/ 30943 h 442443"/>
              <a:gd name="csX1932" fmla="*/ 142978 w 526002"/>
              <a:gd name="csY1932" fmla="*/ 31147 h 442443"/>
              <a:gd name="csX1933" fmla="*/ 143166 w 526002"/>
              <a:gd name="csY1933" fmla="*/ 31372 h 442443"/>
              <a:gd name="csX1934" fmla="*/ 143374 w 526002"/>
              <a:gd name="csY1934" fmla="*/ 31633 h 442443"/>
              <a:gd name="csX1935" fmla="*/ 143771 w 526002"/>
              <a:gd name="csY1935" fmla="*/ 32129 h 442443"/>
              <a:gd name="csX1936" fmla="*/ 143890 w 526002"/>
              <a:gd name="csY1936" fmla="*/ 32291 h 442443"/>
              <a:gd name="csX1937" fmla="*/ 144098 w 526002"/>
              <a:gd name="csY1937" fmla="*/ 32536 h 442443"/>
              <a:gd name="csX1938" fmla="*/ 144199 w 526002"/>
              <a:gd name="csY1938" fmla="*/ 32666 h 442443"/>
              <a:gd name="csX1939" fmla="*/ 144584 w 526002"/>
              <a:gd name="csY1939" fmla="*/ 33159 h 442443"/>
              <a:gd name="csX1940" fmla="*/ 145032 w 526002"/>
              <a:gd name="csY1940" fmla="*/ 33720 h 442443"/>
              <a:gd name="csX1941" fmla="*/ 145260 w 526002"/>
              <a:gd name="csY1941" fmla="*/ 34016 h 442443"/>
              <a:gd name="csX1942" fmla="*/ 145608 w 526002"/>
              <a:gd name="csY1942" fmla="*/ 34435 h 442443"/>
              <a:gd name="csX1943" fmla="*/ 145799 w 526002"/>
              <a:gd name="csY1943" fmla="*/ 34678 h 442443"/>
              <a:gd name="csX1944" fmla="*/ 145856 w 526002"/>
              <a:gd name="csY1944" fmla="*/ 34641 h 442443"/>
              <a:gd name="csX1945" fmla="*/ 147156 w 526002"/>
              <a:gd name="csY1945" fmla="*/ 33896 h 442443"/>
              <a:gd name="csX1946" fmla="*/ 147860 w 526002"/>
              <a:gd name="csY1946" fmla="*/ 33488 h 442443"/>
              <a:gd name="csX1947" fmla="*/ 148355 w 526002"/>
              <a:gd name="csY1947" fmla="*/ 33201 h 442443"/>
              <a:gd name="csX1948" fmla="*/ 148754 w 526002"/>
              <a:gd name="csY1948" fmla="*/ 32973 h 442443"/>
              <a:gd name="csX1949" fmla="*/ 149324 w 526002"/>
              <a:gd name="csY1949" fmla="*/ 32646 h 442443"/>
              <a:gd name="csX1950" fmla="*/ 149980 w 526002"/>
              <a:gd name="csY1950" fmla="*/ 32271 h 442443"/>
              <a:gd name="csX1951" fmla="*/ 150528 w 526002"/>
              <a:gd name="csY1951" fmla="*/ 31966 h 442443"/>
              <a:gd name="csX1952" fmla="*/ 150666 w 526002"/>
              <a:gd name="csY1952" fmla="*/ 31883 h 442443"/>
              <a:gd name="csX1953" fmla="*/ 151249 w 526002"/>
              <a:gd name="csY1953" fmla="*/ 31535 h 442443"/>
              <a:gd name="csX1954" fmla="*/ 151339 w 526002"/>
              <a:gd name="csY1954" fmla="*/ 31482 h 442443"/>
              <a:gd name="csX1955" fmla="*/ 151845 w 526002"/>
              <a:gd name="csY1955" fmla="*/ 31190 h 442443"/>
              <a:gd name="csX1956" fmla="*/ 152468 w 526002"/>
              <a:gd name="csY1956" fmla="*/ 30831 h 442443"/>
              <a:gd name="csX1957" fmla="*/ 153624 w 526002"/>
              <a:gd name="csY1957" fmla="*/ 30151 h 442443"/>
              <a:gd name="csX1958" fmla="*/ 154272 w 526002"/>
              <a:gd name="csY1958" fmla="*/ 29787 h 442443"/>
              <a:gd name="csX1959" fmla="*/ 155031 w 526002"/>
              <a:gd name="csY1959" fmla="*/ 29344 h 442443"/>
              <a:gd name="csX1960" fmla="*/ 155654 w 526002"/>
              <a:gd name="csY1960" fmla="*/ 28980 h 442443"/>
              <a:gd name="csX1961" fmla="*/ 157673 w 526002"/>
              <a:gd name="csY1961" fmla="*/ 27816 h 442443"/>
              <a:gd name="csX1962" fmla="*/ 157960 w 526002"/>
              <a:gd name="csY1962" fmla="*/ 27303 h 442443"/>
              <a:gd name="csX1963" fmla="*/ 158350 w 526002"/>
              <a:gd name="csY1963" fmla="*/ 26613 h 442443"/>
              <a:gd name="csX1964" fmla="*/ 157754 w 526002"/>
              <a:gd name="csY1964" fmla="*/ 25799 h 442443"/>
              <a:gd name="csX1965" fmla="*/ 157502 w 526002"/>
              <a:gd name="csY1965" fmla="*/ 25418 h 442443"/>
              <a:gd name="csX1966" fmla="*/ 157425 w 526002"/>
              <a:gd name="csY1966" fmla="*/ 25302 h 442443"/>
              <a:gd name="csX1967" fmla="*/ 157346 w 526002"/>
              <a:gd name="csY1967" fmla="*/ 25181 h 442443"/>
              <a:gd name="csX1968" fmla="*/ 156984 w 526002"/>
              <a:gd name="csY1968" fmla="*/ 24872 h 442443"/>
              <a:gd name="csX1969" fmla="*/ 157063 w 526002"/>
              <a:gd name="csY1969" fmla="*/ 24127 h 442443"/>
              <a:gd name="csX1970" fmla="*/ 157179 w 526002"/>
              <a:gd name="csY1970" fmla="*/ 23565 h 442443"/>
              <a:gd name="csX1971" fmla="*/ 157690 w 526002"/>
              <a:gd name="csY1971" fmla="*/ 22849 h 442443"/>
              <a:gd name="csX1972" fmla="*/ 158065 w 526002"/>
              <a:gd name="csY1972" fmla="*/ 22846 h 442443"/>
              <a:gd name="csX1973" fmla="*/ 158370 w 526002"/>
              <a:gd name="csY1973" fmla="*/ 22833 h 442443"/>
              <a:gd name="csX1974" fmla="*/ 158664 w 526002"/>
              <a:gd name="csY1974" fmla="*/ 22901 h 442443"/>
              <a:gd name="csX1975" fmla="*/ 158925 w 526002"/>
              <a:gd name="csY1975" fmla="*/ 23024 h 442443"/>
              <a:gd name="csX1976" fmla="*/ 159313 w 526002"/>
              <a:gd name="csY1976" fmla="*/ 23066 h 442443"/>
              <a:gd name="csX1977" fmla="*/ 159891 w 526002"/>
              <a:gd name="csY1977" fmla="*/ 23427 h 442443"/>
              <a:gd name="csX1978" fmla="*/ 160339 w 526002"/>
              <a:gd name="csY1978" fmla="*/ 23061 h 442443"/>
              <a:gd name="csX1979" fmla="*/ 160678 w 526002"/>
              <a:gd name="csY1979" fmla="*/ 22906 h 442443"/>
              <a:gd name="csX1980" fmla="*/ 160753 w 526002"/>
              <a:gd name="csY1980" fmla="*/ 23015 h 442443"/>
              <a:gd name="csX1981" fmla="*/ 160790 w 526002"/>
              <a:gd name="csY1981" fmla="*/ 23193 h 442443"/>
              <a:gd name="csX1982" fmla="*/ 161249 w 526002"/>
              <a:gd name="csY1982" fmla="*/ 23706 h 442443"/>
              <a:gd name="csX1983" fmla="*/ 161551 w 526002"/>
              <a:gd name="csY1983" fmla="*/ 24127 h 442443"/>
              <a:gd name="csX1984" fmla="*/ 161777 w 526002"/>
              <a:gd name="csY1984" fmla="*/ 24491 h 442443"/>
              <a:gd name="csX1985" fmla="*/ 161851 w 526002"/>
              <a:gd name="csY1985" fmla="*/ 24808 h 442443"/>
              <a:gd name="csX1986" fmla="*/ 162207 w 526002"/>
              <a:gd name="csY1986" fmla="*/ 25139 h 442443"/>
              <a:gd name="csX1987" fmla="*/ 162494 w 526002"/>
              <a:gd name="csY1987" fmla="*/ 25889 h 442443"/>
              <a:gd name="csX1988" fmla="*/ 162904 w 526002"/>
              <a:gd name="csY1988" fmla="*/ 27082 h 442443"/>
              <a:gd name="csX1989" fmla="*/ 163123 w 526002"/>
              <a:gd name="csY1989" fmla="*/ 27308 h 442443"/>
              <a:gd name="csX1990" fmla="*/ 163555 w 526002"/>
              <a:gd name="csY1990" fmla="*/ 27654 h 442443"/>
              <a:gd name="csX1991" fmla="*/ 163820 w 526002"/>
              <a:gd name="csY1991" fmla="*/ 27843 h 442443"/>
              <a:gd name="csX1992" fmla="*/ 164236 w 526002"/>
              <a:gd name="csY1992" fmla="*/ 28500 h 442443"/>
              <a:gd name="csX1993" fmla="*/ 164618 w 526002"/>
              <a:gd name="csY1993" fmla="*/ 28855 h 442443"/>
              <a:gd name="csX1994" fmla="*/ 164918 w 526002"/>
              <a:gd name="csY1994" fmla="*/ 29244 h 442443"/>
              <a:gd name="csX1995" fmla="*/ 165179 w 526002"/>
              <a:gd name="csY1995" fmla="*/ 29689 h 442443"/>
              <a:gd name="csX1996" fmla="*/ 165227 w 526002"/>
              <a:gd name="csY1996" fmla="*/ 30300 h 442443"/>
              <a:gd name="csX1997" fmla="*/ 165293 w 526002"/>
              <a:gd name="csY1997" fmla="*/ 30636 h 442443"/>
              <a:gd name="csX1998" fmla="*/ 165392 w 526002"/>
              <a:gd name="csY1998" fmla="*/ 30969 h 442443"/>
              <a:gd name="csX1999" fmla="*/ 165771 w 526002"/>
              <a:gd name="csY1999" fmla="*/ 31624 h 442443"/>
              <a:gd name="csX2000" fmla="*/ 166199 w 526002"/>
              <a:gd name="csY2000" fmla="*/ 31809 h 442443"/>
              <a:gd name="csX2001" fmla="*/ 166317 w 526002"/>
              <a:gd name="csY2001" fmla="*/ 31927 h 442443"/>
              <a:gd name="csX2002" fmla="*/ 166115 w 526002"/>
              <a:gd name="csY2002" fmla="*/ 32495 h 442443"/>
              <a:gd name="csX2003" fmla="*/ 166387 w 526002"/>
              <a:gd name="csY2003" fmla="*/ 32668 h 442443"/>
              <a:gd name="csX2004" fmla="*/ 166696 w 526002"/>
              <a:gd name="csY2004" fmla="*/ 32944 h 442443"/>
              <a:gd name="csX2005" fmla="*/ 167038 w 526002"/>
              <a:gd name="csY2005" fmla="*/ 33139 h 442443"/>
              <a:gd name="csX2006" fmla="*/ 167315 w 526002"/>
              <a:gd name="csY2006" fmla="*/ 33203 h 442443"/>
              <a:gd name="csX2007" fmla="*/ 167361 w 526002"/>
              <a:gd name="csY2007" fmla="*/ 33218 h 442443"/>
              <a:gd name="csX2008" fmla="*/ 167409 w 526002"/>
              <a:gd name="csY2008" fmla="*/ 33227 h 442443"/>
              <a:gd name="csX2009" fmla="*/ 167391 w 526002"/>
              <a:gd name="csY2009" fmla="*/ 33345 h 442443"/>
              <a:gd name="csX2010" fmla="*/ 167354 w 526002"/>
              <a:gd name="csY2010" fmla="*/ 33896 h 442443"/>
              <a:gd name="csX2011" fmla="*/ 167282 w 526002"/>
              <a:gd name="csY2011" fmla="*/ 34376 h 442443"/>
              <a:gd name="csX2012" fmla="*/ 167435 w 526002"/>
              <a:gd name="csY2012" fmla="*/ 35246 h 442443"/>
              <a:gd name="csX2013" fmla="*/ 167264 w 526002"/>
              <a:gd name="csY2013" fmla="*/ 35654 h 442443"/>
              <a:gd name="csX2014" fmla="*/ 167383 w 526002"/>
              <a:gd name="csY2014" fmla="*/ 36123 h 442443"/>
              <a:gd name="csX2015" fmla="*/ 167407 w 526002"/>
              <a:gd name="csY2015" fmla="*/ 36213 h 442443"/>
              <a:gd name="csX2016" fmla="*/ 167413 w 526002"/>
              <a:gd name="csY2016" fmla="*/ 36373 h 442443"/>
              <a:gd name="csX2017" fmla="*/ 167729 w 526002"/>
              <a:gd name="csY2017" fmla="*/ 37184 h 442443"/>
              <a:gd name="csX2018" fmla="*/ 167617 w 526002"/>
              <a:gd name="csY2018" fmla="*/ 37517 h 442443"/>
              <a:gd name="csX2019" fmla="*/ 167885 w 526002"/>
              <a:gd name="csY2019" fmla="*/ 38087 h 442443"/>
              <a:gd name="csX2020" fmla="*/ 167994 w 526002"/>
              <a:gd name="csY2020" fmla="*/ 38607 h 442443"/>
              <a:gd name="csX2021" fmla="*/ 168268 w 526002"/>
              <a:gd name="csY2021" fmla="*/ 38890 h 442443"/>
              <a:gd name="csX2022" fmla="*/ 169086 w 526002"/>
              <a:gd name="csY2022" fmla="*/ 40372 h 442443"/>
              <a:gd name="csX2023" fmla="*/ 168966 w 526002"/>
              <a:gd name="csY2023" fmla="*/ 43524 h 442443"/>
              <a:gd name="csX2024" fmla="*/ 169244 w 526002"/>
              <a:gd name="csY2024" fmla="*/ 46050 h 442443"/>
              <a:gd name="csX2025" fmla="*/ 169678 w 526002"/>
              <a:gd name="csY2025" fmla="*/ 47186 h 442443"/>
              <a:gd name="csX2026" fmla="*/ 169779 w 526002"/>
              <a:gd name="csY2026" fmla="*/ 47911 h 442443"/>
              <a:gd name="csX2027" fmla="*/ 169595 w 526002"/>
              <a:gd name="csY2027" fmla="*/ 49841 h 442443"/>
              <a:gd name="csX2028" fmla="*/ 169575 w 526002"/>
              <a:gd name="csY2028" fmla="*/ 50441 h 442443"/>
              <a:gd name="csX2029" fmla="*/ 169255 w 526002"/>
              <a:gd name="csY2029" fmla="*/ 51217 h 442443"/>
              <a:gd name="csX2030" fmla="*/ 169154 w 526002"/>
              <a:gd name="csY2030" fmla="*/ 51879 h 442443"/>
              <a:gd name="csX2031" fmla="*/ 168472 w 526002"/>
              <a:gd name="csY2031" fmla="*/ 52300 h 442443"/>
              <a:gd name="csX2032" fmla="*/ 167532 w 526002"/>
              <a:gd name="csY2032" fmla="*/ 52340 h 442443"/>
              <a:gd name="csX2033" fmla="*/ 166503 w 526002"/>
              <a:gd name="csY2033" fmla="*/ 52798 h 442443"/>
              <a:gd name="csX2034" fmla="*/ 166580 w 526002"/>
              <a:gd name="csY2034" fmla="*/ 52870 h 442443"/>
              <a:gd name="csX2035" fmla="*/ 167729 w 526002"/>
              <a:gd name="csY2035" fmla="*/ 53100 h 442443"/>
              <a:gd name="csX2036" fmla="*/ 168641 w 526002"/>
              <a:gd name="csY2036" fmla="*/ 53651 h 442443"/>
              <a:gd name="csX2037" fmla="*/ 169643 w 526002"/>
              <a:gd name="csY2037" fmla="*/ 53804 h 442443"/>
              <a:gd name="csX2038" fmla="*/ 169676 w 526002"/>
              <a:gd name="csY2038" fmla="*/ 53673 h 442443"/>
              <a:gd name="csX2039" fmla="*/ 170625 w 526002"/>
              <a:gd name="csY2039" fmla="*/ 54194 h 442443"/>
              <a:gd name="csX2040" fmla="*/ 170767 w 526002"/>
              <a:gd name="csY2040" fmla="*/ 54484 h 442443"/>
              <a:gd name="csX2041" fmla="*/ 170985 w 526002"/>
              <a:gd name="csY2041" fmla="*/ 54565 h 442443"/>
              <a:gd name="csX2042" fmla="*/ 171794 w 526002"/>
              <a:gd name="csY2042" fmla="*/ 54868 h 442443"/>
              <a:gd name="csX2043" fmla="*/ 172337 w 526002"/>
              <a:gd name="csY2043" fmla="*/ 55071 h 442443"/>
              <a:gd name="csX2044" fmla="*/ 172541 w 526002"/>
              <a:gd name="csY2044" fmla="*/ 55142 h 442443"/>
              <a:gd name="csX2045" fmla="*/ 173063 w 526002"/>
              <a:gd name="csY2045" fmla="*/ 55321 h 442443"/>
              <a:gd name="csX2046" fmla="*/ 173317 w 526002"/>
              <a:gd name="csY2046" fmla="*/ 55495 h 442443"/>
              <a:gd name="csX2047" fmla="*/ 173512 w 526002"/>
              <a:gd name="csY2047" fmla="*/ 55628 h 442443"/>
              <a:gd name="csX2048" fmla="*/ 173751 w 526002"/>
              <a:gd name="csY2048" fmla="*/ 55725 h 442443"/>
              <a:gd name="csX2049" fmla="*/ 174091 w 526002"/>
              <a:gd name="csY2049" fmla="*/ 55863 h 442443"/>
              <a:gd name="csX2050" fmla="*/ 174166 w 526002"/>
              <a:gd name="csY2050" fmla="*/ 55894 h 442443"/>
              <a:gd name="csX2051" fmla="*/ 174962 w 526002"/>
              <a:gd name="csY2051" fmla="*/ 56354 h 442443"/>
              <a:gd name="csX2052" fmla="*/ 175247 w 526002"/>
              <a:gd name="csY2052" fmla="*/ 56518 h 442443"/>
              <a:gd name="csX2053" fmla="*/ 175580 w 526002"/>
              <a:gd name="csY2053" fmla="*/ 56418 h 442443"/>
              <a:gd name="csX2054" fmla="*/ 175913 w 526002"/>
              <a:gd name="csY2054" fmla="*/ 56315 h 442443"/>
              <a:gd name="csX2055" fmla="*/ 176281 w 526002"/>
              <a:gd name="csY2055" fmla="*/ 56308 h 442443"/>
              <a:gd name="csX2056" fmla="*/ 176832 w 526002"/>
              <a:gd name="csY2056" fmla="*/ 56301 h 442443"/>
              <a:gd name="csX2057" fmla="*/ 176647 w 526002"/>
              <a:gd name="csY2057" fmla="*/ 57360 h 442443"/>
              <a:gd name="csX2058" fmla="*/ 177169 w 526002"/>
              <a:gd name="csY2058" fmla="*/ 57358 h 442443"/>
              <a:gd name="csX2059" fmla="*/ 177671 w 526002"/>
              <a:gd name="csY2059" fmla="*/ 57356 h 442443"/>
              <a:gd name="csX2060" fmla="*/ 178153 w 526002"/>
              <a:gd name="csY2060" fmla="*/ 57354 h 442443"/>
              <a:gd name="csX2061" fmla="*/ 178217 w 526002"/>
              <a:gd name="csY2061" fmla="*/ 57137 h 442443"/>
              <a:gd name="csX2062" fmla="*/ 178612 w 526002"/>
              <a:gd name="csY2062" fmla="*/ 56983 h 442443"/>
              <a:gd name="csX2063" fmla="*/ 179004 w 526002"/>
              <a:gd name="csY2063" fmla="*/ 56836 h 442443"/>
              <a:gd name="csX2064" fmla="*/ 179107 w 526002"/>
              <a:gd name="csY2064" fmla="*/ 56797 h 442443"/>
              <a:gd name="csX2065" fmla="*/ 179063 w 526002"/>
              <a:gd name="csY2065" fmla="*/ 56078 h 442443"/>
              <a:gd name="csX2066" fmla="*/ 179642 w 526002"/>
              <a:gd name="csY2066" fmla="*/ 56023 h 442443"/>
              <a:gd name="csX2067" fmla="*/ 180234 w 526002"/>
              <a:gd name="csY2067" fmla="*/ 55968 h 442443"/>
              <a:gd name="csX2068" fmla="*/ 180122 w 526002"/>
              <a:gd name="csY2068" fmla="*/ 55429 h 442443"/>
              <a:gd name="csX2069" fmla="*/ 179881 w 526002"/>
              <a:gd name="csY2069" fmla="*/ 54179 h 442443"/>
              <a:gd name="csX2070" fmla="*/ 180070 w 526002"/>
              <a:gd name="csY2070" fmla="*/ 54170 h 442443"/>
              <a:gd name="csX2071" fmla="*/ 180256 w 526002"/>
              <a:gd name="csY2071" fmla="*/ 54591 h 442443"/>
              <a:gd name="csX2072" fmla="*/ 180431 w 526002"/>
              <a:gd name="csY2072" fmla="*/ 54699 h 442443"/>
              <a:gd name="csX2073" fmla="*/ 180638 w 526002"/>
              <a:gd name="csY2073" fmla="*/ 55370 h 442443"/>
              <a:gd name="csX2074" fmla="*/ 180901 w 526002"/>
              <a:gd name="csY2074" fmla="*/ 56205 h 442443"/>
              <a:gd name="csX2075" fmla="*/ 180993 w 526002"/>
              <a:gd name="csY2075" fmla="*/ 56190 h 442443"/>
              <a:gd name="csX2076" fmla="*/ 181166 w 526002"/>
              <a:gd name="csY2076" fmla="*/ 56159 h 442443"/>
              <a:gd name="csX2077" fmla="*/ 181181 w 526002"/>
              <a:gd name="csY2077" fmla="*/ 55968 h 442443"/>
              <a:gd name="csX2078" fmla="*/ 181887 w 526002"/>
              <a:gd name="csY2078" fmla="*/ 56008 h 442443"/>
              <a:gd name="csX2079" fmla="*/ 181824 w 526002"/>
              <a:gd name="csY2079" fmla="*/ 55644 h 442443"/>
              <a:gd name="csX2080" fmla="*/ 182185 w 526002"/>
              <a:gd name="csY2080" fmla="*/ 55569 h 442443"/>
              <a:gd name="csX2081" fmla="*/ 182405 w 526002"/>
              <a:gd name="csY2081" fmla="*/ 55139 h 442443"/>
              <a:gd name="csX2082" fmla="*/ 182538 w 526002"/>
              <a:gd name="csY2082" fmla="*/ 54879 h 442443"/>
              <a:gd name="csX2083" fmla="*/ 182810 w 526002"/>
              <a:gd name="csY2083" fmla="*/ 54346 h 442443"/>
              <a:gd name="csX2084" fmla="*/ 183641 w 526002"/>
              <a:gd name="csY2084" fmla="*/ 54583 h 442443"/>
              <a:gd name="csX2085" fmla="*/ 184404 w 526002"/>
              <a:gd name="csY2085" fmla="*/ 54718 h 442443"/>
              <a:gd name="csX2086" fmla="*/ 184483 w 526002"/>
              <a:gd name="csY2086" fmla="*/ 54767 h 442443"/>
              <a:gd name="csX2087" fmla="*/ 184527 w 526002"/>
              <a:gd name="csY2087" fmla="*/ 54793 h 442443"/>
              <a:gd name="csX2088" fmla="*/ 184568 w 526002"/>
              <a:gd name="csY2088" fmla="*/ 54819 h 442443"/>
              <a:gd name="csX2089" fmla="*/ 184866 w 526002"/>
              <a:gd name="csY2089" fmla="*/ 54243 h 442443"/>
              <a:gd name="csX2090" fmla="*/ 184866 w 526002"/>
              <a:gd name="csY2090" fmla="*/ 54107 h 442443"/>
              <a:gd name="csX2091" fmla="*/ 185739 w 526002"/>
              <a:gd name="csY2091" fmla="*/ 52568 h 442443"/>
              <a:gd name="csX2092" fmla="*/ 188898 w 526002"/>
              <a:gd name="csY2092" fmla="*/ 46960 h 442443"/>
              <a:gd name="csX2093" fmla="*/ 193235 w 526002"/>
              <a:gd name="csY2093" fmla="*/ 39267 h 442443"/>
              <a:gd name="csX2094" fmla="*/ 193292 w 526002"/>
              <a:gd name="csY2094" fmla="*/ 39208 h 442443"/>
              <a:gd name="csX2095" fmla="*/ 195563 w 526002"/>
              <a:gd name="csY2095" fmla="*/ 39512 h 442443"/>
              <a:gd name="csX2096" fmla="*/ 195705 w 526002"/>
              <a:gd name="csY2096" fmla="*/ 39532 h 442443"/>
              <a:gd name="csX2097" fmla="*/ 195760 w 526002"/>
              <a:gd name="csY2097" fmla="*/ 39536 h 442443"/>
              <a:gd name="csX2098" fmla="*/ 195787 w 526002"/>
              <a:gd name="csY2098" fmla="*/ 39541 h 442443"/>
              <a:gd name="csX2099" fmla="*/ 195901 w 526002"/>
              <a:gd name="csY2099" fmla="*/ 39683 h 442443"/>
              <a:gd name="csX2100" fmla="*/ 196008 w 526002"/>
              <a:gd name="csY2100" fmla="*/ 39861 h 442443"/>
              <a:gd name="csX2101" fmla="*/ 196302 w 526002"/>
              <a:gd name="csY2101" fmla="*/ 40619 h 442443"/>
              <a:gd name="csX2102" fmla="*/ 196418 w 526002"/>
              <a:gd name="csY2102" fmla="*/ 40718 h 442443"/>
              <a:gd name="csX2103" fmla="*/ 196780 w 526002"/>
              <a:gd name="csY2103" fmla="*/ 40823 h 442443"/>
              <a:gd name="csX2104" fmla="*/ 196968 w 526002"/>
              <a:gd name="csY2104" fmla="*/ 40915 h 442443"/>
              <a:gd name="csX2105" fmla="*/ 197200 w 526002"/>
              <a:gd name="csY2105" fmla="*/ 40940 h 442443"/>
              <a:gd name="csX2106" fmla="*/ 197461 w 526002"/>
              <a:gd name="csY2106" fmla="*/ 40979 h 442443"/>
              <a:gd name="csX2107" fmla="*/ 197735 w 526002"/>
              <a:gd name="csY2107" fmla="*/ 41005 h 442443"/>
              <a:gd name="csX2108" fmla="*/ 197946 w 526002"/>
              <a:gd name="csY2108" fmla="*/ 41065 h 442443"/>
              <a:gd name="csX2109" fmla="*/ 198137 w 526002"/>
              <a:gd name="csY2109" fmla="*/ 41150 h 442443"/>
              <a:gd name="csX2110" fmla="*/ 198435 w 526002"/>
              <a:gd name="csY2110" fmla="*/ 41323 h 442443"/>
              <a:gd name="csX2111" fmla="*/ 198676 w 526002"/>
              <a:gd name="csY2111" fmla="*/ 41479 h 442443"/>
              <a:gd name="csX2112" fmla="*/ 199075 w 526002"/>
              <a:gd name="csY2112" fmla="*/ 41790 h 442443"/>
              <a:gd name="csX2113" fmla="*/ 199268 w 526002"/>
              <a:gd name="csY2113" fmla="*/ 41948 h 442443"/>
              <a:gd name="csX2114" fmla="*/ 199498 w 526002"/>
              <a:gd name="csY2114" fmla="*/ 42163 h 442443"/>
              <a:gd name="csX2115" fmla="*/ 199777 w 526002"/>
              <a:gd name="csY2115" fmla="*/ 42406 h 442443"/>
              <a:gd name="csX2116" fmla="*/ 199932 w 526002"/>
              <a:gd name="csY2116" fmla="*/ 42573 h 442443"/>
              <a:gd name="csX2117" fmla="*/ 200281 w 526002"/>
              <a:gd name="csY2117" fmla="*/ 42810 h 442443"/>
              <a:gd name="csX2118" fmla="*/ 200588 w 526002"/>
              <a:gd name="csY2118" fmla="*/ 43174 h 442443"/>
              <a:gd name="csX2119" fmla="*/ 200884 w 526002"/>
              <a:gd name="csY2119" fmla="*/ 43500 h 442443"/>
              <a:gd name="csX2120" fmla="*/ 201129 w 526002"/>
              <a:gd name="csY2120" fmla="*/ 43796 h 442443"/>
              <a:gd name="csX2121" fmla="*/ 201399 w 526002"/>
              <a:gd name="csY2121" fmla="*/ 44105 h 442443"/>
              <a:gd name="csX2122" fmla="*/ 201535 w 526002"/>
              <a:gd name="csY2122" fmla="*/ 44268 h 442443"/>
              <a:gd name="csX2123" fmla="*/ 201640 w 526002"/>
              <a:gd name="csY2123" fmla="*/ 44436 h 442443"/>
              <a:gd name="csX2124" fmla="*/ 201728 w 526002"/>
              <a:gd name="csY2124" fmla="*/ 44524 h 442443"/>
              <a:gd name="csX2125" fmla="*/ 201868 w 526002"/>
              <a:gd name="csY2125" fmla="*/ 44627 h 442443"/>
              <a:gd name="csX2126" fmla="*/ 202168 w 526002"/>
              <a:gd name="csY2126" fmla="*/ 44805 h 442443"/>
              <a:gd name="csX2127" fmla="*/ 202548 w 526002"/>
              <a:gd name="csY2127" fmla="*/ 45026 h 442443"/>
              <a:gd name="csX2128" fmla="*/ 202708 w 526002"/>
              <a:gd name="csY2128" fmla="*/ 45153 h 442443"/>
              <a:gd name="csX2129" fmla="*/ 202841 w 526002"/>
              <a:gd name="csY2129" fmla="*/ 45394 h 442443"/>
              <a:gd name="csX2130" fmla="*/ 202892 w 526002"/>
              <a:gd name="csY2130" fmla="*/ 45517 h 442443"/>
              <a:gd name="csX2131" fmla="*/ 203021 w 526002"/>
              <a:gd name="csY2131" fmla="*/ 45618 h 442443"/>
              <a:gd name="csX2132" fmla="*/ 203137 w 526002"/>
              <a:gd name="csY2132" fmla="*/ 45778 h 442443"/>
              <a:gd name="csX2133" fmla="*/ 203251 w 526002"/>
              <a:gd name="csY2133" fmla="*/ 46043 h 442443"/>
              <a:gd name="csX2134" fmla="*/ 203361 w 526002"/>
              <a:gd name="csY2134" fmla="*/ 46249 h 442443"/>
              <a:gd name="csX2135" fmla="*/ 203567 w 526002"/>
              <a:gd name="csY2135" fmla="*/ 46510 h 442443"/>
              <a:gd name="csX2136" fmla="*/ 203813 w 526002"/>
              <a:gd name="csY2136" fmla="*/ 46637 h 442443"/>
              <a:gd name="csX2137" fmla="*/ 203959 w 526002"/>
              <a:gd name="csY2137" fmla="*/ 46620 h 442443"/>
              <a:gd name="csX2138" fmla="*/ 204194 w 526002"/>
              <a:gd name="csY2138" fmla="*/ 46545 h 442443"/>
              <a:gd name="csX2139" fmla="*/ 204315 w 526002"/>
              <a:gd name="csY2139" fmla="*/ 46563 h 442443"/>
              <a:gd name="csX2140" fmla="*/ 204411 w 526002"/>
              <a:gd name="csY2140" fmla="*/ 46758 h 442443"/>
              <a:gd name="csX2141" fmla="*/ 204492 w 526002"/>
              <a:gd name="csY2141" fmla="*/ 47004 h 442443"/>
              <a:gd name="csX2142" fmla="*/ 204646 w 526002"/>
              <a:gd name="csY2142" fmla="*/ 47264 h 442443"/>
              <a:gd name="csX2143" fmla="*/ 205071 w 526002"/>
              <a:gd name="csY2143" fmla="*/ 47742 h 442443"/>
              <a:gd name="csX2144" fmla="*/ 205167 w 526002"/>
              <a:gd name="csY2144" fmla="*/ 48159 h 442443"/>
              <a:gd name="csX2145" fmla="*/ 205023 w 526002"/>
              <a:gd name="csY2145" fmla="*/ 49251 h 442443"/>
              <a:gd name="csX2146" fmla="*/ 204975 w 526002"/>
              <a:gd name="csY2146" fmla="*/ 49610 h 442443"/>
              <a:gd name="csX2147" fmla="*/ 204964 w 526002"/>
              <a:gd name="csY2147" fmla="*/ 49970 h 442443"/>
              <a:gd name="csX2148" fmla="*/ 204975 w 526002"/>
              <a:gd name="csY2148" fmla="*/ 50262 h 442443"/>
              <a:gd name="csX2149" fmla="*/ 205159 w 526002"/>
              <a:gd name="csY2149" fmla="*/ 50634 h 442443"/>
              <a:gd name="csX2150" fmla="*/ 205439 w 526002"/>
              <a:gd name="csY2150" fmla="*/ 51007 h 442443"/>
              <a:gd name="csX2151" fmla="*/ 205869 w 526002"/>
              <a:gd name="csY2151" fmla="*/ 51211 h 442443"/>
              <a:gd name="csX2152" fmla="*/ 206084 w 526002"/>
              <a:gd name="csY2152" fmla="*/ 51487 h 442443"/>
              <a:gd name="csX2153" fmla="*/ 206218 w 526002"/>
              <a:gd name="csY2153" fmla="*/ 52184 h 442443"/>
              <a:gd name="csX2154" fmla="*/ 206246 w 526002"/>
              <a:gd name="csY2154" fmla="*/ 52761 h 442443"/>
              <a:gd name="csX2155" fmla="*/ 206316 w 526002"/>
              <a:gd name="csY2155" fmla="*/ 53114 h 442443"/>
              <a:gd name="csX2156" fmla="*/ 206639 w 526002"/>
              <a:gd name="csY2156" fmla="*/ 53462 h 442443"/>
              <a:gd name="csX2157" fmla="*/ 206672 w 526002"/>
              <a:gd name="csY2157" fmla="*/ 53828 h 442443"/>
              <a:gd name="csX2158" fmla="*/ 206768 w 526002"/>
              <a:gd name="csY2158" fmla="*/ 54159 h 442443"/>
              <a:gd name="csX2159" fmla="*/ 206661 w 526002"/>
              <a:gd name="csY2159" fmla="*/ 54486 h 442443"/>
              <a:gd name="csX2160" fmla="*/ 206672 w 526002"/>
              <a:gd name="csY2160" fmla="*/ 54771 h 442443"/>
              <a:gd name="csX2161" fmla="*/ 206639 w 526002"/>
              <a:gd name="csY2161" fmla="*/ 55214 h 442443"/>
              <a:gd name="csX2162" fmla="*/ 207134 w 526002"/>
              <a:gd name="csY2162" fmla="*/ 55793 h 442443"/>
              <a:gd name="csX2163" fmla="*/ 207356 w 526002"/>
              <a:gd name="csY2163" fmla="*/ 56030 h 442443"/>
              <a:gd name="csX2164" fmla="*/ 207737 w 526002"/>
              <a:gd name="csY2164" fmla="*/ 56347 h 442443"/>
              <a:gd name="csX2165" fmla="*/ 207840 w 526002"/>
              <a:gd name="csY2165" fmla="*/ 56972 h 442443"/>
              <a:gd name="csX2166" fmla="*/ 207969 w 526002"/>
              <a:gd name="csY2166" fmla="*/ 57110 h 442443"/>
              <a:gd name="csX2167" fmla="*/ 208625 w 526002"/>
              <a:gd name="csY2167" fmla="*/ 57330 h 442443"/>
              <a:gd name="csX2168" fmla="*/ 209057 w 526002"/>
              <a:gd name="csY2168" fmla="*/ 57448 h 442443"/>
              <a:gd name="csX2169" fmla="*/ 209072 w 526002"/>
              <a:gd name="csY2169" fmla="*/ 57685 h 442443"/>
              <a:gd name="csX2170" fmla="*/ 209265 w 526002"/>
              <a:gd name="csY2170" fmla="*/ 57790 h 442443"/>
              <a:gd name="csX2171" fmla="*/ 209513 w 526002"/>
              <a:gd name="csY2171" fmla="*/ 57772 h 442443"/>
              <a:gd name="csX2172" fmla="*/ 209787 w 526002"/>
              <a:gd name="csY2172" fmla="*/ 57796 h 442443"/>
              <a:gd name="csX2173" fmla="*/ 210707 w 526002"/>
              <a:gd name="csY2173" fmla="*/ 57724 h 442443"/>
              <a:gd name="csX2174" fmla="*/ 211185 w 526002"/>
              <a:gd name="csY2174" fmla="*/ 57976 h 442443"/>
              <a:gd name="csX2175" fmla="*/ 211400 w 526002"/>
              <a:gd name="csY2175" fmla="*/ 57796 h 442443"/>
              <a:gd name="csX2176" fmla="*/ 211615 w 526002"/>
              <a:gd name="csY2176" fmla="*/ 57529 h 442443"/>
              <a:gd name="csX2177" fmla="*/ 211764 w 526002"/>
              <a:gd name="csY2177" fmla="*/ 57494 h 442443"/>
              <a:gd name="csX2178" fmla="*/ 211948 w 526002"/>
              <a:gd name="csY2178" fmla="*/ 57522 h 442443"/>
              <a:gd name="csX2179" fmla="*/ 212104 w 526002"/>
              <a:gd name="csY2179" fmla="*/ 57665 h 442443"/>
              <a:gd name="csX2180" fmla="*/ 211861 w 526002"/>
              <a:gd name="csY2180" fmla="*/ 58031 h 442443"/>
              <a:gd name="csX2181" fmla="*/ 211725 w 526002"/>
              <a:gd name="csY2181" fmla="*/ 58336 h 442443"/>
              <a:gd name="csX2182" fmla="*/ 211859 w 526002"/>
              <a:gd name="csY2182" fmla="*/ 58730 h 442443"/>
              <a:gd name="csX2183" fmla="*/ 212104 w 526002"/>
              <a:gd name="csY2183" fmla="*/ 59000 h 442443"/>
              <a:gd name="csX2184" fmla="*/ 212172 w 526002"/>
              <a:gd name="csY2184" fmla="*/ 59381 h 442443"/>
              <a:gd name="csX2185" fmla="*/ 212365 w 526002"/>
              <a:gd name="csY2185" fmla="*/ 59421 h 442443"/>
              <a:gd name="csX2186" fmla="*/ 212593 w 526002"/>
              <a:gd name="csY2186" fmla="*/ 59230 h 442443"/>
              <a:gd name="csX2187" fmla="*/ 212944 w 526002"/>
              <a:gd name="csY2187" fmla="*/ 59311 h 442443"/>
              <a:gd name="csX2188" fmla="*/ 213240 w 526002"/>
              <a:gd name="csY2188" fmla="*/ 59445 h 442443"/>
              <a:gd name="csX2189" fmla="*/ 213382 w 526002"/>
              <a:gd name="csY2189" fmla="*/ 59754 h 442443"/>
              <a:gd name="csX2190" fmla="*/ 213612 w 526002"/>
              <a:gd name="csY2190" fmla="*/ 60818 h 442443"/>
              <a:gd name="csX2191" fmla="*/ 213836 w 526002"/>
              <a:gd name="csY2191" fmla="*/ 60710 h 442443"/>
              <a:gd name="csX2192" fmla="*/ 214218 w 526002"/>
              <a:gd name="csY2192" fmla="*/ 60853 h 442443"/>
              <a:gd name="csX2193" fmla="*/ 214156 w 526002"/>
              <a:gd name="csY2193" fmla="*/ 61234 h 442443"/>
              <a:gd name="csX2194" fmla="*/ 214147 w 526002"/>
              <a:gd name="csY2194" fmla="*/ 61508 h 442443"/>
              <a:gd name="csX2195" fmla="*/ 213775 w 526002"/>
              <a:gd name="csY2195" fmla="*/ 61508 h 442443"/>
              <a:gd name="csX2196" fmla="*/ 213753 w 526002"/>
              <a:gd name="csY2196" fmla="*/ 61734 h 442443"/>
              <a:gd name="csX2197" fmla="*/ 213889 w 526002"/>
              <a:gd name="csY2197" fmla="*/ 61958 h 442443"/>
              <a:gd name="csX2198" fmla="*/ 214224 w 526002"/>
              <a:gd name="csY2198" fmla="*/ 62286 h 442443"/>
              <a:gd name="csX2199" fmla="*/ 214297 w 526002"/>
              <a:gd name="csY2199" fmla="*/ 62685 h 442443"/>
              <a:gd name="csX2200" fmla="*/ 214421 w 526002"/>
              <a:gd name="csY2200" fmla="*/ 62962 h 442443"/>
              <a:gd name="csX2201" fmla="*/ 214498 w 526002"/>
              <a:gd name="csY2201" fmla="*/ 63049 h 442443"/>
              <a:gd name="csX2202" fmla="*/ 214959 w 526002"/>
              <a:gd name="csY2202" fmla="*/ 63488 h 442443"/>
              <a:gd name="csX2203" fmla="*/ 215285 w 526002"/>
              <a:gd name="csY2203" fmla="*/ 63869 h 442443"/>
              <a:gd name="csX2204" fmla="*/ 215434 w 526002"/>
              <a:gd name="csY2204" fmla="*/ 64676 h 442443"/>
              <a:gd name="csX2205" fmla="*/ 215704 w 526002"/>
              <a:gd name="csY2205" fmla="*/ 64961 h 442443"/>
              <a:gd name="csX2206" fmla="*/ 216072 w 526002"/>
              <a:gd name="csY2206" fmla="*/ 65071 h 442443"/>
              <a:gd name="csX2207" fmla="*/ 216234 w 526002"/>
              <a:gd name="csY2207" fmla="*/ 65178 h 442443"/>
              <a:gd name="csX2208" fmla="*/ 216346 w 526002"/>
              <a:gd name="csY2208" fmla="*/ 65272 h 442443"/>
              <a:gd name="csX2209" fmla="*/ 216421 w 526002"/>
              <a:gd name="csY2209" fmla="*/ 65410 h 442443"/>
              <a:gd name="csX2210" fmla="*/ 216607 w 526002"/>
              <a:gd name="csY2210" fmla="*/ 65932 h 442443"/>
              <a:gd name="csX2211" fmla="*/ 216655 w 526002"/>
              <a:gd name="csY2211" fmla="*/ 65983 h 442443"/>
              <a:gd name="csX2212" fmla="*/ 216870 w 526002"/>
              <a:gd name="csY2212" fmla="*/ 65871 h 442443"/>
              <a:gd name="csX2213" fmla="*/ 217166 w 526002"/>
              <a:gd name="csY2213" fmla="*/ 65687 h 442443"/>
              <a:gd name="csX2214" fmla="*/ 217295 w 526002"/>
              <a:gd name="csY2214" fmla="*/ 65662 h 442443"/>
              <a:gd name="csX2215" fmla="*/ 217512 w 526002"/>
              <a:gd name="csY2215" fmla="*/ 65877 h 442443"/>
              <a:gd name="csX2216" fmla="*/ 217859 w 526002"/>
              <a:gd name="csY2216" fmla="*/ 65930 h 442443"/>
              <a:gd name="csX2217" fmla="*/ 218172 w 526002"/>
              <a:gd name="csY2217" fmla="*/ 65682 h 442443"/>
              <a:gd name="csX2218" fmla="*/ 218771 w 526002"/>
              <a:gd name="csY2218" fmla="*/ 65831 h 442443"/>
              <a:gd name="csX2219" fmla="*/ 218938 w 526002"/>
              <a:gd name="csY2219" fmla="*/ 65849 h 442443"/>
              <a:gd name="csX2220" fmla="*/ 219104 w 526002"/>
              <a:gd name="csY2220" fmla="*/ 65803 h 442443"/>
              <a:gd name="csX2221" fmla="*/ 219332 w 526002"/>
              <a:gd name="csY2221" fmla="*/ 65524 h 442443"/>
              <a:gd name="csX2222" fmla="*/ 219387 w 526002"/>
              <a:gd name="csY2222" fmla="*/ 65513 h 442443"/>
              <a:gd name="csX2223" fmla="*/ 219832 w 526002"/>
              <a:gd name="csY2223" fmla="*/ 65450 h 442443"/>
              <a:gd name="csX2224" fmla="*/ 220189 w 526002"/>
              <a:gd name="csY2224" fmla="*/ 65338 h 442443"/>
              <a:gd name="csX2225" fmla="*/ 220806 w 526002"/>
              <a:gd name="csY2225" fmla="*/ 65386 h 442443"/>
              <a:gd name="csX2226" fmla="*/ 221645 w 526002"/>
              <a:gd name="csY2226" fmla="*/ 65149 h 442443"/>
              <a:gd name="csX2227" fmla="*/ 221897 w 526002"/>
              <a:gd name="csY2227" fmla="*/ 65467 h 442443"/>
              <a:gd name="csX2228" fmla="*/ 221989 w 526002"/>
              <a:gd name="csY2228" fmla="*/ 65518 h 442443"/>
              <a:gd name="csX2229" fmla="*/ 222184 w 526002"/>
              <a:gd name="csY2229" fmla="*/ 65450 h 442443"/>
              <a:gd name="csX2230" fmla="*/ 222340 w 526002"/>
              <a:gd name="csY2230" fmla="*/ 65364 h 442443"/>
              <a:gd name="csX2231" fmla="*/ 222502 w 526002"/>
              <a:gd name="csY2231" fmla="*/ 65292 h 442443"/>
              <a:gd name="csX2232" fmla="*/ 223059 w 526002"/>
              <a:gd name="csY2232" fmla="*/ 65456 h 442443"/>
              <a:gd name="csX2233" fmla="*/ 223074 w 526002"/>
              <a:gd name="csY2233" fmla="*/ 65654 h 442443"/>
              <a:gd name="csX2234" fmla="*/ 223359 w 526002"/>
              <a:gd name="csY2234" fmla="*/ 65737 h 442443"/>
              <a:gd name="csX2235" fmla="*/ 223513 w 526002"/>
              <a:gd name="csY2235" fmla="*/ 66026 h 442443"/>
              <a:gd name="csX2236" fmla="*/ 224068 w 526002"/>
              <a:gd name="csY2236" fmla="*/ 66134 h 442443"/>
              <a:gd name="csX2237" fmla="*/ 224447 w 526002"/>
              <a:gd name="csY2237" fmla="*/ 66237 h 442443"/>
              <a:gd name="csX2238" fmla="*/ 224521 w 526002"/>
              <a:gd name="csY2238" fmla="*/ 66261 h 442443"/>
              <a:gd name="csX2239" fmla="*/ 224855 w 526002"/>
              <a:gd name="csY2239" fmla="*/ 66485 h 442443"/>
              <a:gd name="csX2240" fmla="*/ 224662 w 526002"/>
              <a:gd name="csY2240" fmla="*/ 66772 h 442443"/>
              <a:gd name="csX2241" fmla="*/ 224699 w 526002"/>
              <a:gd name="csY2241" fmla="*/ 67270 h 442443"/>
              <a:gd name="csX2242" fmla="*/ 224912 w 526002"/>
              <a:gd name="csY2242" fmla="*/ 67526 h 442443"/>
              <a:gd name="csX2243" fmla="*/ 225096 w 526002"/>
              <a:gd name="csY2243" fmla="*/ 67936 h 442443"/>
              <a:gd name="csX2244" fmla="*/ 225751 w 526002"/>
              <a:gd name="csY2244" fmla="*/ 68085 h 442443"/>
              <a:gd name="csX2245" fmla="*/ 225780 w 526002"/>
              <a:gd name="csY2245" fmla="*/ 68125 h 442443"/>
              <a:gd name="csX2246" fmla="*/ 225727 w 526002"/>
              <a:gd name="csY2246" fmla="*/ 68866 h 442443"/>
              <a:gd name="csX2247" fmla="*/ 225922 w 526002"/>
              <a:gd name="csY2247" fmla="*/ 69181 h 442443"/>
              <a:gd name="csX2248" fmla="*/ 226128 w 526002"/>
              <a:gd name="csY2248" fmla="*/ 68993 h 442443"/>
              <a:gd name="csX2249" fmla="*/ 226286 w 526002"/>
              <a:gd name="csY2249" fmla="*/ 69024 h 442443"/>
              <a:gd name="csX2250" fmla="*/ 226348 w 526002"/>
              <a:gd name="csY2250" fmla="*/ 69412 h 442443"/>
              <a:gd name="csX2251" fmla="*/ 226223 w 526002"/>
              <a:gd name="csY2251" fmla="*/ 69576 h 442443"/>
              <a:gd name="csX2252" fmla="*/ 226137 w 526002"/>
              <a:gd name="csY2252" fmla="*/ 69791 h 442443"/>
              <a:gd name="csX2253" fmla="*/ 226164 w 526002"/>
              <a:gd name="csY2253" fmla="*/ 70468 h 442443"/>
              <a:gd name="csX2254" fmla="*/ 226170 w 526002"/>
              <a:gd name="csY2254" fmla="*/ 70692 h 442443"/>
              <a:gd name="csX2255" fmla="*/ 226310 w 526002"/>
              <a:gd name="csY2255" fmla="*/ 71045 h 442443"/>
              <a:gd name="csX2256" fmla="*/ 226245 w 526002"/>
              <a:gd name="csY2256" fmla="*/ 71507 h 442443"/>
              <a:gd name="csX2257" fmla="*/ 226411 w 526002"/>
              <a:gd name="csY2257" fmla="*/ 71740 h 442443"/>
              <a:gd name="csX2258" fmla="*/ 226374 w 526002"/>
              <a:gd name="csY2258" fmla="*/ 72071 h 442443"/>
              <a:gd name="csX2259" fmla="*/ 226554 w 526002"/>
              <a:gd name="csY2259" fmla="*/ 72531 h 442443"/>
              <a:gd name="csX2260" fmla="*/ 226376 w 526002"/>
              <a:gd name="csY2260" fmla="*/ 73277 h 442443"/>
              <a:gd name="csX2261" fmla="*/ 226332 w 526002"/>
              <a:gd name="csY2261" fmla="*/ 73434 h 442443"/>
              <a:gd name="csX2262" fmla="*/ 226475 w 526002"/>
              <a:gd name="csY2262" fmla="*/ 73614 h 442443"/>
              <a:gd name="csX2263" fmla="*/ 226997 w 526002"/>
              <a:gd name="csY2263" fmla="*/ 73700 h 442443"/>
              <a:gd name="csX2264" fmla="*/ 227174 w 526002"/>
              <a:gd name="csY2264" fmla="*/ 74257 h 442443"/>
              <a:gd name="csX2265" fmla="*/ 226955 w 526002"/>
              <a:gd name="csY2265" fmla="*/ 74625 h 442443"/>
              <a:gd name="csX2266" fmla="*/ 226896 w 526002"/>
              <a:gd name="csY2266" fmla="*/ 75351 h 442443"/>
              <a:gd name="csX2267" fmla="*/ 226457 w 526002"/>
              <a:gd name="csY2267" fmla="*/ 75508 h 442443"/>
              <a:gd name="csX2268" fmla="*/ 226411 w 526002"/>
              <a:gd name="csY2268" fmla="*/ 75596 h 442443"/>
              <a:gd name="csX2269" fmla="*/ 226503 w 526002"/>
              <a:gd name="csY2269" fmla="*/ 75752 h 442443"/>
              <a:gd name="csX2270" fmla="*/ 226519 w 526002"/>
              <a:gd name="csY2270" fmla="*/ 75947 h 442443"/>
              <a:gd name="csX2271" fmla="*/ 226534 w 526002"/>
              <a:gd name="csY2271" fmla="*/ 76302 h 442443"/>
              <a:gd name="csX2272" fmla="*/ 226477 w 526002"/>
              <a:gd name="csY2272" fmla="*/ 76695 h 442443"/>
              <a:gd name="csX2273" fmla="*/ 226267 w 526002"/>
              <a:gd name="csY2273" fmla="*/ 77271 h 442443"/>
              <a:gd name="csX2274" fmla="*/ 225990 w 526002"/>
              <a:gd name="csY2274" fmla="*/ 77615 h 442443"/>
              <a:gd name="csX2275" fmla="*/ 225716 w 526002"/>
              <a:gd name="csY2275" fmla="*/ 77999 h 442443"/>
              <a:gd name="csX2276" fmla="*/ 225578 w 526002"/>
              <a:gd name="csY2276" fmla="*/ 78220 h 442443"/>
              <a:gd name="csX2277" fmla="*/ 225795 w 526002"/>
              <a:gd name="csY2277" fmla="*/ 78698 h 442443"/>
              <a:gd name="csX2278" fmla="*/ 225925 w 526002"/>
              <a:gd name="csY2278" fmla="*/ 78808 h 442443"/>
              <a:gd name="csX2279" fmla="*/ 225819 w 526002"/>
              <a:gd name="csY2279" fmla="*/ 78966 h 442443"/>
              <a:gd name="csX2280" fmla="*/ 225710 w 526002"/>
              <a:gd name="csY2280" fmla="*/ 79288 h 442443"/>
              <a:gd name="csX2281" fmla="*/ 225846 w 526002"/>
              <a:gd name="csY2281" fmla="*/ 79564 h 442443"/>
              <a:gd name="csX2282" fmla="*/ 226282 w 526002"/>
              <a:gd name="csY2282" fmla="*/ 80062 h 442443"/>
              <a:gd name="csX2283" fmla="*/ 226462 w 526002"/>
              <a:gd name="csY2283" fmla="*/ 80356 h 442443"/>
              <a:gd name="csX2284" fmla="*/ 226503 w 526002"/>
              <a:gd name="csY2284" fmla="*/ 80599 h 442443"/>
              <a:gd name="csX2285" fmla="*/ 226172 w 526002"/>
              <a:gd name="csY2285" fmla="*/ 80921 h 442443"/>
              <a:gd name="csX2286" fmla="*/ 226093 w 526002"/>
              <a:gd name="csY2286" fmla="*/ 81281 h 442443"/>
              <a:gd name="csX2287" fmla="*/ 226937 w 526002"/>
              <a:gd name="csY2287" fmla="*/ 81441 h 442443"/>
              <a:gd name="csX2288" fmla="*/ 227953 w 526002"/>
              <a:gd name="csY2288" fmla="*/ 81500 h 442443"/>
              <a:gd name="csX2289" fmla="*/ 228327 w 526002"/>
              <a:gd name="csY2289" fmla="*/ 81917 h 442443"/>
              <a:gd name="csX2290" fmla="*/ 228926 w 526002"/>
              <a:gd name="csY2290" fmla="*/ 82289 h 442443"/>
              <a:gd name="csX2291" fmla="*/ 229147 w 526002"/>
              <a:gd name="csY2291" fmla="*/ 82686 h 442443"/>
              <a:gd name="csX2292" fmla="*/ 229623 w 526002"/>
              <a:gd name="csY2292" fmla="*/ 82728 h 442443"/>
              <a:gd name="csX2293" fmla="*/ 230428 w 526002"/>
              <a:gd name="csY2293" fmla="*/ 82693 h 442443"/>
              <a:gd name="csX2294" fmla="*/ 230645 w 526002"/>
              <a:gd name="csY2294" fmla="*/ 82693 h 442443"/>
              <a:gd name="csX2295" fmla="*/ 231070 w 526002"/>
              <a:gd name="csY2295" fmla="*/ 82785 h 442443"/>
              <a:gd name="csX2296" fmla="*/ 232153 w 526002"/>
              <a:gd name="csY2296" fmla="*/ 82465 h 442443"/>
              <a:gd name="csX2297" fmla="*/ 232879 w 526002"/>
              <a:gd name="csY2297" fmla="*/ 82463 h 442443"/>
              <a:gd name="csX2298" fmla="*/ 233203 w 526002"/>
              <a:gd name="csY2298" fmla="*/ 82309 h 442443"/>
              <a:gd name="csX2299" fmla="*/ 233411 w 526002"/>
              <a:gd name="csY2299" fmla="*/ 82313 h 442443"/>
              <a:gd name="csX2300" fmla="*/ 233580 w 526002"/>
              <a:gd name="csY2300" fmla="*/ 82386 h 442443"/>
              <a:gd name="csX2301" fmla="*/ 233885 w 526002"/>
              <a:gd name="csY2301" fmla="*/ 82489 h 442443"/>
              <a:gd name="csX2302" fmla="*/ 234225 w 526002"/>
              <a:gd name="csY2302" fmla="*/ 82631 h 442443"/>
              <a:gd name="csX2303" fmla="*/ 234558 w 526002"/>
              <a:gd name="csY2303" fmla="*/ 82774 h 442443"/>
              <a:gd name="csX2304" fmla="*/ 234793 w 526002"/>
              <a:gd name="csY2304" fmla="*/ 82886 h 442443"/>
              <a:gd name="csX2305" fmla="*/ 234874 w 526002"/>
              <a:gd name="csY2305" fmla="*/ 83026 h 442443"/>
              <a:gd name="csX2306" fmla="*/ 235229 w 526002"/>
              <a:gd name="csY2306" fmla="*/ 83627 h 442443"/>
              <a:gd name="csX2307" fmla="*/ 235356 w 526002"/>
              <a:gd name="csY2307" fmla="*/ 83813 h 442443"/>
              <a:gd name="csX2308" fmla="*/ 235981 w 526002"/>
              <a:gd name="csY2308" fmla="*/ 84124 h 442443"/>
              <a:gd name="csX2309" fmla="*/ 236360 w 526002"/>
              <a:gd name="csY2309" fmla="*/ 84692 h 442443"/>
              <a:gd name="csX2310" fmla="*/ 236735 w 526002"/>
              <a:gd name="csY2310" fmla="*/ 85019 h 442443"/>
              <a:gd name="csX2311" fmla="*/ 237005 w 526002"/>
              <a:gd name="csY2311" fmla="*/ 85433 h 442443"/>
              <a:gd name="csX2312" fmla="*/ 237441 w 526002"/>
              <a:gd name="csY2312" fmla="*/ 85573 h 442443"/>
              <a:gd name="csX2313" fmla="*/ 238081 w 526002"/>
              <a:gd name="csY2313" fmla="*/ 85580 h 442443"/>
              <a:gd name="csX2314" fmla="*/ 238261 w 526002"/>
              <a:gd name="csY2314" fmla="*/ 85784 h 442443"/>
              <a:gd name="csX2315" fmla="*/ 238526 w 526002"/>
              <a:gd name="csY2315" fmla="*/ 85957 h 442443"/>
              <a:gd name="csX2316" fmla="*/ 238673 w 526002"/>
              <a:gd name="csY2316" fmla="*/ 86049 h 442443"/>
              <a:gd name="csX2317" fmla="*/ 238701 w 526002"/>
              <a:gd name="csY2317" fmla="*/ 85968 h 442443"/>
              <a:gd name="csX2318" fmla="*/ 238789 w 526002"/>
              <a:gd name="csY2318" fmla="*/ 85746 h 442443"/>
              <a:gd name="csX2319" fmla="*/ 238973 w 526002"/>
              <a:gd name="csY2319" fmla="*/ 85266 h 442443"/>
              <a:gd name="csX2320" fmla="*/ 239158 w 526002"/>
              <a:gd name="csY2320" fmla="*/ 84791 h 442443"/>
              <a:gd name="csX2321" fmla="*/ 239342 w 526002"/>
              <a:gd name="csY2321" fmla="*/ 84295 h 442443"/>
              <a:gd name="csX2322" fmla="*/ 239530 w 526002"/>
              <a:gd name="csY2322" fmla="*/ 83795 h 442443"/>
              <a:gd name="csX2323" fmla="*/ 239723 w 526002"/>
              <a:gd name="csY2323" fmla="*/ 83300 h 442443"/>
              <a:gd name="csX2324" fmla="*/ 239978 w 526002"/>
              <a:gd name="csY2324" fmla="*/ 82623 h 442443"/>
              <a:gd name="csX2325" fmla="*/ 240157 w 526002"/>
              <a:gd name="csY2325" fmla="*/ 82164 h 442443"/>
              <a:gd name="csX2326" fmla="*/ 240241 w 526002"/>
              <a:gd name="csY2326" fmla="*/ 81901 h 442443"/>
              <a:gd name="csX2327" fmla="*/ 240431 w 526002"/>
              <a:gd name="csY2327" fmla="*/ 81386 h 442443"/>
              <a:gd name="csX2328" fmla="*/ 240578 w 526002"/>
              <a:gd name="csY2328" fmla="*/ 80974 h 442443"/>
              <a:gd name="csX2329" fmla="*/ 240732 w 526002"/>
              <a:gd name="csY2329" fmla="*/ 80524 h 442443"/>
              <a:gd name="csX2330" fmla="*/ 240868 w 526002"/>
              <a:gd name="csY2330" fmla="*/ 80125 h 442443"/>
              <a:gd name="csX2331" fmla="*/ 241034 w 526002"/>
              <a:gd name="csY2331" fmla="*/ 79792 h 442443"/>
              <a:gd name="csX2332" fmla="*/ 241157 w 526002"/>
              <a:gd name="csY2332" fmla="*/ 79579 h 442443"/>
              <a:gd name="csX2333" fmla="*/ 241245 w 526002"/>
              <a:gd name="csY2333" fmla="*/ 79468 h 442443"/>
              <a:gd name="csX2334" fmla="*/ 241468 w 526002"/>
              <a:gd name="csY2334" fmla="*/ 79211 h 442443"/>
              <a:gd name="csX2335" fmla="*/ 241782 w 526002"/>
              <a:gd name="csY2335" fmla="*/ 78810 h 442443"/>
              <a:gd name="csX2336" fmla="*/ 242395 w 526002"/>
              <a:gd name="csY2336" fmla="*/ 77983 h 442443"/>
              <a:gd name="csX2337" fmla="*/ 242523 w 526002"/>
              <a:gd name="csY2337" fmla="*/ 77812 h 442443"/>
              <a:gd name="csX2338" fmla="*/ 243121 w 526002"/>
              <a:gd name="csY2338" fmla="*/ 77006 h 442443"/>
              <a:gd name="csX2339" fmla="*/ 243505 w 526002"/>
              <a:gd name="csY2339" fmla="*/ 76225 h 442443"/>
              <a:gd name="csX2340" fmla="*/ 243757 w 526002"/>
              <a:gd name="csY2340" fmla="*/ 75337 h 442443"/>
              <a:gd name="csX2341" fmla="*/ 243902 w 526002"/>
              <a:gd name="csY2341" fmla="*/ 74851 h 442443"/>
              <a:gd name="csX2342" fmla="*/ 243926 w 526002"/>
              <a:gd name="csY2342" fmla="*/ 74110 h 442443"/>
              <a:gd name="csX2343" fmla="*/ 244057 w 526002"/>
              <a:gd name="csY2343" fmla="*/ 73312 h 442443"/>
              <a:gd name="csX2344" fmla="*/ 244189 w 526002"/>
              <a:gd name="csY2344" fmla="*/ 72636 h 442443"/>
              <a:gd name="csX2345" fmla="*/ 244513 w 526002"/>
              <a:gd name="csY2345" fmla="*/ 72187 h 442443"/>
              <a:gd name="csX2346" fmla="*/ 245013 w 526002"/>
              <a:gd name="csY2346" fmla="*/ 71571 h 442443"/>
              <a:gd name="csX2347" fmla="*/ 245515 w 526002"/>
              <a:gd name="csY2347" fmla="*/ 70959 h 442443"/>
              <a:gd name="csX2348" fmla="*/ 245862 w 526002"/>
              <a:gd name="csY2348" fmla="*/ 70407 h 442443"/>
              <a:gd name="csX2349" fmla="*/ 246061 w 526002"/>
              <a:gd name="csY2349" fmla="*/ 69833 h 442443"/>
              <a:gd name="csX2350" fmla="*/ 246129 w 526002"/>
              <a:gd name="csY2350" fmla="*/ 69666 h 442443"/>
              <a:gd name="csX2351" fmla="*/ 246296 w 526002"/>
              <a:gd name="csY2351" fmla="*/ 69120 h 442443"/>
              <a:gd name="csX2352" fmla="*/ 246541 w 526002"/>
              <a:gd name="csY2352" fmla="*/ 68835 h 442443"/>
              <a:gd name="csX2353" fmla="*/ 246844 w 526002"/>
              <a:gd name="csY2353" fmla="*/ 68392 h 442443"/>
              <a:gd name="csX2354" fmla="*/ 247271 w 526002"/>
              <a:gd name="csY2354" fmla="*/ 67616 h 442443"/>
              <a:gd name="csX2355" fmla="*/ 247556 w 526002"/>
              <a:gd name="csY2355" fmla="*/ 67099 h 442443"/>
              <a:gd name="csX2356" fmla="*/ 247758 w 526002"/>
              <a:gd name="csY2356" fmla="*/ 66044 h 442443"/>
              <a:gd name="csX2357" fmla="*/ 247787 w 526002"/>
              <a:gd name="csY2357" fmla="*/ 65695 h 442443"/>
              <a:gd name="csX2358" fmla="*/ 248021 w 526002"/>
              <a:gd name="csY2358" fmla="*/ 65046 h 442443"/>
              <a:gd name="csX2359" fmla="*/ 248229 w 526002"/>
              <a:gd name="csY2359" fmla="*/ 64358 h 442443"/>
              <a:gd name="csX2360" fmla="*/ 248736 w 526002"/>
              <a:gd name="csY2360" fmla="*/ 62701 h 442443"/>
              <a:gd name="csX2361" fmla="*/ 249279 w 526002"/>
              <a:gd name="csY2361" fmla="*/ 61157 h 442443"/>
              <a:gd name="csX2362" fmla="*/ 249371 w 526002"/>
              <a:gd name="csY2362" fmla="*/ 60949 h 442443"/>
              <a:gd name="csX2363" fmla="*/ 249751 w 526002"/>
              <a:gd name="csY2363" fmla="*/ 60026 h 442443"/>
              <a:gd name="csX2364" fmla="*/ 250185 w 526002"/>
              <a:gd name="csY2364" fmla="*/ 59107 h 442443"/>
              <a:gd name="csX2365" fmla="*/ 250422 w 526002"/>
              <a:gd name="csY2365" fmla="*/ 58697 h 442443"/>
              <a:gd name="csX2366" fmla="*/ 250531 w 526002"/>
              <a:gd name="csY2366" fmla="*/ 58469 h 442443"/>
              <a:gd name="csX2367" fmla="*/ 250992 w 526002"/>
              <a:gd name="csY2367" fmla="*/ 57437 h 442443"/>
              <a:gd name="csX2368" fmla="*/ 251353 w 526002"/>
              <a:gd name="csY2368" fmla="*/ 56545 h 442443"/>
              <a:gd name="csX2369" fmla="*/ 251695 w 526002"/>
              <a:gd name="csY2369" fmla="*/ 55808 h 442443"/>
              <a:gd name="csX2370" fmla="*/ 251994 w 526002"/>
              <a:gd name="csY2370" fmla="*/ 55172 h 442443"/>
              <a:gd name="csX2371" fmla="*/ 252445 w 526002"/>
              <a:gd name="csY2371" fmla="*/ 54164 h 442443"/>
              <a:gd name="csX2372" fmla="*/ 252629 w 526002"/>
              <a:gd name="csY2372" fmla="*/ 53414 h 442443"/>
              <a:gd name="csX2373" fmla="*/ 252925 w 526002"/>
              <a:gd name="csY2373" fmla="*/ 52872 h 442443"/>
              <a:gd name="csX2374" fmla="*/ 253164 w 526002"/>
              <a:gd name="csY2374" fmla="*/ 52530 h 442443"/>
              <a:gd name="csX2375" fmla="*/ 253590 w 526002"/>
              <a:gd name="csY2375" fmla="*/ 51686 h 442443"/>
              <a:gd name="csX2376" fmla="*/ 253905 w 526002"/>
              <a:gd name="csY2376" fmla="*/ 50862 h 442443"/>
              <a:gd name="csX2377" fmla="*/ 254019 w 526002"/>
              <a:gd name="csY2377" fmla="*/ 50634 h 442443"/>
              <a:gd name="csX2378" fmla="*/ 254066 w 526002"/>
              <a:gd name="csY2378" fmla="*/ 50562 h 442443"/>
              <a:gd name="csX2379" fmla="*/ 255701 w 526002"/>
              <a:gd name="csY2379" fmla="*/ 51092 h 442443"/>
              <a:gd name="csX2380" fmla="*/ 256378 w 526002"/>
              <a:gd name="csY2380" fmla="*/ 51351 h 442443"/>
              <a:gd name="csX2381" fmla="*/ 257805 w 526002"/>
              <a:gd name="csY2381" fmla="*/ 51901 h 442443"/>
              <a:gd name="csX2382" fmla="*/ 258536 w 526002"/>
              <a:gd name="csY2382" fmla="*/ 52232 h 442443"/>
              <a:gd name="csX2383" fmla="*/ 259325 w 526002"/>
              <a:gd name="csY2383" fmla="*/ 52559 h 442443"/>
              <a:gd name="csX2384" fmla="*/ 259746 w 526002"/>
              <a:gd name="csY2384" fmla="*/ 52704 h 442443"/>
              <a:gd name="csX2385" fmla="*/ 260485 w 526002"/>
              <a:gd name="csY2385" fmla="*/ 52866 h 442443"/>
              <a:gd name="csX2386" fmla="*/ 260702 w 526002"/>
              <a:gd name="csY2386" fmla="*/ 52890 h 442443"/>
              <a:gd name="csX2387" fmla="*/ 261778 w 526002"/>
              <a:gd name="csY2387" fmla="*/ 53008 h 442443"/>
              <a:gd name="csX2388" fmla="*/ 261969 w 526002"/>
              <a:gd name="csY2388" fmla="*/ 53032 h 442443"/>
              <a:gd name="csX2389" fmla="*/ 262466 w 526002"/>
              <a:gd name="csY2389" fmla="*/ 53098 h 442443"/>
              <a:gd name="csX2390" fmla="*/ 262903 w 526002"/>
              <a:gd name="csY2390" fmla="*/ 53135 h 442443"/>
              <a:gd name="csX2391" fmla="*/ 263793 w 526002"/>
              <a:gd name="csY2391" fmla="*/ 53182 h 442443"/>
              <a:gd name="csX2392" fmla="*/ 264424 w 526002"/>
              <a:gd name="csY2392" fmla="*/ 53129 h 442443"/>
              <a:gd name="csX2393" fmla="*/ 264843 w 526002"/>
              <a:gd name="csY2393" fmla="*/ 53050 h 442443"/>
              <a:gd name="csX2394" fmla="*/ 265672 w 526002"/>
              <a:gd name="csY2394" fmla="*/ 52890 h 442443"/>
              <a:gd name="csX2395" fmla="*/ 266623 w 526002"/>
              <a:gd name="csY2395" fmla="*/ 52947 h 442443"/>
              <a:gd name="csX2396" fmla="*/ 267634 w 526002"/>
              <a:gd name="csY2396" fmla="*/ 52861 h 442443"/>
              <a:gd name="csX2397" fmla="*/ 268454 w 526002"/>
              <a:gd name="csY2397" fmla="*/ 52813 h 442443"/>
              <a:gd name="csX2398" fmla="*/ 269096 w 526002"/>
              <a:gd name="csY2398" fmla="*/ 52774 h 442443"/>
              <a:gd name="csX2399" fmla="*/ 269127 w 526002"/>
              <a:gd name="csY2399" fmla="*/ 52787 h 442443"/>
              <a:gd name="csX2400" fmla="*/ 269217 w 526002"/>
              <a:gd name="csY2400" fmla="*/ 52829 h 442443"/>
              <a:gd name="csX2401" fmla="*/ 269420 w 526002"/>
              <a:gd name="csY2401" fmla="*/ 52907 h 442443"/>
              <a:gd name="csX2402" fmla="*/ 270012 w 526002"/>
              <a:gd name="csY2402" fmla="*/ 53197 h 442443"/>
              <a:gd name="csX2403" fmla="*/ 270321 w 526002"/>
              <a:gd name="csY2403" fmla="*/ 53346 h 442443"/>
              <a:gd name="csX2404" fmla="*/ 270394 w 526002"/>
              <a:gd name="csY2404" fmla="*/ 53423 h 442443"/>
              <a:gd name="csX2405" fmla="*/ 270416 w 526002"/>
              <a:gd name="csY2405" fmla="*/ 53697 h 442443"/>
              <a:gd name="csX2406" fmla="*/ 270468 w 526002"/>
              <a:gd name="csY2406" fmla="*/ 54361 h 442443"/>
              <a:gd name="csX2407" fmla="*/ 270512 w 526002"/>
              <a:gd name="csY2407" fmla="*/ 54460 h 442443"/>
              <a:gd name="csX2408" fmla="*/ 270892 w 526002"/>
              <a:gd name="csY2408" fmla="*/ 55330 h 442443"/>
              <a:gd name="csX2409" fmla="*/ 270955 w 526002"/>
              <a:gd name="csY2409" fmla="*/ 55479 h 442443"/>
              <a:gd name="csX2410" fmla="*/ 271295 w 526002"/>
              <a:gd name="csY2410" fmla="*/ 55823 h 442443"/>
              <a:gd name="csX2411" fmla="*/ 271690 w 526002"/>
              <a:gd name="csY2411" fmla="*/ 56155 h 442443"/>
              <a:gd name="csX2412" fmla="*/ 271841 w 526002"/>
              <a:gd name="csY2412" fmla="*/ 56543 h 442443"/>
              <a:gd name="csX2413" fmla="*/ 272240 w 526002"/>
              <a:gd name="csY2413" fmla="*/ 56641 h 442443"/>
              <a:gd name="csX2414" fmla="*/ 272091 w 526002"/>
              <a:gd name="csY2414" fmla="*/ 57075 h 442443"/>
              <a:gd name="csX2415" fmla="*/ 272496 w 526002"/>
              <a:gd name="csY2415" fmla="*/ 57430 h 442443"/>
              <a:gd name="csX2416" fmla="*/ 272801 w 526002"/>
              <a:gd name="csY2416" fmla="*/ 57799 h 442443"/>
              <a:gd name="csX2417" fmla="*/ 273047 w 526002"/>
              <a:gd name="csY2417" fmla="*/ 58117 h 442443"/>
              <a:gd name="csX2418" fmla="*/ 273404 w 526002"/>
              <a:gd name="csY2418" fmla="*/ 58855 h 442443"/>
              <a:gd name="csX2419" fmla="*/ 273729 w 526002"/>
              <a:gd name="csY2419" fmla="*/ 59217 h 442443"/>
              <a:gd name="csX2420" fmla="*/ 273790 w 526002"/>
              <a:gd name="csY2420" fmla="*/ 59645 h 442443"/>
              <a:gd name="csX2421" fmla="*/ 273871 w 526002"/>
              <a:gd name="csY2421" fmla="*/ 60151 h 442443"/>
              <a:gd name="csX2422" fmla="*/ 274174 w 526002"/>
              <a:gd name="csY2422" fmla="*/ 60769 h 442443"/>
              <a:gd name="csX2423" fmla="*/ 274375 w 526002"/>
              <a:gd name="csY2423" fmla="*/ 60936 h 442443"/>
              <a:gd name="csX2424" fmla="*/ 274401 w 526002"/>
              <a:gd name="csY2424" fmla="*/ 61245 h 442443"/>
              <a:gd name="csX2425" fmla="*/ 274529 w 526002"/>
              <a:gd name="csY2425" fmla="*/ 61451 h 442443"/>
              <a:gd name="csX2426" fmla="*/ 274750 w 526002"/>
              <a:gd name="csY2426" fmla="*/ 61813 h 442443"/>
              <a:gd name="csX2427" fmla="*/ 274581 w 526002"/>
              <a:gd name="csY2427" fmla="*/ 62010 h 442443"/>
              <a:gd name="csX2428" fmla="*/ 274708 w 526002"/>
              <a:gd name="csY2428" fmla="*/ 62420 h 442443"/>
              <a:gd name="csX2429" fmla="*/ 275123 w 526002"/>
              <a:gd name="csY2429" fmla="*/ 62613 h 442443"/>
              <a:gd name="csX2430" fmla="*/ 276085 w 526002"/>
              <a:gd name="csY2430" fmla="*/ 62457 h 442443"/>
              <a:gd name="csX2431" fmla="*/ 276478 w 526002"/>
              <a:gd name="csY2431" fmla="*/ 62504 h 442443"/>
              <a:gd name="csX2432" fmla="*/ 276800 w 526002"/>
              <a:gd name="csY2432" fmla="*/ 62826 h 442443"/>
              <a:gd name="csX2433" fmla="*/ 277080 w 526002"/>
              <a:gd name="csY2433" fmla="*/ 63225 h 442443"/>
              <a:gd name="csX2434" fmla="*/ 277059 w 526002"/>
              <a:gd name="csY2434" fmla="*/ 63854 h 442443"/>
              <a:gd name="csX2435" fmla="*/ 277609 w 526002"/>
              <a:gd name="csY2435" fmla="*/ 65443 h 442443"/>
              <a:gd name="csX2436" fmla="*/ 277683 w 526002"/>
              <a:gd name="csY2436" fmla="*/ 66031 h 442443"/>
              <a:gd name="csX2437" fmla="*/ 278019 w 526002"/>
              <a:gd name="csY2437" fmla="*/ 66636 h 442443"/>
              <a:gd name="csX2438" fmla="*/ 278332 w 526002"/>
              <a:gd name="csY2438" fmla="*/ 66857 h 442443"/>
              <a:gd name="csX2439" fmla="*/ 278856 w 526002"/>
              <a:gd name="csY2439" fmla="*/ 67055 h 442443"/>
              <a:gd name="csX2440" fmla="*/ 279078 w 526002"/>
              <a:gd name="csY2440" fmla="*/ 67221 h 442443"/>
              <a:gd name="csX2441" fmla="*/ 279207 w 526002"/>
              <a:gd name="csY2441" fmla="*/ 67462 h 442443"/>
              <a:gd name="csX2442" fmla="*/ 279431 w 526002"/>
              <a:gd name="csY2442" fmla="*/ 68057 h 442443"/>
              <a:gd name="csX2443" fmla="*/ 279624 w 526002"/>
              <a:gd name="csY2443" fmla="*/ 68388 h 442443"/>
              <a:gd name="csX2444" fmla="*/ 279575 w 526002"/>
              <a:gd name="csY2444" fmla="*/ 68824 h 442443"/>
              <a:gd name="csX2445" fmla="*/ 279661 w 526002"/>
              <a:gd name="csY2445" fmla="*/ 69252 h 442443"/>
              <a:gd name="csX2446" fmla="*/ 279694 w 526002"/>
              <a:gd name="csY2446" fmla="*/ 69333 h 442443"/>
              <a:gd name="csX2447" fmla="*/ 280071 w 526002"/>
              <a:gd name="csY2447" fmla="*/ 69600 h 442443"/>
              <a:gd name="csX2448" fmla="*/ 280369 w 526002"/>
              <a:gd name="csY2448" fmla="*/ 69982 h 442443"/>
              <a:gd name="csX2449" fmla="*/ 280755 w 526002"/>
              <a:gd name="csY2449" fmla="*/ 70604 h 442443"/>
              <a:gd name="csX2450" fmla="*/ 281097 w 526002"/>
              <a:gd name="csY2450" fmla="*/ 70843 h 442443"/>
              <a:gd name="csX2451" fmla="*/ 281553 w 526002"/>
              <a:gd name="csY2451" fmla="*/ 70841 h 442443"/>
              <a:gd name="csX2452" fmla="*/ 281836 w 526002"/>
              <a:gd name="csY2452" fmla="*/ 70769 h 442443"/>
              <a:gd name="csX2453" fmla="*/ 282053 w 526002"/>
              <a:gd name="csY2453" fmla="*/ 70946 h 442443"/>
              <a:gd name="csX2454" fmla="*/ 282221 w 526002"/>
              <a:gd name="csY2454" fmla="*/ 71209 h 442443"/>
              <a:gd name="csX2455" fmla="*/ 282480 w 526002"/>
              <a:gd name="csY2455" fmla="*/ 71485 h 442443"/>
              <a:gd name="csX2456" fmla="*/ 282750 w 526002"/>
              <a:gd name="csY2456" fmla="*/ 71889 h 442443"/>
              <a:gd name="csX2457" fmla="*/ 283138 w 526002"/>
              <a:gd name="csY2457" fmla="*/ 72270 h 442443"/>
              <a:gd name="csX2458" fmla="*/ 283625 w 526002"/>
              <a:gd name="csY2458" fmla="*/ 72391 h 442443"/>
              <a:gd name="csX2459" fmla="*/ 283997 w 526002"/>
              <a:gd name="csY2459" fmla="*/ 72560 h 442443"/>
              <a:gd name="csX2460" fmla="*/ 284337 w 526002"/>
              <a:gd name="csY2460" fmla="*/ 72858 h 442443"/>
              <a:gd name="csX2461" fmla="*/ 284541 w 526002"/>
              <a:gd name="csY2461" fmla="*/ 73182 h 442443"/>
              <a:gd name="csX2462" fmla="*/ 284648 w 526002"/>
              <a:gd name="csY2462" fmla="*/ 73752 h 442443"/>
              <a:gd name="csX2463" fmla="*/ 284228 w 526002"/>
              <a:gd name="csY2463" fmla="*/ 75004 h 442443"/>
              <a:gd name="csX2464" fmla="*/ 284241 w 526002"/>
              <a:gd name="csY2464" fmla="*/ 75401 h 442443"/>
              <a:gd name="csX2465" fmla="*/ 284399 w 526002"/>
              <a:gd name="csY2465" fmla="*/ 75559 h 442443"/>
              <a:gd name="csX2466" fmla="*/ 284657 w 526002"/>
              <a:gd name="csY2466" fmla="*/ 75642 h 442443"/>
              <a:gd name="csX2467" fmla="*/ 284835 w 526002"/>
              <a:gd name="csY2467" fmla="*/ 75767 h 442443"/>
              <a:gd name="csX2468" fmla="*/ 284885 w 526002"/>
              <a:gd name="csY2468" fmla="*/ 75969 h 442443"/>
              <a:gd name="csX2469" fmla="*/ 285028 w 526002"/>
              <a:gd name="csY2469" fmla="*/ 75991 h 442443"/>
              <a:gd name="csX2470" fmla="*/ 285197 w 526002"/>
              <a:gd name="csY2470" fmla="*/ 75879 h 442443"/>
              <a:gd name="csX2471" fmla="*/ 285438 w 526002"/>
              <a:gd name="csY2471" fmla="*/ 75855 h 442443"/>
              <a:gd name="csX2472" fmla="*/ 286131 w 526002"/>
              <a:gd name="csY2472" fmla="*/ 76083 h 442443"/>
              <a:gd name="csX2473" fmla="*/ 287010 w 526002"/>
              <a:gd name="csY2473" fmla="*/ 77006 h 442443"/>
              <a:gd name="csX2474" fmla="*/ 287455 w 526002"/>
              <a:gd name="csY2474" fmla="*/ 77569 h 442443"/>
              <a:gd name="csX2475" fmla="*/ 287897 w 526002"/>
              <a:gd name="csY2475" fmla="*/ 77810 h 442443"/>
              <a:gd name="csX2476" fmla="*/ 287983 w 526002"/>
              <a:gd name="csY2476" fmla="*/ 77951 h 442443"/>
              <a:gd name="csX2477" fmla="*/ 287992 w 526002"/>
              <a:gd name="csY2477" fmla="*/ 78339 h 442443"/>
              <a:gd name="csX2478" fmla="*/ 288880 w 526002"/>
              <a:gd name="csY2478" fmla="*/ 78920 h 442443"/>
              <a:gd name="csX2479" fmla="*/ 289055 w 526002"/>
              <a:gd name="csY2479" fmla="*/ 79084 h 442443"/>
              <a:gd name="csX2480" fmla="*/ 289105 w 526002"/>
              <a:gd name="csY2480" fmla="*/ 79290 h 442443"/>
              <a:gd name="csX2481" fmla="*/ 289154 w 526002"/>
              <a:gd name="csY2481" fmla="*/ 80130 h 442443"/>
              <a:gd name="csX2482" fmla="*/ 289224 w 526002"/>
              <a:gd name="csY2482" fmla="*/ 80660 h 442443"/>
              <a:gd name="csX2483" fmla="*/ 289428 w 526002"/>
              <a:gd name="csY2483" fmla="*/ 81040 h 442443"/>
              <a:gd name="csX2484" fmla="*/ 289792 w 526002"/>
              <a:gd name="csY2484" fmla="*/ 81404 h 442443"/>
              <a:gd name="csX2485" fmla="*/ 290195 w 526002"/>
              <a:gd name="csY2485" fmla="*/ 81634 h 442443"/>
              <a:gd name="csX2486" fmla="*/ 290515 w 526002"/>
              <a:gd name="csY2486" fmla="*/ 81954 h 442443"/>
              <a:gd name="csX2487" fmla="*/ 290701 w 526002"/>
              <a:gd name="csY2487" fmla="*/ 81956 h 442443"/>
              <a:gd name="csX2488" fmla="*/ 290903 w 526002"/>
              <a:gd name="csY2488" fmla="*/ 81798 h 442443"/>
              <a:gd name="csX2489" fmla="*/ 291109 w 526002"/>
              <a:gd name="csY2489" fmla="*/ 81746 h 442443"/>
              <a:gd name="csX2490" fmla="*/ 291364 w 526002"/>
              <a:gd name="csY2490" fmla="*/ 81873 h 442443"/>
              <a:gd name="csX2491" fmla="*/ 291489 w 526002"/>
              <a:gd name="csY2491" fmla="*/ 81862 h 442443"/>
              <a:gd name="csX2492" fmla="*/ 291596 w 526002"/>
              <a:gd name="csY2492" fmla="*/ 81809 h 442443"/>
              <a:gd name="csX2493" fmla="*/ 291995 w 526002"/>
              <a:gd name="csY2493" fmla="*/ 81379 h 442443"/>
              <a:gd name="csX2494" fmla="*/ 292138 w 526002"/>
              <a:gd name="csY2494" fmla="*/ 81318 h 442443"/>
              <a:gd name="csX2495" fmla="*/ 292488 w 526002"/>
              <a:gd name="csY2495" fmla="*/ 81434 h 442443"/>
              <a:gd name="csX2496" fmla="*/ 292688 w 526002"/>
              <a:gd name="csY2496" fmla="*/ 81406 h 442443"/>
              <a:gd name="csX2497" fmla="*/ 293179 w 526002"/>
              <a:gd name="csY2497" fmla="*/ 81553 h 442443"/>
              <a:gd name="csX2498" fmla="*/ 293394 w 526002"/>
              <a:gd name="csY2498" fmla="*/ 81393 h 442443"/>
              <a:gd name="csX2499" fmla="*/ 293567 w 526002"/>
              <a:gd name="csY2499" fmla="*/ 81382 h 442443"/>
              <a:gd name="csX2500" fmla="*/ 294323 w 526002"/>
              <a:gd name="csY2500" fmla="*/ 81540 h 442443"/>
              <a:gd name="csX2501" fmla="*/ 295799 w 526002"/>
              <a:gd name="csY2501" fmla="*/ 81167 h 442443"/>
              <a:gd name="csX2502" fmla="*/ 296386 w 526002"/>
              <a:gd name="csY2502" fmla="*/ 81180 h 442443"/>
              <a:gd name="csX2503" fmla="*/ 296711 w 526002"/>
              <a:gd name="csY2503" fmla="*/ 81522 h 442443"/>
              <a:gd name="csX2504" fmla="*/ 297362 w 526002"/>
              <a:gd name="csY2504" fmla="*/ 81704 h 442443"/>
              <a:gd name="csX2505" fmla="*/ 298425 w 526002"/>
              <a:gd name="csY2505" fmla="*/ 81507 h 442443"/>
              <a:gd name="csX2506" fmla="*/ 298723 w 526002"/>
              <a:gd name="csY2506" fmla="*/ 81213 h 442443"/>
              <a:gd name="csX2507" fmla="*/ 298857 w 526002"/>
              <a:gd name="csY2507" fmla="*/ 81182 h 442443"/>
              <a:gd name="csX2508" fmla="*/ 299100 w 526002"/>
              <a:gd name="csY2508" fmla="*/ 81250 h 442443"/>
              <a:gd name="csX2509" fmla="*/ 299337 w 526002"/>
              <a:gd name="csY2509" fmla="*/ 81167 h 442443"/>
              <a:gd name="csX2510" fmla="*/ 299609 w 526002"/>
              <a:gd name="csY2510" fmla="*/ 80630 h 442443"/>
              <a:gd name="csX2511" fmla="*/ 299966 w 526002"/>
              <a:gd name="csY2511" fmla="*/ 80474 h 442443"/>
              <a:gd name="csX2512" fmla="*/ 300054 w 526002"/>
              <a:gd name="csY2512" fmla="*/ 80231 h 442443"/>
              <a:gd name="csX2513" fmla="*/ 300582 w 526002"/>
              <a:gd name="csY2513" fmla="*/ 80103 h 442443"/>
              <a:gd name="csX2514" fmla="*/ 300727 w 526002"/>
              <a:gd name="csY2514" fmla="*/ 79974 h 442443"/>
              <a:gd name="csX2515" fmla="*/ 301113 w 526002"/>
              <a:gd name="csY2515" fmla="*/ 79365 h 442443"/>
              <a:gd name="csX2516" fmla="*/ 301602 w 526002"/>
              <a:gd name="csY2516" fmla="*/ 78939 h 442443"/>
              <a:gd name="csX2517" fmla="*/ 301852 w 526002"/>
              <a:gd name="csY2517" fmla="*/ 78545 h 442443"/>
              <a:gd name="csX2518" fmla="*/ 301893 w 526002"/>
              <a:gd name="csY2518" fmla="*/ 78297 h 442443"/>
              <a:gd name="csX2519" fmla="*/ 301963 w 526002"/>
              <a:gd name="csY2519" fmla="*/ 78218 h 442443"/>
              <a:gd name="csX2520" fmla="*/ 302233 w 526002"/>
              <a:gd name="csY2520" fmla="*/ 78255 h 442443"/>
              <a:gd name="csX2521" fmla="*/ 302483 w 526002"/>
              <a:gd name="csY2521" fmla="*/ 78150 h 442443"/>
              <a:gd name="csX2522" fmla="*/ 302709 w 526002"/>
              <a:gd name="csY2522" fmla="*/ 78192 h 442443"/>
              <a:gd name="csX2523" fmla="*/ 302886 w 526002"/>
              <a:gd name="csY2523" fmla="*/ 78146 h 442443"/>
              <a:gd name="csX2524" fmla="*/ 303018 w 526002"/>
              <a:gd name="csY2524" fmla="*/ 78054 h 442443"/>
              <a:gd name="csX2525" fmla="*/ 303470 w 526002"/>
              <a:gd name="csY2525" fmla="*/ 78038 h 442443"/>
              <a:gd name="csX2526" fmla="*/ 303654 w 526002"/>
              <a:gd name="csY2526" fmla="*/ 77977 h 442443"/>
              <a:gd name="csX2527" fmla="*/ 304020 w 526002"/>
              <a:gd name="csY2527" fmla="*/ 77997 h 442443"/>
              <a:gd name="csX2528" fmla="*/ 304160 w 526002"/>
              <a:gd name="csY2528" fmla="*/ 77801 h 442443"/>
              <a:gd name="csX2529" fmla="*/ 304211 w 526002"/>
              <a:gd name="csY2529" fmla="*/ 77385 h 442443"/>
              <a:gd name="csX2530" fmla="*/ 304623 w 526002"/>
              <a:gd name="csY2530" fmla="*/ 77249 h 442443"/>
              <a:gd name="csX2531" fmla="*/ 305353 w 526002"/>
              <a:gd name="csY2531" fmla="*/ 77475 h 442443"/>
              <a:gd name="csX2532" fmla="*/ 305340 w 526002"/>
              <a:gd name="csY2532" fmla="*/ 77668 h 442443"/>
              <a:gd name="csX2533" fmla="*/ 305366 w 526002"/>
              <a:gd name="csY2533" fmla="*/ 77672 h 442443"/>
              <a:gd name="csX2534" fmla="*/ 305695 w 526002"/>
              <a:gd name="csY2534" fmla="*/ 77492 h 442443"/>
              <a:gd name="csX2535" fmla="*/ 305897 w 526002"/>
              <a:gd name="csY2535" fmla="*/ 77361 h 442443"/>
              <a:gd name="csX2536" fmla="*/ 305925 w 526002"/>
              <a:gd name="csY2536" fmla="*/ 77343 h 442443"/>
              <a:gd name="csX2537" fmla="*/ 306195 w 526002"/>
              <a:gd name="csY2537" fmla="*/ 77164 h 442443"/>
              <a:gd name="csX2538" fmla="*/ 306280 w 526002"/>
              <a:gd name="csY2538" fmla="*/ 77107 h 442443"/>
              <a:gd name="csX2539" fmla="*/ 307350 w 526002"/>
              <a:gd name="csY2539" fmla="*/ 76271 h 442443"/>
              <a:gd name="csX2540" fmla="*/ 307646 w 526002"/>
              <a:gd name="csY2540" fmla="*/ 76127 h 442443"/>
              <a:gd name="csX2541" fmla="*/ 307756 w 526002"/>
              <a:gd name="csY2541" fmla="*/ 76037 h 442443"/>
              <a:gd name="csX2542" fmla="*/ 307891 w 526002"/>
              <a:gd name="csY2542" fmla="*/ 76035 h 442443"/>
              <a:gd name="csX2543" fmla="*/ 308082 w 526002"/>
              <a:gd name="csY2543" fmla="*/ 76157 h 442443"/>
              <a:gd name="csX2544" fmla="*/ 308516 w 526002"/>
              <a:gd name="csY2544" fmla="*/ 76107 h 442443"/>
              <a:gd name="csX2545" fmla="*/ 308843 w 526002"/>
              <a:gd name="csY2545" fmla="*/ 75969 h 442443"/>
              <a:gd name="csX2546" fmla="*/ 309016 w 526002"/>
              <a:gd name="csY2546" fmla="*/ 75971 h 442443"/>
              <a:gd name="csX2547" fmla="*/ 309281 w 526002"/>
              <a:gd name="csY2547" fmla="*/ 76032 h 442443"/>
              <a:gd name="csX2548" fmla="*/ 309492 w 526002"/>
              <a:gd name="csY2548" fmla="*/ 76024 h 442443"/>
              <a:gd name="csX2549" fmla="*/ 309854 w 526002"/>
              <a:gd name="csY2549" fmla="*/ 75973 h 442443"/>
              <a:gd name="csX2550" fmla="*/ 309994 w 526002"/>
              <a:gd name="csY2550" fmla="*/ 76030 h 442443"/>
              <a:gd name="csX2551" fmla="*/ 310209 w 526002"/>
              <a:gd name="csY2551" fmla="*/ 76285 h 442443"/>
              <a:gd name="csX2552" fmla="*/ 310303 w 526002"/>
              <a:gd name="csY2552" fmla="*/ 76331 h 442443"/>
              <a:gd name="csX2553" fmla="*/ 310433 w 526002"/>
              <a:gd name="csY2553" fmla="*/ 76320 h 442443"/>
              <a:gd name="csX2554" fmla="*/ 310685 w 526002"/>
              <a:gd name="csY2554" fmla="*/ 76199 h 442443"/>
              <a:gd name="csX2555" fmla="*/ 310917 w 526002"/>
              <a:gd name="csY2555" fmla="*/ 76035 h 442443"/>
              <a:gd name="csX2556" fmla="*/ 312112 w 526002"/>
              <a:gd name="csY2556" fmla="*/ 75921 h 442443"/>
              <a:gd name="csX2557" fmla="*/ 312618 w 526002"/>
              <a:gd name="csY2557" fmla="*/ 75793 h 442443"/>
              <a:gd name="csX2558" fmla="*/ 312754 w 526002"/>
              <a:gd name="csY2558" fmla="*/ 75690 h 442443"/>
              <a:gd name="csX2559" fmla="*/ 312809 w 526002"/>
              <a:gd name="csY2559" fmla="*/ 75574 h 442443"/>
              <a:gd name="csX2560" fmla="*/ 312822 w 526002"/>
              <a:gd name="csY2560" fmla="*/ 75394 h 442443"/>
              <a:gd name="csX2561" fmla="*/ 312702 w 526002"/>
              <a:gd name="csY2561" fmla="*/ 74963 h 442443"/>
              <a:gd name="csX2562" fmla="*/ 312721 w 526002"/>
              <a:gd name="csY2562" fmla="*/ 74813 h 442443"/>
              <a:gd name="csX2563" fmla="*/ 313072 w 526002"/>
              <a:gd name="csY2563" fmla="*/ 74478 h 442443"/>
              <a:gd name="csX2564" fmla="*/ 313383 w 526002"/>
              <a:gd name="csY2564" fmla="*/ 74237 h 442443"/>
              <a:gd name="csX2565" fmla="*/ 313554 w 526002"/>
              <a:gd name="csY2565" fmla="*/ 74059 h 442443"/>
              <a:gd name="csX2566" fmla="*/ 313800 w 526002"/>
              <a:gd name="csY2566" fmla="*/ 73658 h 442443"/>
              <a:gd name="csX2567" fmla="*/ 313929 w 526002"/>
              <a:gd name="csY2567" fmla="*/ 73465 h 442443"/>
              <a:gd name="csX2568" fmla="*/ 314159 w 526002"/>
              <a:gd name="csY2568" fmla="*/ 73202 h 442443"/>
              <a:gd name="csX2569" fmla="*/ 314670 w 526002"/>
              <a:gd name="csY2569" fmla="*/ 72737 h 442443"/>
              <a:gd name="csX2570" fmla="*/ 314745 w 526002"/>
              <a:gd name="csY2570" fmla="*/ 72551 h 442443"/>
              <a:gd name="csX2571" fmla="*/ 314753 w 526002"/>
              <a:gd name="csY2571" fmla="*/ 72248 h 442443"/>
              <a:gd name="csX2572" fmla="*/ 314743 w 526002"/>
              <a:gd name="csY2572" fmla="*/ 71961 h 442443"/>
              <a:gd name="csX2573" fmla="*/ 314732 w 526002"/>
              <a:gd name="csY2573" fmla="*/ 71696 h 442443"/>
              <a:gd name="csX2574" fmla="*/ 314749 w 526002"/>
              <a:gd name="csY2574" fmla="*/ 71404 h 442443"/>
              <a:gd name="csX2575" fmla="*/ 314780 w 526002"/>
              <a:gd name="csY2575" fmla="*/ 71260 h 442443"/>
              <a:gd name="csX2576" fmla="*/ 314832 w 526002"/>
              <a:gd name="csY2576" fmla="*/ 71176 h 442443"/>
              <a:gd name="csX2577" fmla="*/ 315780 w 526002"/>
              <a:gd name="csY2577" fmla="*/ 70227 h 442443"/>
              <a:gd name="csX2578" fmla="*/ 316027 w 526002"/>
              <a:gd name="csY2578" fmla="*/ 69927 h 442443"/>
              <a:gd name="csX2579" fmla="*/ 316549 w 526002"/>
              <a:gd name="csY2579" fmla="*/ 69105 h 442443"/>
              <a:gd name="csX2580" fmla="*/ 316556 w 526002"/>
              <a:gd name="csY2580" fmla="*/ 69087 h 442443"/>
              <a:gd name="csX2581" fmla="*/ 316668 w 526002"/>
              <a:gd name="csY2581" fmla="*/ 68747 h 442443"/>
              <a:gd name="csX2582" fmla="*/ 316694 w 526002"/>
              <a:gd name="csY2582" fmla="*/ 68543 h 442443"/>
              <a:gd name="csX2583" fmla="*/ 316683 w 526002"/>
              <a:gd name="csY2583" fmla="*/ 68206 h 442443"/>
              <a:gd name="csX2584" fmla="*/ 316586 w 526002"/>
              <a:gd name="csY2584" fmla="*/ 67984 h 442443"/>
              <a:gd name="csX2585" fmla="*/ 316413 w 526002"/>
              <a:gd name="csY2585" fmla="*/ 67769 h 442443"/>
              <a:gd name="csX2586" fmla="*/ 316201 w 526002"/>
              <a:gd name="csY2586" fmla="*/ 67561 h 442443"/>
              <a:gd name="csX2587" fmla="*/ 315799 w 526002"/>
              <a:gd name="csY2587" fmla="*/ 67259 h 442443"/>
              <a:gd name="csX2588" fmla="*/ 315668 w 526002"/>
              <a:gd name="csY2588" fmla="*/ 67081 h 442443"/>
              <a:gd name="csX2589" fmla="*/ 315683 w 526002"/>
              <a:gd name="csY2589" fmla="*/ 66947 h 442443"/>
              <a:gd name="csX2590" fmla="*/ 315738 w 526002"/>
              <a:gd name="csY2590" fmla="*/ 66868 h 442443"/>
              <a:gd name="csX2591" fmla="*/ 316071 w 526002"/>
              <a:gd name="csY2591" fmla="*/ 66386 h 442443"/>
              <a:gd name="csX2592" fmla="*/ 316902 w 526002"/>
              <a:gd name="csY2592" fmla="*/ 66590 h 442443"/>
              <a:gd name="csX2593" fmla="*/ 317279 w 526002"/>
              <a:gd name="csY2593" fmla="*/ 65825 h 442443"/>
              <a:gd name="csX2594" fmla="*/ 317836 w 526002"/>
              <a:gd name="csY2594" fmla="*/ 65272 h 442443"/>
              <a:gd name="csX2595" fmla="*/ 318461 w 526002"/>
              <a:gd name="csY2595" fmla="*/ 64985 h 442443"/>
              <a:gd name="csX2596" fmla="*/ 319235 w 526002"/>
              <a:gd name="csY2596" fmla="*/ 64816 h 442443"/>
              <a:gd name="csX2597" fmla="*/ 319649 w 526002"/>
              <a:gd name="csY2597" fmla="*/ 64647 h 442443"/>
              <a:gd name="csX2598" fmla="*/ 320274 w 526002"/>
              <a:gd name="csY2598" fmla="*/ 64389 h 442443"/>
              <a:gd name="csX2599" fmla="*/ 320870 w 526002"/>
              <a:gd name="csY2599" fmla="*/ 64137 h 442443"/>
              <a:gd name="csX2600" fmla="*/ 321352 w 526002"/>
              <a:gd name="csY2600" fmla="*/ 63933 h 442443"/>
              <a:gd name="csX2601" fmla="*/ 321273 w 526002"/>
              <a:gd name="csY2601" fmla="*/ 62545 h 442443"/>
              <a:gd name="csX2602" fmla="*/ 321370 w 526002"/>
              <a:gd name="csY2602" fmla="*/ 62232 h 442443"/>
              <a:gd name="csX2603" fmla="*/ 321427 w 526002"/>
              <a:gd name="csY2603" fmla="*/ 62041 h 442443"/>
              <a:gd name="csX2604" fmla="*/ 323052 w 526002"/>
              <a:gd name="csY2604" fmla="*/ 62037 h 442443"/>
              <a:gd name="csX2605" fmla="*/ 323687 w 526002"/>
              <a:gd name="csY2605" fmla="*/ 61458 h 442443"/>
              <a:gd name="csX2606" fmla="*/ 325538 w 526002"/>
              <a:gd name="csY2606" fmla="*/ 59772 h 442443"/>
              <a:gd name="csX2607" fmla="*/ 326025 w 526002"/>
              <a:gd name="csY2607" fmla="*/ 58673 h 442443"/>
              <a:gd name="csX2608" fmla="*/ 326397 w 526002"/>
              <a:gd name="csY2608" fmla="*/ 57928 h 442443"/>
              <a:gd name="csX2609" fmla="*/ 327359 w 526002"/>
              <a:gd name="csY2609" fmla="*/ 56736 h 442443"/>
              <a:gd name="csX2610" fmla="*/ 327916 w 526002"/>
              <a:gd name="csY2610" fmla="*/ 56514 h 442443"/>
              <a:gd name="csX2611" fmla="*/ 327982 w 526002"/>
              <a:gd name="csY2611" fmla="*/ 56488 h 442443"/>
              <a:gd name="csX2612" fmla="*/ 328442 w 526002"/>
              <a:gd name="csY2612" fmla="*/ 56304 h 442443"/>
              <a:gd name="csX2613" fmla="*/ 328528 w 526002"/>
              <a:gd name="csY2613" fmla="*/ 55994 h 442443"/>
              <a:gd name="csX2614" fmla="*/ 328817 w 526002"/>
              <a:gd name="csY2614" fmla="*/ 55381 h 442443"/>
              <a:gd name="csX2615" fmla="*/ 329221 w 526002"/>
              <a:gd name="csY2615" fmla="*/ 54778 h 442443"/>
              <a:gd name="csX2616" fmla="*/ 329670 w 526002"/>
              <a:gd name="csY2616" fmla="*/ 54109 h 442443"/>
              <a:gd name="csX2617" fmla="*/ 329819 w 526002"/>
              <a:gd name="csY2617" fmla="*/ 53048 h 442443"/>
              <a:gd name="csX2618" fmla="*/ 331003 w 526002"/>
              <a:gd name="csY2618" fmla="*/ 52366 h 442443"/>
              <a:gd name="csX2619" fmla="*/ 332792 w 526002"/>
              <a:gd name="csY2619" fmla="*/ 51108 h 442443"/>
              <a:gd name="csX2620" fmla="*/ 334105 w 526002"/>
              <a:gd name="csY2620" fmla="*/ 51454 h 442443"/>
              <a:gd name="csX2621" fmla="*/ 334463 w 526002"/>
              <a:gd name="csY2621" fmla="*/ 52530 h 442443"/>
              <a:gd name="csX2622" fmla="*/ 334952 w 526002"/>
              <a:gd name="csY2622" fmla="*/ 53719 h 442443"/>
              <a:gd name="csX2623" fmla="*/ 335386 w 526002"/>
              <a:gd name="csY2623" fmla="*/ 53846 h 442443"/>
              <a:gd name="csX2624" fmla="*/ 335973 w 526002"/>
              <a:gd name="csY2624" fmla="*/ 54019 h 442443"/>
              <a:gd name="csX2625" fmla="*/ 337878 w 526002"/>
              <a:gd name="csY2625" fmla="*/ 52861 h 442443"/>
              <a:gd name="csX2626" fmla="*/ 339336 w 526002"/>
              <a:gd name="csY2626" fmla="*/ 52269 h 442443"/>
              <a:gd name="csX2627" fmla="*/ 340264 w 526002"/>
              <a:gd name="csY2627" fmla="*/ 52254 h 442443"/>
              <a:gd name="csX2628" fmla="*/ 340759 w 526002"/>
              <a:gd name="csY2628" fmla="*/ 52134 h 442443"/>
              <a:gd name="csX2629" fmla="*/ 341228 w 526002"/>
              <a:gd name="csY2629" fmla="*/ 52313 h 442443"/>
              <a:gd name="csX2630" fmla="*/ 342397 w 526002"/>
              <a:gd name="csY2630" fmla="*/ 54162 h 442443"/>
              <a:gd name="csX2631" fmla="*/ 342495 w 526002"/>
              <a:gd name="csY2631" fmla="*/ 54319 h 442443"/>
              <a:gd name="csX2632" fmla="*/ 344127 w 526002"/>
              <a:gd name="csY2632" fmla="*/ 55970 h 442443"/>
              <a:gd name="csX2633" fmla="*/ 344760 w 526002"/>
              <a:gd name="csY2633" fmla="*/ 57720 h 442443"/>
              <a:gd name="csX2634" fmla="*/ 346030 w 526002"/>
              <a:gd name="csY2634" fmla="*/ 58667 h 442443"/>
              <a:gd name="csX2635" fmla="*/ 347393 w 526002"/>
              <a:gd name="csY2635" fmla="*/ 60289 h 442443"/>
              <a:gd name="csX2636" fmla="*/ 347693 w 526002"/>
              <a:gd name="csY2636" fmla="*/ 60239 h 442443"/>
              <a:gd name="csX2637" fmla="*/ 348027 w 526002"/>
              <a:gd name="csY2637" fmla="*/ 59984 h 442443"/>
              <a:gd name="csX2638" fmla="*/ 348443 w 526002"/>
              <a:gd name="csY2638" fmla="*/ 59495 h 442443"/>
              <a:gd name="csX2639" fmla="*/ 348748 w 526002"/>
              <a:gd name="csY2639" fmla="*/ 59055 h 442443"/>
              <a:gd name="csX2640" fmla="*/ 349706 w 526002"/>
              <a:gd name="csY2640" fmla="*/ 57770 h 442443"/>
              <a:gd name="csX2641" fmla="*/ 350142 w 526002"/>
              <a:gd name="csY2641" fmla="*/ 57093 h 442443"/>
              <a:gd name="csX2642" fmla="*/ 350191 w 526002"/>
              <a:gd name="csY2642" fmla="*/ 56911 h 442443"/>
              <a:gd name="csX2643" fmla="*/ 350180 w 526002"/>
              <a:gd name="csY2643" fmla="*/ 56775 h 442443"/>
              <a:gd name="csX2644" fmla="*/ 350131 w 526002"/>
              <a:gd name="csY2644" fmla="*/ 56608 h 442443"/>
              <a:gd name="csX2645" fmla="*/ 349732 w 526002"/>
              <a:gd name="csY2645" fmla="*/ 55810 h 442443"/>
              <a:gd name="csX2646" fmla="*/ 349660 w 526002"/>
              <a:gd name="csY2646" fmla="*/ 55416 h 442443"/>
              <a:gd name="csX2647" fmla="*/ 349634 w 526002"/>
              <a:gd name="csY2647" fmla="*/ 54736 h 442443"/>
              <a:gd name="csX2648" fmla="*/ 349715 w 526002"/>
              <a:gd name="csY2648" fmla="*/ 54300 h 442443"/>
              <a:gd name="csX2649" fmla="*/ 349912 w 526002"/>
              <a:gd name="csY2649" fmla="*/ 54017 h 442443"/>
              <a:gd name="csX2650" fmla="*/ 350041 w 526002"/>
              <a:gd name="csY2650" fmla="*/ 53767 h 442443"/>
              <a:gd name="csX2651" fmla="*/ 350337 w 526002"/>
              <a:gd name="csY2651" fmla="*/ 53592 h 442443"/>
              <a:gd name="csX2652" fmla="*/ 350664 w 526002"/>
              <a:gd name="csY2652" fmla="*/ 53524 h 442443"/>
              <a:gd name="csX2653" fmla="*/ 351177 w 526002"/>
              <a:gd name="csY2653" fmla="*/ 53451 h 442443"/>
              <a:gd name="csX2654" fmla="*/ 351418 w 526002"/>
              <a:gd name="csY2654" fmla="*/ 53392 h 442443"/>
              <a:gd name="csX2655" fmla="*/ 351870 w 526002"/>
              <a:gd name="csY2655" fmla="*/ 53331 h 442443"/>
              <a:gd name="csX2656" fmla="*/ 352293 w 526002"/>
              <a:gd name="csY2656" fmla="*/ 53504 h 442443"/>
              <a:gd name="csX2657" fmla="*/ 352587 w 526002"/>
              <a:gd name="csY2657" fmla="*/ 53679 h 442443"/>
              <a:gd name="csX2658" fmla="*/ 353402 w 526002"/>
              <a:gd name="csY2658" fmla="*/ 54477 h 442443"/>
              <a:gd name="csX2659" fmla="*/ 353639 w 526002"/>
              <a:gd name="csY2659" fmla="*/ 54479 h 442443"/>
              <a:gd name="csX2660" fmla="*/ 353729 w 526002"/>
              <a:gd name="csY2660" fmla="*/ 54422 h 442443"/>
              <a:gd name="csX2661" fmla="*/ 353852 w 526002"/>
              <a:gd name="csY2661" fmla="*/ 54278 h 442443"/>
              <a:gd name="csX2662" fmla="*/ 354821 w 526002"/>
              <a:gd name="csY2662" fmla="*/ 54216 h 442443"/>
              <a:gd name="csX2663" fmla="*/ 355768 w 526002"/>
              <a:gd name="csY2663" fmla="*/ 54017 h 442443"/>
              <a:gd name="csX2664" fmla="*/ 356110 w 526002"/>
              <a:gd name="csY2664" fmla="*/ 53960 h 442443"/>
              <a:gd name="csX2665" fmla="*/ 356588 w 526002"/>
              <a:gd name="csY2665" fmla="*/ 53835 h 442443"/>
              <a:gd name="csX2666" fmla="*/ 357822 w 526002"/>
              <a:gd name="csY2666" fmla="*/ 53771 h 442443"/>
              <a:gd name="csX2667" fmla="*/ 359854 w 526002"/>
              <a:gd name="csY2667" fmla="*/ 51794 h 442443"/>
              <a:gd name="csX2668" fmla="*/ 361805 w 526002"/>
              <a:gd name="csY2668" fmla="*/ 50402 h 442443"/>
              <a:gd name="csX2669" fmla="*/ 362542 w 526002"/>
              <a:gd name="csY2669" fmla="*/ 49825 h 442443"/>
              <a:gd name="csX2670" fmla="*/ 363461 w 526002"/>
              <a:gd name="csY2670" fmla="*/ 48530 h 442443"/>
              <a:gd name="csX2671" fmla="*/ 363862 w 526002"/>
              <a:gd name="csY2671" fmla="*/ 48194 h 442443"/>
              <a:gd name="csX2672" fmla="*/ 364820 w 526002"/>
              <a:gd name="csY2672" fmla="*/ 46999 h 442443"/>
              <a:gd name="csX2673" fmla="*/ 366661 w 526002"/>
              <a:gd name="csY2673" fmla="*/ 46280 h 442443"/>
              <a:gd name="csX2674" fmla="*/ 367087 w 526002"/>
              <a:gd name="csY2674" fmla="*/ 44706 h 442443"/>
              <a:gd name="csX2675" fmla="*/ 367806 w 526002"/>
              <a:gd name="csY2675" fmla="*/ 43025 h 442443"/>
              <a:gd name="csX2676" fmla="*/ 369178 w 526002"/>
              <a:gd name="csY2676" fmla="*/ 41429 h 442443"/>
              <a:gd name="csX2677" fmla="*/ 369124 w 526002"/>
              <a:gd name="csY2677" fmla="*/ 41233 h 442443"/>
              <a:gd name="csX2678" fmla="*/ 368985 w 526002"/>
              <a:gd name="csY2678" fmla="*/ 40751 h 442443"/>
              <a:gd name="csX2679" fmla="*/ 369553 w 526002"/>
              <a:gd name="csY2679" fmla="*/ 39615 h 442443"/>
              <a:gd name="csX2680" fmla="*/ 370047 w 526002"/>
              <a:gd name="csY2680" fmla="*/ 39021 h 442443"/>
              <a:gd name="csX2681" fmla="*/ 371555 w 526002"/>
              <a:gd name="csY2681" fmla="*/ 39438 h 442443"/>
              <a:gd name="csX2682" fmla="*/ 372572 w 526002"/>
              <a:gd name="csY2682" fmla="*/ 39256 h 442443"/>
              <a:gd name="csX2683" fmla="*/ 373184 w 526002"/>
              <a:gd name="csY2683" fmla="*/ 39140 h 442443"/>
              <a:gd name="csX2684" fmla="*/ 374113 w 526002"/>
              <a:gd name="csY2684" fmla="*/ 37743 h 442443"/>
              <a:gd name="csX2685" fmla="*/ 374442 w 526002"/>
              <a:gd name="csY2685" fmla="*/ 37785 h 442443"/>
              <a:gd name="csX2686" fmla="*/ 375383 w 526002"/>
              <a:gd name="csY2686" fmla="*/ 38473 h 442443"/>
              <a:gd name="csX2687" fmla="*/ 376567 w 526002"/>
              <a:gd name="csY2687" fmla="*/ 37419 h 442443"/>
              <a:gd name="csX2688" fmla="*/ 378581 w 526002"/>
              <a:gd name="csY2688" fmla="*/ 37099 h 442443"/>
              <a:gd name="csX2689" fmla="*/ 380046 w 526002"/>
              <a:gd name="csY2689" fmla="*/ 35128 h 442443"/>
              <a:gd name="csX2690" fmla="*/ 380008 w 526002"/>
              <a:gd name="csY2690" fmla="*/ 33139 h 442443"/>
              <a:gd name="csX2691" fmla="*/ 380861 w 526002"/>
              <a:gd name="csY2691" fmla="*/ 31631 h 442443"/>
              <a:gd name="csX2692" fmla="*/ 381135 w 526002"/>
              <a:gd name="csY2692" fmla="*/ 31530 h 442443"/>
              <a:gd name="csX2693" fmla="*/ 381938 w 526002"/>
              <a:gd name="csY2693" fmla="*/ 31966 h 442443"/>
              <a:gd name="csX2694" fmla="*/ 382111 w 526002"/>
              <a:gd name="csY2694" fmla="*/ 31993 h 442443"/>
              <a:gd name="csX2695" fmla="*/ 382383 w 526002"/>
              <a:gd name="csY2695" fmla="*/ 32032 h 442443"/>
              <a:gd name="csX2696" fmla="*/ 382481 w 526002"/>
              <a:gd name="csY2696" fmla="*/ 31982 h 442443"/>
              <a:gd name="csX2697" fmla="*/ 382867 w 526002"/>
              <a:gd name="csY2697" fmla="*/ 31407 h 442443"/>
              <a:gd name="csX2698" fmla="*/ 383161 w 526002"/>
              <a:gd name="csY2698" fmla="*/ 30469 h 442443"/>
              <a:gd name="csX2699" fmla="*/ 383253 w 526002"/>
              <a:gd name="csY2699" fmla="*/ 30208 h 442443"/>
              <a:gd name="csX2700" fmla="*/ 383591 w 526002"/>
              <a:gd name="csY2700" fmla="*/ 29980 h 442443"/>
              <a:gd name="csX2701" fmla="*/ 384170 w 526002"/>
              <a:gd name="csY2701" fmla="*/ 30129 h 442443"/>
              <a:gd name="csX2702" fmla="*/ 384794 w 526002"/>
              <a:gd name="csY2702" fmla="*/ 30546 h 442443"/>
              <a:gd name="csX2703" fmla="*/ 385132 w 526002"/>
              <a:gd name="csY2703" fmla="*/ 30566 h 442443"/>
              <a:gd name="csX2704" fmla="*/ 385233 w 526002"/>
              <a:gd name="csY2704" fmla="*/ 30478 h 442443"/>
              <a:gd name="csX2705" fmla="*/ 385321 w 526002"/>
              <a:gd name="csY2705" fmla="*/ 30210 h 442443"/>
              <a:gd name="csX2706" fmla="*/ 385421 w 526002"/>
              <a:gd name="csY2706" fmla="*/ 30142 h 442443"/>
              <a:gd name="csX2707" fmla="*/ 385693 w 526002"/>
              <a:gd name="csY2707" fmla="*/ 29965 h 442443"/>
              <a:gd name="csX2708" fmla="*/ 385695 w 526002"/>
              <a:gd name="csY2708" fmla="*/ 29669 h 442443"/>
              <a:gd name="csX2709" fmla="*/ 385987 w 526002"/>
              <a:gd name="csY2709" fmla="*/ 29857 h 442443"/>
              <a:gd name="csX2710" fmla="*/ 386099 w 526002"/>
              <a:gd name="csY2710" fmla="*/ 30002 h 442443"/>
              <a:gd name="csX2711" fmla="*/ 386257 w 526002"/>
              <a:gd name="csY2711" fmla="*/ 30743 h 442443"/>
              <a:gd name="csX2712" fmla="*/ 386631 w 526002"/>
              <a:gd name="csY2712" fmla="*/ 31116 h 442443"/>
              <a:gd name="csX2713" fmla="*/ 386822 w 526002"/>
              <a:gd name="csY2713" fmla="*/ 31480 h 442443"/>
              <a:gd name="csX2714" fmla="*/ 386726 w 526002"/>
              <a:gd name="csY2714" fmla="*/ 31872 h 442443"/>
              <a:gd name="csX2715" fmla="*/ 386978 w 526002"/>
              <a:gd name="csY2715" fmla="*/ 32308 h 442443"/>
              <a:gd name="csX2716" fmla="*/ 388142 w 526002"/>
              <a:gd name="csY2716" fmla="*/ 32992 h 442443"/>
              <a:gd name="csX2717" fmla="*/ 388576 w 526002"/>
              <a:gd name="csY2717" fmla="*/ 33394 h 442443"/>
              <a:gd name="csX2718" fmla="*/ 388879 w 526002"/>
              <a:gd name="csY2718" fmla="*/ 33924 h 442443"/>
              <a:gd name="csX2719" fmla="*/ 388811 w 526002"/>
              <a:gd name="csY2719" fmla="*/ 34768 h 442443"/>
              <a:gd name="csX2720" fmla="*/ 388534 w 526002"/>
              <a:gd name="csY2720" fmla="*/ 35871 h 442443"/>
              <a:gd name="csX2721" fmla="*/ 388559 w 526002"/>
              <a:gd name="csY2721" fmla="*/ 36776 h 442443"/>
              <a:gd name="csX2722" fmla="*/ 389030 w 526002"/>
              <a:gd name="csY2722" fmla="*/ 37840 h 442443"/>
              <a:gd name="csX2723" fmla="*/ 389793 w 526002"/>
              <a:gd name="csY2723" fmla="*/ 38142 h 442443"/>
              <a:gd name="csX2724" fmla="*/ 390179 w 526002"/>
              <a:gd name="csY2724" fmla="*/ 38037 h 442443"/>
              <a:gd name="csX2725" fmla="*/ 390475 w 526002"/>
              <a:gd name="csY2725" fmla="*/ 38232 h 442443"/>
              <a:gd name="csX2726" fmla="*/ 390819 w 526002"/>
              <a:gd name="csY2726" fmla="*/ 39109 h 442443"/>
              <a:gd name="csX2727" fmla="*/ 391264 w 526002"/>
              <a:gd name="csY2727" fmla="*/ 39628 h 442443"/>
              <a:gd name="csX2728" fmla="*/ 391834 w 526002"/>
              <a:gd name="csY2728" fmla="*/ 39955 h 442443"/>
              <a:gd name="csX2729" fmla="*/ 391939 w 526002"/>
              <a:gd name="csY2729" fmla="*/ 39942 h 442443"/>
              <a:gd name="csX2730" fmla="*/ 392509 w 526002"/>
              <a:gd name="csY2730" fmla="*/ 39462 h 442443"/>
              <a:gd name="csX2731" fmla="*/ 393498 w 526002"/>
              <a:gd name="csY2731" fmla="*/ 38388 h 442443"/>
              <a:gd name="csX2732" fmla="*/ 393627 w 526002"/>
              <a:gd name="csY2732" fmla="*/ 38383 h 442443"/>
              <a:gd name="csX2733" fmla="*/ 394127 w 526002"/>
              <a:gd name="csY2733" fmla="*/ 39175 h 442443"/>
              <a:gd name="csX2734" fmla="*/ 395033 w 526002"/>
              <a:gd name="csY2734" fmla="*/ 40161 h 442443"/>
              <a:gd name="csX2735" fmla="*/ 395684 w 526002"/>
              <a:gd name="csY2735" fmla="*/ 42838 h 442443"/>
              <a:gd name="csX2736" fmla="*/ 396006 w 526002"/>
              <a:gd name="csY2736" fmla="*/ 43601 h 442443"/>
              <a:gd name="csX2737" fmla="*/ 398288 w 526002"/>
              <a:gd name="csY2737" fmla="*/ 45068 h 442443"/>
              <a:gd name="csX2738" fmla="*/ 398602 w 526002"/>
              <a:gd name="csY2738" fmla="*/ 45035 h 442443"/>
              <a:gd name="csX2739" fmla="*/ 399060 w 526002"/>
              <a:gd name="csY2739" fmla="*/ 44662 h 442443"/>
              <a:gd name="csX2740" fmla="*/ 400344 w 526002"/>
              <a:gd name="csY2740" fmla="*/ 44309 h 442443"/>
              <a:gd name="csX2741" fmla="*/ 402035 w 526002"/>
              <a:gd name="csY2741" fmla="*/ 45180 h 442443"/>
              <a:gd name="csX2742" fmla="*/ 402245 w 526002"/>
              <a:gd name="csY2742" fmla="*/ 45666 h 442443"/>
              <a:gd name="csX2743" fmla="*/ 402061 w 526002"/>
              <a:gd name="csY2743" fmla="*/ 46607 h 442443"/>
              <a:gd name="csX2744" fmla="*/ 399715 w 526002"/>
              <a:gd name="csY2744" fmla="*/ 47580 h 442443"/>
              <a:gd name="csX2745" fmla="*/ 397977 w 526002"/>
              <a:gd name="csY2745" fmla="*/ 50003 h 442443"/>
              <a:gd name="csX2746" fmla="*/ 398858 w 526002"/>
              <a:gd name="csY2746" fmla="*/ 52092 h 442443"/>
              <a:gd name="csX2747" fmla="*/ 398168 w 526002"/>
              <a:gd name="csY2747" fmla="*/ 55626 h 442443"/>
              <a:gd name="csX2748" fmla="*/ 398341 w 526002"/>
              <a:gd name="csY2748" fmla="*/ 56067 h 442443"/>
              <a:gd name="csX2749" fmla="*/ 398801 w 526002"/>
              <a:gd name="csY2749" fmla="*/ 56431 h 442443"/>
              <a:gd name="csX2750" fmla="*/ 399279 w 526002"/>
              <a:gd name="csY2750" fmla="*/ 56073 h 442443"/>
              <a:gd name="csX2751" fmla="*/ 399717 w 526002"/>
              <a:gd name="csY2751" fmla="*/ 55620 h 442443"/>
              <a:gd name="csX2752" fmla="*/ 400741 w 526002"/>
              <a:gd name="csY2752" fmla="*/ 54861 h 442443"/>
              <a:gd name="csX2753" fmla="*/ 402636 w 526002"/>
              <a:gd name="csY2753" fmla="*/ 55486 h 442443"/>
              <a:gd name="csX2754" fmla="*/ 403359 w 526002"/>
              <a:gd name="csY2754" fmla="*/ 56860 h 442443"/>
              <a:gd name="csX2755" fmla="*/ 404517 w 526002"/>
              <a:gd name="csY2755" fmla="*/ 57632 h 442443"/>
              <a:gd name="csX2756" fmla="*/ 405133 w 526002"/>
              <a:gd name="csY2756" fmla="*/ 58180 h 442443"/>
              <a:gd name="csX2757" fmla="*/ 405155 w 526002"/>
              <a:gd name="csY2757" fmla="*/ 58575 h 442443"/>
              <a:gd name="csX2758" fmla="*/ 404407 w 526002"/>
              <a:gd name="csY2758" fmla="*/ 59866 h 442443"/>
              <a:gd name="csX2759" fmla="*/ 404148 w 526002"/>
              <a:gd name="csY2759" fmla="*/ 61013 h 442443"/>
              <a:gd name="csX2760" fmla="*/ 404023 w 526002"/>
              <a:gd name="csY2760" fmla="*/ 61399 h 442443"/>
              <a:gd name="csX2761" fmla="*/ 404045 w 526002"/>
              <a:gd name="csY2761" fmla="*/ 61892 h 442443"/>
              <a:gd name="csX2762" fmla="*/ 404102 w 526002"/>
              <a:gd name="csY2762" fmla="*/ 62692 h 442443"/>
              <a:gd name="csX2763" fmla="*/ 404219 w 526002"/>
              <a:gd name="csY2763" fmla="*/ 63435 h 442443"/>
              <a:gd name="csX2764" fmla="*/ 404615 w 526002"/>
              <a:gd name="csY2764" fmla="*/ 64297 h 442443"/>
              <a:gd name="csX2765" fmla="*/ 405571 w 526002"/>
              <a:gd name="csY2765" fmla="*/ 64847 h 442443"/>
              <a:gd name="csX2766" fmla="*/ 405683 w 526002"/>
              <a:gd name="csY2766" fmla="*/ 65437 h 442443"/>
              <a:gd name="csX2767" fmla="*/ 405775 w 526002"/>
              <a:gd name="csY2767" fmla="*/ 65665 h 442443"/>
              <a:gd name="csX2768" fmla="*/ 405792 w 526002"/>
              <a:gd name="csY2768" fmla="*/ 65709 h 442443"/>
              <a:gd name="csX2769" fmla="*/ 406058 w 526002"/>
              <a:gd name="csY2769" fmla="*/ 66368 h 442443"/>
              <a:gd name="csX2770" fmla="*/ 406020 w 526002"/>
              <a:gd name="csY2770" fmla="*/ 66695 h 442443"/>
              <a:gd name="csX2771" fmla="*/ 405762 w 526002"/>
              <a:gd name="csY2771" fmla="*/ 67289 h 442443"/>
              <a:gd name="csX2772" fmla="*/ 405297 w 526002"/>
              <a:gd name="csY2772" fmla="*/ 67423 h 442443"/>
              <a:gd name="csX2773" fmla="*/ 405122 w 526002"/>
              <a:gd name="csY2773" fmla="*/ 67623 h 442443"/>
              <a:gd name="csX2774" fmla="*/ 404567 w 526002"/>
              <a:gd name="csY2774" fmla="*/ 68782 h 442443"/>
              <a:gd name="csX2775" fmla="*/ 404328 w 526002"/>
              <a:gd name="csY2775" fmla="*/ 69173 h 442443"/>
              <a:gd name="csX2776" fmla="*/ 404256 w 526002"/>
              <a:gd name="csY2776" fmla="*/ 69295 h 442443"/>
              <a:gd name="csX2777" fmla="*/ 404203 w 526002"/>
              <a:gd name="csY2777" fmla="*/ 69381 h 442443"/>
              <a:gd name="csX2778" fmla="*/ 404153 w 526002"/>
              <a:gd name="csY2778" fmla="*/ 69940 h 442443"/>
              <a:gd name="csX2779" fmla="*/ 404284 w 526002"/>
              <a:gd name="csY2779" fmla="*/ 70907 h 442443"/>
              <a:gd name="csX2780" fmla="*/ 404392 w 526002"/>
              <a:gd name="csY2780" fmla="*/ 71349 h 442443"/>
              <a:gd name="csX2781" fmla="*/ 404679 w 526002"/>
              <a:gd name="csY2781" fmla="*/ 72117 h 442443"/>
              <a:gd name="csX2782" fmla="*/ 404992 w 526002"/>
              <a:gd name="csY2782" fmla="*/ 72660 h 442443"/>
              <a:gd name="csX2783" fmla="*/ 404832 w 526002"/>
              <a:gd name="csY2783" fmla="*/ 73002 h 442443"/>
              <a:gd name="csX2784" fmla="*/ 404102 w 526002"/>
              <a:gd name="csY2784" fmla="*/ 73106 h 442443"/>
              <a:gd name="csX2785" fmla="*/ 403890 w 526002"/>
              <a:gd name="csY2785" fmla="*/ 73340 h 442443"/>
              <a:gd name="csX2786" fmla="*/ 403758 w 526002"/>
              <a:gd name="csY2786" fmla="*/ 73783 h 442443"/>
              <a:gd name="csX2787" fmla="*/ 403644 w 526002"/>
              <a:gd name="csY2787" fmla="*/ 73831 h 442443"/>
              <a:gd name="csX2788" fmla="*/ 403421 w 526002"/>
              <a:gd name="csY2788" fmla="*/ 73825 h 442443"/>
              <a:gd name="csX2789" fmla="*/ 402721 w 526002"/>
              <a:gd name="csY2789" fmla="*/ 73752 h 442443"/>
              <a:gd name="csX2790" fmla="*/ 402539 w 526002"/>
              <a:gd name="csY2790" fmla="*/ 73840 h 442443"/>
              <a:gd name="csX2791" fmla="*/ 402362 w 526002"/>
              <a:gd name="csY2791" fmla="*/ 74239 h 442443"/>
              <a:gd name="csX2792" fmla="*/ 402353 w 526002"/>
              <a:gd name="csY2792" fmla="*/ 74463 h 442443"/>
              <a:gd name="csX2793" fmla="*/ 402283 w 526002"/>
              <a:gd name="csY2793" fmla="*/ 76260 h 442443"/>
              <a:gd name="csX2794" fmla="*/ 402316 w 526002"/>
              <a:gd name="csY2794" fmla="*/ 77293 h 442443"/>
              <a:gd name="csX2795" fmla="*/ 402649 w 526002"/>
              <a:gd name="csY2795" fmla="*/ 77856 h 442443"/>
              <a:gd name="csX2796" fmla="*/ 402962 w 526002"/>
              <a:gd name="csY2796" fmla="*/ 78170 h 442443"/>
              <a:gd name="csX2797" fmla="*/ 403421 w 526002"/>
              <a:gd name="csY2797" fmla="*/ 78380 h 442443"/>
              <a:gd name="csX2798" fmla="*/ 403488 w 526002"/>
              <a:gd name="csY2798" fmla="*/ 78560 h 442443"/>
              <a:gd name="csX2799" fmla="*/ 403403 w 526002"/>
              <a:gd name="csY2799" fmla="*/ 79240 h 442443"/>
              <a:gd name="csX2800" fmla="*/ 403122 w 526002"/>
              <a:gd name="csY2800" fmla="*/ 79735 h 442443"/>
              <a:gd name="csX2801" fmla="*/ 403004 w 526002"/>
              <a:gd name="csY2801" fmla="*/ 79755 h 442443"/>
              <a:gd name="csX2802" fmla="*/ 401588 w 526002"/>
              <a:gd name="csY2802" fmla="*/ 79584 h 442443"/>
              <a:gd name="csX2803" fmla="*/ 401309 w 526002"/>
              <a:gd name="csY2803" fmla="*/ 79593 h 442443"/>
              <a:gd name="csX2804" fmla="*/ 400919 w 526002"/>
              <a:gd name="csY2804" fmla="*/ 79996 h 442443"/>
              <a:gd name="csX2805" fmla="*/ 400640 w 526002"/>
              <a:gd name="csY2805" fmla="*/ 80638 h 442443"/>
              <a:gd name="csX2806" fmla="*/ 400386 w 526002"/>
              <a:gd name="csY2806" fmla="*/ 81428 h 442443"/>
              <a:gd name="csX2807" fmla="*/ 400064 w 526002"/>
              <a:gd name="csY2807" fmla="*/ 82241 h 442443"/>
              <a:gd name="csX2808" fmla="*/ 399551 w 526002"/>
              <a:gd name="csY2808" fmla="*/ 82752 h 442443"/>
              <a:gd name="csX2809" fmla="*/ 398475 w 526002"/>
              <a:gd name="csY2809" fmla="*/ 82338 h 442443"/>
              <a:gd name="csX2810" fmla="*/ 396701 w 526002"/>
              <a:gd name="csY2810" fmla="*/ 80779 h 442443"/>
              <a:gd name="csX2811" fmla="*/ 396271 w 526002"/>
              <a:gd name="csY2811" fmla="*/ 80770 h 442443"/>
              <a:gd name="csX2812" fmla="*/ 395916 w 526002"/>
              <a:gd name="csY2812" fmla="*/ 80967 h 442443"/>
              <a:gd name="csX2813" fmla="*/ 395342 w 526002"/>
              <a:gd name="csY2813" fmla="*/ 81283 h 442443"/>
              <a:gd name="csX2814" fmla="*/ 394379 w 526002"/>
              <a:gd name="csY2814" fmla="*/ 82629 h 442443"/>
              <a:gd name="csX2815" fmla="*/ 394346 w 526002"/>
              <a:gd name="csY2815" fmla="*/ 82763 h 442443"/>
              <a:gd name="csX2816" fmla="*/ 394291 w 526002"/>
              <a:gd name="csY2816" fmla="*/ 83081 h 442443"/>
              <a:gd name="csX2817" fmla="*/ 394046 w 526002"/>
              <a:gd name="csY2817" fmla="*/ 83909 h 442443"/>
              <a:gd name="csX2818" fmla="*/ 393559 w 526002"/>
              <a:gd name="csY2818" fmla="*/ 84468 h 442443"/>
              <a:gd name="csX2819" fmla="*/ 393261 w 526002"/>
              <a:gd name="csY2819" fmla="*/ 84845 h 442443"/>
              <a:gd name="csX2820" fmla="*/ 393165 w 526002"/>
              <a:gd name="csY2820" fmla="*/ 85694 h 442443"/>
              <a:gd name="csX2821" fmla="*/ 393211 w 526002"/>
              <a:gd name="csY2821" fmla="*/ 86251 h 442443"/>
              <a:gd name="csX2822" fmla="*/ 393752 w 526002"/>
              <a:gd name="csY2822" fmla="*/ 88735 h 442443"/>
              <a:gd name="csX2823" fmla="*/ 394197 w 526002"/>
              <a:gd name="csY2823" fmla="*/ 89425 h 442443"/>
              <a:gd name="csX2824" fmla="*/ 397199 w 526002"/>
              <a:gd name="csY2824" fmla="*/ 91341 h 442443"/>
              <a:gd name="csX2825" fmla="*/ 397802 w 526002"/>
              <a:gd name="csY2825" fmla="*/ 92648 h 442443"/>
              <a:gd name="csX2826" fmla="*/ 397705 w 526002"/>
              <a:gd name="csY2826" fmla="*/ 92854 h 442443"/>
              <a:gd name="csX2827" fmla="*/ 396556 w 526002"/>
              <a:gd name="csY2827" fmla="*/ 93755 h 442443"/>
              <a:gd name="csX2828" fmla="*/ 395765 w 526002"/>
              <a:gd name="csY2828" fmla="*/ 94163 h 442443"/>
              <a:gd name="csX2829" fmla="*/ 395293 w 526002"/>
              <a:gd name="csY2829" fmla="*/ 94755 h 442443"/>
              <a:gd name="csX2830" fmla="*/ 395026 w 526002"/>
              <a:gd name="csY2830" fmla="*/ 97682 h 442443"/>
              <a:gd name="csX2831" fmla="*/ 395796 w 526002"/>
              <a:gd name="csY2831" fmla="*/ 99093 h 442443"/>
              <a:gd name="csX2832" fmla="*/ 396105 w 526002"/>
              <a:gd name="csY2832" fmla="*/ 100181 h 442443"/>
              <a:gd name="csX2833" fmla="*/ 396118 w 526002"/>
              <a:gd name="csY2833" fmla="*/ 100994 h 442443"/>
              <a:gd name="csX2834" fmla="*/ 396409 w 526002"/>
              <a:gd name="csY2834" fmla="*/ 101575 h 442443"/>
              <a:gd name="csX2835" fmla="*/ 397025 w 526002"/>
              <a:gd name="csY2835" fmla="*/ 102130 h 442443"/>
              <a:gd name="csX2836" fmla="*/ 397490 w 526002"/>
              <a:gd name="csY2836" fmla="*/ 102084 h 442443"/>
              <a:gd name="csX2837" fmla="*/ 397725 w 526002"/>
              <a:gd name="csY2837" fmla="*/ 101878 h 442443"/>
              <a:gd name="csX2838" fmla="*/ 398054 w 526002"/>
              <a:gd name="csY2838" fmla="*/ 101808 h 442443"/>
              <a:gd name="csX2839" fmla="*/ 398795 w 526002"/>
              <a:gd name="csY2839" fmla="*/ 102575 h 442443"/>
              <a:gd name="csX2840" fmla="*/ 400055 w 526002"/>
              <a:gd name="csY2840" fmla="*/ 103886 h 442443"/>
              <a:gd name="csX2841" fmla="*/ 401434 w 526002"/>
              <a:gd name="csY2841" fmla="*/ 103678 h 442443"/>
              <a:gd name="csX2842" fmla="*/ 401919 w 526002"/>
              <a:gd name="csY2842" fmla="*/ 103680 h 442443"/>
              <a:gd name="csX2843" fmla="*/ 402747 w 526002"/>
              <a:gd name="csY2843" fmla="*/ 103684 h 442443"/>
              <a:gd name="csX2844" fmla="*/ 403396 w 526002"/>
              <a:gd name="csY2844" fmla="*/ 103903 h 442443"/>
              <a:gd name="csX2845" fmla="*/ 403493 w 526002"/>
              <a:gd name="csY2845" fmla="*/ 104055 h 442443"/>
              <a:gd name="csX2846" fmla="*/ 402879 w 526002"/>
              <a:gd name="csY2846" fmla="*/ 104708 h 442443"/>
              <a:gd name="csX2847" fmla="*/ 402844 w 526002"/>
              <a:gd name="csY2847" fmla="*/ 105576 h 442443"/>
              <a:gd name="csX2848" fmla="*/ 403184 w 526002"/>
              <a:gd name="csY2848" fmla="*/ 106120 h 442443"/>
              <a:gd name="csX2849" fmla="*/ 403798 w 526002"/>
              <a:gd name="csY2849" fmla="*/ 106697 h 442443"/>
              <a:gd name="csX2850" fmla="*/ 404212 w 526002"/>
              <a:gd name="csY2850" fmla="*/ 107032 h 442443"/>
              <a:gd name="csX2851" fmla="*/ 404497 w 526002"/>
              <a:gd name="csY2851" fmla="*/ 107578 h 442443"/>
              <a:gd name="csX2852" fmla="*/ 405317 w 526002"/>
              <a:gd name="csY2852" fmla="*/ 109115 h 442443"/>
              <a:gd name="csX2853" fmla="*/ 405727 w 526002"/>
              <a:gd name="csY2853" fmla="*/ 109538 h 442443"/>
              <a:gd name="csX2854" fmla="*/ 406292 w 526002"/>
              <a:gd name="csY2854" fmla="*/ 109722 h 442443"/>
              <a:gd name="csX2855" fmla="*/ 407242 w 526002"/>
              <a:gd name="csY2855" fmla="*/ 109937 h 442443"/>
              <a:gd name="csX2856" fmla="*/ 408412 w 526002"/>
              <a:gd name="csY2856" fmla="*/ 111890 h 442443"/>
              <a:gd name="csX2857" fmla="*/ 408309 w 526002"/>
              <a:gd name="csY2857" fmla="*/ 112353 h 442443"/>
              <a:gd name="csX2858" fmla="*/ 408062 w 526002"/>
              <a:gd name="csY2858" fmla="*/ 112782 h 442443"/>
              <a:gd name="csX2859" fmla="*/ 408099 w 526002"/>
              <a:gd name="csY2859" fmla="*/ 113359 h 442443"/>
              <a:gd name="csX2860" fmla="*/ 408213 w 526002"/>
              <a:gd name="csY2860" fmla="*/ 113648 h 442443"/>
              <a:gd name="csX2861" fmla="*/ 408347 w 526002"/>
              <a:gd name="csY2861" fmla="*/ 113813 h 442443"/>
              <a:gd name="csX2862" fmla="*/ 409607 w 526002"/>
              <a:gd name="csY2862" fmla="*/ 114806 h 442443"/>
              <a:gd name="csX2863" fmla="*/ 410429 w 526002"/>
              <a:gd name="csY2863" fmla="*/ 115183 h 442443"/>
              <a:gd name="csX2864" fmla="*/ 410879 w 526002"/>
              <a:gd name="csY2864" fmla="*/ 115328 h 442443"/>
              <a:gd name="csX2865" fmla="*/ 410978 w 526002"/>
              <a:gd name="csY2865" fmla="*/ 115361 h 442443"/>
              <a:gd name="csX2866" fmla="*/ 411157 w 526002"/>
              <a:gd name="csY2866" fmla="*/ 115418 h 442443"/>
              <a:gd name="csX2867" fmla="*/ 412387 w 526002"/>
              <a:gd name="csY2867" fmla="*/ 115534 h 442443"/>
              <a:gd name="csX2868" fmla="*/ 412470 w 526002"/>
              <a:gd name="csY2868" fmla="*/ 115578 h 442443"/>
              <a:gd name="csX2869" fmla="*/ 413387 w 526002"/>
              <a:gd name="csY2869" fmla="*/ 116056 h 442443"/>
              <a:gd name="csX2870" fmla="*/ 413415 w 526002"/>
              <a:gd name="csY2870" fmla="*/ 116148 h 442443"/>
              <a:gd name="csX2871" fmla="*/ 413652 w 526002"/>
              <a:gd name="csY2871" fmla="*/ 116889 h 442443"/>
              <a:gd name="csX2872" fmla="*/ 413680 w 526002"/>
              <a:gd name="csY2872" fmla="*/ 117060 h 442443"/>
              <a:gd name="csX2873" fmla="*/ 413830 w 526002"/>
              <a:gd name="csY2873" fmla="*/ 117991 h 442443"/>
              <a:gd name="csX2874" fmla="*/ 413968 w 526002"/>
              <a:gd name="csY2874" fmla="*/ 118849 h 442443"/>
              <a:gd name="csX2875" fmla="*/ 413963 w 526002"/>
              <a:gd name="csY2875" fmla="*/ 118919 h 442443"/>
              <a:gd name="csX2876" fmla="*/ 413917 w 526002"/>
              <a:gd name="csY2876" fmla="*/ 119879 h 442443"/>
              <a:gd name="csX2877" fmla="*/ 413871 w 526002"/>
              <a:gd name="csY2877" fmla="*/ 120015 h 442443"/>
              <a:gd name="csX2878" fmla="*/ 413753 w 526002"/>
              <a:gd name="csY2878" fmla="*/ 120355 h 442443"/>
              <a:gd name="csX2879" fmla="*/ 413095 w 526002"/>
              <a:gd name="csY2879" fmla="*/ 121070 h 442443"/>
              <a:gd name="csX2880" fmla="*/ 412014 w 526002"/>
              <a:gd name="csY2880" fmla="*/ 122313 h 442443"/>
              <a:gd name="csX2881" fmla="*/ 411238 w 526002"/>
              <a:gd name="csY2881" fmla="*/ 123137 h 442443"/>
              <a:gd name="csX2882" fmla="*/ 410688 w 526002"/>
              <a:gd name="csY2882" fmla="*/ 122957 h 442443"/>
              <a:gd name="csX2883" fmla="*/ 410035 w 526002"/>
              <a:gd name="csY2883" fmla="*/ 121751 h 442443"/>
              <a:gd name="csX2884" fmla="*/ 409307 w 526002"/>
              <a:gd name="csY2884" fmla="*/ 121547 h 442443"/>
              <a:gd name="csX2885" fmla="*/ 409217 w 526002"/>
              <a:gd name="csY2885" fmla="*/ 121690 h 442443"/>
              <a:gd name="csX2886" fmla="*/ 409118 w 526002"/>
              <a:gd name="csY2886" fmla="*/ 121754 h 442443"/>
              <a:gd name="csX2887" fmla="*/ 408333 w 526002"/>
              <a:gd name="csY2887" fmla="*/ 122258 h 442443"/>
              <a:gd name="csX2888" fmla="*/ 408173 w 526002"/>
              <a:gd name="csY2888" fmla="*/ 124974 h 442443"/>
              <a:gd name="csX2889" fmla="*/ 408467 w 526002"/>
              <a:gd name="csY2889" fmla="*/ 126018 h 442443"/>
              <a:gd name="csX2890" fmla="*/ 408840 w 526002"/>
              <a:gd name="csY2890" fmla="*/ 127346 h 442443"/>
              <a:gd name="csX2891" fmla="*/ 408930 w 526002"/>
              <a:gd name="csY2891" fmla="*/ 127666 h 442443"/>
              <a:gd name="csX2892" fmla="*/ 409057 w 526002"/>
              <a:gd name="csY2892" fmla="*/ 127585 h 442443"/>
              <a:gd name="csX2893" fmla="*/ 409243 w 526002"/>
              <a:gd name="csY2893" fmla="*/ 128070 h 442443"/>
              <a:gd name="csX2894" fmla="*/ 411133 w 526002"/>
              <a:gd name="csY2894" fmla="*/ 127684 h 442443"/>
              <a:gd name="csX2895" fmla="*/ 411865 w 526002"/>
              <a:gd name="csY2895" fmla="*/ 127934 h 442443"/>
              <a:gd name="csX2896" fmla="*/ 412600 w 526002"/>
              <a:gd name="csY2896" fmla="*/ 128990 h 442443"/>
              <a:gd name="csX2897" fmla="*/ 412893 w 526002"/>
              <a:gd name="csY2897" fmla="*/ 129131 h 442443"/>
              <a:gd name="csX2898" fmla="*/ 414356 w 526002"/>
              <a:gd name="csY2898" fmla="*/ 129867 h 442443"/>
              <a:gd name="csX2899" fmla="*/ 414365 w 526002"/>
              <a:gd name="csY2899" fmla="*/ 131516 h 442443"/>
              <a:gd name="csX2900" fmla="*/ 414709 w 526002"/>
              <a:gd name="csY2900" fmla="*/ 132055 h 442443"/>
              <a:gd name="csX2901" fmla="*/ 415805 w 526002"/>
              <a:gd name="csY2901" fmla="*/ 132174 h 442443"/>
              <a:gd name="csX2902" fmla="*/ 415893 w 526002"/>
              <a:gd name="csY2902" fmla="*/ 132581 h 442443"/>
              <a:gd name="csX2903" fmla="*/ 416897 w 526002"/>
              <a:gd name="csY2903" fmla="*/ 132373 h 442443"/>
              <a:gd name="csX2904" fmla="*/ 417473 w 526002"/>
              <a:gd name="csY2904" fmla="*/ 132516 h 442443"/>
              <a:gd name="csX2905" fmla="*/ 417780 w 526002"/>
              <a:gd name="csY2905" fmla="*/ 135620 h 442443"/>
              <a:gd name="csX2906" fmla="*/ 417570 w 526002"/>
              <a:gd name="csY2906" fmla="*/ 136058 h 442443"/>
              <a:gd name="csX2907" fmla="*/ 418039 w 526002"/>
              <a:gd name="csY2907" fmla="*/ 136490 h 442443"/>
              <a:gd name="csX2908" fmla="*/ 418585 w 526002"/>
              <a:gd name="csY2908" fmla="*/ 136495 h 442443"/>
              <a:gd name="csX2909" fmla="*/ 420227 w 526002"/>
              <a:gd name="csY2909" fmla="*/ 136455 h 442443"/>
              <a:gd name="csX2910" fmla="*/ 420400 w 526002"/>
              <a:gd name="csY2910" fmla="*/ 137065 h 442443"/>
              <a:gd name="csX2911" fmla="*/ 420439 w 526002"/>
              <a:gd name="csY2911" fmla="*/ 137198 h 442443"/>
              <a:gd name="csX2912" fmla="*/ 420753 w 526002"/>
              <a:gd name="csY2912" fmla="*/ 138295 h 442443"/>
              <a:gd name="csX2913" fmla="*/ 421060 w 526002"/>
              <a:gd name="csY2913" fmla="*/ 139400 h 442443"/>
              <a:gd name="csX2914" fmla="*/ 421150 w 526002"/>
              <a:gd name="csY2914" fmla="*/ 139704 h 442443"/>
              <a:gd name="csX2915" fmla="*/ 421518 w 526002"/>
              <a:gd name="csY2915" fmla="*/ 140897 h 442443"/>
              <a:gd name="csX2916" fmla="*/ 422362 w 526002"/>
              <a:gd name="csY2916" fmla="*/ 142675 h 442443"/>
              <a:gd name="csX2917" fmla="*/ 422643 w 526002"/>
              <a:gd name="csY2917" fmla="*/ 143151 h 442443"/>
              <a:gd name="csX2918" fmla="*/ 423222 w 526002"/>
              <a:gd name="csY2918" fmla="*/ 143797 h 442443"/>
              <a:gd name="csX2919" fmla="*/ 424178 w 526002"/>
              <a:gd name="csY2919" fmla="*/ 144823 h 442443"/>
              <a:gd name="csX2920" fmla="*/ 424730 w 526002"/>
              <a:gd name="csY2920" fmla="*/ 145418 h 442443"/>
              <a:gd name="csX2921" fmla="*/ 425541 w 526002"/>
              <a:gd name="csY2921" fmla="*/ 146161 h 442443"/>
              <a:gd name="csX2922" fmla="*/ 426021 w 526002"/>
              <a:gd name="csY2922" fmla="*/ 147783 h 442443"/>
              <a:gd name="csX2923" fmla="*/ 426674 w 526002"/>
              <a:gd name="csY2923" fmla="*/ 148088 h 442443"/>
              <a:gd name="csX2924" fmla="*/ 427358 w 526002"/>
              <a:gd name="csY2924" fmla="*/ 148406 h 442443"/>
              <a:gd name="csX2925" fmla="*/ 428378 w 526002"/>
              <a:gd name="csY2925" fmla="*/ 148092 h 442443"/>
              <a:gd name="csX2926" fmla="*/ 428852 w 526002"/>
              <a:gd name="csY2926" fmla="*/ 148202 h 442443"/>
              <a:gd name="csX2927" fmla="*/ 430652 w 526002"/>
              <a:gd name="csY2927" fmla="*/ 148860 h 442443"/>
              <a:gd name="csX2928" fmla="*/ 431798 w 526002"/>
              <a:gd name="csY2928" fmla="*/ 150381 h 442443"/>
              <a:gd name="csX2929" fmla="*/ 431879 w 526002"/>
              <a:gd name="csY2929" fmla="*/ 150808 h 442443"/>
              <a:gd name="csX2930" fmla="*/ 431925 w 526002"/>
              <a:gd name="csY2930" fmla="*/ 150892 h 442443"/>
              <a:gd name="csX2931" fmla="*/ 432177 w 526002"/>
              <a:gd name="csY2931" fmla="*/ 151352 h 442443"/>
              <a:gd name="csX2932" fmla="*/ 432574 w 526002"/>
              <a:gd name="csY2932" fmla="*/ 152062 h 442443"/>
              <a:gd name="csX2933" fmla="*/ 433243 w 526002"/>
              <a:gd name="csY2933" fmla="*/ 153257 h 442443"/>
              <a:gd name="csX2934" fmla="*/ 433572 w 526002"/>
              <a:gd name="csY2934" fmla="*/ 153376 h 442443"/>
              <a:gd name="csX2935" fmla="*/ 434050 w 526002"/>
              <a:gd name="csY2935" fmla="*/ 153132 h 442443"/>
              <a:gd name="csX2936" fmla="*/ 434354 w 526002"/>
              <a:gd name="csY2936" fmla="*/ 153043 h 442443"/>
              <a:gd name="csX2937" fmla="*/ 434459 w 526002"/>
              <a:gd name="csY2937" fmla="*/ 153064 h 442443"/>
              <a:gd name="csX2938" fmla="*/ 435365 w 526002"/>
              <a:gd name="csY2938" fmla="*/ 154257 h 442443"/>
              <a:gd name="csX2939" fmla="*/ 435501 w 526002"/>
              <a:gd name="csY2939" fmla="*/ 154358 h 442443"/>
              <a:gd name="csX2940" fmla="*/ 435639 w 526002"/>
              <a:gd name="csY2940" fmla="*/ 154450 h 442443"/>
              <a:gd name="csX2941" fmla="*/ 436402 w 526002"/>
              <a:gd name="csY2941" fmla="*/ 154893 h 442443"/>
              <a:gd name="csX2942" fmla="*/ 436634 w 526002"/>
              <a:gd name="csY2942" fmla="*/ 154910 h 442443"/>
              <a:gd name="csX2943" fmla="*/ 436832 w 526002"/>
              <a:gd name="csY2943" fmla="*/ 154807 h 442443"/>
              <a:gd name="csX2944" fmla="*/ 437040 w 526002"/>
              <a:gd name="csY2944" fmla="*/ 154803 h 442443"/>
              <a:gd name="csX2945" fmla="*/ 438059 w 526002"/>
              <a:gd name="csY2945" fmla="*/ 155296 h 442443"/>
              <a:gd name="csX2946" fmla="*/ 438379 w 526002"/>
              <a:gd name="csY2946" fmla="*/ 155697 h 442443"/>
              <a:gd name="csX2947" fmla="*/ 438572 w 526002"/>
              <a:gd name="csY2947" fmla="*/ 156042 h 442443"/>
              <a:gd name="csX2948" fmla="*/ 438761 w 526002"/>
              <a:gd name="csY2948" fmla="*/ 156574 h 442443"/>
              <a:gd name="csX2949" fmla="*/ 438934 w 526002"/>
              <a:gd name="csY2949" fmla="*/ 157063 h 442443"/>
              <a:gd name="csX2950" fmla="*/ 438995 w 526002"/>
              <a:gd name="csY2950" fmla="*/ 157337 h 442443"/>
              <a:gd name="csX2951" fmla="*/ 439072 w 526002"/>
              <a:gd name="csY2951" fmla="*/ 157677 h 442443"/>
              <a:gd name="csX2952" fmla="*/ 438945 w 526002"/>
              <a:gd name="csY2952" fmla="*/ 157920 h 442443"/>
              <a:gd name="csX2953" fmla="*/ 438739 w 526002"/>
              <a:gd name="csY2953" fmla="*/ 158192 h 442443"/>
              <a:gd name="csX2954" fmla="*/ 437901 w 526002"/>
              <a:gd name="csY2954" fmla="*/ 158992 h 442443"/>
              <a:gd name="csX2955" fmla="*/ 437873 w 526002"/>
              <a:gd name="csY2955" fmla="*/ 159227 h 442443"/>
              <a:gd name="csX2956" fmla="*/ 438278 w 526002"/>
              <a:gd name="csY2956" fmla="*/ 159786 h 442443"/>
              <a:gd name="csX2957" fmla="*/ 438436 w 526002"/>
              <a:gd name="csY2957" fmla="*/ 160005 h 442443"/>
              <a:gd name="csX2958" fmla="*/ 438542 w 526002"/>
              <a:gd name="csY2958" fmla="*/ 160332 h 442443"/>
              <a:gd name="csX2959" fmla="*/ 438723 w 526002"/>
              <a:gd name="csY2959" fmla="*/ 160900 h 442443"/>
              <a:gd name="csX2960" fmla="*/ 438802 w 526002"/>
              <a:gd name="csY2960" fmla="*/ 161148 h 442443"/>
              <a:gd name="csX2961" fmla="*/ 438846 w 526002"/>
              <a:gd name="csY2961" fmla="*/ 161288 h 442443"/>
              <a:gd name="csX2962" fmla="*/ 439000 w 526002"/>
              <a:gd name="csY2962" fmla="*/ 161641 h 442443"/>
              <a:gd name="csX2963" fmla="*/ 439030 w 526002"/>
              <a:gd name="csY2963" fmla="*/ 161709 h 442443"/>
              <a:gd name="csX2964" fmla="*/ 439329 w 526002"/>
              <a:gd name="csY2964" fmla="*/ 162163 h 442443"/>
              <a:gd name="csX2965" fmla="*/ 439760 w 526002"/>
              <a:gd name="csY2965" fmla="*/ 162820 h 442443"/>
              <a:gd name="csX2966" fmla="*/ 439861 w 526002"/>
              <a:gd name="csY2966" fmla="*/ 162998 h 442443"/>
              <a:gd name="csX2967" fmla="*/ 440383 w 526002"/>
              <a:gd name="csY2967" fmla="*/ 163283 h 442443"/>
              <a:gd name="csX2968" fmla="*/ 440326 w 526002"/>
              <a:gd name="csY2968" fmla="*/ 163916 h 442443"/>
              <a:gd name="csX2969" fmla="*/ 439846 w 526002"/>
              <a:gd name="csY2969" fmla="*/ 164782 h 442443"/>
              <a:gd name="csX2970" fmla="*/ 440473 w 526002"/>
              <a:gd name="csY2970" fmla="*/ 165657 h 442443"/>
              <a:gd name="csX2971" fmla="*/ 441126 w 526002"/>
              <a:gd name="csY2971" fmla="*/ 166078 h 442443"/>
              <a:gd name="csX2972" fmla="*/ 441210 w 526002"/>
              <a:gd name="csY2972" fmla="*/ 166159 h 442443"/>
              <a:gd name="csX2973" fmla="*/ 441238 w 526002"/>
              <a:gd name="csY2973" fmla="*/ 166289 h 442443"/>
              <a:gd name="csX2974" fmla="*/ 441291 w 526002"/>
              <a:gd name="csY2974" fmla="*/ 166422 h 442443"/>
              <a:gd name="csX2975" fmla="*/ 441944 w 526002"/>
              <a:gd name="csY2975" fmla="*/ 166815 h 442443"/>
              <a:gd name="csX2976" fmla="*/ 442082 w 526002"/>
              <a:gd name="csY2976" fmla="*/ 166848 h 442443"/>
              <a:gd name="csX2977" fmla="*/ 443023 w 526002"/>
              <a:gd name="csY2977" fmla="*/ 166482 h 442443"/>
              <a:gd name="csX2978" fmla="*/ 443659 w 526002"/>
              <a:gd name="csY2978" fmla="*/ 166843 h 442443"/>
              <a:gd name="csX2979" fmla="*/ 443678 w 526002"/>
              <a:gd name="csY2979" fmla="*/ 166900 h 442443"/>
              <a:gd name="csX2980" fmla="*/ 443766 w 526002"/>
              <a:gd name="csY2980" fmla="*/ 167626 h 442443"/>
              <a:gd name="csX2981" fmla="*/ 443847 w 526002"/>
              <a:gd name="csY2981" fmla="*/ 168194 h 442443"/>
              <a:gd name="csX2982" fmla="*/ 443937 w 526002"/>
              <a:gd name="csY2982" fmla="*/ 168286 h 442443"/>
              <a:gd name="csX2983" fmla="*/ 444382 w 526002"/>
              <a:gd name="csY2983" fmla="*/ 168656 h 442443"/>
              <a:gd name="csX2984" fmla="*/ 444950 w 526002"/>
              <a:gd name="csY2984" fmla="*/ 169077 h 442443"/>
              <a:gd name="csX2985" fmla="*/ 445458 w 526002"/>
              <a:gd name="csY2985" fmla="*/ 169253 h 442443"/>
              <a:gd name="csX2986" fmla="*/ 445844 w 526002"/>
              <a:gd name="csY2986" fmla="*/ 169395 h 442443"/>
              <a:gd name="csX2987" fmla="*/ 445967 w 526002"/>
              <a:gd name="csY2987" fmla="*/ 169744 h 442443"/>
              <a:gd name="csX2988" fmla="*/ 446011 w 526002"/>
              <a:gd name="csY2988" fmla="*/ 170009 h 442443"/>
              <a:gd name="csX2989" fmla="*/ 445754 w 526002"/>
              <a:gd name="csY2989" fmla="*/ 170776 h 442443"/>
              <a:gd name="csX2990" fmla="*/ 445934 w 526002"/>
              <a:gd name="csY2990" fmla="*/ 171166 h 442443"/>
              <a:gd name="csX2991" fmla="*/ 446241 w 526002"/>
              <a:gd name="csY2991" fmla="*/ 171482 h 442443"/>
              <a:gd name="csX2992" fmla="*/ 446248 w 526002"/>
              <a:gd name="csY2992" fmla="*/ 172177 h 442443"/>
              <a:gd name="csX2993" fmla="*/ 446274 w 526002"/>
              <a:gd name="csY2993" fmla="*/ 172271 h 442443"/>
              <a:gd name="csX2994" fmla="*/ 446395 w 526002"/>
              <a:gd name="csY2994" fmla="*/ 172714 h 442443"/>
              <a:gd name="csX2995" fmla="*/ 446498 w 526002"/>
              <a:gd name="csY2995" fmla="*/ 173357 h 442443"/>
              <a:gd name="csX2996" fmla="*/ 446629 w 526002"/>
              <a:gd name="csY2996" fmla="*/ 173863 h 442443"/>
              <a:gd name="csX2997" fmla="*/ 446914 w 526002"/>
              <a:gd name="csY2997" fmla="*/ 174464 h 442443"/>
              <a:gd name="csX2998" fmla="*/ 447263 w 526002"/>
              <a:gd name="csY2998" fmla="*/ 174615 h 442443"/>
              <a:gd name="csX2999" fmla="*/ 447405 w 526002"/>
              <a:gd name="csY2999" fmla="*/ 174677 h 442443"/>
              <a:gd name="csX3000" fmla="*/ 447855 w 526002"/>
              <a:gd name="csY3000" fmla="*/ 175067 h 442443"/>
              <a:gd name="csX3001" fmla="*/ 448328 w 526002"/>
              <a:gd name="csY3001" fmla="*/ 175757 h 442443"/>
              <a:gd name="csX3002" fmla="*/ 448157 w 526002"/>
              <a:gd name="csY3002" fmla="*/ 175994 h 442443"/>
              <a:gd name="csX3003" fmla="*/ 447517 w 526002"/>
              <a:gd name="csY3003" fmla="*/ 176426 h 442443"/>
              <a:gd name="csX3004" fmla="*/ 446875 w 526002"/>
              <a:gd name="csY3004" fmla="*/ 176858 h 442443"/>
              <a:gd name="csX3005" fmla="*/ 446528 w 526002"/>
              <a:gd name="csY3005" fmla="*/ 177656 h 442443"/>
              <a:gd name="csX3006" fmla="*/ 446039 w 526002"/>
              <a:gd name="csY3006" fmla="*/ 179201 h 442443"/>
              <a:gd name="csX3007" fmla="*/ 446870 w 526002"/>
              <a:gd name="csY3007" fmla="*/ 179831 h 442443"/>
              <a:gd name="csX3008" fmla="*/ 446908 w 526002"/>
              <a:gd name="csY3008" fmla="*/ 180570 h 442443"/>
              <a:gd name="csX3009" fmla="*/ 447195 w 526002"/>
              <a:gd name="csY3009" fmla="*/ 180861 h 442443"/>
              <a:gd name="csX3010" fmla="*/ 447085 w 526002"/>
              <a:gd name="csY3010" fmla="*/ 181140 h 442443"/>
              <a:gd name="csX3011" fmla="*/ 447331 w 526002"/>
              <a:gd name="csY3011" fmla="*/ 181986 h 442443"/>
              <a:gd name="csX3012" fmla="*/ 447666 w 526002"/>
              <a:gd name="csY3012" fmla="*/ 182034 h 442443"/>
              <a:gd name="csX3013" fmla="*/ 447859 w 526002"/>
              <a:gd name="csY3013" fmla="*/ 182453 h 442443"/>
              <a:gd name="csX3014" fmla="*/ 447787 w 526002"/>
              <a:gd name="csY3014" fmla="*/ 182643 h 442443"/>
              <a:gd name="csX3015" fmla="*/ 447817 w 526002"/>
              <a:gd name="csY3015" fmla="*/ 183332 h 442443"/>
              <a:gd name="csX3016" fmla="*/ 447964 w 526002"/>
              <a:gd name="csY3016" fmla="*/ 183770 h 442443"/>
              <a:gd name="csX3017" fmla="*/ 447835 w 526002"/>
              <a:gd name="csY3017" fmla="*/ 183968 h 442443"/>
              <a:gd name="csX3018" fmla="*/ 447743 w 526002"/>
              <a:gd name="csY3018" fmla="*/ 184110 h 442443"/>
              <a:gd name="csX3019" fmla="*/ 447460 w 526002"/>
              <a:gd name="csY3019" fmla="*/ 184820 h 442443"/>
              <a:gd name="csX3020" fmla="*/ 447486 w 526002"/>
              <a:gd name="csY3020" fmla="*/ 185208 h 442443"/>
              <a:gd name="csX3021" fmla="*/ 447723 w 526002"/>
              <a:gd name="csY3021" fmla="*/ 185399 h 442443"/>
              <a:gd name="csX3022" fmla="*/ 447756 w 526002"/>
              <a:gd name="csY3022" fmla="*/ 185425 h 442443"/>
              <a:gd name="csX3023" fmla="*/ 448059 w 526002"/>
              <a:gd name="csY3023" fmla="*/ 185412 h 442443"/>
              <a:gd name="csX3024" fmla="*/ 448414 w 526002"/>
              <a:gd name="csY3024" fmla="*/ 186103 h 442443"/>
              <a:gd name="csX3025" fmla="*/ 449642 w 526002"/>
              <a:gd name="csY3025" fmla="*/ 186193 h 442443"/>
              <a:gd name="csX3026" fmla="*/ 450209 w 526002"/>
              <a:gd name="csY3026" fmla="*/ 186739 h 442443"/>
              <a:gd name="csX3027" fmla="*/ 450556 w 526002"/>
              <a:gd name="csY3027" fmla="*/ 187274 h 442443"/>
              <a:gd name="csX3028" fmla="*/ 450974 w 526002"/>
              <a:gd name="csY3028" fmla="*/ 187800 h 442443"/>
              <a:gd name="csX3029" fmla="*/ 451112 w 526002"/>
              <a:gd name="csY3029" fmla="*/ 187973 h 442443"/>
              <a:gd name="csX3030" fmla="*/ 451176 w 526002"/>
              <a:gd name="csY3030" fmla="*/ 187925 h 442443"/>
              <a:gd name="csX3031" fmla="*/ 451240 w 526002"/>
              <a:gd name="csY3031" fmla="*/ 187877 h 442443"/>
              <a:gd name="csX3032" fmla="*/ 451917 w 526002"/>
              <a:gd name="csY3032" fmla="*/ 187366 h 442443"/>
              <a:gd name="csX3033" fmla="*/ 451985 w 526002"/>
              <a:gd name="csY3033" fmla="*/ 187315 h 442443"/>
              <a:gd name="csX3034" fmla="*/ 452507 w 526002"/>
              <a:gd name="csY3034" fmla="*/ 186759 h 442443"/>
              <a:gd name="csX3035" fmla="*/ 452533 w 526002"/>
              <a:gd name="csY3035" fmla="*/ 186752 h 442443"/>
              <a:gd name="csX3036" fmla="*/ 452741 w 526002"/>
              <a:gd name="csY3036" fmla="*/ 186699 h 442443"/>
              <a:gd name="csX3037" fmla="*/ 453055 w 526002"/>
              <a:gd name="csY3037" fmla="*/ 186340 h 442443"/>
              <a:gd name="csX3038" fmla="*/ 453129 w 526002"/>
              <a:gd name="csY3038" fmla="*/ 186256 h 442443"/>
              <a:gd name="csX3039" fmla="*/ 453206 w 526002"/>
              <a:gd name="csY3039" fmla="*/ 186169 h 442443"/>
              <a:gd name="csX3040" fmla="*/ 453623 w 526002"/>
              <a:gd name="csY3040" fmla="*/ 185441 h 442443"/>
              <a:gd name="csX3041" fmla="*/ 454758 w 526002"/>
              <a:gd name="csY3041" fmla="*/ 185092 h 442443"/>
              <a:gd name="csX3042" fmla="*/ 455298 w 526002"/>
              <a:gd name="csY3042" fmla="*/ 184983 h 442443"/>
              <a:gd name="csX3043" fmla="*/ 455649 w 526002"/>
              <a:gd name="csY3043" fmla="*/ 184901 h 442443"/>
              <a:gd name="csX3044" fmla="*/ 456197 w 526002"/>
              <a:gd name="csY3044" fmla="*/ 184612 h 442443"/>
              <a:gd name="csX3045" fmla="*/ 456368 w 526002"/>
              <a:gd name="csY3045" fmla="*/ 184362 h 442443"/>
              <a:gd name="csX3046" fmla="*/ 456567 w 526002"/>
              <a:gd name="csY3046" fmla="*/ 184310 h 442443"/>
              <a:gd name="csX3047" fmla="*/ 457308 w 526002"/>
              <a:gd name="csY3047" fmla="*/ 184630 h 442443"/>
              <a:gd name="csX3048" fmla="*/ 457865 w 526002"/>
              <a:gd name="csY3048" fmla="*/ 185189 h 442443"/>
              <a:gd name="csX3049" fmla="*/ 457889 w 526002"/>
              <a:gd name="csY3049" fmla="*/ 185404 h 442443"/>
              <a:gd name="csX3050" fmla="*/ 457961 w 526002"/>
              <a:gd name="csY3050" fmla="*/ 185524 h 442443"/>
              <a:gd name="csX3051" fmla="*/ 458305 w 526002"/>
              <a:gd name="csY3051" fmla="*/ 186090 h 442443"/>
              <a:gd name="csX3052" fmla="*/ 458781 w 526002"/>
              <a:gd name="csY3052" fmla="*/ 186311 h 442443"/>
              <a:gd name="csX3053" fmla="*/ 458948 w 526002"/>
              <a:gd name="csY3053" fmla="*/ 186388 h 442443"/>
              <a:gd name="csX3054" fmla="*/ 459987 w 526002"/>
              <a:gd name="csY3054" fmla="*/ 186675 h 442443"/>
              <a:gd name="csX3055" fmla="*/ 460903 w 526002"/>
              <a:gd name="csY3055" fmla="*/ 186509 h 442443"/>
              <a:gd name="csX3056" fmla="*/ 461844 w 526002"/>
              <a:gd name="csY3056" fmla="*/ 186335 h 442443"/>
              <a:gd name="csX3057" fmla="*/ 462655 w 526002"/>
              <a:gd name="csY3057" fmla="*/ 186419 h 442443"/>
              <a:gd name="csX3058" fmla="*/ 462712 w 526002"/>
              <a:gd name="csY3058" fmla="*/ 186522 h 442443"/>
              <a:gd name="csX3059" fmla="*/ 462986 w 526002"/>
              <a:gd name="csY3059" fmla="*/ 187028 h 442443"/>
              <a:gd name="csX3060" fmla="*/ 463712 w 526002"/>
              <a:gd name="csY3060" fmla="*/ 187322 h 442443"/>
              <a:gd name="csX3061" fmla="*/ 463870 w 526002"/>
              <a:gd name="csY3061" fmla="*/ 187484 h 442443"/>
              <a:gd name="csX3062" fmla="*/ 464547 w 526002"/>
              <a:gd name="csY3062" fmla="*/ 187247 h 442443"/>
              <a:gd name="csX3063" fmla="*/ 464753 w 526002"/>
              <a:gd name="csY3063" fmla="*/ 187175 h 442443"/>
              <a:gd name="csX3064" fmla="*/ 466856 w 526002"/>
              <a:gd name="csY3064" fmla="*/ 186598 h 442443"/>
              <a:gd name="csX3065" fmla="*/ 467630 w 526002"/>
              <a:gd name="csY3065" fmla="*/ 186702 h 442443"/>
              <a:gd name="csX3066" fmla="*/ 468511 w 526002"/>
              <a:gd name="csY3066" fmla="*/ 186820 h 442443"/>
              <a:gd name="csX3067" fmla="*/ 469754 w 526002"/>
              <a:gd name="csY3067" fmla="*/ 186688 h 442443"/>
              <a:gd name="csX3068" fmla="*/ 470975 w 526002"/>
              <a:gd name="csY3068" fmla="*/ 187688 h 442443"/>
              <a:gd name="csX3069" fmla="*/ 471676 w 526002"/>
              <a:gd name="csY3069" fmla="*/ 187866 h 442443"/>
              <a:gd name="csX3070" fmla="*/ 473025 w 526002"/>
              <a:gd name="csY3070" fmla="*/ 188212 h 442443"/>
              <a:gd name="csX3071" fmla="*/ 473457 w 526002"/>
              <a:gd name="csY3071" fmla="*/ 187782 h 442443"/>
              <a:gd name="csX3072" fmla="*/ 473812 w 526002"/>
              <a:gd name="csY3072" fmla="*/ 187568 h 442443"/>
              <a:gd name="csX3073" fmla="*/ 474171 w 526002"/>
              <a:gd name="csY3073" fmla="*/ 187598 h 442443"/>
              <a:gd name="csX3074" fmla="*/ 474237 w 526002"/>
              <a:gd name="csY3074" fmla="*/ 187605 h 442443"/>
              <a:gd name="csX3075" fmla="*/ 474623 w 526002"/>
              <a:gd name="csY3075" fmla="*/ 187646 h 442443"/>
              <a:gd name="csX3076" fmla="*/ 474691 w 526002"/>
              <a:gd name="csY3076" fmla="*/ 187697 h 442443"/>
              <a:gd name="csX3077" fmla="*/ 474731 w 526002"/>
              <a:gd name="csY3077" fmla="*/ 188271 h 442443"/>
              <a:gd name="csX3078" fmla="*/ 474774 w 526002"/>
              <a:gd name="csY3078" fmla="*/ 188405 h 442443"/>
              <a:gd name="csX3079" fmla="*/ 475121 w 526002"/>
              <a:gd name="csY3079" fmla="*/ 188694 h 442443"/>
              <a:gd name="csX3080" fmla="*/ 475178 w 526002"/>
              <a:gd name="csY3080" fmla="*/ 188775 h 442443"/>
              <a:gd name="csX3081" fmla="*/ 476029 w 526002"/>
              <a:gd name="csY3081" fmla="*/ 189972 h 442443"/>
              <a:gd name="csX3082" fmla="*/ 476960 w 526002"/>
              <a:gd name="csY3082" fmla="*/ 190446 h 442443"/>
              <a:gd name="csX3083" fmla="*/ 477144 w 526002"/>
              <a:gd name="csY3083" fmla="*/ 191073 h 442443"/>
              <a:gd name="csX3084" fmla="*/ 477594 w 526002"/>
              <a:gd name="csY3084" fmla="*/ 191709 h 442443"/>
              <a:gd name="csX3085" fmla="*/ 478177 w 526002"/>
              <a:gd name="csY3085" fmla="*/ 192329 h 442443"/>
              <a:gd name="csX3086" fmla="*/ 478596 w 526002"/>
              <a:gd name="csY3086" fmla="*/ 192687 h 442443"/>
              <a:gd name="csX3087" fmla="*/ 478775 w 526002"/>
              <a:gd name="csY3087" fmla="*/ 192831 h 442443"/>
              <a:gd name="csX3088" fmla="*/ 478663 w 526002"/>
              <a:gd name="csY3088" fmla="*/ 193162 h 442443"/>
              <a:gd name="csX3089" fmla="*/ 478589 w 526002"/>
              <a:gd name="csY3089" fmla="*/ 193200 h 442443"/>
              <a:gd name="csX3090" fmla="*/ 478497 w 526002"/>
              <a:gd name="csY3090" fmla="*/ 193452 h 442443"/>
              <a:gd name="csX3091" fmla="*/ 478543 w 526002"/>
              <a:gd name="csY3091" fmla="*/ 193535 h 442443"/>
              <a:gd name="csX3092" fmla="*/ 478508 w 526002"/>
              <a:gd name="csY3092" fmla="*/ 193631 h 442443"/>
              <a:gd name="csX3093" fmla="*/ 478492 w 526002"/>
              <a:gd name="csY3093" fmla="*/ 193717 h 442443"/>
              <a:gd name="csX3094" fmla="*/ 478626 w 526002"/>
              <a:gd name="csY3094" fmla="*/ 193807 h 442443"/>
              <a:gd name="csX3095" fmla="*/ 478503 w 526002"/>
              <a:gd name="csY3095" fmla="*/ 193914 h 442443"/>
              <a:gd name="csX3096" fmla="*/ 478699 w 526002"/>
              <a:gd name="csY3096" fmla="*/ 194169 h 442443"/>
              <a:gd name="csX3097" fmla="*/ 479172 w 526002"/>
              <a:gd name="csY3097" fmla="*/ 194223 h 442443"/>
              <a:gd name="csX3098" fmla="*/ 479582 w 526002"/>
              <a:gd name="csY3098" fmla="*/ 194552 h 442443"/>
              <a:gd name="csX3099" fmla="*/ 479249 w 526002"/>
              <a:gd name="csY3099" fmla="*/ 196547 h 442443"/>
              <a:gd name="csX3100" fmla="*/ 479225 w 526002"/>
              <a:gd name="csY3100" fmla="*/ 196694 h 442443"/>
              <a:gd name="csX3101" fmla="*/ 479049 w 526002"/>
              <a:gd name="csY3101" fmla="*/ 197043 h 442443"/>
              <a:gd name="csX3102" fmla="*/ 478642 w 526002"/>
              <a:gd name="csY3102" fmla="*/ 197553 h 442443"/>
              <a:gd name="csX3103" fmla="*/ 478495 w 526002"/>
              <a:gd name="csY3103" fmla="*/ 197889 h 442443"/>
              <a:gd name="csX3104" fmla="*/ 478297 w 526002"/>
              <a:gd name="csY3104" fmla="*/ 198652 h 442443"/>
              <a:gd name="csX3105" fmla="*/ 478144 w 526002"/>
              <a:gd name="csY3105" fmla="*/ 199079 h 442443"/>
              <a:gd name="csX3106" fmla="*/ 477870 w 526002"/>
              <a:gd name="csY3106" fmla="*/ 199599 h 442443"/>
              <a:gd name="csX3107" fmla="*/ 477605 w 526002"/>
              <a:gd name="csY3107" fmla="*/ 199952 h 442443"/>
              <a:gd name="csX3108" fmla="*/ 477353 w 526002"/>
              <a:gd name="csY3108" fmla="*/ 200287 h 442443"/>
              <a:gd name="csX3109" fmla="*/ 477192 w 526002"/>
              <a:gd name="csY3109" fmla="*/ 200776 h 442443"/>
              <a:gd name="csX3110" fmla="*/ 477155 w 526002"/>
              <a:gd name="csY3110" fmla="*/ 200895 h 442443"/>
              <a:gd name="csX3111" fmla="*/ 477594 w 526002"/>
              <a:gd name="csY3111" fmla="*/ 202265 h 442443"/>
              <a:gd name="csX3112" fmla="*/ 477839 w 526002"/>
              <a:gd name="csY3112" fmla="*/ 202745 h 442443"/>
              <a:gd name="csX3113" fmla="*/ 477944 w 526002"/>
              <a:gd name="csY3113" fmla="*/ 203126 h 442443"/>
              <a:gd name="csX3114" fmla="*/ 478142 w 526002"/>
              <a:gd name="csY3114" fmla="*/ 203834 h 442443"/>
              <a:gd name="csX3115" fmla="*/ 478420 w 526002"/>
              <a:gd name="csY3115" fmla="*/ 204580 h 442443"/>
              <a:gd name="csX3116" fmla="*/ 478433 w 526002"/>
              <a:gd name="csY3116" fmla="*/ 204615 h 442443"/>
              <a:gd name="csX3117" fmla="*/ 478517 w 526002"/>
              <a:gd name="csY3117" fmla="*/ 205163 h 442443"/>
              <a:gd name="csX3118" fmla="*/ 478530 w 526002"/>
              <a:gd name="csY3118" fmla="*/ 205165 h 442443"/>
              <a:gd name="csX3119" fmla="*/ 478563 w 526002"/>
              <a:gd name="csY3119" fmla="*/ 206055 h 442443"/>
              <a:gd name="csX3120" fmla="*/ 478576 w 526002"/>
              <a:gd name="csY3120" fmla="*/ 206408 h 442443"/>
              <a:gd name="csX3121" fmla="*/ 478416 w 526002"/>
              <a:gd name="csY3121" fmla="*/ 207020 h 442443"/>
              <a:gd name="csX3122" fmla="*/ 478457 w 526002"/>
              <a:gd name="csY3122" fmla="*/ 207463 h 442443"/>
              <a:gd name="csX3123" fmla="*/ 478582 w 526002"/>
              <a:gd name="csY3123" fmla="*/ 208767 h 442443"/>
              <a:gd name="csX3124" fmla="*/ 478609 w 526002"/>
              <a:gd name="csY3124" fmla="*/ 209035 h 442443"/>
              <a:gd name="csX3125" fmla="*/ 478727 w 526002"/>
              <a:gd name="csY3125" fmla="*/ 210324 h 442443"/>
              <a:gd name="csX3126" fmla="*/ 478788 w 526002"/>
              <a:gd name="csY3126" fmla="*/ 210999 h 442443"/>
              <a:gd name="csX3127" fmla="*/ 478793 w 526002"/>
              <a:gd name="csY3127" fmla="*/ 211039 h 442443"/>
              <a:gd name="csX3128" fmla="*/ 478883 w 526002"/>
              <a:gd name="csY3128" fmla="*/ 211341 h 442443"/>
              <a:gd name="csX3129" fmla="*/ 479003 w 526002"/>
              <a:gd name="csY3129" fmla="*/ 211749 h 442443"/>
              <a:gd name="csX3130" fmla="*/ 479317 w 526002"/>
              <a:gd name="csY3130" fmla="*/ 212819 h 442443"/>
              <a:gd name="csX3131" fmla="*/ 479565 w 526002"/>
              <a:gd name="csY3131" fmla="*/ 213400 h 442443"/>
              <a:gd name="csX3132" fmla="*/ 479856 w 526002"/>
              <a:gd name="csY3132" fmla="*/ 214088 h 442443"/>
              <a:gd name="csX3133" fmla="*/ 479922 w 526002"/>
              <a:gd name="csY3133" fmla="*/ 214244 h 442443"/>
              <a:gd name="csX3134" fmla="*/ 480393 w 526002"/>
              <a:gd name="csY3134" fmla="*/ 215189 h 442443"/>
              <a:gd name="csX3135" fmla="*/ 480442 w 526002"/>
              <a:gd name="csY3135" fmla="*/ 215281 h 442443"/>
              <a:gd name="csX3136" fmla="*/ 480490 w 526002"/>
              <a:gd name="csY3136" fmla="*/ 215327 h 442443"/>
              <a:gd name="csX3137" fmla="*/ 480510 w 526002"/>
              <a:gd name="csY3137" fmla="*/ 215412 h 442443"/>
              <a:gd name="csX3138" fmla="*/ 480909 w 526002"/>
              <a:gd name="csY3138" fmla="*/ 216984 h 442443"/>
              <a:gd name="csX3139" fmla="*/ 481108 w 526002"/>
              <a:gd name="csY3139" fmla="*/ 217751 h 442443"/>
              <a:gd name="csX3140" fmla="*/ 481417 w 526002"/>
              <a:gd name="csY3140" fmla="*/ 218933 h 442443"/>
              <a:gd name="csX3141" fmla="*/ 481823 w 526002"/>
              <a:gd name="csY3141" fmla="*/ 219655 h 442443"/>
              <a:gd name="csX3142" fmla="*/ 481875 w 526002"/>
              <a:gd name="csY3142" fmla="*/ 219751 h 442443"/>
              <a:gd name="csX3143" fmla="*/ 482606 w 526002"/>
              <a:gd name="csY3143" fmla="*/ 220784 h 442443"/>
              <a:gd name="csX3144" fmla="*/ 482976 w 526002"/>
              <a:gd name="csY3144" fmla="*/ 221209 h 442443"/>
              <a:gd name="csX3145" fmla="*/ 484247 w 526002"/>
              <a:gd name="csY3145" fmla="*/ 223037 h 442443"/>
              <a:gd name="csX3146" fmla="*/ 484649 w 526002"/>
              <a:gd name="csY3146" fmla="*/ 223285 h 442443"/>
              <a:gd name="csX3147" fmla="*/ 484964 w 526002"/>
              <a:gd name="csY3147" fmla="*/ 223480 h 442443"/>
              <a:gd name="csX3148" fmla="*/ 485225 w 526002"/>
              <a:gd name="csY3148" fmla="*/ 223640 h 442443"/>
              <a:gd name="csX3149" fmla="*/ 485773 w 526002"/>
              <a:gd name="csY3149" fmla="*/ 223971 h 442443"/>
              <a:gd name="csX3150" fmla="*/ 486905 w 526002"/>
              <a:gd name="csY3150" fmla="*/ 224649 h 442443"/>
              <a:gd name="csX3151" fmla="*/ 487030 w 526002"/>
              <a:gd name="csY3151" fmla="*/ 224723 h 442443"/>
              <a:gd name="csX3152" fmla="*/ 487659 w 526002"/>
              <a:gd name="csY3152" fmla="*/ 225094 h 442443"/>
              <a:gd name="csX3153" fmla="*/ 488819 w 526002"/>
              <a:gd name="csY3153" fmla="*/ 225688 h 442443"/>
              <a:gd name="csX3154" fmla="*/ 488891 w 526002"/>
              <a:gd name="csY3154" fmla="*/ 225729 h 442443"/>
              <a:gd name="csX3155" fmla="*/ 489834 w 526002"/>
              <a:gd name="csY3155" fmla="*/ 226286 h 442443"/>
              <a:gd name="csX3156" fmla="*/ 490160 w 526002"/>
              <a:gd name="csY3156" fmla="*/ 226159 h 442443"/>
              <a:gd name="csX3157" fmla="*/ 490796 w 526002"/>
              <a:gd name="csY3157" fmla="*/ 225914 h 442443"/>
              <a:gd name="csX3158" fmla="*/ 491252 w 526002"/>
              <a:gd name="csY3158" fmla="*/ 225876 h 442443"/>
              <a:gd name="csX3159" fmla="*/ 491951 w 526002"/>
              <a:gd name="csY3159" fmla="*/ 225819 h 442443"/>
              <a:gd name="csX3160" fmla="*/ 492449 w 526002"/>
              <a:gd name="csY3160" fmla="*/ 225914 h 442443"/>
              <a:gd name="csX3161" fmla="*/ 494990 w 526002"/>
              <a:gd name="csY3161" fmla="*/ 226394 h 442443"/>
              <a:gd name="csX3162" fmla="*/ 495034 w 526002"/>
              <a:gd name="csY3162" fmla="*/ 226403 h 442443"/>
              <a:gd name="csX3163" fmla="*/ 496799 w 526002"/>
              <a:gd name="csY3163" fmla="*/ 227426 h 442443"/>
              <a:gd name="csX3164" fmla="*/ 496904 w 526002"/>
              <a:gd name="csY3164" fmla="*/ 227488 h 442443"/>
              <a:gd name="csX3165" fmla="*/ 498147 w 526002"/>
              <a:gd name="csY3165" fmla="*/ 229145 h 442443"/>
              <a:gd name="csX3166" fmla="*/ 498892 w 526002"/>
              <a:gd name="csY3166" fmla="*/ 230129 h 442443"/>
              <a:gd name="csX3167" fmla="*/ 499381 w 526002"/>
              <a:gd name="csY3167" fmla="*/ 230785 h 442443"/>
              <a:gd name="csX3168" fmla="*/ 499434 w 526002"/>
              <a:gd name="csY3168" fmla="*/ 230853 h 442443"/>
              <a:gd name="csX3169" fmla="*/ 499861 w 526002"/>
              <a:gd name="csY3169" fmla="*/ 231412 h 442443"/>
              <a:gd name="csX3170" fmla="*/ 500403 w 526002"/>
              <a:gd name="csY3170" fmla="*/ 232120 h 442443"/>
              <a:gd name="csX3171" fmla="*/ 500554 w 526002"/>
              <a:gd name="csY3171" fmla="*/ 232315 h 442443"/>
              <a:gd name="csX3172" fmla="*/ 501817 w 526002"/>
              <a:gd name="csY3172" fmla="*/ 231989 h 442443"/>
              <a:gd name="csX3173" fmla="*/ 501876 w 526002"/>
              <a:gd name="csY3173" fmla="*/ 232554 h 442443"/>
              <a:gd name="csX3174" fmla="*/ 501523 w 526002"/>
              <a:gd name="csY3174" fmla="*/ 232896 h 442443"/>
              <a:gd name="csX3175" fmla="*/ 501517 w 526002"/>
              <a:gd name="csY3175" fmla="*/ 234078 h 442443"/>
              <a:gd name="csX3176" fmla="*/ 501736 w 526002"/>
              <a:gd name="csY3176" fmla="*/ 234534 h 442443"/>
              <a:gd name="csX3177" fmla="*/ 502328 w 526002"/>
              <a:gd name="csY3177" fmla="*/ 235845 h 442443"/>
              <a:gd name="csX3178" fmla="*/ 502985 w 526002"/>
              <a:gd name="csY3178" fmla="*/ 237375 h 442443"/>
              <a:gd name="csX3179" fmla="*/ 503297 w 526002"/>
              <a:gd name="csY3179" fmla="*/ 237967 h 442443"/>
              <a:gd name="csX3180" fmla="*/ 503387 w 526002"/>
              <a:gd name="csY3180" fmla="*/ 238134 h 442443"/>
              <a:gd name="csX3181" fmla="*/ 503928 w 526002"/>
              <a:gd name="csY3181" fmla="*/ 239125 h 442443"/>
              <a:gd name="csX3182" fmla="*/ 503928 w 526002"/>
              <a:gd name="csY3182" fmla="*/ 239127 h 442443"/>
              <a:gd name="csX3183" fmla="*/ 503674 w 526002"/>
              <a:gd name="csY3183" fmla="*/ 240017 h 442443"/>
              <a:gd name="csX3184" fmla="*/ 503571 w 526002"/>
              <a:gd name="csY3184" fmla="*/ 240379 h 442443"/>
              <a:gd name="csX3185" fmla="*/ 503433 w 526002"/>
              <a:gd name="csY3185" fmla="*/ 240861 h 442443"/>
              <a:gd name="csX3186" fmla="*/ 503610 w 526002"/>
              <a:gd name="csY3186" fmla="*/ 241437 h 442443"/>
              <a:gd name="csX3187" fmla="*/ 503496 w 526002"/>
              <a:gd name="csY3187" fmla="*/ 241674 h 442443"/>
              <a:gd name="csX3188" fmla="*/ 502771 w 526002"/>
              <a:gd name="csY3188" fmla="*/ 243169 h 442443"/>
              <a:gd name="csX3189" fmla="*/ 502714 w 526002"/>
              <a:gd name="csY3189" fmla="*/ 243286 h 442443"/>
              <a:gd name="csX3190" fmla="*/ 502543 w 526002"/>
              <a:gd name="csY3190" fmla="*/ 244230 h 442443"/>
              <a:gd name="csX3191" fmla="*/ 502481 w 526002"/>
              <a:gd name="csY3191" fmla="*/ 244323 h 442443"/>
              <a:gd name="csX3192" fmla="*/ 502347 w 526002"/>
              <a:gd name="csY3192" fmla="*/ 244505 h 442443"/>
              <a:gd name="csX3193" fmla="*/ 502130 w 526002"/>
              <a:gd name="csY3193" fmla="*/ 244820 h 442443"/>
              <a:gd name="csX3194" fmla="*/ 502065 w 526002"/>
              <a:gd name="csY3194" fmla="*/ 244915 h 442443"/>
              <a:gd name="csX3195" fmla="*/ 501988 w 526002"/>
              <a:gd name="csY3195" fmla="*/ 244954 h 442443"/>
              <a:gd name="csX3196" fmla="*/ 501416 w 526002"/>
              <a:gd name="csY3196" fmla="*/ 245217 h 442443"/>
              <a:gd name="csX3197" fmla="*/ 500944 w 526002"/>
              <a:gd name="csY3197" fmla="*/ 245430 h 442443"/>
              <a:gd name="csX3198" fmla="*/ 500861 w 526002"/>
              <a:gd name="csY3198" fmla="*/ 245498 h 442443"/>
              <a:gd name="csX3199" fmla="*/ 500469 w 526002"/>
              <a:gd name="csY3199" fmla="*/ 245824 h 442443"/>
              <a:gd name="csX3200" fmla="*/ 500197 w 526002"/>
              <a:gd name="csY3200" fmla="*/ 245715 h 442443"/>
              <a:gd name="csX3201" fmla="*/ 499519 w 526002"/>
              <a:gd name="csY3201" fmla="*/ 245618 h 442443"/>
              <a:gd name="csX3202" fmla="*/ 498903 w 526002"/>
              <a:gd name="csY3202" fmla="*/ 245728 h 442443"/>
              <a:gd name="csX3203" fmla="*/ 498855 w 526002"/>
              <a:gd name="csY3203" fmla="*/ 245737 h 442443"/>
              <a:gd name="csX3204" fmla="*/ 498568 w 526002"/>
              <a:gd name="csY3204" fmla="*/ 245787 h 442443"/>
              <a:gd name="csX3205" fmla="*/ 498392 w 526002"/>
              <a:gd name="csY3205" fmla="*/ 246000 h 442443"/>
              <a:gd name="csX3206" fmla="*/ 498245 w 526002"/>
              <a:gd name="csY3206" fmla="*/ 246177 h 442443"/>
              <a:gd name="csX3207" fmla="*/ 497689 w 526002"/>
              <a:gd name="csY3207" fmla="*/ 246160 h 442443"/>
              <a:gd name="csX3208" fmla="*/ 497224 w 526002"/>
              <a:gd name="csY3208" fmla="*/ 246145 h 442443"/>
              <a:gd name="csX3209" fmla="*/ 496950 w 526002"/>
              <a:gd name="csY3209" fmla="*/ 246134 h 442443"/>
              <a:gd name="csX3210" fmla="*/ 496073 w 526002"/>
              <a:gd name="csY3210" fmla="*/ 246116 h 442443"/>
              <a:gd name="csX3211" fmla="*/ 495832 w 526002"/>
              <a:gd name="csY3211" fmla="*/ 246114 h 442443"/>
              <a:gd name="csX3212" fmla="*/ 495146 w 526002"/>
              <a:gd name="csY3212" fmla="*/ 246195 h 442443"/>
              <a:gd name="csX3213" fmla="*/ 494718 w 526002"/>
              <a:gd name="csY3213" fmla="*/ 246237 h 442443"/>
              <a:gd name="csX3214" fmla="*/ 494481 w 526002"/>
              <a:gd name="csY3214" fmla="*/ 246305 h 442443"/>
              <a:gd name="csX3215" fmla="*/ 494181 w 526002"/>
              <a:gd name="csY3215" fmla="*/ 246377 h 442443"/>
              <a:gd name="csX3216" fmla="*/ 494001 w 526002"/>
              <a:gd name="csY3216" fmla="*/ 246497 h 442443"/>
              <a:gd name="csX3217" fmla="*/ 493525 w 526002"/>
              <a:gd name="csY3217" fmla="*/ 246305 h 442443"/>
              <a:gd name="csX3218" fmla="*/ 493172 w 526002"/>
              <a:gd name="csY3218" fmla="*/ 246254 h 442443"/>
              <a:gd name="csX3219" fmla="*/ 492541 w 526002"/>
              <a:gd name="csY3219" fmla="*/ 246155 h 442443"/>
              <a:gd name="csX3220" fmla="*/ 491995 w 526002"/>
              <a:gd name="csY3220" fmla="*/ 246184 h 442443"/>
              <a:gd name="csX3221" fmla="*/ 491802 w 526002"/>
              <a:gd name="csY3221" fmla="*/ 246184 h 442443"/>
              <a:gd name="csX3222" fmla="*/ 491598 w 526002"/>
              <a:gd name="csY3222" fmla="*/ 246173 h 442443"/>
              <a:gd name="csX3223" fmla="*/ 491469 w 526002"/>
              <a:gd name="csY3223" fmla="*/ 246166 h 442443"/>
              <a:gd name="csX3224" fmla="*/ 490802 w 526002"/>
              <a:gd name="csY3224" fmla="*/ 246140 h 442443"/>
              <a:gd name="csX3225" fmla="*/ 489761 w 526002"/>
              <a:gd name="csY3225" fmla="*/ 246092 h 442443"/>
              <a:gd name="csX3226" fmla="*/ 489430 w 526002"/>
              <a:gd name="csY3226" fmla="*/ 246006 h 442443"/>
              <a:gd name="csX3227" fmla="*/ 488088 w 526002"/>
              <a:gd name="csY3227" fmla="*/ 245688 h 442443"/>
              <a:gd name="csX3228" fmla="*/ 487330 w 526002"/>
              <a:gd name="csY3228" fmla="*/ 245443 h 442443"/>
              <a:gd name="csX3229" fmla="*/ 487165 w 526002"/>
              <a:gd name="csY3229" fmla="*/ 245360 h 442443"/>
              <a:gd name="csX3230" fmla="*/ 486663 w 526002"/>
              <a:gd name="csY3230" fmla="*/ 245103 h 442443"/>
              <a:gd name="csX3231" fmla="*/ 485644 w 526002"/>
              <a:gd name="csY3231" fmla="*/ 245754 h 442443"/>
              <a:gd name="csX3232" fmla="*/ 485324 w 526002"/>
              <a:gd name="csY3232" fmla="*/ 246234 h 442443"/>
              <a:gd name="csX3233" fmla="*/ 484278 w 526002"/>
              <a:gd name="csY3233" fmla="*/ 247784 h 442443"/>
              <a:gd name="csX3234" fmla="*/ 483156 w 526002"/>
              <a:gd name="csY3234" fmla="*/ 248052 h 442443"/>
              <a:gd name="csX3235" fmla="*/ 481529 w 526002"/>
              <a:gd name="csY3235" fmla="*/ 248435 h 442443"/>
              <a:gd name="csX3236" fmla="*/ 481220 w 526002"/>
              <a:gd name="csY3236" fmla="*/ 248499 h 442443"/>
              <a:gd name="csX3237" fmla="*/ 481071 w 526002"/>
              <a:gd name="csY3237" fmla="*/ 248299 h 442443"/>
              <a:gd name="csX3238" fmla="*/ 478745 w 526002"/>
              <a:gd name="csY3238" fmla="*/ 245384 h 442443"/>
              <a:gd name="csX3239" fmla="*/ 477876 w 526002"/>
              <a:gd name="csY3239" fmla="*/ 245344 h 442443"/>
              <a:gd name="csX3240" fmla="*/ 476892 w 526002"/>
              <a:gd name="csY3240" fmla="*/ 245601 h 442443"/>
              <a:gd name="csX3241" fmla="*/ 476178 w 526002"/>
              <a:gd name="csY3241" fmla="*/ 245761 h 442443"/>
              <a:gd name="csX3242" fmla="*/ 475658 w 526002"/>
              <a:gd name="csY3242" fmla="*/ 245818 h 442443"/>
              <a:gd name="csX3243" fmla="*/ 475224 w 526002"/>
              <a:gd name="csY3243" fmla="*/ 247723 h 442443"/>
              <a:gd name="csX3244" fmla="*/ 475209 w 526002"/>
              <a:gd name="csY3244" fmla="*/ 247778 h 442443"/>
              <a:gd name="csX3245" fmla="*/ 475176 w 526002"/>
              <a:gd name="csY3245" fmla="*/ 247876 h 442443"/>
              <a:gd name="csX3246" fmla="*/ 474524 w 526002"/>
              <a:gd name="csY3246" fmla="*/ 250073 h 442443"/>
              <a:gd name="csX3247" fmla="*/ 474154 w 526002"/>
              <a:gd name="csY3247" fmla="*/ 251321 h 442443"/>
              <a:gd name="csX3248" fmla="*/ 474020 w 526002"/>
              <a:gd name="csY3248" fmla="*/ 251783 h 442443"/>
              <a:gd name="csX3249" fmla="*/ 473939 w 526002"/>
              <a:gd name="csY3249" fmla="*/ 251934 h 442443"/>
              <a:gd name="csX3250" fmla="*/ 473382 w 526002"/>
              <a:gd name="csY3250" fmla="*/ 253169 h 442443"/>
              <a:gd name="csX3251" fmla="*/ 473360 w 526002"/>
              <a:gd name="csY3251" fmla="*/ 253436 h 442443"/>
              <a:gd name="csX3252" fmla="*/ 474040 w 526002"/>
              <a:gd name="csY3252" fmla="*/ 253872 h 442443"/>
              <a:gd name="csX3253" fmla="*/ 474332 w 526002"/>
              <a:gd name="csY3253" fmla="*/ 254280 h 442443"/>
              <a:gd name="csX3254" fmla="*/ 474755 w 526002"/>
              <a:gd name="csY3254" fmla="*/ 254865 h 442443"/>
              <a:gd name="csX3255" fmla="*/ 475614 w 526002"/>
              <a:gd name="csY3255" fmla="*/ 255104 h 442443"/>
              <a:gd name="csX3256" fmla="*/ 475726 w 526002"/>
              <a:gd name="csY3256" fmla="*/ 255343 h 442443"/>
              <a:gd name="csX3257" fmla="*/ 476143 w 526002"/>
              <a:gd name="csY3257" fmla="*/ 255462 h 442443"/>
              <a:gd name="csX3258" fmla="*/ 476489 w 526002"/>
              <a:gd name="csY3258" fmla="*/ 256214 h 442443"/>
              <a:gd name="csX3259" fmla="*/ 476605 w 526002"/>
              <a:gd name="csY3259" fmla="*/ 256330 h 442443"/>
              <a:gd name="csX3260" fmla="*/ 476710 w 526002"/>
              <a:gd name="csY3260" fmla="*/ 256468 h 442443"/>
              <a:gd name="csX3261" fmla="*/ 476921 w 526002"/>
              <a:gd name="csY3261" fmla="*/ 256571 h 442443"/>
              <a:gd name="csX3262" fmla="*/ 476837 w 526002"/>
              <a:gd name="csY3262" fmla="*/ 256839 h 442443"/>
              <a:gd name="csX3263" fmla="*/ 477353 w 526002"/>
              <a:gd name="csY3263" fmla="*/ 256955 h 442443"/>
              <a:gd name="csX3264" fmla="*/ 477828 w 526002"/>
              <a:gd name="csY3264" fmla="*/ 257393 h 442443"/>
              <a:gd name="csX3265" fmla="*/ 478453 w 526002"/>
              <a:gd name="csY3265" fmla="*/ 257740 h 442443"/>
              <a:gd name="csX3266" fmla="*/ 478810 w 526002"/>
              <a:gd name="csY3266" fmla="*/ 258240 h 442443"/>
              <a:gd name="csX3267" fmla="*/ 478753 w 526002"/>
              <a:gd name="csY3267" fmla="*/ 258329 h 442443"/>
              <a:gd name="csX3268" fmla="*/ 478777 w 526002"/>
              <a:gd name="csY3268" fmla="*/ 258384 h 442443"/>
              <a:gd name="csX3269" fmla="*/ 479223 w 526002"/>
              <a:gd name="csY3269" fmla="*/ 258654 h 442443"/>
              <a:gd name="csX3270" fmla="*/ 479128 w 526002"/>
              <a:gd name="csY3270" fmla="*/ 258946 h 442443"/>
              <a:gd name="csX3271" fmla="*/ 479422 w 526002"/>
              <a:gd name="csY3271" fmla="*/ 259244 h 442443"/>
              <a:gd name="csX3272" fmla="*/ 480016 w 526002"/>
              <a:gd name="csY3272" fmla="*/ 259871 h 442443"/>
              <a:gd name="csX3273" fmla="*/ 480297 w 526002"/>
              <a:gd name="csY3273" fmla="*/ 260267 h 442443"/>
              <a:gd name="csX3274" fmla="*/ 480512 w 526002"/>
              <a:gd name="csY3274" fmla="*/ 260500 h 442443"/>
              <a:gd name="csX3275" fmla="*/ 480580 w 526002"/>
              <a:gd name="csY3275" fmla="*/ 260594 h 442443"/>
              <a:gd name="csX3276" fmla="*/ 480922 w 526002"/>
              <a:gd name="csY3276" fmla="*/ 260765 h 442443"/>
              <a:gd name="csX3277" fmla="*/ 481213 w 526002"/>
              <a:gd name="csY3277" fmla="*/ 260921 h 442443"/>
              <a:gd name="csX3278" fmla="*/ 481691 w 526002"/>
              <a:gd name="csY3278" fmla="*/ 261515 h 442443"/>
              <a:gd name="csX3279" fmla="*/ 481744 w 526002"/>
              <a:gd name="csY3279" fmla="*/ 261581 h 442443"/>
              <a:gd name="csX3280" fmla="*/ 482090 w 526002"/>
              <a:gd name="csY3280" fmla="*/ 262078 h 442443"/>
              <a:gd name="csX3281" fmla="*/ 482130 w 526002"/>
              <a:gd name="csY3281" fmla="*/ 262142 h 442443"/>
              <a:gd name="csX3282" fmla="*/ 482119 w 526002"/>
              <a:gd name="csY3282" fmla="*/ 262558 h 442443"/>
              <a:gd name="csX3283" fmla="*/ 482103 w 526002"/>
              <a:gd name="csY3283" fmla="*/ 262664 h 442443"/>
              <a:gd name="csX3284" fmla="*/ 482467 w 526002"/>
              <a:gd name="csY3284" fmla="*/ 262953 h 442443"/>
              <a:gd name="csX3285" fmla="*/ 483158 w 526002"/>
              <a:gd name="csY3285" fmla="*/ 263433 h 442443"/>
              <a:gd name="csX3286" fmla="*/ 483800 w 526002"/>
              <a:gd name="csY3286" fmla="*/ 263959 h 442443"/>
              <a:gd name="csX3287" fmla="*/ 484403 w 526002"/>
              <a:gd name="csY3287" fmla="*/ 264446 h 442443"/>
              <a:gd name="csX3288" fmla="*/ 485120 w 526002"/>
              <a:gd name="csY3288" fmla="*/ 265025 h 442443"/>
              <a:gd name="csX3289" fmla="*/ 485672 w 526002"/>
              <a:gd name="csY3289" fmla="*/ 265437 h 442443"/>
              <a:gd name="csX3290" fmla="*/ 485782 w 526002"/>
              <a:gd name="csY3290" fmla="*/ 265509 h 442443"/>
              <a:gd name="csX3291" fmla="*/ 485868 w 526002"/>
              <a:gd name="csY3291" fmla="*/ 265573 h 442443"/>
              <a:gd name="csX3292" fmla="*/ 486093 w 526002"/>
              <a:gd name="csY3292" fmla="*/ 265716 h 442443"/>
              <a:gd name="csX3293" fmla="*/ 486350 w 526002"/>
              <a:gd name="csY3293" fmla="*/ 266610 h 442443"/>
              <a:gd name="csX3294" fmla="*/ 486359 w 526002"/>
              <a:gd name="csY3294" fmla="*/ 266641 h 442443"/>
              <a:gd name="csX3295" fmla="*/ 486372 w 526002"/>
              <a:gd name="csY3295" fmla="*/ 266684 h 442443"/>
              <a:gd name="csX3296" fmla="*/ 486532 w 526002"/>
              <a:gd name="csY3296" fmla="*/ 267228 h 442443"/>
              <a:gd name="csX3297" fmla="*/ 486547 w 526002"/>
              <a:gd name="csY3297" fmla="*/ 267283 h 442443"/>
              <a:gd name="csX3298" fmla="*/ 486549 w 526002"/>
              <a:gd name="csY3298" fmla="*/ 267289 h 442443"/>
              <a:gd name="csX3299" fmla="*/ 486573 w 526002"/>
              <a:gd name="csY3299" fmla="*/ 267368 h 442443"/>
              <a:gd name="csX3300" fmla="*/ 486718 w 526002"/>
              <a:gd name="csY3300" fmla="*/ 267883 h 442443"/>
              <a:gd name="csX3301" fmla="*/ 486751 w 526002"/>
              <a:gd name="csY3301" fmla="*/ 267997 h 442443"/>
              <a:gd name="csX3302" fmla="*/ 486918 w 526002"/>
              <a:gd name="csY3302" fmla="*/ 268565 h 442443"/>
              <a:gd name="csX3303" fmla="*/ 487613 w 526002"/>
              <a:gd name="csY3303" fmla="*/ 268467 h 442443"/>
              <a:gd name="csX3304" fmla="*/ 487979 w 526002"/>
              <a:gd name="csY3304" fmla="*/ 268414 h 442443"/>
              <a:gd name="csX3305" fmla="*/ 488968 w 526002"/>
              <a:gd name="csY3305" fmla="*/ 268280 h 442443"/>
              <a:gd name="csX3306" fmla="*/ 489169 w 526002"/>
              <a:gd name="csY3306" fmla="*/ 268254 h 442443"/>
              <a:gd name="csX3307" fmla="*/ 489549 w 526002"/>
              <a:gd name="csY3307" fmla="*/ 268195 h 442443"/>
              <a:gd name="csX3308" fmla="*/ 489891 w 526002"/>
              <a:gd name="csY3308" fmla="*/ 268140 h 442443"/>
              <a:gd name="csX3309" fmla="*/ 489932 w 526002"/>
              <a:gd name="csY3309" fmla="*/ 268144 h 442443"/>
              <a:gd name="csX3310" fmla="*/ 490818 w 526002"/>
              <a:gd name="csY3310" fmla="*/ 268004 h 442443"/>
              <a:gd name="csX3311" fmla="*/ 491302 w 526002"/>
              <a:gd name="csY3311" fmla="*/ 267919 h 442443"/>
              <a:gd name="csX3312" fmla="*/ 491357 w 526002"/>
              <a:gd name="csY3312" fmla="*/ 267837 h 442443"/>
              <a:gd name="csX3313" fmla="*/ 491392 w 526002"/>
              <a:gd name="csY3313" fmla="*/ 267837 h 442443"/>
              <a:gd name="csX3314" fmla="*/ 492199 w 526002"/>
              <a:gd name="csY3314" fmla="*/ 267822 h 442443"/>
              <a:gd name="csX3315" fmla="*/ 492352 w 526002"/>
              <a:gd name="csY3315" fmla="*/ 267811 h 442443"/>
              <a:gd name="csX3316" fmla="*/ 492637 w 526002"/>
              <a:gd name="csY3316" fmla="*/ 267009 h 442443"/>
              <a:gd name="csX3317" fmla="*/ 492826 w 526002"/>
              <a:gd name="csY3317" fmla="*/ 267140 h 442443"/>
              <a:gd name="csX3318" fmla="*/ 493085 w 526002"/>
              <a:gd name="csY3318" fmla="*/ 267335 h 442443"/>
              <a:gd name="csX3319" fmla="*/ 493047 w 526002"/>
              <a:gd name="csY3319" fmla="*/ 267649 h 442443"/>
              <a:gd name="csX3320" fmla="*/ 493186 w 526002"/>
              <a:gd name="csY3320" fmla="*/ 267638 h 442443"/>
              <a:gd name="csX3321" fmla="*/ 493236 w 526002"/>
              <a:gd name="csY3321" fmla="*/ 267634 h 442443"/>
              <a:gd name="csX3322" fmla="*/ 494282 w 526002"/>
              <a:gd name="csY3322" fmla="*/ 267548 h 442443"/>
              <a:gd name="csX3323" fmla="*/ 494983 w 526002"/>
              <a:gd name="csY3323" fmla="*/ 267495 h 442443"/>
              <a:gd name="csX3324" fmla="*/ 495624 w 526002"/>
              <a:gd name="csY3324" fmla="*/ 267447 h 442443"/>
              <a:gd name="csX3325" fmla="*/ 496253 w 526002"/>
              <a:gd name="csY3325" fmla="*/ 267723 h 442443"/>
              <a:gd name="csX3326" fmla="*/ 496794 w 526002"/>
              <a:gd name="csY3326" fmla="*/ 267951 h 442443"/>
              <a:gd name="csX3327" fmla="*/ 497290 w 526002"/>
              <a:gd name="csY3327" fmla="*/ 268171 h 442443"/>
              <a:gd name="csX3328" fmla="*/ 497656 w 526002"/>
              <a:gd name="csY3328" fmla="*/ 268333 h 442443"/>
              <a:gd name="csX3329" fmla="*/ 498044 w 526002"/>
              <a:gd name="csY3329" fmla="*/ 268502 h 442443"/>
              <a:gd name="csX3330" fmla="*/ 498458 w 526002"/>
              <a:gd name="csY3330" fmla="*/ 268381 h 442443"/>
              <a:gd name="csX3331" fmla="*/ 499193 w 526002"/>
              <a:gd name="csY3331" fmla="*/ 268175 h 442443"/>
              <a:gd name="csX3332" fmla="*/ 499475 w 526002"/>
              <a:gd name="csY3332" fmla="*/ 267903 h 442443"/>
              <a:gd name="csX3333" fmla="*/ 499666 w 526002"/>
              <a:gd name="csY3333" fmla="*/ 267712 h 442443"/>
              <a:gd name="csX3334" fmla="*/ 500017 w 526002"/>
              <a:gd name="csY3334" fmla="*/ 267592 h 442443"/>
              <a:gd name="csX3335" fmla="*/ 500355 w 526002"/>
              <a:gd name="csY3335" fmla="*/ 267474 h 442443"/>
              <a:gd name="csX3336" fmla="*/ 500517 w 526002"/>
              <a:gd name="csY3336" fmla="*/ 267474 h 442443"/>
              <a:gd name="csX3337" fmla="*/ 501183 w 526002"/>
              <a:gd name="csY3337" fmla="*/ 267531 h 442443"/>
              <a:gd name="csX3338" fmla="*/ 501764 w 526002"/>
              <a:gd name="csY3338" fmla="*/ 267570 h 442443"/>
              <a:gd name="csX3339" fmla="*/ 502363 w 526002"/>
              <a:gd name="csY3339" fmla="*/ 267612 h 442443"/>
              <a:gd name="csX3340" fmla="*/ 502744 w 526002"/>
              <a:gd name="csY3340" fmla="*/ 267638 h 442443"/>
              <a:gd name="csX3341" fmla="*/ 502900 w 526002"/>
              <a:gd name="csY3341" fmla="*/ 267662 h 442443"/>
              <a:gd name="csX3342" fmla="*/ 502996 w 526002"/>
              <a:gd name="csY3342" fmla="*/ 267677 h 442443"/>
              <a:gd name="csX3343" fmla="*/ 503286 w 526002"/>
              <a:gd name="csY3343" fmla="*/ 267721 h 442443"/>
              <a:gd name="csX3344" fmla="*/ 503470 w 526002"/>
              <a:gd name="csY3344" fmla="*/ 267745 h 442443"/>
              <a:gd name="csX3345" fmla="*/ 503943 w 526002"/>
              <a:gd name="csY3345" fmla="*/ 267809 h 442443"/>
              <a:gd name="csX3346" fmla="*/ 504064 w 526002"/>
              <a:gd name="csY3346" fmla="*/ 267826 h 442443"/>
              <a:gd name="csX3347" fmla="*/ 504509 w 526002"/>
              <a:gd name="csY3347" fmla="*/ 267890 h 442443"/>
              <a:gd name="csX3348" fmla="*/ 504603 w 526002"/>
              <a:gd name="csY3348" fmla="*/ 267903 h 442443"/>
              <a:gd name="csX3349" fmla="*/ 505053 w 526002"/>
              <a:gd name="csY3349" fmla="*/ 267962 h 442443"/>
              <a:gd name="csX3350" fmla="*/ 505116 w 526002"/>
              <a:gd name="csY3350" fmla="*/ 267971 h 442443"/>
              <a:gd name="csX3351" fmla="*/ 505594 w 526002"/>
              <a:gd name="csY3351" fmla="*/ 268037 h 442443"/>
              <a:gd name="csX3352" fmla="*/ 505610 w 526002"/>
              <a:gd name="csY3352" fmla="*/ 268039 h 442443"/>
              <a:gd name="csX3353" fmla="*/ 506136 w 526002"/>
              <a:gd name="csY3353" fmla="*/ 268114 h 442443"/>
              <a:gd name="csX3354" fmla="*/ 506158 w 526002"/>
              <a:gd name="csY3354" fmla="*/ 268116 h 442443"/>
              <a:gd name="csX3355" fmla="*/ 506598 w 526002"/>
              <a:gd name="csY3355" fmla="*/ 268175 h 442443"/>
              <a:gd name="csX3356" fmla="*/ 506622 w 526002"/>
              <a:gd name="csY3356" fmla="*/ 268177 h 442443"/>
              <a:gd name="csX3357" fmla="*/ 507162 w 526002"/>
              <a:gd name="csY3357" fmla="*/ 268245 h 442443"/>
              <a:gd name="csX3358" fmla="*/ 507228 w 526002"/>
              <a:gd name="csY3358" fmla="*/ 268254 h 442443"/>
              <a:gd name="csX3359" fmla="*/ 507712 w 526002"/>
              <a:gd name="csY3359" fmla="*/ 268320 h 442443"/>
              <a:gd name="csX3360" fmla="*/ 507736 w 526002"/>
              <a:gd name="csY3360" fmla="*/ 268322 h 442443"/>
              <a:gd name="csX3361" fmla="*/ 508034 w 526002"/>
              <a:gd name="csY3361" fmla="*/ 268361 h 442443"/>
              <a:gd name="csX3362" fmla="*/ 508137 w 526002"/>
              <a:gd name="csY3362" fmla="*/ 268377 h 442443"/>
              <a:gd name="csX3363" fmla="*/ 509253 w 526002"/>
              <a:gd name="csY3363" fmla="*/ 268539 h 442443"/>
              <a:gd name="csX3364" fmla="*/ 509479 w 526002"/>
              <a:gd name="csY3364" fmla="*/ 268859 h 442443"/>
              <a:gd name="csX3365" fmla="*/ 509854 w 526002"/>
              <a:gd name="csY3365" fmla="*/ 269390 h 442443"/>
              <a:gd name="csX3366" fmla="*/ 509981 w 526002"/>
              <a:gd name="csY3366" fmla="*/ 269572 h 442443"/>
              <a:gd name="csX3367" fmla="*/ 510680 w 526002"/>
              <a:gd name="csY3367" fmla="*/ 270567 h 442443"/>
              <a:gd name="csX3368" fmla="*/ 511459 w 526002"/>
              <a:gd name="csY3368" fmla="*/ 271707 h 442443"/>
              <a:gd name="csX3369" fmla="*/ 511632 w 526002"/>
              <a:gd name="csY3369" fmla="*/ 271997 h 442443"/>
              <a:gd name="csX3370" fmla="*/ 511581 w 526002"/>
              <a:gd name="csY3370" fmla="*/ 272562 h 442443"/>
              <a:gd name="csX3371" fmla="*/ 511461 w 526002"/>
              <a:gd name="csY3371" fmla="*/ 272983 h 442443"/>
              <a:gd name="csX3372" fmla="*/ 511356 w 526002"/>
              <a:gd name="csY3372" fmla="*/ 273500 h 442443"/>
              <a:gd name="csX3373" fmla="*/ 511325 w 526002"/>
              <a:gd name="csY3373" fmla="*/ 273682 h 442443"/>
              <a:gd name="csX3374" fmla="*/ 511200 w 526002"/>
              <a:gd name="csY3374" fmla="*/ 274355 h 442443"/>
              <a:gd name="csX3375" fmla="*/ 511086 w 526002"/>
              <a:gd name="csY3375" fmla="*/ 274862 h 442443"/>
              <a:gd name="csX3376" fmla="*/ 511022 w 526002"/>
              <a:gd name="csY3376" fmla="*/ 275199 h 442443"/>
              <a:gd name="csX3377" fmla="*/ 511009 w 526002"/>
              <a:gd name="csY3377" fmla="*/ 275265 h 442443"/>
              <a:gd name="csX3378" fmla="*/ 510970 w 526002"/>
              <a:gd name="csY3378" fmla="*/ 275712 h 442443"/>
              <a:gd name="csX3379" fmla="*/ 510957 w 526002"/>
              <a:gd name="csY3379" fmla="*/ 276285 h 442443"/>
              <a:gd name="csX3380" fmla="*/ 510957 w 526002"/>
              <a:gd name="csY3380" fmla="*/ 276339 h 442443"/>
              <a:gd name="csX3381" fmla="*/ 510961 w 526002"/>
              <a:gd name="csY3381" fmla="*/ 276475 h 442443"/>
              <a:gd name="csX3382" fmla="*/ 510961 w 526002"/>
              <a:gd name="csY3382" fmla="*/ 276613 h 442443"/>
              <a:gd name="csX3383" fmla="*/ 510921 w 526002"/>
              <a:gd name="csY3383" fmla="*/ 276947 h 442443"/>
              <a:gd name="csX3384" fmla="*/ 510851 w 526002"/>
              <a:gd name="csY3384" fmla="*/ 277067 h 442443"/>
              <a:gd name="csX3385" fmla="*/ 510630 w 526002"/>
              <a:gd name="csY3385" fmla="*/ 277258 h 442443"/>
              <a:gd name="csX3386" fmla="*/ 510262 w 526002"/>
              <a:gd name="csY3386" fmla="*/ 277501 h 442443"/>
              <a:gd name="csX3387" fmla="*/ 510222 w 526002"/>
              <a:gd name="csY3387" fmla="*/ 277677 h 442443"/>
              <a:gd name="csX3388" fmla="*/ 510189 w 526002"/>
              <a:gd name="csY3388" fmla="*/ 278067 h 442443"/>
              <a:gd name="csX3389" fmla="*/ 510455 w 526002"/>
              <a:gd name="csY3389" fmla="*/ 278330 h 442443"/>
              <a:gd name="csX3390" fmla="*/ 510034 w 526002"/>
              <a:gd name="csY3390" fmla="*/ 279266 h 442443"/>
              <a:gd name="csX3391" fmla="*/ 509819 w 526002"/>
              <a:gd name="csY3391" fmla="*/ 279777 h 442443"/>
              <a:gd name="csX3392" fmla="*/ 509922 w 526002"/>
              <a:gd name="csY3392" fmla="*/ 280259 h 442443"/>
              <a:gd name="csX3393" fmla="*/ 510187 w 526002"/>
              <a:gd name="csY3393" fmla="*/ 280700 h 442443"/>
              <a:gd name="csX3394" fmla="*/ 510080 w 526002"/>
              <a:gd name="csY3394" fmla="*/ 281079 h 442443"/>
              <a:gd name="csX3395" fmla="*/ 510038 w 526002"/>
              <a:gd name="csY3395" fmla="*/ 281230 h 442443"/>
              <a:gd name="csX3396" fmla="*/ 511496 w 526002"/>
              <a:gd name="csY3396" fmla="*/ 282594 h 442443"/>
              <a:gd name="csX3397" fmla="*/ 511231 w 526002"/>
              <a:gd name="csY3397" fmla="*/ 283695 h 442443"/>
              <a:gd name="csX3398" fmla="*/ 511141 w 526002"/>
              <a:gd name="csY3398" fmla="*/ 284052 h 442443"/>
              <a:gd name="csX3399" fmla="*/ 511108 w 526002"/>
              <a:gd name="csY3399" fmla="*/ 284181 h 442443"/>
              <a:gd name="csX3400" fmla="*/ 511182 w 526002"/>
              <a:gd name="csY3400" fmla="*/ 284274 h 442443"/>
              <a:gd name="csX3401" fmla="*/ 511331 w 526002"/>
              <a:gd name="csY3401" fmla="*/ 284570 h 442443"/>
              <a:gd name="csX3402" fmla="*/ 511419 w 526002"/>
              <a:gd name="csY3402" fmla="*/ 284745 h 442443"/>
              <a:gd name="csX3403" fmla="*/ 511430 w 526002"/>
              <a:gd name="csY3403" fmla="*/ 284782 h 442443"/>
              <a:gd name="csX3404" fmla="*/ 511739 w 526002"/>
              <a:gd name="csY3404" fmla="*/ 285394 h 442443"/>
              <a:gd name="csX3405" fmla="*/ 511823 w 526002"/>
              <a:gd name="csY3405" fmla="*/ 286155 h 442443"/>
              <a:gd name="csX3406" fmla="*/ 511673 w 526002"/>
              <a:gd name="csY3406" fmla="*/ 286391 h 442443"/>
              <a:gd name="csX3407" fmla="*/ 511568 w 526002"/>
              <a:gd name="csY3407" fmla="*/ 286558 h 442443"/>
              <a:gd name="csX3408" fmla="*/ 511351 w 526002"/>
              <a:gd name="csY3408" fmla="*/ 287167 h 442443"/>
              <a:gd name="csX3409" fmla="*/ 511325 w 526002"/>
              <a:gd name="csY3409" fmla="*/ 287251 h 442443"/>
              <a:gd name="csX3410" fmla="*/ 511349 w 526002"/>
              <a:gd name="csY3410" fmla="*/ 288520 h 442443"/>
              <a:gd name="csX3411" fmla="*/ 511349 w 526002"/>
              <a:gd name="csY3411" fmla="*/ 288605 h 442443"/>
              <a:gd name="csX3412" fmla="*/ 511360 w 526002"/>
              <a:gd name="csY3412" fmla="*/ 289851 h 442443"/>
              <a:gd name="csX3413" fmla="*/ 511663 w 526002"/>
              <a:gd name="csY3413" fmla="*/ 290224 h 442443"/>
              <a:gd name="csX3414" fmla="*/ 511766 w 526002"/>
              <a:gd name="csY3414" fmla="*/ 290355 h 442443"/>
              <a:gd name="csX3415" fmla="*/ 511908 w 526002"/>
              <a:gd name="csY3415" fmla="*/ 290524 h 442443"/>
              <a:gd name="csX3416" fmla="*/ 512009 w 526002"/>
              <a:gd name="csY3416" fmla="*/ 290653 h 442443"/>
              <a:gd name="csX3417" fmla="*/ 512151 w 526002"/>
              <a:gd name="csY3417" fmla="*/ 290822 h 442443"/>
              <a:gd name="csX3418" fmla="*/ 512171 w 526002"/>
              <a:gd name="csY3418" fmla="*/ 290853 h 442443"/>
              <a:gd name="csX3419" fmla="*/ 512316 w 526002"/>
              <a:gd name="csY3419" fmla="*/ 291024 h 442443"/>
              <a:gd name="csX3420" fmla="*/ 512493 w 526002"/>
              <a:gd name="csY3420" fmla="*/ 291239 h 442443"/>
              <a:gd name="csX3421" fmla="*/ 512857 w 526002"/>
              <a:gd name="csY3421" fmla="*/ 291679 h 442443"/>
              <a:gd name="csX3422" fmla="*/ 512941 w 526002"/>
              <a:gd name="csY3422" fmla="*/ 291782 h 442443"/>
              <a:gd name="csX3423" fmla="*/ 513239 w 526002"/>
              <a:gd name="csY3423" fmla="*/ 292151 h 442443"/>
              <a:gd name="csX3424" fmla="*/ 513416 w 526002"/>
              <a:gd name="csY3424" fmla="*/ 292359 h 442443"/>
              <a:gd name="csX3425" fmla="*/ 513460 w 526002"/>
              <a:gd name="csY3425" fmla="*/ 292409 h 442443"/>
              <a:gd name="csX3426" fmla="*/ 513991 w 526002"/>
              <a:gd name="csY3426" fmla="*/ 293038 h 442443"/>
              <a:gd name="csX3427" fmla="*/ 513816 w 526002"/>
              <a:gd name="csY3427" fmla="*/ 293549 h 442443"/>
              <a:gd name="csX3428" fmla="*/ 513699 w 526002"/>
              <a:gd name="csY3428" fmla="*/ 293885 h 442443"/>
              <a:gd name="csX3429" fmla="*/ 513463 w 526002"/>
              <a:gd name="csY3429" fmla="*/ 294452 h 442443"/>
              <a:gd name="csX3430" fmla="*/ 513311 w 526002"/>
              <a:gd name="csY3430" fmla="*/ 294814 h 442443"/>
              <a:gd name="csX3431" fmla="*/ 513414 w 526002"/>
              <a:gd name="csY3431" fmla="*/ 295088 h 442443"/>
              <a:gd name="csX3432" fmla="*/ 513682 w 526002"/>
              <a:gd name="csY3432" fmla="*/ 295869 h 442443"/>
              <a:gd name="csX3433" fmla="*/ 513862 w 526002"/>
              <a:gd name="csY3433" fmla="*/ 296384 h 442443"/>
              <a:gd name="csX3434" fmla="*/ 513682 w 526002"/>
              <a:gd name="csY3434" fmla="*/ 296669 h 442443"/>
              <a:gd name="csX3435" fmla="*/ 513221 w 526002"/>
              <a:gd name="csY3435" fmla="*/ 297410 h 442443"/>
              <a:gd name="csX3436" fmla="*/ 512502 w 526002"/>
              <a:gd name="csY3436" fmla="*/ 298541 h 442443"/>
              <a:gd name="csX3437" fmla="*/ 512583 w 526002"/>
              <a:gd name="csY3437" fmla="*/ 299063 h 442443"/>
              <a:gd name="csX3438" fmla="*/ 512691 w 526002"/>
              <a:gd name="csY3438" fmla="*/ 299184 h 442443"/>
              <a:gd name="csX3439" fmla="*/ 513123 w 526002"/>
              <a:gd name="csY3439" fmla="*/ 299762 h 442443"/>
              <a:gd name="csX3440" fmla="*/ 512353 w 526002"/>
              <a:gd name="csY3440" fmla="*/ 301705 h 442443"/>
              <a:gd name="csX3441" fmla="*/ 512498 w 526002"/>
              <a:gd name="csY3441" fmla="*/ 302244 h 442443"/>
              <a:gd name="csX3442" fmla="*/ 512825 w 526002"/>
              <a:gd name="csY3442" fmla="*/ 303386 h 442443"/>
              <a:gd name="csX3443" fmla="*/ 512322 w 526002"/>
              <a:gd name="csY3443" fmla="*/ 304149 h 442443"/>
              <a:gd name="csX3444" fmla="*/ 511665 w 526002"/>
              <a:gd name="csY3444" fmla="*/ 305112 h 442443"/>
              <a:gd name="csX3445" fmla="*/ 511064 w 526002"/>
              <a:gd name="csY3445" fmla="*/ 305986 h 442443"/>
              <a:gd name="csX3446" fmla="*/ 510757 w 526002"/>
              <a:gd name="csY3446" fmla="*/ 306484 h 442443"/>
              <a:gd name="csX3447" fmla="*/ 510564 w 526002"/>
              <a:gd name="csY3447" fmla="*/ 306769 h 442443"/>
              <a:gd name="csX3448" fmla="*/ 510518 w 526002"/>
              <a:gd name="csY3448" fmla="*/ 306846 h 442443"/>
              <a:gd name="csX3449" fmla="*/ 510459 w 526002"/>
              <a:gd name="csY3449" fmla="*/ 306944 h 442443"/>
              <a:gd name="csX3450" fmla="*/ 509742 w 526002"/>
              <a:gd name="csY3450" fmla="*/ 307339 h 442443"/>
              <a:gd name="csX3451" fmla="*/ 508718 w 526002"/>
              <a:gd name="csY3451" fmla="*/ 307834 h 442443"/>
              <a:gd name="csX3452" fmla="*/ 507613 w 526002"/>
              <a:gd name="csY3452" fmla="*/ 308426 h 442443"/>
              <a:gd name="csX3453" fmla="*/ 507350 w 526002"/>
              <a:gd name="csY3453" fmla="*/ 308738 h 442443"/>
              <a:gd name="csX3454" fmla="*/ 506736 w 526002"/>
              <a:gd name="csY3454" fmla="*/ 310137 h 442443"/>
              <a:gd name="csX3455" fmla="*/ 506291 w 526002"/>
              <a:gd name="csY3455" fmla="*/ 310439 h 442443"/>
              <a:gd name="csX3456" fmla="*/ 506114 w 526002"/>
              <a:gd name="csY3456" fmla="*/ 310551 h 442443"/>
              <a:gd name="csX3457" fmla="*/ 506011 w 526002"/>
              <a:gd name="csY3457" fmla="*/ 310617 h 442443"/>
              <a:gd name="csX3458" fmla="*/ 506009 w 526002"/>
              <a:gd name="csY3458" fmla="*/ 310619 h 442443"/>
              <a:gd name="csX3459" fmla="*/ 505377 w 526002"/>
              <a:gd name="csY3459" fmla="*/ 311345 h 442443"/>
              <a:gd name="csX3460" fmla="*/ 505434 w 526002"/>
              <a:gd name="csY3460" fmla="*/ 311483 h 442443"/>
              <a:gd name="csX3461" fmla="*/ 505517 w 526002"/>
              <a:gd name="csY3461" fmla="*/ 311669 h 442443"/>
              <a:gd name="csX3462" fmla="*/ 505691 w 526002"/>
              <a:gd name="csY3462" fmla="*/ 312046 h 442443"/>
              <a:gd name="csX3463" fmla="*/ 505965 w 526002"/>
              <a:gd name="csY3463" fmla="*/ 312577 h 442443"/>
              <a:gd name="csX3464" fmla="*/ 506217 w 526002"/>
              <a:gd name="csY3464" fmla="*/ 313217 h 442443"/>
              <a:gd name="csX3465" fmla="*/ 506337 w 526002"/>
              <a:gd name="csY3465" fmla="*/ 313486 h 442443"/>
              <a:gd name="csX3466" fmla="*/ 506333 w 526002"/>
              <a:gd name="csY3466" fmla="*/ 313745 h 442443"/>
              <a:gd name="csX3467" fmla="*/ 505886 w 526002"/>
              <a:gd name="csY3467" fmla="*/ 315409 h 442443"/>
              <a:gd name="csX3468" fmla="*/ 506134 w 526002"/>
              <a:gd name="csY3468" fmla="*/ 315948 h 442443"/>
              <a:gd name="csX3469" fmla="*/ 506337 w 526002"/>
              <a:gd name="csY3469" fmla="*/ 315679 h 442443"/>
              <a:gd name="csX3470" fmla="*/ 506554 w 526002"/>
              <a:gd name="csY3470" fmla="*/ 315755 h 442443"/>
              <a:gd name="csX3471" fmla="*/ 507298 w 526002"/>
              <a:gd name="csY3471" fmla="*/ 315508 h 442443"/>
              <a:gd name="csX3472" fmla="*/ 507633 w 526002"/>
              <a:gd name="csY3472" fmla="*/ 315988 h 442443"/>
              <a:gd name="csX3473" fmla="*/ 507561 w 526002"/>
              <a:gd name="csY3473" fmla="*/ 316534 h 442443"/>
              <a:gd name="csX3474" fmla="*/ 506767 w 526002"/>
              <a:gd name="csY3474" fmla="*/ 316915 h 442443"/>
              <a:gd name="csX3475" fmla="*/ 506647 w 526002"/>
              <a:gd name="csY3475" fmla="*/ 317167 h 442443"/>
              <a:gd name="csX3476" fmla="*/ 506193 w 526002"/>
              <a:gd name="csY3476" fmla="*/ 317621 h 442443"/>
              <a:gd name="csX3477" fmla="*/ 505813 w 526002"/>
              <a:gd name="csY3477" fmla="*/ 318608 h 442443"/>
              <a:gd name="csX3478" fmla="*/ 505259 w 526002"/>
              <a:gd name="csY3478" fmla="*/ 318373 h 442443"/>
              <a:gd name="csX3479" fmla="*/ 505118 w 526002"/>
              <a:gd name="csY3479" fmla="*/ 318792 h 442443"/>
              <a:gd name="csX3480" fmla="*/ 505200 w 526002"/>
              <a:gd name="csY3480" fmla="*/ 319077 h 442443"/>
              <a:gd name="csX3481" fmla="*/ 505230 w 526002"/>
              <a:gd name="csY3481" fmla="*/ 319222 h 442443"/>
              <a:gd name="csX3482" fmla="*/ 505261 w 526002"/>
              <a:gd name="csY3482" fmla="*/ 319384 h 442443"/>
              <a:gd name="csX3483" fmla="*/ 505311 w 526002"/>
              <a:gd name="csY3483" fmla="*/ 319616 h 442443"/>
              <a:gd name="csX3484" fmla="*/ 505371 w 526002"/>
              <a:gd name="csY3484" fmla="*/ 319778 h 442443"/>
              <a:gd name="csX3485" fmla="*/ 505625 w 526002"/>
              <a:gd name="csY3485" fmla="*/ 319947 h 442443"/>
              <a:gd name="csX3486" fmla="*/ 505601 w 526002"/>
              <a:gd name="csY3486" fmla="*/ 320217 h 442443"/>
              <a:gd name="csX3487" fmla="*/ 505235 w 526002"/>
              <a:gd name="csY3487" fmla="*/ 320535 h 442443"/>
              <a:gd name="csX3488" fmla="*/ 505263 w 526002"/>
              <a:gd name="csY3488" fmla="*/ 320850 h 442443"/>
              <a:gd name="csX3489" fmla="*/ 505241 w 526002"/>
              <a:gd name="csY3489" fmla="*/ 320999 h 442443"/>
              <a:gd name="csX3490" fmla="*/ 504647 w 526002"/>
              <a:gd name="csY3490" fmla="*/ 321252 h 442443"/>
              <a:gd name="csX3491" fmla="*/ 504708 w 526002"/>
              <a:gd name="csY3491" fmla="*/ 321471 h 442443"/>
              <a:gd name="csX3492" fmla="*/ 505096 w 526002"/>
              <a:gd name="csY3492" fmla="*/ 321407 h 442443"/>
              <a:gd name="csX3493" fmla="*/ 504820 w 526002"/>
              <a:gd name="csY3493" fmla="*/ 321791 h 442443"/>
              <a:gd name="csX3494" fmla="*/ 504654 w 526002"/>
              <a:gd name="csY3494" fmla="*/ 322172 h 442443"/>
              <a:gd name="csX3495" fmla="*/ 504713 w 526002"/>
              <a:gd name="csY3495" fmla="*/ 322490 h 442443"/>
              <a:gd name="csX3496" fmla="*/ 504737 w 526002"/>
              <a:gd name="csY3496" fmla="*/ 322786 h 442443"/>
              <a:gd name="csX3497" fmla="*/ 504491 w 526002"/>
              <a:gd name="csY3497" fmla="*/ 322966 h 442443"/>
              <a:gd name="csX3498" fmla="*/ 504347 w 526002"/>
              <a:gd name="csY3498" fmla="*/ 323255 h 442443"/>
              <a:gd name="csX3499" fmla="*/ 504257 w 526002"/>
              <a:gd name="csY3499" fmla="*/ 323418 h 442443"/>
              <a:gd name="csX3500" fmla="*/ 504062 w 526002"/>
              <a:gd name="csY3500" fmla="*/ 323613 h 442443"/>
              <a:gd name="csX3501" fmla="*/ 504141 w 526002"/>
              <a:gd name="csY3501" fmla="*/ 323852 h 442443"/>
              <a:gd name="csX3502" fmla="*/ 504266 w 526002"/>
              <a:gd name="csY3502" fmla="*/ 324038 h 442443"/>
              <a:gd name="csX3503" fmla="*/ 504283 w 526002"/>
              <a:gd name="csY3503" fmla="*/ 324382 h 442443"/>
              <a:gd name="csX3504" fmla="*/ 504656 w 526002"/>
              <a:gd name="csY3504" fmla="*/ 324588 h 442443"/>
              <a:gd name="csX3505" fmla="*/ 504829 w 526002"/>
              <a:gd name="csY3505" fmla="*/ 324674 h 442443"/>
              <a:gd name="csX3506" fmla="*/ 504851 w 526002"/>
              <a:gd name="csY3506" fmla="*/ 324764 h 442443"/>
              <a:gd name="csX3507" fmla="*/ 504656 w 526002"/>
              <a:gd name="csY3507" fmla="*/ 324922 h 442443"/>
              <a:gd name="csX3508" fmla="*/ 504640 w 526002"/>
              <a:gd name="csY3508" fmla="*/ 324935 h 442443"/>
              <a:gd name="csX3509" fmla="*/ 504629 w 526002"/>
              <a:gd name="csY3509" fmla="*/ 325025 h 442443"/>
              <a:gd name="csX3510" fmla="*/ 504621 w 526002"/>
              <a:gd name="csY3510" fmla="*/ 325088 h 442443"/>
              <a:gd name="csX3511" fmla="*/ 504621 w 526002"/>
              <a:gd name="csY3511" fmla="*/ 325093 h 442443"/>
              <a:gd name="csX3512" fmla="*/ 504608 w 526002"/>
              <a:gd name="csY3512" fmla="*/ 325145 h 442443"/>
              <a:gd name="csX3513" fmla="*/ 504818 w 526002"/>
              <a:gd name="csY3513" fmla="*/ 325351 h 442443"/>
              <a:gd name="csX3514" fmla="*/ 504671 w 526002"/>
              <a:gd name="csY3514" fmla="*/ 325845 h 442443"/>
              <a:gd name="csX3515" fmla="*/ 504658 w 526002"/>
              <a:gd name="csY3515" fmla="*/ 325891 h 442443"/>
              <a:gd name="csX3516" fmla="*/ 504566 w 526002"/>
              <a:gd name="csY3516" fmla="*/ 326360 h 442443"/>
              <a:gd name="csX3517" fmla="*/ 504509 w 526002"/>
              <a:gd name="csY3517" fmla="*/ 326436 h 442443"/>
              <a:gd name="csX3518" fmla="*/ 504452 w 526002"/>
              <a:gd name="csY3518" fmla="*/ 326513 h 442443"/>
              <a:gd name="csX3519" fmla="*/ 504461 w 526002"/>
              <a:gd name="csY3519" fmla="*/ 326664 h 442443"/>
              <a:gd name="csX3520" fmla="*/ 504724 w 526002"/>
              <a:gd name="csY3520" fmla="*/ 327048 h 442443"/>
              <a:gd name="csX3521" fmla="*/ 504480 w 526002"/>
              <a:gd name="csY3521" fmla="*/ 327620 h 442443"/>
              <a:gd name="csX3522" fmla="*/ 504474 w 526002"/>
              <a:gd name="csY3522" fmla="*/ 327761 h 442443"/>
              <a:gd name="csX3523" fmla="*/ 504452 w 526002"/>
              <a:gd name="csY3523" fmla="*/ 328212 h 442443"/>
              <a:gd name="csX3524" fmla="*/ 504619 w 526002"/>
              <a:gd name="csY3524" fmla="*/ 328346 h 442443"/>
              <a:gd name="csX3525" fmla="*/ 504691 w 526002"/>
              <a:gd name="csY3525" fmla="*/ 328684 h 442443"/>
              <a:gd name="csX3526" fmla="*/ 504917 w 526002"/>
              <a:gd name="csY3526" fmla="*/ 329017 h 442443"/>
              <a:gd name="csX3527" fmla="*/ 505294 w 526002"/>
              <a:gd name="csY3527" fmla="*/ 329365 h 442443"/>
              <a:gd name="csX3528" fmla="*/ 505364 w 526002"/>
              <a:gd name="csY3528" fmla="*/ 329412 h 442443"/>
              <a:gd name="csX3529" fmla="*/ 505533 w 526002"/>
              <a:gd name="csY3529" fmla="*/ 329523 h 442443"/>
              <a:gd name="csX3530" fmla="*/ 505561 w 526002"/>
              <a:gd name="csY3530" fmla="*/ 329804 h 442443"/>
              <a:gd name="csX3531" fmla="*/ 505517 w 526002"/>
              <a:gd name="csY3531" fmla="*/ 330041 h 442443"/>
              <a:gd name="csX3532" fmla="*/ 505355 w 526002"/>
              <a:gd name="csY3532" fmla="*/ 330196 h 442443"/>
              <a:gd name="csX3533" fmla="*/ 505419 w 526002"/>
              <a:gd name="csY3533" fmla="*/ 330332 h 442443"/>
              <a:gd name="csX3534" fmla="*/ 505592 w 526002"/>
              <a:gd name="csY3534" fmla="*/ 330330 h 442443"/>
              <a:gd name="csX3535" fmla="*/ 506647 w 526002"/>
              <a:gd name="csY3535" fmla="*/ 330326 h 442443"/>
              <a:gd name="csX3536" fmla="*/ 506903 w 526002"/>
              <a:gd name="csY3536" fmla="*/ 330400 h 442443"/>
              <a:gd name="csX3537" fmla="*/ 507239 w 526002"/>
              <a:gd name="csY3537" fmla="*/ 330269 h 442443"/>
              <a:gd name="csX3538" fmla="*/ 507339 w 526002"/>
              <a:gd name="csY3538" fmla="*/ 330181 h 442443"/>
              <a:gd name="csX3539" fmla="*/ 507488 w 526002"/>
              <a:gd name="csY3539" fmla="*/ 330052 h 442443"/>
              <a:gd name="csX3540" fmla="*/ 507938 w 526002"/>
              <a:gd name="csY3540" fmla="*/ 330139 h 442443"/>
              <a:gd name="csX3541" fmla="*/ 508234 w 526002"/>
              <a:gd name="csY3541" fmla="*/ 330359 h 442443"/>
              <a:gd name="csX3542" fmla="*/ 508234 w 526002"/>
              <a:gd name="csY3542" fmla="*/ 330685 h 442443"/>
              <a:gd name="csX3543" fmla="*/ 508411 w 526002"/>
              <a:gd name="csY3543" fmla="*/ 330944 h 442443"/>
              <a:gd name="csX3544" fmla="*/ 508683 w 526002"/>
              <a:gd name="csY3544" fmla="*/ 331102 h 442443"/>
              <a:gd name="csX3545" fmla="*/ 508887 w 526002"/>
              <a:gd name="csY3545" fmla="*/ 331220 h 442443"/>
              <a:gd name="csX3546" fmla="*/ 509310 w 526002"/>
              <a:gd name="csY3546" fmla="*/ 331507 h 442443"/>
              <a:gd name="csX3547" fmla="*/ 509755 w 526002"/>
              <a:gd name="csY3547" fmla="*/ 331615 h 442443"/>
              <a:gd name="csX3548" fmla="*/ 510042 w 526002"/>
              <a:gd name="csY3548" fmla="*/ 331661 h 442443"/>
              <a:gd name="csX3549" fmla="*/ 509814 w 526002"/>
              <a:gd name="csY3549" fmla="*/ 332270 h 442443"/>
              <a:gd name="csX3550" fmla="*/ 509974 w 526002"/>
              <a:gd name="csY3550" fmla="*/ 332272 h 442443"/>
              <a:gd name="csX3551" fmla="*/ 510029 w 526002"/>
              <a:gd name="csY3551" fmla="*/ 332365 h 442443"/>
              <a:gd name="csX3552" fmla="*/ 510170 w 526002"/>
              <a:gd name="csY3552" fmla="*/ 332568 h 442443"/>
              <a:gd name="csX3553" fmla="*/ 509819 w 526002"/>
              <a:gd name="csY3553" fmla="*/ 333165 h 442443"/>
              <a:gd name="csX3554" fmla="*/ 509814 w 526002"/>
              <a:gd name="csY3554" fmla="*/ 333844 h 442443"/>
              <a:gd name="csX3555" fmla="*/ 510163 w 526002"/>
              <a:gd name="csY3555" fmla="*/ 334373 h 442443"/>
              <a:gd name="csX3556" fmla="*/ 510395 w 526002"/>
              <a:gd name="csY3556" fmla="*/ 334491 h 442443"/>
              <a:gd name="csX3557" fmla="*/ 510527 w 526002"/>
              <a:gd name="csY3557" fmla="*/ 334647 h 442443"/>
              <a:gd name="csX3558" fmla="*/ 510946 w 526002"/>
              <a:gd name="csY3558" fmla="*/ 335180 h 442443"/>
              <a:gd name="csX3559" fmla="*/ 510562 w 526002"/>
              <a:gd name="csY3559" fmla="*/ 335910 h 442443"/>
              <a:gd name="csX3560" fmla="*/ 510663 w 526002"/>
              <a:gd name="csY3560" fmla="*/ 335969 h 442443"/>
              <a:gd name="csX3561" fmla="*/ 510700 w 526002"/>
              <a:gd name="csY3561" fmla="*/ 336210 h 442443"/>
              <a:gd name="csX3562" fmla="*/ 510873 w 526002"/>
              <a:gd name="csY3562" fmla="*/ 336657 h 442443"/>
              <a:gd name="csX3563" fmla="*/ 511025 w 526002"/>
              <a:gd name="csY3563" fmla="*/ 336822 h 442443"/>
              <a:gd name="csX3564" fmla="*/ 511231 w 526002"/>
              <a:gd name="csY3564" fmla="*/ 336984 h 442443"/>
              <a:gd name="csX3565" fmla="*/ 511356 w 526002"/>
              <a:gd name="csY3565" fmla="*/ 337449 h 442443"/>
              <a:gd name="csX3566" fmla="*/ 511619 w 526002"/>
              <a:gd name="csY3566" fmla="*/ 337460 h 442443"/>
              <a:gd name="csX3567" fmla="*/ 511634 w 526002"/>
              <a:gd name="csY3567" fmla="*/ 337892 h 442443"/>
              <a:gd name="csX3568" fmla="*/ 511886 w 526002"/>
              <a:gd name="csY3568" fmla="*/ 338260 h 442443"/>
              <a:gd name="csX3569" fmla="*/ 512224 w 526002"/>
              <a:gd name="csY3569" fmla="*/ 338477 h 442443"/>
              <a:gd name="csX3570" fmla="*/ 512515 w 526002"/>
              <a:gd name="csY3570" fmla="*/ 338654 h 442443"/>
              <a:gd name="csX3571" fmla="*/ 511985 w 526002"/>
              <a:gd name="csY3571" fmla="*/ 339312 h 442443"/>
              <a:gd name="csX3572" fmla="*/ 511654 w 526002"/>
              <a:gd name="csY3572" fmla="*/ 338746 h 442443"/>
              <a:gd name="csX3573" fmla="*/ 511044 w 526002"/>
              <a:gd name="csY3573" fmla="*/ 338538 h 442443"/>
              <a:gd name="csX3574" fmla="*/ 510446 w 526002"/>
              <a:gd name="csY3574" fmla="*/ 339768 h 442443"/>
              <a:gd name="csX3575" fmla="*/ 510126 w 526002"/>
              <a:gd name="csY3575" fmla="*/ 340445 h 442443"/>
              <a:gd name="csX3576" fmla="*/ 510395 w 526002"/>
              <a:gd name="csY3576" fmla="*/ 340746 h 442443"/>
              <a:gd name="csX3577" fmla="*/ 510957 w 526002"/>
              <a:gd name="csY3577" fmla="*/ 341316 h 442443"/>
              <a:gd name="csX3578" fmla="*/ 511630 w 526002"/>
              <a:gd name="csY3578" fmla="*/ 341897 h 442443"/>
              <a:gd name="csX3579" fmla="*/ 512176 w 526002"/>
              <a:gd name="csY3579" fmla="*/ 342379 h 442443"/>
              <a:gd name="csX3580" fmla="*/ 512305 w 526002"/>
              <a:gd name="csY3580" fmla="*/ 341877 h 442443"/>
              <a:gd name="csX3581" fmla="*/ 512390 w 526002"/>
              <a:gd name="csY3581" fmla="*/ 340465 h 442443"/>
              <a:gd name="csX3582" fmla="*/ 512134 w 526002"/>
              <a:gd name="csY3582" fmla="*/ 339788 h 442443"/>
              <a:gd name="csX3583" fmla="*/ 512507 w 526002"/>
              <a:gd name="csY3583" fmla="*/ 339573 h 442443"/>
              <a:gd name="csX3584" fmla="*/ 512952 w 526002"/>
              <a:gd name="csY3584" fmla="*/ 340090 h 442443"/>
              <a:gd name="csX3585" fmla="*/ 513088 w 526002"/>
              <a:gd name="csY3585" fmla="*/ 340739 h 442443"/>
              <a:gd name="csX3586" fmla="*/ 513033 w 526002"/>
              <a:gd name="csY3586" fmla="*/ 341206 h 442443"/>
              <a:gd name="csX3587" fmla="*/ 512798 w 526002"/>
              <a:gd name="csY3587" fmla="*/ 342105 h 442443"/>
              <a:gd name="csX3588" fmla="*/ 512314 w 526002"/>
              <a:gd name="csY3588" fmla="*/ 342980 h 442443"/>
              <a:gd name="csX3589" fmla="*/ 512211 w 526002"/>
              <a:gd name="csY3589" fmla="*/ 343782 h 442443"/>
              <a:gd name="csX3590" fmla="*/ 512632 w 526002"/>
              <a:gd name="csY3590" fmla="*/ 344111 h 442443"/>
              <a:gd name="csX3591" fmla="*/ 513013 w 526002"/>
              <a:gd name="csY3591" fmla="*/ 343927 h 442443"/>
              <a:gd name="csX3592" fmla="*/ 513335 w 526002"/>
              <a:gd name="csY3592" fmla="*/ 344065 h 442443"/>
              <a:gd name="csX3593" fmla="*/ 513574 w 526002"/>
              <a:gd name="csY3593" fmla="*/ 343655 h 442443"/>
              <a:gd name="csX3594" fmla="*/ 513936 w 526002"/>
              <a:gd name="csY3594" fmla="*/ 343019 h 442443"/>
              <a:gd name="csX3595" fmla="*/ 514239 w 526002"/>
              <a:gd name="csY3595" fmla="*/ 343011 h 442443"/>
              <a:gd name="csX3596" fmla="*/ 513903 w 526002"/>
              <a:gd name="csY3596" fmla="*/ 343800 h 442443"/>
              <a:gd name="csX3597" fmla="*/ 513851 w 526002"/>
              <a:gd name="csY3597" fmla="*/ 344344 h 442443"/>
              <a:gd name="csX3598" fmla="*/ 513800 w 526002"/>
              <a:gd name="csY3598" fmla="*/ 344762 h 442443"/>
              <a:gd name="csX3599" fmla="*/ 513855 w 526002"/>
              <a:gd name="csY3599" fmla="*/ 345275 h 442443"/>
              <a:gd name="csX3600" fmla="*/ 513732 w 526002"/>
              <a:gd name="csY3600" fmla="*/ 345565 h 442443"/>
              <a:gd name="csX3601" fmla="*/ 513292 w 526002"/>
              <a:gd name="csY3601" fmla="*/ 346345 h 442443"/>
              <a:gd name="csX3602" fmla="*/ 513302 w 526002"/>
              <a:gd name="csY3602" fmla="*/ 346911 h 442443"/>
              <a:gd name="csX3603" fmla="*/ 513568 w 526002"/>
              <a:gd name="csY3603" fmla="*/ 347564 h 442443"/>
              <a:gd name="csX3604" fmla="*/ 513774 w 526002"/>
              <a:gd name="csY3604" fmla="*/ 347987 h 442443"/>
              <a:gd name="csX3605" fmla="*/ 514322 w 526002"/>
              <a:gd name="csY3605" fmla="*/ 348494 h 442443"/>
              <a:gd name="csX3606" fmla="*/ 514804 w 526002"/>
              <a:gd name="csY3606" fmla="*/ 349009 h 442443"/>
              <a:gd name="csX3607" fmla="*/ 514991 w 526002"/>
              <a:gd name="csY3607" fmla="*/ 349237 h 442443"/>
              <a:gd name="csX3608" fmla="*/ 515431 w 526002"/>
              <a:gd name="csY3608" fmla="*/ 349778 h 442443"/>
              <a:gd name="csX3609" fmla="*/ 515341 w 526002"/>
              <a:gd name="csY3609" fmla="*/ 350182 h 442443"/>
              <a:gd name="csX3610" fmla="*/ 515302 w 526002"/>
              <a:gd name="csY3610" fmla="*/ 350717 h 442443"/>
              <a:gd name="csX3611" fmla="*/ 515769 w 526002"/>
              <a:gd name="csY3611" fmla="*/ 350697 h 442443"/>
              <a:gd name="csX3612" fmla="*/ 516337 w 526002"/>
              <a:gd name="csY3612" fmla="*/ 350715 h 442443"/>
              <a:gd name="csX3613" fmla="*/ 516898 w 526002"/>
              <a:gd name="csY3613" fmla="*/ 350673 h 442443"/>
              <a:gd name="csX3614" fmla="*/ 517317 w 526002"/>
              <a:gd name="csY3614" fmla="*/ 350774 h 442443"/>
              <a:gd name="csX3615" fmla="*/ 517643 w 526002"/>
              <a:gd name="csY3615" fmla="*/ 351107 h 442443"/>
              <a:gd name="csX3616" fmla="*/ 516847 w 526002"/>
              <a:gd name="csY3616" fmla="*/ 352389 h 442443"/>
              <a:gd name="csX3617" fmla="*/ 516907 w 526002"/>
              <a:gd name="csY3617" fmla="*/ 352720 h 442443"/>
              <a:gd name="csX3618" fmla="*/ 517108 w 526002"/>
              <a:gd name="csY3618" fmla="*/ 353161 h 442443"/>
              <a:gd name="csX3619" fmla="*/ 517413 w 526002"/>
              <a:gd name="csY3619" fmla="*/ 353448 h 442443"/>
              <a:gd name="csX3620" fmla="*/ 517641 w 526002"/>
              <a:gd name="csY3620" fmla="*/ 353681 h 442443"/>
              <a:gd name="csX3621" fmla="*/ 517987 w 526002"/>
              <a:gd name="csY3621" fmla="*/ 353825 h 442443"/>
              <a:gd name="csX3622" fmla="*/ 518413 w 526002"/>
              <a:gd name="csY3622" fmla="*/ 354112 h 442443"/>
              <a:gd name="csX3623" fmla="*/ 518827 w 526002"/>
              <a:gd name="csY3623" fmla="*/ 354393 h 442443"/>
              <a:gd name="csX3624" fmla="*/ 519524 w 526002"/>
              <a:gd name="csY3624" fmla="*/ 355465 h 442443"/>
              <a:gd name="csX3625" fmla="*/ 520533 w 526002"/>
              <a:gd name="csY3625" fmla="*/ 355627 h 442443"/>
              <a:gd name="csX3626" fmla="*/ 520807 w 526002"/>
              <a:gd name="csY3626" fmla="*/ 355761 h 442443"/>
              <a:gd name="csX3627" fmla="*/ 521077 w 526002"/>
              <a:gd name="csY3627" fmla="*/ 355893 h 442443"/>
              <a:gd name="csX3628" fmla="*/ 521384 w 526002"/>
              <a:gd name="csY3628" fmla="*/ 356053 h 442443"/>
              <a:gd name="csX3629" fmla="*/ 521491 w 526002"/>
              <a:gd name="csY3629" fmla="*/ 357180 h 442443"/>
              <a:gd name="csX3630" fmla="*/ 521826 w 526002"/>
              <a:gd name="csY3630" fmla="*/ 357338 h 442443"/>
              <a:gd name="csX3631" fmla="*/ 522287 w 526002"/>
              <a:gd name="csY3631" fmla="*/ 357531 h 442443"/>
              <a:gd name="csX3632" fmla="*/ 522098 w 526002"/>
              <a:gd name="csY3632" fmla="*/ 358517 h 442443"/>
              <a:gd name="csX3633" fmla="*/ 522006 w 526002"/>
              <a:gd name="csY3633" fmla="*/ 359010 h 442443"/>
              <a:gd name="csX3634" fmla="*/ 522135 w 526002"/>
              <a:gd name="csY3634" fmla="*/ 359587 h 442443"/>
              <a:gd name="csX3635" fmla="*/ 522190 w 526002"/>
              <a:gd name="csY3635" fmla="*/ 359992 h 442443"/>
              <a:gd name="csX3636" fmla="*/ 521984 w 526002"/>
              <a:gd name="csY3636" fmla="*/ 360918 h 442443"/>
              <a:gd name="csX3637" fmla="*/ 521938 w 526002"/>
              <a:gd name="csY3637" fmla="*/ 361216 h 442443"/>
              <a:gd name="csX3638" fmla="*/ 521901 w 526002"/>
              <a:gd name="csY3638" fmla="*/ 361463 h 442443"/>
              <a:gd name="csX3639" fmla="*/ 521550 w 526002"/>
              <a:gd name="csY3639" fmla="*/ 361472 h 442443"/>
              <a:gd name="csX3640" fmla="*/ 521495 w 526002"/>
              <a:gd name="csY3640" fmla="*/ 361472 h 442443"/>
              <a:gd name="csX3641" fmla="*/ 521482 w 526002"/>
              <a:gd name="csY3641" fmla="*/ 362007 h 442443"/>
              <a:gd name="csX3642" fmla="*/ 521473 w 526002"/>
              <a:gd name="csY3642" fmla="*/ 362452 h 442443"/>
              <a:gd name="csX3643" fmla="*/ 521563 w 526002"/>
              <a:gd name="csY3643" fmla="*/ 362834 h 442443"/>
              <a:gd name="csX3644" fmla="*/ 521943 w 526002"/>
              <a:gd name="csY3644" fmla="*/ 363318 h 442443"/>
              <a:gd name="csX3645" fmla="*/ 522394 w 526002"/>
              <a:gd name="csY3645" fmla="*/ 363645 h 442443"/>
              <a:gd name="csX3646" fmla="*/ 522688 w 526002"/>
              <a:gd name="csY3646" fmla="*/ 363849 h 442443"/>
              <a:gd name="csX3647" fmla="*/ 523185 w 526002"/>
              <a:gd name="csY3647" fmla="*/ 364081 h 442443"/>
              <a:gd name="csX3648" fmla="*/ 523218 w 526002"/>
              <a:gd name="csY3648" fmla="*/ 364053 h 442443"/>
              <a:gd name="csX3649" fmla="*/ 523418 w 526002"/>
              <a:gd name="csY3649" fmla="*/ 363518 h 442443"/>
              <a:gd name="csX3650" fmla="*/ 524249 w 526002"/>
              <a:gd name="csY3650" fmla="*/ 363704 h 442443"/>
              <a:gd name="csX3651" fmla="*/ 524562 w 526002"/>
              <a:gd name="csY3651" fmla="*/ 363623 h 442443"/>
              <a:gd name="csX3652" fmla="*/ 525126 w 526002"/>
              <a:gd name="csY3652" fmla="*/ 363456 h 442443"/>
              <a:gd name="csX3653" fmla="*/ 525540 w 526002"/>
              <a:gd name="csY3653" fmla="*/ 363448 h 442443"/>
              <a:gd name="csX3654" fmla="*/ 525862 w 526002"/>
              <a:gd name="csY3654" fmla="*/ 363494 h 442443"/>
              <a:gd name="csX3655" fmla="*/ 525876 w 526002"/>
              <a:gd name="csY3655" fmla="*/ 363594 h 442443"/>
              <a:gd name="csX3656" fmla="*/ 526003 w 526002"/>
              <a:gd name="csY3656" fmla="*/ 364272 h 442443"/>
              <a:gd name="csX3657" fmla="*/ 525856 w 526002"/>
              <a:gd name="csY3657" fmla="*/ 364469 h 442443"/>
              <a:gd name="csX3658" fmla="*/ 525805 w 526002"/>
              <a:gd name="csY3658" fmla="*/ 364686 h 442443"/>
              <a:gd name="csX3659" fmla="*/ 525753 w 526002"/>
              <a:gd name="csY3659" fmla="*/ 364732 h 442443"/>
              <a:gd name="csX3660" fmla="*/ 525191 w 526002"/>
              <a:gd name="csY3660" fmla="*/ 365063 h 442443"/>
              <a:gd name="csX3661" fmla="*/ 524810 w 526002"/>
              <a:gd name="csY3661" fmla="*/ 365296 h 442443"/>
              <a:gd name="csX3662" fmla="*/ 524621 w 526002"/>
              <a:gd name="csY3662" fmla="*/ 365670 h 442443"/>
              <a:gd name="csX3663" fmla="*/ 523955 w 526002"/>
              <a:gd name="csY3663" fmla="*/ 365414 h 442443"/>
              <a:gd name="csX3664" fmla="*/ 523784 w 526002"/>
              <a:gd name="csY3664" fmla="*/ 365339 h 442443"/>
              <a:gd name="csX3665" fmla="*/ 523297 w 526002"/>
              <a:gd name="csY3665" fmla="*/ 365982 h 442443"/>
              <a:gd name="csX3666" fmla="*/ 523164 w 526002"/>
              <a:gd name="csY3666" fmla="*/ 366197 h 442443"/>
              <a:gd name="csX3667" fmla="*/ 523054 w 526002"/>
              <a:gd name="csY3667" fmla="*/ 366359 h 442443"/>
              <a:gd name="csX3668" fmla="*/ 522401 w 526002"/>
              <a:gd name="csY3668" fmla="*/ 367435 h 442443"/>
              <a:gd name="csX3669" fmla="*/ 522131 w 526002"/>
              <a:gd name="csY3669" fmla="*/ 367534 h 442443"/>
              <a:gd name="csX3670" fmla="*/ 522125 w 526002"/>
              <a:gd name="csY3670" fmla="*/ 367418 h 442443"/>
              <a:gd name="csX3671" fmla="*/ 522230 w 526002"/>
              <a:gd name="csY3671" fmla="*/ 367157 h 442443"/>
              <a:gd name="csX3672" fmla="*/ 522269 w 526002"/>
              <a:gd name="csY3672" fmla="*/ 366635 h 442443"/>
              <a:gd name="csX3673" fmla="*/ 522079 w 526002"/>
              <a:gd name="csY3673" fmla="*/ 366618 h 442443"/>
              <a:gd name="csX3674" fmla="*/ 521658 w 526002"/>
              <a:gd name="csY3674" fmla="*/ 366725 h 442443"/>
              <a:gd name="csX3675" fmla="*/ 521539 w 526002"/>
              <a:gd name="csY3675" fmla="*/ 366841 h 442443"/>
              <a:gd name="csX3676" fmla="*/ 520998 w 526002"/>
              <a:gd name="csY3676" fmla="*/ 366561 h 442443"/>
              <a:gd name="csX3677" fmla="*/ 521061 w 526002"/>
              <a:gd name="csY3677" fmla="*/ 366107 h 442443"/>
              <a:gd name="csX3678" fmla="*/ 521243 w 526002"/>
              <a:gd name="csY3678" fmla="*/ 365765 h 442443"/>
              <a:gd name="csX3679" fmla="*/ 521316 w 526002"/>
              <a:gd name="csY3679" fmla="*/ 365370 h 442443"/>
              <a:gd name="csX3680" fmla="*/ 520559 w 526002"/>
              <a:gd name="csY3680" fmla="*/ 364868 h 442443"/>
              <a:gd name="csX3681" fmla="*/ 520443 w 526002"/>
              <a:gd name="csY3681" fmla="*/ 364620 h 442443"/>
              <a:gd name="csX3682" fmla="*/ 520007 w 526002"/>
              <a:gd name="csY3682" fmla="*/ 364254 h 442443"/>
              <a:gd name="csX3683" fmla="*/ 519792 w 526002"/>
              <a:gd name="csY3683" fmla="*/ 363939 h 442443"/>
              <a:gd name="csX3684" fmla="*/ 519382 w 526002"/>
              <a:gd name="csY3684" fmla="*/ 364309 h 442443"/>
              <a:gd name="csX3685" fmla="*/ 519112 w 526002"/>
              <a:gd name="csY3685" fmla="*/ 365019 h 442443"/>
              <a:gd name="csX3686" fmla="*/ 518983 w 526002"/>
              <a:gd name="csY3686" fmla="*/ 365342 h 442443"/>
              <a:gd name="csX3687" fmla="*/ 517551 w 526002"/>
              <a:gd name="csY3687" fmla="*/ 364989 h 442443"/>
              <a:gd name="csX3688" fmla="*/ 516606 w 526002"/>
              <a:gd name="csY3688" fmla="*/ 364699 h 442443"/>
              <a:gd name="csX3689" fmla="*/ 515688 w 526002"/>
              <a:gd name="csY3689" fmla="*/ 364351 h 442443"/>
              <a:gd name="csX3690" fmla="*/ 515081 w 526002"/>
              <a:gd name="csY3690" fmla="*/ 363974 h 442443"/>
              <a:gd name="csX3691" fmla="*/ 515124 w 526002"/>
              <a:gd name="csY3691" fmla="*/ 364311 h 442443"/>
              <a:gd name="csX3692" fmla="*/ 514883 w 526002"/>
              <a:gd name="csY3692" fmla="*/ 364377 h 442443"/>
              <a:gd name="csX3693" fmla="*/ 514517 w 526002"/>
              <a:gd name="csY3693" fmla="*/ 364504 h 442443"/>
              <a:gd name="csX3694" fmla="*/ 513960 w 526002"/>
              <a:gd name="csY3694" fmla="*/ 364478 h 442443"/>
              <a:gd name="csX3695" fmla="*/ 513458 w 526002"/>
              <a:gd name="csY3695" fmla="*/ 364563 h 442443"/>
              <a:gd name="csX3696" fmla="*/ 513059 w 526002"/>
              <a:gd name="csY3696" fmla="*/ 364728 h 442443"/>
              <a:gd name="csX3697" fmla="*/ 512945 w 526002"/>
              <a:gd name="csY3697" fmla="*/ 365063 h 442443"/>
              <a:gd name="csX3698" fmla="*/ 512570 w 526002"/>
              <a:gd name="csY3698" fmla="*/ 365381 h 442443"/>
              <a:gd name="csX3699" fmla="*/ 512511 w 526002"/>
              <a:gd name="csY3699" fmla="*/ 365359 h 442443"/>
              <a:gd name="csX3700" fmla="*/ 512379 w 526002"/>
              <a:gd name="csY3700" fmla="*/ 365313 h 442443"/>
              <a:gd name="csX3701" fmla="*/ 512213 w 526002"/>
              <a:gd name="csY3701" fmla="*/ 365543 h 442443"/>
              <a:gd name="csX3702" fmla="*/ 511584 w 526002"/>
              <a:gd name="csY3702" fmla="*/ 366085 h 442443"/>
              <a:gd name="csX3703" fmla="*/ 510928 w 526002"/>
              <a:gd name="csY3703" fmla="*/ 366666 h 442443"/>
              <a:gd name="csX3704" fmla="*/ 510650 w 526002"/>
              <a:gd name="csY3704" fmla="*/ 366598 h 442443"/>
              <a:gd name="csX3705" fmla="*/ 510362 w 526002"/>
              <a:gd name="csY3705" fmla="*/ 366172 h 442443"/>
              <a:gd name="csX3706" fmla="*/ 509964 w 526002"/>
              <a:gd name="csY3706" fmla="*/ 365824 h 442443"/>
              <a:gd name="csX3707" fmla="*/ 509615 w 526002"/>
              <a:gd name="csY3707" fmla="*/ 365699 h 442443"/>
              <a:gd name="csX3708" fmla="*/ 509310 w 526002"/>
              <a:gd name="csY3708" fmla="*/ 365666 h 442443"/>
              <a:gd name="csX3709" fmla="*/ 508909 w 526002"/>
              <a:gd name="csY3709" fmla="*/ 365868 h 442443"/>
              <a:gd name="csX3710" fmla="*/ 508760 w 526002"/>
              <a:gd name="csY3710" fmla="*/ 365784 h 442443"/>
              <a:gd name="csX3711" fmla="*/ 508729 w 526002"/>
              <a:gd name="csY3711" fmla="*/ 365780 h 442443"/>
              <a:gd name="csX3712" fmla="*/ 508131 w 526002"/>
              <a:gd name="csY3712" fmla="*/ 366425 h 442443"/>
              <a:gd name="csX3713" fmla="*/ 507116 w 526002"/>
              <a:gd name="csY3713" fmla="*/ 367102 h 442443"/>
              <a:gd name="csX3714" fmla="*/ 506530 w 526002"/>
              <a:gd name="csY3714" fmla="*/ 367736 h 442443"/>
              <a:gd name="csX3715" fmla="*/ 506375 w 526002"/>
              <a:gd name="csY3715" fmla="*/ 367547 h 442443"/>
              <a:gd name="csX3716" fmla="*/ 505921 w 526002"/>
              <a:gd name="csY3716" fmla="*/ 367014 h 442443"/>
              <a:gd name="csX3717" fmla="*/ 505875 w 526002"/>
              <a:gd name="csY3717" fmla="*/ 367036 h 442443"/>
              <a:gd name="csX3718" fmla="*/ 504890 w 526002"/>
              <a:gd name="csY3718" fmla="*/ 367523 h 442443"/>
              <a:gd name="csX3719" fmla="*/ 504281 w 526002"/>
              <a:gd name="csY3719" fmla="*/ 367837 h 442443"/>
              <a:gd name="csX3720" fmla="*/ 504114 w 526002"/>
              <a:gd name="csY3720" fmla="*/ 368630 h 442443"/>
              <a:gd name="csX3721" fmla="*/ 503404 w 526002"/>
              <a:gd name="csY3721" fmla="*/ 369700 h 442443"/>
              <a:gd name="csX3722" fmla="*/ 503266 w 526002"/>
              <a:gd name="csY3722" fmla="*/ 369893 h 442443"/>
              <a:gd name="csX3723" fmla="*/ 503185 w 526002"/>
              <a:gd name="csY3723" fmla="*/ 370533 h 442443"/>
              <a:gd name="csX3724" fmla="*/ 502882 w 526002"/>
              <a:gd name="csY3724" fmla="*/ 371088 h 442443"/>
              <a:gd name="csX3725" fmla="*/ 502915 w 526002"/>
              <a:gd name="csY3725" fmla="*/ 371162 h 442443"/>
              <a:gd name="csX3726" fmla="*/ 502900 w 526002"/>
              <a:gd name="csY3726" fmla="*/ 371186 h 442443"/>
              <a:gd name="csX3727" fmla="*/ 502490 w 526002"/>
              <a:gd name="csY3727" fmla="*/ 371781 h 442443"/>
              <a:gd name="csX3728" fmla="*/ 502128 w 526002"/>
              <a:gd name="csY3728" fmla="*/ 372333 h 442443"/>
              <a:gd name="csX3729" fmla="*/ 501946 w 526002"/>
              <a:gd name="csY3729" fmla="*/ 372607 h 442443"/>
              <a:gd name="csX3730" fmla="*/ 501657 w 526002"/>
              <a:gd name="csY3730" fmla="*/ 372482 h 442443"/>
              <a:gd name="csX3731" fmla="*/ 501372 w 526002"/>
              <a:gd name="csY3731" fmla="*/ 372348 h 442443"/>
              <a:gd name="csX3732" fmla="*/ 500975 w 526002"/>
              <a:gd name="csY3732" fmla="*/ 372171 h 442443"/>
              <a:gd name="csX3733" fmla="*/ 500583 w 526002"/>
              <a:gd name="csY3733" fmla="*/ 371980 h 442443"/>
              <a:gd name="csX3734" fmla="*/ 500453 w 526002"/>
              <a:gd name="csY3734" fmla="*/ 371914 h 442443"/>
              <a:gd name="csX3735" fmla="*/ 499999 w 526002"/>
              <a:gd name="csY3735" fmla="*/ 371715 h 442443"/>
              <a:gd name="csX3736" fmla="*/ 499458 w 526002"/>
              <a:gd name="csY3736" fmla="*/ 371465 h 442443"/>
              <a:gd name="csX3737" fmla="*/ 498861 w 526002"/>
              <a:gd name="csY3737" fmla="*/ 371176 h 442443"/>
              <a:gd name="csX3738" fmla="*/ 498682 w 526002"/>
              <a:gd name="csY3738" fmla="*/ 371279 h 442443"/>
              <a:gd name="csX3739" fmla="*/ 498305 w 526002"/>
              <a:gd name="csY3739" fmla="*/ 371419 h 442443"/>
              <a:gd name="csX3740" fmla="*/ 498291 w 526002"/>
              <a:gd name="csY3740" fmla="*/ 371890 h 442443"/>
              <a:gd name="csX3741" fmla="*/ 498145 w 526002"/>
              <a:gd name="csY3741" fmla="*/ 371927 h 442443"/>
              <a:gd name="csX3742" fmla="*/ 497794 w 526002"/>
              <a:gd name="csY3742" fmla="*/ 371851 h 442443"/>
              <a:gd name="csX3743" fmla="*/ 497439 w 526002"/>
              <a:gd name="csY3743" fmla="*/ 371842 h 442443"/>
              <a:gd name="csX3744" fmla="*/ 497377 w 526002"/>
              <a:gd name="csY3744" fmla="*/ 371822 h 442443"/>
              <a:gd name="csX3745" fmla="*/ 496980 w 526002"/>
              <a:gd name="csY3745" fmla="*/ 372357 h 442443"/>
              <a:gd name="csX3746" fmla="*/ 496827 w 526002"/>
              <a:gd name="csY3746" fmla="*/ 372427 h 442443"/>
              <a:gd name="csX3747" fmla="*/ 496617 w 526002"/>
              <a:gd name="csY3747" fmla="*/ 372524 h 442443"/>
              <a:gd name="csX3748" fmla="*/ 496384 w 526002"/>
              <a:gd name="csY3748" fmla="*/ 372570 h 442443"/>
              <a:gd name="csX3749" fmla="*/ 496305 w 526002"/>
              <a:gd name="csY3749" fmla="*/ 372554 h 442443"/>
              <a:gd name="csX3750" fmla="*/ 495735 w 526002"/>
              <a:gd name="csY3750" fmla="*/ 372425 h 442443"/>
              <a:gd name="csX3751" fmla="*/ 494744 w 526002"/>
              <a:gd name="csY3751" fmla="*/ 372026 h 442443"/>
              <a:gd name="csX3752" fmla="*/ 493795 w 526002"/>
              <a:gd name="csY3752" fmla="*/ 371697 h 442443"/>
              <a:gd name="csX3753" fmla="*/ 493556 w 526002"/>
              <a:gd name="csY3753" fmla="*/ 371601 h 442443"/>
              <a:gd name="csX3754" fmla="*/ 493685 w 526002"/>
              <a:gd name="csY3754" fmla="*/ 371044 h 442443"/>
              <a:gd name="csX3755" fmla="*/ 493916 w 526002"/>
              <a:gd name="csY3755" fmla="*/ 370193 h 442443"/>
              <a:gd name="csX3756" fmla="*/ 493740 w 526002"/>
              <a:gd name="csY3756" fmla="*/ 370132 h 442443"/>
              <a:gd name="csX3757" fmla="*/ 493339 w 526002"/>
              <a:gd name="csY3757" fmla="*/ 370036 h 442443"/>
              <a:gd name="csX3758" fmla="*/ 492927 w 526002"/>
              <a:gd name="csY3758" fmla="*/ 369937 h 442443"/>
              <a:gd name="csX3759" fmla="*/ 492328 w 526002"/>
              <a:gd name="csY3759" fmla="*/ 369845 h 442443"/>
              <a:gd name="csX3760" fmla="*/ 492050 w 526002"/>
              <a:gd name="csY3760" fmla="*/ 371296 h 442443"/>
              <a:gd name="csX3761" fmla="*/ 490873 w 526002"/>
              <a:gd name="csY3761" fmla="*/ 371033 h 442443"/>
              <a:gd name="csX3762" fmla="*/ 491096 w 526002"/>
              <a:gd name="csY3762" fmla="*/ 369941 h 442443"/>
              <a:gd name="csX3763" fmla="*/ 490371 w 526002"/>
              <a:gd name="csY3763" fmla="*/ 369860 h 442443"/>
              <a:gd name="csX3764" fmla="*/ 489858 w 526002"/>
              <a:gd name="csY3764" fmla="*/ 370007 h 442443"/>
              <a:gd name="csX3765" fmla="*/ 489371 w 526002"/>
              <a:gd name="csY3765" fmla="*/ 370000 h 442443"/>
              <a:gd name="csX3766" fmla="*/ 489044 w 526002"/>
              <a:gd name="csY3766" fmla="*/ 369689 h 442443"/>
              <a:gd name="csX3767" fmla="*/ 488080 w 526002"/>
              <a:gd name="csY3767" fmla="*/ 368935 h 442443"/>
              <a:gd name="csX3768" fmla="*/ 488049 w 526002"/>
              <a:gd name="csY3768" fmla="*/ 368547 h 442443"/>
              <a:gd name="csX3769" fmla="*/ 487907 w 526002"/>
              <a:gd name="csY3769" fmla="*/ 367676 h 442443"/>
              <a:gd name="csX3770" fmla="*/ 487711 w 526002"/>
              <a:gd name="csY3770" fmla="*/ 367003 h 442443"/>
              <a:gd name="csX3771" fmla="*/ 487564 w 526002"/>
              <a:gd name="csY3771" fmla="*/ 366622 h 442443"/>
              <a:gd name="csX3772" fmla="*/ 487407 w 526002"/>
              <a:gd name="csY3772" fmla="*/ 366192 h 442443"/>
              <a:gd name="csX3773" fmla="*/ 487558 w 526002"/>
              <a:gd name="csY3773" fmla="*/ 365815 h 442443"/>
              <a:gd name="csX3774" fmla="*/ 487705 w 526002"/>
              <a:gd name="csY3774" fmla="*/ 365524 h 442443"/>
              <a:gd name="csX3775" fmla="*/ 487957 w 526002"/>
              <a:gd name="csY3775" fmla="*/ 365390 h 442443"/>
              <a:gd name="csX3776" fmla="*/ 488194 w 526002"/>
              <a:gd name="csY3776" fmla="*/ 365434 h 442443"/>
              <a:gd name="csX3777" fmla="*/ 487643 w 526002"/>
              <a:gd name="csY3777" fmla="*/ 364675 h 442443"/>
              <a:gd name="csX3778" fmla="*/ 487279 w 526002"/>
              <a:gd name="csY3778" fmla="*/ 364230 h 442443"/>
              <a:gd name="csX3779" fmla="*/ 486799 w 526002"/>
              <a:gd name="csY3779" fmla="*/ 363579 h 442443"/>
              <a:gd name="csX3780" fmla="*/ 486096 w 526002"/>
              <a:gd name="csY3780" fmla="*/ 362647 h 442443"/>
              <a:gd name="csX3781" fmla="*/ 485929 w 526002"/>
              <a:gd name="csY3781" fmla="*/ 362395 h 442443"/>
              <a:gd name="csX3782" fmla="*/ 485727 w 526002"/>
              <a:gd name="csY3782" fmla="*/ 362106 h 442443"/>
              <a:gd name="csX3783" fmla="*/ 485458 w 526002"/>
              <a:gd name="csY3783" fmla="*/ 361707 h 442443"/>
              <a:gd name="csX3784" fmla="*/ 485238 w 526002"/>
              <a:gd name="csY3784" fmla="*/ 361382 h 442443"/>
              <a:gd name="csX3785" fmla="*/ 485151 w 526002"/>
              <a:gd name="csY3785" fmla="*/ 361257 h 442443"/>
              <a:gd name="csX3786" fmla="*/ 485116 w 526002"/>
              <a:gd name="csY3786" fmla="*/ 361207 h 442443"/>
              <a:gd name="csX3787" fmla="*/ 485100 w 526002"/>
              <a:gd name="csY3787" fmla="*/ 361185 h 442443"/>
              <a:gd name="csX3788" fmla="*/ 485089 w 526002"/>
              <a:gd name="csY3788" fmla="*/ 361148 h 442443"/>
              <a:gd name="csX3789" fmla="*/ 484602 w 526002"/>
              <a:gd name="csY3789" fmla="*/ 360477 h 442443"/>
              <a:gd name="csX3790" fmla="*/ 484499 w 526002"/>
              <a:gd name="csY3790" fmla="*/ 360437 h 442443"/>
              <a:gd name="csX3791" fmla="*/ 484526 w 526002"/>
              <a:gd name="csY3791" fmla="*/ 360374 h 442443"/>
              <a:gd name="csX3792" fmla="*/ 484337 w 526002"/>
              <a:gd name="csY3792" fmla="*/ 360078 h 442443"/>
              <a:gd name="csX3793" fmla="*/ 484048 w 526002"/>
              <a:gd name="csY3793" fmla="*/ 359648 h 442443"/>
              <a:gd name="csX3794" fmla="*/ 483960 w 526002"/>
              <a:gd name="csY3794" fmla="*/ 359517 h 442443"/>
              <a:gd name="csX3795" fmla="*/ 483241 w 526002"/>
              <a:gd name="csY3795" fmla="*/ 358467 h 442443"/>
              <a:gd name="csX3796" fmla="*/ 482991 w 526002"/>
              <a:gd name="csY3796" fmla="*/ 358087 h 442443"/>
              <a:gd name="csX3797" fmla="*/ 482873 w 526002"/>
              <a:gd name="csY3797" fmla="*/ 357943 h 442443"/>
              <a:gd name="csX3798" fmla="*/ 482645 w 526002"/>
              <a:gd name="csY3798" fmla="*/ 357605 h 442443"/>
              <a:gd name="csX3799" fmla="*/ 482198 w 526002"/>
              <a:gd name="csY3799" fmla="*/ 356941 h 442443"/>
              <a:gd name="csX3800" fmla="*/ 482180 w 526002"/>
              <a:gd name="csY3800" fmla="*/ 356917 h 442443"/>
              <a:gd name="csX3801" fmla="*/ 481750 w 526002"/>
              <a:gd name="csY3801" fmla="*/ 356270 h 442443"/>
              <a:gd name="csX3802" fmla="*/ 481676 w 526002"/>
              <a:gd name="csY3802" fmla="*/ 356180 h 442443"/>
              <a:gd name="csX3803" fmla="*/ 481564 w 526002"/>
              <a:gd name="csY3803" fmla="*/ 356298 h 442443"/>
              <a:gd name="csX3804" fmla="*/ 481417 w 526002"/>
              <a:gd name="csY3804" fmla="*/ 356421 h 442443"/>
              <a:gd name="csX3805" fmla="*/ 481367 w 526002"/>
              <a:gd name="csY3805" fmla="*/ 356349 h 442443"/>
              <a:gd name="csX3806" fmla="*/ 481264 w 526002"/>
              <a:gd name="csY3806" fmla="*/ 356204 h 442443"/>
              <a:gd name="csX3807" fmla="*/ 481044 w 526002"/>
              <a:gd name="csY3807" fmla="*/ 355895 h 442443"/>
              <a:gd name="csX3808" fmla="*/ 480823 w 526002"/>
              <a:gd name="csY3808" fmla="*/ 355581 h 442443"/>
              <a:gd name="csX3809" fmla="*/ 480746 w 526002"/>
              <a:gd name="csY3809" fmla="*/ 355470 h 442443"/>
              <a:gd name="csX3810" fmla="*/ 480481 w 526002"/>
              <a:gd name="csY3810" fmla="*/ 355084 h 442443"/>
              <a:gd name="csX3811" fmla="*/ 480413 w 526002"/>
              <a:gd name="csY3811" fmla="*/ 354985 h 442443"/>
              <a:gd name="csX3812" fmla="*/ 480323 w 526002"/>
              <a:gd name="csY3812" fmla="*/ 354860 h 442443"/>
              <a:gd name="csX3813" fmla="*/ 480075 w 526002"/>
              <a:gd name="csY3813" fmla="*/ 354518 h 442443"/>
              <a:gd name="csX3814" fmla="*/ 479904 w 526002"/>
              <a:gd name="csY3814" fmla="*/ 354281 h 442443"/>
              <a:gd name="csX3815" fmla="*/ 479876 w 526002"/>
              <a:gd name="csY3815" fmla="*/ 354246 h 442443"/>
              <a:gd name="csX3816" fmla="*/ 479690 w 526002"/>
              <a:gd name="csY3816" fmla="*/ 354012 h 442443"/>
              <a:gd name="csX3817" fmla="*/ 479641 w 526002"/>
              <a:gd name="csY3817" fmla="*/ 353946 h 442443"/>
              <a:gd name="csX3818" fmla="*/ 479440 w 526002"/>
              <a:gd name="csY3818" fmla="*/ 353670 h 442443"/>
              <a:gd name="csX3819" fmla="*/ 479253 w 526002"/>
              <a:gd name="csY3819" fmla="*/ 353415 h 442443"/>
              <a:gd name="csX3820" fmla="*/ 479227 w 526002"/>
              <a:gd name="csY3820" fmla="*/ 353378 h 442443"/>
              <a:gd name="csX3821" fmla="*/ 479016 w 526002"/>
              <a:gd name="csY3821" fmla="*/ 353064 h 442443"/>
              <a:gd name="csX3822" fmla="*/ 478865 w 526002"/>
              <a:gd name="csY3822" fmla="*/ 352839 h 442443"/>
              <a:gd name="csX3823" fmla="*/ 478745 w 526002"/>
              <a:gd name="csY3823" fmla="*/ 352659 h 442443"/>
              <a:gd name="csX3824" fmla="*/ 478611 w 526002"/>
              <a:gd name="csY3824" fmla="*/ 352457 h 442443"/>
              <a:gd name="csX3825" fmla="*/ 478582 w 526002"/>
              <a:gd name="csY3825" fmla="*/ 352413 h 442443"/>
              <a:gd name="csX3826" fmla="*/ 478429 w 526002"/>
              <a:gd name="csY3826" fmla="*/ 352225 h 442443"/>
              <a:gd name="csX3827" fmla="*/ 478341 w 526002"/>
              <a:gd name="csY3827" fmla="*/ 352107 h 442443"/>
              <a:gd name="csX3828" fmla="*/ 478203 w 526002"/>
              <a:gd name="csY3828" fmla="*/ 351920 h 442443"/>
              <a:gd name="csX3829" fmla="*/ 478045 w 526002"/>
              <a:gd name="csY3829" fmla="*/ 351705 h 442443"/>
              <a:gd name="csX3830" fmla="*/ 477903 w 526002"/>
              <a:gd name="csY3830" fmla="*/ 351510 h 442443"/>
              <a:gd name="csX3831" fmla="*/ 477819 w 526002"/>
              <a:gd name="csY3831" fmla="*/ 351399 h 442443"/>
              <a:gd name="csX3832" fmla="*/ 477686 w 526002"/>
              <a:gd name="csY3832" fmla="*/ 351217 h 442443"/>
              <a:gd name="csX3833" fmla="*/ 477258 w 526002"/>
              <a:gd name="csY3833" fmla="*/ 350633 h 442443"/>
              <a:gd name="csX3834" fmla="*/ 477149 w 526002"/>
              <a:gd name="csY3834" fmla="*/ 350449 h 442443"/>
              <a:gd name="csX3835" fmla="*/ 477072 w 526002"/>
              <a:gd name="csY3835" fmla="*/ 350318 h 442443"/>
              <a:gd name="csX3836" fmla="*/ 476360 w 526002"/>
              <a:gd name="csY3836" fmla="*/ 349270 h 442443"/>
              <a:gd name="csX3837" fmla="*/ 476322 w 526002"/>
              <a:gd name="csY3837" fmla="*/ 349215 h 442443"/>
              <a:gd name="csX3838" fmla="*/ 475875 w 526002"/>
              <a:gd name="csY3838" fmla="*/ 348632 h 442443"/>
              <a:gd name="csX3839" fmla="*/ 475763 w 526002"/>
              <a:gd name="csY3839" fmla="*/ 348746 h 442443"/>
              <a:gd name="csX3840" fmla="*/ 475702 w 526002"/>
              <a:gd name="csY3840" fmla="*/ 348805 h 442443"/>
              <a:gd name="csX3841" fmla="*/ 475426 w 526002"/>
              <a:gd name="csY3841" fmla="*/ 349007 h 442443"/>
              <a:gd name="csX3842" fmla="*/ 475152 w 526002"/>
              <a:gd name="csY3842" fmla="*/ 349265 h 442443"/>
              <a:gd name="csX3843" fmla="*/ 475011 w 526002"/>
              <a:gd name="csY3843" fmla="*/ 349496 h 442443"/>
              <a:gd name="csX3844" fmla="*/ 474998 w 526002"/>
              <a:gd name="csY3844" fmla="*/ 349517 h 442443"/>
              <a:gd name="csX3845" fmla="*/ 474943 w 526002"/>
              <a:gd name="csY3845" fmla="*/ 349577 h 442443"/>
              <a:gd name="csX3846" fmla="*/ 474856 w 526002"/>
              <a:gd name="csY3846" fmla="*/ 349682 h 442443"/>
              <a:gd name="csX3847" fmla="*/ 474755 w 526002"/>
              <a:gd name="csY3847" fmla="*/ 349748 h 442443"/>
              <a:gd name="csX3848" fmla="*/ 474419 w 526002"/>
              <a:gd name="csY3848" fmla="*/ 349969 h 442443"/>
              <a:gd name="csX3849" fmla="*/ 474253 w 526002"/>
              <a:gd name="csY3849" fmla="*/ 350079 h 442443"/>
              <a:gd name="csX3850" fmla="*/ 474114 w 526002"/>
              <a:gd name="csY3850" fmla="*/ 350070 h 442443"/>
              <a:gd name="csX3851" fmla="*/ 472187 w 526002"/>
              <a:gd name="csY3851" fmla="*/ 350237 h 442443"/>
              <a:gd name="csX3852" fmla="*/ 470936 w 526002"/>
              <a:gd name="csY3852" fmla="*/ 350362 h 442443"/>
              <a:gd name="csX3853" fmla="*/ 470000 w 526002"/>
              <a:gd name="csY3853" fmla="*/ 350557 h 442443"/>
              <a:gd name="csX3854" fmla="*/ 469649 w 526002"/>
              <a:gd name="csY3854" fmla="*/ 350629 h 442443"/>
              <a:gd name="csX3855" fmla="*/ 469673 w 526002"/>
              <a:gd name="csY3855" fmla="*/ 350653 h 442443"/>
              <a:gd name="csX3856" fmla="*/ 469855 w 526002"/>
              <a:gd name="csY3856" fmla="*/ 350750 h 442443"/>
              <a:gd name="csX3857" fmla="*/ 469787 w 526002"/>
              <a:gd name="csY3857" fmla="*/ 350855 h 442443"/>
              <a:gd name="csX3858" fmla="*/ 469581 w 526002"/>
              <a:gd name="csY3858" fmla="*/ 350914 h 442443"/>
              <a:gd name="csX3859" fmla="*/ 469550 w 526002"/>
              <a:gd name="csY3859" fmla="*/ 350923 h 442443"/>
              <a:gd name="csX3860" fmla="*/ 469493 w 526002"/>
              <a:gd name="csY3860" fmla="*/ 350943 h 442443"/>
              <a:gd name="csX3861" fmla="*/ 469331 w 526002"/>
              <a:gd name="csY3861" fmla="*/ 350997 h 442443"/>
              <a:gd name="csX3862" fmla="*/ 469252 w 526002"/>
              <a:gd name="csY3862" fmla="*/ 351032 h 442443"/>
              <a:gd name="csX3863" fmla="*/ 469099 w 526002"/>
              <a:gd name="csY3863" fmla="*/ 351100 h 442443"/>
              <a:gd name="csX3864" fmla="*/ 468537 w 526002"/>
              <a:gd name="csY3864" fmla="*/ 351350 h 442443"/>
              <a:gd name="csX3865" fmla="*/ 468265 w 526002"/>
              <a:gd name="csY3865" fmla="*/ 351466 h 442443"/>
              <a:gd name="csX3866" fmla="*/ 467676 w 526002"/>
              <a:gd name="csY3866" fmla="*/ 351925 h 442443"/>
              <a:gd name="csX3867" fmla="*/ 467570 w 526002"/>
              <a:gd name="csY3867" fmla="*/ 352008 h 442443"/>
              <a:gd name="csX3868" fmla="*/ 467472 w 526002"/>
              <a:gd name="csY3868" fmla="*/ 352085 h 442443"/>
              <a:gd name="csX3869" fmla="*/ 467349 w 526002"/>
              <a:gd name="csY3869" fmla="*/ 352181 h 442443"/>
              <a:gd name="csX3870" fmla="*/ 467119 w 526002"/>
              <a:gd name="csY3870" fmla="*/ 352361 h 442443"/>
              <a:gd name="csX3871" fmla="*/ 466989 w 526002"/>
              <a:gd name="csY3871" fmla="*/ 352462 h 442443"/>
              <a:gd name="csX3872" fmla="*/ 466864 w 526002"/>
              <a:gd name="csY3872" fmla="*/ 352560 h 442443"/>
              <a:gd name="csX3873" fmla="*/ 466788 w 526002"/>
              <a:gd name="csY3873" fmla="*/ 352622 h 442443"/>
              <a:gd name="csX3874" fmla="*/ 466494 w 526002"/>
              <a:gd name="csY3874" fmla="*/ 352836 h 442443"/>
              <a:gd name="csX3875" fmla="*/ 466397 w 526002"/>
              <a:gd name="csY3875" fmla="*/ 352907 h 442443"/>
              <a:gd name="csX3876" fmla="*/ 466318 w 526002"/>
              <a:gd name="csY3876" fmla="*/ 352972 h 442443"/>
              <a:gd name="csX3877" fmla="*/ 466106 w 526002"/>
              <a:gd name="csY3877" fmla="*/ 353150 h 442443"/>
              <a:gd name="csX3878" fmla="*/ 465900 w 526002"/>
              <a:gd name="csY3878" fmla="*/ 353264 h 442443"/>
              <a:gd name="csX3879" fmla="*/ 465854 w 526002"/>
              <a:gd name="csY3879" fmla="*/ 353347 h 442443"/>
              <a:gd name="csX3880" fmla="*/ 465775 w 526002"/>
              <a:gd name="csY3880" fmla="*/ 353413 h 442443"/>
              <a:gd name="csX3881" fmla="*/ 465709 w 526002"/>
              <a:gd name="csY3881" fmla="*/ 353466 h 442443"/>
              <a:gd name="csX3882" fmla="*/ 465547 w 526002"/>
              <a:gd name="csY3882" fmla="*/ 353599 h 442443"/>
              <a:gd name="csX3883" fmla="*/ 465452 w 526002"/>
              <a:gd name="csY3883" fmla="*/ 353672 h 442443"/>
              <a:gd name="csX3884" fmla="*/ 464819 w 526002"/>
              <a:gd name="csY3884" fmla="*/ 354156 h 442443"/>
              <a:gd name="csX3885" fmla="*/ 464793 w 526002"/>
              <a:gd name="csY3885" fmla="*/ 354174 h 442443"/>
              <a:gd name="csX3886" fmla="*/ 464727 w 526002"/>
              <a:gd name="csY3886" fmla="*/ 354220 h 442443"/>
              <a:gd name="csX3887" fmla="*/ 464584 w 526002"/>
              <a:gd name="csY3887" fmla="*/ 354321 h 442443"/>
              <a:gd name="csX3888" fmla="*/ 464512 w 526002"/>
              <a:gd name="csY3888" fmla="*/ 354387 h 442443"/>
              <a:gd name="csX3889" fmla="*/ 464049 w 526002"/>
              <a:gd name="csY3889" fmla="*/ 354742 h 442443"/>
              <a:gd name="csX3890" fmla="*/ 463026 w 526002"/>
              <a:gd name="csY3890" fmla="*/ 355544 h 442443"/>
              <a:gd name="csX3891" fmla="*/ 462791 w 526002"/>
              <a:gd name="csY3891" fmla="*/ 355733 h 442443"/>
              <a:gd name="csX3892" fmla="*/ 462636 w 526002"/>
              <a:gd name="csY3892" fmla="*/ 355858 h 442443"/>
              <a:gd name="csX3893" fmla="*/ 462475 w 526002"/>
              <a:gd name="csY3893" fmla="*/ 355972 h 442443"/>
              <a:gd name="csX3894" fmla="*/ 461754 w 526002"/>
              <a:gd name="csY3894" fmla="*/ 356544 h 442443"/>
              <a:gd name="csX3895" fmla="*/ 461693 w 526002"/>
              <a:gd name="csY3895" fmla="*/ 356592 h 442443"/>
              <a:gd name="csX3896" fmla="*/ 461572 w 526002"/>
              <a:gd name="csY3896" fmla="*/ 356689 h 442443"/>
              <a:gd name="csX3897" fmla="*/ 461515 w 526002"/>
              <a:gd name="csY3897" fmla="*/ 356735 h 442443"/>
              <a:gd name="csX3898" fmla="*/ 461002 w 526002"/>
              <a:gd name="csY3898" fmla="*/ 357138 h 442443"/>
              <a:gd name="csX3899" fmla="*/ 460728 w 526002"/>
              <a:gd name="csY3899" fmla="*/ 357340 h 442443"/>
              <a:gd name="csX3900" fmla="*/ 460417 w 526002"/>
              <a:gd name="csY3900" fmla="*/ 357568 h 442443"/>
              <a:gd name="csX3901" fmla="*/ 459827 w 526002"/>
              <a:gd name="csY3901" fmla="*/ 358026 h 442443"/>
              <a:gd name="csX3902" fmla="*/ 459092 w 526002"/>
              <a:gd name="csY3902" fmla="*/ 358550 h 442443"/>
              <a:gd name="csX3903" fmla="*/ 459207 w 526002"/>
              <a:gd name="csY3903" fmla="*/ 358883 h 442443"/>
              <a:gd name="csX3904" fmla="*/ 459060 w 526002"/>
              <a:gd name="csY3904" fmla="*/ 358999 h 442443"/>
              <a:gd name="csX3905" fmla="*/ 458908 w 526002"/>
              <a:gd name="csY3905" fmla="*/ 359120 h 442443"/>
              <a:gd name="csX3906" fmla="*/ 458639 w 526002"/>
              <a:gd name="csY3906" fmla="*/ 359223 h 442443"/>
              <a:gd name="csX3907" fmla="*/ 458419 w 526002"/>
              <a:gd name="csY3907" fmla="*/ 358944 h 442443"/>
              <a:gd name="csX3908" fmla="*/ 458165 w 526002"/>
              <a:gd name="csY3908" fmla="*/ 359113 h 442443"/>
              <a:gd name="csX3909" fmla="*/ 457597 w 526002"/>
              <a:gd name="csY3909" fmla="*/ 359495 h 442443"/>
              <a:gd name="csX3910" fmla="*/ 457225 w 526002"/>
              <a:gd name="csY3910" fmla="*/ 359747 h 442443"/>
              <a:gd name="csX3911" fmla="*/ 456817 w 526002"/>
              <a:gd name="csY3911" fmla="*/ 360023 h 442443"/>
              <a:gd name="csX3912" fmla="*/ 456550 w 526002"/>
              <a:gd name="csY3912" fmla="*/ 360205 h 442443"/>
              <a:gd name="csX3913" fmla="*/ 456398 w 526002"/>
              <a:gd name="csY3913" fmla="*/ 360308 h 442443"/>
              <a:gd name="csX3914" fmla="*/ 455638 w 526002"/>
              <a:gd name="csY3914" fmla="*/ 360825 h 442443"/>
              <a:gd name="csX3915" fmla="*/ 455548 w 526002"/>
              <a:gd name="csY3915" fmla="*/ 360889 h 442443"/>
              <a:gd name="csX3916" fmla="*/ 455488 w 526002"/>
              <a:gd name="csY3916" fmla="*/ 360928 h 442443"/>
              <a:gd name="csX3917" fmla="*/ 454831 w 526002"/>
              <a:gd name="csY3917" fmla="*/ 361389 h 442443"/>
              <a:gd name="csX3918" fmla="*/ 454267 w 526002"/>
              <a:gd name="csY3918" fmla="*/ 361775 h 442443"/>
              <a:gd name="csX3919" fmla="*/ 454191 w 526002"/>
              <a:gd name="csY3919" fmla="*/ 361825 h 442443"/>
              <a:gd name="csX3920" fmla="*/ 453938 w 526002"/>
              <a:gd name="csY3920" fmla="*/ 361994 h 442443"/>
              <a:gd name="csX3921" fmla="*/ 453504 w 526002"/>
              <a:gd name="csY3921" fmla="*/ 362279 h 442443"/>
              <a:gd name="csX3922" fmla="*/ 453456 w 526002"/>
              <a:gd name="csY3922" fmla="*/ 362590 h 442443"/>
              <a:gd name="csX3923" fmla="*/ 453362 w 526002"/>
              <a:gd name="csY3923" fmla="*/ 362746 h 442443"/>
              <a:gd name="csX3924" fmla="*/ 453285 w 526002"/>
              <a:gd name="csY3924" fmla="*/ 362875 h 442443"/>
              <a:gd name="csX3925" fmla="*/ 452915 w 526002"/>
              <a:gd name="csY3925" fmla="*/ 363057 h 442443"/>
              <a:gd name="csX3926" fmla="*/ 452807 w 526002"/>
              <a:gd name="csY3926" fmla="*/ 363167 h 442443"/>
              <a:gd name="csX3927" fmla="*/ 452638 w 526002"/>
              <a:gd name="csY3927" fmla="*/ 363384 h 442443"/>
              <a:gd name="csX3928" fmla="*/ 452513 w 526002"/>
              <a:gd name="csY3928" fmla="*/ 363542 h 442443"/>
              <a:gd name="csX3929" fmla="*/ 452187 w 526002"/>
              <a:gd name="csY3929" fmla="*/ 363923 h 442443"/>
              <a:gd name="csX3930" fmla="*/ 451669 w 526002"/>
              <a:gd name="csY3930" fmla="*/ 364421 h 442443"/>
              <a:gd name="csX3931" fmla="*/ 451422 w 526002"/>
              <a:gd name="csY3931" fmla="*/ 364662 h 442443"/>
              <a:gd name="csX3932" fmla="*/ 451016 w 526002"/>
              <a:gd name="csY3932" fmla="*/ 365059 h 442443"/>
              <a:gd name="csX3933" fmla="*/ 450347 w 526002"/>
              <a:gd name="csY3933" fmla="*/ 365719 h 442443"/>
              <a:gd name="csX3934" fmla="*/ 449668 w 526002"/>
              <a:gd name="csY3934" fmla="*/ 366370 h 442443"/>
              <a:gd name="csX3935" fmla="*/ 449214 w 526002"/>
              <a:gd name="csY3935" fmla="*/ 366819 h 442443"/>
              <a:gd name="csX3936" fmla="*/ 448063 w 526002"/>
              <a:gd name="csY3936" fmla="*/ 367951 h 442443"/>
              <a:gd name="csX3937" fmla="*/ 447401 w 526002"/>
              <a:gd name="csY3937" fmla="*/ 368584 h 442443"/>
              <a:gd name="csX3938" fmla="*/ 446723 w 526002"/>
              <a:gd name="csY3938" fmla="*/ 369244 h 442443"/>
              <a:gd name="csX3939" fmla="*/ 445564 w 526002"/>
              <a:gd name="csY3939" fmla="*/ 370340 h 442443"/>
              <a:gd name="csX3940" fmla="*/ 445064 w 526002"/>
              <a:gd name="csY3940" fmla="*/ 370807 h 442443"/>
              <a:gd name="csX3941" fmla="*/ 445009 w 526002"/>
              <a:gd name="csY3941" fmla="*/ 370851 h 442443"/>
              <a:gd name="csX3942" fmla="*/ 444849 w 526002"/>
              <a:gd name="csY3942" fmla="*/ 371009 h 442443"/>
              <a:gd name="csX3943" fmla="*/ 444792 w 526002"/>
              <a:gd name="csY3943" fmla="*/ 371059 h 442443"/>
              <a:gd name="csX3944" fmla="*/ 444693 w 526002"/>
              <a:gd name="csY3944" fmla="*/ 371156 h 442443"/>
              <a:gd name="csX3945" fmla="*/ 443957 w 526002"/>
              <a:gd name="csY3945" fmla="*/ 371857 h 442443"/>
              <a:gd name="csX3946" fmla="*/ 443952 w 526002"/>
              <a:gd name="csY3946" fmla="*/ 372002 h 442443"/>
              <a:gd name="csX3947" fmla="*/ 443801 w 526002"/>
              <a:gd name="csY3947" fmla="*/ 372076 h 442443"/>
              <a:gd name="csX3948" fmla="*/ 443766 w 526002"/>
              <a:gd name="csY3948" fmla="*/ 372302 h 442443"/>
              <a:gd name="csX3949" fmla="*/ 443906 w 526002"/>
              <a:gd name="csY3949" fmla="*/ 372662 h 442443"/>
              <a:gd name="csX3950" fmla="*/ 443740 w 526002"/>
              <a:gd name="csY3950" fmla="*/ 372776 h 442443"/>
              <a:gd name="csX3951" fmla="*/ 443505 w 526002"/>
              <a:gd name="csY3951" fmla="*/ 372719 h 442443"/>
              <a:gd name="csX3952" fmla="*/ 443229 w 526002"/>
              <a:gd name="csY3952" fmla="*/ 372561 h 442443"/>
              <a:gd name="csX3953" fmla="*/ 443135 w 526002"/>
              <a:gd name="csY3953" fmla="*/ 372655 h 442443"/>
              <a:gd name="csX3954" fmla="*/ 442725 w 526002"/>
              <a:gd name="csY3954" fmla="*/ 373050 h 442443"/>
              <a:gd name="csX3955" fmla="*/ 442611 w 526002"/>
              <a:gd name="csY3955" fmla="*/ 373155 h 442443"/>
              <a:gd name="csX3956" fmla="*/ 442549 w 526002"/>
              <a:gd name="csY3956" fmla="*/ 373363 h 442443"/>
              <a:gd name="csX3957" fmla="*/ 442159 w 526002"/>
              <a:gd name="csY3957" fmla="*/ 373931 h 442443"/>
              <a:gd name="csX3958" fmla="*/ 441826 w 526002"/>
              <a:gd name="csY3958" fmla="*/ 374113 h 442443"/>
              <a:gd name="csX3959" fmla="*/ 441607 w 526002"/>
              <a:gd name="csY3959" fmla="*/ 374392 h 442443"/>
              <a:gd name="csX3960" fmla="*/ 441576 w 526002"/>
              <a:gd name="csY3960" fmla="*/ 374685 h 442443"/>
              <a:gd name="csX3961" fmla="*/ 441541 w 526002"/>
              <a:gd name="csY3961" fmla="*/ 374929 h 442443"/>
              <a:gd name="csX3962" fmla="*/ 441666 w 526002"/>
              <a:gd name="csY3962" fmla="*/ 375510 h 442443"/>
              <a:gd name="csX3963" fmla="*/ 440609 w 526002"/>
              <a:gd name="csY3963" fmla="*/ 375924 h 442443"/>
              <a:gd name="csX3964" fmla="*/ 440311 w 526002"/>
              <a:gd name="csY3964" fmla="*/ 375705 h 442443"/>
              <a:gd name="csX3965" fmla="*/ 440032 w 526002"/>
              <a:gd name="csY3965" fmla="*/ 375641 h 442443"/>
              <a:gd name="csX3966" fmla="*/ 439815 w 526002"/>
              <a:gd name="csY3966" fmla="*/ 375764 h 442443"/>
              <a:gd name="csX3967" fmla="*/ 439739 w 526002"/>
              <a:gd name="csY3967" fmla="*/ 375600 h 442443"/>
              <a:gd name="csX3968" fmla="*/ 439256 w 526002"/>
              <a:gd name="csY3968" fmla="*/ 375736 h 442443"/>
              <a:gd name="csX3969" fmla="*/ 439063 w 526002"/>
              <a:gd name="csY3969" fmla="*/ 375525 h 442443"/>
              <a:gd name="csX3970" fmla="*/ 438881 w 526002"/>
              <a:gd name="csY3970" fmla="*/ 375415 h 442443"/>
              <a:gd name="csX3971" fmla="*/ 438570 w 526002"/>
              <a:gd name="csY3971" fmla="*/ 375582 h 442443"/>
              <a:gd name="csX3972" fmla="*/ 438296 w 526002"/>
              <a:gd name="csY3972" fmla="*/ 375742 h 442443"/>
              <a:gd name="csX3973" fmla="*/ 438136 w 526002"/>
              <a:gd name="csY3973" fmla="*/ 375893 h 442443"/>
              <a:gd name="csX3974" fmla="*/ 437980 w 526002"/>
              <a:gd name="csY3974" fmla="*/ 375784 h 442443"/>
              <a:gd name="csX3975" fmla="*/ 437978 w 526002"/>
              <a:gd name="csY3975" fmla="*/ 375782 h 442443"/>
              <a:gd name="csX3976" fmla="*/ 437917 w 526002"/>
              <a:gd name="csY3976" fmla="*/ 375742 h 442443"/>
              <a:gd name="csX3977" fmla="*/ 437915 w 526002"/>
              <a:gd name="csY3977" fmla="*/ 375740 h 442443"/>
              <a:gd name="csX3978" fmla="*/ 437858 w 526002"/>
              <a:gd name="csY3978" fmla="*/ 375690 h 442443"/>
              <a:gd name="csX3979" fmla="*/ 437676 w 526002"/>
              <a:gd name="csY3979" fmla="*/ 375593 h 442443"/>
              <a:gd name="csX3980" fmla="*/ 437527 w 526002"/>
              <a:gd name="csY3980" fmla="*/ 375514 h 442443"/>
              <a:gd name="csX3981" fmla="*/ 437307 w 526002"/>
              <a:gd name="csY3981" fmla="*/ 375499 h 442443"/>
              <a:gd name="csX3982" fmla="*/ 436937 w 526002"/>
              <a:gd name="csY3982" fmla="*/ 375569 h 442443"/>
              <a:gd name="csX3983" fmla="*/ 436746 w 526002"/>
              <a:gd name="csY3983" fmla="*/ 375670 h 442443"/>
              <a:gd name="csX3984" fmla="*/ 436615 w 526002"/>
              <a:gd name="csY3984" fmla="*/ 375793 h 442443"/>
              <a:gd name="csX3985" fmla="*/ 436406 w 526002"/>
              <a:gd name="csY3985" fmla="*/ 375898 h 442443"/>
              <a:gd name="csX3986" fmla="*/ 435924 w 526002"/>
              <a:gd name="csY3986" fmla="*/ 375872 h 442443"/>
              <a:gd name="csX3987" fmla="*/ 435858 w 526002"/>
              <a:gd name="csY3987" fmla="*/ 375909 h 442443"/>
              <a:gd name="csX3988" fmla="*/ 435768 w 526002"/>
              <a:gd name="csY3988" fmla="*/ 375977 h 442443"/>
              <a:gd name="csX3989" fmla="*/ 435551 w 526002"/>
              <a:gd name="csY3989" fmla="*/ 375874 h 442443"/>
              <a:gd name="csX3990" fmla="*/ 435216 w 526002"/>
              <a:gd name="csY3990" fmla="*/ 375983 h 442443"/>
              <a:gd name="csX3991" fmla="*/ 434639 w 526002"/>
              <a:gd name="csY3991" fmla="*/ 375902 h 442443"/>
              <a:gd name="csX3992" fmla="*/ 434510 w 526002"/>
              <a:gd name="csY3992" fmla="*/ 375977 h 442443"/>
              <a:gd name="csX3993" fmla="*/ 434409 w 526002"/>
              <a:gd name="csY3993" fmla="*/ 375885 h 442443"/>
              <a:gd name="csX3994" fmla="*/ 434139 w 526002"/>
              <a:gd name="csY3994" fmla="*/ 375964 h 442443"/>
              <a:gd name="csX3995" fmla="*/ 433949 w 526002"/>
              <a:gd name="csY3995" fmla="*/ 375937 h 442443"/>
              <a:gd name="csX3996" fmla="*/ 433830 w 526002"/>
              <a:gd name="csY3996" fmla="*/ 376007 h 442443"/>
              <a:gd name="csX3997" fmla="*/ 433773 w 526002"/>
              <a:gd name="csY3997" fmla="*/ 375784 h 442443"/>
              <a:gd name="csX3998" fmla="*/ 433583 w 526002"/>
              <a:gd name="csY3998" fmla="*/ 375804 h 442443"/>
              <a:gd name="csX3999" fmla="*/ 433526 w 526002"/>
              <a:gd name="csY3999" fmla="*/ 375663 h 442443"/>
              <a:gd name="csX4000" fmla="*/ 433795 w 526002"/>
              <a:gd name="csY4000" fmla="*/ 375635 h 442443"/>
              <a:gd name="csX4001" fmla="*/ 433975 w 526002"/>
              <a:gd name="csY4001" fmla="*/ 375367 h 442443"/>
              <a:gd name="csX4002" fmla="*/ 434104 w 526002"/>
              <a:gd name="csY4002" fmla="*/ 375247 h 442443"/>
              <a:gd name="csX4003" fmla="*/ 434185 w 526002"/>
              <a:gd name="csY4003" fmla="*/ 375170 h 442443"/>
              <a:gd name="csX4004" fmla="*/ 434227 w 526002"/>
              <a:gd name="csY4004" fmla="*/ 374780 h 442443"/>
              <a:gd name="csX4005" fmla="*/ 434245 w 526002"/>
              <a:gd name="csY4005" fmla="*/ 374615 h 442443"/>
              <a:gd name="csX4006" fmla="*/ 434098 w 526002"/>
              <a:gd name="csY4006" fmla="*/ 374613 h 442443"/>
              <a:gd name="csX4007" fmla="*/ 433337 w 526002"/>
              <a:gd name="csY4007" fmla="*/ 374604 h 442443"/>
              <a:gd name="csX4008" fmla="*/ 433341 w 526002"/>
              <a:gd name="csY4008" fmla="*/ 374115 h 442443"/>
              <a:gd name="csX4009" fmla="*/ 433346 w 526002"/>
              <a:gd name="csY4009" fmla="*/ 373727 h 442443"/>
              <a:gd name="csX4010" fmla="*/ 433219 w 526002"/>
              <a:gd name="csY4010" fmla="*/ 373561 h 442443"/>
              <a:gd name="csX4011" fmla="*/ 433289 w 526002"/>
              <a:gd name="csY4011" fmla="*/ 373302 h 442443"/>
              <a:gd name="csX4012" fmla="*/ 433208 w 526002"/>
              <a:gd name="csY4012" fmla="*/ 373162 h 442443"/>
              <a:gd name="csX4013" fmla="*/ 433179 w 526002"/>
              <a:gd name="csY4013" fmla="*/ 373111 h 442443"/>
              <a:gd name="csX4014" fmla="*/ 433061 w 526002"/>
              <a:gd name="csY4014" fmla="*/ 373034 h 442443"/>
              <a:gd name="csX4015" fmla="*/ 433054 w 526002"/>
              <a:gd name="csY4015" fmla="*/ 372820 h 442443"/>
              <a:gd name="csX4016" fmla="*/ 433050 w 526002"/>
              <a:gd name="csY4016" fmla="*/ 372673 h 442443"/>
              <a:gd name="csX4017" fmla="*/ 432905 w 526002"/>
              <a:gd name="csY4017" fmla="*/ 372574 h 442443"/>
              <a:gd name="csX4018" fmla="*/ 432883 w 526002"/>
              <a:gd name="csY4018" fmla="*/ 372539 h 442443"/>
              <a:gd name="csX4019" fmla="*/ 432778 w 526002"/>
              <a:gd name="csY4019" fmla="*/ 372364 h 442443"/>
              <a:gd name="csX4020" fmla="*/ 432907 w 526002"/>
              <a:gd name="csY4020" fmla="*/ 372087 h 442443"/>
              <a:gd name="csX4021" fmla="*/ 432745 w 526002"/>
              <a:gd name="csY4021" fmla="*/ 372028 h 442443"/>
              <a:gd name="csX4022" fmla="*/ 432602 w 526002"/>
              <a:gd name="csY4022" fmla="*/ 371976 h 442443"/>
              <a:gd name="csX4023" fmla="*/ 432449 w 526002"/>
              <a:gd name="csY4023" fmla="*/ 371796 h 442443"/>
              <a:gd name="csX4024" fmla="*/ 432315 w 526002"/>
              <a:gd name="csY4024" fmla="*/ 371638 h 442443"/>
              <a:gd name="csX4025" fmla="*/ 432293 w 526002"/>
              <a:gd name="csY4025" fmla="*/ 371594 h 442443"/>
              <a:gd name="csX4026" fmla="*/ 432114 w 526002"/>
              <a:gd name="csY4026" fmla="*/ 371239 h 442443"/>
              <a:gd name="csX4027" fmla="*/ 431967 w 526002"/>
              <a:gd name="csY4027" fmla="*/ 370948 h 442443"/>
              <a:gd name="csX4028" fmla="*/ 431951 w 526002"/>
              <a:gd name="csY4028" fmla="*/ 370807 h 442443"/>
              <a:gd name="csX4029" fmla="*/ 431940 w 526002"/>
              <a:gd name="csY4029" fmla="*/ 370700 h 442443"/>
              <a:gd name="csX4030" fmla="*/ 431785 w 526002"/>
              <a:gd name="csY4030" fmla="*/ 370474 h 442443"/>
              <a:gd name="csX4031" fmla="*/ 431566 w 526002"/>
              <a:gd name="csY4031" fmla="*/ 370077 h 442443"/>
              <a:gd name="csX4032" fmla="*/ 431544 w 526002"/>
              <a:gd name="csY4032" fmla="*/ 370038 h 442443"/>
              <a:gd name="csX4033" fmla="*/ 431184 w 526002"/>
              <a:gd name="csY4033" fmla="*/ 370275 h 442443"/>
              <a:gd name="csX4034" fmla="*/ 431013 w 526002"/>
              <a:gd name="csY4034" fmla="*/ 370531 h 442443"/>
              <a:gd name="csX4035" fmla="*/ 431013 w 526002"/>
              <a:gd name="csY4035" fmla="*/ 370724 h 442443"/>
              <a:gd name="csX4036" fmla="*/ 430500 w 526002"/>
              <a:gd name="csY4036" fmla="*/ 371651 h 442443"/>
              <a:gd name="csX4037" fmla="*/ 430077 w 526002"/>
              <a:gd name="csY4037" fmla="*/ 371546 h 442443"/>
              <a:gd name="csX4038" fmla="*/ 430033 w 526002"/>
              <a:gd name="csY4038" fmla="*/ 371279 h 442443"/>
              <a:gd name="csX4039" fmla="*/ 430053 w 526002"/>
              <a:gd name="csY4039" fmla="*/ 371070 h 442443"/>
              <a:gd name="csX4040" fmla="*/ 430062 w 526002"/>
              <a:gd name="csY4040" fmla="*/ 370897 h 442443"/>
              <a:gd name="csX4041" fmla="*/ 430191 w 526002"/>
              <a:gd name="csY4041" fmla="*/ 370864 h 442443"/>
              <a:gd name="csX4042" fmla="*/ 430185 w 526002"/>
              <a:gd name="csY4042" fmla="*/ 370566 h 442443"/>
              <a:gd name="csX4043" fmla="*/ 430139 w 526002"/>
              <a:gd name="csY4043" fmla="*/ 370520 h 442443"/>
              <a:gd name="csX4044" fmla="*/ 429840 w 526002"/>
              <a:gd name="csY4044" fmla="*/ 370235 h 442443"/>
              <a:gd name="csX4045" fmla="*/ 429750 w 526002"/>
              <a:gd name="csY4045" fmla="*/ 370150 h 442443"/>
              <a:gd name="csX4046" fmla="*/ 429481 w 526002"/>
              <a:gd name="csY4046" fmla="*/ 370237 h 442443"/>
              <a:gd name="csX4047" fmla="*/ 429338 w 526002"/>
              <a:gd name="csY4047" fmla="*/ 370283 h 442443"/>
              <a:gd name="csX4048" fmla="*/ 429154 w 526002"/>
              <a:gd name="csY4048" fmla="*/ 369851 h 442443"/>
              <a:gd name="csX4049" fmla="*/ 429082 w 526002"/>
              <a:gd name="csY4049" fmla="*/ 369680 h 442443"/>
              <a:gd name="csX4050" fmla="*/ 429091 w 526002"/>
              <a:gd name="csY4050" fmla="*/ 369183 h 442443"/>
              <a:gd name="csX4051" fmla="*/ 428972 w 526002"/>
              <a:gd name="csY4051" fmla="*/ 368946 h 442443"/>
              <a:gd name="csX4052" fmla="*/ 428795 w 526002"/>
              <a:gd name="csY4052" fmla="*/ 368891 h 442443"/>
              <a:gd name="csX4053" fmla="*/ 428538 w 526002"/>
              <a:gd name="csY4053" fmla="*/ 368812 h 442443"/>
              <a:gd name="csX4054" fmla="*/ 428341 w 526002"/>
              <a:gd name="csY4054" fmla="*/ 368812 h 442443"/>
              <a:gd name="csX4055" fmla="*/ 428196 w 526002"/>
              <a:gd name="csY4055" fmla="*/ 368812 h 442443"/>
              <a:gd name="csX4056" fmla="*/ 427964 w 526002"/>
              <a:gd name="csY4056" fmla="*/ 368843 h 442443"/>
              <a:gd name="csX4057" fmla="*/ 427696 w 526002"/>
              <a:gd name="csY4057" fmla="*/ 368880 h 442443"/>
              <a:gd name="csX4058" fmla="*/ 427512 w 526002"/>
              <a:gd name="csY4058" fmla="*/ 368913 h 442443"/>
              <a:gd name="csX4059" fmla="*/ 427387 w 526002"/>
              <a:gd name="csY4059" fmla="*/ 368935 h 442443"/>
              <a:gd name="csX4060" fmla="*/ 426977 w 526002"/>
              <a:gd name="csY4060" fmla="*/ 368922 h 442443"/>
              <a:gd name="csX4061" fmla="*/ 426085 w 526002"/>
              <a:gd name="csY4061" fmla="*/ 369152 h 442443"/>
              <a:gd name="csX4062" fmla="*/ 425727 w 526002"/>
              <a:gd name="csY4062" fmla="*/ 369244 h 442443"/>
              <a:gd name="csX4063" fmla="*/ 425333 w 526002"/>
              <a:gd name="csY4063" fmla="*/ 369393 h 442443"/>
              <a:gd name="csX4064" fmla="*/ 424590 w 526002"/>
              <a:gd name="csY4064" fmla="*/ 369674 h 442443"/>
              <a:gd name="csX4065" fmla="*/ 423708 w 526002"/>
              <a:gd name="csY4065" fmla="*/ 370511 h 442443"/>
              <a:gd name="csX4066" fmla="*/ 423399 w 526002"/>
              <a:gd name="csY4066" fmla="*/ 371263 h 442443"/>
              <a:gd name="csX4067" fmla="*/ 423202 w 526002"/>
              <a:gd name="csY4067" fmla="*/ 372138 h 442443"/>
              <a:gd name="csX4068" fmla="*/ 423173 w 526002"/>
              <a:gd name="csY4068" fmla="*/ 372184 h 442443"/>
              <a:gd name="csX4069" fmla="*/ 422533 w 526002"/>
              <a:gd name="csY4069" fmla="*/ 373247 h 442443"/>
              <a:gd name="csX4070" fmla="*/ 421628 w 526002"/>
              <a:gd name="csY4070" fmla="*/ 374122 h 442443"/>
              <a:gd name="csX4071" fmla="*/ 421601 w 526002"/>
              <a:gd name="csY4071" fmla="*/ 374308 h 442443"/>
              <a:gd name="csX4072" fmla="*/ 421466 w 526002"/>
              <a:gd name="csY4072" fmla="*/ 374738 h 442443"/>
              <a:gd name="csX4073" fmla="*/ 421104 w 526002"/>
              <a:gd name="csY4073" fmla="*/ 374791 h 442443"/>
              <a:gd name="csX4074" fmla="*/ 419988 w 526002"/>
              <a:gd name="csY4074" fmla="*/ 375863 h 442443"/>
              <a:gd name="csX4075" fmla="*/ 419690 w 526002"/>
              <a:gd name="csY4075" fmla="*/ 376157 h 442443"/>
              <a:gd name="csX4076" fmla="*/ 419639 w 526002"/>
              <a:gd name="csY4076" fmla="*/ 376205 h 442443"/>
              <a:gd name="csX4077" fmla="*/ 419023 w 526002"/>
              <a:gd name="csY4077" fmla="*/ 376795 h 442443"/>
              <a:gd name="csX4078" fmla="*/ 418352 w 526002"/>
              <a:gd name="csY4078" fmla="*/ 377448 h 442443"/>
              <a:gd name="csX4079" fmla="*/ 417302 w 526002"/>
              <a:gd name="csY4079" fmla="*/ 378472 h 442443"/>
              <a:gd name="csX4080" fmla="*/ 417149 w 526002"/>
              <a:gd name="csY4080" fmla="*/ 378621 h 442443"/>
              <a:gd name="csX4081" fmla="*/ 416890 w 526002"/>
              <a:gd name="csY4081" fmla="*/ 378873 h 442443"/>
              <a:gd name="csX4082" fmla="*/ 417125 w 526002"/>
              <a:gd name="csY4082" fmla="*/ 379601 h 442443"/>
              <a:gd name="csX4083" fmla="*/ 416246 w 526002"/>
              <a:gd name="csY4083" fmla="*/ 379482 h 442443"/>
              <a:gd name="csX4084" fmla="*/ 415842 w 526002"/>
              <a:gd name="csY4084" fmla="*/ 379633 h 442443"/>
              <a:gd name="csX4085" fmla="*/ 415345 w 526002"/>
              <a:gd name="csY4085" fmla="*/ 379686 h 442443"/>
              <a:gd name="csX4086" fmla="*/ 415261 w 526002"/>
              <a:gd name="csY4086" fmla="*/ 379699 h 442443"/>
              <a:gd name="csX4087" fmla="*/ 414742 w 526002"/>
              <a:gd name="csY4087" fmla="*/ 379629 h 442443"/>
              <a:gd name="csX4088" fmla="*/ 413643 w 526002"/>
              <a:gd name="csY4088" fmla="*/ 379679 h 442443"/>
              <a:gd name="csX4089" fmla="*/ 413106 w 526002"/>
              <a:gd name="csY4089" fmla="*/ 379739 h 442443"/>
              <a:gd name="csX4090" fmla="*/ 412854 w 526002"/>
              <a:gd name="csY4090" fmla="*/ 379951 h 442443"/>
              <a:gd name="csX4091" fmla="*/ 412518 w 526002"/>
              <a:gd name="csY4091" fmla="*/ 380072 h 442443"/>
              <a:gd name="csX4092" fmla="*/ 412527 w 526002"/>
              <a:gd name="csY4092" fmla="*/ 380309 h 442443"/>
              <a:gd name="csX4093" fmla="*/ 412288 w 526002"/>
              <a:gd name="csY4093" fmla="*/ 380442 h 442443"/>
              <a:gd name="csX4094" fmla="*/ 412181 w 526002"/>
              <a:gd name="csY4094" fmla="*/ 380217 h 442443"/>
              <a:gd name="csX4095" fmla="*/ 411896 w 526002"/>
              <a:gd name="csY4095" fmla="*/ 380037 h 442443"/>
              <a:gd name="csX4096" fmla="*/ 411587 w 526002"/>
              <a:gd name="csY4096" fmla="*/ 379519 h 442443"/>
              <a:gd name="csX4097" fmla="*/ 411151 w 526002"/>
              <a:gd name="csY4097" fmla="*/ 379923 h 442443"/>
              <a:gd name="csX4098" fmla="*/ 411127 w 526002"/>
              <a:gd name="csY4098" fmla="*/ 378833 h 442443"/>
              <a:gd name="csX4099" fmla="*/ 411037 w 526002"/>
              <a:gd name="csY4099" fmla="*/ 378640 h 442443"/>
              <a:gd name="csX4100" fmla="*/ 410429 w 526002"/>
              <a:gd name="csY4100" fmla="*/ 377329 h 442443"/>
              <a:gd name="csX4101" fmla="*/ 410160 w 526002"/>
              <a:gd name="csY4101" fmla="*/ 377584 h 442443"/>
              <a:gd name="csX4102" fmla="*/ 409103 w 526002"/>
              <a:gd name="csY4102" fmla="*/ 376599 h 442443"/>
              <a:gd name="csX4103" fmla="*/ 408807 w 526002"/>
              <a:gd name="csY4103" fmla="*/ 376847 h 442443"/>
              <a:gd name="csX4104" fmla="*/ 408404 w 526002"/>
              <a:gd name="csY4104" fmla="*/ 377191 h 442443"/>
              <a:gd name="csX4105" fmla="*/ 408912 w 526002"/>
              <a:gd name="csY4105" fmla="*/ 377483 h 442443"/>
              <a:gd name="csX4106" fmla="*/ 409384 w 526002"/>
              <a:gd name="csY4106" fmla="*/ 377783 h 442443"/>
              <a:gd name="csX4107" fmla="*/ 409103 w 526002"/>
              <a:gd name="csY4107" fmla="*/ 378474 h 442443"/>
              <a:gd name="csX4108" fmla="*/ 409246 w 526002"/>
              <a:gd name="csY4108" fmla="*/ 378838 h 442443"/>
              <a:gd name="csX4109" fmla="*/ 408868 w 526002"/>
              <a:gd name="csY4109" fmla="*/ 379195 h 442443"/>
              <a:gd name="csX4110" fmla="*/ 408572 w 526002"/>
              <a:gd name="csY4110" fmla="*/ 379278 h 442443"/>
              <a:gd name="csX4111" fmla="*/ 408671 w 526002"/>
              <a:gd name="csY4111" fmla="*/ 379383 h 442443"/>
              <a:gd name="csX4112" fmla="*/ 409077 w 526002"/>
              <a:gd name="csY4112" fmla="*/ 379815 h 442443"/>
              <a:gd name="csX4113" fmla="*/ 408614 w 526002"/>
              <a:gd name="csY4113" fmla="*/ 380206 h 442443"/>
              <a:gd name="csX4114" fmla="*/ 408143 w 526002"/>
              <a:gd name="csY4114" fmla="*/ 380021 h 442443"/>
              <a:gd name="csX4115" fmla="*/ 408279 w 526002"/>
              <a:gd name="csY4115" fmla="*/ 380535 h 442443"/>
              <a:gd name="csX4116" fmla="*/ 408204 w 526002"/>
              <a:gd name="csY4116" fmla="*/ 380541 h 442443"/>
              <a:gd name="csX4117" fmla="*/ 407963 w 526002"/>
              <a:gd name="csY4117" fmla="*/ 380050 h 442443"/>
              <a:gd name="csX4118" fmla="*/ 407494 w 526002"/>
              <a:gd name="csY4118" fmla="*/ 379063 h 442443"/>
              <a:gd name="csX4119" fmla="*/ 407360 w 526002"/>
              <a:gd name="csY4119" fmla="*/ 378991 h 442443"/>
              <a:gd name="csX4120" fmla="*/ 406972 w 526002"/>
              <a:gd name="csY4120" fmla="*/ 378794 h 442443"/>
              <a:gd name="csX4121" fmla="*/ 406286 w 526002"/>
              <a:gd name="csY4121" fmla="*/ 378550 h 442443"/>
              <a:gd name="csX4122" fmla="*/ 405974 w 526002"/>
              <a:gd name="csY4122" fmla="*/ 378217 h 442443"/>
              <a:gd name="csX4123" fmla="*/ 405297 w 526002"/>
              <a:gd name="csY4123" fmla="*/ 377492 h 442443"/>
              <a:gd name="csX4124" fmla="*/ 406012 w 526002"/>
              <a:gd name="csY4124" fmla="*/ 376957 h 442443"/>
              <a:gd name="csX4125" fmla="*/ 406691 w 526002"/>
              <a:gd name="csY4125" fmla="*/ 376827 h 442443"/>
              <a:gd name="csX4126" fmla="*/ 406954 w 526002"/>
              <a:gd name="csY4126" fmla="*/ 376696 h 442443"/>
              <a:gd name="csX4127" fmla="*/ 406161 w 526002"/>
              <a:gd name="csY4127" fmla="*/ 376310 h 442443"/>
              <a:gd name="csX4128" fmla="*/ 405389 w 526002"/>
              <a:gd name="csY4128" fmla="*/ 375431 h 442443"/>
              <a:gd name="csX4129" fmla="*/ 404850 w 526002"/>
              <a:gd name="csY4129" fmla="*/ 375071 h 442443"/>
              <a:gd name="csX4130" fmla="*/ 404493 w 526002"/>
              <a:gd name="csY4130" fmla="*/ 374841 h 442443"/>
              <a:gd name="csX4131" fmla="*/ 404094 w 526002"/>
              <a:gd name="csY4131" fmla="*/ 374681 h 442443"/>
              <a:gd name="csX4132" fmla="*/ 404179 w 526002"/>
              <a:gd name="csY4132" fmla="*/ 374446 h 442443"/>
              <a:gd name="csX4133" fmla="*/ 403879 w 526002"/>
              <a:gd name="csY4133" fmla="*/ 374264 h 442443"/>
              <a:gd name="csX4134" fmla="*/ 403701 w 526002"/>
              <a:gd name="csY4134" fmla="*/ 374093 h 442443"/>
              <a:gd name="csX4135" fmla="*/ 403640 w 526002"/>
              <a:gd name="csY4135" fmla="*/ 373979 h 442443"/>
              <a:gd name="csX4136" fmla="*/ 403587 w 526002"/>
              <a:gd name="csY4136" fmla="*/ 373881 h 442443"/>
              <a:gd name="csX4137" fmla="*/ 403530 w 526002"/>
              <a:gd name="csY4137" fmla="*/ 373811 h 442443"/>
              <a:gd name="csX4138" fmla="*/ 403440 w 526002"/>
              <a:gd name="csY4138" fmla="*/ 373697 h 442443"/>
              <a:gd name="csX4139" fmla="*/ 403381 w 526002"/>
              <a:gd name="csY4139" fmla="*/ 373646 h 442443"/>
              <a:gd name="csX4140" fmla="*/ 403254 w 526002"/>
              <a:gd name="csY4140" fmla="*/ 373534 h 442443"/>
              <a:gd name="csX4141" fmla="*/ 403138 w 526002"/>
              <a:gd name="csY4141" fmla="*/ 373548 h 442443"/>
              <a:gd name="csX4142" fmla="*/ 402940 w 526002"/>
              <a:gd name="csY4142" fmla="*/ 373569 h 442443"/>
              <a:gd name="csX4143" fmla="*/ 402877 w 526002"/>
              <a:gd name="csY4143" fmla="*/ 373515 h 442443"/>
              <a:gd name="csX4144" fmla="*/ 402761 w 526002"/>
              <a:gd name="csY4144" fmla="*/ 373416 h 442443"/>
              <a:gd name="csX4145" fmla="*/ 402736 w 526002"/>
              <a:gd name="csY4145" fmla="*/ 373330 h 442443"/>
              <a:gd name="csX4146" fmla="*/ 402686 w 526002"/>
              <a:gd name="csY4146" fmla="*/ 373148 h 442443"/>
              <a:gd name="csX4147" fmla="*/ 402660 w 526002"/>
              <a:gd name="csY4147" fmla="*/ 372995 h 442443"/>
              <a:gd name="csX4148" fmla="*/ 402631 w 526002"/>
              <a:gd name="csY4148" fmla="*/ 372835 h 442443"/>
              <a:gd name="csX4149" fmla="*/ 402574 w 526002"/>
              <a:gd name="csY4149" fmla="*/ 372791 h 442443"/>
              <a:gd name="csX4150" fmla="*/ 402326 w 526002"/>
              <a:gd name="csY4150" fmla="*/ 372596 h 442443"/>
              <a:gd name="csX4151" fmla="*/ 402199 w 526002"/>
              <a:gd name="csY4151" fmla="*/ 372495 h 442443"/>
              <a:gd name="csX4152" fmla="*/ 402140 w 526002"/>
              <a:gd name="csY4152" fmla="*/ 372443 h 442443"/>
              <a:gd name="csX4153" fmla="*/ 402116 w 526002"/>
              <a:gd name="csY4153" fmla="*/ 372421 h 442443"/>
              <a:gd name="csX4154" fmla="*/ 401989 w 526002"/>
              <a:gd name="csY4154" fmla="*/ 372366 h 442443"/>
              <a:gd name="csX4155" fmla="*/ 401963 w 526002"/>
              <a:gd name="csY4155" fmla="*/ 372355 h 442443"/>
              <a:gd name="csX4156" fmla="*/ 401853 w 526002"/>
              <a:gd name="csY4156" fmla="*/ 372258 h 442443"/>
              <a:gd name="csX4157" fmla="*/ 401673 w 526002"/>
              <a:gd name="csY4157" fmla="*/ 372101 h 442443"/>
              <a:gd name="csX4158" fmla="*/ 401555 w 526002"/>
              <a:gd name="csY4158" fmla="*/ 371995 h 442443"/>
              <a:gd name="csX4159" fmla="*/ 401452 w 526002"/>
              <a:gd name="csY4159" fmla="*/ 371855 h 442443"/>
              <a:gd name="csX4160" fmla="*/ 401221 w 526002"/>
              <a:gd name="csY4160" fmla="*/ 371544 h 442443"/>
              <a:gd name="csX4161" fmla="*/ 401195 w 526002"/>
              <a:gd name="csY4161" fmla="*/ 371371 h 442443"/>
              <a:gd name="csX4162" fmla="*/ 401092 w 526002"/>
              <a:gd name="csY4162" fmla="*/ 370698 h 442443"/>
              <a:gd name="csX4163" fmla="*/ 401057 w 526002"/>
              <a:gd name="csY4163" fmla="*/ 370476 h 442443"/>
              <a:gd name="csX4164" fmla="*/ 400947 w 526002"/>
              <a:gd name="csY4164" fmla="*/ 370446 h 442443"/>
              <a:gd name="csX4165" fmla="*/ 401011 w 526002"/>
              <a:gd name="csY4165" fmla="*/ 370167 h 442443"/>
              <a:gd name="csX4166" fmla="*/ 400759 w 526002"/>
              <a:gd name="csY4166" fmla="*/ 369974 h 442443"/>
              <a:gd name="csX4167" fmla="*/ 400746 w 526002"/>
              <a:gd name="csY4167" fmla="*/ 370191 h 442443"/>
              <a:gd name="csX4168" fmla="*/ 400603 w 526002"/>
              <a:gd name="csY4168" fmla="*/ 370215 h 442443"/>
              <a:gd name="csX4169" fmla="*/ 400202 w 526002"/>
              <a:gd name="csY4169" fmla="*/ 370281 h 442443"/>
              <a:gd name="csX4170" fmla="*/ 400077 w 526002"/>
              <a:gd name="csY4170" fmla="*/ 370150 h 442443"/>
              <a:gd name="csX4171" fmla="*/ 399970 w 526002"/>
              <a:gd name="csY4171" fmla="*/ 370084 h 442443"/>
              <a:gd name="csX4172" fmla="*/ 399687 w 526002"/>
              <a:gd name="csY4172" fmla="*/ 370040 h 442443"/>
              <a:gd name="csX4173" fmla="*/ 399106 w 526002"/>
              <a:gd name="csY4173" fmla="*/ 369843 h 442443"/>
              <a:gd name="csX4174" fmla="*/ 398781 w 526002"/>
              <a:gd name="csY4174" fmla="*/ 369580 h 442443"/>
              <a:gd name="csX4175" fmla="*/ 398558 w 526002"/>
              <a:gd name="csY4175" fmla="*/ 369878 h 442443"/>
              <a:gd name="csX4176" fmla="*/ 398385 w 526002"/>
              <a:gd name="csY4176" fmla="*/ 369911 h 442443"/>
              <a:gd name="csX4177" fmla="*/ 398148 w 526002"/>
              <a:gd name="csY4177" fmla="*/ 369362 h 442443"/>
              <a:gd name="csX4178" fmla="*/ 398113 w 526002"/>
              <a:gd name="csY4178" fmla="*/ 369095 h 442443"/>
              <a:gd name="csX4179" fmla="*/ 398054 w 526002"/>
              <a:gd name="csY4179" fmla="*/ 368711 h 442443"/>
              <a:gd name="csX4180" fmla="*/ 398295 w 526002"/>
              <a:gd name="csY4180" fmla="*/ 368507 h 442443"/>
              <a:gd name="csX4181" fmla="*/ 398216 w 526002"/>
              <a:gd name="csY4181" fmla="*/ 368488 h 442443"/>
              <a:gd name="csX4182" fmla="*/ 397975 w 526002"/>
              <a:gd name="csY4182" fmla="*/ 368400 h 442443"/>
              <a:gd name="csX4183" fmla="*/ 398293 w 526002"/>
              <a:gd name="csY4183" fmla="*/ 368080 h 442443"/>
              <a:gd name="csX4184" fmla="*/ 397922 w 526002"/>
              <a:gd name="csY4184" fmla="*/ 367725 h 442443"/>
              <a:gd name="csX4185" fmla="*/ 397863 w 526002"/>
              <a:gd name="csY4185" fmla="*/ 367685 h 442443"/>
              <a:gd name="csX4186" fmla="*/ 397881 w 526002"/>
              <a:gd name="csY4186" fmla="*/ 367536 h 442443"/>
              <a:gd name="csX4187" fmla="*/ 397975 w 526002"/>
              <a:gd name="csY4187" fmla="*/ 366867 h 442443"/>
              <a:gd name="csX4188" fmla="*/ 398367 w 526002"/>
              <a:gd name="csY4188" fmla="*/ 366258 h 442443"/>
              <a:gd name="csX4189" fmla="*/ 398378 w 526002"/>
              <a:gd name="csY4189" fmla="*/ 365782 h 442443"/>
              <a:gd name="csX4190" fmla="*/ 398198 w 526002"/>
              <a:gd name="csY4190" fmla="*/ 365662 h 442443"/>
              <a:gd name="csX4191" fmla="*/ 398078 w 526002"/>
              <a:gd name="csY4191" fmla="*/ 365581 h 442443"/>
              <a:gd name="csX4192" fmla="*/ 398016 w 526002"/>
              <a:gd name="csY4192" fmla="*/ 365539 h 442443"/>
              <a:gd name="csX4193" fmla="*/ 398098 w 526002"/>
              <a:gd name="csY4193" fmla="*/ 364919 h 442443"/>
              <a:gd name="csX4194" fmla="*/ 398027 w 526002"/>
              <a:gd name="csY4194" fmla="*/ 364726 h 442443"/>
              <a:gd name="csX4195" fmla="*/ 397913 w 526002"/>
              <a:gd name="csY4195" fmla="*/ 364607 h 442443"/>
              <a:gd name="csX4196" fmla="*/ 397799 w 526002"/>
              <a:gd name="csY4196" fmla="*/ 364489 h 442443"/>
              <a:gd name="csX4197" fmla="*/ 397749 w 526002"/>
              <a:gd name="csY4197" fmla="*/ 364436 h 442443"/>
              <a:gd name="csX4198" fmla="*/ 397541 w 526002"/>
              <a:gd name="csY4198" fmla="*/ 364265 h 442443"/>
              <a:gd name="csX4199" fmla="*/ 397221 w 526002"/>
              <a:gd name="csY4199" fmla="*/ 364002 h 442443"/>
              <a:gd name="csX4200" fmla="*/ 397247 w 526002"/>
              <a:gd name="csY4200" fmla="*/ 363757 h 442443"/>
              <a:gd name="csX4201" fmla="*/ 397150 w 526002"/>
              <a:gd name="csY4201" fmla="*/ 363485 h 442443"/>
              <a:gd name="csX4202" fmla="*/ 397129 w 526002"/>
              <a:gd name="csY4202" fmla="*/ 363213 h 442443"/>
              <a:gd name="csX4203" fmla="*/ 397058 w 526002"/>
              <a:gd name="csY4203" fmla="*/ 362899 h 442443"/>
              <a:gd name="csX4204" fmla="*/ 397126 w 526002"/>
              <a:gd name="csY4204" fmla="*/ 362557 h 442443"/>
              <a:gd name="csX4205" fmla="*/ 397050 w 526002"/>
              <a:gd name="csY4205" fmla="*/ 362329 h 442443"/>
              <a:gd name="csX4206" fmla="*/ 396975 w 526002"/>
              <a:gd name="csY4206" fmla="*/ 362101 h 442443"/>
              <a:gd name="csX4207" fmla="*/ 396646 w 526002"/>
              <a:gd name="csY4207" fmla="*/ 361724 h 442443"/>
              <a:gd name="csX4208" fmla="*/ 396499 w 526002"/>
              <a:gd name="csY4208" fmla="*/ 361591 h 442443"/>
              <a:gd name="csX4209" fmla="*/ 396357 w 526002"/>
              <a:gd name="csY4209" fmla="*/ 361463 h 442443"/>
              <a:gd name="csX4210" fmla="*/ 396249 w 526002"/>
              <a:gd name="csY4210" fmla="*/ 361367 h 442443"/>
              <a:gd name="csX4211" fmla="*/ 396159 w 526002"/>
              <a:gd name="csY4211" fmla="*/ 361126 h 442443"/>
              <a:gd name="csX4212" fmla="*/ 396122 w 526002"/>
              <a:gd name="csY4212" fmla="*/ 361021 h 442443"/>
              <a:gd name="csX4213" fmla="*/ 396111 w 526002"/>
              <a:gd name="csY4213" fmla="*/ 360764 h 442443"/>
              <a:gd name="csX4214" fmla="*/ 396085 w 526002"/>
              <a:gd name="csY4214" fmla="*/ 360192 h 442443"/>
              <a:gd name="csX4215" fmla="*/ 396100 w 526002"/>
              <a:gd name="csY4215" fmla="*/ 359955 h 442443"/>
              <a:gd name="csX4216" fmla="*/ 396107 w 526002"/>
              <a:gd name="csY4216" fmla="*/ 359850 h 442443"/>
              <a:gd name="csX4217" fmla="*/ 396168 w 526002"/>
              <a:gd name="csY4217" fmla="*/ 359823 h 442443"/>
              <a:gd name="csX4218" fmla="*/ 396122 w 526002"/>
              <a:gd name="csY4218" fmla="*/ 359365 h 442443"/>
              <a:gd name="csX4219" fmla="*/ 396153 w 526002"/>
              <a:gd name="csY4219" fmla="*/ 358644 h 442443"/>
              <a:gd name="csX4220" fmla="*/ 396166 w 526002"/>
              <a:gd name="csY4220" fmla="*/ 358335 h 442443"/>
              <a:gd name="csX4221" fmla="*/ 395923 w 526002"/>
              <a:gd name="csY4221" fmla="*/ 357960 h 442443"/>
              <a:gd name="csX4222" fmla="*/ 395910 w 526002"/>
              <a:gd name="csY4222" fmla="*/ 357938 h 442443"/>
              <a:gd name="csX4223" fmla="*/ 395394 w 526002"/>
              <a:gd name="csY4223" fmla="*/ 357447 h 442443"/>
              <a:gd name="csX4224" fmla="*/ 394835 w 526002"/>
              <a:gd name="csY4224" fmla="*/ 356903 h 442443"/>
              <a:gd name="csX4225" fmla="*/ 394660 w 526002"/>
              <a:gd name="csY4225" fmla="*/ 356728 h 442443"/>
              <a:gd name="csX4226" fmla="*/ 394377 w 526002"/>
              <a:gd name="csY4226" fmla="*/ 356388 h 442443"/>
              <a:gd name="csX4227" fmla="*/ 394094 w 526002"/>
              <a:gd name="csY4227" fmla="*/ 356011 h 442443"/>
              <a:gd name="csX4228" fmla="*/ 393798 w 526002"/>
              <a:gd name="csY4228" fmla="*/ 355441 h 442443"/>
              <a:gd name="csX4229" fmla="*/ 393636 w 526002"/>
              <a:gd name="csY4229" fmla="*/ 355106 h 442443"/>
              <a:gd name="csX4230" fmla="*/ 393592 w 526002"/>
              <a:gd name="csY4230" fmla="*/ 355020 h 442443"/>
              <a:gd name="csX4231" fmla="*/ 393311 w 526002"/>
              <a:gd name="csY4231" fmla="*/ 354457 h 442443"/>
              <a:gd name="csX4232" fmla="*/ 393002 w 526002"/>
              <a:gd name="csY4232" fmla="*/ 353816 h 442443"/>
              <a:gd name="csX4233" fmla="*/ 392912 w 526002"/>
              <a:gd name="csY4233" fmla="*/ 353650 h 442443"/>
              <a:gd name="csX4234" fmla="*/ 392746 w 526002"/>
              <a:gd name="csY4234" fmla="*/ 353404 h 442443"/>
              <a:gd name="csX4235" fmla="*/ 392489 w 526002"/>
              <a:gd name="csY4235" fmla="*/ 352972 h 442443"/>
              <a:gd name="csX4236" fmla="*/ 392476 w 526002"/>
              <a:gd name="csY4236" fmla="*/ 353010 h 442443"/>
              <a:gd name="csX4237" fmla="*/ 392012 w 526002"/>
              <a:gd name="csY4237" fmla="*/ 352883 h 442443"/>
              <a:gd name="csX4238" fmla="*/ 391904 w 526002"/>
              <a:gd name="csY4238" fmla="*/ 352847 h 442443"/>
              <a:gd name="csX4239" fmla="*/ 391667 w 526002"/>
              <a:gd name="csY4239" fmla="*/ 352771 h 442443"/>
              <a:gd name="csX4240" fmla="*/ 391314 w 526002"/>
              <a:gd name="csY4240" fmla="*/ 352657 h 442443"/>
              <a:gd name="csX4241" fmla="*/ 391023 w 526002"/>
              <a:gd name="csY4241" fmla="*/ 352562 h 442443"/>
              <a:gd name="csX4242" fmla="*/ 390749 w 526002"/>
              <a:gd name="csY4242" fmla="*/ 352475 h 442443"/>
              <a:gd name="csX4243" fmla="*/ 390591 w 526002"/>
              <a:gd name="csY4243" fmla="*/ 352424 h 442443"/>
              <a:gd name="csX4244" fmla="*/ 390501 w 526002"/>
              <a:gd name="csY4244" fmla="*/ 352400 h 442443"/>
              <a:gd name="csX4245" fmla="*/ 390429 w 526002"/>
              <a:gd name="csY4245" fmla="*/ 352348 h 442443"/>
              <a:gd name="csX4246" fmla="*/ 390359 w 526002"/>
              <a:gd name="csY4246" fmla="*/ 352297 h 442443"/>
              <a:gd name="csX4247" fmla="*/ 390231 w 526002"/>
              <a:gd name="csY4247" fmla="*/ 352207 h 442443"/>
              <a:gd name="csX4248" fmla="*/ 390190 w 526002"/>
              <a:gd name="csY4248" fmla="*/ 351907 h 442443"/>
              <a:gd name="csX4249" fmla="*/ 389951 w 526002"/>
              <a:gd name="csY4249" fmla="*/ 351890 h 442443"/>
              <a:gd name="csX4250" fmla="*/ 389896 w 526002"/>
              <a:gd name="csY4250" fmla="*/ 352043 h 442443"/>
              <a:gd name="csX4251" fmla="*/ 389817 w 526002"/>
              <a:gd name="csY4251" fmla="*/ 352021 h 442443"/>
              <a:gd name="csX4252" fmla="*/ 389576 w 526002"/>
              <a:gd name="csY4252" fmla="*/ 351955 h 442443"/>
              <a:gd name="csX4253" fmla="*/ 389289 w 526002"/>
              <a:gd name="csY4253" fmla="*/ 351826 h 442443"/>
              <a:gd name="csX4254" fmla="*/ 388984 w 526002"/>
              <a:gd name="csY4254" fmla="*/ 351688 h 442443"/>
              <a:gd name="csX4255" fmla="*/ 388879 w 526002"/>
              <a:gd name="csY4255" fmla="*/ 351640 h 442443"/>
              <a:gd name="csX4256" fmla="*/ 388846 w 526002"/>
              <a:gd name="csY4256" fmla="*/ 351618 h 442443"/>
              <a:gd name="csX4257" fmla="*/ 388701 w 526002"/>
              <a:gd name="csY4257" fmla="*/ 351521 h 442443"/>
              <a:gd name="csX4258" fmla="*/ 388462 w 526002"/>
              <a:gd name="csY4258" fmla="*/ 351361 h 442443"/>
              <a:gd name="csX4259" fmla="*/ 388425 w 526002"/>
              <a:gd name="csY4259" fmla="*/ 351052 h 442443"/>
              <a:gd name="csX4260" fmla="*/ 388135 w 526002"/>
              <a:gd name="csY4260" fmla="*/ 350822 h 442443"/>
              <a:gd name="csX4261" fmla="*/ 387951 w 526002"/>
              <a:gd name="csY4261" fmla="*/ 350982 h 442443"/>
              <a:gd name="csX4262" fmla="*/ 387932 w 526002"/>
              <a:gd name="csY4262" fmla="*/ 351221 h 442443"/>
              <a:gd name="csX4263" fmla="*/ 387686 w 526002"/>
              <a:gd name="csY4263" fmla="*/ 351254 h 442443"/>
              <a:gd name="csX4264" fmla="*/ 387449 w 526002"/>
              <a:gd name="csY4264" fmla="*/ 351348 h 442443"/>
              <a:gd name="csX4265" fmla="*/ 387283 w 526002"/>
              <a:gd name="csY4265" fmla="*/ 351554 h 442443"/>
              <a:gd name="csX4266" fmla="*/ 387274 w 526002"/>
              <a:gd name="csY4266" fmla="*/ 351543 h 442443"/>
              <a:gd name="csX4267" fmla="*/ 386809 w 526002"/>
              <a:gd name="csY4267" fmla="*/ 351114 h 442443"/>
              <a:gd name="csX4268" fmla="*/ 386373 w 526002"/>
              <a:gd name="csY4268" fmla="*/ 351442 h 442443"/>
              <a:gd name="csX4269" fmla="*/ 386134 w 526002"/>
              <a:gd name="csY4269" fmla="*/ 351771 h 442443"/>
              <a:gd name="csX4270" fmla="*/ 385952 w 526002"/>
              <a:gd name="csY4270" fmla="*/ 351813 h 442443"/>
              <a:gd name="csX4271" fmla="*/ 385737 w 526002"/>
              <a:gd name="csY4271" fmla="*/ 351734 h 442443"/>
              <a:gd name="csX4272" fmla="*/ 385689 w 526002"/>
              <a:gd name="csY4272" fmla="*/ 351694 h 442443"/>
              <a:gd name="csX4273" fmla="*/ 385281 w 526002"/>
              <a:gd name="csY4273" fmla="*/ 351295 h 442443"/>
              <a:gd name="csX4274" fmla="*/ 384849 w 526002"/>
              <a:gd name="csY4274" fmla="*/ 351401 h 442443"/>
              <a:gd name="csX4275" fmla="*/ 384847 w 526002"/>
              <a:gd name="csY4275" fmla="*/ 351278 h 442443"/>
              <a:gd name="csX4276" fmla="*/ 385204 w 526002"/>
              <a:gd name="csY4276" fmla="*/ 351026 h 442443"/>
              <a:gd name="csX4277" fmla="*/ 384788 w 526002"/>
              <a:gd name="csY4277" fmla="*/ 350495 h 442443"/>
              <a:gd name="csX4278" fmla="*/ 384431 w 526002"/>
              <a:gd name="csY4278" fmla="*/ 350059 h 442443"/>
              <a:gd name="csX4279" fmla="*/ 384172 w 526002"/>
              <a:gd name="csY4279" fmla="*/ 349732 h 442443"/>
              <a:gd name="csX4280" fmla="*/ 384021 w 526002"/>
              <a:gd name="csY4280" fmla="*/ 349640 h 442443"/>
              <a:gd name="csX4281" fmla="*/ 383586 w 526002"/>
              <a:gd name="csY4281" fmla="*/ 349329 h 442443"/>
              <a:gd name="csX4282" fmla="*/ 383163 w 526002"/>
              <a:gd name="csY4282" fmla="*/ 349015 h 442443"/>
              <a:gd name="csX4283" fmla="*/ 382815 w 526002"/>
              <a:gd name="csY4283" fmla="*/ 348759 h 442443"/>
              <a:gd name="csX4284" fmla="*/ 382319 w 526002"/>
              <a:gd name="csY4284" fmla="*/ 348395 h 442443"/>
              <a:gd name="csX4285" fmla="*/ 381429 w 526002"/>
              <a:gd name="csY4285" fmla="*/ 347735 h 442443"/>
              <a:gd name="csX4286" fmla="*/ 380793 w 526002"/>
              <a:gd name="csY4286" fmla="*/ 347275 h 442443"/>
              <a:gd name="csX4287" fmla="*/ 380155 w 526002"/>
              <a:gd name="csY4287" fmla="*/ 346799 h 442443"/>
              <a:gd name="csX4288" fmla="*/ 379504 w 526002"/>
              <a:gd name="csY4288" fmla="*/ 346332 h 442443"/>
              <a:gd name="csX4289" fmla="*/ 379465 w 526002"/>
              <a:gd name="csY4289" fmla="*/ 346299 h 442443"/>
              <a:gd name="csX4290" fmla="*/ 378735 w 526002"/>
              <a:gd name="csY4290" fmla="*/ 345729 h 442443"/>
              <a:gd name="csX4291" fmla="*/ 378281 w 526002"/>
              <a:gd name="csY4291" fmla="*/ 345413 h 442443"/>
              <a:gd name="csX4292" fmla="*/ 378073 w 526002"/>
              <a:gd name="csY4292" fmla="*/ 345269 h 442443"/>
              <a:gd name="csX4293" fmla="*/ 377608 w 526002"/>
              <a:gd name="csY4293" fmla="*/ 344927 h 442443"/>
              <a:gd name="csX4294" fmla="*/ 376930 w 526002"/>
              <a:gd name="csY4294" fmla="*/ 344407 h 442443"/>
              <a:gd name="csX4295" fmla="*/ 376490 w 526002"/>
              <a:gd name="csY4295" fmla="*/ 344081 h 442443"/>
              <a:gd name="csX4296" fmla="*/ 375997 w 526002"/>
              <a:gd name="csY4296" fmla="*/ 343752 h 442443"/>
              <a:gd name="csX4297" fmla="*/ 375431 w 526002"/>
              <a:gd name="csY4297" fmla="*/ 343324 h 442443"/>
              <a:gd name="csX4298" fmla="*/ 374832 w 526002"/>
              <a:gd name="csY4298" fmla="*/ 342881 h 442443"/>
              <a:gd name="csX4299" fmla="*/ 374519 w 526002"/>
              <a:gd name="csY4299" fmla="*/ 342644 h 442443"/>
              <a:gd name="csX4300" fmla="*/ 373982 w 526002"/>
              <a:gd name="csY4300" fmla="*/ 342228 h 442443"/>
              <a:gd name="csX4301" fmla="*/ 373550 w 526002"/>
              <a:gd name="csY4301" fmla="*/ 341919 h 442443"/>
              <a:gd name="csX4302" fmla="*/ 372728 w 526002"/>
              <a:gd name="csY4302" fmla="*/ 341333 h 442443"/>
              <a:gd name="csX4303" fmla="*/ 372660 w 526002"/>
              <a:gd name="csY4303" fmla="*/ 341279 h 442443"/>
              <a:gd name="csX4304" fmla="*/ 371875 w 526002"/>
              <a:gd name="csY4304" fmla="*/ 340678 h 442443"/>
              <a:gd name="csX4305" fmla="*/ 371195 w 526002"/>
              <a:gd name="csY4305" fmla="*/ 340156 h 442443"/>
              <a:gd name="csX4306" fmla="*/ 370266 w 526002"/>
              <a:gd name="csY4306" fmla="*/ 339498 h 442443"/>
              <a:gd name="csX4307" fmla="*/ 369889 w 526002"/>
              <a:gd name="csY4307" fmla="*/ 339248 h 442443"/>
              <a:gd name="csX4308" fmla="*/ 369262 w 526002"/>
              <a:gd name="csY4308" fmla="*/ 338788 h 442443"/>
              <a:gd name="csX4309" fmla="*/ 368845 w 526002"/>
              <a:gd name="csY4309" fmla="*/ 338512 h 442443"/>
              <a:gd name="csX4310" fmla="*/ 368391 w 526002"/>
              <a:gd name="csY4310" fmla="*/ 338209 h 442443"/>
              <a:gd name="csX4311" fmla="*/ 368354 w 526002"/>
              <a:gd name="csY4311" fmla="*/ 338786 h 442443"/>
              <a:gd name="csX4312" fmla="*/ 368268 w 526002"/>
              <a:gd name="csY4312" fmla="*/ 339625 h 442443"/>
              <a:gd name="csX4313" fmla="*/ 367975 w 526002"/>
              <a:gd name="csY4313" fmla="*/ 339777 h 442443"/>
              <a:gd name="csX4314" fmla="*/ 367865 w 526002"/>
              <a:gd name="csY4314" fmla="*/ 339704 h 442443"/>
              <a:gd name="csX4315" fmla="*/ 367545 w 526002"/>
              <a:gd name="csY4315" fmla="*/ 339479 h 442443"/>
              <a:gd name="csX4316" fmla="*/ 367981 w 526002"/>
              <a:gd name="csY4316" fmla="*/ 339176 h 442443"/>
              <a:gd name="csX4317" fmla="*/ 367709 w 526002"/>
              <a:gd name="csY4317" fmla="*/ 338299 h 442443"/>
              <a:gd name="csX4318" fmla="*/ 367212 w 526002"/>
              <a:gd name="csY4318" fmla="*/ 337493 h 442443"/>
              <a:gd name="csX4319" fmla="*/ 366648 w 526002"/>
              <a:gd name="csY4319" fmla="*/ 337324 h 442443"/>
              <a:gd name="csX4320" fmla="*/ 366547 w 526002"/>
              <a:gd name="csY4320" fmla="*/ 337639 h 442443"/>
              <a:gd name="csX4321" fmla="*/ 366284 w 526002"/>
              <a:gd name="csY4321" fmla="*/ 338453 h 442443"/>
              <a:gd name="csX4322" fmla="*/ 366135 w 526002"/>
              <a:gd name="csY4322" fmla="*/ 338512 h 442443"/>
              <a:gd name="csX4323" fmla="*/ 365978 w 526002"/>
              <a:gd name="csY4323" fmla="*/ 338369 h 442443"/>
              <a:gd name="csX4324" fmla="*/ 365327 w 526002"/>
              <a:gd name="csY4324" fmla="*/ 337767 h 442443"/>
              <a:gd name="csX4325" fmla="*/ 365202 w 526002"/>
              <a:gd name="csY4325" fmla="*/ 337784 h 442443"/>
              <a:gd name="csX4326" fmla="*/ 364960 w 526002"/>
              <a:gd name="csY4326" fmla="*/ 337464 h 442443"/>
              <a:gd name="csX4327" fmla="*/ 364658 w 526002"/>
              <a:gd name="csY4327" fmla="*/ 337126 h 442443"/>
              <a:gd name="csX4328" fmla="*/ 364550 w 526002"/>
              <a:gd name="csY4328" fmla="*/ 336434 h 442443"/>
              <a:gd name="csX4329" fmla="*/ 364860 w 526002"/>
              <a:gd name="csY4329" fmla="*/ 336385 h 442443"/>
              <a:gd name="csX4330" fmla="*/ 365346 w 526002"/>
              <a:gd name="csY4330" fmla="*/ 336817 h 442443"/>
              <a:gd name="csX4331" fmla="*/ 365688 w 526002"/>
              <a:gd name="csY4331" fmla="*/ 336620 h 442443"/>
              <a:gd name="csX4332" fmla="*/ 365695 w 526002"/>
              <a:gd name="csY4332" fmla="*/ 336304 h 442443"/>
              <a:gd name="csX4333" fmla="*/ 365412 w 526002"/>
              <a:gd name="csY4333" fmla="*/ 336146 h 442443"/>
              <a:gd name="csX4334" fmla="*/ 365228 w 526002"/>
              <a:gd name="csY4334" fmla="*/ 336010 h 442443"/>
              <a:gd name="csX4335" fmla="*/ 365068 w 526002"/>
              <a:gd name="csY4335" fmla="*/ 335870 h 442443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  <a:cxn ang="0">
                <a:pos x="csX36" y="csY36"/>
              </a:cxn>
              <a:cxn ang="0">
                <a:pos x="csX37" y="csY37"/>
              </a:cxn>
              <a:cxn ang="0">
                <a:pos x="csX38" y="csY38"/>
              </a:cxn>
              <a:cxn ang="0">
                <a:pos x="csX39" y="csY39"/>
              </a:cxn>
              <a:cxn ang="0">
                <a:pos x="csX40" y="csY40"/>
              </a:cxn>
              <a:cxn ang="0">
                <a:pos x="csX41" y="csY41"/>
              </a:cxn>
              <a:cxn ang="0">
                <a:pos x="csX42" y="csY42"/>
              </a:cxn>
              <a:cxn ang="0">
                <a:pos x="csX43" y="csY43"/>
              </a:cxn>
              <a:cxn ang="0">
                <a:pos x="csX44" y="csY44"/>
              </a:cxn>
              <a:cxn ang="0">
                <a:pos x="csX45" y="csY45"/>
              </a:cxn>
              <a:cxn ang="0">
                <a:pos x="csX46" y="csY46"/>
              </a:cxn>
              <a:cxn ang="0">
                <a:pos x="csX47" y="csY47"/>
              </a:cxn>
              <a:cxn ang="0">
                <a:pos x="csX48" y="csY48"/>
              </a:cxn>
              <a:cxn ang="0">
                <a:pos x="csX49" y="csY49"/>
              </a:cxn>
              <a:cxn ang="0">
                <a:pos x="csX50" y="csY50"/>
              </a:cxn>
              <a:cxn ang="0">
                <a:pos x="csX51" y="csY51"/>
              </a:cxn>
              <a:cxn ang="0">
                <a:pos x="csX52" y="csY52"/>
              </a:cxn>
              <a:cxn ang="0">
                <a:pos x="csX53" y="csY53"/>
              </a:cxn>
              <a:cxn ang="0">
                <a:pos x="csX54" y="csY54"/>
              </a:cxn>
              <a:cxn ang="0">
                <a:pos x="csX55" y="csY55"/>
              </a:cxn>
              <a:cxn ang="0">
                <a:pos x="csX56" y="csY56"/>
              </a:cxn>
              <a:cxn ang="0">
                <a:pos x="csX57" y="csY57"/>
              </a:cxn>
              <a:cxn ang="0">
                <a:pos x="csX58" y="csY58"/>
              </a:cxn>
              <a:cxn ang="0">
                <a:pos x="csX59" y="csY59"/>
              </a:cxn>
              <a:cxn ang="0">
                <a:pos x="csX60" y="csY60"/>
              </a:cxn>
              <a:cxn ang="0">
                <a:pos x="csX61" y="csY61"/>
              </a:cxn>
              <a:cxn ang="0">
                <a:pos x="csX62" y="csY62"/>
              </a:cxn>
              <a:cxn ang="0">
                <a:pos x="csX63" y="csY63"/>
              </a:cxn>
              <a:cxn ang="0">
                <a:pos x="csX64" y="csY64"/>
              </a:cxn>
              <a:cxn ang="0">
                <a:pos x="csX65" y="csY65"/>
              </a:cxn>
              <a:cxn ang="0">
                <a:pos x="csX66" y="csY66"/>
              </a:cxn>
              <a:cxn ang="0">
                <a:pos x="csX67" y="csY67"/>
              </a:cxn>
              <a:cxn ang="0">
                <a:pos x="csX68" y="csY68"/>
              </a:cxn>
              <a:cxn ang="0">
                <a:pos x="csX69" y="csY69"/>
              </a:cxn>
              <a:cxn ang="0">
                <a:pos x="csX70" y="csY70"/>
              </a:cxn>
              <a:cxn ang="0">
                <a:pos x="csX71" y="csY71"/>
              </a:cxn>
              <a:cxn ang="0">
                <a:pos x="csX72" y="csY72"/>
              </a:cxn>
              <a:cxn ang="0">
                <a:pos x="csX73" y="csY73"/>
              </a:cxn>
              <a:cxn ang="0">
                <a:pos x="csX74" y="csY74"/>
              </a:cxn>
              <a:cxn ang="0">
                <a:pos x="csX75" y="csY75"/>
              </a:cxn>
              <a:cxn ang="0">
                <a:pos x="csX76" y="csY76"/>
              </a:cxn>
              <a:cxn ang="0">
                <a:pos x="csX77" y="csY77"/>
              </a:cxn>
              <a:cxn ang="0">
                <a:pos x="csX78" y="csY78"/>
              </a:cxn>
              <a:cxn ang="0">
                <a:pos x="csX79" y="csY79"/>
              </a:cxn>
              <a:cxn ang="0">
                <a:pos x="csX80" y="csY80"/>
              </a:cxn>
              <a:cxn ang="0">
                <a:pos x="csX81" y="csY81"/>
              </a:cxn>
              <a:cxn ang="0">
                <a:pos x="csX82" y="csY82"/>
              </a:cxn>
              <a:cxn ang="0">
                <a:pos x="csX83" y="csY83"/>
              </a:cxn>
              <a:cxn ang="0">
                <a:pos x="csX84" y="csY84"/>
              </a:cxn>
              <a:cxn ang="0">
                <a:pos x="csX85" y="csY85"/>
              </a:cxn>
              <a:cxn ang="0">
                <a:pos x="csX86" y="csY86"/>
              </a:cxn>
              <a:cxn ang="0">
                <a:pos x="csX87" y="csY87"/>
              </a:cxn>
              <a:cxn ang="0">
                <a:pos x="csX88" y="csY88"/>
              </a:cxn>
              <a:cxn ang="0">
                <a:pos x="csX89" y="csY89"/>
              </a:cxn>
              <a:cxn ang="0">
                <a:pos x="csX90" y="csY90"/>
              </a:cxn>
              <a:cxn ang="0">
                <a:pos x="csX91" y="csY91"/>
              </a:cxn>
              <a:cxn ang="0">
                <a:pos x="csX92" y="csY92"/>
              </a:cxn>
              <a:cxn ang="0">
                <a:pos x="csX93" y="csY93"/>
              </a:cxn>
              <a:cxn ang="0">
                <a:pos x="csX94" y="csY94"/>
              </a:cxn>
              <a:cxn ang="0">
                <a:pos x="csX95" y="csY95"/>
              </a:cxn>
              <a:cxn ang="0">
                <a:pos x="csX96" y="csY96"/>
              </a:cxn>
              <a:cxn ang="0">
                <a:pos x="csX97" y="csY97"/>
              </a:cxn>
              <a:cxn ang="0">
                <a:pos x="csX98" y="csY98"/>
              </a:cxn>
              <a:cxn ang="0">
                <a:pos x="csX99" y="csY99"/>
              </a:cxn>
              <a:cxn ang="0">
                <a:pos x="csX100" y="csY100"/>
              </a:cxn>
              <a:cxn ang="0">
                <a:pos x="csX101" y="csY101"/>
              </a:cxn>
              <a:cxn ang="0">
                <a:pos x="csX102" y="csY102"/>
              </a:cxn>
              <a:cxn ang="0">
                <a:pos x="csX103" y="csY103"/>
              </a:cxn>
              <a:cxn ang="0">
                <a:pos x="csX104" y="csY104"/>
              </a:cxn>
              <a:cxn ang="0">
                <a:pos x="csX105" y="csY105"/>
              </a:cxn>
              <a:cxn ang="0">
                <a:pos x="csX106" y="csY106"/>
              </a:cxn>
              <a:cxn ang="0">
                <a:pos x="csX107" y="csY107"/>
              </a:cxn>
              <a:cxn ang="0">
                <a:pos x="csX108" y="csY108"/>
              </a:cxn>
              <a:cxn ang="0">
                <a:pos x="csX109" y="csY109"/>
              </a:cxn>
              <a:cxn ang="0">
                <a:pos x="csX110" y="csY110"/>
              </a:cxn>
              <a:cxn ang="0">
                <a:pos x="csX111" y="csY111"/>
              </a:cxn>
              <a:cxn ang="0">
                <a:pos x="csX112" y="csY112"/>
              </a:cxn>
              <a:cxn ang="0">
                <a:pos x="csX113" y="csY113"/>
              </a:cxn>
              <a:cxn ang="0">
                <a:pos x="csX114" y="csY114"/>
              </a:cxn>
              <a:cxn ang="0">
                <a:pos x="csX115" y="csY115"/>
              </a:cxn>
              <a:cxn ang="0">
                <a:pos x="csX116" y="csY116"/>
              </a:cxn>
              <a:cxn ang="0">
                <a:pos x="csX117" y="csY117"/>
              </a:cxn>
              <a:cxn ang="0">
                <a:pos x="csX118" y="csY118"/>
              </a:cxn>
              <a:cxn ang="0">
                <a:pos x="csX119" y="csY119"/>
              </a:cxn>
              <a:cxn ang="0">
                <a:pos x="csX120" y="csY120"/>
              </a:cxn>
              <a:cxn ang="0">
                <a:pos x="csX121" y="csY121"/>
              </a:cxn>
              <a:cxn ang="0">
                <a:pos x="csX122" y="csY122"/>
              </a:cxn>
              <a:cxn ang="0">
                <a:pos x="csX123" y="csY123"/>
              </a:cxn>
              <a:cxn ang="0">
                <a:pos x="csX124" y="csY124"/>
              </a:cxn>
              <a:cxn ang="0">
                <a:pos x="csX125" y="csY125"/>
              </a:cxn>
              <a:cxn ang="0">
                <a:pos x="csX126" y="csY126"/>
              </a:cxn>
              <a:cxn ang="0">
                <a:pos x="csX127" y="csY127"/>
              </a:cxn>
              <a:cxn ang="0">
                <a:pos x="csX128" y="csY128"/>
              </a:cxn>
              <a:cxn ang="0">
                <a:pos x="csX129" y="csY129"/>
              </a:cxn>
              <a:cxn ang="0">
                <a:pos x="csX130" y="csY130"/>
              </a:cxn>
              <a:cxn ang="0">
                <a:pos x="csX131" y="csY131"/>
              </a:cxn>
              <a:cxn ang="0">
                <a:pos x="csX132" y="csY132"/>
              </a:cxn>
              <a:cxn ang="0">
                <a:pos x="csX133" y="csY133"/>
              </a:cxn>
              <a:cxn ang="0">
                <a:pos x="csX134" y="csY134"/>
              </a:cxn>
              <a:cxn ang="0">
                <a:pos x="csX135" y="csY135"/>
              </a:cxn>
              <a:cxn ang="0">
                <a:pos x="csX136" y="csY136"/>
              </a:cxn>
              <a:cxn ang="0">
                <a:pos x="csX137" y="csY137"/>
              </a:cxn>
              <a:cxn ang="0">
                <a:pos x="csX138" y="csY138"/>
              </a:cxn>
              <a:cxn ang="0">
                <a:pos x="csX139" y="csY139"/>
              </a:cxn>
              <a:cxn ang="0">
                <a:pos x="csX140" y="csY140"/>
              </a:cxn>
              <a:cxn ang="0">
                <a:pos x="csX141" y="csY141"/>
              </a:cxn>
              <a:cxn ang="0">
                <a:pos x="csX142" y="csY142"/>
              </a:cxn>
              <a:cxn ang="0">
                <a:pos x="csX143" y="csY143"/>
              </a:cxn>
              <a:cxn ang="0">
                <a:pos x="csX144" y="csY144"/>
              </a:cxn>
              <a:cxn ang="0">
                <a:pos x="csX145" y="csY145"/>
              </a:cxn>
              <a:cxn ang="0">
                <a:pos x="csX146" y="csY146"/>
              </a:cxn>
              <a:cxn ang="0">
                <a:pos x="csX147" y="csY147"/>
              </a:cxn>
              <a:cxn ang="0">
                <a:pos x="csX148" y="csY148"/>
              </a:cxn>
              <a:cxn ang="0">
                <a:pos x="csX149" y="csY149"/>
              </a:cxn>
              <a:cxn ang="0">
                <a:pos x="csX150" y="csY150"/>
              </a:cxn>
              <a:cxn ang="0">
                <a:pos x="csX151" y="csY151"/>
              </a:cxn>
              <a:cxn ang="0">
                <a:pos x="csX152" y="csY152"/>
              </a:cxn>
              <a:cxn ang="0">
                <a:pos x="csX153" y="csY153"/>
              </a:cxn>
              <a:cxn ang="0">
                <a:pos x="csX154" y="csY154"/>
              </a:cxn>
              <a:cxn ang="0">
                <a:pos x="csX155" y="csY155"/>
              </a:cxn>
              <a:cxn ang="0">
                <a:pos x="csX156" y="csY156"/>
              </a:cxn>
              <a:cxn ang="0">
                <a:pos x="csX157" y="csY157"/>
              </a:cxn>
              <a:cxn ang="0">
                <a:pos x="csX158" y="csY158"/>
              </a:cxn>
              <a:cxn ang="0">
                <a:pos x="csX159" y="csY159"/>
              </a:cxn>
              <a:cxn ang="0">
                <a:pos x="csX160" y="csY160"/>
              </a:cxn>
              <a:cxn ang="0">
                <a:pos x="csX161" y="csY161"/>
              </a:cxn>
              <a:cxn ang="0">
                <a:pos x="csX162" y="csY162"/>
              </a:cxn>
              <a:cxn ang="0">
                <a:pos x="csX163" y="csY163"/>
              </a:cxn>
              <a:cxn ang="0">
                <a:pos x="csX164" y="csY164"/>
              </a:cxn>
              <a:cxn ang="0">
                <a:pos x="csX165" y="csY165"/>
              </a:cxn>
              <a:cxn ang="0">
                <a:pos x="csX166" y="csY166"/>
              </a:cxn>
              <a:cxn ang="0">
                <a:pos x="csX167" y="csY167"/>
              </a:cxn>
              <a:cxn ang="0">
                <a:pos x="csX168" y="csY168"/>
              </a:cxn>
              <a:cxn ang="0">
                <a:pos x="csX169" y="csY169"/>
              </a:cxn>
              <a:cxn ang="0">
                <a:pos x="csX170" y="csY170"/>
              </a:cxn>
              <a:cxn ang="0">
                <a:pos x="csX171" y="csY171"/>
              </a:cxn>
              <a:cxn ang="0">
                <a:pos x="csX172" y="csY172"/>
              </a:cxn>
              <a:cxn ang="0">
                <a:pos x="csX173" y="csY173"/>
              </a:cxn>
              <a:cxn ang="0">
                <a:pos x="csX174" y="csY174"/>
              </a:cxn>
              <a:cxn ang="0">
                <a:pos x="csX175" y="csY175"/>
              </a:cxn>
              <a:cxn ang="0">
                <a:pos x="csX176" y="csY176"/>
              </a:cxn>
              <a:cxn ang="0">
                <a:pos x="csX177" y="csY177"/>
              </a:cxn>
              <a:cxn ang="0">
                <a:pos x="csX178" y="csY178"/>
              </a:cxn>
              <a:cxn ang="0">
                <a:pos x="csX179" y="csY179"/>
              </a:cxn>
              <a:cxn ang="0">
                <a:pos x="csX180" y="csY180"/>
              </a:cxn>
              <a:cxn ang="0">
                <a:pos x="csX181" y="csY181"/>
              </a:cxn>
              <a:cxn ang="0">
                <a:pos x="csX182" y="csY182"/>
              </a:cxn>
              <a:cxn ang="0">
                <a:pos x="csX183" y="csY183"/>
              </a:cxn>
              <a:cxn ang="0">
                <a:pos x="csX184" y="csY184"/>
              </a:cxn>
              <a:cxn ang="0">
                <a:pos x="csX185" y="csY185"/>
              </a:cxn>
              <a:cxn ang="0">
                <a:pos x="csX186" y="csY186"/>
              </a:cxn>
              <a:cxn ang="0">
                <a:pos x="csX187" y="csY187"/>
              </a:cxn>
              <a:cxn ang="0">
                <a:pos x="csX188" y="csY188"/>
              </a:cxn>
              <a:cxn ang="0">
                <a:pos x="csX189" y="csY189"/>
              </a:cxn>
              <a:cxn ang="0">
                <a:pos x="csX190" y="csY190"/>
              </a:cxn>
              <a:cxn ang="0">
                <a:pos x="csX191" y="csY191"/>
              </a:cxn>
              <a:cxn ang="0">
                <a:pos x="csX192" y="csY192"/>
              </a:cxn>
              <a:cxn ang="0">
                <a:pos x="csX193" y="csY193"/>
              </a:cxn>
              <a:cxn ang="0">
                <a:pos x="csX194" y="csY194"/>
              </a:cxn>
              <a:cxn ang="0">
                <a:pos x="csX195" y="csY195"/>
              </a:cxn>
              <a:cxn ang="0">
                <a:pos x="csX196" y="csY196"/>
              </a:cxn>
              <a:cxn ang="0">
                <a:pos x="csX197" y="csY197"/>
              </a:cxn>
              <a:cxn ang="0">
                <a:pos x="csX198" y="csY198"/>
              </a:cxn>
              <a:cxn ang="0">
                <a:pos x="csX199" y="csY199"/>
              </a:cxn>
              <a:cxn ang="0">
                <a:pos x="csX200" y="csY200"/>
              </a:cxn>
              <a:cxn ang="0">
                <a:pos x="csX201" y="csY201"/>
              </a:cxn>
              <a:cxn ang="0">
                <a:pos x="csX202" y="csY202"/>
              </a:cxn>
              <a:cxn ang="0">
                <a:pos x="csX203" y="csY203"/>
              </a:cxn>
              <a:cxn ang="0">
                <a:pos x="csX204" y="csY204"/>
              </a:cxn>
              <a:cxn ang="0">
                <a:pos x="csX205" y="csY205"/>
              </a:cxn>
              <a:cxn ang="0">
                <a:pos x="csX206" y="csY206"/>
              </a:cxn>
              <a:cxn ang="0">
                <a:pos x="csX207" y="csY207"/>
              </a:cxn>
              <a:cxn ang="0">
                <a:pos x="csX208" y="csY208"/>
              </a:cxn>
              <a:cxn ang="0">
                <a:pos x="csX209" y="csY209"/>
              </a:cxn>
              <a:cxn ang="0">
                <a:pos x="csX210" y="csY210"/>
              </a:cxn>
              <a:cxn ang="0">
                <a:pos x="csX211" y="csY211"/>
              </a:cxn>
              <a:cxn ang="0">
                <a:pos x="csX212" y="csY212"/>
              </a:cxn>
              <a:cxn ang="0">
                <a:pos x="csX213" y="csY213"/>
              </a:cxn>
              <a:cxn ang="0">
                <a:pos x="csX214" y="csY214"/>
              </a:cxn>
              <a:cxn ang="0">
                <a:pos x="csX215" y="csY215"/>
              </a:cxn>
              <a:cxn ang="0">
                <a:pos x="csX216" y="csY216"/>
              </a:cxn>
              <a:cxn ang="0">
                <a:pos x="csX217" y="csY217"/>
              </a:cxn>
              <a:cxn ang="0">
                <a:pos x="csX218" y="csY218"/>
              </a:cxn>
              <a:cxn ang="0">
                <a:pos x="csX219" y="csY219"/>
              </a:cxn>
              <a:cxn ang="0">
                <a:pos x="csX220" y="csY220"/>
              </a:cxn>
              <a:cxn ang="0">
                <a:pos x="csX221" y="csY221"/>
              </a:cxn>
              <a:cxn ang="0">
                <a:pos x="csX222" y="csY222"/>
              </a:cxn>
              <a:cxn ang="0">
                <a:pos x="csX223" y="csY223"/>
              </a:cxn>
              <a:cxn ang="0">
                <a:pos x="csX224" y="csY224"/>
              </a:cxn>
              <a:cxn ang="0">
                <a:pos x="csX225" y="csY225"/>
              </a:cxn>
              <a:cxn ang="0">
                <a:pos x="csX226" y="csY226"/>
              </a:cxn>
              <a:cxn ang="0">
                <a:pos x="csX227" y="csY227"/>
              </a:cxn>
              <a:cxn ang="0">
                <a:pos x="csX228" y="csY228"/>
              </a:cxn>
              <a:cxn ang="0">
                <a:pos x="csX229" y="csY229"/>
              </a:cxn>
              <a:cxn ang="0">
                <a:pos x="csX230" y="csY230"/>
              </a:cxn>
              <a:cxn ang="0">
                <a:pos x="csX231" y="csY231"/>
              </a:cxn>
              <a:cxn ang="0">
                <a:pos x="csX232" y="csY232"/>
              </a:cxn>
              <a:cxn ang="0">
                <a:pos x="csX233" y="csY233"/>
              </a:cxn>
              <a:cxn ang="0">
                <a:pos x="csX234" y="csY234"/>
              </a:cxn>
              <a:cxn ang="0">
                <a:pos x="csX235" y="csY235"/>
              </a:cxn>
              <a:cxn ang="0">
                <a:pos x="csX236" y="csY236"/>
              </a:cxn>
              <a:cxn ang="0">
                <a:pos x="csX237" y="csY237"/>
              </a:cxn>
              <a:cxn ang="0">
                <a:pos x="csX238" y="csY238"/>
              </a:cxn>
              <a:cxn ang="0">
                <a:pos x="csX239" y="csY239"/>
              </a:cxn>
              <a:cxn ang="0">
                <a:pos x="csX240" y="csY240"/>
              </a:cxn>
              <a:cxn ang="0">
                <a:pos x="csX241" y="csY241"/>
              </a:cxn>
              <a:cxn ang="0">
                <a:pos x="csX242" y="csY242"/>
              </a:cxn>
              <a:cxn ang="0">
                <a:pos x="csX243" y="csY243"/>
              </a:cxn>
              <a:cxn ang="0">
                <a:pos x="csX244" y="csY244"/>
              </a:cxn>
              <a:cxn ang="0">
                <a:pos x="csX245" y="csY245"/>
              </a:cxn>
              <a:cxn ang="0">
                <a:pos x="csX246" y="csY246"/>
              </a:cxn>
              <a:cxn ang="0">
                <a:pos x="csX247" y="csY247"/>
              </a:cxn>
              <a:cxn ang="0">
                <a:pos x="csX248" y="csY248"/>
              </a:cxn>
              <a:cxn ang="0">
                <a:pos x="csX249" y="csY249"/>
              </a:cxn>
              <a:cxn ang="0">
                <a:pos x="csX250" y="csY250"/>
              </a:cxn>
              <a:cxn ang="0">
                <a:pos x="csX251" y="csY251"/>
              </a:cxn>
              <a:cxn ang="0">
                <a:pos x="csX252" y="csY252"/>
              </a:cxn>
              <a:cxn ang="0">
                <a:pos x="csX253" y="csY253"/>
              </a:cxn>
              <a:cxn ang="0">
                <a:pos x="csX254" y="csY254"/>
              </a:cxn>
              <a:cxn ang="0">
                <a:pos x="csX255" y="csY255"/>
              </a:cxn>
              <a:cxn ang="0">
                <a:pos x="csX256" y="csY256"/>
              </a:cxn>
              <a:cxn ang="0">
                <a:pos x="csX257" y="csY257"/>
              </a:cxn>
              <a:cxn ang="0">
                <a:pos x="csX258" y="csY258"/>
              </a:cxn>
              <a:cxn ang="0">
                <a:pos x="csX259" y="csY259"/>
              </a:cxn>
              <a:cxn ang="0">
                <a:pos x="csX260" y="csY260"/>
              </a:cxn>
              <a:cxn ang="0">
                <a:pos x="csX261" y="csY261"/>
              </a:cxn>
              <a:cxn ang="0">
                <a:pos x="csX262" y="csY262"/>
              </a:cxn>
              <a:cxn ang="0">
                <a:pos x="csX263" y="csY263"/>
              </a:cxn>
              <a:cxn ang="0">
                <a:pos x="csX264" y="csY264"/>
              </a:cxn>
              <a:cxn ang="0">
                <a:pos x="csX265" y="csY265"/>
              </a:cxn>
              <a:cxn ang="0">
                <a:pos x="csX266" y="csY266"/>
              </a:cxn>
              <a:cxn ang="0">
                <a:pos x="csX267" y="csY267"/>
              </a:cxn>
              <a:cxn ang="0">
                <a:pos x="csX268" y="csY268"/>
              </a:cxn>
              <a:cxn ang="0">
                <a:pos x="csX269" y="csY269"/>
              </a:cxn>
              <a:cxn ang="0">
                <a:pos x="csX270" y="csY270"/>
              </a:cxn>
              <a:cxn ang="0">
                <a:pos x="csX271" y="csY271"/>
              </a:cxn>
              <a:cxn ang="0">
                <a:pos x="csX272" y="csY272"/>
              </a:cxn>
              <a:cxn ang="0">
                <a:pos x="csX273" y="csY273"/>
              </a:cxn>
              <a:cxn ang="0">
                <a:pos x="csX274" y="csY274"/>
              </a:cxn>
              <a:cxn ang="0">
                <a:pos x="csX275" y="csY275"/>
              </a:cxn>
              <a:cxn ang="0">
                <a:pos x="csX276" y="csY276"/>
              </a:cxn>
              <a:cxn ang="0">
                <a:pos x="csX277" y="csY277"/>
              </a:cxn>
              <a:cxn ang="0">
                <a:pos x="csX278" y="csY278"/>
              </a:cxn>
              <a:cxn ang="0">
                <a:pos x="csX279" y="csY279"/>
              </a:cxn>
              <a:cxn ang="0">
                <a:pos x="csX280" y="csY280"/>
              </a:cxn>
              <a:cxn ang="0">
                <a:pos x="csX281" y="csY281"/>
              </a:cxn>
              <a:cxn ang="0">
                <a:pos x="csX282" y="csY282"/>
              </a:cxn>
              <a:cxn ang="0">
                <a:pos x="csX283" y="csY283"/>
              </a:cxn>
              <a:cxn ang="0">
                <a:pos x="csX284" y="csY284"/>
              </a:cxn>
              <a:cxn ang="0">
                <a:pos x="csX285" y="csY285"/>
              </a:cxn>
              <a:cxn ang="0">
                <a:pos x="csX286" y="csY286"/>
              </a:cxn>
              <a:cxn ang="0">
                <a:pos x="csX287" y="csY287"/>
              </a:cxn>
              <a:cxn ang="0">
                <a:pos x="csX288" y="csY288"/>
              </a:cxn>
              <a:cxn ang="0">
                <a:pos x="csX289" y="csY289"/>
              </a:cxn>
              <a:cxn ang="0">
                <a:pos x="csX290" y="csY290"/>
              </a:cxn>
              <a:cxn ang="0">
                <a:pos x="csX291" y="csY291"/>
              </a:cxn>
              <a:cxn ang="0">
                <a:pos x="csX292" y="csY292"/>
              </a:cxn>
              <a:cxn ang="0">
                <a:pos x="csX293" y="csY293"/>
              </a:cxn>
              <a:cxn ang="0">
                <a:pos x="csX294" y="csY294"/>
              </a:cxn>
              <a:cxn ang="0">
                <a:pos x="csX295" y="csY295"/>
              </a:cxn>
              <a:cxn ang="0">
                <a:pos x="csX296" y="csY296"/>
              </a:cxn>
              <a:cxn ang="0">
                <a:pos x="csX297" y="csY297"/>
              </a:cxn>
              <a:cxn ang="0">
                <a:pos x="csX298" y="csY298"/>
              </a:cxn>
              <a:cxn ang="0">
                <a:pos x="csX299" y="csY299"/>
              </a:cxn>
              <a:cxn ang="0">
                <a:pos x="csX300" y="csY300"/>
              </a:cxn>
              <a:cxn ang="0">
                <a:pos x="csX301" y="csY301"/>
              </a:cxn>
              <a:cxn ang="0">
                <a:pos x="csX302" y="csY302"/>
              </a:cxn>
              <a:cxn ang="0">
                <a:pos x="csX303" y="csY303"/>
              </a:cxn>
              <a:cxn ang="0">
                <a:pos x="csX304" y="csY304"/>
              </a:cxn>
              <a:cxn ang="0">
                <a:pos x="csX305" y="csY305"/>
              </a:cxn>
              <a:cxn ang="0">
                <a:pos x="csX306" y="csY306"/>
              </a:cxn>
              <a:cxn ang="0">
                <a:pos x="csX307" y="csY307"/>
              </a:cxn>
              <a:cxn ang="0">
                <a:pos x="csX308" y="csY308"/>
              </a:cxn>
              <a:cxn ang="0">
                <a:pos x="csX309" y="csY309"/>
              </a:cxn>
              <a:cxn ang="0">
                <a:pos x="csX310" y="csY310"/>
              </a:cxn>
              <a:cxn ang="0">
                <a:pos x="csX311" y="csY311"/>
              </a:cxn>
              <a:cxn ang="0">
                <a:pos x="csX312" y="csY312"/>
              </a:cxn>
              <a:cxn ang="0">
                <a:pos x="csX313" y="csY313"/>
              </a:cxn>
              <a:cxn ang="0">
                <a:pos x="csX314" y="csY314"/>
              </a:cxn>
              <a:cxn ang="0">
                <a:pos x="csX315" y="csY315"/>
              </a:cxn>
              <a:cxn ang="0">
                <a:pos x="csX316" y="csY316"/>
              </a:cxn>
              <a:cxn ang="0">
                <a:pos x="csX317" y="csY317"/>
              </a:cxn>
              <a:cxn ang="0">
                <a:pos x="csX318" y="csY318"/>
              </a:cxn>
              <a:cxn ang="0">
                <a:pos x="csX319" y="csY319"/>
              </a:cxn>
              <a:cxn ang="0">
                <a:pos x="csX320" y="csY320"/>
              </a:cxn>
              <a:cxn ang="0">
                <a:pos x="csX321" y="csY321"/>
              </a:cxn>
              <a:cxn ang="0">
                <a:pos x="csX322" y="csY322"/>
              </a:cxn>
              <a:cxn ang="0">
                <a:pos x="csX323" y="csY323"/>
              </a:cxn>
              <a:cxn ang="0">
                <a:pos x="csX324" y="csY324"/>
              </a:cxn>
              <a:cxn ang="0">
                <a:pos x="csX325" y="csY325"/>
              </a:cxn>
              <a:cxn ang="0">
                <a:pos x="csX326" y="csY326"/>
              </a:cxn>
              <a:cxn ang="0">
                <a:pos x="csX327" y="csY327"/>
              </a:cxn>
              <a:cxn ang="0">
                <a:pos x="csX328" y="csY328"/>
              </a:cxn>
              <a:cxn ang="0">
                <a:pos x="csX329" y="csY329"/>
              </a:cxn>
              <a:cxn ang="0">
                <a:pos x="csX330" y="csY330"/>
              </a:cxn>
              <a:cxn ang="0">
                <a:pos x="csX331" y="csY331"/>
              </a:cxn>
              <a:cxn ang="0">
                <a:pos x="csX332" y="csY332"/>
              </a:cxn>
              <a:cxn ang="0">
                <a:pos x="csX333" y="csY333"/>
              </a:cxn>
              <a:cxn ang="0">
                <a:pos x="csX334" y="csY334"/>
              </a:cxn>
              <a:cxn ang="0">
                <a:pos x="csX335" y="csY335"/>
              </a:cxn>
              <a:cxn ang="0">
                <a:pos x="csX336" y="csY336"/>
              </a:cxn>
              <a:cxn ang="0">
                <a:pos x="csX337" y="csY337"/>
              </a:cxn>
              <a:cxn ang="0">
                <a:pos x="csX338" y="csY338"/>
              </a:cxn>
              <a:cxn ang="0">
                <a:pos x="csX339" y="csY339"/>
              </a:cxn>
              <a:cxn ang="0">
                <a:pos x="csX340" y="csY340"/>
              </a:cxn>
              <a:cxn ang="0">
                <a:pos x="csX341" y="csY341"/>
              </a:cxn>
              <a:cxn ang="0">
                <a:pos x="csX342" y="csY342"/>
              </a:cxn>
              <a:cxn ang="0">
                <a:pos x="csX343" y="csY343"/>
              </a:cxn>
              <a:cxn ang="0">
                <a:pos x="csX344" y="csY344"/>
              </a:cxn>
              <a:cxn ang="0">
                <a:pos x="csX345" y="csY345"/>
              </a:cxn>
              <a:cxn ang="0">
                <a:pos x="csX346" y="csY346"/>
              </a:cxn>
              <a:cxn ang="0">
                <a:pos x="csX347" y="csY347"/>
              </a:cxn>
              <a:cxn ang="0">
                <a:pos x="csX348" y="csY348"/>
              </a:cxn>
              <a:cxn ang="0">
                <a:pos x="csX349" y="csY349"/>
              </a:cxn>
              <a:cxn ang="0">
                <a:pos x="csX350" y="csY350"/>
              </a:cxn>
              <a:cxn ang="0">
                <a:pos x="csX351" y="csY351"/>
              </a:cxn>
              <a:cxn ang="0">
                <a:pos x="csX352" y="csY352"/>
              </a:cxn>
              <a:cxn ang="0">
                <a:pos x="csX353" y="csY353"/>
              </a:cxn>
              <a:cxn ang="0">
                <a:pos x="csX354" y="csY354"/>
              </a:cxn>
              <a:cxn ang="0">
                <a:pos x="csX355" y="csY355"/>
              </a:cxn>
              <a:cxn ang="0">
                <a:pos x="csX356" y="csY356"/>
              </a:cxn>
              <a:cxn ang="0">
                <a:pos x="csX357" y="csY357"/>
              </a:cxn>
              <a:cxn ang="0">
                <a:pos x="csX358" y="csY358"/>
              </a:cxn>
              <a:cxn ang="0">
                <a:pos x="csX359" y="csY359"/>
              </a:cxn>
              <a:cxn ang="0">
                <a:pos x="csX360" y="csY360"/>
              </a:cxn>
              <a:cxn ang="0">
                <a:pos x="csX361" y="csY361"/>
              </a:cxn>
              <a:cxn ang="0">
                <a:pos x="csX362" y="csY362"/>
              </a:cxn>
              <a:cxn ang="0">
                <a:pos x="csX363" y="csY363"/>
              </a:cxn>
              <a:cxn ang="0">
                <a:pos x="csX364" y="csY364"/>
              </a:cxn>
              <a:cxn ang="0">
                <a:pos x="csX365" y="csY365"/>
              </a:cxn>
              <a:cxn ang="0">
                <a:pos x="csX366" y="csY366"/>
              </a:cxn>
              <a:cxn ang="0">
                <a:pos x="csX367" y="csY367"/>
              </a:cxn>
              <a:cxn ang="0">
                <a:pos x="csX368" y="csY368"/>
              </a:cxn>
              <a:cxn ang="0">
                <a:pos x="csX369" y="csY369"/>
              </a:cxn>
              <a:cxn ang="0">
                <a:pos x="csX370" y="csY370"/>
              </a:cxn>
              <a:cxn ang="0">
                <a:pos x="csX371" y="csY371"/>
              </a:cxn>
              <a:cxn ang="0">
                <a:pos x="csX372" y="csY372"/>
              </a:cxn>
              <a:cxn ang="0">
                <a:pos x="csX373" y="csY373"/>
              </a:cxn>
              <a:cxn ang="0">
                <a:pos x="csX374" y="csY374"/>
              </a:cxn>
              <a:cxn ang="0">
                <a:pos x="csX375" y="csY375"/>
              </a:cxn>
              <a:cxn ang="0">
                <a:pos x="csX376" y="csY376"/>
              </a:cxn>
              <a:cxn ang="0">
                <a:pos x="csX377" y="csY377"/>
              </a:cxn>
              <a:cxn ang="0">
                <a:pos x="csX378" y="csY378"/>
              </a:cxn>
              <a:cxn ang="0">
                <a:pos x="csX379" y="csY379"/>
              </a:cxn>
              <a:cxn ang="0">
                <a:pos x="csX380" y="csY380"/>
              </a:cxn>
              <a:cxn ang="0">
                <a:pos x="csX381" y="csY381"/>
              </a:cxn>
              <a:cxn ang="0">
                <a:pos x="csX382" y="csY382"/>
              </a:cxn>
              <a:cxn ang="0">
                <a:pos x="csX383" y="csY383"/>
              </a:cxn>
              <a:cxn ang="0">
                <a:pos x="csX384" y="csY384"/>
              </a:cxn>
              <a:cxn ang="0">
                <a:pos x="csX385" y="csY385"/>
              </a:cxn>
              <a:cxn ang="0">
                <a:pos x="csX386" y="csY386"/>
              </a:cxn>
              <a:cxn ang="0">
                <a:pos x="csX387" y="csY387"/>
              </a:cxn>
              <a:cxn ang="0">
                <a:pos x="csX388" y="csY388"/>
              </a:cxn>
              <a:cxn ang="0">
                <a:pos x="csX389" y="csY389"/>
              </a:cxn>
              <a:cxn ang="0">
                <a:pos x="csX390" y="csY390"/>
              </a:cxn>
              <a:cxn ang="0">
                <a:pos x="csX391" y="csY391"/>
              </a:cxn>
              <a:cxn ang="0">
                <a:pos x="csX392" y="csY392"/>
              </a:cxn>
              <a:cxn ang="0">
                <a:pos x="csX393" y="csY393"/>
              </a:cxn>
              <a:cxn ang="0">
                <a:pos x="csX394" y="csY394"/>
              </a:cxn>
              <a:cxn ang="0">
                <a:pos x="csX395" y="csY395"/>
              </a:cxn>
              <a:cxn ang="0">
                <a:pos x="csX396" y="csY396"/>
              </a:cxn>
              <a:cxn ang="0">
                <a:pos x="csX397" y="csY397"/>
              </a:cxn>
              <a:cxn ang="0">
                <a:pos x="csX398" y="csY398"/>
              </a:cxn>
              <a:cxn ang="0">
                <a:pos x="csX399" y="csY399"/>
              </a:cxn>
              <a:cxn ang="0">
                <a:pos x="csX400" y="csY400"/>
              </a:cxn>
              <a:cxn ang="0">
                <a:pos x="csX401" y="csY401"/>
              </a:cxn>
              <a:cxn ang="0">
                <a:pos x="csX402" y="csY402"/>
              </a:cxn>
              <a:cxn ang="0">
                <a:pos x="csX403" y="csY403"/>
              </a:cxn>
              <a:cxn ang="0">
                <a:pos x="csX404" y="csY404"/>
              </a:cxn>
              <a:cxn ang="0">
                <a:pos x="csX405" y="csY405"/>
              </a:cxn>
              <a:cxn ang="0">
                <a:pos x="csX406" y="csY406"/>
              </a:cxn>
              <a:cxn ang="0">
                <a:pos x="csX407" y="csY407"/>
              </a:cxn>
              <a:cxn ang="0">
                <a:pos x="csX408" y="csY408"/>
              </a:cxn>
              <a:cxn ang="0">
                <a:pos x="csX409" y="csY409"/>
              </a:cxn>
              <a:cxn ang="0">
                <a:pos x="csX410" y="csY410"/>
              </a:cxn>
              <a:cxn ang="0">
                <a:pos x="csX411" y="csY411"/>
              </a:cxn>
              <a:cxn ang="0">
                <a:pos x="csX412" y="csY412"/>
              </a:cxn>
              <a:cxn ang="0">
                <a:pos x="csX413" y="csY413"/>
              </a:cxn>
              <a:cxn ang="0">
                <a:pos x="csX414" y="csY414"/>
              </a:cxn>
              <a:cxn ang="0">
                <a:pos x="csX415" y="csY415"/>
              </a:cxn>
              <a:cxn ang="0">
                <a:pos x="csX416" y="csY416"/>
              </a:cxn>
              <a:cxn ang="0">
                <a:pos x="csX417" y="csY417"/>
              </a:cxn>
              <a:cxn ang="0">
                <a:pos x="csX418" y="csY418"/>
              </a:cxn>
              <a:cxn ang="0">
                <a:pos x="csX419" y="csY419"/>
              </a:cxn>
              <a:cxn ang="0">
                <a:pos x="csX420" y="csY420"/>
              </a:cxn>
              <a:cxn ang="0">
                <a:pos x="csX421" y="csY421"/>
              </a:cxn>
              <a:cxn ang="0">
                <a:pos x="csX422" y="csY422"/>
              </a:cxn>
              <a:cxn ang="0">
                <a:pos x="csX423" y="csY423"/>
              </a:cxn>
              <a:cxn ang="0">
                <a:pos x="csX424" y="csY424"/>
              </a:cxn>
              <a:cxn ang="0">
                <a:pos x="csX425" y="csY425"/>
              </a:cxn>
              <a:cxn ang="0">
                <a:pos x="csX426" y="csY426"/>
              </a:cxn>
              <a:cxn ang="0">
                <a:pos x="csX427" y="csY427"/>
              </a:cxn>
              <a:cxn ang="0">
                <a:pos x="csX428" y="csY428"/>
              </a:cxn>
              <a:cxn ang="0">
                <a:pos x="csX429" y="csY429"/>
              </a:cxn>
              <a:cxn ang="0">
                <a:pos x="csX430" y="csY430"/>
              </a:cxn>
              <a:cxn ang="0">
                <a:pos x="csX431" y="csY431"/>
              </a:cxn>
              <a:cxn ang="0">
                <a:pos x="csX432" y="csY432"/>
              </a:cxn>
              <a:cxn ang="0">
                <a:pos x="csX433" y="csY433"/>
              </a:cxn>
              <a:cxn ang="0">
                <a:pos x="csX434" y="csY434"/>
              </a:cxn>
              <a:cxn ang="0">
                <a:pos x="csX435" y="csY435"/>
              </a:cxn>
              <a:cxn ang="0">
                <a:pos x="csX436" y="csY436"/>
              </a:cxn>
              <a:cxn ang="0">
                <a:pos x="csX437" y="csY437"/>
              </a:cxn>
              <a:cxn ang="0">
                <a:pos x="csX438" y="csY438"/>
              </a:cxn>
              <a:cxn ang="0">
                <a:pos x="csX439" y="csY439"/>
              </a:cxn>
              <a:cxn ang="0">
                <a:pos x="csX440" y="csY440"/>
              </a:cxn>
              <a:cxn ang="0">
                <a:pos x="csX441" y="csY441"/>
              </a:cxn>
              <a:cxn ang="0">
                <a:pos x="csX442" y="csY442"/>
              </a:cxn>
              <a:cxn ang="0">
                <a:pos x="csX443" y="csY443"/>
              </a:cxn>
              <a:cxn ang="0">
                <a:pos x="csX444" y="csY444"/>
              </a:cxn>
              <a:cxn ang="0">
                <a:pos x="csX445" y="csY445"/>
              </a:cxn>
              <a:cxn ang="0">
                <a:pos x="csX446" y="csY446"/>
              </a:cxn>
              <a:cxn ang="0">
                <a:pos x="csX447" y="csY447"/>
              </a:cxn>
              <a:cxn ang="0">
                <a:pos x="csX448" y="csY448"/>
              </a:cxn>
              <a:cxn ang="0">
                <a:pos x="csX449" y="csY449"/>
              </a:cxn>
              <a:cxn ang="0">
                <a:pos x="csX450" y="csY450"/>
              </a:cxn>
              <a:cxn ang="0">
                <a:pos x="csX451" y="csY451"/>
              </a:cxn>
              <a:cxn ang="0">
                <a:pos x="csX452" y="csY452"/>
              </a:cxn>
              <a:cxn ang="0">
                <a:pos x="csX453" y="csY453"/>
              </a:cxn>
              <a:cxn ang="0">
                <a:pos x="csX454" y="csY454"/>
              </a:cxn>
              <a:cxn ang="0">
                <a:pos x="csX455" y="csY455"/>
              </a:cxn>
              <a:cxn ang="0">
                <a:pos x="csX456" y="csY456"/>
              </a:cxn>
              <a:cxn ang="0">
                <a:pos x="csX457" y="csY457"/>
              </a:cxn>
              <a:cxn ang="0">
                <a:pos x="csX458" y="csY458"/>
              </a:cxn>
              <a:cxn ang="0">
                <a:pos x="csX459" y="csY459"/>
              </a:cxn>
              <a:cxn ang="0">
                <a:pos x="csX460" y="csY460"/>
              </a:cxn>
              <a:cxn ang="0">
                <a:pos x="csX461" y="csY461"/>
              </a:cxn>
              <a:cxn ang="0">
                <a:pos x="csX462" y="csY462"/>
              </a:cxn>
              <a:cxn ang="0">
                <a:pos x="csX463" y="csY463"/>
              </a:cxn>
              <a:cxn ang="0">
                <a:pos x="csX464" y="csY464"/>
              </a:cxn>
              <a:cxn ang="0">
                <a:pos x="csX465" y="csY465"/>
              </a:cxn>
              <a:cxn ang="0">
                <a:pos x="csX466" y="csY466"/>
              </a:cxn>
              <a:cxn ang="0">
                <a:pos x="csX467" y="csY467"/>
              </a:cxn>
              <a:cxn ang="0">
                <a:pos x="csX468" y="csY468"/>
              </a:cxn>
              <a:cxn ang="0">
                <a:pos x="csX469" y="csY469"/>
              </a:cxn>
              <a:cxn ang="0">
                <a:pos x="csX470" y="csY470"/>
              </a:cxn>
              <a:cxn ang="0">
                <a:pos x="csX471" y="csY471"/>
              </a:cxn>
              <a:cxn ang="0">
                <a:pos x="csX472" y="csY472"/>
              </a:cxn>
              <a:cxn ang="0">
                <a:pos x="csX473" y="csY473"/>
              </a:cxn>
              <a:cxn ang="0">
                <a:pos x="csX474" y="csY474"/>
              </a:cxn>
              <a:cxn ang="0">
                <a:pos x="csX475" y="csY475"/>
              </a:cxn>
              <a:cxn ang="0">
                <a:pos x="csX476" y="csY476"/>
              </a:cxn>
              <a:cxn ang="0">
                <a:pos x="csX477" y="csY477"/>
              </a:cxn>
              <a:cxn ang="0">
                <a:pos x="csX478" y="csY478"/>
              </a:cxn>
              <a:cxn ang="0">
                <a:pos x="csX479" y="csY479"/>
              </a:cxn>
              <a:cxn ang="0">
                <a:pos x="csX480" y="csY480"/>
              </a:cxn>
              <a:cxn ang="0">
                <a:pos x="csX481" y="csY481"/>
              </a:cxn>
              <a:cxn ang="0">
                <a:pos x="csX482" y="csY482"/>
              </a:cxn>
              <a:cxn ang="0">
                <a:pos x="csX483" y="csY483"/>
              </a:cxn>
              <a:cxn ang="0">
                <a:pos x="csX484" y="csY484"/>
              </a:cxn>
              <a:cxn ang="0">
                <a:pos x="csX485" y="csY485"/>
              </a:cxn>
              <a:cxn ang="0">
                <a:pos x="csX486" y="csY486"/>
              </a:cxn>
              <a:cxn ang="0">
                <a:pos x="csX487" y="csY487"/>
              </a:cxn>
              <a:cxn ang="0">
                <a:pos x="csX488" y="csY488"/>
              </a:cxn>
              <a:cxn ang="0">
                <a:pos x="csX489" y="csY489"/>
              </a:cxn>
              <a:cxn ang="0">
                <a:pos x="csX490" y="csY490"/>
              </a:cxn>
              <a:cxn ang="0">
                <a:pos x="csX491" y="csY491"/>
              </a:cxn>
              <a:cxn ang="0">
                <a:pos x="csX492" y="csY492"/>
              </a:cxn>
              <a:cxn ang="0">
                <a:pos x="csX493" y="csY493"/>
              </a:cxn>
              <a:cxn ang="0">
                <a:pos x="csX494" y="csY494"/>
              </a:cxn>
              <a:cxn ang="0">
                <a:pos x="csX495" y="csY495"/>
              </a:cxn>
              <a:cxn ang="0">
                <a:pos x="csX496" y="csY496"/>
              </a:cxn>
              <a:cxn ang="0">
                <a:pos x="csX497" y="csY497"/>
              </a:cxn>
              <a:cxn ang="0">
                <a:pos x="csX498" y="csY498"/>
              </a:cxn>
              <a:cxn ang="0">
                <a:pos x="csX499" y="csY499"/>
              </a:cxn>
              <a:cxn ang="0">
                <a:pos x="csX500" y="csY500"/>
              </a:cxn>
              <a:cxn ang="0">
                <a:pos x="csX501" y="csY501"/>
              </a:cxn>
              <a:cxn ang="0">
                <a:pos x="csX502" y="csY502"/>
              </a:cxn>
              <a:cxn ang="0">
                <a:pos x="csX503" y="csY503"/>
              </a:cxn>
              <a:cxn ang="0">
                <a:pos x="csX504" y="csY504"/>
              </a:cxn>
              <a:cxn ang="0">
                <a:pos x="csX505" y="csY505"/>
              </a:cxn>
              <a:cxn ang="0">
                <a:pos x="csX506" y="csY506"/>
              </a:cxn>
              <a:cxn ang="0">
                <a:pos x="csX507" y="csY507"/>
              </a:cxn>
              <a:cxn ang="0">
                <a:pos x="csX508" y="csY508"/>
              </a:cxn>
              <a:cxn ang="0">
                <a:pos x="csX509" y="csY509"/>
              </a:cxn>
              <a:cxn ang="0">
                <a:pos x="csX510" y="csY510"/>
              </a:cxn>
              <a:cxn ang="0">
                <a:pos x="csX511" y="csY511"/>
              </a:cxn>
              <a:cxn ang="0">
                <a:pos x="csX512" y="csY512"/>
              </a:cxn>
              <a:cxn ang="0">
                <a:pos x="csX513" y="csY513"/>
              </a:cxn>
              <a:cxn ang="0">
                <a:pos x="csX514" y="csY514"/>
              </a:cxn>
              <a:cxn ang="0">
                <a:pos x="csX515" y="csY515"/>
              </a:cxn>
              <a:cxn ang="0">
                <a:pos x="csX516" y="csY516"/>
              </a:cxn>
              <a:cxn ang="0">
                <a:pos x="csX517" y="csY517"/>
              </a:cxn>
              <a:cxn ang="0">
                <a:pos x="csX518" y="csY518"/>
              </a:cxn>
              <a:cxn ang="0">
                <a:pos x="csX519" y="csY519"/>
              </a:cxn>
              <a:cxn ang="0">
                <a:pos x="csX520" y="csY520"/>
              </a:cxn>
              <a:cxn ang="0">
                <a:pos x="csX521" y="csY521"/>
              </a:cxn>
              <a:cxn ang="0">
                <a:pos x="csX522" y="csY522"/>
              </a:cxn>
              <a:cxn ang="0">
                <a:pos x="csX523" y="csY523"/>
              </a:cxn>
              <a:cxn ang="0">
                <a:pos x="csX524" y="csY524"/>
              </a:cxn>
              <a:cxn ang="0">
                <a:pos x="csX525" y="csY525"/>
              </a:cxn>
              <a:cxn ang="0">
                <a:pos x="csX526" y="csY526"/>
              </a:cxn>
              <a:cxn ang="0">
                <a:pos x="csX527" y="csY527"/>
              </a:cxn>
              <a:cxn ang="0">
                <a:pos x="csX528" y="csY528"/>
              </a:cxn>
              <a:cxn ang="0">
                <a:pos x="csX529" y="csY529"/>
              </a:cxn>
              <a:cxn ang="0">
                <a:pos x="csX530" y="csY530"/>
              </a:cxn>
              <a:cxn ang="0">
                <a:pos x="csX531" y="csY531"/>
              </a:cxn>
              <a:cxn ang="0">
                <a:pos x="csX532" y="csY532"/>
              </a:cxn>
              <a:cxn ang="0">
                <a:pos x="csX533" y="csY533"/>
              </a:cxn>
              <a:cxn ang="0">
                <a:pos x="csX534" y="csY534"/>
              </a:cxn>
              <a:cxn ang="0">
                <a:pos x="csX535" y="csY535"/>
              </a:cxn>
              <a:cxn ang="0">
                <a:pos x="csX536" y="csY536"/>
              </a:cxn>
              <a:cxn ang="0">
                <a:pos x="csX537" y="csY537"/>
              </a:cxn>
              <a:cxn ang="0">
                <a:pos x="csX538" y="csY538"/>
              </a:cxn>
              <a:cxn ang="0">
                <a:pos x="csX539" y="csY539"/>
              </a:cxn>
              <a:cxn ang="0">
                <a:pos x="csX540" y="csY540"/>
              </a:cxn>
              <a:cxn ang="0">
                <a:pos x="csX541" y="csY541"/>
              </a:cxn>
              <a:cxn ang="0">
                <a:pos x="csX542" y="csY542"/>
              </a:cxn>
              <a:cxn ang="0">
                <a:pos x="csX543" y="csY543"/>
              </a:cxn>
              <a:cxn ang="0">
                <a:pos x="csX544" y="csY544"/>
              </a:cxn>
              <a:cxn ang="0">
                <a:pos x="csX545" y="csY545"/>
              </a:cxn>
              <a:cxn ang="0">
                <a:pos x="csX546" y="csY546"/>
              </a:cxn>
              <a:cxn ang="0">
                <a:pos x="csX547" y="csY547"/>
              </a:cxn>
              <a:cxn ang="0">
                <a:pos x="csX548" y="csY548"/>
              </a:cxn>
              <a:cxn ang="0">
                <a:pos x="csX549" y="csY549"/>
              </a:cxn>
              <a:cxn ang="0">
                <a:pos x="csX550" y="csY550"/>
              </a:cxn>
              <a:cxn ang="0">
                <a:pos x="csX551" y="csY551"/>
              </a:cxn>
              <a:cxn ang="0">
                <a:pos x="csX552" y="csY552"/>
              </a:cxn>
              <a:cxn ang="0">
                <a:pos x="csX553" y="csY553"/>
              </a:cxn>
              <a:cxn ang="0">
                <a:pos x="csX554" y="csY554"/>
              </a:cxn>
              <a:cxn ang="0">
                <a:pos x="csX555" y="csY555"/>
              </a:cxn>
              <a:cxn ang="0">
                <a:pos x="csX556" y="csY556"/>
              </a:cxn>
              <a:cxn ang="0">
                <a:pos x="csX557" y="csY557"/>
              </a:cxn>
              <a:cxn ang="0">
                <a:pos x="csX558" y="csY558"/>
              </a:cxn>
              <a:cxn ang="0">
                <a:pos x="csX559" y="csY559"/>
              </a:cxn>
              <a:cxn ang="0">
                <a:pos x="csX560" y="csY560"/>
              </a:cxn>
              <a:cxn ang="0">
                <a:pos x="csX561" y="csY561"/>
              </a:cxn>
              <a:cxn ang="0">
                <a:pos x="csX562" y="csY562"/>
              </a:cxn>
              <a:cxn ang="0">
                <a:pos x="csX563" y="csY563"/>
              </a:cxn>
              <a:cxn ang="0">
                <a:pos x="csX564" y="csY564"/>
              </a:cxn>
              <a:cxn ang="0">
                <a:pos x="csX565" y="csY565"/>
              </a:cxn>
              <a:cxn ang="0">
                <a:pos x="csX566" y="csY566"/>
              </a:cxn>
              <a:cxn ang="0">
                <a:pos x="csX567" y="csY567"/>
              </a:cxn>
              <a:cxn ang="0">
                <a:pos x="csX568" y="csY568"/>
              </a:cxn>
              <a:cxn ang="0">
                <a:pos x="csX569" y="csY569"/>
              </a:cxn>
              <a:cxn ang="0">
                <a:pos x="csX570" y="csY570"/>
              </a:cxn>
              <a:cxn ang="0">
                <a:pos x="csX571" y="csY571"/>
              </a:cxn>
              <a:cxn ang="0">
                <a:pos x="csX572" y="csY572"/>
              </a:cxn>
              <a:cxn ang="0">
                <a:pos x="csX573" y="csY573"/>
              </a:cxn>
              <a:cxn ang="0">
                <a:pos x="csX574" y="csY574"/>
              </a:cxn>
              <a:cxn ang="0">
                <a:pos x="csX575" y="csY575"/>
              </a:cxn>
              <a:cxn ang="0">
                <a:pos x="csX576" y="csY576"/>
              </a:cxn>
              <a:cxn ang="0">
                <a:pos x="csX577" y="csY577"/>
              </a:cxn>
              <a:cxn ang="0">
                <a:pos x="csX578" y="csY578"/>
              </a:cxn>
              <a:cxn ang="0">
                <a:pos x="csX579" y="csY579"/>
              </a:cxn>
              <a:cxn ang="0">
                <a:pos x="csX580" y="csY580"/>
              </a:cxn>
              <a:cxn ang="0">
                <a:pos x="csX581" y="csY581"/>
              </a:cxn>
              <a:cxn ang="0">
                <a:pos x="csX582" y="csY582"/>
              </a:cxn>
              <a:cxn ang="0">
                <a:pos x="csX583" y="csY583"/>
              </a:cxn>
              <a:cxn ang="0">
                <a:pos x="csX584" y="csY584"/>
              </a:cxn>
              <a:cxn ang="0">
                <a:pos x="csX585" y="csY585"/>
              </a:cxn>
              <a:cxn ang="0">
                <a:pos x="csX586" y="csY586"/>
              </a:cxn>
              <a:cxn ang="0">
                <a:pos x="csX587" y="csY587"/>
              </a:cxn>
              <a:cxn ang="0">
                <a:pos x="csX588" y="csY588"/>
              </a:cxn>
              <a:cxn ang="0">
                <a:pos x="csX589" y="csY589"/>
              </a:cxn>
              <a:cxn ang="0">
                <a:pos x="csX590" y="csY590"/>
              </a:cxn>
              <a:cxn ang="0">
                <a:pos x="csX591" y="csY591"/>
              </a:cxn>
              <a:cxn ang="0">
                <a:pos x="csX592" y="csY592"/>
              </a:cxn>
              <a:cxn ang="0">
                <a:pos x="csX593" y="csY593"/>
              </a:cxn>
              <a:cxn ang="0">
                <a:pos x="csX594" y="csY594"/>
              </a:cxn>
              <a:cxn ang="0">
                <a:pos x="csX595" y="csY595"/>
              </a:cxn>
              <a:cxn ang="0">
                <a:pos x="csX596" y="csY596"/>
              </a:cxn>
              <a:cxn ang="0">
                <a:pos x="csX597" y="csY597"/>
              </a:cxn>
              <a:cxn ang="0">
                <a:pos x="csX598" y="csY598"/>
              </a:cxn>
              <a:cxn ang="0">
                <a:pos x="csX599" y="csY599"/>
              </a:cxn>
              <a:cxn ang="0">
                <a:pos x="csX600" y="csY600"/>
              </a:cxn>
              <a:cxn ang="0">
                <a:pos x="csX601" y="csY601"/>
              </a:cxn>
              <a:cxn ang="0">
                <a:pos x="csX602" y="csY602"/>
              </a:cxn>
              <a:cxn ang="0">
                <a:pos x="csX603" y="csY603"/>
              </a:cxn>
              <a:cxn ang="0">
                <a:pos x="csX604" y="csY604"/>
              </a:cxn>
              <a:cxn ang="0">
                <a:pos x="csX605" y="csY605"/>
              </a:cxn>
              <a:cxn ang="0">
                <a:pos x="csX606" y="csY606"/>
              </a:cxn>
              <a:cxn ang="0">
                <a:pos x="csX607" y="csY607"/>
              </a:cxn>
              <a:cxn ang="0">
                <a:pos x="csX608" y="csY608"/>
              </a:cxn>
              <a:cxn ang="0">
                <a:pos x="csX609" y="csY609"/>
              </a:cxn>
              <a:cxn ang="0">
                <a:pos x="csX610" y="csY610"/>
              </a:cxn>
              <a:cxn ang="0">
                <a:pos x="csX611" y="csY611"/>
              </a:cxn>
              <a:cxn ang="0">
                <a:pos x="csX612" y="csY612"/>
              </a:cxn>
              <a:cxn ang="0">
                <a:pos x="csX613" y="csY613"/>
              </a:cxn>
              <a:cxn ang="0">
                <a:pos x="csX614" y="csY614"/>
              </a:cxn>
              <a:cxn ang="0">
                <a:pos x="csX615" y="csY615"/>
              </a:cxn>
              <a:cxn ang="0">
                <a:pos x="csX616" y="csY616"/>
              </a:cxn>
              <a:cxn ang="0">
                <a:pos x="csX617" y="csY617"/>
              </a:cxn>
              <a:cxn ang="0">
                <a:pos x="csX618" y="csY618"/>
              </a:cxn>
              <a:cxn ang="0">
                <a:pos x="csX619" y="csY619"/>
              </a:cxn>
              <a:cxn ang="0">
                <a:pos x="csX620" y="csY620"/>
              </a:cxn>
              <a:cxn ang="0">
                <a:pos x="csX621" y="csY621"/>
              </a:cxn>
              <a:cxn ang="0">
                <a:pos x="csX622" y="csY622"/>
              </a:cxn>
              <a:cxn ang="0">
                <a:pos x="csX623" y="csY623"/>
              </a:cxn>
              <a:cxn ang="0">
                <a:pos x="csX624" y="csY624"/>
              </a:cxn>
              <a:cxn ang="0">
                <a:pos x="csX625" y="csY625"/>
              </a:cxn>
              <a:cxn ang="0">
                <a:pos x="csX626" y="csY626"/>
              </a:cxn>
              <a:cxn ang="0">
                <a:pos x="csX627" y="csY627"/>
              </a:cxn>
              <a:cxn ang="0">
                <a:pos x="csX628" y="csY628"/>
              </a:cxn>
              <a:cxn ang="0">
                <a:pos x="csX629" y="csY629"/>
              </a:cxn>
              <a:cxn ang="0">
                <a:pos x="csX630" y="csY630"/>
              </a:cxn>
              <a:cxn ang="0">
                <a:pos x="csX631" y="csY631"/>
              </a:cxn>
              <a:cxn ang="0">
                <a:pos x="csX632" y="csY632"/>
              </a:cxn>
              <a:cxn ang="0">
                <a:pos x="csX633" y="csY633"/>
              </a:cxn>
              <a:cxn ang="0">
                <a:pos x="csX634" y="csY634"/>
              </a:cxn>
              <a:cxn ang="0">
                <a:pos x="csX635" y="csY635"/>
              </a:cxn>
              <a:cxn ang="0">
                <a:pos x="csX636" y="csY636"/>
              </a:cxn>
              <a:cxn ang="0">
                <a:pos x="csX637" y="csY637"/>
              </a:cxn>
              <a:cxn ang="0">
                <a:pos x="csX638" y="csY638"/>
              </a:cxn>
              <a:cxn ang="0">
                <a:pos x="csX639" y="csY639"/>
              </a:cxn>
              <a:cxn ang="0">
                <a:pos x="csX640" y="csY640"/>
              </a:cxn>
              <a:cxn ang="0">
                <a:pos x="csX641" y="csY641"/>
              </a:cxn>
              <a:cxn ang="0">
                <a:pos x="csX642" y="csY642"/>
              </a:cxn>
              <a:cxn ang="0">
                <a:pos x="csX643" y="csY643"/>
              </a:cxn>
              <a:cxn ang="0">
                <a:pos x="csX644" y="csY644"/>
              </a:cxn>
              <a:cxn ang="0">
                <a:pos x="csX645" y="csY645"/>
              </a:cxn>
              <a:cxn ang="0">
                <a:pos x="csX646" y="csY646"/>
              </a:cxn>
              <a:cxn ang="0">
                <a:pos x="csX647" y="csY647"/>
              </a:cxn>
              <a:cxn ang="0">
                <a:pos x="csX648" y="csY648"/>
              </a:cxn>
              <a:cxn ang="0">
                <a:pos x="csX649" y="csY649"/>
              </a:cxn>
              <a:cxn ang="0">
                <a:pos x="csX650" y="csY650"/>
              </a:cxn>
              <a:cxn ang="0">
                <a:pos x="csX651" y="csY651"/>
              </a:cxn>
              <a:cxn ang="0">
                <a:pos x="csX652" y="csY652"/>
              </a:cxn>
              <a:cxn ang="0">
                <a:pos x="csX653" y="csY653"/>
              </a:cxn>
              <a:cxn ang="0">
                <a:pos x="csX654" y="csY654"/>
              </a:cxn>
              <a:cxn ang="0">
                <a:pos x="csX655" y="csY655"/>
              </a:cxn>
              <a:cxn ang="0">
                <a:pos x="csX656" y="csY656"/>
              </a:cxn>
              <a:cxn ang="0">
                <a:pos x="csX657" y="csY657"/>
              </a:cxn>
              <a:cxn ang="0">
                <a:pos x="csX658" y="csY658"/>
              </a:cxn>
              <a:cxn ang="0">
                <a:pos x="csX659" y="csY659"/>
              </a:cxn>
              <a:cxn ang="0">
                <a:pos x="csX660" y="csY660"/>
              </a:cxn>
              <a:cxn ang="0">
                <a:pos x="csX661" y="csY661"/>
              </a:cxn>
              <a:cxn ang="0">
                <a:pos x="csX662" y="csY662"/>
              </a:cxn>
              <a:cxn ang="0">
                <a:pos x="csX663" y="csY663"/>
              </a:cxn>
              <a:cxn ang="0">
                <a:pos x="csX664" y="csY664"/>
              </a:cxn>
              <a:cxn ang="0">
                <a:pos x="csX665" y="csY665"/>
              </a:cxn>
              <a:cxn ang="0">
                <a:pos x="csX666" y="csY666"/>
              </a:cxn>
              <a:cxn ang="0">
                <a:pos x="csX667" y="csY667"/>
              </a:cxn>
              <a:cxn ang="0">
                <a:pos x="csX668" y="csY668"/>
              </a:cxn>
              <a:cxn ang="0">
                <a:pos x="csX669" y="csY669"/>
              </a:cxn>
              <a:cxn ang="0">
                <a:pos x="csX670" y="csY670"/>
              </a:cxn>
              <a:cxn ang="0">
                <a:pos x="csX671" y="csY671"/>
              </a:cxn>
              <a:cxn ang="0">
                <a:pos x="csX672" y="csY672"/>
              </a:cxn>
              <a:cxn ang="0">
                <a:pos x="csX673" y="csY673"/>
              </a:cxn>
              <a:cxn ang="0">
                <a:pos x="csX674" y="csY674"/>
              </a:cxn>
              <a:cxn ang="0">
                <a:pos x="csX675" y="csY675"/>
              </a:cxn>
              <a:cxn ang="0">
                <a:pos x="csX676" y="csY676"/>
              </a:cxn>
              <a:cxn ang="0">
                <a:pos x="csX677" y="csY677"/>
              </a:cxn>
              <a:cxn ang="0">
                <a:pos x="csX678" y="csY678"/>
              </a:cxn>
              <a:cxn ang="0">
                <a:pos x="csX679" y="csY679"/>
              </a:cxn>
              <a:cxn ang="0">
                <a:pos x="csX680" y="csY680"/>
              </a:cxn>
              <a:cxn ang="0">
                <a:pos x="csX681" y="csY681"/>
              </a:cxn>
              <a:cxn ang="0">
                <a:pos x="csX682" y="csY682"/>
              </a:cxn>
              <a:cxn ang="0">
                <a:pos x="csX683" y="csY683"/>
              </a:cxn>
              <a:cxn ang="0">
                <a:pos x="csX684" y="csY684"/>
              </a:cxn>
              <a:cxn ang="0">
                <a:pos x="csX685" y="csY685"/>
              </a:cxn>
              <a:cxn ang="0">
                <a:pos x="csX686" y="csY686"/>
              </a:cxn>
              <a:cxn ang="0">
                <a:pos x="csX687" y="csY687"/>
              </a:cxn>
              <a:cxn ang="0">
                <a:pos x="csX688" y="csY688"/>
              </a:cxn>
              <a:cxn ang="0">
                <a:pos x="csX689" y="csY689"/>
              </a:cxn>
              <a:cxn ang="0">
                <a:pos x="csX690" y="csY690"/>
              </a:cxn>
              <a:cxn ang="0">
                <a:pos x="csX691" y="csY691"/>
              </a:cxn>
              <a:cxn ang="0">
                <a:pos x="csX692" y="csY692"/>
              </a:cxn>
              <a:cxn ang="0">
                <a:pos x="csX693" y="csY693"/>
              </a:cxn>
              <a:cxn ang="0">
                <a:pos x="csX694" y="csY694"/>
              </a:cxn>
              <a:cxn ang="0">
                <a:pos x="csX695" y="csY695"/>
              </a:cxn>
              <a:cxn ang="0">
                <a:pos x="csX696" y="csY696"/>
              </a:cxn>
              <a:cxn ang="0">
                <a:pos x="csX697" y="csY697"/>
              </a:cxn>
              <a:cxn ang="0">
                <a:pos x="csX698" y="csY698"/>
              </a:cxn>
              <a:cxn ang="0">
                <a:pos x="csX699" y="csY699"/>
              </a:cxn>
              <a:cxn ang="0">
                <a:pos x="csX700" y="csY700"/>
              </a:cxn>
              <a:cxn ang="0">
                <a:pos x="csX701" y="csY701"/>
              </a:cxn>
              <a:cxn ang="0">
                <a:pos x="csX702" y="csY702"/>
              </a:cxn>
              <a:cxn ang="0">
                <a:pos x="csX703" y="csY703"/>
              </a:cxn>
              <a:cxn ang="0">
                <a:pos x="csX704" y="csY704"/>
              </a:cxn>
              <a:cxn ang="0">
                <a:pos x="csX705" y="csY705"/>
              </a:cxn>
              <a:cxn ang="0">
                <a:pos x="csX706" y="csY706"/>
              </a:cxn>
              <a:cxn ang="0">
                <a:pos x="csX707" y="csY707"/>
              </a:cxn>
              <a:cxn ang="0">
                <a:pos x="csX708" y="csY708"/>
              </a:cxn>
              <a:cxn ang="0">
                <a:pos x="csX709" y="csY709"/>
              </a:cxn>
              <a:cxn ang="0">
                <a:pos x="csX710" y="csY710"/>
              </a:cxn>
              <a:cxn ang="0">
                <a:pos x="csX711" y="csY711"/>
              </a:cxn>
              <a:cxn ang="0">
                <a:pos x="csX712" y="csY712"/>
              </a:cxn>
              <a:cxn ang="0">
                <a:pos x="csX713" y="csY713"/>
              </a:cxn>
              <a:cxn ang="0">
                <a:pos x="csX714" y="csY714"/>
              </a:cxn>
              <a:cxn ang="0">
                <a:pos x="csX715" y="csY715"/>
              </a:cxn>
              <a:cxn ang="0">
                <a:pos x="csX716" y="csY716"/>
              </a:cxn>
              <a:cxn ang="0">
                <a:pos x="csX717" y="csY717"/>
              </a:cxn>
              <a:cxn ang="0">
                <a:pos x="csX718" y="csY718"/>
              </a:cxn>
              <a:cxn ang="0">
                <a:pos x="csX719" y="csY719"/>
              </a:cxn>
              <a:cxn ang="0">
                <a:pos x="csX720" y="csY720"/>
              </a:cxn>
              <a:cxn ang="0">
                <a:pos x="csX721" y="csY721"/>
              </a:cxn>
              <a:cxn ang="0">
                <a:pos x="csX722" y="csY722"/>
              </a:cxn>
              <a:cxn ang="0">
                <a:pos x="csX723" y="csY723"/>
              </a:cxn>
              <a:cxn ang="0">
                <a:pos x="csX724" y="csY724"/>
              </a:cxn>
              <a:cxn ang="0">
                <a:pos x="csX725" y="csY725"/>
              </a:cxn>
              <a:cxn ang="0">
                <a:pos x="csX726" y="csY726"/>
              </a:cxn>
              <a:cxn ang="0">
                <a:pos x="csX727" y="csY727"/>
              </a:cxn>
              <a:cxn ang="0">
                <a:pos x="csX728" y="csY728"/>
              </a:cxn>
              <a:cxn ang="0">
                <a:pos x="csX729" y="csY729"/>
              </a:cxn>
              <a:cxn ang="0">
                <a:pos x="csX730" y="csY730"/>
              </a:cxn>
              <a:cxn ang="0">
                <a:pos x="csX731" y="csY731"/>
              </a:cxn>
              <a:cxn ang="0">
                <a:pos x="csX732" y="csY732"/>
              </a:cxn>
              <a:cxn ang="0">
                <a:pos x="csX733" y="csY733"/>
              </a:cxn>
              <a:cxn ang="0">
                <a:pos x="csX734" y="csY734"/>
              </a:cxn>
              <a:cxn ang="0">
                <a:pos x="csX735" y="csY735"/>
              </a:cxn>
              <a:cxn ang="0">
                <a:pos x="csX736" y="csY736"/>
              </a:cxn>
              <a:cxn ang="0">
                <a:pos x="csX737" y="csY737"/>
              </a:cxn>
              <a:cxn ang="0">
                <a:pos x="csX738" y="csY738"/>
              </a:cxn>
              <a:cxn ang="0">
                <a:pos x="csX739" y="csY739"/>
              </a:cxn>
              <a:cxn ang="0">
                <a:pos x="csX740" y="csY740"/>
              </a:cxn>
              <a:cxn ang="0">
                <a:pos x="csX741" y="csY741"/>
              </a:cxn>
              <a:cxn ang="0">
                <a:pos x="csX742" y="csY742"/>
              </a:cxn>
              <a:cxn ang="0">
                <a:pos x="csX743" y="csY743"/>
              </a:cxn>
              <a:cxn ang="0">
                <a:pos x="csX744" y="csY744"/>
              </a:cxn>
              <a:cxn ang="0">
                <a:pos x="csX745" y="csY745"/>
              </a:cxn>
              <a:cxn ang="0">
                <a:pos x="csX746" y="csY746"/>
              </a:cxn>
              <a:cxn ang="0">
                <a:pos x="csX747" y="csY747"/>
              </a:cxn>
              <a:cxn ang="0">
                <a:pos x="csX748" y="csY748"/>
              </a:cxn>
              <a:cxn ang="0">
                <a:pos x="csX749" y="csY749"/>
              </a:cxn>
              <a:cxn ang="0">
                <a:pos x="csX750" y="csY750"/>
              </a:cxn>
              <a:cxn ang="0">
                <a:pos x="csX751" y="csY751"/>
              </a:cxn>
              <a:cxn ang="0">
                <a:pos x="csX752" y="csY752"/>
              </a:cxn>
              <a:cxn ang="0">
                <a:pos x="csX753" y="csY753"/>
              </a:cxn>
              <a:cxn ang="0">
                <a:pos x="csX754" y="csY754"/>
              </a:cxn>
              <a:cxn ang="0">
                <a:pos x="csX755" y="csY755"/>
              </a:cxn>
              <a:cxn ang="0">
                <a:pos x="csX756" y="csY756"/>
              </a:cxn>
              <a:cxn ang="0">
                <a:pos x="csX757" y="csY757"/>
              </a:cxn>
              <a:cxn ang="0">
                <a:pos x="csX758" y="csY758"/>
              </a:cxn>
              <a:cxn ang="0">
                <a:pos x="csX759" y="csY759"/>
              </a:cxn>
              <a:cxn ang="0">
                <a:pos x="csX760" y="csY760"/>
              </a:cxn>
              <a:cxn ang="0">
                <a:pos x="csX761" y="csY761"/>
              </a:cxn>
              <a:cxn ang="0">
                <a:pos x="csX762" y="csY762"/>
              </a:cxn>
              <a:cxn ang="0">
                <a:pos x="csX763" y="csY763"/>
              </a:cxn>
              <a:cxn ang="0">
                <a:pos x="csX764" y="csY764"/>
              </a:cxn>
              <a:cxn ang="0">
                <a:pos x="csX765" y="csY765"/>
              </a:cxn>
              <a:cxn ang="0">
                <a:pos x="csX766" y="csY766"/>
              </a:cxn>
              <a:cxn ang="0">
                <a:pos x="csX767" y="csY767"/>
              </a:cxn>
              <a:cxn ang="0">
                <a:pos x="csX768" y="csY768"/>
              </a:cxn>
              <a:cxn ang="0">
                <a:pos x="csX769" y="csY769"/>
              </a:cxn>
              <a:cxn ang="0">
                <a:pos x="csX770" y="csY770"/>
              </a:cxn>
              <a:cxn ang="0">
                <a:pos x="csX771" y="csY771"/>
              </a:cxn>
              <a:cxn ang="0">
                <a:pos x="csX772" y="csY772"/>
              </a:cxn>
              <a:cxn ang="0">
                <a:pos x="csX773" y="csY773"/>
              </a:cxn>
              <a:cxn ang="0">
                <a:pos x="csX774" y="csY774"/>
              </a:cxn>
              <a:cxn ang="0">
                <a:pos x="csX775" y="csY775"/>
              </a:cxn>
              <a:cxn ang="0">
                <a:pos x="csX776" y="csY776"/>
              </a:cxn>
              <a:cxn ang="0">
                <a:pos x="csX777" y="csY777"/>
              </a:cxn>
              <a:cxn ang="0">
                <a:pos x="csX778" y="csY778"/>
              </a:cxn>
              <a:cxn ang="0">
                <a:pos x="csX779" y="csY779"/>
              </a:cxn>
              <a:cxn ang="0">
                <a:pos x="csX780" y="csY780"/>
              </a:cxn>
              <a:cxn ang="0">
                <a:pos x="csX781" y="csY781"/>
              </a:cxn>
              <a:cxn ang="0">
                <a:pos x="csX782" y="csY782"/>
              </a:cxn>
              <a:cxn ang="0">
                <a:pos x="csX783" y="csY783"/>
              </a:cxn>
              <a:cxn ang="0">
                <a:pos x="csX784" y="csY784"/>
              </a:cxn>
              <a:cxn ang="0">
                <a:pos x="csX785" y="csY785"/>
              </a:cxn>
              <a:cxn ang="0">
                <a:pos x="csX786" y="csY786"/>
              </a:cxn>
              <a:cxn ang="0">
                <a:pos x="csX787" y="csY787"/>
              </a:cxn>
              <a:cxn ang="0">
                <a:pos x="csX788" y="csY788"/>
              </a:cxn>
              <a:cxn ang="0">
                <a:pos x="csX789" y="csY789"/>
              </a:cxn>
              <a:cxn ang="0">
                <a:pos x="csX790" y="csY790"/>
              </a:cxn>
              <a:cxn ang="0">
                <a:pos x="csX791" y="csY791"/>
              </a:cxn>
              <a:cxn ang="0">
                <a:pos x="csX792" y="csY792"/>
              </a:cxn>
              <a:cxn ang="0">
                <a:pos x="csX793" y="csY793"/>
              </a:cxn>
              <a:cxn ang="0">
                <a:pos x="csX794" y="csY794"/>
              </a:cxn>
              <a:cxn ang="0">
                <a:pos x="csX795" y="csY795"/>
              </a:cxn>
              <a:cxn ang="0">
                <a:pos x="csX796" y="csY796"/>
              </a:cxn>
              <a:cxn ang="0">
                <a:pos x="csX797" y="csY797"/>
              </a:cxn>
              <a:cxn ang="0">
                <a:pos x="csX798" y="csY798"/>
              </a:cxn>
              <a:cxn ang="0">
                <a:pos x="csX799" y="csY799"/>
              </a:cxn>
              <a:cxn ang="0">
                <a:pos x="csX800" y="csY800"/>
              </a:cxn>
              <a:cxn ang="0">
                <a:pos x="csX801" y="csY801"/>
              </a:cxn>
              <a:cxn ang="0">
                <a:pos x="csX802" y="csY802"/>
              </a:cxn>
              <a:cxn ang="0">
                <a:pos x="csX803" y="csY803"/>
              </a:cxn>
              <a:cxn ang="0">
                <a:pos x="csX804" y="csY804"/>
              </a:cxn>
              <a:cxn ang="0">
                <a:pos x="csX805" y="csY805"/>
              </a:cxn>
              <a:cxn ang="0">
                <a:pos x="csX806" y="csY806"/>
              </a:cxn>
              <a:cxn ang="0">
                <a:pos x="csX807" y="csY807"/>
              </a:cxn>
              <a:cxn ang="0">
                <a:pos x="csX808" y="csY808"/>
              </a:cxn>
              <a:cxn ang="0">
                <a:pos x="csX809" y="csY809"/>
              </a:cxn>
              <a:cxn ang="0">
                <a:pos x="csX810" y="csY810"/>
              </a:cxn>
              <a:cxn ang="0">
                <a:pos x="csX811" y="csY811"/>
              </a:cxn>
              <a:cxn ang="0">
                <a:pos x="csX812" y="csY812"/>
              </a:cxn>
              <a:cxn ang="0">
                <a:pos x="csX813" y="csY813"/>
              </a:cxn>
              <a:cxn ang="0">
                <a:pos x="csX814" y="csY814"/>
              </a:cxn>
              <a:cxn ang="0">
                <a:pos x="csX815" y="csY815"/>
              </a:cxn>
              <a:cxn ang="0">
                <a:pos x="csX816" y="csY816"/>
              </a:cxn>
              <a:cxn ang="0">
                <a:pos x="csX817" y="csY817"/>
              </a:cxn>
              <a:cxn ang="0">
                <a:pos x="csX818" y="csY818"/>
              </a:cxn>
              <a:cxn ang="0">
                <a:pos x="csX819" y="csY819"/>
              </a:cxn>
              <a:cxn ang="0">
                <a:pos x="csX820" y="csY820"/>
              </a:cxn>
              <a:cxn ang="0">
                <a:pos x="csX821" y="csY821"/>
              </a:cxn>
              <a:cxn ang="0">
                <a:pos x="csX822" y="csY822"/>
              </a:cxn>
              <a:cxn ang="0">
                <a:pos x="csX823" y="csY823"/>
              </a:cxn>
              <a:cxn ang="0">
                <a:pos x="csX824" y="csY824"/>
              </a:cxn>
              <a:cxn ang="0">
                <a:pos x="csX825" y="csY825"/>
              </a:cxn>
              <a:cxn ang="0">
                <a:pos x="csX826" y="csY826"/>
              </a:cxn>
              <a:cxn ang="0">
                <a:pos x="csX827" y="csY827"/>
              </a:cxn>
              <a:cxn ang="0">
                <a:pos x="csX828" y="csY828"/>
              </a:cxn>
              <a:cxn ang="0">
                <a:pos x="csX829" y="csY829"/>
              </a:cxn>
              <a:cxn ang="0">
                <a:pos x="csX830" y="csY830"/>
              </a:cxn>
              <a:cxn ang="0">
                <a:pos x="csX831" y="csY831"/>
              </a:cxn>
              <a:cxn ang="0">
                <a:pos x="csX832" y="csY832"/>
              </a:cxn>
              <a:cxn ang="0">
                <a:pos x="csX833" y="csY833"/>
              </a:cxn>
              <a:cxn ang="0">
                <a:pos x="csX834" y="csY834"/>
              </a:cxn>
              <a:cxn ang="0">
                <a:pos x="csX835" y="csY835"/>
              </a:cxn>
              <a:cxn ang="0">
                <a:pos x="csX836" y="csY836"/>
              </a:cxn>
              <a:cxn ang="0">
                <a:pos x="csX837" y="csY837"/>
              </a:cxn>
              <a:cxn ang="0">
                <a:pos x="csX838" y="csY838"/>
              </a:cxn>
              <a:cxn ang="0">
                <a:pos x="csX839" y="csY839"/>
              </a:cxn>
              <a:cxn ang="0">
                <a:pos x="csX840" y="csY840"/>
              </a:cxn>
              <a:cxn ang="0">
                <a:pos x="csX841" y="csY841"/>
              </a:cxn>
              <a:cxn ang="0">
                <a:pos x="csX842" y="csY842"/>
              </a:cxn>
              <a:cxn ang="0">
                <a:pos x="csX843" y="csY843"/>
              </a:cxn>
              <a:cxn ang="0">
                <a:pos x="csX844" y="csY844"/>
              </a:cxn>
              <a:cxn ang="0">
                <a:pos x="csX845" y="csY845"/>
              </a:cxn>
              <a:cxn ang="0">
                <a:pos x="csX846" y="csY846"/>
              </a:cxn>
              <a:cxn ang="0">
                <a:pos x="csX847" y="csY847"/>
              </a:cxn>
              <a:cxn ang="0">
                <a:pos x="csX848" y="csY848"/>
              </a:cxn>
              <a:cxn ang="0">
                <a:pos x="csX849" y="csY849"/>
              </a:cxn>
              <a:cxn ang="0">
                <a:pos x="csX850" y="csY850"/>
              </a:cxn>
              <a:cxn ang="0">
                <a:pos x="csX851" y="csY851"/>
              </a:cxn>
              <a:cxn ang="0">
                <a:pos x="csX852" y="csY852"/>
              </a:cxn>
              <a:cxn ang="0">
                <a:pos x="csX853" y="csY853"/>
              </a:cxn>
              <a:cxn ang="0">
                <a:pos x="csX854" y="csY854"/>
              </a:cxn>
              <a:cxn ang="0">
                <a:pos x="csX855" y="csY855"/>
              </a:cxn>
              <a:cxn ang="0">
                <a:pos x="csX856" y="csY856"/>
              </a:cxn>
              <a:cxn ang="0">
                <a:pos x="csX857" y="csY857"/>
              </a:cxn>
              <a:cxn ang="0">
                <a:pos x="csX858" y="csY858"/>
              </a:cxn>
              <a:cxn ang="0">
                <a:pos x="csX859" y="csY859"/>
              </a:cxn>
              <a:cxn ang="0">
                <a:pos x="csX860" y="csY860"/>
              </a:cxn>
              <a:cxn ang="0">
                <a:pos x="csX861" y="csY861"/>
              </a:cxn>
              <a:cxn ang="0">
                <a:pos x="csX862" y="csY862"/>
              </a:cxn>
              <a:cxn ang="0">
                <a:pos x="csX863" y="csY863"/>
              </a:cxn>
              <a:cxn ang="0">
                <a:pos x="csX864" y="csY864"/>
              </a:cxn>
              <a:cxn ang="0">
                <a:pos x="csX865" y="csY865"/>
              </a:cxn>
              <a:cxn ang="0">
                <a:pos x="csX866" y="csY866"/>
              </a:cxn>
              <a:cxn ang="0">
                <a:pos x="csX867" y="csY867"/>
              </a:cxn>
              <a:cxn ang="0">
                <a:pos x="csX868" y="csY868"/>
              </a:cxn>
              <a:cxn ang="0">
                <a:pos x="csX869" y="csY869"/>
              </a:cxn>
              <a:cxn ang="0">
                <a:pos x="csX870" y="csY870"/>
              </a:cxn>
              <a:cxn ang="0">
                <a:pos x="csX871" y="csY871"/>
              </a:cxn>
              <a:cxn ang="0">
                <a:pos x="csX872" y="csY872"/>
              </a:cxn>
              <a:cxn ang="0">
                <a:pos x="csX873" y="csY873"/>
              </a:cxn>
              <a:cxn ang="0">
                <a:pos x="csX874" y="csY874"/>
              </a:cxn>
              <a:cxn ang="0">
                <a:pos x="csX875" y="csY875"/>
              </a:cxn>
              <a:cxn ang="0">
                <a:pos x="csX876" y="csY876"/>
              </a:cxn>
              <a:cxn ang="0">
                <a:pos x="csX877" y="csY877"/>
              </a:cxn>
              <a:cxn ang="0">
                <a:pos x="csX878" y="csY878"/>
              </a:cxn>
              <a:cxn ang="0">
                <a:pos x="csX879" y="csY879"/>
              </a:cxn>
              <a:cxn ang="0">
                <a:pos x="csX880" y="csY880"/>
              </a:cxn>
              <a:cxn ang="0">
                <a:pos x="csX881" y="csY881"/>
              </a:cxn>
              <a:cxn ang="0">
                <a:pos x="csX882" y="csY882"/>
              </a:cxn>
              <a:cxn ang="0">
                <a:pos x="csX883" y="csY883"/>
              </a:cxn>
              <a:cxn ang="0">
                <a:pos x="csX884" y="csY884"/>
              </a:cxn>
              <a:cxn ang="0">
                <a:pos x="csX885" y="csY885"/>
              </a:cxn>
              <a:cxn ang="0">
                <a:pos x="csX886" y="csY886"/>
              </a:cxn>
              <a:cxn ang="0">
                <a:pos x="csX887" y="csY887"/>
              </a:cxn>
              <a:cxn ang="0">
                <a:pos x="csX888" y="csY888"/>
              </a:cxn>
              <a:cxn ang="0">
                <a:pos x="csX889" y="csY889"/>
              </a:cxn>
              <a:cxn ang="0">
                <a:pos x="csX890" y="csY890"/>
              </a:cxn>
              <a:cxn ang="0">
                <a:pos x="csX891" y="csY891"/>
              </a:cxn>
              <a:cxn ang="0">
                <a:pos x="csX892" y="csY892"/>
              </a:cxn>
              <a:cxn ang="0">
                <a:pos x="csX893" y="csY893"/>
              </a:cxn>
              <a:cxn ang="0">
                <a:pos x="csX894" y="csY894"/>
              </a:cxn>
              <a:cxn ang="0">
                <a:pos x="csX895" y="csY895"/>
              </a:cxn>
              <a:cxn ang="0">
                <a:pos x="csX896" y="csY896"/>
              </a:cxn>
              <a:cxn ang="0">
                <a:pos x="csX897" y="csY897"/>
              </a:cxn>
              <a:cxn ang="0">
                <a:pos x="csX898" y="csY898"/>
              </a:cxn>
              <a:cxn ang="0">
                <a:pos x="csX899" y="csY899"/>
              </a:cxn>
              <a:cxn ang="0">
                <a:pos x="csX900" y="csY900"/>
              </a:cxn>
              <a:cxn ang="0">
                <a:pos x="csX901" y="csY901"/>
              </a:cxn>
              <a:cxn ang="0">
                <a:pos x="csX902" y="csY902"/>
              </a:cxn>
              <a:cxn ang="0">
                <a:pos x="csX903" y="csY903"/>
              </a:cxn>
              <a:cxn ang="0">
                <a:pos x="csX904" y="csY904"/>
              </a:cxn>
              <a:cxn ang="0">
                <a:pos x="csX905" y="csY905"/>
              </a:cxn>
              <a:cxn ang="0">
                <a:pos x="csX906" y="csY906"/>
              </a:cxn>
              <a:cxn ang="0">
                <a:pos x="csX907" y="csY907"/>
              </a:cxn>
              <a:cxn ang="0">
                <a:pos x="csX908" y="csY908"/>
              </a:cxn>
              <a:cxn ang="0">
                <a:pos x="csX909" y="csY909"/>
              </a:cxn>
              <a:cxn ang="0">
                <a:pos x="csX910" y="csY910"/>
              </a:cxn>
              <a:cxn ang="0">
                <a:pos x="csX911" y="csY911"/>
              </a:cxn>
              <a:cxn ang="0">
                <a:pos x="csX912" y="csY912"/>
              </a:cxn>
              <a:cxn ang="0">
                <a:pos x="csX913" y="csY913"/>
              </a:cxn>
              <a:cxn ang="0">
                <a:pos x="csX914" y="csY914"/>
              </a:cxn>
              <a:cxn ang="0">
                <a:pos x="csX915" y="csY915"/>
              </a:cxn>
              <a:cxn ang="0">
                <a:pos x="csX916" y="csY916"/>
              </a:cxn>
              <a:cxn ang="0">
                <a:pos x="csX917" y="csY917"/>
              </a:cxn>
              <a:cxn ang="0">
                <a:pos x="csX918" y="csY918"/>
              </a:cxn>
              <a:cxn ang="0">
                <a:pos x="csX919" y="csY919"/>
              </a:cxn>
              <a:cxn ang="0">
                <a:pos x="csX920" y="csY920"/>
              </a:cxn>
              <a:cxn ang="0">
                <a:pos x="csX921" y="csY921"/>
              </a:cxn>
              <a:cxn ang="0">
                <a:pos x="csX922" y="csY922"/>
              </a:cxn>
              <a:cxn ang="0">
                <a:pos x="csX923" y="csY923"/>
              </a:cxn>
              <a:cxn ang="0">
                <a:pos x="csX924" y="csY924"/>
              </a:cxn>
              <a:cxn ang="0">
                <a:pos x="csX925" y="csY925"/>
              </a:cxn>
              <a:cxn ang="0">
                <a:pos x="csX926" y="csY926"/>
              </a:cxn>
              <a:cxn ang="0">
                <a:pos x="csX927" y="csY927"/>
              </a:cxn>
              <a:cxn ang="0">
                <a:pos x="csX928" y="csY928"/>
              </a:cxn>
              <a:cxn ang="0">
                <a:pos x="csX929" y="csY929"/>
              </a:cxn>
              <a:cxn ang="0">
                <a:pos x="csX930" y="csY930"/>
              </a:cxn>
              <a:cxn ang="0">
                <a:pos x="csX931" y="csY931"/>
              </a:cxn>
              <a:cxn ang="0">
                <a:pos x="csX932" y="csY932"/>
              </a:cxn>
              <a:cxn ang="0">
                <a:pos x="csX933" y="csY933"/>
              </a:cxn>
              <a:cxn ang="0">
                <a:pos x="csX934" y="csY934"/>
              </a:cxn>
              <a:cxn ang="0">
                <a:pos x="csX935" y="csY935"/>
              </a:cxn>
              <a:cxn ang="0">
                <a:pos x="csX936" y="csY936"/>
              </a:cxn>
              <a:cxn ang="0">
                <a:pos x="csX937" y="csY937"/>
              </a:cxn>
              <a:cxn ang="0">
                <a:pos x="csX938" y="csY938"/>
              </a:cxn>
              <a:cxn ang="0">
                <a:pos x="csX939" y="csY939"/>
              </a:cxn>
              <a:cxn ang="0">
                <a:pos x="csX940" y="csY940"/>
              </a:cxn>
              <a:cxn ang="0">
                <a:pos x="csX941" y="csY941"/>
              </a:cxn>
              <a:cxn ang="0">
                <a:pos x="csX942" y="csY942"/>
              </a:cxn>
              <a:cxn ang="0">
                <a:pos x="csX943" y="csY943"/>
              </a:cxn>
              <a:cxn ang="0">
                <a:pos x="csX944" y="csY944"/>
              </a:cxn>
              <a:cxn ang="0">
                <a:pos x="csX945" y="csY945"/>
              </a:cxn>
              <a:cxn ang="0">
                <a:pos x="csX946" y="csY946"/>
              </a:cxn>
              <a:cxn ang="0">
                <a:pos x="csX947" y="csY947"/>
              </a:cxn>
              <a:cxn ang="0">
                <a:pos x="csX948" y="csY948"/>
              </a:cxn>
              <a:cxn ang="0">
                <a:pos x="csX949" y="csY949"/>
              </a:cxn>
              <a:cxn ang="0">
                <a:pos x="csX950" y="csY950"/>
              </a:cxn>
              <a:cxn ang="0">
                <a:pos x="csX951" y="csY951"/>
              </a:cxn>
              <a:cxn ang="0">
                <a:pos x="csX952" y="csY952"/>
              </a:cxn>
              <a:cxn ang="0">
                <a:pos x="csX953" y="csY953"/>
              </a:cxn>
              <a:cxn ang="0">
                <a:pos x="csX954" y="csY954"/>
              </a:cxn>
              <a:cxn ang="0">
                <a:pos x="csX955" y="csY955"/>
              </a:cxn>
              <a:cxn ang="0">
                <a:pos x="csX956" y="csY956"/>
              </a:cxn>
              <a:cxn ang="0">
                <a:pos x="csX957" y="csY957"/>
              </a:cxn>
              <a:cxn ang="0">
                <a:pos x="csX958" y="csY958"/>
              </a:cxn>
              <a:cxn ang="0">
                <a:pos x="csX959" y="csY959"/>
              </a:cxn>
              <a:cxn ang="0">
                <a:pos x="csX960" y="csY960"/>
              </a:cxn>
              <a:cxn ang="0">
                <a:pos x="csX961" y="csY961"/>
              </a:cxn>
              <a:cxn ang="0">
                <a:pos x="csX962" y="csY962"/>
              </a:cxn>
              <a:cxn ang="0">
                <a:pos x="csX963" y="csY963"/>
              </a:cxn>
              <a:cxn ang="0">
                <a:pos x="csX964" y="csY964"/>
              </a:cxn>
              <a:cxn ang="0">
                <a:pos x="csX965" y="csY965"/>
              </a:cxn>
              <a:cxn ang="0">
                <a:pos x="csX966" y="csY966"/>
              </a:cxn>
              <a:cxn ang="0">
                <a:pos x="csX967" y="csY967"/>
              </a:cxn>
              <a:cxn ang="0">
                <a:pos x="csX968" y="csY968"/>
              </a:cxn>
              <a:cxn ang="0">
                <a:pos x="csX969" y="csY969"/>
              </a:cxn>
              <a:cxn ang="0">
                <a:pos x="csX970" y="csY970"/>
              </a:cxn>
              <a:cxn ang="0">
                <a:pos x="csX971" y="csY971"/>
              </a:cxn>
              <a:cxn ang="0">
                <a:pos x="csX972" y="csY972"/>
              </a:cxn>
              <a:cxn ang="0">
                <a:pos x="csX973" y="csY973"/>
              </a:cxn>
              <a:cxn ang="0">
                <a:pos x="csX974" y="csY974"/>
              </a:cxn>
              <a:cxn ang="0">
                <a:pos x="csX975" y="csY975"/>
              </a:cxn>
              <a:cxn ang="0">
                <a:pos x="csX976" y="csY976"/>
              </a:cxn>
              <a:cxn ang="0">
                <a:pos x="csX977" y="csY977"/>
              </a:cxn>
              <a:cxn ang="0">
                <a:pos x="csX978" y="csY978"/>
              </a:cxn>
              <a:cxn ang="0">
                <a:pos x="csX979" y="csY979"/>
              </a:cxn>
              <a:cxn ang="0">
                <a:pos x="csX980" y="csY980"/>
              </a:cxn>
              <a:cxn ang="0">
                <a:pos x="csX981" y="csY981"/>
              </a:cxn>
              <a:cxn ang="0">
                <a:pos x="csX982" y="csY982"/>
              </a:cxn>
              <a:cxn ang="0">
                <a:pos x="csX983" y="csY983"/>
              </a:cxn>
              <a:cxn ang="0">
                <a:pos x="csX984" y="csY984"/>
              </a:cxn>
              <a:cxn ang="0">
                <a:pos x="csX985" y="csY985"/>
              </a:cxn>
              <a:cxn ang="0">
                <a:pos x="csX986" y="csY986"/>
              </a:cxn>
              <a:cxn ang="0">
                <a:pos x="csX987" y="csY987"/>
              </a:cxn>
              <a:cxn ang="0">
                <a:pos x="csX988" y="csY988"/>
              </a:cxn>
              <a:cxn ang="0">
                <a:pos x="csX989" y="csY989"/>
              </a:cxn>
              <a:cxn ang="0">
                <a:pos x="csX990" y="csY990"/>
              </a:cxn>
              <a:cxn ang="0">
                <a:pos x="csX991" y="csY991"/>
              </a:cxn>
              <a:cxn ang="0">
                <a:pos x="csX992" y="csY992"/>
              </a:cxn>
              <a:cxn ang="0">
                <a:pos x="csX993" y="csY993"/>
              </a:cxn>
              <a:cxn ang="0">
                <a:pos x="csX994" y="csY994"/>
              </a:cxn>
              <a:cxn ang="0">
                <a:pos x="csX995" y="csY995"/>
              </a:cxn>
              <a:cxn ang="0">
                <a:pos x="csX996" y="csY996"/>
              </a:cxn>
              <a:cxn ang="0">
                <a:pos x="csX997" y="csY997"/>
              </a:cxn>
              <a:cxn ang="0">
                <a:pos x="csX998" y="csY998"/>
              </a:cxn>
              <a:cxn ang="0">
                <a:pos x="csX999" y="csY999"/>
              </a:cxn>
              <a:cxn ang="0">
                <a:pos x="csX1000" y="csY1000"/>
              </a:cxn>
              <a:cxn ang="0">
                <a:pos x="csX1001" y="csY1001"/>
              </a:cxn>
              <a:cxn ang="0">
                <a:pos x="csX1002" y="csY1002"/>
              </a:cxn>
              <a:cxn ang="0">
                <a:pos x="csX1003" y="csY1003"/>
              </a:cxn>
              <a:cxn ang="0">
                <a:pos x="csX1004" y="csY1004"/>
              </a:cxn>
              <a:cxn ang="0">
                <a:pos x="csX1005" y="csY1005"/>
              </a:cxn>
              <a:cxn ang="0">
                <a:pos x="csX1006" y="csY1006"/>
              </a:cxn>
              <a:cxn ang="0">
                <a:pos x="csX1007" y="csY1007"/>
              </a:cxn>
              <a:cxn ang="0">
                <a:pos x="csX1008" y="csY1008"/>
              </a:cxn>
              <a:cxn ang="0">
                <a:pos x="csX1009" y="csY1009"/>
              </a:cxn>
              <a:cxn ang="0">
                <a:pos x="csX1010" y="csY1010"/>
              </a:cxn>
              <a:cxn ang="0">
                <a:pos x="csX1011" y="csY1011"/>
              </a:cxn>
              <a:cxn ang="0">
                <a:pos x="csX1012" y="csY1012"/>
              </a:cxn>
              <a:cxn ang="0">
                <a:pos x="csX1013" y="csY1013"/>
              </a:cxn>
              <a:cxn ang="0">
                <a:pos x="csX1014" y="csY1014"/>
              </a:cxn>
              <a:cxn ang="0">
                <a:pos x="csX1015" y="csY1015"/>
              </a:cxn>
              <a:cxn ang="0">
                <a:pos x="csX1016" y="csY1016"/>
              </a:cxn>
              <a:cxn ang="0">
                <a:pos x="csX1017" y="csY1017"/>
              </a:cxn>
              <a:cxn ang="0">
                <a:pos x="csX1018" y="csY1018"/>
              </a:cxn>
              <a:cxn ang="0">
                <a:pos x="csX1019" y="csY1019"/>
              </a:cxn>
              <a:cxn ang="0">
                <a:pos x="csX1020" y="csY1020"/>
              </a:cxn>
              <a:cxn ang="0">
                <a:pos x="csX1021" y="csY1021"/>
              </a:cxn>
              <a:cxn ang="0">
                <a:pos x="csX1022" y="csY1022"/>
              </a:cxn>
              <a:cxn ang="0">
                <a:pos x="csX1023" y="csY1023"/>
              </a:cxn>
              <a:cxn ang="0">
                <a:pos x="csX1024" y="csY1024"/>
              </a:cxn>
              <a:cxn ang="0">
                <a:pos x="csX1025" y="csY1025"/>
              </a:cxn>
              <a:cxn ang="0">
                <a:pos x="csX1026" y="csY1026"/>
              </a:cxn>
              <a:cxn ang="0">
                <a:pos x="csX1027" y="csY1027"/>
              </a:cxn>
              <a:cxn ang="0">
                <a:pos x="csX1028" y="csY1028"/>
              </a:cxn>
              <a:cxn ang="0">
                <a:pos x="csX1029" y="csY1029"/>
              </a:cxn>
              <a:cxn ang="0">
                <a:pos x="csX1030" y="csY1030"/>
              </a:cxn>
              <a:cxn ang="0">
                <a:pos x="csX1031" y="csY1031"/>
              </a:cxn>
              <a:cxn ang="0">
                <a:pos x="csX1032" y="csY1032"/>
              </a:cxn>
              <a:cxn ang="0">
                <a:pos x="csX1033" y="csY1033"/>
              </a:cxn>
              <a:cxn ang="0">
                <a:pos x="csX1034" y="csY1034"/>
              </a:cxn>
              <a:cxn ang="0">
                <a:pos x="csX1035" y="csY1035"/>
              </a:cxn>
              <a:cxn ang="0">
                <a:pos x="csX1036" y="csY1036"/>
              </a:cxn>
              <a:cxn ang="0">
                <a:pos x="csX1037" y="csY1037"/>
              </a:cxn>
              <a:cxn ang="0">
                <a:pos x="csX1038" y="csY1038"/>
              </a:cxn>
              <a:cxn ang="0">
                <a:pos x="csX1039" y="csY1039"/>
              </a:cxn>
              <a:cxn ang="0">
                <a:pos x="csX1040" y="csY1040"/>
              </a:cxn>
              <a:cxn ang="0">
                <a:pos x="csX1041" y="csY1041"/>
              </a:cxn>
              <a:cxn ang="0">
                <a:pos x="csX1042" y="csY1042"/>
              </a:cxn>
              <a:cxn ang="0">
                <a:pos x="csX1043" y="csY1043"/>
              </a:cxn>
              <a:cxn ang="0">
                <a:pos x="csX1044" y="csY1044"/>
              </a:cxn>
              <a:cxn ang="0">
                <a:pos x="csX1045" y="csY1045"/>
              </a:cxn>
              <a:cxn ang="0">
                <a:pos x="csX1046" y="csY1046"/>
              </a:cxn>
              <a:cxn ang="0">
                <a:pos x="csX1047" y="csY1047"/>
              </a:cxn>
              <a:cxn ang="0">
                <a:pos x="csX1048" y="csY1048"/>
              </a:cxn>
              <a:cxn ang="0">
                <a:pos x="csX1049" y="csY1049"/>
              </a:cxn>
              <a:cxn ang="0">
                <a:pos x="csX1050" y="csY1050"/>
              </a:cxn>
              <a:cxn ang="0">
                <a:pos x="csX1051" y="csY1051"/>
              </a:cxn>
              <a:cxn ang="0">
                <a:pos x="csX1052" y="csY1052"/>
              </a:cxn>
              <a:cxn ang="0">
                <a:pos x="csX1053" y="csY1053"/>
              </a:cxn>
              <a:cxn ang="0">
                <a:pos x="csX1054" y="csY1054"/>
              </a:cxn>
              <a:cxn ang="0">
                <a:pos x="csX1055" y="csY1055"/>
              </a:cxn>
              <a:cxn ang="0">
                <a:pos x="csX1056" y="csY1056"/>
              </a:cxn>
              <a:cxn ang="0">
                <a:pos x="csX1057" y="csY1057"/>
              </a:cxn>
              <a:cxn ang="0">
                <a:pos x="csX1058" y="csY1058"/>
              </a:cxn>
              <a:cxn ang="0">
                <a:pos x="csX1059" y="csY1059"/>
              </a:cxn>
              <a:cxn ang="0">
                <a:pos x="csX1060" y="csY1060"/>
              </a:cxn>
              <a:cxn ang="0">
                <a:pos x="csX1061" y="csY1061"/>
              </a:cxn>
              <a:cxn ang="0">
                <a:pos x="csX1062" y="csY1062"/>
              </a:cxn>
              <a:cxn ang="0">
                <a:pos x="csX1063" y="csY1063"/>
              </a:cxn>
              <a:cxn ang="0">
                <a:pos x="csX1064" y="csY1064"/>
              </a:cxn>
              <a:cxn ang="0">
                <a:pos x="csX1065" y="csY1065"/>
              </a:cxn>
              <a:cxn ang="0">
                <a:pos x="csX1066" y="csY1066"/>
              </a:cxn>
              <a:cxn ang="0">
                <a:pos x="csX1067" y="csY1067"/>
              </a:cxn>
              <a:cxn ang="0">
                <a:pos x="csX1068" y="csY1068"/>
              </a:cxn>
              <a:cxn ang="0">
                <a:pos x="csX1069" y="csY1069"/>
              </a:cxn>
              <a:cxn ang="0">
                <a:pos x="csX1070" y="csY1070"/>
              </a:cxn>
              <a:cxn ang="0">
                <a:pos x="csX1071" y="csY1071"/>
              </a:cxn>
              <a:cxn ang="0">
                <a:pos x="csX1072" y="csY1072"/>
              </a:cxn>
              <a:cxn ang="0">
                <a:pos x="csX1073" y="csY1073"/>
              </a:cxn>
              <a:cxn ang="0">
                <a:pos x="csX1074" y="csY1074"/>
              </a:cxn>
              <a:cxn ang="0">
                <a:pos x="csX1075" y="csY1075"/>
              </a:cxn>
              <a:cxn ang="0">
                <a:pos x="csX1076" y="csY1076"/>
              </a:cxn>
              <a:cxn ang="0">
                <a:pos x="csX1077" y="csY1077"/>
              </a:cxn>
              <a:cxn ang="0">
                <a:pos x="csX1078" y="csY1078"/>
              </a:cxn>
              <a:cxn ang="0">
                <a:pos x="csX1079" y="csY1079"/>
              </a:cxn>
              <a:cxn ang="0">
                <a:pos x="csX1080" y="csY1080"/>
              </a:cxn>
              <a:cxn ang="0">
                <a:pos x="csX1081" y="csY1081"/>
              </a:cxn>
              <a:cxn ang="0">
                <a:pos x="csX1082" y="csY1082"/>
              </a:cxn>
              <a:cxn ang="0">
                <a:pos x="csX1083" y="csY1083"/>
              </a:cxn>
              <a:cxn ang="0">
                <a:pos x="csX1084" y="csY1084"/>
              </a:cxn>
              <a:cxn ang="0">
                <a:pos x="csX1085" y="csY1085"/>
              </a:cxn>
              <a:cxn ang="0">
                <a:pos x="csX1086" y="csY1086"/>
              </a:cxn>
              <a:cxn ang="0">
                <a:pos x="csX1087" y="csY1087"/>
              </a:cxn>
              <a:cxn ang="0">
                <a:pos x="csX1088" y="csY1088"/>
              </a:cxn>
              <a:cxn ang="0">
                <a:pos x="csX1089" y="csY1089"/>
              </a:cxn>
              <a:cxn ang="0">
                <a:pos x="csX1090" y="csY1090"/>
              </a:cxn>
              <a:cxn ang="0">
                <a:pos x="csX1091" y="csY1091"/>
              </a:cxn>
              <a:cxn ang="0">
                <a:pos x="csX1092" y="csY1092"/>
              </a:cxn>
              <a:cxn ang="0">
                <a:pos x="csX1093" y="csY1093"/>
              </a:cxn>
              <a:cxn ang="0">
                <a:pos x="csX1094" y="csY1094"/>
              </a:cxn>
              <a:cxn ang="0">
                <a:pos x="csX1095" y="csY1095"/>
              </a:cxn>
              <a:cxn ang="0">
                <a:pos x="csX1096" y="csY1096"/>
              </a:cxn>
              <a:cxn ang="0">
                <a:pos x="csX1097" y="csY1097"/>
              </a:cxn>
              <a:cxn ang="0">
                <a:pos x="csX1098" y="csY1098"/>
              </a:cxn>
              <a:cxn ang="0">
                <a:pos x="csX1099" y="csY1099"/>
              </a:cxn>
              <a:cxn ang="0">
                <a:pos x="csX1100" y="csY1100"/>
              </a:cxn>
              <a:cxn ang="0">
                <a:pos x="csX1101" y="csY1101"/>
              </a:cxn>
              <a:cxn ang="0">
                <a:pos x="csX1102" y="csY1102"/>
              </a:cxn>
              <a:cxn ang="0">
                <a:pos x="csX1103" y="csY1103"/>
              </a:cxn>
              <a:cxn ang="0">
                <a:pos x="csX1104" y="csY1104"/>
              </a:cxn>
              <a:cxn ang="0">
                <a:pos x="csX1105" y="csY1105"/>
              </a:cxn>
              <a:cxn ang="0">
                <a:pos x="csX1106" y="csY1106"/>
              </a:cxn>
              <a:cxn ang="0">
                <a:pos x="csX1107" y="csY1107"/>
              </a:cxn>
              <a:cxn ang="0">
                <a:pos x="csX1108" y="csY1108"/>
              </a:cxn>
              <a:cxn ang="0">
                <a:pos x="csX1109" y="csY1109"/>
              </a:cxn>
              <a:cxn ang="0">
                <a:pos x="csX1110" y="csY1110"/>
              </a:cxn>
              <a:cxn ang="0">
                <a:pos x="csX1111" y="csY1111"/>
              </a:cxn>
              <a:cxn ang="0">
                <a:pos x="csX1112" y="csY1112"/>
              </a:cxn>
              <a:cxn ang="0">
                <a:pos x="csX1113" y="csY1113"/>
              </a:cxn>
              <a:cxn ang="0">
                <a:pos x="csX1114" y="csY1114"/>
              </a:cxn>
              <a:cxn ang="0">
                <a:pos x="csX1115" y="csY1115"/>
              </a:cxn>
              <a:cxn ang="0">
                <a:pos x="csX1116" y="csY1116"/>
              </a:cxn>
              <a:cxn ang="0">
                <a:pos x="csX1117" y="csY1117"/>
              </a:cxn>
              <a:cxn ang="0">
                <a:pos x="csX1118" y="csY1118"/>
              </a:cxn>
              <a:cxn ang="0">
                <a:pos x="csX1119" y="csY1119"/>
              </a:cxn>
              <a:cxn ang="0">
                <a:pos x="csX1120" y="csY1120"/>
              </a:cxn>
              <a:cxn ang="0">
                <a:pos x="csX1121" y="csY1121"/>
              </a:cxn>
              <a:cxn ang="0">
                <a:pos x="csX1122" y="csY1122"/>
              </a:cxn>
              <a:cxn ang="0">
                <a:pos x="csX1123" y="csY1123"/>
              </a:cxn>
              <a:cxn ang="0">
                <a:pos x="csX1124" y="csY1124"/>
              </a:cxn>
              <a:cxn ang="0">
                <a:pos x="csX1125" y="csY1125"/>
              </a:cxn>
              <a:cxn ang="0">
                <a:pos x="csX1126" y="csY1126"/>
              </a:cxn>
              <a:cxn ang="0">
                <a:pos x="csX1127" y="csY1127"/>
              </a:cxn>
              <a:cxn ang="0">
                <a:pos x="csX1128" y="csY1128"/>
              </a:cxn>
              <a:cxn ang="0">
                <a:pos x="csX1129" y="csY1129"/>
              </a:cxn>
              <a:cxn ang="0">
                <a:pos x="csX1130" y="csY1130"/>
              </a:cxn>
              <a:cxn ang="0">
                <a:pos x="csX1131" y="csY1131"/>
              </a:cxn>
              <a:cxn ang="0">
                <a:pos x="csX1132" y="csY1132"/>
              </a:cxn>
              <a:cxn ang="0">
                <a:pos x="csX1133" y="csY1133"/>
              </a:cxn>
              <a:cxn ang="0">
                <a:pos x="csX1134" y="csY1134"/>
              </a:cxn>
              <a:cxn ang="0">
                <a:pos x="csX1135" y="csY1135"/>
              </a:cxn>
              <a:cxn ang="0">
                <a:pos x="csX1136" y="csY1136"/>
              </a:cxn>
              <a:cxn ang="0">
                <a:pos x="csX1137" y="csY1137"/>
              </a:cxn>
              <a:cxn ang="0">
                <a:pos x="csX1138" y="csY1138"/>
              </a:cxn>
              <a:cxn ang="0">
                <a:pos x="csX1139" y="csY1139"/>
              </a:cxn>
              <a:cxn ang="0">
                <a:pos x="csX1140" y="csY1140"/>
              </a:cxn>
              <a:cxn ang="0">
                <a:pos x="csX1141" y="csY1141"/>
              </a:cxn>
              <a:cxn ang="0">
                <a:pos x="csX1142" y="csY1142"/>
              </a:cxn>
              <a:cxn ang="0">
                <a:pos x="csX1143" y="csY1143"/>
              </a:cxn>
              <a:cxn ang="0">
                <a:pos x="csX1144" y="csY1144"/>
              </a:cxn>
              <a:cxn ang="0">
                <a:pos x="csX1145" y="csY1145"/>
              </a:cxn>
              <a:cxn ang="0">
                <a:pos x="csX1146" y="csY1146"/>
              </a:cxn>
              <a:cxn ang="0">
                <a:pos x="csX1147" y="csY1147"/>
              </a:cxn>
              <a:cxn ang="0">
                <a:pos x="csX1148" y="csY1148"/>
              </a:cxn>
              <a:cxn ang="0">
                <a:pos x="csX1149" y="csY1149"/>
              </a:cxn>
              <a:cxn ang="0">
                <a:pos x="csX1150" y="csY1150"/>
              </a:cxn>
              <a:cxn ang="0">
                <a:pos x="csX1151" y="csY1151"/>
              </a:cxn>
              <a:cxn ang="0">
                <a:pos x="csX1152" y="csY1152"/>
              </a:cxn>
              <a:cxn ang="0">
                <a:pos x="csX1153" y="csY1153"/>
              </a:cxn>
              <a:cxn ang="0">
                <a:pos x="csX1154" y="csY1154"/>
              </a:cxn>
              <a:cxn ang="0">
                <a:pos x="csX1155" y="csY1155"/>
              </a:cxn>
              <a:cxn ang="0">
                <a:pos x="csX1156" y="csY1156"/>
              </a:cxn>
              <a:cxn ang="0">
                <a:pos x="csX1157" y="csY1157"/>
              </a:cxn>
              <a:cxn ang="0">
                <a:pos x="csX1158" y="csY1158"/>
              </a:cxn>
              <a:cxn ang="0">
                <a:pos x="csX1159" y="csY1159"/>
              </a:cxn>
              <a:cxn ang="0">
                <a:pos x="csX1160" y="csY1160"/>
              </a:cxn>
              <a:cxn ang="0">
                <a:pos x="csX1161" y="csY1161"/>
              </a:cxn>
              <a:cxn ang="0">
                <a:pos x="csX1162" y="csY1162"/>
              </a:cxn>
              <a:cxn ang="0">
                <a:pos x="csX1163" y="csY1163"/>
              </a:cxn>
              <a:cxn ang="0">
                <a:pos x="csX1164" y="csY1164"/>
              </a:cxn>
              <a:cxn ang="0">
                <a:pos x="csX1165" y="csY1165"/>
              </a:cxn>
              <a:cxn ang="0">
                <a:pos x="csX1166" y="csY1166"/>
              </a:cxn>
              <a:cxn ang="0">
                <a:pos x="csX1167" y="csY1167"/>
              </a:cxn>
              <a:cxn ang="0">
                <a:pos x="csX1168" y="csY1168"/>
              </a:cxn>
              <a:cxn ang="0">
                <a:pos x="csX1169" y="csY1169"/>
              </a:cxn>
              <a:cxn ang="0">
                <a:pos x="csX1170" y="csY1170"/>
              </a:cxn>
              <a:cxn ang="0">
                <a:pos x="csX1171" y="csY1171"/>
              </a:cxn>
              <a:cxn ang="0">
                <a:pos x="csX1172" y="csY1172"/>
              </a:cxn>
              <a:cxn ang="0">
                <a:pos x="csX1173" y="csY1173"/>
              </a:cxn>
              <a:cxn ang="0">
                <a:pos x="csX1174" y="csY1174"/>
              </a:cxn>
              <a:cxn ang="0">
                <a:pos x="csX1175" y="csY1175"/>
              </a:cxn>
              <a:cxn ang="0">
                <a:pos x="csX1176" y="csY1176"/>
              </a:cxn>
              <a:cxn ang="0">
                <a:pos x="csX1177" y="csY1177"/>
              </a:cxn>
              <a:cxn ang="0">
                <a:pos x="csX1178" y="csY1178"/>
              </a:cxn>
              <a:cxn ang="0">
                <a:pos x="csX1179" y="csY1179"/>
              </a:cxn>
              <a:cxn ang="0">
                <a:pos x="csX1180" y="csY1180"/>
              </a:cxn>
              <a:cxn ang="0">
                <a:pos x="csX1181" y="csY1181"/>
              </a:cxn>
              <a:cxn ang="0">
                <a:pos x="csX1182" y="csY1182"/>
              </a:cxn>
              <a:cxn ang="0">
                <a:pos x="csX1183" y="csY1183"/>
              </a:cxn>
              <a:cxn ang="0">
                <a:pos x="csX1184" y="csY1184"/>
              </a:cxn>
              <a:cxn ang="0">
                <a:pos x="csX1185" y="csY1185"/>
              </a:cxn>
              <a:cxn ang="0">
                <a:pos x="csX1186" y="csY1186"/>
              </a:cxn>
              <a:cxn ang="0">
                <a:pos x="csX1187" y="csY1187"/>
              </a:cxn>
              <a:cxn ang="0">
                <a:pos x="csX1188" y="csY1188"/>
              </a:cxn>
              <a:cxn ang="0">
                <a:pos x="csX1189" y="csY1189"/>
              </a:cxn>
              <a:cxn ang="0">
                <a:pos x="csX1190" y="csY1190"/>
              </a:cxn>
              <a:cxn ang="0">
                <a:pos x="csX1191" y="csY1191"/>
              </a:cxn>
              <a:cxn ang="0">
                <a:pos x="csX1192" y="csY1192"/>
              </a:cxn>
              <a:cxn ang="0">
                <a:pos x="csX1193" y="csY1193"/>
              </a:cxn>
              <a:cxn ang="0">
                <a:pos x="csX1194" y="csY1194"/>
              </a:cxn>
              <a:cxn ang="0">
                <a:pos x="csX1195" y="csY1195"/>
              </a:cxn>
              <a:cxn ang="0">
                <a:pos x="csX1196" y="csY1196"/>
              </a:cxn>
              <a:cxn ang="0">
                <a:pos x="csX1197" y="csY1197"/>
              </a:cxn>
              <a:cxn ang="0">
                <a:pos x="csX1198" y="csY1198"/>
              </a:cxn>
              <a:cxn ang="0">
                <a:pos x="csX1199" y="csY1199"/>
              </a:cxn>
              <a:cxn ang="0">
                <a:pos x="csX1200" y="csY1200"/>
              </a:cxn>
              <a:cxn ang="0">
                <a:pos x="csX1201" y="csY1201"/>
              </a:cxn>
              <a:cxn ang="0">
                <a:pos x="csX1202" y="csY1202"/>
              </a:cxn>
              <a:cxn ang="0">
                <a:pos x="csX1203" y="csY1203"/>
              </a:cxn>
              <a:cxn ang="0">
                <a:pos x="csX1204" y="csY1204"/>
              </a:cxn>
              <a:cxn ang="0">
                <a:pos x="csX1205" y="csY1205"/>
              </a:cxn>
              <a:cxn ang="0">
                <a:pos x="csX1206" y="csY1206"/>
              </a:cxn>
              <a:cxn ang="0">
                <a:pos x="csX1207" y="csY1207"/>
              </a:cxn>
              <a:cxn ang="0">
                <a:pos x="csX1208" y="csY1208"/>
              </a:cxn>
              <a:cxn ang="0">
                <a:pos x="csX1209" y="csY1209"/>
              </a:cxn>
              <a:cxn ang="0">
                <a:pos x="csX1210" y="csY1210"/>
              </a:cxn>
              <a:cxn ang="0">
                <a:pos x="csX1211" y="csY1211"/>
              </a:cxn>
              <a:cxn ang="0">
                <a:pos x="csX1212" y="csY1212"/>
              </a:cxn>
              <a:cxn ang="0">
                <a:pos x="csX1213" y="csY1213"/>
              </a:cxn>
              <a:cxn ang="0">
                <a:pos x="csX1214" y="csY1214"/>
              </a:cxn>
              <a:cxn ang="0">
                <a:pos x="csX1215" y="csY1215"/>
              </a:cxn>
              <a:cxn ang="0">
                <a:pos x="csX1216" y="csY1216"/>
              </a:cxn>
              <a:cxn ang="0">
                <a:pos x="csX1217" y="csY1217"/>
              </a:cxn>
              <a:cxn ang="0">
                <a:pos x="csX1218" y="csY1218"/>
              </a:cxn>
              <a:cxn ang="0">
                <a:pos x="csX1219" y="csY1219"/>
              </a:cxn>
              <a:cxn ang="0">
                <a:pos x="csX1220" y="csY1220"/>
              </a:cxn>
              <a:cxn ang="0">
                <a:pos x="csX1221" y="csY1221"/>
              </a:cxn>
              <a:cxn ang="0">
                <a:pos x="csX1222" y="csY1222"/>
              </a:cxn>
              <a:cxn ang="0">
                <a:pos x="csX1223" y="csY1223"/>
              </a:cxn>
              <a:cxn ang="0">
                <a:pos x="csX1224" y="csY1224"/>
              </a:cxn>
              <a:cxn ang="0">
                <a:pos x="csX1225" y="csY1225"/>
              </a:cxn>
              <a:cxn ang="0">
                <a:pos x="csX1226" y="csY1226"/>
              </a:cxn>
              <a:cxn ang="0">
                <a:pos x="csX1227" y="csY1227"/>
              </a:cxn>
              <a:cxn ang="0">
                <a:pos x="csX1228" y="csY1228"/>
              </a:cxn>
              <a:cxn ang="0">
                <a:pos x="csX1229" y="csY1229"/>
              </a:cxn>
              <a:cxn ang="0">
                <a:pos x="csX1230" y="csY1230"/>
              </a:cxn>
              <a:cxn ang="0">
                <a:pos x="csX1231" y="csY1231"/>
              </a:cxn>
              <a:cxn ang="0">
                <a:pos x="csX1232" y="csY1232"/>
              </a:cxn>
              <a:cxn ang="0">
                <a:pos x="csX1233" y="csY1233"/>
              </a:cxn>
              <a:cxn ang="0">
                <a:pos x="csX1234" y="csY1234"/>
              </a:cxn>
              <a:cxn ang="0">
                <a:pos x="csX1235" y="csY1235"/>
              </a:cxn>
              <a:cxn ang="0">
                <a:pos x="csX1236" y="csY1236"/>
              </a:cxn>
              <a:cxn ang="0">
                <a:pos x="csX1237" y="csY1237"/>
              </a:cxn>
              <a:cxn ang="0">
                <a:pos x="csX1238" y="csY1238"/>
              </a:cxn>
              <a:cxn ang="0">
                <a:pos x="csX1239" y="csY1239"/>
              </a:cxn>
              <a:cxn ang="0">
                <a:pos x="csX1240" y="csY1240"/>
              </a:cxn>
              <a:cxn ang="0">
                <a:pos x="csX1241" y="csY1241"/>
              </a:cxn>
              <a:cxn ang="0">
                <a:pos x="csX1242" y="csY1242"/>
              </a:cxn>
              <a:cxn ang="0">
                <a:pos x="csX1243" y="csY1243"/>
              </a:cxn>
              <a:cxn ang="0">
                <a:pos x="csX1244" y="csY1244"/>
              </a:cxn>
              <a:cxn ang="0">
                <a:pos x="csX1245" y="csY1245"/>
              </a:cxn>
              <a:cxn ang="0">
                <a:pos x="csX1246" y="csY1246"/>
              </a:cxn>
              <a:cxn ang="0">
                <a:pos x="csX1247" y="csY1247"/>
              </a:cxn>
              <a:cxn ang="0">
                <a:pos x="csX1248" y="csY1248"/>
              </a:cxn>
              <a:cxn ang="0">
                <a:pos x="csX1249" y="csY1249"/>
              </a:cxn>
              <a:cxn ang="0">
                <a:pos x="csX1250" y="csY1250"/>
              </a:cxn>
              <a:cxn ang="0">
                <a:pos x="csX1251" y="csY1251"/>
              </a:cxn>
              <a:cxn ang="0">
                <a:pos x="csX1252" y="csY1252"/>
              </a:cxn>
              <a:cxn ang="0">
                <a:pos x="csX1253" y="csY1253"/>
              </a:cxn>
              <a:cxn ang="0">
                <a:pos x="csX1254" y="csY1254"/>
              </a:cxn>
              <a:cxn ang="0">
                <a:pos x="csX1255" y="csY1255"/>
              </a:cxn>
              <a:cxn ang="0">
                <a:pos x="csX1256" y="csY1256"/>
              </a:cxn>
              <a:cxn ang="0">
                <a:pos x="csX1257" y="csY1257"/>
              </a:cxn>
              <a:cxn ang="0">
                <a:pos x="csX1258" y="csY1258"/>
              </a:cxn>
              <a:cxn ang="0">
                <a:pos x="csX1259" y="csY1259"/>
              </a:cxn>
              <a:cxn ang="0">
                <a:pos x="csX1260" y="csY1260"/>
              </a:cxn>
              <a:cxn ang="0">
                <a:pos x="csX1261" y="csY1261"/>
              </a:cxn>
              <a:cxn ang="0">
                <a:pos x="csX1262" y="csY1262"/>
              </a:cxn>
              <a:cxn ang="0">
                <a:pos x="csX1263" y="csY1263"/>
              </a:cxn>
              <a:cxn ang="0">
                <a:pos x="csX1264" y="csY1264"/>
              </a:cxn>
              <a:cxn ang="0">
                <a:pos x="csX1265" y="csY1265"/>
              </a:cxn>
              <a:cxn ang="0">
                <a:pos x="csX1266" y="csY1266"/>
              </a:cxn>
              <a:cxn ang="0">
                <a:pos x="csX1267" y="csY1267"/>
              </a:cxn>
              <a:cxn ang="0">
                <a:pos x="csX1268" y="csY1268"/>
              </a:cxn>
              <a:cxn ang="0">
                <a:pos x="csX1269" y="csY1269"/>
              </a:cxn>
              <a:cxn ang="0">
                <a:pos x="csX1270" y="csY1270"/>
              </a:cxn>
              <a:cxn ang="0">
                <a:pos x="csX1271" y="csY1271"/>
              </a:cxn>
              <a:cxn ang="0">
                <a:pos x="csX1272" y="csY1272"/>
              </a:cxn>
              <a:cxn ang="0">
                <a:pos x="csX1273" y="csY1273"/>
              </a:cxn>
              <a:cxn ang="0">
                <a:pos x="csX1274" y="csY1274"/>
              </a:cxn>
              <a:cxn ang="0">
                <a:pos x="csX1275" y="csY1275"/>
              </a:cxn>
              <a:cxn ang="0">
                <a:pos x="csX1276" y="csY1276"/>
              </a:cxn>
              <a:cxn ang="0">
                <a:pos x="csX1277" y="csY1277"/>
              </a:cxn>
              <a:cxn ang="0">
                <a:pos x="csX1278" y="csY1278"/>
              </a:cxn>
              <a:cxn ang="0">
                <a:pos x="csX1279" y="csY1279"/>
              </a:cxn>
              <a:cxn ang="0">
                <a:pos x="csX1280" y="csY1280"/>
              </a:cxn>
              <a:cxn ang="0">
                <a:pos x="csX1281" y="csY1281"/>
              </a:cxn>
              <a:cxn ang="0">
                <a:pos x="csX1282" y="csY1282"/>
              </a:cxn>
              <a:cxn ang="0">
                <a:pos x="csX1283" y="csY1283"/>
              </a:cxn>
              <a:cxn ang="0">
                <a:pos x="csX1284" y="csY1284"/>
              </a:cxn>
              <a:cxn ang="0">
                <a:pos x="csX1285" y="csY1285"/>
              </a:cxn>
              <a:cxn ang="0">
                <a:pos x="csX1286" y="csY1286"/>
              </a:cxn>
              <a:cxn ang="0">
                <a:pos x="csX1287" y="csY1287"/>
              </a:cxn>
              <a:cxn ang="0">
                <a:pos x="csX1288" y="csY1288"/>
              </a:cxn>
              <a:cxn ang="0">
                <a:pos x="csX1289" y="csY1289"/>
              </a:cxn>
              <a:cxn ang="0">
                <a:pos x="csX1290" y="csY1290"/>
              </a:cxn>
              <a:cxn ang="0">
                <a:pos x="csX1291" y="csY1291"/>
              </a:cxn>
              <a:cxn ang="0">
                <a:pos x="csX1292" y="csY1292"/>
              </a:cxn>
              <a:cxn ang="0">
                <a:pos x="csX1293" y="csY1293"/>
              </a:cxn>
              <a:cxn ang="0">
                <a:pos x="csX1294" y="csY1294"/>
              </a:cxn>
              <a:cxn ang="0">
                <a:pos x="csX1295" y="csY1295"/>
              </a:cxn>
              <a:cxn ang="0">
                <a:pos x="csX1296" y="csY1296"/>
              </a:cxn>
              <a:cxn ang="0">
                <a:pos x="csX1297" y="csY1297"/>
              </a:cxn>
              <a:cxn ang="0">
                <a:pos x="csX1298" y="csY1298"/>
              </a:cxn>
              <a:cxn ang="0">
                <a:pos x="csX1299" y="csY1299"/>
              </a:cxn>
              <a:cxn ang="0">
                <a:pos x="csX1300" y="csY1300"/>
              </a:cxn>
              <a:cxn ang="0">
                <a:pos x="csX1301" y="csY1301"/>
              </a:cxn>
              <a:cxn ang="0">
                <a:pos x="csX1302" y="csY1302"/>
              </a:cxn>
              <a:cxn ang="0">
                <a:pos x="csX1303" y="csY1303"/>
              </a:cxn>
              <a:cxn ang="0">
                <a:pos x="csX1304" y="csY1304"/>
              </a:cxn>
              <a:cxn ang="0">
                <a:pos x="csX1305" y="csY1305"/>
              </a:cxn>
              <a:cxn ang="0">
                <a:pos x="csX1306" y="csY1306"/>
              </a:cxn>
              <a:cxn ang="0">
                <a:pos x="csX1307" y="csY1307"/>
              </a:cxn>
              <a:cxn ang="0">
                <a:pos x="csX1308" y="csY1308"/>
              </a:cxn>
              <a:cxn ang="0">
                <a:pos x="csX1309" y="csY1309"/>
              </a:cxn>
              <a:cxn ang="0">
                <a:pos x="csX1310" y="csY1310"/>
              </a:cxn>
              <a:cxn ang="0">
                <a:pos x="csX1311" y="csY1311"/>
              </a:cxn>
              <a:cxn ang="0">
                <a:pos x="csX1312" y="csY1312"/>
              </a:cxn>
              <a:cxn ang="0">
                <a:pos x="csX1313" y="csY1313"/>
              </a:cxn>
              <a:cxn ang="0">
                <a:pos x="csX1314" y="csY1314"/>
              </a:cxn>
              <a:cxn ang="0">
                <a:pos x="csX1315" y="csY1315"/>
              </a:cxn>
              <a:cxn ang="0">
                <a:pos x="csX1316" y="csY1316"/>
              </a:cxn>
              <a:cxn ang="0">
                <a:pos x="csX1317" y="csY1317"/>
              </a:cxn>
              <a:cxn ang="0">
                <a:pos x="csX1318" y="csY1318"/>
              </a:cxn>
              <a:cxn ang="0">
                <a:pos x="csX1319" y="csY1319"/>
              </a:cxn>
              <a:cxn ang="0">
                <a:pos x="csX1320" y="csY1320"/>
              </a:cxn>
              <a:cxn ang="0">
                <a:pos x="csX1321" y="csY1321"/>
              </a:cxn>
              <a:cxn ang="0">
                <a:pos x="csX1322" y="csY1322"/>
              </a:cxn>
              <a:cxn ang="0">
                <a:pos x="csX1323" y="csY1323"/>
              </a:cxn>
              <a:cxn ang="0">
                <a:pos x="csX1324" y="csY1324"/>
              </a:cxn>
              <a:cxn ang="0">
                <a:pos x="csX1325" y="csY1325"/>
              </a:cxn>
              <a:cxn ang="0">
                <a:pos x="csX1326" y="csY1326"/>
              </a:cxn>
              <a:cxn ang="0">
                <a:pos x="csX1327" y="csY1327"/>
              </a:cxn>
              <a:cxn ang="0">
                <a:pos x="csX1328" y="csY1328"/>
              </a:cxn>
              <a:cxn ang="0">
                <a:pos x="csX1329" y="csY1329"/>
              </a:cxn>
              <a:cxn ang="0">
                <a:pos x="csX1330" y="csY1330"/>
              </a:cxn>
              <a:cxn ang="0">
                <a:pos x="csX1331" y="csY1331"/>
              </a:cxn>
              <a:cxn ang="0">
                <a:pos x="csX1332" y="csY1332"/>
              </a:cxn>
              <a:cxn ang="0">
                <a:pos x="csX1333" y="csY1333"/>
              </a:cxn>
              <a:cxn ang="0">
                <a:pos x="csX1334" y="csY1334"/>
              </a:cxn>
              <a:cxn ang="0">
                <a:pos x="csX1335" y="csY1335"/>
              </a:cxn>
              <a:cxn ang="0">
                <a:pos x="csX1336" y="csY1336"/>
              </a:cxn>
              <a:cxn ang="0">
                <a:pos x="csX1337" y="csY1337"/>
              </a:cxn>
              <a:cxn ang="0">
                <a:pos x="csX1338" y="csY1338"/>
              </a:cxn>
              <a:cxn ang="0">
                <a:pos x="csX1339" y="csY1339"/>
              </a:cxn>
              <a:cxn ang="0">
                <a:pos x="csX1340" y="csY1340"/>
              </a:cxn>
              <a:cxn ang="0">
                <a:pos x="csX1341" y="csY1341"/>
              </a:cxn>
              <a:cxn ang="0">
                <a:pos x="csX1342" y="csY1342"/>
              </a:cxn>
              <a:cxn ang="0">
                <a:pos x="csX1343" y="csY1343"/>
              </a:cxn>
              <a:cxn ang="0">
                <a:pos x="csX1344" y="csY1344"/>
              </a:cxn>
              <a:cxn ang="0">
                <a:pos x="csX1345" y="csY1345"/>
              </a:cxn>
              <a:cxn ang="0">
                <a:pos x="csX1346" y="csY1346"/>
              </a:cxn>
              <a:cxn ang="0">
                <a:pos x="csX1347" y="csY1347"/>
              </a:cxn>
              <a:cxn ang="0">
                <a:pos x="csX1348" y="csY1348"/>
              </a:cxn>
              <a:cxn ang="0">
                <a:pos x="csX1349" y="csY1349"/>
              </a:cxn>
              <a:cxn ang="0">
                <a:pos x="csX1350" y="csY1350"/>
              </a:cxn>
              <a:cxn ang="0">
                <a:pos x="csX1351" y="csY1351"/>
              </a:cxn>
              <a:cxn ang="0">
                <a:pos x="csX1352" y="csY1352"/>
              </a:cxn>
              <a:cxn ang="0">
                <a:pos x="csX1353" y="csY1353"/>
              </a:cxn>
              <a:cxn ang="0">
                <a:pos x="csX1354" y="csY1354"/>
              </a:cxn>
              <a:cxn ang="0">
                <a:pos x="csX1355" y="csY1355"/>
              </a:cxn>
              <a:cxn ang="0">
                <a:pos x="csX1356" y="csY1356"/>
              </a:cxn>
              <a:cxn ang="0">
                <a:pos x="csX1357" y="csY1357"/>
              </a:cxn>
              <a:cxn ang="0">
                <a:pos x="csX1358" y="csY1358"/>
              </a:cxn>
              <a:cxn ang="0">
                <a:pos x="csX1359" y="csY1359"/>
              </a:cxn>
              <a:cxn ang="0">
                <a:pos x="csX1360" y="csY1360"/>
              </a:cxn>
              <a:cxn ang="0">
                <a:pos x="csX1361" y="csY1361"/>
              </a:cxn>
              <a:cxn ang="0">
                <a:pos x="csX1362" y="csY1362"/>
              </a:cxn>
              <a:cxn ang="0">
                <a:pos x="csX1363" y="csY1363"/>
              </a:cxn>
              <a:cxn ang="0">
                <a:pos x="csX1364" y="csY1364"/>
              </a:cxn>
              <a:cxn ang="0">
                <a:pos x="csX1365" y="csY1365"/>
              </a:cxn>
              <a:cxn ang="0">
                <a:pos x="csX1366" y="csY1366"/>
              </a:cxn>
              <a:cxn ang="0">
                <a:pos x="csX1367" y="csY1367"/>
              </a:cxn>
              <a:cxn ang="0">
                <a:pos x="csX1368" y="csY1368"/>
              </a:cxn>
              <a:cxn ang="0">
                <a:pos x="csX1369" y="csY1369"/>
              </a:cxn>
              <a:cxn ang="0">
                <a:pos x="csX1370" y="csY1370"/>
              </a:cxn>
              <a:cxn ang="0">
                <a:pos x="csX1371" y="csY1371"/>
              </a:cxn>
              <a:cxn ang="0">
                <a:pos x="csX1372" y="csY1372"/>
              </a:cxn>
              <a:cxn ang="0">
                <a:pos x="csX1373" y="csY1373"/>
              </a:cxn>
              <a:cxn ang="0">
                <a:pos x="csX1374" y="csY1374"/>
              </a:cxn>
              <a:cxn ang="0">
                <a:pos x="csX1375" y="csY1375"/>
              </a:cxn>
              <a:cxn ang="0">
                <a:pos x="csX1376" y="csY1376"/>
              </a:cxn>
              <a:cxn ang="0">
                <a:pos x="csX1377" y="csY1377"/>
              </a:cxn>
              <a:cxn ang="0">
                <a:pos x="csX1378" y="csY1378"/>
              </a:cxn>
              <a:cxn ang="0">
                <a:pos x="csX1379" y="csY1379"/>
              </a:cxn>
              <a:cxn ang="0">
                <a:pos x="csX1380" y="csY1380"/>
              </a:cxn>
              <a:cxn ang="0">
                <a:pos x="csX1381" y="csY1381"/>
              </a:cxn>
              <a:cxn ang="0">
                <a:pos x="csX1382" y="csY1382"/>
              </a:cxn>
              <a:cxn ang="0">
                <a:pos x="csX1383" y="csY1383"/>
              </a:cxn>
              <a:cxn ang="0">
                <a:pos x="csX1384" y="csY1384"/>
              </a:cxn>
              <a:cxn ang="0">
                <a:pos x="csX1385" y="csY1385"/>
              </a:cxn>
              <a:cxn ang="0">
                <a:pos x="csX1386" y="csY1386"/>
              </a:cxn>
              <a:cxn ang="0">
                <a:pos x="csX1387" y="csY1387"/>
              </a:cxn>
              <a:cxn ang="0">
                <a:pos x="csX1388" y="csY1388"/>
              </a:cxn>
              <a:cxn ang="0">
                <a:pos x="csX1389" y="csY1389"/>
              </a:cxn>
              <a:cxn ang="0">
                <a:pos x="csX1390" y="csY1390"/>
              </a:cxn>
              <a:cxn ang="0">
                <a:pos x="csX1391" y="csY1391"/>
              </a:cxn>
              <a:cxn ang="0">
                <a:pos x="csX1392" y="csY1392"/>
              </a:cxn>
              <a:cxn ang="0">
                <a:pos x="csX1393" y="csY1393"/>
              </a:cxn>
              <a:cxn ang="0">
                <a:pos x="csX1394" y="csY1394"/>
              </a:cxn>
              <a:cxn ang="0">
                <a:pos x="csX1395" y="csY1395"/>
              </a:cxn>
              <a:cxn ang="0">
                <a:pos x="csX1396" y="csY1396"/>
              </a:cxn>
              <a:cxn ang="0">
                <a:pos x="csX1397" y="csY1397"/>
              </a:cxn>
              <a:cxn ang="0">
                <a:pos x="csX1398" y="csY1398"/>
              </a:cxn>
              <a:cxn ang="0">
                <a:pos x="csX1399" y="csY1399"/>
              </a:cxn>
              <a:cxn ang="0">
                <a:pos x="csX1400" y="csY1400"/>
              </a:cxn>
              <a:cxn ang="0">
                <a:pos x="csX1401" y="csY1401"/>
              </a:cxn>
              <a:cxn ang="0">
                <a:pos x="csX1402" y="csY1402"/>
              </a:cxn>
              <a:cxn ang="0">
                <a:pos x="csX1403" y="csY1403"/>
              </a:cxn>
              <a:cxn ang="0">
                <a:pos x="csX1404" y="csY1404"/>
              </a:cxn>
              <a:cxn ang="0">
                <a:pos x="csX1405" y="csY1405"/>
              </a:cxn>
              <a:cxn ang="0">
                <a:pos x="csX1406" y="csY1406"/>
              </a:cxn>
              <a:cxn ang="0">
                <a:pos x="csX1407" y="csY1407"/>
              </a:cxn>
              <a:cxn ang="0">
                <a:pos x="csX1408" y="csY1408"/>
              </a:cxn>
              <a:cxn ang="0">
                <a:pos x="csX1409" y="csY1409"/>
              </a:cxn>
              <a:cxn ang="0">
                <a:pos x="csX1410" y="csY1410"/>
              </a:cxn>
              <a:cxn ang="0">
                <a:pos x="csX1411" y="csY1411"/>
              </a:cxn>
              <a:cxn ang="0">
                <a:pos x="csX1412" y="csY1412"/>
              </a:cxn>
              <a:cxn ang="0">
                <a:pos x="csX1413" y="csY1413"/>
              </a:cxn>
              <a:cxn ang="0">
                <a:pos x="csX1414" y="csY1414"/>
              </a:cxn>
              <a:cxn ang="0">
                <a:pos x="csX1415" y="csY1415"/>
              </a:cxn>
              <a:cxn ang="0">
                <a:pos x="csX1416" y="csY1416"/>
              </a:cxn>
              <a:cxn ang="0">
                <a:pos x="csX1417" y="csY1417"/>
              </a:cxn>
              <a:cxn ang="0">
                <a:pos x="csX1418" y="csY1418"/>
              </a:cxn>
              <a:cxn ang="0">
                <a:pos x="csX1419" y="csY1419"/>
              </a:cxn>
              <a:cxn ang="0">
                <a:pos x="csX1420" y="csY1420"/>
              </a:cxn>
              <a:cxn ang="0">
                <a:pos x="csX1421" y="csY1421"/>
              </a:cxn>
              <a:cxn ang="0">
                <a:pos x="csX1422" y="csY1422"/>
              </a:cxn>
              <a:cxn ang="0">
                <a:pos x="csX1423" y="csY1423"/>
              </a:cxn>
              <a:cxn ang="0">
                <a:pos x="csX1424" y="csY1424"/>
              </a:cxn>
              <a:cxn ang="0">
                <a:pos x="csX1425" y="csY1425"/>
              </a:cxn>
              <a:cxn ang="0">
                <a:pos x="csX1426" y="csY1426"/>
              </a:cxn>
              <a:cxn ang="0">
                <a:pos x="csX1427" y="csY1427"/>
              </a:cxn>
              <a:cxn ang="0">
                <a:pos x="csX1428" y="csY1428"/>
              </a:cxn>
              <a:cxn ang="0">
                <a:pos x="csX1429" y="csY1429"/>
              </a:cxn>
              <a:cxn ang="0">
                <a:pos x="csX1430" y="csY1430"/>
              </a:cxn>
              <a:cxn ang="0">
                <a:pos x="csX1431" y="csY1431"/>
              </a:cxn>
              <a:cxn ang="0">
                <a:pos x="csX1432" y="csY1432"/>
              </a:cxn>
              <a:cxn ang="0">
                <a:pos x="csX1433" y="csY1433"/>
              </a:cxn>
              <a:cxn ang="0">
                <a:pos x="csX1434" y="csY1434"/>
              </a:cxn>
              <a:cxn ang="0">
                <a:pos x="csX1435" y="csY1435"/>
              </a:cxn>
              <a:cxn ang="0">
                <a:pos x="csX1436" y="csY1436"/>
              </a:cxn>
              <a:cxn ang="0">
                <a:pos x="csX1437" y="csY1437"/>
              </a:cxn>
              <a:cxn ang="0">
                <a:pos x="csX1438" y="csY1438"/>
              </a:cxn>
              <a:cxn ang="0">
                <a:pos x="csX1439" y="csY1439"/>
              </a:cxn>
              <a:cxn ang="0">
                <a:pos x="csX1440" y="csY1440"/>
              </a:cxn>
              <a:cxn ang="0">
                <a:pos x="csX1441" y="csY1441"/>
              </a:cxn>
              <a:cxn ang="0">
                <a:pos x="csX1442" y="csY1442"/>
              </a:cxn>
              <a:cxn ang="0">
                <a:pos x="csX1443" y="csY1443"/>
              </a:cxn>
              <a:cxn ang="0">
                <a:pos x="csX1444" y="csY1444"/>
              </a:cxn>
              <a:cxn ang="0">
                <a:pos x="csX1445" y="csY1445"/>
              </a:cxn>
              <a:cxn ang="0">
                <a:pos x="csX1446" y="csY1446"/>
              </a:cxn>
              <a:cxn ang="0">
                <a:pos x="csX1447" y="csY1447"/>
              </a:cxn>
              <a:cxn ang="0">
                <a:pos x="csX1448" y="csY1448"/>
              </a:cxn>
              <a:cxn ang="0">
                <a:pos x="csX1449" y="csY1449"/>
              </a:cxn>
              <a:cxn ang="0">
                <a:pos x="csX1450" y="csY1450"/>
              </a:cxn>
              <a:cxn ang="0">
                <a:pos x="csX1451" y="csY1451"/>
              </a:cxn>
              <a:cxn ang="0">
                <a:pos x="csX1452" y="csY1452"/>
              </a:cxn>
              <a:cxn ang="0">
                <a:pos x="csX1453" y="csY1453"/>
              </a:cxn>
              <a:cxn ang="0">
                <a:pos x="csX1454" y="csY1454"/>
              </a:cxn>
              <a:cxn ang="0">
                <a:pos x="csX1455" y="csY1455"/>
              </a:cxn>
              <a:cxn ang="0">
                <a:pos x="csX1456" y="csY1456"/>
              </a:cxn>
              <a:cxn ang="0">
                <a:pos x="csX1457" y="csY1457"/>
              </a:cxn>
              <a:cxn ang="0">
                <a:pos x="csX1458" y="csY1458"/>
              </a:cxn>
              <a:cxn ang="0">
                <a:pos x="csX1459" y="csY1459"/>
              </a:cxn>
              <a:cxn ang="0">
                <a:pos x="csX1460" y="csY1460"/>
              </a:cxn>
              <a:cxn ang="0">
                <a:pos x="csX1461" y="csY1461"/>
              </a:cxn>
              <a:cxn ang="0">
                <a:pos x="csX1462" y="csY1462"/>
              </a:cxn>
              <a:cxn ang="0">
                <a:pos x="csX1463" y="csY1463"/>
              </a:cxn>
              <a:cxn ang="0">
                <a:pos x="csX1464" y="csY1464"/>
              </a:cxn>
              <a:cxn ang="0">
                <a:pos x="csX1465" y="csY1465"/>
              </a:cxn>
              <a:cxn ang="0">
                <a:pos x="csX1466" y="csY1466"/>
              </a:cxn>
              <a:cxn ang="0">
                <a:pos x="csX1467" y="csY1467"/>
              </a:cxn>
              <a:cxn ang="0">
                <a:pos x="csX1468" y="csY1468"/>
              </a:cxn>
              <a:cxn ang="0">
                <a:pos x="csX1469" y="csY1469"/>
              </a:cxn>
              <a:cxn ang="0">
                <a:pos x="csX1470" y="csY1470"/>
              </a:cxn>
              <a:cxn ang="0">
                <a:pos x="csX1471" y="csY1471"/>
              </a:cxn>
              <a:cxn ang="0">
                <a:pos x="csX1472" y="csY1472"/>
              </a:cxn>
              <a:cxn ang="0">
                <a:pos x="csX1473" y="csY1473"/>
              </a:cxn>
              <a:cxn ang="0">
                <a:pos x="csX1474" y="csY1474"/>
              </a:cxn>
              <a:cxn ang="0">
                <a:pos x="csX1475" y="csY1475"/>
              </a:cxn>
              <a:cxn ang="0">
                <a:pos x="csX1476" y="csY1476"/>
              </a:cxn>
              <a:cxn ang="0">
                <a:pos x="csX1477" y="csY1477"/>
              </a:cxn>
              <a:cxn ang="0">
                <a:pos x="csX1478" y="csY1478"/>
              </a:cxn>
              <a:cxn ang="0">
                <a:pos x="csX1479" y="csY1479"/>
              </a:cxn>
              <a:cxn ang="0">
                <a:pos x="csX1480" y="csY1480"/>
              </a:cxn>
              <a:cxn ang="0">
                <a:pos x="csX1481" y="csY1481"/>
              </a:cxn>
              <a:cxn ang="0">
                <a:pos x="csX1482" y="csY1482"/>
              </a:cxn>
              <a:cxn ang="0">
                <a:pos x="csX1483" y="csY1483"/>
              </a:cxn>
              <a:cxn ang="0">
                <a:pos x="csX1484" y="csY1484"/>
              </a:cxn>
              <a:cxn ang="0">
                <a:pos x="csX1485" y="csY1485"/>
              </a:cxn>
              <a:cxn ang="0">
                <a:pos x="csX1486" y="csY1486"/>
              </a:cxn>
              <a:cxn ang="0">
                <a:pos x="csX1487" y="csY1487"/>
              </a:cxn>
              <a:cxn ang="0">
                <a:pos x="csX1488" y="csY1488"/>
              </a:cxn>
              <a:cxn ang="0">
                <a:pos x="csX1489" y="csY1489"/>
              </a:cxn>
              <a:cxn ang="0">
                <a:pos x="csX1490" y="csY1490"/>
              </a:cxn>
              <a:cxn ang="0">
                <a:pos x="csX1491" y="csY1491"/>
              </a:cxn>
              <a:cxn ang="0">
                <a:pos x="csX1492" y="csY1492"/>
              </a:cxn>
              <a:cxn ang="0">
                <a:pos x="csX1493" y="csY1493"/>
              </a:cxn>
              <a:cxn ang="0">
                <a:pos x="csX1494" y="csY1494"/>
              </a:cxn>
              <a:cxn ang="0">
                <a:pos x="csX1495" y="csY1495"/>
              </a:cxn>
              <a:cxn ang="0">
                <a:pos x="csX1496" y="csY1496"/>
              </a:cxn>
              <a:cxn ang="0">
                <a:pos x="csX1497" y="csY1497"/>
              </a:cxn>
              <a:cxn ang="0">
                <a:pos x="csX1498" y="csY1498"/>
              </a:cxn>
              <a:cxn ang="0">
                <a:pos x="csX1499" y="csY1499"/>
              </a:cxn>
              <a:cxn ang="0">
                <a:pos x="csX1500" y="csY1500"/>
              </a:cxn>
              <a:cxn ang="0">
                <a:pos x="csX1501" y="csY1501"/>
              </a:cxn>
              <a:cxn ang="0">
                <a:pos x="csX1502" y="csY1502"/>
              </a:cxn>
              <a:cxn ang="0">
                <a:pos x="csX1503" y="csY1503"/>
              </a:cxn>
              <a:cxn ang="0">
                <a:pos x="csX1504" y="csY1504"/>
              </a:cxn>
              <a:cxn ang="0">
                <a:pos x="csX1505" y="csY1505"/>
              </a:cxn>
              <a:cxn ang="0">
                <a:pos x="csX1506" y="csY1506"/>
              </a:cxn>
              <a:cxn ang="0">
                <a:pos x="csX1507" y="csY1507"/>
              </a:cxn>
              <a:cxn ang="0">
                <a:pos x="csX1508" y="csY1508"/>
              </a:cxn>
              <a:cxn ang="0">
                <a:pos x="csX1509" y="csY1509"/>
              </a:cxn>
              <a:cxn ang="0">
                <a:pos x="csX1510" y="csY1510"/>
              </a:cxn>
              <a:cxn ang="0">
                <a:pos x="csX1511" y="csY1511"/>
              </a:cxn>
              <a:cxn ang="0">
                <a:pos x="csX1512" y="csY1512"/>
              </a:cxn>
              <a:cxn ang="0">
                <a:pos x="csX1513" y="csY1513"/>
              </a:cxn>
              <a:cxn ang="0">
                <a:pos x="csX1514" y="csY1514"/>
              </a:cxn>
              <a:cxn ang="0">
                <a:pos x="csX1515" y="csY1515"/>
              </a:cxn>
              <a:cxn ang="0">
                <a:pos x="csX1516" y="csY1516"/>
              </a:cxn>
              <a:cxn ang="0">
                <a:pos x="csX1517" y="csY1517"/>
              </a:cxn>
              <a:cxn ang="0">
                <a:pos x="csX1518" y="csY1518"/>
              </a:cxn>
              <a:cxn ang="0">
                <a:pos x="csX1519" y="csY1519"/>
              </a:cxn>
              <a:cxn ang="0">
                <a:pos x="csX1520" y="csY1520"/>
              </a:cxn>
              <a:cxn ang="0">
                <a:pos x="csX1521" y="csY1521"/>
              </a:cxn>
              <a:cxn ang="0">
                <a:pos x="csX1522" y="csY1522"/>
              </a:cxn>
              <a:cxn ang="0">
                <a:pos x="csX1523" y="csY1523"/>
              </a:cxn>
              <a:cxn ang="0">
                <a:pos x="csX1524" y="csY1524"/>
              </a:cxn>
              <a:cxn ang="0">
                <a:pos x="csX1525" y="csY1525"/>
              </a:cxn>
              <a:cxn ang="0">
                <a:pos x="csX1526" y="csY1526"/>
              </a:cxn>
              <a:cxn ang="0">
                <a:pos x="csX1527" y="csY1527"/>
              </a:cxn>
              <a:cxn ang="0">
                <a:pos x="csX1528" y="csY1528"/>
              </a:cxn>
              <a:cxn ang="0">
                <a:pos x="csX1529" y="csY1529"/>
              </a:cxn>
              <a:cxn ang="0">
                <a:pos x="csX1530" y="csY1530"/>
              </a:cxn>
              <a:cxn ang="0">
                <a:pos x="csX1531" y="csY1531"/>
              </a:cxn>
              <a:cxn ang="0">
                <a:pos x="csX1532" y="csY1532"/>
              </a:cxn>
              <a:cxn ang="0">
                <a:pos x="csX1533" y="csY1533"/>
              </a:cxn>
              <a:cxn ang="0">
                <a:pos x="csX1534" y="csY1534"/>
              </a:cxn>
              <a:cxn ang="0">
                <a:pos x="csX1535" y="csY1535"/>
              </a:cxn>
              <a:cxn ang="0">
                <a:pos x="csX1536" y="csY1536"/>
              </a:cxn>
              <a:cxn ang="0">
                <a:pos x="csX1537" y="csY1537"/>
              </a:cxn>
              <a:cxn ang="0">
                <a:pos x="csX1538" y="csY1538"/>
              </a:cxn>
              <a:cxn ang="0">
                <a:pos x="csX1539" y="csY1539"/>
              </a:cxn>
              <a:cxn ang="0">
                <a:pos x="csX1540" y="csY1540"/>
              </a:cxn>
              <a:cxn ang="0">
                <a:pos x="csX1541" y="csY1541"/>
              </a:cxn>
              <a:cxn ang="0">
                <a:pos x="csX1542" y="csY1542"/>
              </a:cxn>
              <a:cxn ang="0">
                <a:pos x="csX1543" y="csY1543"/>
              </a:cxn>
              <a:cxn ang="0">
                <a:pos x="csX1544" y="csY1544"/>
              </a:cxn>
              <a:cxn ang="0">
                <a:pos x="csX1545" y="csY1545"/>
              </a:cxn>
              <a:cxn ang="0">
                <a:pos x="csX1546" y="csY1546"/>
              </a:cxn>
              <a:cxn ang="0">
                <a:pos x="csX1547" y="csY1547"/>
              </a:cxn>
              <a:cxn ang="0">
                <a:pos x="csX1548" y="csY1548"/>
              </a:cxn>
              <a:cxn ang="0">
                <a:pos x="csX1549" y="csY1549"/>
              </a:cxn>
              <a:cxn ang="0">
                <a:pos x="csX1550" y="csY1550"/>
              </a:cxn>
              <a:cxn ang="0">
                <a:pos x="csX1551" y="csY1551"/>
              </a:cxn>
              <a:cxn ang="0">
                <a:pos x="csX1552" y="csY1552"/>
              </a:cxn>
              <a:cxn ang="0">
                <a:pos x="csX1553" y="csY1553"/>
              </a:cxn>
              <a:cxn ang="0">
                <a:pos x="csX1554" y="csY1554"/>
              </a:cxn>
              <a:cxn ang="0">
                <a:pos x="csX1555" y="csY1555"/>
              </a:cxn>
              <a:cxn ang="0">
                <a:pos x="csX1556" y="csY1556"/>
              </a:cxn>
              <a:cxn ang="0">
                <a:pos x="csX1557" y="csY1557"/>
              </a:cxn>
              <a:cxn ang="0">
                <a:pos x="csX1558" y="csY1558"/>
              </a:cxn>
              <a:cxn ang="0">
                <a:pos x="csX1559" y="csY1559"/>
              </a:cxn>
              <a:cxn ang="0">
                <a:pos x="csX1560" y="csY1560"/>
              </a:cxn>
              <a:cxn ang="0">
                <a:pos x="csX1561" y="csY1561"/>
              </a:cxn>
              <a:cxn ang="0">
                <a:pos x="csX1562" y="csY1562"/>
              </a:cxn>
              <a:cxn ang="0">
                <a:pos x="csX1563" y="csY1563"/>
              </a:cxn>
              <a:cxn ang="0">
                <a:pos x="csX1564" y="csY1564"/>
              </a:cxn>
              <a:cxn ang="0">
                <a:pos x="csX1565" y="csY1565"/>
              </a:cxn>
              <a:cxn ang="0">
                <a:pos x="csX1566" y="csY1566"/>
              </a:cxn>
              <a:cxn ang="0">
                <a:pos x="csX1567" y="csY1567"/>
              </a:cxn>
              <a:cxn ang="0">
                <a:pos x="csX1568" y="csY1568"/>
              </a:cxn>
              <a:cxn ang="0">
                <a:pos x="csX1569" y="csY1569"/>
              </a:cxn>
              <a:cxn ang="0">
                <a:pos x="csX1570" y="csY1570"/>
              </a:cxn>
              <a:cxn ang="0">
                <a:pos x="csX1571" y="csY1571"/>
              </a:cxn>
              <a:cxn ang="0">
                <a:pos x="csX1572" y="csY1572"/>
              </a:cxn>
              <a:cxn ang="0">
                <a:pos x="csX1573" y="csY1573"/>
              </a:cxn>
              <a:cxn ang="0">
                <a:pos x="csX1574" y="csY1574"/>
              </a:cxn>
              <a:cxn ang="0">
                <a:pos x="csX1575" y="csY1575"/>
              </a:cxn>
              <a:cxn ang="0">
                <a:pos x="csX1576" y="csY1576"/>
              </a:cxn>
              <a:cxn ang="0">
                <a:pos x="csX1577" y="csY1577"/>
              </a:cxn>
              <a:cxn ang="0">
                <a:pos x="csX1578" y="csY1578"/>
              </a:cxn>
              <a:cxn ang="0">
                <a:pos x="csX1579" y="csY1579"/>
              </a:cxn>
              <a:cxn ang="0">
                <a:pos x="csX1580" y="csY1580"/>
              </a:cxn>
              <a:cxn ang="0">
                <a:pos x="csX1581" y="csY1581"/>
              </a:cxn>
              <a:cxn ang="0">
                <a:pos x="csX1582" y="csY1582"/>
              </a:cxn>
              <a:cxn ang="0">
                <a:pos x="csX1583" y="csY1583"/>
              </a:cxn>
              <a:cxn ang="0">
                <a:pos x="csX1584" y="csY1584"/>
              </a:cxn>
              <a:cxn ang="0">
                <a:pos x="csX1585" y="csY1585"/>
              </a:cxn>
              <a:cxn ang="0">
                <a:pos x="csX1586" y="csY1586"/>
              </a:cxn>
              <a:cxn ang="0">
                <a:pos x="csX1587" y="csY1587"/>
              </a:cxn>
              <a:cxn ang="0">
                <a:pos x="csX1588" y="csY1588"/>
              </a:cxn>
              <a:cxn ang="0">
                <a:pos x="csX1589" y="csY1589"/>
              </a:cxn>
              <a:cxn ang="0">
                <a:pos x="csX1590" y="csY1590"/>
              </a:cxn>
              <a:cxn ang="0">
                <a:pos x="csX1591" y="csY1591"/>
              </a:cxn>
              <a:cxn ang="0">
                <a:pos x="csX1592" y="csY1592"/>
              </a:cxn>
              <a:cxn ang="0">
                <a:pos x="csX1593" y="csY1593"/>
              </a:cxn>
              <a:cxn ang="0">
                <a:pos x="csX1594" y="csY1594"/>
              </a:cxn>
              <a:cxn ang="0">
                <a:pos x="csX1595" y="csY1595"/>
              </a:cxn>
              <a:cxn ang="0">
                <a:pos x="csX1596" y="csY1596"/>
              </a:cxn>
              <a:cxn ang="0">
                <a:pos x="csX1597" y="csY1597"/>
              </a:cxn>
              <a:cxn ang="0">
                <a:pos x="csX1598" y="csY1598"/>
              </a:cxn>
              <a:cxn ang="0">
                <a:pos x="csX1599" y="csY1599"/>
              </a:cxn>
              <a:cxn ang="0">
                <a:pos x="csX1600" y="csY1600"/>
              </a:cxn>
              <a:cxn ang="0">
                <a:pos x="csX1601" y="csY1601"/>
              </a:cxn>
              <a:cxn ang="0">
                <a:pos x="csX1602" y="csY1602"/>
              </a:cxn>
              <a:cxn ang="0">
                <a:pos x="csX1603" y="csY1603"/>
              </a:cxn>
              <a:cxn ang="0">
                <a:pos x="csX1604" y="csY1604"/>
              </a:cxn>
              <a:cxn ang="0">
                <a:pos x="csX1605" y="csY1605"/>
              </a:cxn>
              <a:cxn ang="0">
                <a:pos x="csX1606" y="csY1606"/>
              </a:cxn>
              <a:cxn ang="0">
                <a:pos x="csX1607" y="csY1607"/>
              </a:cxn>
              <a:cxn ang="0">
                <a:pos x="csX1608" y="csY1608"/>
              </a:cxn>
              <a:cxn ang="0">
                <a:pos x="csX1609" y="csY1609"/>
              </a:cxn>
              <a:cxn ang="0">
                <a:pos x="csX1610" y="csY1610"/>
              </a:cxn>
              <a:cxn ang="0">
                <a:pos x="csX1611" y="csY1611"/>
              </a:cxn>
              <a:cxn ang="0">
                <a:pos x="csX1612" y="csY1612"/>
              </a:cxn>
              <a:cxn ang="0">
                <a:pos x="csX1613" y="csY1613"/>
              </a:cxn>
              <a:cxn ang="0">
                <a:pos x="csX1614" y="csY1614"/>
              </a:cxn>
              <a:cxn ang="0">
                <a:pos x="csX1615" y="csY1615"/>
              </a:cxn>
              <a:cxn ang="0">
                <a:pos x="csX1616" y="csY1616"/>
              </a:cxn>
              <a:cxn ang="0">
                <a:pos x="csX1617" y="csY1617"/>
              </a:cxn>
              <a:cxn ang="0">
                <a:pos x="csX1618" y="csY1618"/>
              </a:cxn>
              <a:cxn ang="0">
                <a:pos x="csX1619" y="csY1619"/>
              </a:cxn>
              <a:cxn ang="0">
                <a:pos x="csX1620" y="csY1620"/>
              </a:cxn>
              <a:cxn ang="0">
                <a:pos x="csX1621" y="csY1621"/>
              </a:cxn>
              <a:cxn ang="0">
                <a:pos x="csX1622" y="csY1622"/>
              </a:cxn>
              <a:cxn ang="0">
                <a:pos x="csX1623" y="csY1623"/>
              </a:cxn>
              <a:cxn ang="0">
                <a:pos x="csX1624" y="csY1624"/>
              </a:cxn>
              <a:cxn ang="0">
                <a:pos x="csX1625" y="csY1625"/>
              </a:cxn>
              <a:cxn ang="0">
                <a:pos x="csX1626" y="csY1626"/>
              </a:cxn>
              <a:cxn ang="0">
                <a:pos x="csX1627" y="csY1627"/>
              </a:cxn>
              <a:cxn ang="0">
                <a:pos x="csX1628" y="csY1628"/>
              </a:cxn>
              <a:cxn ang="0">
                <a:pos x="csX1629" y="csY1629"/>
              </a:cxn>
              <a:cxn ang="0">
                <a:pos x="csX1630" y="csY1630"/>
              </a:cxn>
              <a:cxn ang="0">
                <a:pos x="csX1631" y="csY1631"/>
              </a:cxn>
              <a:cxn ang="0">
                <a:pos x="csX1632" y="csY1632"/>
              </a:cxn>
              <a:cxn ang="0">
                <a:pos x="csX1633" y="csY1633"/>
              </a:cxn>
              <a:cxn ang="0">
                <a:pos x="csX1634" y="csY1634"/>
              </a:cxn>
              <a:cxn ang="0">
                <a:pos x="csX1635" y="csY1635"/>
              </a:cxn>
              <a:cxn ang="0">
                <a:pos x="csX1636" y="csY1636"/>
              </a:cxn>
              <a:cxn ang="0">
                <a:pos x="csX1637" y="csY1637"/>
              </a:cxn>
              <a:cxn ang="0">
                <a:pos x="csX1638" y="csY1638"/>
              </a:cxn>
              <a:cxn ang="0">
                <a:pos x="csX1639" y="csY1639"/>
              </a:cxn>
              <a:cxn ang="0">
                <a:pos x="csX1640" y="csY1640"/>
              </a:cxn>
              <a:cxn ang="0">
                <a:pos x="csX1641" y="csY1641"/>
              </a:cxn>
              <a:cxn ang="0">
                <a:pos x="csX1642" y="csY1642"/>
              </a:cxn>
              <a:cxn ang="0">
                <a:pos x="csX1643" y="csY1643"/>
              </a:cxn>
              <a:cxn ang="0">
                <a:pos x="csX1644" y="csY1644"/>
              </a:cxn>
              <a:cxn ang="0">
                <a:pos x="csX1645" y="csY1645"/>
              </a:cxn>
              <a:cxn ang="0">
                <a:pos x="csX1646" y="csY1646"/>
              </a:cxn>
              <a:cxn ang="0">
                <a:pos x="csX1647" y="csY1647"/>
              </a:cxn>
              <a:cxn ang="0">
                <a:pos x="csX1648" y="csY1648"/>
              </a:cxn>
              <a:cxn ang="0">
                <a:pos x="csX1649" y="csY1649"/>
              </a:cxn>
              <a:cxn ang="0">
                <a:pos x="csX1650" y="csY1650"/>
              </a:cxn>
              <a:cxn ang="0">
                <a:pos x="csX1651" y="csY1651"/>
              </a:cxn>
              <a:cxn ang="0">
                <a:pos x="csX1652" y="csY1652"/>
              </a:cxn>
              <a:cxn ang="0">
                <a:pos x="csX1653" y="csY1653"/>
              </a:cxn>
              <a:cxn ang="0">
                <a:pos x="csX1654" y="csY1654"/>
              </a:cxn>
              <a:cxn ang="0">
                <a:pos x="csX1655" y="csY1655"/>
              </a:cxn>
              <a:cxn ang="0">
                <a:pos x="csX1656" y="csY1656"/>
              </a:cxn>
              <a:cxn ang="0">
                <a:pos x="csX1657" y="csY1657"/>
              </a:cxn>
              <a:cxn ang="0">
                <a:pos x="csX1658" y="csY1658"/>
              </a:cxn>
              <a:cxn ang="0">
                <a:pos x="csX1659" y="csY1659"/>
              </a:cxn>
              <a:cxn ang="0">
                <a:pos x="csX1660" y="csY1660"/>
              </a:cxn>
              <a:cxn ang="0">
                <a:pos x="csX1661" y="csY1661"/>
              </a:cxn>
              <a:cxn ang="0">
                <a:pos x="csX1662" y="csY1662"/>
              </a:cxn>
              <a:cxn ang="0">
                <a:pos x="csX1663" y="csY1663"/>
              </a:cxn>
              <a:cxn ang="0">
                <a:pos x="csX1664" y="csY1664"/>
              </a:cxn>
              <a:cxn ang="0">
                <a:pos x="csX1665" y="csY1665"/>
              </a:cxn>
              <a:cxn ang="0">
                <a:pos x="csX1666" y="csY1666"/>
              </a:cxn>
              <a:cxn ang="0">
                <a:pos x="csX1667" y="csY1667"/>
              </a:cxn>
              <a:cxn ang="0">
                <a:pos x="csX1668" y="csY1668"/>
              </a:cxn>
              <a:cxn ang="0">
                <a:pos x="csX1669" y="csY1669"/>
              </a:cxn>
              <a:cxn ang="0">
                <a:pos x="csX1670" y="csY1670"/>
              </a:cxn>
              <a:cxn ang="0">
                <a:pos x="csX1671" y="csY1671"/>
              </a:cxn>
              <a:cxn ang="0">
                <a:pos x="csX1672" y="csY1672"/>
              </a:cxn>
              <a:cxn ang="0">
                <a:pos x="csX1673" y="csY1673"/>
              </a:cxn>
              <a:cxn ang="0">
                <a:pos x="csX1674" y="csY1674"/>
              </a:cxn>
              <a:cxn ang="0">
                <a:pos x="csX1675" y="csY1675"/>
              </a:cxn>
              <a:cxn ang="0">
                <a:pos x="csX1676" y="csY1676"/>
              </a:cxn>
              <a:cxn ang="0">
                <a:pos x="csX1677" y="csY1677"/>
              </a:cxn>
              <a:cxn ang="0">
                <a:pos x="csX1678" y="csY1678"/>
              </a:cxn>
              <a:cxn ang="0">
                <a:pos x="csX1679" y="csY1679"/>
              </a:cxn>
              <a:cxn ang="0">
                <a:pos x="csX1680" y="csY1680"/>
              </a:cxn>
              <a:cxn ang="0">
                <a:pos x="csX1681" y="csY1681"/>
              </a:cxn>
              <a:cxn ang="0">
                <a:pos x="csX1682" y="csY1682"/>
              </a:cxn>
              <a:cxn ang="0">
                <a:pos x="csX1683" y="csY1683"/>
              </a:cxn>
              <a:cxn ang="0">
                <a:pos x="csX1684" y="csY1684"/>
              </a:cxn>
              <a:cxn ang="0">
                <a:pos x="csX1685" y="csY1685"/>
              </a:cxn>
              <a:cxn ang="0">
                <a:pos x="csX1686" y="csY1686"/>
              </a:cxn>
              <a:cxn ang="0">
                <a:pos x="csX1687" y="csY1687"/>
              </a:cxn>
              <a:cxn ang="0">
                <a:pos x="csX1688" y="csY1688"/>
              </a:cxn>
              <a:cxn ang="0">
                <a:pos x="csX1689" y="csY1689"/>
              </a:cxn>
              <a:cxn ang="0">
                <a:pos x="csX1690" y="csY1690"/>
              </a:cxn>
              <a:cxn ang="0">
                <a:pos x="csX1691" y="csY1691"/>
              </a:cxn>
              <a:cxn ang="0">
                <a:pos x="csX1692" y="csY1692"/>
              </a:cxn>
              <a:cxn ang="0">
                <a:pos x="csX1693" y="csY1693"/>
              </a:cxn>
              <a:cxn ang="0">
                <a:pos x="csX1694" y="csY1694"/>
              </a:cxn>
              <a:cxn ang="0">
                <a:pos x="csX1695" y="csY1695"/>
              </a:cxn>
              <a:cxn ang="0">
                <a:pos x="csX1696" y="csY1696"/>
              </a:cxn>
              <a:cxn ang="0">
                <a:pos x="csX1697" y="csY1697"/>
              </a:cxn>
              <a:cxn ang="0">
                <a:pos x="csX1698" y="csY1698"/>
              </a:cxn>
              <a:cxn ang="0">
                <a:pos x="csX1699" y="csY1699"/>
              </a:cxn>
              <a:cxn ang="0">
                <a:pos x="csX1700" y="csY1700"/>
              </a:cxn>
              <a:cxn ang="0">
                <a:pos x="csX1701" y="csY1701"/>
              </a:cxn>
              <a:cxn ang="0">
                <a:pos x="csX1702" y="csY1702"/>
              </a:cxn>
              <a:cxn ang="0">
                <a:pos x="csX1703" y="csY1703"/>
              </a:cxn>
              <a:cxn ang="0">
                <a:pos x="csX1704" y="csY1704"/>
              </a:cxn>
              <a:cxn ang="0">
                <a:pos x="csX1705" y="csY1705"/>
              </a:cxn>
              <a:cxn ang="0">
                <a:pos x="csX1706" y="csY1706"/>
              </a:cxn>
              <a:cxn ang="0">
                <a:pos x="csX1707" y="csY1707"/>
              </a:cxn>
              <a:cxn ang="0">
                <a:pos x="csX1708" y="csY1708"/>
              </a:cxn>
              <a:cxn ang="0">
                <a:pos x="csX1709" y="csY1709"/>
              </a:cxn>
              <a:cxn ang="0">
                <a:pos x="csX1710" y="csY1710"/>
              </a:cxn>
              <a:cxn ang="0">
                <a:pos x="csX1711" y="csY1711"/>
              </a:cxn>
              <a:cxn ang="0">
                <a:pos x="csX1712" y="csY1712"/>
              </a:cxn>
              <a:cxn ang="0">
                <a:pos x="csX1713" y="csY1713"/>
              </a:cxn>
              <a:cxn ang="0">
                <a:pos x="csX1714" y="csY1714"/>
              </a:cxn>
              <a:cxn ang="0">
                <a:pos x="csX1715" y="csY1715"/>
              </a:cxn>
              <a:cxn ang="0">
                <a:pos x="csX1716" y="csY1716"/>
              </a:cxn>
              <a:cxn ang="0">
                <a:pos x="csX1717" y="csY1717"/>
              </a:cxn>
              <a:cxn ang="0">
                <a:pos x="csX1718" y="csY1718"/>
              </a:cxn>
              <a:cxn ang="0">
                <a:pos x="csX1719" y="csY1719"/>
              </a:cxn>
              <a:cxn ang="0">
                <a:pos x="csX1720" y="csY1720"/>
              </a:cxn>
              <a:cxn ang="0">
                <a:pos x="csX1721" y="csY1721"/>
              </a:cxn>
              <a:cxn ang="0">
                <a:pos x="csX1722" y="csY1722"/>
              </a:cxn>
              <a:cxn ang="0">
                <a:pos x="csX1723" y="csY1723"/>
              </a:cxn>
              <a:cxn ang="0">
                <a:pos x="csX1724" y="csY1724"/>
              </a:cxn>
              <a:cxn ang="0">
                <a:pos x="csX1725" y="csY1725"/>
              </a:cxn>
              <a:cxn ang="0">
                <a:pos x="csX1726" y="csY1726"/>
              </a:cxn>
              <a:cxn ang="0">
                <a:pos x="csX1727" y="csY1727"/>
              </a:cxn>
              <a:cxn ang="0">
                <a:pos x="csX1728" y="csY1728"/>
              </a:cxn>
              <a:cxn ang="0">
                <a:pos x="csX1729" y="csY1729"/>
              </a:cxn>
              <a:cxn ang="0">
                <a:pos x="csX1730" y="csY1730"/>
              </a:cxn>
              <a:cxn ang="0">
                <a:pos x="csX1731" y="csY1731"/>
              </a:cxn>
              <a:cxn ang="0">
                <a:pos x="csX1732" y="csY1732"/>
              </a:cxn>
              <a:cxn ang="0">
                <a:pos x="csX1733" y="csY1733"/>
              </a:cxn>
              <a:cxn ang="0">
                <a:pos x="csX1734" y="csY1734"/>
              </a:cxn>
              <a:cxn ang="0">
                <a:pos x="csX1735" y="csY1735"/>
              </a:cxn>
              <a:cxn ang="0">
                <a:pos x="csX1736" y="csY1736"/>
              </a:cxn>
              <a:cxn ang="0">
                <a:pos x="csX1737" y="csY1737"/>
              </a:cxn>
              <a:cxn ang="0">
                <a:pos x="csX1738" y="csY1738"/>
              </a:cxn>
              <a:cxn ang="0">
                <a:pos x="csX1739" y="csY1739"/>
              </a:cxn>
              <a:cxn ang="0">
                <a:pos x="csX1740" y="csY1740"/>
              </a:cxn>
              <a:cxn ang="0">
                <a:pos x="csX1741" y="csY1741"/>
              </a:cxn>
              <a:cxn ang="0">
                <a:pos x="csX1742" y="csY1742"/>
              </a:cxn>
              <a:cxn ang="0">
                <a:pos x="csX1743" y="csY1743"/>
              </a:cxn>
              <a:cxn ang="0">
                <a:pos x="csX1744" y="csY1744"/>
              </a:cxn>
              <a:cxn ang="0">
                <a:pos x="csX1745" y="csY1745"/>
              </a:cxn>
              <a:cxn ang="0">
                <a:pos x="csX1746" y="csY1746"/>
              </a:cxn>
              <a:cxn ang="0">
                <a:pos x="csX1747" y="csY1747"/>
              </a:cxn>
              <a:cxn ang="0">
                <a:pos x="csX1748" y="csY1748"/>
              </a:cxn>
              <a:cxn ang="0">
                <a:pos x="csX1749" y="csY1749"/>
              </a:cxn>
              <a:cxn ang="0">
                <a:pos x="csX1750" y="csY1750"/>
              </a:cxn>
              <a:cxn ang="0">
                <a:pos x="csX1751" y="csY1751"/>
              </a:cxn>
              <a:cxn ang="0">
                <a:pos x="csX1752" y="csY1752"/>
              </a:cxn>
              <a:cxn ang="0">
                <a:pos x="csX1753" y="csY1753"/>
              </a:cxn>
              <a:cxn ang="0">
                <a:pos x="csX1754" y="csY1754"/>
              </a:cxn>
              <a:cxn ang="0">
                <a:pos x="csX1755" y="csY1755"/>
              </a:cxn>
              <a:cxn ang="0">
                <a:pos x="csX1756" y="csY1756"/>
              </a:cxn>
              <a:cxn ang="0">
                <a:pos x="csX1757" y="csY1757"/>
              </a:cxn>
              <a:cxn ang="0">
                <a:pos x="csX1758" y="csY1758"/>
              </a:cxn>
              <a:cxn ang="0">
                <a:pos x="csX1759" y="csY1759"/>
              </a:cxn>
              <a:cxn ang="0">
                <a:pos x="csX1760" y="csY1760"/>
              </a:cxn>
              <a:cxn ang="0">
                <a:pos x="csX1761" y="csY1761"/>
              </a:cxn>
              <a:cxn ang="0">
                <a:pos x="csX1762" y="csY1762"/>
              </a:cxn>
              <a:cxn ang="0">
                <a:pos x="csX1763" y="csY1763"/>
              </a:cxn>
              <a:cxn ang="0">
                <a:pos x="csX1764" y="csY1764"/>
              </a:cxn>
              <a:cxn ang="0">
                <a:pos x="csX1765" y="csY1765"/>
              </a:cxn>
              <a:cxn ang="0">
                <a:pos x="csX1766" y="csY1766"/>
              </a:cxn>
              <a:cxn ang="0">
                <a:pos x="csX1767" y="csY1767"/>
              </a:cxn>
              <a:cxn ang="0">
                <a:pos x="csX1768" y="csY1768"/>
              </a:cxn>
              <a:cxn ang="0">
                <a:pos x="csX1769" y="csY1769"/>
              </a:cxn>
              <a:cxn ang="0">
                <a:pos x="csX1770" y="csY1770"/>
              </a:cxn>
              <a:cxn ang="0">
                <a:pos x="csX1771" y="csY1771"/>
              </a:cxn>
              <a:cxn ang="0">
                <a:pos x="csX1772" y="csY1772"/>
              </a:cxn>
              <a:cxn ang="0">
                <a:pos x="csX1773" y="csY1773"/>
              </a:cxn>
              <a:cxn ang="0">
                <a:pos x="csX1774" y="csY1774"/>
              </a:cxn>
              <a:cxn ang="0">
                <a:pos x="csX1775" y="csY1775"/>
              </a:cxn>
              <a:cxn ang="0">
                <a:pos x="csX1776" y="csY1776"/>
              </a:cxn>
              <a:cxn ang="0">
                <a:pos x="csX1777" y="csY1777"/>
              </a:cxn>
              <a:cxn ang="0">
                <a:pos x="csX1778" y="csY1778"/>
              </a:cxn>
              <a:cxn ang="0">
                <a:pos x="csX1779" y="csY1779"/>
              </a:cxn>
              <a:cxn ang="0">
                <a:pos x="csX1780" y="csY1780"/>
              </a:cxn>
              <a:cxn ang="0">
                <a:pos x="csX1781" y="csY1781"/>
              </a:cxn>
              <a:cxn ang="0">
                <a:pos x="csX1782" y="csY1782"/>
              </a:cxn>
              <a:cxn ang="0">
                <a:pos x="csX1783" y="csY1783"/>
              </a:cxn>
              <a:cxn ang="0">
                <a:pos x="csX1784" y="csY1784"/>
              </a:cxn>
              <a:cxn ang="0">
                <a:pos x="csX1785" y="csY1785"/>
              </a:cxn>
              <a:cxn ang="0">
                <a:pos x="csX1786" y="csY1786"/>
              </a:cxn>
              <a:cxn ang="0">
                <a:pos x="csX1787" y="csY1787"/>
              </a:cxn>
              <a:cxn ang="0">
                <a:pos x="csX1788" y="csY1788"/>
              </a:cxn>
              <a:cxn ang="0">
                <a:pos x="csX1789" y="csY1789"/>
              </a:cxn>
              <a:cxn ang="0">
                <a:pos x="csX1790" y="csY1790"/>
              </a:cxn>
              <a:cxn ang="0">
                <a:pos x="csX1791" y="csY1791"/>
              </a:cxn>
              <a:cxn ang="0">
                <a:pos x="csX1792" y="csY1792"/>
              </a:cxn>
              <a:cxn ang="0">
                <a:pos x="csX1793" y="csY1793"/>
              </a:cxn>
              <a:cxn ang="0">
                <a:pos x="csX1794" y="csY1794"/>
              </a:cxn>
              <a:cxn ang="0">
                <a:pos x="csX1795" y="csY1795"/>
              </a:cxn>
              <a:cxn ang="0">
                <a:pos x="csX1796" y="csY1796"/>
              </a:cxn>
              <a:cxn ang="0">
                <a:pos x="csX1797" y="csY1797"/>
              </a:cxn>
              <a:cxn ang="0">
                <a:pos x="csX1798" y="csY1798"/>
              </a:cxn>
              <a:cxn ang="0">
                <a:pos x="csX1799" y="csY1799"/>
              </a:cxn>
              <a:cxn ang="0">
                <a:pos x="csX1800" y="csY1800"/>
              </a:cxn>
              <a:cxn ang="0">
                <a:pos x="csX1801" y="csY1801"/>
              </a:cxn>
              <a:cxn ang="0">
                <a:pos x="csX1802" y="csY1802"/>
              </a:cxn>
              <a:cxn ang="0">
                <a:pos x="csX1803" y="csY1803"/>
              </a:cxn>
              <a:cxn ang="0">
                <a:pos x="csX1804" y="csY1804"/>
              </a:cxn>
              <a:cxn ang="0">
                <a:pos x="csX1805" y="csY1805"/>
              </a:cxn>
              <a:cxn ang="0">
                <a:pos x="csX1806" y="csY1806"/>
              </a:cxn>
              <a:cxn ang="0">
                <a:pos x="csX1807" y="csY1807"/>
              </a:cxn>
              <a:cxn ang="0">
                <a:pos x="csX1808" y="csY1808"/>
              </a:cxn>
              <a:cxn ang="0">
                <a:pos x="csX1809" y="csY1809"/>
              </a:cxn>
              <a:cxn ang="0">
                <a:pos x="csX1810" y="csY1810"/>
              </a:cxn>
              <a:cxn ang="0">
                <a:pos x="csX1811" y="csY1811"/>
              </a:cxn>
              <a:cxn ang="0">
                <a:pos x="csX1812" y="csY1812"/>
              </a:cxn>
              <a:cxn ang="0">
                <a:pos x="csX1813" y="csY1813"/>
              </a:cxn>
              <a:cxn ang="0">
                <a:pos x="csX1814" y="csY1814"/>
              </a:cxn>
              <a:cxn ang="0">
                <a:pos x="csX1815" y="csY1815"/>
              </a:cxn>
              <a:cxn ang="0">
                <a:pos x="csX1816" y="csY1816"/>
              </a:cxn>
              <a:cxn ang="0">
                <a:pos x="csX1817" y="csY1817"/>
              </a:cxn>
              <a:cxn ang="0">
                <a:pos x="csX1818" y="csY1818"/>
              </a:cxn>
              <a:cxn ang="0">
                <a:pos x="csX1819" y="csY1819"/>
              </a:cxn>
              <a:cxn ang="0">
                <a:pos x="csX1820" y="csY1820"/>
              </a:cxn>
              <a:cxn ang="0">
                <a:pos x="csX1821" y="csY1821"/>
              </a:cxn>
              <a:cxn ang="0">
                <a:pos x="csX1822" y="csY1822"/>
              </a:cxn>
              <a:cxn ang="0">
                <a:pos x="csX1823" y="csY1823"/>
              </a:cxn>
              <a:cxn ang="0">
                <a:pos x="csX1824" y="csY1824"/>
              </a:cxn>
              <a:cxn ang="0">
                <a:pos x="csX1825" y="csY1825"/>
              </a:cxn>
              <a:cxn ang="0">
                <a:pos x="csX1826" y="csY1826"/>
              </a:cxn>
              <a:cxn ang="0">
                <a:pos x="csX1827" y="csY1827"/>
              </a:cxn>
              <a:cxn ang="0">
                <a:pos x="csX1828" y="csY1828"/>
              </a:cxn>
              <a:cxn ang="0">
                <a:pos x="csX1829" y="csY1829"/>
              </a:cxn>
              <a:cxn ang="0">
                <a:pos x="csX1830" y="csY1830"/>
              </a:cxn>
              <a:cxn ang="0">
                <a:pos x="csX1831" y="csY1831"/>
              </a:cxn>
              <a:cxn ang="0">
                <a:pos x="csX1832" y="csY1832"/>
              </a:cxn>
              <a:cxn ang="0">
                <a:pos x="csX1833" y="csY1833"/>
              </a:cxn>
              <a:cxn ang="0">
                <a:pos x="csX1834" y="csY1834"/>
              </a:cxn>
              <a:cxn ang="0">
                <a:pos x="csX1835" y="csY1835"/>
              </a:cxn>
              <a:cxn ang="0">
                <a:pos x="csX1836" y="csY1836"/>
              </a:cxn>
              <a:cxn ang="0">
                <a:pos x="csX1837" y="csY1837"/>
              </a:cxn>
              <a:cxn ang="0">
                <a:pos x="csX1838" y="csY1838"/>
              </a:cxn>
              <a:cxn ang="0">
                <a:pos x="csX1839" y="csY1839"/>
              </a:cxn>
              <a:cxn ang="0">
                <a:pos x="csX1840" y="csY1840"/>
              </a:cxn>
              <a:cxn ang="0">
                <a:pos x="csX1841" y="csY1841"/>
              </a:cxn>
              <a:cxn ang="0">
                <a:pos x="csX1842" y="csY1842"/>
              </a:cxn>
              <a:cxn ang="0">
                <a:pos x="csX1843" y="csY1843"/>
              </a:cxn>
              <a:cxn ang="0">
                <a:pos x="csX1844" y="csY1844"/>
              </a:cxn>
              <a:cxn ang="0">
                <a:pos x="csX1845" y="csY1845"/>
              </a:cxn>
              <a:cxn ang="0">
                <a:pos x="csX1846" y="csY1846"/>
              </a:cxn>
              <a:cxn ang="0">
                <a:pos x="csX1847" y="csY1847"/>
              </a:cxn>
              <a:cxn ang="0">
                <a:pos x="csX1848" y="csY1848"/>
              </a:cxn>
              <a:cxn ang="0">
                <a:pos x="csX1849" y="csY1849"/>
              </a:cxn>
              <a:cxn ang="0">
                <a:pos x="csX1850" y="csY1850"/>
              </a:cxn>
              <a:cxn ang="0">
                <a:pos x="csX1851" y="csY1851"/>
              </a:cxn>
              <a:cxn ang="0">
                <a:pos x="csX1852" y="csY1852"/>
              </a:cxn>
              <a:cxn ang="0">
                <a:pos x="csX1853" y="csY1853"/>
              </a:cxn>
              <a:cxn ang="0">
                <a:pos x="csX1854" y="csY1854"/>
              </a:cxn>
              <a:cxn ang="0">
                <a:pos x="csX1855" y="csY1855"/>
              </a:cxn>
              <a:cxn ang="0">
                <a:pos x="csX1856" y="csY1856"/>
              </a:cxn>
              <a:cxn ang="0">
                <a:pos x="csX1857" y="csY1857"/>
              </a:cxn>
              <a:cxn ang="0">
                <a:pos x="csX1858" y="csY1858"/>
              </a:cxn>
              <a:cxn ang="0">
                <a:pos x="csX1859" y="csY1859"/>
              </a:cxn>
              <a:cxn ang="0">
                <a:pos x="csX1860" y="csY1860"/>
              </a:cxn>
              <a:cxn ang="0">
                <a:pos x="csX1861" y="csY1861"/>
              </a:cxn>
              <a:cxn ang="0">
                <a:pos x="csX1862" y="csY1862"/>
              </a:cxn>
              <a:cxn ang="0">
                <a:pos x="csX1863" y="csY1863"/>
              </a:cxn>
              <a:cxn ang="0">
                <a:pos x="csX1864" y="csY1864"/>
              </a:cxn>
              <a:cxn ang="0">
                <a:pos x="csX1865" y="csY1865"/>
              </a:cxn>
              <a:cxn ang="0">
                <a:pos x="csX1866" y="csY1866"/>
              </a:cxn>
              <a:cxn ang="0">
                <a:pos x="csX1867" y="csY1867"/>
              </a:cxn>
              <a:cxn ang="0">
                <a:pos x="csX1868" y="csY1868"/>
              </a:cxn>
              <a:cxn ang="0">
                <a:pos x="csX1869" y="csY1869"/>
              </a:cxn>
              <a:cxn ang="0">
                <a:pos x="csX1870" y="csY1870"/>
              </a:cxn>
              <a:cxn ang="0">
                <a:pos x="csX1871" y="csY1871"/>
              </a:cxn>
              <a:cxn ang="0">
                <a:pos x="csX1872" y="csY1872"/>
              </a:cxn>
              <a:cxn ang="0">
                <a:pos x="csX1873" y="csY1873"/>
              </a:cxn>
              <a:cxn ang="0">
                <a:pos x="csX1874" y="csY1874"/>
              </a:cxn>
              <a:cxn ang="0">
                <a:pos x="csX1875" y="csY1875"/>
              </a:cxn>
              <a:cxn ang="0">
                <a:pos x="csX1876" y="csY1876"/>
              </a:cxn>
              <a:cxn ang="0">
                <a:pos x="csX1877" y="csY1877"/>
              </a:cxn>
              <a:cxn ang="0">
                <a:pos x="csX1878" y="csY1878"/>
              </a:cxn>
              <a:cxn ang="0">
                <a:pos x="csX1879" y="csY1879"/>
              </a:cxn>
              <a:cxn ang="0">
                <a:pos x="csX1880" y="csY1880"/>
              </a:cxn>
              <a:cxn ang="0">
                <a:pos x="csX1881" y="csY1881"/>
              </a:cxn>
              <a:cxn ang="0">
                <a:pos x="csX1882" y="csY1882"/>
              </a:cxn>
              <a:cxn ang="0">
                <a:pos x="csX1883" y="csY1883"/>
              </a:cxn>
              <a:cxn ang="0">
                <a:pos x="csX1884" y="csY1884"/>
              </a:cxn>
              <a:cxn ang="0">
                <a:pos x="csX1885" y="csY1885"/>
              </a:cxn>
              <a:cxn ang="0">
                <a:pos x="csX1886" y="csY1886"/>
              </a:cxn>
              <a:cxn ang="0">
                <a:pos x="csX1887" y="csY1887"/>
              </a:cxn>
              <a:cxn ang="0">
                <a:pos x="csX1888" y="csY1888"/>
              </a:cxn>
              <a:cxn ang="0">
                <a:pos x="csX1889" y="csY1889"/>
              </a:cxn>
              <a:cxn ang="0">
                <a:pos x="csX1890" y="csY1890"/>
              </a:cxn>
              <a:cxn ang="0">
                <a:pos x="csX1891" y="csY1891"/>
              </a:cxn>
              <a:cxn ang="0">
                <a:pos x="csX1892" y="csY1892"/>
              </a:cxn>
              <a:cxn ang="0">
                <a:pos x="csX1893" y="csY1893"/>
              </a:cxn>
              <a:cxn ang="0">
                <a:pos x="csX1894" y="csY1894"/>
              </a:cxn>
              <a:cxn ang="0">
                <a:pos x="csX1895" y="csY1895"/>
              </a:cxn>
              <a:cxn ang="0">
                <a:pos x="csX1896" y="csY1896"/>
              </a:cxn>
              <a:cxn ang="0">
                <a:pos x="csX1897" y="csY1897"/>
              </a:cxn>
              <a:cxn ang="0">
                <a:pos x="csX1898" y="csY1898"/>
              </a:cxn>
              <a:cxn ang="0">
                <a:pos x="csX1899" y="csY1899"/>
              </a:cxn>
              <a:cxn ang="0">
                <a:pos x="csX1900" y="csY1900"/>
              </a:cxn>
              <a:cxn ang="0">
                <a:pos x="csX1901" y="csY1901"/>
              </a:cxn>
              <a:cxn ang="0">
                <a:pos x="csX1902" y="csY1902"/>
              </a:cxn>
              <a:cxn ang="0">
                <a:pos x="csX1903" y="csY1903"/>
              </a:cxn>
              <a:cxn ang="0">
                <a:pos x="csX1904" y="csY1904"/>
              </a:cxn>
              <a:cxn ang="0">
                <a:pos x="csX1905" y="csY1905"/>
              </a:cxn>
              <a:cxn ang="0">
                <a:pos x="csX1906" y="csY1906"/>
              </a:cxn>
              <a:cxn ang="0">
                <a:pos x="csX1907" y="csY1907"/>
              </a:cxn>
              <a:cxn ang="0">
                <a:pos x="csX1908" y="csY1908"/>
              </a:cxn>
              <a:cxn ang="0">
                <a:pos x="csX1909" y="csY1909"/>
              </a:cxn>
              <a:cxn ang="0">
                <a:pos x="csX1910" y="csY1910"/>
              </a:cxn>
              <a:cxn ang="0">
                <a:pos x="csX1911" y="csY1911"/>
              </a:cxn>
              <a:cxn ang="0">
                <a:pos x="csX1912" y="csY1912"/>
              </a:cxn>
              <a:cxn ang="0">
                <a:pos x="csX1913" y="csY1913"/>
              </a:cxn>
              <a:cxn ang="0">
                <a:pos x="csX1914" y="csY1914"/>
              </a:cxn>
              <a:cxn ang="0">
                <a:pos x="csX1915" y="csY1915"/>
              </a:cxn>
              <a:cxn ang="0">
                <a:pos x="csX1916" y="csY1916"/>
              </a:cxn>
              <a:cxn ang="0">
                <a:pos x="csX1917" y="csY1917"/>
              </a:cxn>
              <a:cxn ang="0">
                <a:pos x="csX1918" y="csY1918"/>
              </a:cxn>
              <a:cxn ang="0">
                <a:pos x="csX1919" y="csY1919"/>
              </a:cxn>
              <a:cxn ang="0">
                <a:pos x="csX1920" y="csY1920"/>
              </a:cxn>
              <a:cxn ang="0">
                <a:pos x="csX1921" y="csY1921"/>
              </a:cxn>
              <a:cxn ang="0">
                <a:pos x="csX1922" y="csY1922"/>
              </a:cxn>
              <a:cxn ang="0">
                <a:pos x="csX1923" y="csY1923"/>
              </a:cxn>
              <a:cxn ang="0">
                <a:pos x="csX1924" y="csY1924"/>
              </a:cxn>
              <a:cxn ang="0">
                <a:pos x="csX1925" y="csY1925"/>
              </a:cxn>
              <a:cxn ang="0">
                <a:pos x="csX1926" y="csY1926"/>
              </a:cxn>
              <a:cxn ang="0">
                <a:pos x="csX1927" y="csY1927"/>
              </a:cxn>
              <a:cxn ang="0">
                <a:pos x="csX1928" y="csY1928"/>
              </a:cxn>
              <a:cxn ang="0">
                <a:pos x="csX1929" y="csY1929"/>
              </a:cxn>
              <a:cxn ang="0">
                <a:pos x="csX1930" y="csY1930"/>
              </a:cxn>
              <a:cxn ang="0">
                <a:pos x="csX1931" y="csY1931"/>
              </a:cxn>
              <a:cxn ang="0">
                <a:pos x="csX1932" y="csY1932"/>
              </a:cxn>
              <a:cxn ang="0">
                <a:pos x="csX1933" y="csY1933"/>
              </a:cxn>
              <a:cxn ang="0">
                <a:pos x="csX1934" y="csY1934"/>
              </a:cxn>
              <a:cxn ang="0">
                <a:pos x="csX1935" y="csY1935"/>
              </a:cxn>
              <a:cxn ang="0">
                <a:pos x="csX1936" y="csY1936"/>
              </a:cxn>
              <a:cxn ang="0">
                <a:pos x="csX1937" y="csY1937"/>
              </a:cxn>
              <a:cxn ang="0">
                <a:pos x="csX1938" y="csY1938"/>
              </a:cxn>
              <a:cxn ang="0">
                <a:pos x="csX1939" y="csY1939"/>
              </a:cxn>
              <a:cxn ang="0">
                <a:pos x="csX1940" y="csY1940"/>
              </a:cxn>
              <a:cxn ang="0">
                <a:pos x="csX1941" y="csY1941"/>
              </a:cxn>
              <a:cxn ang="0">
                <a:pos x="csX1942" y="csY1942"/>
              </a:cxn>
              <a:cxn ang="0">
                <a:pos x="csX1943" y="csY1943"/>
              </a:cxn>
              <a:cxn ang="0">
                <a:pos x="csX1944" y="csY1944"/>
              </a:cxn>
              <a:cxn ang="0">
                <a:pos x="csX1945" y="csY1945"/>
              </a:cxn>
              <a:cxn ang="0">
                <a:pos x="csX1946" y="csY1946"/>
              </a:cxn>
              <a:cxn ang="0">
                <a:pos x="csX1947" y="csY1947"/>
              </a:cxn>
              <a:cxn ang="0">
                <a:pos x="csX1948" y="csY1948"/>
              </a:cxn>
              <a:cxn ang="0">
                <a:pos x="csX1949" y="csY1949"/>
              </a:cxn>
              <a:cxn ang="0">
                <a:pos x="csX1950" y="csY1950"/>
              </a:cxn>
              <a:cxn ang="0">
                <a:pos x="csX1951" y="csY1951"/>
              </a:cxn>
              <a:cxn ang="0">
                <a:pos x="csX1952" y="csY1952"/>
              </a:cxn>
              <a:cxn ang="0">
                <a:pos x="csX1953" y="csY1953"/>
              </a:cxn>
              <a:cxn ang="0">
                <a:pos x="csX1954" y="csY1954"/>
              </a:cxn>
              <a:cxn ang="0">
                <a:pos x="csX1955" y="csY1955"/>
              </a:cxn>
              <a:cxn ang="0">
                <a:pos x="csX1956" y="csY1956"/>
              </a:cxn>
              <a:cxn ang="0">
                <a:pos x="csX1957" y="csY1957"/>
              </a:cxn>
              <a:cxn ang="0">
                <a:pos x="csX1958" y="csY1958"/>
              </a:cxn>
              <a:cxn ang="0">
                <a:pos x="csX1959" y="csY1959"/>
              </a:cxn>
              <a:cxn ang="0">
                <a:pos x="csX1960" y="csY1960"/>
              </a:cxn>
              <a:cxn ang="0">
                <a:pos x="csX1961" y="csY1961"/>
              </a:cxn>
              <a:cxn ang="0">
                <a:pos x="csX1962" y="csY1962"/>
              </a:cxn>
              <a:cxn ang="0">
                <a:pos x="csX1963" y="csY1963"/>
              </a:cxn>
              <a:cxn ang="0">
                <a:pos x="csX1964" y="csY1964"/>
              </a:cxn>
              <a:cxn ang="0">
                <a:pos x="csX1965" y="csY1965"/>
              </a:cxn>
              <a:cxn ang="0">
                <a:pos x="csX1966" y="csY1966"/>
              </a:cxn>
              <a:cxn ang="0">
                <a:pos x="csX1967" y="csY1967"/>
              </a:cxn>
              <a:cxn ang="0">
                <a:pos x="csX1968" y="csY1968"/>
              </a:cxn>
              <a:cxn ang="0">
                <a:pos x="csX1969" y="csY1969"/>
              </a:cxn>
              <a:cxn ang="0">
                <a:pos x="csX1970" y="csY1970"/>
              </a:cxn>
              <a:cxn ang="0">
                <a:pos x="csX1971" y="csY1971"/>
              </a:cxn>
              <a:cxn ang="0">
                <a:pos x="csX1972" y="csY1972"/>
              </a:cxn>
              <a:cxn ang="0">
                <a:pos x="csX1973" y="csY1973"/>
              </a:cxn>
              <a:cxn ang="0">
                <a:pos x="csX1974" y="csY1974"/>
              </a:cxn>
              <a:cxn ang="0">
                <a:pos x="csX1975" y="csY1975"/>
              </a:cxn>
              <a:cxn ang="0">
                <a:pos x="csX1976" y="csY1976"/>
              </a:cxn>
              <a:cxn ang="0">
                <a:pos x="csX1977" y="csY1977"/>
              </a:cxn>
              <a:cxn ang="0">
                <a:pos x="csX1978" y="csY1978"/>
              </a:cxn>
              <a:cxn ang="0">
                <a:pos x="csX1979" y="csY1979"/>
              </a:cxn>
              <a:cxn ang="0">
                <a:pos x="csX1980" y="csY1980"/>
              </a:cxn>
              <a:cxn ang="0">
                <a:pos x="csX1981" y="csY1981"/>
              </a:cxn>
              <a:cxn ang="0">
                <a:pos x="csX1982" y="csY1982"/>
              </a:cxn>
              <a:cxn ang="0">
                <a:pos x="csX1983" y="csY1983"/>
              </a:cxn>
              <a:cxn ang="0">
                <a:pos x="csX1984" y="csY1984"/>
              </a:cxn>
              <a:cxn ang="0">
                <a:pos x="csX1985" y="csY1985"/>
              </a:cxn>
              <a:cxn ang="0">
                <a:pos x="csX1986" y="csY1986"/>
              </a:cxn>
              <a:cxn ang="0">
                <a:pos x="csX1987" y="csY1987"/>
              </a:cxn>
              <a:cxn ang="0">
                <a:pos x="csX1988" y="csY1988"/>
              </a:cxn>
              <a:cxn ang="0">
                <a:pos x="csX1989" y="csY1989"/>
              </a:cxn>
              <a:cxn ang="0">
                <a:pos x="csX1990" y="csY1990"/>
              </a:cxn>
              <a:cxn ang="0">
                <a:pos x="csX1991" y="csY1991"/>
              </a:cxn>
              <a:cxn ang="0">
                <a:pos x="csX1992" y="csY1992"/>
              </a:cxn>
              <a:cxn ang="0">
                <a:pos x="csX1993" y="csY1993"/>
              </a:cxn>
              <a:cxn ang="0">
                <a:pos x="csX1994" y="csY1994"/>
              </a:cxn>
              <a:cxn ang="0">
                <a:pos x="csX1995" y="csY1995"/>
              </a:cxn>
              <a:cxn ang="0">
                <a:pos x="csX1996" y="csY1996"/>
              </a:cxn>
              <a:cxn ang="0">
                <a:pos x="csX1997" y="csY1997"/>
              </a:cxn>
              <a:cxn ang="0">
                <a:pos x="csX1998" y="csY1998"/>
              </a:cxn>
              <a:cxn ang="0">
                <a:pos x="csX1999" y="csY1999"/>
              </a:cxn>
              <a:cxn ang="0">
                <a:pos x="csX2000" y="csY2000"/>
              </a:cxn>
              <a:cxn ang="0">
                <a:pos x="csX2001" y="csY2001"/>
              </a:cxn>
              <a:cxn ang="0">
                <a:pos x="csX2002" y="csY2002"/>
              </a:cxn>
              <a:cxn ang="0">
                <a:pos x="csX2003" y="csY2003"/>
              </a:cxn>
              <a:cxn ang="0">
                <a:pos x="csX2004" y="csY2004"/>
              </a:cxn>
              <a:cxn ang="0">
                <a:pos x="csX2005" y="csY2005"/>
              </a:cxn>
              <a:cxn ang="0">
                <a:pos x="csX2006" y="csY2006"/>
              </a:cxn>
              <a:cxn ang="0">
                <a:pos x="csX2007" y="csY2007"/>
              </a:cxn>
              <a:cxn ang="0">
                <a:pos x="csX2008" y="csY2008"/>
              </a:cxn>
              <a:cxn ang="0">
                <a:pos x="csX2009" y="csY2009"/>
              </a:cxn>
              <a:cxn ang="0">
                <a:pos x="csX2010" y="csY2010"/>
              </a:cxn>
              <a:cxn ang="0">
                <a:pos x="csX2011" y="csY2011"/>
              </a:cxn>
              <a:cxn ang="0">
                <a:pos x="csX2012" y="csY2012"/>
              </a:cxn>
              <a:cxn ang="0">
                <a:pos x="csX2013" y="csY2013"/>
              </a:cxn>
              <a:cxn ang="0">
                <a:pos x="csX2014" y="csY2014"/>
              </a:cxn>
              <a:cxn ang="0">
                <a:pos x="csX2015" y="csY2015"/>
              </a:cxn>
              <a:cxn ang="0">
                <a:pos x="csX2016" y="csY2016"/>
              </a:cxn>
              <a:cxn ang="0">
                <a:pos x="csX2017" y="csY2017"/>
              </a:cxn>
              <a:cxn ang="0">
                <a:pos x="csX2018" y="csY2018"/>
              </a:cxn>
              <a:cxn ang="0">
                <a:pos x="csX2019" y="csY2019"/>
              </a:cxn>
              <a:cxn ang="0">
                <a:pos x="csX2020" y="csY2020"/>
              </a:cxn>
              <a:cxn ang="0">
                <a:pos x="csX2021" y="csY2021"/>
              </a:cxn>
              <a:cxn ang="0">
                <a:pos x="csX2022" y="csY2022"/>
              </a:cxn>
              <a:cxn ang="0">
                <a:pos x="csX2023" y="csY2023"/>
              </a:cxn>
              <a:cxn ang="0">
                <a:pos x="csX2024" y="csY2024"/>
              </a:cxn>
              <a:cxn ang="0">
                <a:pos x="csX2025" y="csY2025"/>
              </a:cxn>
              <a:cxn ang="0">
                <a:pos x="csX2026" y="csY2026"/>
              </a:cxn>
              <a:cxn ang="0">
                <a:pos x="csX2027" y="csY2027"/>
              </a:cxn>
              <a:cxn ang="0">
                <a:pos x="csX2028" y="csY2028"/>
              </a:cxn>
              <a:cxn ang="0">
                <a:pos x="csX2029" y="csY2029"/>
              </a:cxn>
              <a:cxn ang="0">
                <a:pos x="csX2030" y="csY2030"/>
              </a:cxn>
              <a:cxn ang="0">
                <a:pos x="csX2031" y="csY2031"/>
              </a:cxn>
              <a:cxn ang="0">
                <a:pos x="csX2032" y="csY2032"/>
              </a:cxn>
              <a:cxn ang="0">
                <a:pos x="csX2033" y="csY2033"/>
              </a:cxn>
              <a:cxn ang="0">
                <a:pos x="csX2034" y="csY2034"/>
              </a:cxn>
              <a:cxn ang="0">
                <a:pos x="csX2035" y="csY2035"/>
              </a:cxn>
              <a:cxn ang="0">
                <a:pos x="csX2036" y="csY2036"/>
              </a:cxn>
              <a:cxn ang="0">
                <a:pos x="csX2037" y="csY2037"/>
              </a:cxn>
              <a:cxn ang="0">
                <a:pos x="csX2038" y="csY2038"/>
              </a:cxn>
              <a:cxn ang="0">
                <a:pos x="csX2039" y="csY2039"/>
              </a:cxn>
              <a:cxn ang="0">
                <a:pos x="csX2040" y="csY2040"/>
              </a:cxn>
              <a:cxn ang="0">
                <a:pos x="csX2041" y="csY2041"/>
              </a:cxn>
              <a:cxn ang="0">
                <a:pos x="csX2042" y="csY2042"/>
              </a:cxn>
              <a:cxn ang="0">
                <a:pos x="csX2043" y="csY2043"/>
              </a:cxn>
              <a:cxn ang="0">
                <a:pos x="csX2044" y="csY2044"/>
              </a:cxn>
              <a:cxn ang="0">
                <a:pos x="csX2045" y="csY2045"/>
              </a:cxn>
              <a:cxn ang="0">
                <a:pos x="csX2046" y="csY2046"/>
              </a:cxn>
              <a:cxn ang="0">
                <a:pos x="csX2047" y="csY2047"/>
              </a:cxn>
              <a:cxn ang="0">
                <a:pos x="csX2048" y="csY2048"/>
              </a:cxn>
              <a:cxn ang="0">
                <a:pos x="csX2049" y="csY2049"/>
              </a:cxn>
              <a:cxn ang="0">
                <a:pos x="csX2050" y="csY2050"/>
              </a:cxn>
              <a:cxn ang="0">
                <a:pos x="csX2051" y="csY2051"/>
              </a:cxn>
              <a:cxn ang="0">
                <a:pos x="csX2052" y="csY2052"/>
              </a:cxn>
              <a:cxn ang="0">
                <a:pos x="csX2053" y="csY2053"/>
              </a:cxn>
              <a:cxn ang="0">
                <a:pos x="csX2054" y="csY2054"/>
              </a:cxn>
              <a:cxn ang="0">
                <a:pos x="csX2055" y="csY2055"/>
              </a:cxn>
              <a:cxn ang="0">
                <a:pos x="csX2056" y="csY2056"/>
              </a:cxn>
              <a:cxn ang="0">
                <a:pos x="csX2057" y="csY2057"/>
              </a:cxn>
              <a:cxn ang="0">
                <a:pos x="csX2058" y="csY2058"/>
              </a:cxn>
              <a:cxn ang="0">
                <a:pos x="csX2059" y="csY2059"/>
              </a:cxn>
              <a:cxn ang="0">
                <a:pos x="csX2060" y="csY2060"/>
              </a:cxn>
              <a:cxn ang="0">
                <a:pos x="csX2061" y="csY2061"/>
              </a:cxn>
              <a:cxn ang="0">
                <a:pos x="csX2062" y="csY2062"/>
              </a:cxn>
              <a:cxn ang="0">
                <a:pos x="csX2063" y="csY2063"/>
              </a:cxn>
              <a:cxn ang="0">
                <a:pos x="csX2064" y="csY2064"/>
              </a:cxn>
              <a:cxn ang="0">
                <a:pos x="csX2065" y="csY2065"/>
              </a:cxn>
              <a:cxn ang="0">
                <a:pos x="csX2066" y="csY2066"/>
              </a:cxn>
              <a:cxn ang="0">
                <a:pos x="csX2067" y="csY2067"/>
              </a:cxn>
              <a:cxn ang="0">
                <a:pos x="csX2068" y="csY2068"/>
              </a:cxn>
              <a:cxn ang="0">
                <a:pos x="csX2069" y="csY2069"/>
              </a:cxn>
              <a:cxn ang="0">
                <a:pos x="csX2070" y="csY2070"/>
              </a:cxn>
              <a:cxn ang="0">
                <a:pos x="csX2071" y="csY2071"/>
              </a:cxn>
              <a:cxn ang="0">
                <a:pos x="csX2072" y="csY2072"/>
              </a:cxn>
              <a:cxn ang="0">
                <a:pos x="csX2073" y="csY2073"/>
              </a:cxn>
              <a:cxn ang="0">
                <a:pos x="csX2074" y="csY2074"/>
              </a:cxn>
              <a:cxn ang="0">
                <a:pos x="csX2075" y="csY2075"/>
              </a:cxn>
              <a:cxn ang="0">
                <a:pos x="csX2076" y="csY2076"/>
              </a:cxn>
              <a:cxn ang="0">
                <a:pos x="csX2077" y="csY2077"/>
              </a:cxn>
              <a:cxn ang="0">
                <a:pos x="csX2078" y="csY2078"/>
              </a:cxn>
              <a:cxn ang="0">
                <a:pos x="csX2079" y="csY2079"/>
              </a:cxn>
              <a:cxn ang="0">
                <a:pos x="csX2080" y="csY2080"/>
              </a:cxn>
              <a:cxn ang="0">
                <a:pos x="csX2081" y="csY2081"/>
              </a:cxn>
              <a:cxn ang="0">
                <a:pos x="csX2082" y="csY2082"/>
              </a:cxn>
              <a:cxn ang="0">
                <a:pos x="csX2083" y="csY2083"/>
              </a:cxn>
              <a:cxn ang="0">
                <a:pos x="csX2084" y="csY2084"/>
              </a:cxn>
              <a:cxn ang="0">
                <a:pos x="csX2085" y="csY2085"/>
              </a:cxn>
              <a:cxn ang="0">
                <a:pos x="csX2086" y="csY2086"/>
              </a:cxn>
              <a:cxn ang="0">
                <a:pos x="csX2087" y="csY2087"/>
              </a:cxn>
              <a:cxn ang="0">
                <a:pos x="csX2088" y="csY2088"/>
              </a:cxn>
              <a:cxn ang="0">
                <a:pos x="csX2089" y="csY2089"/>
              </a:cxn>
              <a:cxn ang="0">
                <a:pos x="csX2090" y="csY2090"/>
              </a:cxn>
              <a:cxn ang="0">
                <a:pos x="csX2091" y="csY2091"/>
              </a:cxn>
              <a:cxn ang="0">
                <a:pos x="csX2092" y="csY2092"/>
              </a:cxn>
              <a:cxn ang="0">
                <a:pos x="csX2093" y="csY2093"/>
              </a:cxn>
              <a:cxn ang="0">
                <a:pos x="csX2094" y="csY2094"/>
              </a:cxn>
              <a:cxn ang="0">
                <a:pos x="csX2095" y="csY2095"/>
              </a:cxn>
              <a:cxn ang="0">
                <a:pos x="csX2096" y="csY2096"/>
              </a:cxn>
              <a:cxn ang="0">
                <a:pos x="csX2097" y="csY2097"/>
              </a:cxn>
              <a:cxn ang="0">
                <a:pos x="csX2098" y="csY2098"/>
              </a:cxn>
              <a:cxn ang="0">
                <a:pos x="csX2099" y="csY2099"/>
              </a:cxn>
              <a:cxn ang="0">
                <a:pos x="csX2100" y="csY2100"/>
              </a:cxn>
              <a:cxn ang="0">
                <a:pos x="csX2101" y="csY2101"/>
              </a:cxn>
              <a:cxn ang="0">
                <a:pos x="csX2102" y="csY2102"/>
              </a:cxn>
              <a:cxn ang="0">
                <a:pos x="csX2103" y="csY2103"/>
              </a:cxn>
              <a:cxn ang="0">
                <a:pos x="csX2104" y="csY2104"/>
              </a:cxn>
              <a:cxn ang="0">
                <a:pos x="csX2105" y="csY2105"/>
              </a:cxn>
              <a:cxn ang="0">
                <a:pos x="csX2106" y="csY2106"/>
              </a:cxn>
              <a:cxn ang="0">
                <a:pos x="csX2107" y="csY2107"/>
              </a:cxn>
              <a:cxn ang="0">
                <a:pos x="csX2108" y="csY2108"/>
              </a:cxn>
              <a:cxn ang="0">
                <a:pos x="csX2109" y="csY2109"/>
              </a:cxn>
              <a:cxn ang="0">
                <a:pos x="csX2110" y="csY2110"/>
              </a:cxn>
              <a:cxn ang="0">
                <a:pos x="csX2111" y="csY2111"/>
              </a:cxn>
              <a:cxn ang="0">
                <a:pos x="csX2112" y="csY2112"/>
              </a:cxn>
              <a:cxn ang="0">
                <a:pos x="csX2113" y="csY2113"/>
              </a:cxn>
              <a:cxn ang="0">
                <a:pos x="csX2114" y="csY2114"/>
              </a:cxn>
              <a:cxn ang="0">
                <a:pos x="csX2115" y="csY2115"/>
              </a:cxn>
              <a:cxn ang="0">
                <a:pos x="csX2116" y="csY2116"/>
              </a:cxn>
              <a:cxn ang="0">
                <a:pos x="csX2117" y="csY2117"/>
              </a:cxn>
              <a:cxn ang="0">
                <a:pos x="csX2118" y="csY2118"/>
              </a:cxn>
              <a:cxn ang="0">
                <a:pos x="csX2119" y="csY2119"/>
              </a:cxn>
              <a:cxn ang="0">
                <a:pos x="csX2120" y="csY2120"/>
              </a:cxn>
              <a:cxn ang="0">
                <a:pos x="csX2121" y="csY2121"/>
              </a:cxn>
              <a:cxn ang="0">
                <a:pos x="csX2122" y="csY2122"/>
              </a:cxn>
              <a:cxn ang="0">
                <a:pos x="csX2123" y="csY2123"/>
              </a:cxn>
              <a:cxn ang="0">
                <a:pos x="csX2124" y="csY2124"/>
              </a:cxn>
              <a:cxn ang="0">
                <a:pos x="csX2125" y="csY2125"/>
              </a:cxn>
              <a:cxn ang="0">
                <a:pos x="csX2126" y="csY2126"/>
              </a:cxn>
              <a:cxn ang="0">
                <a:pos x="csX2127" y="csY2127"/>
              </a:cxn>
              <a:cxn ang="0">
                <a:pos x="csX2128" y="csY2128"/>
              </a:cxn>
              <a:cxn ang="0">
                <a:pos x="csX2129" y="csY2129"/>
              </a:cxn>
              <a:cxn ang="0">
                <a:pos x="csX2130" y="csY2130"/>
              </a:cxn>
              <a:cxn ang="0">
                <a:pos x="csX2131" y="csY2131"/>
              </a:cxn>
              <a:cxn ang="0">
                <a:pos x="csX2132" y="csY2132"/>
              </a:cxn>
              <a:cxn ang="0">
                <a:pos x="csX2133" y="csY2133"/>
              </a:cxn>
              <a:cxn ang="0">
                <a:pos x="csX2134" y="csY2134"/>
              </a:cxn>
              <a:cxn ang="0">
                <a:pos x="csX2135" y="csY2135"/>
              </a:cxn>
              <a:cxn ang="0">
                <a:pos x="csX2136" y="csY2136"/>
              </a:cxn>
              <a:cxn ang="0">
                <a:pos x="csX2137" y="csY2137"/>
              </a:cxn>
              <a:cxn ang="0">
                <a:pos x="csX2138" y="csY2138"/>
              </a:cxn>
              <a:cxn ang="0">
                <a:pos x="csX2139" y="csY2139"/>
              </a:cxn>
              <a:cxn ang="0">
                <a:pos x="csX2140" y="csY2140"/>
              </a:cxn>
              <a:cxn ang="0">
                <a:pos x="csX2141" y="csY2141"/>
              </a:cxn>
              <a:cxn ang="0">
                <a:pos x="csX2142" y="csY2142"/>
              </a:cxn>
              <a:cxn ang="0">
                <a:pos x="csX2143" y="csY2143"/>
              </a:cxn>
              <a:cxn ang="0">
                <a:pos x="csX2144" y="csY2144"/>
              </a:cxn>
              <a:cxn ang="0">
                <a:pos x="csX2145" y="csY2145"/>
              </a:cxn>
              <a:cxn ang="0">
                <a:pos x="csX2146" y="csY2146"/>
              </a:cxn>
              <a:cxn ang="0">
                <a:pos x="csX2147" y="csY2147"/>
              </a:cxn>
              <a:cxn ang="0">
                <a:pos x="csX2148" y="csY2148"/>
              </a:cxn>
              <a:cxn ang="0">
                <a:pos x="csX2149" y="csY2149"/>
              </a:cxn>
              <a:cxn ang="0">
                <a:pos x="csX2150" y="csY2150"/>
              </a:cxn>
              <a:cxn ang="0">
                <a:pos x="csX2151" y="csY2151"/>
              </a:cxn>
              <a:cxn ang="0">
                <a:pos x="csX2152" y="csY2152"/>
              </a:cxn>
              <a:cxn ang="0">
                <a:pos x="csX2153" y="csY2153"/>
              </a:cxn>
              <a:cxn ang="0">
                <a:pos x="csX2154" y="csY2154"/>
              </a:cxn>
              <a:cxn ang="0">
                <a:pos x="csX2155" y="csY2155"/>
              </a:cxn>
              <a:cxn ang="0">
                <a:pos x="csX2156" y="csY2156"/>
              </a:cxn>
              <a:cxn ang="0">
                <a:pos x="csX2157" y="csY2157"/>
              </a:cxn>
              <a:cxn ang="0">
                <a:pos x="csX2158" y="csY2158"/>
              </a:cxn>
              <a:cxn ang="0">
                <a:pos x="csX2159" y="csY2159"/>
              </a:cxn>
              <a:cxn ang="0">
                <a:pos x="csX2160" y="csY2160"/>
              </a:cxn>
              <a:cxn ang="0">
                <a:pos x="csX2161" y="csY2161"/>
              </a:cxn>
              <a:cxn ang="0">
                <a:pos x="csX2162" y="csY2162"/>
              </a:cxn>
              <a:cxn ang="0">
                <a:pos x="csX2163" y="csY2163"/>
              </a:cxn>
              <a:cxn ang="0">
                <a:pos x="csX2164" y="csY2164"/>
              </a:cxn>
              <a:cxn ang="0">
                <a:pos x="csX2165" y="csY2165"/>
              </a:cxn>
              <a:cxn ang="0">
                <a:pos x="csX2166" y="csY2166"/>
              </a:cxn>
              <a:cxn ang="0">
                <a:pos x="csX2167" y="csY2167"/>
              </a:cxn>
              <a:cxn ang="0">
                <a:pos x="csX2168" y="csY2168"/>
              </a:cxn>
              <a:cxn ang="0">
                <a:pos x="csX2169" y="csY2169"/>
              </a:cxn>
              <a:cxn ang="0">
                <a:pos x="csX2170" y="csY2170"/>
              </a:cxn>
              <a:cxn ang="0">
                <a:pos x="csX2171" y="csY2171"/>
              </a:cxn>
              <a:cxn ang="0">
                <a:pos x="csX2172" y="csY2172"/>
              </a:cxn>
              <a:cxn ang="0">
                <a:pos x="csX2173" y="csY2173"/>
              </a:cxn>
              <a:cxn ang="0">
                <a:pos x="csX2174" y="csY2174"/>
              </a:cxn>
              <a:cxn ang="0">
                <a:pos x="csX2175" y="csY2175"/>
              </a:cxn>
              <a:cxn ang="0">
                <a:pos x="csX2176" y="csY2176"/>
              </a:cxn>
              <a:cxn ang="0">
                <a:pos x="csX2177" y="csY2177"/>
              </a:cxn>
              <a:cxn ang="0">
                <a:pos x="csX2178" y="csY2178"/>
              </a:cxn>
              <a:cxn ang="0">
                <a:pos x="csX2179" y="csY2179"/>
              </a:cxn>
              <a:cxn ang="0">
                <a:pos x="csX2180" y="csY2180"/>
              </a:cxn>
              <a:cxn ang="0">
                <a:pos x="csX2181" y="csY2181"/>
              </a:cxn>
              <a:cxn ang="0">
                <a:pos x="csX2182" y="csY2182"/>
              </a:cxn>
              <a:cxn ang="0">
                <a:pos x="csX2183" y="csY2183"/>
              </a:cxn>
              <a:cxn ang="0">
                <a:pos x="csX2184" y="csY2184"/>
              </a:cxn>
              <a:cxn ang="0">
                <a:pos x="csX2185" y="csY2185"/>
              </a:cxn>
              <a:cxn ang="0">
                <a:pos x="csX2186" y="csY2186"/>
              </a:cxn>
              <a:cxn ang="0">
                <a:pos x="csX2187" y="csY2187"/>
              </a:cxn>
              <a:cxn ang="0">
                <a:pos x="csX2188" y="csY2188"/>
              </a:cxn>
              <a:cxn ang="0">
                <a:pos x="csX2189" y="csY2189"/>
              </a:cxn>
              <a:cxn ang="0">
                <a:pos x="csX2190" y="csY2190"/>
              </a:cxn>
              <a:cxn ang="0">
                <a:pos x="csX2191" y="csY2191"/>
              </a:cxn>
              <a:cxn ang="0">
                <a:pos x="csX2192" y="csY2192"/>
              </a:cxn>
              <a:cxn ang="0">
                <a:pos x="csX2193" y="csY2193"/>
              </a:cxn>
              <a:cxn ang="0">
                <a:pos x="csX2194" y="csY2194"/>
              </a:cxn>
              <a:cxn ang="0">
                <a:pos x="csX2195" y="csY2195"/>
              </a:cxn>
              <a:cxn ang="0">
                <a:pos x="csX2196" y="csY2196"/>
              </a:cxn>
              <a:cxn ang="0">
                <a:pos x="csX2197" y="csY2197"/>
              </a:cxn>
              <a:cxn ang="0">
                <a:pos x="csX2198" y="csY2198"/>
              </a:cxn>
              <a:cxn ang="0">
                <a:pos x="csX2199" y="csY2199"/>
              </a:cxn>
              <a:cxn ang="0">
                <a:pos x="csX2200" y="csY2200"/>
              </a:cxn>
              <a:cxn ang="0">
                <a:pos x="csX2201" y="csY2201"/>
              </a:cxn>
              <a:cxn ang="0">
                <a:pos x="csX2202" y="csY2202"/>
              </a:cxn>
              <a:cxn ang="0">
                <a:pos x="csX2203" y="csY2203"/>
              </a:cxn>
              <a:cxn ang="0">
                <a:pos x="csX2204" y="csY2204"/>
              </a:cxn>
              <a:cxn ang="0">
                <a:pos x="csX2205" y="csY2205"/>
              </a:cxn>
              <a:cxn ang="0">
                <a:pos x="csX2206" y="csY2206"/>
              </a:cxn>
              <a:cxn ang="0">
                <a:pos x="csX2207" y="csY2207"/>
              </a:cxn>
              <a:cxn ang="0">
                <a:pos x="csX2208" y="csY2208"/>
              </a:cxn>
              <a:cxn ang="0">
                <a:pos x="csX2209" y="csY2209"/>
              </a:cxn>
              <a:cxn ang="0">
                <a:pos x="csX2210" y="csY2210"/>
              </a:cxn>
              <a:cxn ang="0">
                <a:pos x="csX2211" y="csY2211"/>
              </a:cxn>
              <a:cxn ang="0">
                <a:pos x="csX2212" y="csY2212"/>
              </a:cxn>
              <a:cxn ang="0">
                <a:pos x="csX2213" y="csY2213"/>
              </a:cxn>
              <a:cxn ang="0">
                <a:pos x="csX2214" y="csY2214"/>
              </a:cxn>
              <a:cxn ang="0">
                <a:pos x="csX2215" y="csY2215"/>
              </a:cxn>
              <a:cxn ang="0">
                <a:pos x="csX2216" y="csY2216"/>
              </a:cxn>
              <a:cxn ang="0">
                <a:pos x="csX2217" y="csY2217"/>
              </a:cxn>
              <a:cxn ang="0">
                <a:pos x="csX2218" y="csY2218"/>
              </a:cxn>
              <a:cxn ang="0">
                <a:pos x="csX2219" y="csY2219"/>
              </a:cxn>
              <a:cxn ang="0">
                <a:pos x="csX2220" y="csY2220"/>
              </a:cxn>
              <a:cxn ang="0">
                <a:pos x="csX2221" y="csY2221"/>
              </a:cxn>
              <a:cxn ang="0">
                <a:pos x="csX2222" y="csY2222"/>
              </a:cxn>
              <a:cxn ang="0">
                <a:pos x="csX2223" y="csY2223"/>
              </a:cxn>
              <a:cxn ang="0">
                <a:pos x="csX2224" y="csY2224"/>
              </a:cxn>
              <a:cxn ang="0">
                <a:pos x="csX2225" y="csY2225"/>
              </a:cxn>
              <a:cxn ang="0">
                <a:pos x="csX2226" y="csY2226"/>
              </a:cxn>
              <a:cxn ang="0">
                <a:pos x="csX2227" y="csY2227"/>
              </a:cxn>
              <a:cxn ang="0">
                <a:pos x="csX2228" y="csY2228"/>
              </a:cxn>
              <a:cxn ang="0">
                <a:pos x="csX2229" y="csY2229"/>
              </a:cxn>
              <a:cxn ang="0">
                <a:pos x="csX2230" y="csY2230"/>
              </a:cxn>
              <a:cxn ang="0">
                <a:pos x="csX2231" y="csY2231"/>
              </a:cxn>
              <a:cxn ang="0">
                <a:pos x="csX2232" y="csY2232"/>
              </a:cxn>
              <a:cxn ang="0">
                <a:pos x="csX2233" y="csY2233"/>
              </a:cxn>
              <a:cxn ang="0">
                <a:pos x="csX2234" y="csY2234"/>
              </a:cxn>
              <a:cxn ang="0">
                <a:pos x="csX2235" y="csY2235"/>
              </a:cxn>
              <a:cxn ang="0">
                <a:pos x="csX2236" y="csY2236"/>
              </a:cxn>
              <a:cxn ang="0">
                <a:pos x="csX2237" y="csY2237"/>
              </a:cxn>
              <a:cxn ang="0">
                <a:pos x="csX2238" y="csY2238"/>
              </a:cxn>
              <a:cxn ang="0">
                <a:pos x="csX2239" y="csY2239"/>
              </a:cxn>
              <a:cxn ang="0">
                <a:pos x="csX2240" y="csY2240"/>
              </a:cxn>
              <a:cxn ang="0">
                <a:pos x="csX2241" y="csY2241"/>
              </a:cxn>
              <a:cxn ang="0">
                <a:pos x="csX2242" y="csY2242"/>
              </a:cxn>
              <a:cxn ang="0">
                <a:pos x="csX2243" y="csY2243"/>
              </a:cxn>
              <a:cxn ang="0">
                <a:pos x="csX2244" y="csY2244"/>
              </a:cxn>
              <a:cxn ang="0">
                <a:pos x="csX2245" y="csY2245"/>
              </a:cxn>
              <a:cxn ang="0">
                <a:pos x="csX2246" y="csY2246"/>
              </a:cxn>
              <a:cxn ang="0">
                <a:pos x="csX2247" y="csY2247"/>
              </a:cxn>
              <a:cxn ang="0">
                <a:pos x="csX2248" y="csY2248"/>
              </a:cxn>
              <a:cxn ang="0">
                <a:pos x="csX2249" y="csY2249"/>
              </a:cxn>
              <a:cxn ang="0">
                <a:pos x="csX2250" y="csY2250"/>
              </a:cxn>
              <a:cxn ang="0">
                <a:pos x="csX2251" y="csY2251"/>
              </a:cxn>
              <a:cxn ang="0">
                <a:pos x="csX2252" y="csY2252"/>
              </a:cxn>
              <a:cxn ang="0">
                <a:pos x="csX2253" y="csY2253"/>
              </a:cxn>
              <a:cxn ang="0">
                <a:pos x="csX2254" y="csY2254"/>
              </a:cxn>
              <a:cxn ang="0">
                <a:pos x="csX2255" y="csY2255"/>
              </a:cxn>
              <a:cxn ang="0">
                <a:pos x="csX2256" y="csY2256"/>
              </a:cxn>
              <a:cxn ang="0">
                <a:pos x="csX2257" y="csY2257"/>
              </a:cxn>
              <a:cxn ang="0">
                <a:pos x="csX2258" y="csY2258"/>
              </a:cxn>
              <a:cxn ang="0">
                <a:pos x="csX2259" y="csY2259"/>
              </a:cxn>
              <a:cxn ang="0">
                <a:pos x="csX2260" y="csY2260"/>
              </a:cxn>
              <a:cxn ang="0">
                <a:pos x="csX2261" y="csY2261"/>
              </a:cxn>
              <a:cxn ang="0">
                <a:pos x="csX2262" y="csY2262"/>
              </a:cxn>
              <a:cxn ang="0">
                <a:pos x="csX2263" y="csY2263"/>
              </a:cxn>
              <a:cxn ang="0">
                <a:pos x="csX2264" y="csY2264"/>
              </a:cxn>
              <a:cxn ang="0">
                <a:pos x="csX2265" y="csY2265"/>
              </a:cxn>
              <a:cxn ang="0">
                <a:pos x="csX2266" y="csY2266"/>
              </a:cxn>
              <a:cxn ang="0">
                <a:pos x="csX2267" y="csY2267"/>
              </a:cxn>
              <a:cxn ang="0">
                <a:pos x="csX2268" y="csY2268"/>
              </a:cxn>
              <a:cxn ang="0">
                <a:pos x="csX2269" y="csY2269"/>
              </a:cxn>
              <a:cxn ang="0">
                <a:pos x="csX2270" y="csY2270"/>
              </a:cxn>
              <a:cxn ang="0">
                <a:pos x="csX2271" y="csY2271"/>
              </a:cxn>
              <a:cxn ang="0">
                <a:pos x="csX2272" y="csY2272"/>
              </a:cxn>
              <a:cxn ang="0">
                <a:pos x="csX2273" y="csY2273"/>
              </a:cxn>
              <a:cxn ang="0">
                <a:pos x="csX2274" y="csY2274"/>
              </a:cxn>
              <a:cxn ang="0">
                <a:pos x="csX2275" y="csY2275"/>
              </a:cxn>
              <a:cxn ang="0">
                <a:pos x="csX2276" y="csY2276"/>
              </a:cxn>
              <a:cxn ang="0">
                <a:pos x="csX2277" y="csY2277"/>
              </a:cxn>
              <a:cxn ang="0">
                <a:pos x="csX2278" y="csY2278"/>
              </a:cxn>
              <a:cxn ang="0">
                <a:pos x="csX2279" y="csY2279"/>
              </a:cxn>
              <a:cxn ang="0">
                <a:pos x="csX2280" y="csY2280"/>
              </a:cxn>
              <a:cxn ang="0">
                <a:pos x="csX2281" y="csY2281"/>
              </a:cxn>
              <a:cxn ang="0">
                <a:pos x="csX2282" y="csY2282"/>
              </a:cxn>
              <a:cxn ang="0">
                <a:pos x="csX2283" y="csY2283"/>
              </a:cxn>
              <a:cxn ang="0">
                <a:pos x="csX2284" y="csY2284"/>
              </a:cxn>
              <a:cxn ang="0">
                <a:pos x="csX2285" y="csY2285"/>
              </a:cxn>
              <a:cxn ang="0">
                <a:pos x="csX2286" y="csY2286"/>
              </a:cxn>
              <a:cxn ang="0">
                <a:pos x="csX2287" y="csY2287"/>
              </a:cxn>
              <a:cxn ang="0">
                <a:pos x="csX2288" y="csY2288"/>
              </a:cxn>
              <a:cxn ang="0">
                <a:pos x="csX2289" y="csY2289"/>
              </a:cxn>
              <a:cxn ang="0">
                <a:pos x="csX2290" y="csY2290"/>
              </a:cxn>
              <a:cxn ang="0">
                <a:pos x="csX2291" y="csY2291"/>
              </a:cxn>
              <a:cxn ang="0">
                <a:pos x="csX2292" y="csY2292"/>
              </a:cxn>
              <a:cxn ang="0">
                <a:pos x="csX2293" y="csY2293"/>
              </a:cxn>
              <a:cxn ang="0">
                <a:pos x="csX2294" y="csY2294"/>
              </a:cxn>
              <a:cxn ang="0">
                <a:pos x="csX2295" y="csY2295"/>
              </a:cxn>
              <a:cxn ang="0">
                <a:pos x="csX2296" y="csY2296"/>
              </a:cxn>
              <a:cxn ang="0">
                <a:pos x="csX2297" y="csY2297"/>
              </a:cxn>
              <a:cxn ang="0">
                <a:pos x="csX2298" y="csY2298"/>
              </a:cxn>
              <a:cxn ang="0">
                <a:pos x="csX2299" y="csY2299"/>
              </a:cxn>
              <a:cxn ang="0">
                <a:pos x="csX2300" y="csY2300"/>
              </a:cxn>
              <a:cxn ang="0">
                <a:pos x="csX2301" y="csY2301"/>
              </a:cxn>
              <a:cxn ang="0">
                <a:pos x="csX2302" y="csY2302"/>
              </a:cxn>
              <a:cxn ang="0">
                <a:pos x="csX2303" y="csY2303"/>
              </a:cxn>
              <a:cxn ang="0">
                <a:pos x="csX2304" y="csY2304"/>
              </a:cxn>
              <a:cxn ang="0">
                <a:pos x="csX2305" y="csY2305"/>
              </a:cxn>
              <a:cxn ang="0">
                <a:pos x="csX2306" y="csY2306"/>
              </a:cxn>
              <a:cxn ang="0">
                <a:pos x="csX2307" y="csY2307"/>
              </a:cxn>
              <a:cxn ang="0">
                <a:pos x="csX2308" y="csY2308"/>
              </a:cxn>
              <a:cxn ang="0">
                <a:pos x="csX2309" y="csY2309"/>
              </a:cxn>
              <a:cxn ang="0">
                <a:pos x="csX2310" y="csY2310"/>
              </a:cxn>
              <a:cxn ang="0">
                <a:pos x="csX2311" y="csY2311"/>
              </a:cxn>
              <a:cxn ang="0">
                <a:pos x="csX2312" y="csY2312"/>
              </a:cxn>
              <a:cxn ang="0">
                <a:pos x="csX2313" y="csY2313"/>
              </a:cxn>
              <a:cxn ang="0">
                <a:pos x="csX2314" y="csY2314"/>
              </a:cxn>
              <a:cxn ang="0">
                <a:pos x="csX2315" y="csY2315"/>
              </a:cxn>
              <a:cxn ang="0">
                <a:pos x="csX2316" y="csY2316"/>
              </a:cxn>
              <a:cxn ang="0">
                <a:pos x="csX2317" y="csY2317"/>
              </a:cxn>
              <a:cxn ang="0">
                <a:pos x="csX2318" y="csY2318"/>
              </a:cxn>
              <a:cxn ang="0">
                <a:pos x="csX2319" y="csY2319"/>
              </a:cxn>
              <a:cxn ang="0">
                <a:pos x="csX2320" y="csY2320"/>
              </a:cxn>
              <a:cxn ang="0">
                <a:pos x="csX2321" y="csY2321"/>
              </a:cxn>
              <a:cxn ang="0">
                <a:pos x="csX2322" y="csY2322"/>
              </a:cxn>
              <a:cxn ang="0">
                <a:pos x="csX2323" y="csY2323"/>
              </a:cxn>
              <a:cxn ang="0">
                <a:pos x="csX2324" y="csY2324"/>
              </a:cxn>
              <a:cxn ang="0">
                <a:pos x="csX2325" y="csY2325"/>
              </a:cxn>
              <a:cxn ang="0">
                <a:pos x="csX2326" y="csY2326"/>
              </a:cxn>
              <a:cxn ang="0">
                <a:pos x="csX2327" y="csY2327"/>
              </a:cxn>
              <a:cxn ang="0">
                <a:pos x="csX2328" y="csY2328"/>
              </a:cxn>
              <a:cxn ang="0">
                <a:pos x="csX2329" y="csY2329"/>
              </a:cxn>
              <a:cxn ang="0">
                <a:pos x="csX2330" y="csY2330"/>
              </a:cxn>
              <a:cxn ang="0">
                <a:pos x="csX2331" y="csY2331"/>
              </a:cxn>
              <a:cxn ang="0">
                <a:pos x="csX2332" y="csY2332"/>
              </a:cxn>
              <a:cxn ang="0">
                <a:pos x="csX2333" y="csY2333"/>
              </a:cxn>
              <a:cxn ang="0">
                <a:pos x="csX2334" y="csY2334"/>
              </a:cxn>
              <a:cxn ang="0">
                <a:pos x="csX2335" y="csY2335"/>
              </a:cxn>
              <a:cxn ang="0">
                <a:pos x="csX2336" y="csY2336"/>
              </a:cxn>
              <a:cxn ang="0">
                <a:pos x="csX2337" y="csY2337"/>
              </a:cxn>
              <a:cxn ang="0">
                <a:pos x="csX2338" y="csY2338"/>
              </a:cxn>
              <a:cxn ang="0">
                <a:pos x="csX2339" y="csY2339"/>
              </a:cxn>
              <a:cxn ang="0">
                <a:pos x="csX2340" y="csY2340"/>
              </a:cxn>
              <a:cxn ang="0">
                <a:pos x="csX2341" y="csY2341"/>
              </a:cxn>
              <a:cxn ang="0">
                <a:pos x="csX2342" y="csY2342"/>
              </a:cxn>
              <a:cxn ang="0">
                <a:pos x="csX2343" y="csY2343"/>
              </a:cxn>
              <a:cxn ang="0">
                <a:pos x="csX2344" y="csY2344"/>
              </a:cxn>
              <a:cxn ang="0">
                <a:pos x="csX2345" y="csY2345"/>
              </a:cxn>
              <a:cxn ang="0">
                <a:pos x="csX2346" y="csY2346"/>
              </a:cxn>
              <a:cxn ang="0">
                <a:pos x="csX2347" y="csY2347"/>
              </a:cxn>
              <a:cxn ang="0">
                <a:pos x="csX2348" y="csY2348"/>
              </a:cxn>
              <a:cxn ang="0">
                <a:pos x="csX2349" y="csY2349"/>
              </a:cxn>
              <a:cxn ang="0">
                <a:pos x="csX2350" y="csY2350"/>
              </a:cxn>
              <a:cxn ang="0">
                <a:pos x="csX2351" y="csY2351"/>
              </a:cxn>
              <a:cxn ang="0">
                <a:pos x="csX2352" y="csY2352"/>
              </a:cxn>
              <a:cxn ang="0">
                <a:pos x="csX2353" y="csY2353"/>
              </a:cxn>
              <a:cxn ang="0">
                <a:pos x="csX2354" y="csY2354"/>
              </a:cxn>
              <a:cxn ang="0">
                <a:pos x="csX2355" y="csY2355"/>
              </a:cxn>
              <a:cxn ang="0">
                <a:pos x="csX2356" y="csY2356"/>
              </a:cxn>
              <a:cxn ang="0">
                <a:pos x="csX2357" y="csY2357"/>
              </a:cxn>
              <a:cxn ang="0">
                <a:pos x="csX2358" y="csY2358"/>
              </a:cxn>
              <a:cxn ang="0">
                <a:pos x="csX2359" y="csY2359"/>
              </a:cxn>
              <a:cxn ang="0">
                <a:pos x="csX2360" y="csY2360"/>
              </a:cxn>
              <a:cxn ang="0">
                <a:pos x="csX2361" y="csY2361"/>
              </a:cxn>
              <a:cxn ang="0">
                <a:pos x="csX2362" y="csY2362"/>
              </a:cxn>
              <a:cxn ang="0">
                <a:pos x="csX2363" y="csY2363"/>
              </a:cxn>
              <a:cxn ang="0">
                <a:pos x="csX2364" y="csY2364"/>
              </a:cxn>
              <a:cxn ang="0">
                <a:pos x="csX2365" y="csY2365"/>
              </a:cxn>
              <a:cxn ang="0">
                <a:pos x="csX2366" y="csY2366"/>
              </a:cxn>
              <a:cxn ang="0">
                <a:pos x="csX2367" y="csY2367"/>
              </a:cxn>
              <a:cxn ang="0">
                <a:pos x="csX2368" y="csY2368"/>
              </a:cxn>
              <a:cxn ang="0">
                <a:pos x="csX2369" y="csY2369"/>
              </a:cxn>
              <a:cxn ang="0">
                <a:pos x="csX2370" y="csY2370"/>
              </a:cxn>
              <a:cxn ang="0">
                <a:pos x="csX2371" y="csY2371"/>
              </a:cxn>
              <a:cxn ang="0">
                <a:pos x="csX2372" y="csY2372"/>
              </a:cxn>
              <a:cxn ang="0">
                <a:pos x="csX2373" y="csY2373"/>
              </a:cxn>
              <a:cxn ang="0">
                <a:pos x="csX2374" y="csY2374"/>
              </a:cxn>
              <a:cxn ang="0">
                <a:pos x="csX2375" y="csY2375"/>
              </a:cxn>
              <a:cxn ang="0">
                <a:pos x="csX2376" y="csY2376"/>
              </a:cxn>
              <a:cxn ang="0">
                <a:pos x="csX2377" y="csY2377"/>
              </a:cxn>
              <a:cxn ang="0">
                <a:pos x="csX2378" y="csY2378"/>
              </a:cxn>
              <a:cxn ang="0">
                <a:pos x="csX2379" y="csY2379"/>
              </a:cxn>
              <a:cxn ang="0">
                <a:pos x="csX2380" y="csY2380"/>
              </a:cxn>
              <a:cxn ang="0">
                <a:pos x="csX2381" y="csY2381"/>
              </a:cxn>
              <a:cxn ang="0">
                <a:pos x="csX2382" y="csY2382"/>
              </a:cxn>
              <a:cxn ang="0">
                <a:pos x="csX2383" y="csY2383"/>
              </a:cxn>
              <a:cxn ang="0">
                <a:pos x="csX2384" y="csY2384"/>
              </a:cxn>
              <a:cxn ang="0">
                <a:pos x="csX2385" y="csY2385"/>
              </a:cxn>
              <a:cxn ang="0">
                <a:pos x="csX2386" y="csY2386"/>
              </a:cxn>
              <a:cxn ang="0">
                <a:pos x="csX2387" y="csY2387"/>
              </a:cxn>
              <a:cxn ang="0">
                <a:pos x="csX2388" y="csY2388"/>
              </a:cxn>
              <a:cxn ang="0">
                <a:pos x="csX2389" y="csY2389"/>
              </a:cxn>
              <a:cxn ang="0">
                <a:pos x="csX2390" y="csY2390"/>
              </a:cxn>
              <a:cxn ang="0">
                <a:pos x="csX2391" y="csY2391"/>
              </a:cxn>
              <a:cxn ang="0">
                <a:pos x="csX2392" y="csY2392"/>
              </a:cxn>
              <a:cxn ang="0">
                <a:pos x="csX2393" y="csY2393"/>
              </a:cxn>
              <a:cxn ang="0">
                <a:pos x="csX2394" y="csY2394"/>
              </a:cxn>
              <a:cxn ang="0">
                <a:pos x="csX2395" y="csY2395"/>
              </a:cxn>
              <a:cxn ang="0">
                <a:pos x="csX2396" y="csY2396"/>
              </a:cxn>
              <a:cxn ang="0">
                <a:pos x="csX2397" y="csY2397"/>
              </a:cxn>
              <a:cxn ang="0">
                <a:pos x="csX2398" y="csY2398"/>
              </a:cxn>
              <a:cxn ang="0">
                <a:pos x="csX2399" y="csY2399"/>
              </a:cxn>
              <a:cxn ang="0">
                <a:pos x="csX2400" y="csY2400"/>
              </a:cxn>
              <a:cxn ang="0">
                <a:pos x="csX2401" y="csY2401"/>
              </a:cxn>
              <a:cxn ang="0">
                <a:pos x="csX2402" y="csY2402"/>
              </a:cxn>
              <a:cxn ang="0">
                <a:pos x="csX2403" y="csY2403"/>
              </a:cxn>
              <a:cxn ang="0">
                <a:pos x="csX2404" y="csY2404"/>
              </a:cxn>
              <a:cxn ang="0">
                <a:pos x="csX2405" y="csY2405"/>
              </a:cxn>
              <a:cxn ang="0">
                <a:pos x="csX2406" y="csY2406"/>
              </a:cxn>
              <a:cxn ang="0">
                <a:pos x="csX2407" y="csY2407"/>
              </a:cxn>
              <a:cxn ang="0">
                <a:pos x="csX2408" y="csY2408"/>
              </a:cxn>
              <a:cxn ang="0">
                <a:pos x="csX2409" y="csY2409"/>
              </a:cxn>
              <a:cxn ang="0">
                <a:pos x="csX2410" y="csY2410"/>
              </a:cxn>
              <a:cxn ang="0">
                <a:pos x="csX2411" y="csY2411"/>
              </a:cxn>
              <a:cxn ang="0">
                <a:pos x="csX2412" y="csY2412"/>
              </a:cxn>
              <a:cxn ang="0">
                <a:pos x="csX2413" y="csY2413"/>
              </a:cxn>
              <a:cxn ang="0">
                <a:pos x="csX2414" y="csY2414"/>
              </a:cxn>
              <a:cxn ang="0">
                <a:pos x="csX2415" y="csY2415"/>
              </a:cxn>
              <a:cxn ang="0">
                <a:pos x="csX2416" y="csY2416"/>
              </a:cxn>
              <a:cxn ang="0">
                <a:pos x="csX2417" y="csY2417"/>
              </a:cxn>
              <a:cxn ang="0">
                <a:pos x="csX2418" y="csY2418"/>
              </a:cxn>
              <a:cxn ang="0">
                <a:pos x="csX2419" y="csY2419"/>
              </a:cxn>
              <a:cxn ang="0">
                <a:pos x="csX2420" y="csY2420"/>
              </a:cxn>
              <a:cxn ang="0">
                <a:pos x="csX2421" y="csY2421"/>
              </a:cxn>
              <a:cxn ang="0">
                <a:pos x="csX2422" y="csY2422"/>
              </a:cxn>
              <a:cxn ang="0">
                <a:pos x="csX2423" y="csY2423"/>
              </a:cxn>
              <a:cxn ang="0">
                <a:pos x="csX2424" y="csY2424"/>
              </a:cxn>
              <a:cxn ang="0">
                <a:pos x="csX2425" y="csY2425"/>
              </a:cxn>
              <a:cxn ang="0">
                <a:pos x="csX2426" y="csY2426"/>
              </a:cxn>
              <a:cxn ang="0">
                <a:pos x="csX2427" y="csY2427"/>
              </a:cxn>
              <a:cxn ang="0">
                <a:pos x="csX2428" y="csY2428"/>
              </a:cxn>
              <a:cxn ang="0">
                <a:pos x="csX2429" y="csY2429"/>
              </a:cxn>
              <a:cxn ang="0">
                <a:pos x="csX2430" y="csY2430"/>
              </a:cxn>
              <a:cxn ang="0">
                <a:pos x="csX2431" y="csY2431"/>
              </a:cxn>
              <a:cxn ang="0">
                <a:pos x="csX2432" y="csY2432"/>
              </a:cxn>
              <a:cxn ang="0">
                <a:pos x="csX2433" y="csY2433"/>
              </a:cxn>
              <a:cxn ang="0">
                <a:pos x="csX2434" y="csY2434"/>
              </a:cxn>
              <a:cxn ang="0">
                <a:pos x="csX2435" y="csY2435"/>
              </a:cxn>
              <a:cxn ang="0">
                <a:pos x="csX2436" y="csY2436"/>
              </a:cxn>
              <a:cxn ang="0">
                <a:pos x="csX2437" y="csY2437"/>
              </a:cxn>
              <a:cxn ang="0">
                <a:pos x="csX2438" y="csY2438"/>
              </a:cxn>
              <a:cxn ang="0">
                <a:pos x="csX2439" y="csY2439"/>
              </a:cxn>
              <a:cxn ang="0">
                <a:pos x="csX2440" y="csY2440"/>
              </a:cxn>
              <a:cxn ang="0">
                <a:pos x="csX2441" y="csY2441"/>
              </a:cxn>
              <a:cxn ang="0">
                <a:pos x="csX2442" y="csY2442"/>
              </a:cxn>
              <a:cxn ang="0">
                <a:pos x="csX2443" y="csY2443"/>
              </a:cxn>
              <a:cxn ang="0">
                <a:pos x="csX2444" y="csY2444"/>
              </a:cxn>
              <a:cxn ang="0">
                <a:pos x="csX2445" y="csY2445"/>
              </a:cxn>
              <a:cxn ang="0">
                <a:pos x="csX2446" y="csY2446"/>
              </a:cxn>
              <a:cxn ang="0">
                <a:pos x="csX2447" y="csY2447"/>
              </a:cxn>
              <a:cxn ang="0">
                <a:pos x="csX2448" y="csY2448"/>
              </a:cxn>
              <a:cxn ang="0">
                <a:pos x="csX2449" y="csY2449"/>
              </a:cxn>
              <a:cxn ang="0">
                <a:pos x="csX2450" y="csY2450"/>
              </a:cxn>
              <a:cxn ang="0">
                <a:pos x="csX2451" y="csY2451"/>
              </a:cxn>
              <a:cxn ang="0">
                <a:pos x="csX2452" y="csY2452"/>
              </a:cxn>
              <a:cxn ang="0">
                <a:pos x="csX2453" y="csY2453"/>
              </a:cxn>
              <a:cxn ang="0">
                <a:pos x="csX2454" y="csY2454"/>
              </a:cxn>
              <a:cxn ang="0">
                <a:pos x="csX2455" y="csY2455"/>
              </a:cxn>
              <a:cxn ang="0">
                <a:pos x="csX2456" y="csY2456"/>
              </a:cxn>
              <a:cxn ang="0">
                <a:pos x="csX2457" y="csY2457"/>
              </a:cxn>
              <a:cxn ang="0">
                <a:pos x="csX2458" y="csY2458"/>
              </a:cxn>
              <a:cxn ang="0">
                <a:pos x="csX2459" y="csY2459"/>
              </a:cxn>
              <a:cxn ang="0">
                <a:pos x="csX2460" y="csY2460"/>
              </a:cxn>
              <a:cxn ang="0">
                <a:pos x="csX2461" y="csY2461"/>
              </a:cxn>
              <a:cxn ang="0">
                <a:pos x="csX2462" y="csY2462"/>
              </a:cxn>
              <a:cxn ang="0">
                <a:pos x="csX2463" y="csY2463"/>
              </a:cxn>
              <a:cxn ang="0">
                <a:pos x="csX2464" y="csY2464"/>
              </a:cxn>
              <a:cxn ang="0">
                <a:pos x="csX2465" y="csY2465"/>
              </a:cxn>
              <a:cxn ang="0">
                <a:pos x="csX2466" y="csY2466"/>
              </a:cxn>
              <a:cxn ang="0">
                <a:pos x="csX2467" y="csY2467"/>
              </a:cxn>
              <a:cxn ang="0">
                <a:pos x="csX2468" y="csY2468"/>
              </a:cxn>
              <a:cxn ang="0">
                <a:pos x="csX2469" y="csY2469"/>
              </a:cxn>
              <a:cxn ang="0">
                <a:pos x="csX2470" y="csY2470"/>
              </a:cxn>
              <a:cxn ang="0">
                <a:pos x="csX2471" y="csY2471"/>
              </a:cxn>
              <a:cxn ang="0">
                <a:pos x="csX2472" y="csY2472"/>
              </a:cxn>
              <a:cxn ang="0">
                <a:pos x="csX2473" y="csY2473"/>
              </a:cxn>
              <a:cxn ang="0">
                <a:pos x="csX2474" y="csY2474"/>
              </a:cxn>
              <a:cxn ang="0">
                <a:pos x="csX2475" y="csY2475"/>
              </a:cxn>
              <a:cxn ang="0">
                <a:pos x="csX2476" y="csY2476"/>
              </a:cxn>
              <a:cxn ang="0">
                <a:pos x="csX2477" y="csY2477"/>
              </a:cxn>
              <a:cxn ang="0">
                <a:pos x="csX2478" y="csY2478"/>
              </a:cxn>
              <a:cxn ang="0">
                <a:pos x="csX2479" y="csY2479"/>
              </a:cxn>
              <a:cxn ang="0">
                <a:pos x="csX2480" y="csY2480"/>
              </a:cxn>
              <a:cxn ang="0">
                <a:pos x="csX2481" y="csY2481"/>
              </a:cxn>
              <a:cxn ang="0">
                <a:pos x="csX2482" y="csY2482"/>
              </a:cxn>
              <a:cxn ang="0">
                <a:pos x="csX2483" y="csY2483"/>
              </a:cxn>
              <a:cxn ang="0">
                <a:pos x="csX2484" y="csY2484"/>
              </a:cxn>
              <a:cxn ang="0">
                <a:pos x="csX2485" y="csY2485"/>
              </a:cxn>
              <a:cxn ang="0">
                <a:pos x="csX2486" y="csY2486"/>
              </a:cxn>
              <a:cxn ang="0">
                <a:pos x="csX2487" y="csY2487"/>
              </a:cxn>
              <a:cxn ang="0">
                <a:pos x="csX2488" y="csY2488"/>
              </a:cxn>
              <a:cxn ang="0">
                <a:pos x="csX2489" y="csY2489"/>
              </a:cxn>
              <a:cxn ang="0">
                <a:pos x="csX2490" y="csY2490"/>
              </a:cxn>
              <a:cxn ang="0">
                <a:pos x="csX2491" y="csY2491"/>
              </a:cxn>
              <a:cxn ang="0">
                <a:pos x="csX2492" y="csY2492"/>
              </a:cxn>
              <a:cxn ang="0">
                <a:pos x="csX2493" y="csY2493"/>
              </a:cxn>
              <a:cxn ang="0">
                <a:pos x="csX2494" y="csY2494"/>
              </a:cxn>
              <a:cxn ang="0">
                <a:pos x="csX2495" y="csY2495"/>
              </a:cxn>
              <a:cxn ang="0">
                <a:pos x="csX2496" y="csY2496"/>
              </a:cxn>
              <a:cxn ang="0">
                <a:pos x="csX2497" y="csY2497"/>
              </a:cxn>
              <a:cxn ang="0">
                <a:pos x="csX2498" y="csY2498"/>
              </a:cxn>
              <a:cxn ang="0">
                <a:pos x="csX2499" y="csY2499"/>
              </a:cxn>
              <a:cxn ang="0">
                <a:pos x="csX2500" y="csY2500"/>
              </a:cxn>
              <a:cxn ang="0">
                <a:pos x="csX2501" y="csY2501"/>
              </a:cxn>
              <a:cxn ang="0">
                <a:pos x="csX2502" y="csY2502"/>
              </a:cxn>
              <a:cxn ang="0">
                <a:pos x="csX2503" y="csY2503"/>
              </a:cxn>
              <a:cxn ang="0">
                <a:pos x="csX2504" y="csY2504"/>
              </a:cxn>
              <a:cxn ang="0">
                <a:pos x="csX2505" y="csY2505"/>
              </a:cxn>
              <a:cxn ang="0">
                <a:pos x="csX2506" y="csY2506"/>
              </a:cxn>
              <a:cxn ang="0">
                <a:pos x="csX2507" y="csY2507"/>
              </a:cxn>
              <a:cxn ang="0">
                <a:pos x="csX2508" y="csY2508"/>
              </a:cxn>
              <a:cxn ang="0">
                <a:pos x="csX2509" y="csY2509"/>
              </a:cxn>
              <a:cxn ang="0">
                <a:pos x="csX2510" y="csY2510"/>
              </a:cxn>
              <a:cxn ang="0">
                <a:pos x="csX2511" y="csY2511"/>
              </a:cxn>
              <a:cxn ang="0">
                <a:pos x="csX2512" y="csY2512"/>
              </a:cxn>
              <a:cxn ang="0">
                <a:pos x="csX2513" y="csY2513"/>
              </a:cxn>
              <a:cxn ang="0">
                <a:pos x="csX2514" y="csY2514"/>
              </a:cxn>
              <a:cxn ang="0">
                <a:pos x="csX2515" y="csY2515"/>
              </a:cxn>
              <a:cxn ang="0">
                <a:pos x="csX2516" y="csY2516"/>
              </a:cxn>
              <a:cxn ang="0">
                <a:pos x="csX2517" y="csY2517"/>
              </a:cxn>
              <a:cxn ang="0">
                <a:pos x="csX2518" y="csY2518"/>
              </a:cxn>
              <a:cxn ang="0">
                <a:pos x="csX2519" y="csY2519"/>
              </a:cxn>
              <a:cxn ang="0">
                <a:pos x="csX2520" y="csY2520"/>
              </a:cxn>
              <a:cxn ang="0">
                <a:pos x="csX2521" y="csY2521"/>
              </a:cxn>
              <a:cxn ang="0">
                <a:pos x="csX2522" y="csY2522"/>
              </a:cxn>
              <a:cxn ang="0">
                <a:pos x="csX2523" y="csY2523"/>
              </a:cxn>
              <a:cxn ang="0">
                <a:pos x="csX2524" y="csY2524"/>
              </a:cxn>
              <a:cxn ang="0">
                <a:pos x="csX2525" y="csY2525"/>
              </a:cxn>
              <a:cxn ang="0">
                <a:pos x="csX2526" y="csY2526"/>
              </a:cxn>
              <a:cxn ang="0">
                <a:pos x="csX2527" y="csY2527"/>
              </a:cxn>
              <a:cxn ang="0">
                <a:pos x="csX2528" y="csY2528"/>
              </a:cxn>
              <a:cxn ang="0">
                <a:pos x="csX2529" y="csY2529"/>
              </a:cxn>
              <a:cxn ang="0">
                <a:pos x="csX2530" y="csY2530"/>
              </a:cxn>
              <a:cxn ang="0">
                <a:pos x="csX2531" y="csY2531"/>
              </a:cxn>
              <a:cxn ang="0">
                <a:pos x="csX2532" y="csY2532"/>
              </a:cxn>
              <a:cxn ang="0">
                <a:pos x="csX2533" y="csY2533"/>
              </a:cxn>
              <a:cxn ang="0">
                <a:pos x="csX2534" y="csY2534"/>
              </a:cxn>
              <a:cxn ang="0">
                <a:pos x="csX2535" y="csY2535"/>
              </a:cxn>
              <a:cxn ang="0">
                <a:pos x="csX2536" y="csY2536"/>
              </a:cxn>
              <a:cxn ang="0">
                <a:pos x="csX2537" y="csY2537"/>
              </a:cxn>
              <a:cxn ang="0">
                <a:pos x="csX2538" y="csY2538"/>
              </a:cxn>
              <a:cxn ang="0">
                <a:pos x="csX2539" y="csY2539"/>
              </a:cxn>
              <a:cxn ang="0">
                <a:pos x="csX2540" y="csY2540"/>
              </a:cxn>
              <a:cxn ang="0">
                <a:pos x="csX2541" y="csY2541"/>
              </a:cxn>
              <a:cxn ang="0">
                <a:pos x="csX2542" y="csY2542"/>
              </a:cxn>
              <a:cxn ang="0">
                <a:pos x="csX2543" y="csY2543"/>
              </a:cxn>
              <a:cxn ang="0">
                <a:pos x="csX2544" y="csY2544"/>
              </a:cxn>
              <a:cxn ang="0">
                <a:pos x="csX2545" y="csY2545"/>
              </a:cxn>
              <a:cxn ang="0">
                <a:pos x="csX2546" y="csY2546"/>
              </a:cxn>
              <a:cxn ang="0">
                <a:pos x="csX2547" y="csY2547"/>
              </a:cxn>
              <a:cxn ang="0">
                <a:pos x="csX2548" y="csY2548"/>
              </a:cxn>
              <a:cxn ang="0">
                <a:pos x="csX2549" y="csY2549"/>
              </a:cxn>
              <a:cxn ang="0">
                <a:pos x="csX2550" y="csY2550"/>
              </a:cxn>
              <a:cxn ang="0">
                <a:pos x="csX2551" y="csY2551"/>
              </a:cxn>
              <a:cxn ang="0">
                <a:pos x="csX2552" y="csY2552"/>
              </a:cxn>
              <a:cxn ang="0">
                <a:pos x="csX2553" y="csY2553"/>
              </a:cxn>
              <a:cxn ang="0">
                <a:pos x="csX2554" y="csY2554"/>
              </a:cxn>
              <a:cxn ang="0">
                <a:pos x="csX2555" y="csY2555"/>
              </a:cxn>
              <a:cxn ang="0">
                <a:pos x="csX2556" y="csY2556"/>
              </a:cxn>
              <a:cxn ang="0">
                <a:pos x="csX2557" y="csY2557"/>
              </a:cxn>
              <a:cxn ang="0">
                <a:pos x="csX2558" y="csY2558"/>
              </a:cxn>
              <a:cxn ang="0">
                <a:pos x="csX2559" y="csY2559"/>
              </a:cxn>
              <a:cxn ang="0">
                <a:pos x="csX2560" y="csY2560"/>
              </a:cxn>
              <a:cxn ang="0">
                <a:pos x="csX2561" y="csY2561"/>
              </a:cxn>
              <a:cxn ang="0">
                <a:pos x="csX2562" y="csY2562"/>
              </a:cxn>
              <a:cxn ang="0">
                <a:pos x="csX2563" y="csY2563"/>
              </a:cxn>
              <a:cxn ang="0">
                <a:pos x="csX2564" y="csY2564"/>
              </a:cxn>
              <a:cxn ang="0">
                <a:pos x="csX2565" y="csY2565"/>
              </a:cxn>
              <a:cxn ang="0">
                <a:pos x="csX2566" y="csY2566"/>
              </a:cxn>
              <a:cxn ang="0">
                <a:pos x="csX2567" y="csY2567"/>
              </a:cxn>
              <a:cxn ang="0">
                <a:pos x="csX2568" y="csY2568"/>
              </a:cxn>
              <a:cxn ang="0">
                <a:pos x="csX2569" y="csY2569"/>
              </a:cxn>
              <a:cxn ang="0">
                <a:pos x="csX2570" y="csY2570"/>
              </a:cxn>
              <a:cxn ang="0">
                <a:pos x="csX2571" y="csY2571"/>
              </a:cxn>
              <a:cxn ang="0">
                <a:pos x="csX2572" y="csY2572"/>
              </a:cxn>
              <a:cxn ang="0">
                <a:pos x="csX2573" y="csY2573"/>
              </a:cxn>
              <a:cxn ang="0">
                <a:pos x="csX2574" y="csY2574"/>
              </a:cxn>
              <a:cxn ang="0">
                <a:pos x="csX2575" y="csY2575"/>
              </a:cxn>
              <a:cxn ang="0">
                <a:pos x="csX2576" y="csY2576"/>
              </a:cxn>
              <a:cxn ang="0">
                <a:pos x="csX2577" y="csY2577"/>
              </a:cxn>
              <a:cxn ang="0">
                <a:pos x="csX2578" y="csY2578"/>
              </a:cxn>
              <a:cxn ang="0">
                <a:pos x="csX2579" y="csY2579"/>
              </a:cxn>
              <a:cxn ang="0">
                <a:pos x="csX2580" y="csY2580"/>
              </a:cxn>
              <a:cxn ang="0">
                <a:pos x="csX2581" y="csY2581"/>
              </a:cxn>
              <a:cxn ang="0">
                <a:pos x="csX2582" y="csY2582"/>
              </a:cxn>
              <a:cxn ang="0">
                <a:pos x="csX2583" y="csY2583"/>
              </a:cxn>
              <a:cxn ang="0">
                <a:pos x="csX2584" y="csY2584"/>
              </a:cxn>
              <a:cxn ang="0">
                <a:pos x="csX2585" y="csY2585"/>
              </a:cxn>
              <a:cxn ang="0">
                <a:pos x="csX2586" y="csY2586"/>
              </a:cxn>
              <a:cxn ang="0">
                <a:pos x="csX2587" y="csY2587"/>
              </a:cxn>
              <a:cxn ang="0">
                <a:pos x="csX2588" y="csY2588"/>
              </a:cxn>
              <a:cxn ang="0">
                <a:pos x="csX2589" y="csY2589"/>
              </a:cxn>
              <a:cxn ang="0">
                <a:pos x="csX2590" y="csY2590"/>
              </a:cxn>
              <a:cxn ang="0">
                <a:pos x="csX2591" y="csY2591"/>
              </a:cxn>
              <a:cxn ang="0">
                <a:pos x="csX2592" y="csY2592"/>
              </a:cxn>
              <a:cxn ang="0">
                <a:pos x="csX2593" y="csY2593"/>
              </a:cxn>
              <a:cxn ang="0">
                <a:pos x="csX2594" y="csY2594"/>
              </a:cxn>
              <a:cxn ang="0">
                <a:pos x="csX2595" y="csY2595"/>
              </a:cxn>
              <a:cxn ang="0">
                <a:pos x="csX2596" y="csY2596"/>
              </a:cxn>
              <a:cxn ang="0">
                <a:pos x="csX2597" y="csY2597"/>
              </a:cxn>
              <a:cxn ang="0">
                <a:pos x="csX2598" y="csY2598"/>
              </a:cxn>
              <a:cxn ang="0">
                <a:pos x="csX2599" y="csY2599"/>
              </a:cxn>
              <a:cxn ang="0">
                <a:pos x="csX2600" y="csY2600"/>
              </a:cxn>
              <a:cxn ang="0">
                <a:pos x="csX2601" y="csY2601"/>
              </a:cxn>
              <a:cxn ang="0">
                <a:pos x="csX2602" y="csY2602"/>
              </a:cxn>
              <a:cxn ang="0">
                <a:pos x="csX2603" y="csY2603"/>
              </a:cxn>
              <a:cxn ang="0">
                <a:pos x="csX2604" y="csY2604"/>
              </a:cxn>
              <a:cxn ang="0">
                <a:pos x="csX2605" y="csY2605"/>
              </a:cxn>
              <a:cxn ang="0">
                <a:pos x="csX2606" y="csY2606"/>
              </a:cxn>
              <a:cxn ang="0">
                <a:pos x="csX2607" y="csY2607"/>
              </a:cxn>
              <a:cxn ang="0">
                <a:pos x="csX2608" y="csY2608"/>
              </a:cxn>
              <a:cxn ang="0">
                <a:pos x="csX2609" y="csY2609"/>
              </a:cxn>
              <a:cxn ang="0">
                <a:pos x="csX2610" y="csY2610"/>
              </a:cxn>
              <a:cxn ang="0">
                <a:pos x="csX2611" y="csY2611"/>
              </a:cxn>
              <a:cxn ang="0">
                <a:pos x="csX2612" y="csY2612"/>
              </a:cxn>
              <a:cxn ang="0">
                <a:pos x="csX2613" y="csY2613"/>
              </a:cxn>
              <a:cxn ang="0">
                <a:pos x="csX2614" y="csY2614"/>
              </a:cxn>
              <a:cxn ang="0">
                <a:pos x="csX2615" y="csY2615"/>
              </a:cxn>
              <a:cxn ang="0">
                <a:pos x="csX2616" y="csY2616"/>
              </a:cxn>
              <a:cxn ang="0">
                <a:pos x="csX2617" y="csY2617"/>
              </a:cxn>
              <a:cxn ang="0">
                <a:pos x="csX2618" y="csY2618"/>
              </a:cxn>
              <a:cxn ang="0">
                <a:pos x="csX2619" y="csY2619"/>
              </a:cxn>
              <a:cxn ang="0">
                <a:pos x="csX2620" y="csY2620"/>
              </a:cxn>
              <a:cxn ang="0">
                <a:pos x="csX2621" y="csY2621"/>
              </a:cxn>
              <a:cxn ang="0">
                <a:pos x="csX2622" y="csY2622"/>
              </a:cxn>
              <a:cxn ang="0">
                <a:pos x="csX2623" y="csY2623"/>
              </a:cxn>
              <a:cxn ang="0">
                <a:pos x="csX2624" y="csY2624"/>
              </a:cxn>
              <a:cxn ang="0">
                <a:pos x="csX2625" y="csY2625"/>
              </a:cxn>
              <a:cxn ang="0">
                <a:pos x="csX2626" y="csY2626"/>
              </a:cxn>
              <a:cxn ang="0">
                <a:pos x="csX2627" y="csY2627"/>
              </a:cxn>
              <a:cxn ang="0">
                <a:pos x="csX2628" y="csY2628"/>
              </a:cxn>
              <a:cxn ang="0">
                <a:pos x="csX2629" y="csY2629"/>
              </a:cxn>
              <a:cxn ang="0">
                <a:pos x="csX2630" y="csY2630"/>
              </a:cxn>
              <a:cxn ang="0">
                <a:pos x="csX2631" y="csY2631"/>
              </a:cxn>
              <a:cxn ang="0">
                <a:pos x="csX2632" y="csY2632"/>
              </a:cxn>
              <a:cxn ang="0">
                <a:pos x="csX2633" y="csY2633"/>
              </a:cxn>
              <a:cxn ang="0">
                <a:pos x="csX2634" y="csY2634"/>
              </a:cxn>
              <a:cxn ang="0">
                <a:pos x="csX2635" y="csY2635"/>
              </a:cxn>
              <a:cxn ang="0">
                <a:pos x="csX2636" y="csY2636"/>
              </a:cxn>
              <a:cxn ang="0">
                <a:pos x="csX2637" y="csY2637"/>
              </a:cxn>
              <a:cxn ang="0">
                <a:pos x="csX2638" y="csY2638"/>
              </a:cxn>
              <a:cxn ang="0">
                <a:pos x="csX2639" y="csY2639"/>
              </a:cxn>
              <a:cxn ang="0">
                <a:pos x="csX2640" y="csY2640"/>
              </a:cxn>
              <a:cxn ang="0">
                <a:pos x="csX2641" y="csY2641"/>
              </a:cxn>
              <a:cxn ang="0">
                <a:pos x="csX2642" y="csY2642"/>
              </a:cxn>
              <a:cxn ang="0">
                <a:pos x="csX2643" y="csY2643"/>
              </a:cxn>
              <a:cxn ang="0">
                <a:pos x="csX2644" y="csY2644"/>
              </a:cxn>
              <a:cxn ang="0">
                <a:pos x="csX2645" y="csY2645"/>
              </a:cxn>
              <a:cxn ang="0">
                <a:pos x="csX2646" y="csY2646"/>
              </a:cxn>
              <a:cxn ang="0">
                <a:pos x="csX2647" y="csY2647"/>
              </a:cxn>
              <a:cxn ang="0">
                <a:pos x="csX2648" y="csY2648"/>
              </a:cxn>
              <a:cxn ang="0">
                <a:pos x="csX2649" y="csY2649"/>
              </a:cxn>
              <a:cxn ang="0">
                <a:pos x="csX2650" y="csY2650"/>
              </a:cxn>
              <a:cxn ang="0">
                <a:pos x="csX2651" y="csY2651"/>
              </a:cxn>
              <a:cxn ang="0">
                <a:pos x="csX2652" y="csY2652"/>
              </a:cxn>
              <a:cxn ang="0">
                <a:pos x="csX2653" y="csY2653"/>
              </a:cxn>
              <a:cxn ang="0">
                <a:pos x="csX2654" y="csY2654"/>
              </a:cxn>
              <a:cxn ang="0">
                <a:pos x="csX2655" y="csY2655"/>
              </a:cxn>
              <a:cxn ang="0">
                <a:pos x="csX2656" y="csY2656"/>
              </a:cxn>
              <a:cxn ang="0">
                <a:pos x="csX2657" y="csY2657"/>
              </a:cxn>
              <a:cxn ang="0">
                <a:pos x="csX2658" y="csY2658"/>
              </a:cxn>
              <a:cxn ang="0">
                <a:pos x="csX2659" y="csY2659"/>
              </a:cxn>
              <a:cxn ang="0">
                <a:pos x="csX2660" y="csY2660"/>
              </a:cxn>
              <a:cxn ang="0">
                <a:pos x="csX2661" y="csY2661"/>
              </a:cxn>
              <a:cxn ang="0">
                <a:pos x="csX2662" y="csY2662"/>
              </a:cxn>
              <a:cxn ang="0">
                <a:pos x="csX2663" y="csY2663"/>
              </a:cxn>
              <a:cxn ang="0">
                <a:pos x="csX2664" y="csY2664"/>
              </a:cxn>
              <a:cxn ang="0">
                <a:pos x="csX2665" y="csY2665"/>
              </a:cxn>
              <a:cxn ang="0">
                <a:pos x="csX2666" y="csY2666"/>
              </a:cxn>
              <a:cxn ang="0">
                <a:pos x="csX2667" y="csY2667"/>
              </a:cxn>
              <a:cxn ang="0">
                <a:pos x="csX2668" y="csY2668"/>
              </a:cxn>
              <a:cxn ang="0">
                <a:pos x="csX2669" y="csY2669"/>
              </a:cxn>
              <a:cxn ang="0">
                <a:pos x="csX2670" y="csY2670"/>
              </a:cxn>
              <a:cxn ang="0">
                <a:pos x="csX2671" y="csY2671"/>
              </a:cxn>
              <a:cxn ang="0">
                <a:pos x="csX2672" y="csY2672"/>
              </a:cxn>
              <a:cxn ang="0">
                <a:pos x="csX2673" y="csY2673"/>
              </a:cxn>
              <a:cxn ang="0">
                <a:pos x="csX2674" y="csY2674"/>
              </a:cxn>
              <a:cxn ang="0">
                <a:pos x="csX2675" y="csY2675"/>
              </a:cxn>
              <a:cxn ang="0">
                <a:pos x="csX2676" y="csY2676"/>
              </a:cxn>
              <a:cxn ang="0">
                <a:pos x="csX2677" y="csY2677"/>
              </a:cxn>
              <a:cxn ang="0">
                <a:pos x="csX2678" y="csY2678"/>
              </a:cxn>
              <a:cxn ang="0">
                <a:pos x="csX2679" y="csY2679"/>
              </a:cxn>
              <a:cxn ang="0">
                <a:pos x="csX2680" y="csY2680"/>
              </a:cxn>
              <a:cxn ang="0">
                <a:pos x="csX2681" y="csY2681"/>
              </a:cxn>
              <a:cxn ang="0">
                <a:pos x="csX2682" y="csY2682"/>
              </a:cxn>
              <a:cxn ang="0">
                <a:pos x="csX2683" y="csY2683"/>
              </a:cxn>
              <a:cxn ang="0">
                <a:pos x="csX2684" y="csY2684"/>
              </a:cxn>
              <a:cxn ang="0">
                <a:pos x="csX2685" y="csY2685"/>
              </a:cxn>
              <a:cxn ang="0">
                <a:pos x="csX2686" y="csY2686"/>
              </a:cxn>
              <a:cxn ang="0">
                <a:pos x="csX2687" y="csY2687"/>
              </a:cxn>
              <a:cxn ang="0">
                <a:pos x="csX2688" y="csY2688"/>
              </a:cxn>
              <a:cxn ang="0">
                <a:pos x="csX2689" y="csY2689"/>
              </a:cxn>
              <a:cxn ang="0">
                <a:pos x="csX2690" y="csY2690"/>
              </a:cxn>
              <a:cxn ang="0">
                <a:pos x="csX2691" y="csY2691"/>
              </a:cxn>
              <a:cxn ang="0">
                <a:pos x="csX2692" y="csY2692"/>
              </a:cxn>
              <a:cxn ang="0">
                <a:pos x="csX2693" y="csY2693"/>
              </a:cxn>
              <a:cxn ang="0">
                <a:pos x="csX2694" y="csY2694"/>
              </a:cxn>
              <a:cxn ang="0">
                <a:pos x="csX2695" y="csY2695"/>
              </a:cxn>
              <a:cxn ang="0">
                <a:pos x="csX2696" y="csY2696"/>
              </a:cxn>
              <a:cxn ang="0">
                <a:pos x="csX2697" y="csY2697"/>
              </a:cxn>
              <a:cxn ang="0">
                <a:pos x="csX2698" y="csY2698"/>
              </a:cxn>
              <a:cxn ang="0">
                <a:pos x="csX2699" y="csY2699"/>
              </a:cxn>
              <a:cxn ang="0">
                <a:pos x="csX2700" y="csY2700"/>
              </a:cxn>
              <a:cxn ang="0">
                <a:pos x="csX2701" y="csY2701"/>
              </a:cxn>
              <a:cxn ang="0">
                <a:pos x="csX2702" y="csY2702"/>
              </a:cxn>
              <a:cxn ang="0">
                <a:pos x="csX2703" y="csY2703"/>
              </a:cxn>
              <a:cxn ang="0">
                <a:pos x="csX2704" y="csY2704"/>
              </a:cxn>
              <a:cxn ang="0">
                <a:pos x="csX2705" y="csY2705"/>
              </a:cxn>
              <a:cxn ang="0">
                <a:pos x="csX2706" y="csY2706"/>
              </a:cxn>
              <a:cxn ang="0">
                <a:pos x="csX2707" y="csY2707"/>
              </a:cxn>
              <a:cxn ang="0">
                <a:pos x="csX2708" y="csY2708"/>
              </a:cxn>
              <a:cxn ang="0">
                <a:pos x="csX2709" y="csY2709"/>
              </a:cxn>
              <a:cxn ang="0">
                <a:pos x="csX2710" y="csY2710"/>
              </a:cxn>
              <a:cxn ang="0">
                <a:pos x="csX2711" y="csY2711"/>
              </a:cxn>
              <a:cxn ang="0">
                <a:pos x="csX2712" y="csY2712"/>
              </a:cxn>
              <a:cxn ang="0">
                <a:pos x="csX2713" y="csY2713"/>
              </a:cxn>
              <a:cxn ang="0">
                <a:pos x="csX2714" y="csY2714"/>
              </a:cxn>
              <a:cxn ang="0">
                <a:pos x="csX2715" y="csY2715"/>
              </a:cxn>
              <a:cxn ang="0">
                <a:pos x="csX2716" y="csY2716"/>
              </a:cxn>
              <a:cxn ang="0">
                <a:pos x="csX2717" y="csY2717"/>
              </a:cxn>
              <a:cxn ang="0">
                <a:pos x="csX2718" y="csY2718"/>
              </a:cxn>
              <a:cxn ang="0">
                <a:pos x="csX2719" y="csY2719"/>
              </a:cxn>
              <a:cxn ang="0">
                <a:pos x="csX2720" y="csY2720"/>
              </a:cxn>
              <a:cxn ang="0">
                <a:pos x="csX2721" y="csY2721"/>
              </a:cxn>
              <a:cxn ang="0">
                <a:pos x="csX2722" y="csY2722"/>
              </a:cxn>
              <a:cxn ang="0">
                <a:pos x="csX2723" y="csY2723"/>
              </a:cxn>
              <a:cxn ang="0">
                <a:pos x="csX2724" y="csY2724"/>
              </a:cxn>
              <a:cxn ang="0">
                <a:pos x="csX2725" y="csY2725"/>
              </a:cxn>
              <a:cxn ang="0">
                <a:pos x="csX2726" y="csY2726"/>
              </a:cxn>
              <a:cxn ang="0">
                <a:pos x="csX2727" y="csY2727"/>
              </a:cxn>
              <a:cxn ang="0">
                <a:pos x="csX2728" y="csY2728"/>
              </a:cxn>
              <a:cxn ang="0">
                <a:pos x="csX2729" y="csY2729"/>
              </a:cxn>
              <a:cxn ang="0">
                <a:pos x="csX2730" y="csY2730"/>
              </a:cxn>
              <a:cxn ang="0">
                <a:pos x="csX2731" y="csY2731"/>
              </a:cxn>
              <a:cxn ang="0">
                <a:pos x="csX2732" y="csY2732"/>
              </a:cxn>
              <a:cxn ang="0">
                <a:pos x="csX2733" y="csY2733"/>
              </a:cxn>
              <a:cxn ang="0">
                <a:pos x="csX2734" y="csY2734"/>
              </a:cxn>
              <a:cxn ang="0">
                <a:pos x="csX2735" y="csY2735"/>
              </a:cxn>
              <a:cxn ang="0">
                <a:pos x="csX2736" y="csY2736"/>
              </a:cxn>
              <a:cxn ang="0">
                <a:pos x="csX2737" y="csY2737"/>
              </a:cxn>
              <a:cxn ang="0">
                <a:pos x="csX2738" y="csY2738"/>
              </a:cxn>
              <a:cxn ang="0">
                <a:pos x="csX2739" y="csY2739"/>
              </a:cxn>
              <a:cxn ang="0">
                <a:pos x="csX2740" y="csY2740"/>
              </a:cxn>
              <a:cxn ang="0">
                <a:pos x="csX2741" y="csY2741"/>
              </a:cxn>
              <a:cxn ang="0">
                <a:pos x="csX2742" y="csY2742"/>
              </a:cxn>
              <a:cxn ang="0">
                <a:pos x="csX2743" y="csY2743"/>
              </a:cxn>
              <a:cxn ang="0">
                <a:pos x="csX2744" y="csY2744"/>
              </a:cxn>
              <a:cxn ang="0">
                <a:pos x="csX2745" y="csY2745"/>
              </a:cxn>
              <a:cxn ang="0">
                <a:pos x="csX2746" y="csY2746"/>
              </a:cxn>
              <a:cxn ang="0">
                <a:pos x="csX2747" y="csY2747"/>
              </a:cxn>
              <a:cxn ang="0">
                <a:pos x="csX2748" y="csY2748"/>
              </a:cxn>
              <a:cxn ang="0">
                <a:pos x="csX2749" y="csY2749"/>
              </a:cxn>
              <a:cxn ang="0">
                <a:pos x="csX2750" y="csY2750"/>
              </a:cxn>
              <a:cxn ang="0">
                <a:pos x="csX2751" y="csY2751"/>
              </a:cxn>
              <a:cxn ang="0">
                <a:pos x="csX2752" y="csY2752"/>
              </a:cxn>
              <a:cxn ang="0">
                <a:pos x="csX2753" y="csY2753"/>
              </a:cxn>
              <a:cxn ang="0">
                <a:pos x="csX2754" y="csY2754"/>
              </a:cxn>
              <a:cxn ang="0">
                <a:pos x="csX2755" y="csY2755"/>
              </a:cxn>
              <a:cxn ang="0">
                <a:pos x="csX2756" y="csY2756"/>
              </a:cxn>
              <a:cxn ang="0">
                <a:pos x="csX2757" y="csY2757"/>
              </a:cxn>
              <a:cxn ang="0">
                <a:pos x="csX2758" y="csY2758"/>
              </a:cxn>
              <a:cxn ang="0">
                <a:pos x="csX2759" y="csY2759"/>
              </a:cxn>
              <a:cxn ang="0">
                <a:pos x="csX2760" y="csY2760"/>
              </a:cxn>
              <a:cxn ang="0">
                <a:pos x="csX2761" y="csY2761"/>
              </a:cxn>
              <a:cxn ang="0">
                <a:pos x="csX2762" y="csY2762"/>
              </a:cxn>
              <a:cxn ang="0">
                <a:pos x="csX2763" y="csY2763"/>
              </a:cxn>
              <a:cxn ang="0">
                <a:pos x="csX2764" y="csY2764"/>
              </a:cxn>
              <a:cxn ang="0">
                <a:pos x="csX2765" y="csY2765"/>
              </a:cxn>
              <a:cxn ang="0">
                <a:pos x="csX2766" y="csY2766"/>
              </a:cxn>
              <a:cxn ang="0">
                <a:pos x="csX2767" y="csY2767"/>
              </a:cxn>
              <a:cxn ang="0">
                <a:pos x="csX2768" y="csY2768"/>
              </a:cxn>
              <a:cxn ang="0">
                <a:pos x="csX2769" y="csY2769"/>
              </a:cxn>
              <a:cxn ang="0">
                <a:pos x="csX2770" y="csY2770"/>
              </a:cxn>
              <a:cxn ang="0">
                <a:pos x="csX2771" y="csY2771"/>
              </a:cxn>
              <a:cxn ang="0">
                <a:pos x="csX2772" y="csY2772"/>
              </a:cxn>
              <a:cxn ang="0">
                <a:pos x="csX2773" y="csY2773"/>
              </a:cxn>
              <a:cxn ang="0">
                <a:pos x="csX2774" y="csY2774"/>
              </a:cxn>
              <a:cxn ang="0">
                <a:pos x="csX2775" y="csY2775"/>
              </a:cxn>
              <a:cxn ang="0">
                <a:pos x="csX2776" y="csY2776"/>
              </a:cxn>
              <a:cxn ang="0">
                <a:pos x="csX2777" y="csY2777"/>
              </a:cxn>
              <a:cxn ang="0">
                <a:pos x="csX2778" y="csY2778"/>
              </a:cxn>
              <a:cxn ang="0">
                <a:pos x="csX2779" y="csY2779"/>
              </a:cxn>
              <a:cxn ang="0">
                <a:pos x="csX2780" y="csY2780"/>
              </a:cxn>
              <a:cxn ang="0">
                <a:pos x="csX2781" y="csY2781"/>
              </a:cxn>
              <a:cxn ang="0">
                <a:pos x="csX2782" y="csY2782"/>
              </a:cxn>
              <a:cxn ang="0">
                <a:pos x="csX2783" y="csY2783"/>
              </a:cxn>
              <a:cxn ang="0">
                <a:pos x="csX2784" y="csY2784"/>
              </a:cxn>
              <a:cxn ang="0">
                <a:pos x="csX2785" y="csY2785"/>
              </a:cxn>
              <a:cxn ang="0">
                <a:pos x="csX2786" y="csY2786"/>
              </a:cxn>
              <a:cxn ang="0">
                <a:pos x="csX2787" y="csY2787"/>
              </a:cxn>
              <a:cxn ang="0">
                <a:pos x="csX2788" y="csY2788"/>
              </a:cxn>
              <a:cxn ang="0">
                <a:pos x="csX2789" y="csY2789"/>
              </a:cxn>
              <a:cxn ang="0">
                <a:pos x="csX2790" y="csY2790"/>
              </a:cxn>
              <a:cxn ang="0">
                <a:pos x="csX2791" y="csY2791"/>
              </a:cxn>
              <a:cxn ang="0">
                <a:pos x="csX2792" y="csY2792"/>
              </a:cxn>
              <a:cxn ang="0">
                <a:pos x="csX2793" y="csY2793"/>
              </a:cxn>
              <a:cxn ang="0">
                <a:pos x="csX2794" y="csY2794"/>
              </a:cxn>
              <a:cxn ang="0">
                <a:pos x="csX2795" y="csY2795"/>
              </a:cxn>
              <a:cxn ang="0">
                <a:pos x="csX2796" y="csY2796"/>
              </a:cxn>
              <a:cxn ang="0">
                <a:pos x="csX2797" y="csY2797"/>
              </a:cxn>
              <a:cxn ang="0">
                <a:pos x="csX2798" y="csY2798"/>
              </a:cxn>
              <a:cxn ang="0">
                <a:pos x="csX2799" y="csY2799"/>
              </a:cxn>
              <a:cxn ang="0">
                <a:pos x="csX2800" y="csY2800"/>
              </a:cxn>
              <a:cxn ang="0">
                <a:pos x="csX2801" y="csY2801"/>
              </a:cxn>
              <a:cxn ang="0">
                <a:pos x="csX2802" y="csY2802"/>
              </a:cxn>
              <a:cxn ang="0">
                <a:pos x="csX2803" y="csY2803"/>
              </a:cxn>
              <a:cxn ang="0">
                <a:pos x="csX2804" y="csY2804"/>
              </a:cxn>
              <a:cxn ang="0">
                <a:pos x="csX2805" y="csY2805"/>
              </a:cxn>
              <a:cxn ang="0">
                <a:pos x="csX2806" y="csY2806"/>
              </a:cxn>
              <a:cxn ang="0">
                <a:pos x="csX2807" y="csY2807"/>
              </a:cxn>
              <a:cxn ang="0">
                <a:pos x="csX2808" y="csY2808"/>
              </a:cxn>
              <a:cxn ang="0">
                <a:pos x="csX2809" y="csY2809"/>
              </a:cxn>
              <a:cxn ang="0">
                <a:pos x="csX2810" y="csY2810"/>
              </a:cxn>
              <a:cxn ang="0">
                <a:pos x="csX2811" y="csY2811"/>
              </a:cxn>
              <a:cxn ang="0">
                <a:pos x="csX2812" y="csY2812"/>
              </a:cxn>
              <a:cxn ang="0">
                <a:pos x="csX2813" y="csY2813"/>
              </a:cxn>
              <a:cxn ang="0">
                <a:pos x="csX2814" y="csY2814"/>
              </a:cxn>
              <a:cxn ang="0">
                <a:pos x="csX2815" y="csY2815"/>
              </a:cxn>
              <a:cxn ang="0">
                <a:pos x="csX2816" y="csY2816"/>
              </a:cxn>
              <a:cxn ang="0">
                <a:pos x="csX2817" y="csY2817"/>
              </a:cxn>
              <a:cxn ang="0">
                <a:pos x="csX2818" y="csY2818"/>
              </a:cxn>
              <a:cxn ang="0">
                <a:pos x="csX2819" y="csY2819"/>
              </a:cxn>
              <a:cxn ang="0">
                <a:pos x="csX2820" y="csY2820"/>
              </a:cxn>
              <a:cxn ang="0">
                <a:pos x="csX2821" y="csY2821"/>
              </a:cxn>
              <a:cxn ang="0">
                <a:pos x="csX2822" y="csY2822"/>
              </a:cxn>
              <a:cxn ang="0">
                <a:pos x="csX2823" y="csY2823"/>
              </a:cxn>
              <a:cxn ang="0">
                <a:pos x="csX2824" y="csY2824"/>
              </a:cxn>
              <a:cxn ang="0">
                <a:pos x="csX2825" y="csY2825"/>
              </a:cxn>
              <a:cxn ang="0">
                <a:pos x="csX2826" y="csY2826"/>
              </a:cxn>
              <a:cxn ang="0">
                <a:pos x="csX2827" y="csY2827"/>
              </a:cxn>
              <a:cxn ang="0">
                <a:pos x="csX2828" y="csY2828"/>
              </a:cxn>
              <a:cxn ang="0">
                <a:pos x="csX2829" y="csY2829"/>
              </a:cxn>
              <a:cxn ang="0">
                <a:pos x="csX2830" y="csY2830"/>
              </a:cxn>
              <a:cxn ang="0">
                <a:pos x="csX2831" y="csY2831"/>
              </a:cxn>
              <a:cxn ang="0">
                <a:pos x="csX2832" y="csY2832"/>
              </a:cxn>
              <a:cxn ang="0">
                <a:pos x="csX2833" y="csY2833"/>
              </a:cxn>
              <a:cxn ang="0">
                <a:pos x="csX2834" y="csY2834"/>
              </a:cxn>
              <a:cxn ang="0">
                <a:pos x="csX2835" y="csY2835"/>
              </a:cxn>
              <a:cxn ang="0">
                <a:pos x="csX2836" y="csY2836"/>
              </a:cxn>
              <a:cxn ang="0">
                <a:pos x="csX2837" y="csY2837"/>
              </a:cxn>
              <a:cxn ang="0">
                <a:pos x="csX2838" y="csY2838"/>
              </a:cxn>
              <a:cxn ang="0">
                <a:pos x="csX2839" y="csY2839"/>
              </a:cxn>
              <a:cxn ang="0">
                <a:pos x="csX2840" y="csY2840"/>
              </a:cxn>
              <a:cxn ang="0">
                <a:pos x="csX2841" y="csY2841"/>
              </a:cxn>
              <a:cxn ang="0">
                <a:pos x="csX2842" y="csY2842"/>
              </a:cxn>
              <a:cxn ang="0">
                <a:pos x="csX2843" y="csY2843"/>
              </a:cxn>
              <a:cxn ang="0">
                <a:pos x="csX2844" y="csY2844"/>
              </a:cxn>
              <a:cxn ang="0">
                <a:pos x="csX2845" y="csY2845"/>
              </a:cxn>
              <a:cxn ang="0">
                <a:pos x="csX2846" y="csY2846"/>
              </a:cxn>
              <a:cxn ang="0">
                <a:pos x="csX2847" y="csY2847"/>
              </a:cxn>
              <a:cxn ang="0">
                <a:pos x="csX2848" y="csY2848"/>
              </a:cxn>
              <a:cxn ang="0">
                <a:pos x="csX2849" y="csY2849"/>
              </a:cxn>
              <a:cxn ang="0">
                <a:pos x="csX2850" y="csY2850"/>
              </a:cxn>
              <a:cxn ang="0">
                <a:pos x="csX2851" y="csY2851"/>
              </a:cxn>
              <a:cxn ang="0">
                <a:pos x="csX2852" y="csY2852"/>
              </a:cxn>
              <a:cxn ang="0">
                <a:pos x="csX2853" y="csY2853"/>
              </a:cxn>
              <a:cxn ang="0">
                <a:pos x="csX2854" y="csY2854"/>
              </a:cxn>
              <a:cxn ang="0">
                <a:pos x="csX2855" y="csY2855"/>
              </a:cxn>
              <a:cxn ang="0">
                <a:pos x="csX2856" y="csY2856"/>
              </a:cxn>
              <a:cxn ang="0">
                <a:pos x="csX2857" y="csY2857"/>
              </a:cxn>
              <a:cxn ang="0">
                <a:pos x="csX2858" y="csY2858"/>
              </a:cxn>
              <a:cxn ang="0">
                <a:pos x="csX2859" y="csY2859"/>
              </a:cxn>
              <a:cxn ang="0">
                <a:pos x="csX2860" y="csY2860"/>
              </a:cxn>
              <a:cxn ang="0">
                <a:pos x="csX2861" y="csY2861"/>
              </a:cxn>
              <a:cxn ang="0">
                <a:pos x="csX2862" y="csY2862"/>
              </a:cxn>
              <a:cxn ang="0">
                <a:pos x="csX2863" y="csY2863"/>
              </a:cxn>
              <a:cxn ang="0">
                <a:pos x="csX2864" y="csY2864"/>
              </a:cxn>
              <a:cxn ang="0">
                <a:pos x="csX2865" y="csY2865"/>
              </a:cxn>
              <a:cxn ang="0">
                <a:pos x="csX2866" y="csY2866"/>
              </a:cxn>
              <a:cxn ang="0">
                <a:pos x="csX2867" y="csY2867"/>
              </a:cxn>
              <a:cxn ang="0">
                <a:pos x="csX2868" y="csY2868"/>
              </a:cxn>
              <a:cxn ang="0">
                <a:pos x="csX2869" y="csY2869"/>
              </a:cxn>
              <a:cxn ang="0">
                <a:pos x="csX2870" y="csY2870"/>
              </a:cxn>
              <a:cxn ang="0">
                <a:pos x="csX2871" y="csY2871"/>
              </a:cxn>
              <a:cxn ang="0">
                <a:pos x="csX2872" y="csY2872"/>
              </a:cxn>
              <a:cxn ang="0">
                <a:pos x="csX2873" y="csY2873"/>
              </a:cxn>
              <a:cxn ang="0">
                <a:pos x="csX2874" y="csY2874"/>
              </a:cxn>
              <a:cxn ang="0">
                <a:pos x="csX2875" y="csY2875"/>
              </a:cxn>
              <a:cxn ang="0">
                <a:pos x="csX2876" y="csY2876"/>
              </a:cxn>
              <a:cxn ang="0">
                <a:pos x="csX2877" y="csY2877"/>
              </a:cxn>
              <a:cxn ang="0">
                <a:pos x="csX2878" y="csY2878"/>
              </a:cxn>
              <a:cxn ang="0">
                <a:pos x="csX2879" y="csY2879"/>
              </a:cxn>
              <a:cxn ang="0">
                <a:pos x="csX2880" y="csY2880"/>
              </a:cxn>
              <a:cxn ang="0">
                <a:pos x="csX2881" y="csY2881"/>
              </a:cxn>
              <a:cxn ang="0">
                <a:pos x="csX2882" y="csY2882"/>
              </a:cxn>
              <a:cxn ang="0">
                <a:pos x="csX2883" y="csY2883"/>
              </a:cxn>
              <a:cxn ang="0">
                <a:pos x="csX2884" y="csY2884"/>
              </a:cxn>
              <a:cxn ang="0">
                <a:pos x="csX2885" y="csY2885"/>
              </a:cxn>
              <a:cxn ang="0">
                <a:pos x="csX2886" y="csY2886"/>
              </a:cxn>
              <a:cxn ang="0">
                <a:pos x="csX2887" y="csY2887"/>
              </a:cxn>
              <a:cxn ang="0">
                <a:pos x="csX2888" y="csY2888"/>
              </a:cxn>
              <a:cxn ang="0">
                <a:pos x="csX2889" y="csY2889"/>
              </a:cxn>
              <a:cxn ang="0">
                <a:pos x="csX2890" y="csY2890"/>
              </a:cxn>
              <a:cxn ang="0">
                <a:pos x="csX2891" y="csY2891"/>
              </a:cxn>
              <a:cxn ang="0">
                <a:pos x="csX2892" y="csY2892"/>
              </a:cxn>
              <a:cxn ang="0">
                <a:pos x="csX2893" y="csY2893"/>
              </a:cxn>
              <a:cxn ang="0">
                <a:pos x="csX2894" y="csY2894"/>
              </a:cxn>
              <a:cxn ang="0">
                <a:pos x="csX2895" y="csY2895"/>
              </a:cxn>
              <a:cxn ang="0">
                <a:pos x="csX2896" y="csY2896"/>
              </a:cxn>
              <a:cxn ang="0">
                <a:pos x="csX2897" y="csY2897"/>
              </a:cxn>
              <a:cxn ang="0">
                <a:pos x="csX2898" y="csY2898"/>
              </a:cxn>
              <a:cxn ang="0">
                <a:pos x="csX2899" y="csY2899"/>
              </a:cxn>
              <a:cxn ang="0">
                <a:pos x="csX2900" y="csY2900"/>
              </a:cxn>
              <a:cxn ang="0">
                <a:pos x="csX2901" y="csY2901"/>
              </a:cxn>
              <a:cxn ang="0">
                <a:pos x="csX2902" y="csY2902"/>
              </a:cxn>
              <a:cxn ang="0">
                <a:pos x="csX2903" y="csY2903"/>
              </a:cxn>
              <a:cxn ang="0">
                <a:pos x="csX2904" y="csY2904"/>
              </a:cxn>
              <a:cxn ang="0">
                <a:pos x="csX2905" y="csY2905"/>
              </a:cxn>
              <a:cxn ang="0">
                <a:pos x="csX2906" y="csY2906"/>
              </a:cxn>
              <a:cxn ang="0">
                <a:pos x="csX2907" y="csY2907"/>
              </a:cxn>
              <a:cxn ang="0">
                <a:pos x="csX2908" y="csY2908"/>
              </a:cxn>
              <a:cxn ang="0">
                <a:pos x="csX2909" y="csY2909"/>
              </a:cxn>
              <a:cxn ang="0">
                <a:pos x="csX2910" y="csY2910"/>
              </a:cxn>
              <a:cxn ang="0">
                <a:pos x="csX2911" y="csY2911"/>
              </a:cxn>
              <a:cxn ang="0">
                <a:pos x="csX2912" y="csY2912"/>
              </a:cxn>
              <a:cxn ang="0">
                <a:pos x="csX2913" y="csY2913"/>
              </a:cxn>
              <a:cxn ang="0">
                <a:pos x="csX2914" y="csY2914"/>
              </a:cxn>
              <a:cxn ang="0">
                <a:pos x="csX2915" y="csY2915"/>
              </a:cxn>
              <a:cxn ang="0">
                <a:pos x="csX2916" y="csY2916"/>
              </a:cxn>
              <a:cxn ang="0">
                <a:pos x="csX2917" y="csY2917"/>
              </a:cxn>
              <a:cxn ang="0">
                <a:pos x="csX2918" y="csY2918"/>
              </a:cxn>
              <a:cxn ang="0">
                <a:pos x="csX2919" y="csY2919"/>
              </a:cxn>
              <a:cxn ang="0">
                <a:pos x="csX2920" y="csY2920"/>
              </a:cxn>
              <a:cxn ang="0">
                <a:pos x="csX2921" y="csY2921"/>
              </a:cxn>
              <a:cxn ang="0">
                <a:pos x="csX2922" y="csY2922"/>
              </a:cxn>
              <a:cxn ang="0">
                <a:pos x="csX2923" y="csY2923"/>
              </a:cxn>
              <a:cxn ang="0">
                <a:pos x="csX2924" y="csY2924"/>
              </a:cxn>
              <a:cxn ang="0">
                <a:pos x="csX2925" y="csY2925"/>
              </a:cxn>
              <a:cxn ang="0">
                <a:pos x="csX2926" y="csY2926"/>
              </a:cxn>
              <a:cxn ang="0">
                <a:pos x="csX2927" y="csY2927"/>
              </a:cxn>
              <a:cxn ang="0">
                <a:pos x="csX2928" y="csY2928"/>
              </a:cxn>
              <a:cxn ang="0">
                <a:pos x="csX2929" y="csY2929"/>
              </a:cxn>
              <a:cxn ang="0">
                <a:pos x="csX2930" y="csY2930"/>
              </a:cxn>
              <a:cxn ang="0">
                <a:pos x="csX2931" y="csY2931"/>
              </a:cxn>
              <a:cxn ang="0">
                <a:pos x="csX2932" y="csY2932"/>
              </a:cxn>
              <a:cxn ang="0">
                <a:pos x="csX2933" y="csY2933"/>
              </a:cxn>
              <a:cxn ang="0">
                <a:pos x="csX2934" y="csY2934"/>
              </a:cxn>
              <a:cxn ang="0">
                <a:pos x="csX2935" y="csY2935"/>
              </a:cxn>
              <a:cxn ang="0">
                <a:pos x="csX2936" y="csY2936"/>
              </a:cxn>
              <a:cxn ang="0">
                <a:pos x="csX2937" y="csY2937"/>
              </a:cxn>
              <a:cxn ang="0">
                <a:pos x="csX2938" y="csY2938"/>
              </a:cxn>
              <a:cxn ang="0">
                <a:pos x="csX2939" y="csY2939"/>
              </a:cxn>
              <a:cxn ang="0">
                <a:pos x="csX2940" y="csY2940"/>
              </a:cxn>
              <a:cxn ang="0">
                <a:pos x="csX2941" y="csY2941"/>
              </a:cxn>
              <a:cxn ang="0">
                <a:pos x="csX2942" y="csY2942"/>
              </a:cxn>
              <a:cxn ang="0">
                <a:pos x="csX2943" y="csY2943"/>
              </a:cxn>
              <a:cxn ang="0">
                <a:pos x="csX2944" y="csY2944"/>
              </a:cxn>
              <a:cxn ang="0">
                <a:pos x="csX2945" y="csY2945"/>
              </a:cxn>
              <a:cxn ang="0">
                <a:pos x="csX2946" y="csY2946"/>
              </a:cxn>
              <a:cxn ang="0">
                <a:pos x="csX2947" y="csY2947"/>
              </a:cxn>
              <a:cxn ang="0">
                <a:pos x="csX2948" y="csY2948"/>
              </a:cxn>
              <a:cxn ang="0">
                <a:pos x="csX2949" y="csY2949"/>
              </a:cxn>
              <a:cxn ang="0">
                <a:pos x="csX2950" y="csY2950"/>
              </a:cxn>
              <a:cxn ang="0">
                <a:pos x="csX2951" y="csY2951"/>
              </a:cxn>
              <a:cxn ang="0">
                <a:pos x="csX2952" y="csY2952"/>
              </a:cxn>
              <a:cxn ang="0">
                <a:pos x="csX2953" y="csY2953"/>
              </a:cxn>
              <a:cxn ang="0">
                <a:pos x="csX2954" y="csY2954"/>
              </a:cxn>
              <a:cxn ang="0">
                <a:pos x="csX2955" y="csY2955"/>
              </a:cxn>
              <a:cxn ang="0">
                <a:pos x="csX2956" y="csY2956"/>
              </a:cxn>
              <a:cxn ang="0">
                <a:pos x="csX2957" y="csY2957"/>
              </a:cxn>
              <a:cxn ang="0">
                <a:pos x="csX2958" y="csY2958"/>
              </a:cxn>
              <a:cxn ang="0">
                <a:pos x="csX2959" y="csY2959"/>
              </a:cxn>
              <a:cxn ang="0">
                <a:pos x="csX2960" y="csY2960"/>
              </a:cxn>
              <a:cxn ang="0">
                <a:pos x="csX2961" y="csY2961"/>
              </a:cxn>
              <a:cxn ang="0">
                <a:pos x="csX2962" y="csY2962"/>
              </a:cxn>
              <a:cxn ang="0">
                <a:pos x="csX2963" y="csY2963"/>
              </a:cxn>
              <a:cxn ang="0">
                <a:pos x="csX2964" y="csY2964"/>
              </a:cxn>
              <a:cxn ang="0">
                <a:pos x="csX2965" y="csY2965"/>
              </a:cxn>
              <a:cxn ang="0">
                <a:pos x="csX2966" y="csY2966"/>
              </a:cxn>
              <a:cxn ang="0">
                <a:pos x="csX2967" y="csY2967"/>
              </a:cxn>
              <a:cxn ang="0">
                <a:pos x="csX2968" y="csY2968"/>
              </a:cxn>
              <a:cxn ang="0">
                <a:pos x="csX2969" y="csY2969"/>
              </a:cxn>
              <a:cxn ang="0">
                <a:pos x="csX2970" y="csY2970"/>
              </a:cxn>
              <a:cxn ang="0">
                <a:pos x="csX2971" y="csY2971"/>
              </a:cxn>
              <a:cxn ang="0">
                <a:pos x="csX2972" y="csY2972"/>
              </a:cxn>
              <a:cxn ang="0">
                <a:pos x="csX2973" y="csY2973"/>
              </a:cxn>
              <a:cxn ang="0">
                <a:pos x="csX2974" y="csY2974"/>
              </a:cxn>
              <a:cxn ang="0">
                <a:pos x="csX2975" y="csY2975"/>
              </a:cxn>
              <a:cxn ang="0">
                <a:pos x="csX2976" y="csY2976"/>
              </a:cxn>
              <a:cxn ang="0">
                <a:pos x="csX2977" y="csY2977"/>
              </a:cxn>
              <a:cxn ang="0">
                <a:pos x="csX2978" y="csY2978"/>
              </a:cxn>
              <a:cxn ang="0">
                <a:pos x="csX2979" y="csY2979"/>
              </a:cxn>
              <a:cxn ang="0">
                <a:pos x="csX2980" y="csY2980"/>
              </a:cxn>
              <a:cxn ang="0">
                <a:pos x="csX2981" y="csY2981"/>
              </a:cxn>
              <a:cxn ang="0">
                <a:pos x="csX2982" y="csY2982"/>
              </a:cxn>
              <a:cxn ang="0">
                <a:pos x="csX2983" y="csY2983"/>
              </a:cxn>
              <a:cxn ang="0">
                <a:pos x="csX2984" y="csY2984"/>
              </a:cxn>
              <a:cxn ang="0">
                <a:pos x="csX2985" y="csY2985"/>
              </a:cxn>
              <a:cxn ang="0">
                <a:pos x="csX2986" y="csY2986"/>
              </a:cxn>
              <a:cxn ang="0">
                <a:pos x="csX2987" y="csY2987"/>
              </a:cxn>
              <a:cxn ang="0">
                <a:pos x="csX2988" y="csY2988"/>
              </a:cxn>
              <a:cxn ang="0">
                <a:pos x="csX2989" y="csY2989"/>
              </a:cxn>
              <a:cxn ang="0">
                <a:pos x="csX2990" y="csY2990"/>
              </a:cxn>
              <a:cxn ang="0">
                <a:pos x="csX2991" y="csY2991"/>
              </a:cxn>
              <a:cxn ang="0">
                <a:pos x="csX2992" y="csY2992"/>
              </a:cxn>
              <a:cxn ang="0">
                <a:pos x="csX2993" y="csY2993"/>
              </a:cxn>
              <a:cxn ang="0">
                <a:pos x="csX2994" y="csY2994"/>
              </a:cxn>
              <a:cxn ang="0">
                <a:pos x="csX2995" y="csY2995"/>
              </a:cxn>
              <a:cxn ang="0">
                <a:pos x="csX2996" y="csY2996"/>
              </a:cxn>
              <a:cxn ang="0">
                <a:pos x="csX2997" y="csY2997"/>
              </a:cxn>
              <a:cxn ang="0">
                <a:pos x="csX2998" y="csY2998"/>
              </a:cxn>
              <a:cxn ang="0">
                <a:pos x="csX2999" y="csY2999"/>
              </a:cxn>
              <a:cxn ang="0">
                <a:pos x="csX3000" y="csY3000"/>
              </a:cxn>
              <a:cxn ang="0">
                <a:pos x="csX3001" y="csY3001"/>
              </a:cxn>
              <a:cxn ang="0">
                <a:pos x="csX3002" y="csY3002"/>
              </a:cxn>
              <a:cxn ang="0">
                <a:pos x="csX3003" y="csY3003"/>
              </a:cxn>
              <a:cxn ang="0">
                <a:pos x="csX3004" y="csY3004"/>
              </a:cxn>
              <a:cxn ang="0">
                <a:pos x="csX3005" y="csY3005"/>
              </a:cxn>
              <a:cxn ang="0">
                <a:pos x="csX3006" y="csY3006"/>
              </a:cxn>
              <a:cxn ang="0">
                <a:pos x="csX3007" y="csY3007"/>
              </a:cxn>
              <a:cxn ang="0">
                <a:pos x="csX3008" y="csY3008"/>
              </a:cxn>
              <a:cxn ang="0">
                <a:pos x="csX3009" y="csY3009"/>
              </a:cxn>
              <a:cxn ang="0">
                <a:pos x="csX3010" y="csY3010"/>
              </a:cxn>
              <a:cxn ang="0">
                <a:pos x="csX3011" y="csY3011"/>
              </a:cxn>
              <a:cxn ang="0">
                <a:pos x="csX3012" y="csY3012"/>
              </a:cxn>
              <a:cxn ang="0">
                <a:pos x="csX3013" y="csY3013"/>
              </a:cxn>
              <a:cxn ang="0">
                <a:pos x="csX3014" y="csY3014"/>
              </a:cxn>
              <a:cxn ang="0">
                <a:pos x="csX3015" y="csY3015"/>
              </a:cxn>
              <a:cxn ang="0">
                <a:pos x="csX3016" y="csY3016"/>
              </a:cxn>
              <a:cxn ang="0">
                <a:pos x="csX3017" y="csY3017"/>
              </a:cxn>
              <a:cxn ang="0">
                <a:pos x="csX3018" y="csY3018"/>
              </a:cxn>
              <a:cxn ang="0">
                <a:pos x="csX3019" y="csY3019"/>
              </a:cxn>
              <a:cxn ang="0">
                <a:pos x="csX3020" y="csY3020"/>
              </a:cxn>
              <a:cxn ang="0">
                <a:pos x="csX3021" y="csY3021"/>
              </a:cxn>
              <a:cxn ang="0">
                <a:pos x="csX3022" y="csY3022"/>
              </a:cxn>
              <a:cxn ang="0">
                <a:pos x="csX3023" y="csY3023"/>
              </a:cxn>
              <a:cxn ang="0">
                <a:pos x="csX3024" y="csY3024"/>
              </a:cxn>
              <a:cxn ang="0">
                <a:pos x="csX3025" y="csY3025"/>
              </a:cxn>
              <a:cxn ang="0">
                <a:pos x="csX3026" y="csY3026"/>
              </a:cxn>
              <a:cxn ang="0">
                <a:pos x="csX3027" y="csY3027"/>
              </a:cxn>
              <a:cxn ang="0">
                <a:pos x="csX3028" y="csY3028"/>
              </a:cxn>
              <a:cxn ang="0">
                <a:pos x="csX3029" y="csY3029"/>
              </a:cxn>
              <a:cxn ang="0">
                <a:pos x="csX3030" y="csY3030"/>
              </a:cxn>
              <a:cxn ang="0">
                <a:pos x="csX3031" y="csY3031"/>
              </a:cxn>
              <a:cxn ang="0">
                <a:pos x="csX3032" y="csY3032"/>
              </a:cxn>
              <a:cxn ang="0">
                <a:pos x="csX3033" y="csY3033"/>
              </a:cxn>
              <a:cxn ang="0">
                <a:pos x="csX3034" y="csY3034"/>
              </a:cxn>
              <a:cxn ang="0">
                <a:pos x="csX3035" y="csY3035"/>
              </a:cxn>
              <a:cxn ang="0">
                <a:pos x="csX3036" y="csY3036"/>
              </a:cxn>
              <a:cxn ang="0">
                <a:pos x="csX3037" y="csY3037"/>
              </a:cxn>
              <a:cxn ang="0">
                <a:pos x="csX3038" y="csY3038"/>
              </a:cxn>
              <a:cxn ang="0">
                <a:pos x="csX3039" y="csY3039"/>
              </a:cxn>
              <a:cxn ang="0">
                <a:pos x="csX3040" y="csY3040"/>
              </a:cxn>
              <a:cxn ang="0">
                <a:pos x="csX3041" y="csY3041"/>
              </a:cxn>
              <a:cxn ang="0">
                <a:pos x="csX3042" y="csY3042"/>
              </a:cxn>
              <a:cxn ang="0">
                <a:pos x="csX3043" y="csY3043"/>
              </a:cxn>
              <a:cxn ang="0">
                <a:pos x="csX3044" y="csY3044"/>
              </a:cxn>
              <a:cxn ang="0">
                <a:pos x="csX3045" y="csY3045"/>
              </a:cxn>
              <a:cxn ang="0">
                <a:pos x="csX3046" y="csY3046"/>
              </a:cxn>
              <a:cxn ang="0">
                <a:pos x="csX3047" y="csY3047"/>
              </a:cxn>
              <a:cxn ang="0">
                <a:pos x="csX3048" y="csY3048"/>
              </a:cxn>
              <a:cxn ang="0">
                <a:pos x="csX3049" y="csY3049"/>
              </a:cxn>
              <a:cxn ang="0">
                <a:pos x="csX3050" y="csY3050"/>
              </a:cxn>
              <a:cxn ang="0">
                <a:pos x="csX3051" y="csY3051"/>
              </a:cxn>
              <a:cxn ang="0">
                <a:pos x="csX3052" y="csY3052"/>
              </a:cxn>
              <a:cxn ang="0">
                <a:pos x="csX3053" y="csY3053"/>
              </a:cxn>
              <a:cxn ang="0">
                <a:pos x="csX3054" y="csY3054"/>
              </a:cxn>
              <a:cxn ang="0">
                <a:pos x="csX3055" y="csY3055"/>
              </a:cxn>
              <a:cxn ang="0">
                <a:pos x="csX3056" y="csY3056"/>
              </a:cxn>
              <a:cxn ang="0">
                <a:pos x="csX3057" y="csY3057"/>
              </a:cxn>
              <a:cxn ang="0">
                <a:pos x="csX3058" y="csY3058"/>
              </a:cxn>
              <a:cxn ang="0">
                <a:pos x="csX3059" y="csY3059"/>
              </a:cxn>
              <a:cxn ang="0">
                <a:pos x="csX3060" y="csY3060"/>
              </a:cxn>
              <a:cxn ang="0">
                <a:pos x="csX3061" y="csY3061"/>
              </a:cxn>
              <a:cxn ang="0">
                <a:pos x="csX3062" y="csY3062"/>
              </a:cxn>
              <a:cxn ang="0">
                <a:pos x="csX3063" y="csY3063"/>
              </a:cxn>
              <a:cxn ang="0">
                <a:pos x="csX3064" y="csY3064"/>
              </a:cxn>
              <a:cxn ang="0">
                <a:pos x="csX3065" y="csY3065"/>
              </a:cxn>
              <a:cxn ang="0">
                <a:pos x="csX3066" y="csY3066"/>
              </a:cxn>
              <a:cxn ang="0">
                <a:pos x="csX3067" y="csY3067"/>
              </a:cxn>
              <a:cxn ang="0">
                <a:pos x="csX3068" y="csY3068"/>
              </a:cxn>
              <a:cxn ang="0">
                <a:pos x="csX3069" y="csY3069"/>
              </a:cxn>
              <a:cxn ang="0">
                <a:pos x="csX3070" y="csY3070"/>
              </a:cxn>
              <a:cxn ang="0">
                <a:pos x="csX3071" y="csY3071"/>
              </a:cxn>
              <a:cxn ang="0">
                <a:pos x="csX3072" y="csY3072"/>
              </a:cxn>
              <a:cxn ang="0">
                <a:pos x="csX3073" y="csY3073"/>
              </a:cxn>
              <a:cxn ang="0">
                <a:pos x="csX3074" y="csY3074"/>
              </a:cxn>
              <a:cxn ang="0">
                <a:pos x="csX3075" y="csY3075"/>
              </a:cxn>
              <a:cxn ang="0">
                <a:pos x="csX3076" y="csY3076"/>
              </a:cxn>
              <a:cxn ang="0">
                <a:pos x="csX3077" y="csY3077"/>
              </a:cxn>
              <a:cxn ang="0">
                <a:pos x="csX3078" y="csY3078"/>
              </a:cxn>
              <a:cxn ang="0">
                <a:pos x="csX3079" y="csY3079"/>
              </a:cxn>
              <a:cxn ang="0">
                <a:pos x="csX3080" y="csY3080"/>
              </a:cxn>
              <a:cxn ang="0">
                <a:pos x="csX3081" y="csY3081"/>
              </a:cxn>
              <a:cxn ang="0">
                <a:pos x="csX3082" y="csY3082"/>
              </a:cxn>
              <a:cxn ang="0">
                <a:pos x="csX3083" y="csY3083"/>
              </a:cxn>
              <a:cxn ang="0">
                <a:pos x="csX3084" y="csY3084"/>
              </a:cxn>
              <a:cxn ang="0">
                <a:pos x="csX3085" y="csY3085"/>
              </a:cxn>
              <a:cxn ang="0">
                <a:pos x="csX3086" y="csY3086"/>
              </a:cxn>
              <a:cxn ang="0">
                <a:pos x="csX3087" y="csY3087"/>
              </a:cxn>
              <a:cxn ang="0">
                <a:pos x="csX3088" y="csY3088"/>
              </a:cxn>
              <a:cxn ang="0">
                <a:pos x="csX3089" y="csY3089"/>
              </a:cxn>
              <a:cxn ang="0">
                <a:pos x="csX3090" y="csY3090"/>
              </a:cxn>
              <a:cxn ang="0">
                <a:pos x="csX3091" y="csY3091"/>
              </a:cxn>
              <a:cxn ang="0">
                <a:pos x="csX3092" y="csY3092"/>
              </a:cxn>
              <a:cxn ang="0">
                <a:pos x="csX3093" y="csY3093"/>
              </a:cxn>
              <a:cxn ang="0">
                <a:pos x="csX3094" y="csY3094"/>
              </a:cxn>
              <a:cxn ang="0">
                <a:pos x="csX3095" y="csY3095"/>
              </a:cxn>
              <a:cxn ang="0">
                <a:pos x="csX3096" y="csY3096"/>
              </a:cxn>
              <a:cxn ang="0">
                <a:pos x="csX3097" y="csY3097"/>
              </a:cxn>
              <a:cxn ang="0">
                <a:pos x="csX3098" y="csY3098"/>
              </a:cxn>
              <a:cxn ang="0">
                <a:pos x="csX3099" y="csY3099"/>
              </a:cxn>
              <a:cxn ang="0">
                <a:pos x="csX3100" y="csY3100"/>
              </a:cxn>
              <a:cxn ang="0">
                <a:pos x="csX3101" y="csY3101"/>
              </a:cxn>
              <a:cxn ang="0">
                <a:pos x="csX3102" y="csY3102"/>
              </a:cxn>
              <a:cxn ang="0">
                <a:pos x="csX3103" y="csY3103"/>
              </a:cxn>
              <a:cxn ang="0">
                <a:pos x="csX3104" y="csY3104"/>
              </a:cxn>
              <a:cxn ang="0">
                <a:pos x="csX3105" y="csY3105"/>
              </a:cxn>
              <a:cxn ang="0">
                <a:pos x="csX3106" y="csY3106"/>
              </a:cxn>
              <a:cxn ang="0">
                <a:pos x="csX3107" y="csY3107"/>
              </a:cxn>
              <a:cxn ang="0">
                <a:pos x="csX3108" y="csY3108"/>
              </a:cxn>
              <a:cxn ang="0">
                <a:pos x="csX3109" y="csY3109"/>
              </a:cxn>
              <a:cxn ang="0">
                <a:pos x="csX3110" y="csY3110"/>
              </a:cxn>
              <a:cxn ang="0">
                <a:pos x="csX3111" y="csY3111"/>
              </a:cxn>
              <a:cxn ang="0">
                <a:pos x="csX3112" y="csY3112"/>
              </a:cxn>
              <a:cxn ang="0">
                <a:pos x="csX3113" y="csY3113"/>
              </a:cxn>
              <a:cxn ang="0">
                <a:pos x="csX3114" y="csY3114"/>
              </a:cxn>
              <a:cxn ang="0">
                <a:pos x="csX3115" y="csY3115"/>
              </a:cxn>
              <a:cxn ang="0">
                <a:pos x="csX3116" y="csY3116"/>
              </a:cxn>
              <a:cxn ang="0">
                <a:pos x="csX3117" y="csY3117"/>
              </a:cxn>
              <a:cxn ang="0">
                <a:pos x="csX3118" y="csY3118"/>
              </a:cxn>
              <a:cxn ang="0">
                <a:pos x="csX3119" y="csY3119"/>
              </a:cxn>
              <a:cxn ang="0">
                <a:pos x="csX3120" y="csY3120"/>
              </a:cxn>
              <a:cxn ang="0">
                <a:pos x="csX3121" y="csY3121"/>
              </a:cxn>
              <a:cxn ang="0">
                <a:pos x="csX3122" y="csY3122"/>
              </a:cxn>
              <a:cxn ang="0">
                <a:pos x="csX3123" y="csY3123"/>
              </a:cxn>
              <a:cxn ang="0">
                <a:pos x="csX3124" y="csY3124"/>
              </a:cxn>
              <a:cxn ang="0">
                <a:pos x="csX3125" y="csY3125"/>
              </a:cxn>
              <a:cxn ang="0">
                <a:pos x="csX3126" y="csY3126"/>
              </a:cxn>
              <a:cxn ang="0">
                <a:pos x="csX3127" y="csY3127"/>
              </a:cxn>
              <a:cxn ang="0">
                <a:pos x="csX3128" y="csY3128"/>
              </a:cxn>
              <a:cxn ang="0">
                <a:pos x="csX3129" y="csY3129"/>
              </a:cxn>
              <a:cxn ang="0">
                <a:pos x="csX3130" y="csY3130"/>
              </a:cxn>
              <a:cxn ang="0">
                <a:pos x="csX3131" y="csY3131"/>
              </a:cxn>
              <a:cxn ang="0">
                <a:pos x="csX3132" y="csY3132"/>
              </a:cxn>
              <a:cxn ang="0">
                <a:pos x="csX3133" y="csY3133"/>
              </a:cxn>
              <a:cxn ang="0">
                <a:pos x="csX3134" y="csY3134"/>
              </a:cxn>
              <a:cxn ang="0">
                <a:pos x="csX3135" y="csY3135"/>
              </a:cxn>
              <a:cxn ang="0">
                <a:pos x="csX3136" y="csY3136"/>
              </a:cxn>
              <a:cxn ang="0">
                <a:pos x="csX3137" y="csY3137"/>
              </a:cxn>
              <a:cxn ang="0">
                <a:pos x="csX3138" y="csY3138"/>
              </a:cxn>
              <a:cxn ang="0">
                <a:pos x="csX3139" y="csY3139"/>
              </a:cxn>
              <a:cxn ang="0">
                <a:pos x="csX3140" y="csY3140"/>
              </a:cxn>
              <a:cxn ang="0">
                <a:pos x="csX3141" y="csY3141"/>
              </a:cxn>
              <a:cxn ang="0">
                <a:pos x="csX3142" y="csY3142"/>
              </a:cxn>
              <a:cxn ang="0">
                <a:pos x="csX3143" y="csY3143"/>
              </a:cxn>
              <a:cxn ang="0">
                <a:pos x="csX3144" y="csY3144"/>
              </a:cxn>
              <a:cxn ang="0">
                <a:pos x="csX3145" y="csY3145"/>
              </a:cxn>
              <a:cxn ang="0">
                <a:pos x="csX3146" y="csY3146"/>
              </a:cxn>
              <a:cxn ang="0">
                <a:pos x="csX3147" y="csY3147"/>
              </a:cxn>
              <a:cxn ang="0">
                <a:pos x="csX3148" y="csY3148"/>
              </a:cxn>
              <a:cxn ang="0">
                <a:pos x="csX3149" y="csY3149"/>
              </a:cxn>
              <a:cxn ang="0">
                <a:pos x="csX3150" y="csY3150"/>
              </a:cxn>
              <a:cxn ang="0">
                <a:pos x="csX3151" y="csY3151"/>
              </a:cxn>
              <a:cxn ang="0">
                <a:pos x="csX3152" y="csY3152"/>
              </a:cxn>
              <a:cxn ang="0">
                <a:pos x="csX3153" y="csY3153"/>
              </a:cxn>
              <a:cxn ang="0">
                <a:pos x="csX3154" y="csY3154"/>
              </a:cxn>
              <a:cxn ang="0">
                <a:pos x="csX3155" y="csY3155"/>
              </a:cxn>
              <a:cxn ang="0">
                <a:pos x="csX3156" y="csY3156"/>
              </a:cxn>
              <a:cxn ang="0">
                <a:pos x="csX3157" y="csY3157"/>
              </a:cxn>
              <a:cxn ang="0">
                <a:pos x="csX3158" y="csY3158"/>
              </a:cxn>
              <a:cxn ang="0">
                <a:pos x="csX3159" y="csY3159"/>
              </a:cxn>
              <a:cxn ang="0">
                <a:pos x="csX3160" y="csY3160"/>
              </a:cxn>
              <a:cxn ang="0">
                <a:pos x="csX3161" y="csY3161"/>
              </a:cxn>
              <a:cxn ang="0">
                <a:pos x="csX3162" y="csY3162"/>
              </a:cxn>
              <a:cxn ang="0">
                <a:pos x="csX3163" y="csY3163"/>
              </a:cxn>
              <a:cxn ang="0">
                <a:pos x="csX3164" y="csY3164"/>
              </a:cxn>
              <a:cxn ang="0">
                <a:pos x="csX3165" y="csY3165"/>
              </a:cxn>
              <a:cxn ang="0">
                <a:pos x="csX3166" y="csY3166"/>
              </a:cxn>
              <a:cxn ang="0">
                <a:pos x="csX3167" y="csY3167"/>
              </a:cxn>
              <a:cxn ang="0">
                <a:pos x="csX3168" y="csY3168"/>
              </a:cxn>
              <a:cxn ang="0">
                <a:pos x="csX3169" y="csY3169"/>
              </a:cxn>
              <a:cxn ang="0">
                <a:pos x="csX3170" y="csY3170"/>
              </a:cxn>
              <a:cxn ang="0">
                <a:pos x="csX3171" y="csY3171"/>
              </a:cxn>
              <a:cxn ang="0">
                <a:pos x="csX3172" y="csY3172"/>
              </a:cxn>
              <a:cxn ang="0">
                <a:pos x="csX3173" y="csY3173"/>
              </a:cxn>
              <a:cxn ang="0">
                <a:pos x="csX3174" y="csY3174"/>
              </a:cxn>
              <a:cxn ang="0">
                <a:pos x="csX3175" y="csY3175"/>
              </a:cxn>
              <a:cxn ang="0">
                <a:pos x="csX3176" y="csY3176"/>
              </a:cxn>
              <a:cxn ang="0">
                <a:pos x="csX3177" y="csY3177"/>
              </a:cxn>
              <a:cxn ang="0">
                <a:pos x="csX3178" y="csY3178"/>
              </a:cxn>
              <a:cxn ang="0">
                <a:pos x="csX3179" y="csY3179"/>
              </a:cxn>
              <a:cxn ang="0">
                <a:pos x="csX3180" y="csY3180"/>
              </a:cxn>
              <a:cxn ang="0">
                <a:pos x="csX3181" y="csY3181"/>
              </a:cxn>
              <a:cxn ang="0">
                <a:pos x="csX3182" y="csY3182"/>
              </a:cxn>
              <a:cxn ang="0">
                <a:pos x="csX3183" y="csY3183"/>
              </a:cxn>
              <a:cxn ang="0">
                <a:pos x="csX3184" y="csY3184"/>
              </a:cxn>
              <a:cxn ang="0">
                <a:pos x="csX3185" y="csY3185"/>
              </a:cxn>
              <a:cxn ang="0">
                <a:pos x="csX3186" y="csY3186"/>
              </a:cxn>
              <a:cxn ang="0">
                <a:pos x="csX3187" y="csY3187"/>
              </a:cxn>
              <a:cxn ang="0">
                <a:pos x="csX3188" y="csY3188"/>
              </a:cxn>
              <a:cxn ang="0">
                <a:pos x="csX3189" y="csY3189"/>
              </a:cxn>
              <a:cxn ang="0">
                <a:pos x="csX3190" y="csY3190"/>
              </a:cxn>
              <a:cxn ang="0">
                <a:pos x="csX3191" y="csY3191"/>
              </a:cxn>
              <a:cxn ang="0">
                <a:pos x="csX3192" y="csY3192"/>
              </a:cxn>
              <a:cxn ang="0">
                <a:pos x="csX3193" y="csY3193"/>
              </a:cxn>
              <a:cxn ang="0">
                <a:pos x="csX3194" y="csY3194"/>
              </a:cxn>
              <a:cxn ang="0">
                <a:pos x="csX3195" y="csY3195"/>
              </a:cxn>
              <a:cxn ang="0">
                <a:pos x="csX3196" y="csY3196"/>
              </a:cxn>
              <a:cxn ang="0">
                <a:pos x="csX3197" y="csY3197"/>
              </a:cxn>
              <a:cxn ang="0">
                <a:pos x="csX3198" y="csY3198"/>
              </a:cxn>
              <a:cxn ang="0">
                <a:pos x="csX3199" y="csY3199"/>
              </a:cxn>
              <a:cxn ang="0">
                <a:pos x="csX3200" y="csY3200"/>
              </a:cxn>
              <a:cxn ang="0">
                <a:pos x="csX3201" y="csY3201"/>
              </a:cxn>
              <a:cxn ang="0">
                <a:pos x="csX3202" y="csY3202"/>
              </a:cxn>
              <a:cxn ang="0">
                <a:pos x="csX3203" y="csY3203"/>
              </a:cxn>
              <a:cxn ang="0">
                <a:pos x="csX3204" y="csY3204"/>
              </a:cxn>
              <a:cxn ang="0">
                <a:pos x="csX3205" y="csY3205"/>
              </a:cxn>
              <a:cxn ang="0">
                <a:pos x="csX3206" y="csY3206"/>
              </a:cxn>
              <a:cxn ang="0">
                <a:pos x="csX3207" y="csY3207"/>
              </a:cxn>
              <a:cxn ang="0">
                <a:pos x="csX3208" y="csY3208"/>
              </a:cxn>
              <a:cxn ang="0">
                <a:pos x="csX3209" y="csY3209"/>
              </a:cxn>
              <a:cxn ang="0">
                <a:pos x="csX3210" y="csY3210"/>
              </a:cxn>
              <a:cxn ang="0">
                <a:pos x="csX3211" y="csY3211"/>
              </a:cxn>
              <a:cxn ang="0">
                <a:pos x="csX3212" y="csY3212"/>
              </a:cxn>
              <a:cxn ang="0">
                <a:pos x="csX3213" y="csY3213"/>
              </a:cxn>
              <a:cxn ang="0">
                <a:pos x="csX3214" y="csY3214"/>
              </a:cxn>
              <a:cxn ang="0">
                <a:pos x="csX3215" y="csY3215"/>
              </a:cxn>
              <a:cxn ang="0">
                <a:pos x="csX3216" y="csY3216"/>
              </a:cxn>
              <a:cxn ang="0">
                <a:pos x="csX3217" y="csY3217"/>
              </a:cxn>
              <a:cxn ang="0">
                <a:pos x="csX3218" y="csY3218"/>
              </a:cxn>
              <a:cxn ang="0">
                <a:pos x="csX3219" y="csY3219"/>
              </a:cxn>
              <a:cxn ang="0">
                <a:pos x="csX3220" y="csY3220"/>
              </a:cxn>
              <a:cxn ang="0">
                <a:pos x="csX3221" y="csY3221"/>
              </a:cxn>
              <a:cxn ang="0">
                <a:pos x="csX3222" y="csY3222"/>
              </a:cxn>
              <a:cxn ang="0">
                <a:pos x="csX3223" y="csY3223"/>
              </a:cxn>
              <a:cxn ang="0">
                <a:pos x="csX3224" y="csY3224"/>
              </a:cxn>
              <a:cxn ang="0">
                <a:pos x="csX3225" y="csY3225"/>
              </a:cxn>
              <a:cxn ang="0">
                <a:pos x="csX3226" y="csY3226"/>
              </a:cxn>
              <a:cxn ang="0">
                <a:pos x="csX3227" y="csY3227"/>
              </a:cxn>
              <a:cxn ang="0">
                <a:pos x="csX3228" y="csY3228"/>
              </a:cxn>
              <a:cxn ang="0">
                <a:pos x="csX3229" y="csY3229"/>
              </a:cxn>
              <a:cxn ang="0">
                <a:pos x="csX3230" y="csY3230"/>
              </a:cxn>
              <a:cxn ang="0">
                <a:pos x="csX3231" y="csY3231"/>
              </a:cxn>
              <a:cxn ang="0">
                <a:pos x="csX3232" y="csY3232"/>
              </a:cxn>
              <a:cxn ang="0">
                <a:pos x="csX3233" y="csY3233"/>
              </a:cxn>
              <a:cxn ang="0">
                <a:pos x="csX3234" y="csY3234"/>
              </a:cxn>
              <a:cxn ang="0">
                <a:pos x="csX3235" y="csY3235"/>
              </a:cxn>
              <a:cxn ang="0">
                <a:pos x="csX3236" y="csY3236"/>
              </a:cxn>
              <a:cxn ang="0">
                <a:pos x="csX3237" y="csY3237"/>
              </a:cxn>
              <a:cxn ang="0">
                <a:pos x="csX3238" y="csY3238"/>
              </a:cxn>
              <a:cxn ang="0">
                <a:pos x="csX3239" y="csY3239"/>
              </a:cxn>
              <a:cxn ang="0">
                <a:pos x="csX3240" y="csY3240"/>
              </a:cxn>
              <a:cxn ang="0">
                <a:pos x="csX3241" y="csY3241"/>
              </a:cxn>
              <a:cxn ang="0">
                <a:pos x="csX3242" y="csY3242"/>
              </a:cxn>
              <a:cxn ang="0">
                <a:pos x="csX3243" y="csY3243"/>
              </a:cxn>
              <a:cxn ang="0">
                <a:pos x="csX3244" y="csY3244"/>
              </a:cxn>
              <a:cxn ang="0">
                <a:pos x="csX3245" y="csY3245"/>
              </a:cxn>
              <a:cxn ang="0">
                <a:pos x="csX3246" y="csY3246"/>
              </a:cxn>
              <a:cxn ang="0">
                <a:pos x="csX3247" y="csY3247"/>
              </a:cxn>
              <a:cxn ang="0">
                <a:pos x="csX3248" y="csY3248"/>
              </a:cxn>
              <a:cxn ang="0">
                <a:pos x="csX3249" y="csY3249"/>
              </a:cxn>
              <a:cxn ang="0">
                <a:pos x="csX3250" y="csY3250"/>
              </a:cxn>
              <a:cxn ang="0">
                <a:pos x="csX3251" y="csY3251"/>
              </a:cxn>
              <a:cxn ang="0">
                <a:pos x="csX3252" y="csY3252"/>
              </a:cxn>
              <a:cxn ang="0">
                <a:pos x="csX3253" y="csY3253"/>
              </a:cxn>
              <a:cxn ang="0">
                <a:pos x="csX3254" y="csY3254"/>
              </a:cxn>
              <a:cxn ang="0">
                <a:pos x="csX3255" y="csY3255"/>
              </a:cxn>
              <a:cxn ang="0">
                <a:pos x="csX3256" y="csY3256"/>
              </a:cxn>
              <a:cxn ang="0">
                <a:pos x="csX3257" y="csY3257"/>
              </a:cxn>
              <a:cxn ang="0">
                <a:pos x="csX3258" y="csY3258"/>
              </a:cxn>
              <a:cxn ang="0">
                <a:pos x="csX3259" y="csY3259"/>
              </a:cxn>
              <a:cxn ang="0">
                <a:pos x="csX3260" y="csY3260"/>
              </a:cxn>
              <a:cxn ang="0">
                <a:pos x="csX3261" y="csY3261"/>
              </a:cxn>
              <a:cxn ang="0">
                <a:pos x="csX3262" y="csY3262"/>
              </a:cxn>
              <a:cxn ang="0">
                <a:pos x="csX3263" y="csY3263"/>
              </a:cxn>
              <a:cxn ang="0">
                <a:pos x="csX3264" y="csY3264"/>
              </a:cxn>
              <a:cxn ang="0">
                <a:pos x="csX3265" y="csY3265"/>
              </a:cxn>
              <a:cxn ang="0">
                <a:pos x="csX3266" y="csY3266"/>
              </a:cxn>
              <a:cxn ang="0">
                <a:pos x="csX3267" y="csY3267"/>
              </a:cxn>
              <a:cxn ang="0">
                <a:pos x="csX3268" y="csY3268"/>
              </a:cxn>
              <a:cxn ang="0">
                <a:pos x="csX3269" y="csY3269"/>
              </a:cxn>
              <a:cxn ang="0">
                <a:pos x="csX3270" y="csY3270"/>
              </a:cxn>
              <a:cxn ang="0">
                <a:pos x="csX3271" y="csY3271"/>
              </a:cxn>
              <a:cxn ang="0">
                <a:pos x="csX3272" y="csY3272"/>
              </a:cxn>
              <a:cxn ang="0">
                <a:pos x="csX3273" y="csY3273"/>
              </a:cxn>
              <a:cxn ang="0">
                <a:pos x="csX3274" y="csY3274"/>
              </a:cxn>
              <a:cxn ang="0">
                <a:pos x="csX3275" y="csY3275"/>
              </a:cxn>
              <a:cxn ang="0">
                <a:pos x="csX3276" y="csY3276"/>
              </a:cxn>
              <a:cxn ang="0">
                <a:pos x="csX3277" y="csY3277"/>
              </a:cxn>
              <a:cxn ang="0">
                <a:pos x="csX3278" y="csY3278"/>
              </a:cxn>
              <a:cxn ang="0">
                <a:pos x="csX3279" y="csY3279"/>
              </a:cxn>
              <a:cxn ang="0">
                <a:pos x="csX3280" y="csY3280"/>
              </a:cxn>
              <a:cxn ang="0">
                <a:pos x="csX3281" y="csY3281"/>
              </a:cxn>
              <a:cxn ang="0">
                <a:pos x="csX3282" y="csY3282"/>
              </a:cxn>
              <a:cxn ang="0">
                <a:pos x="csX3283" y="csY3283"/>
              </a:cxn>
              <a:cxn ang="0">
                <a:pos x="csX3284" y="csY3284"/>
              </a:cxn>
              <a:cxn ang="0">
                <a:pos x="csX3285" y="csY3285"/>
              </a:cxn>
              <a:cxn ang="0">
                <a:pos x="csX3286" y="csY3286"/>
              </a:cxn>
              <a:cxn ang="0">
                <a:pos x="csX3287" y="csY3287"/>
              </a:cxn>
              <a:cxn ang="0">
                <a:pos x="csX3288" y="csY3288"/>
              </a:cxn>
              <a:cxn ang="0">
                <a:pos x="csX3289" y="csY3289"/>
              </a:cxn>
              <a:cxn ang="0">
                <a:pos x="csX3290" y="csY3290"/>
              </a:cxn>
              <a:cxn ang="0">
                <a:pos x="csX3291" y="csY3291"/>
              </a:cxn>
              <a:cxn ang="0">
                <a:pos x="csX3292" y="csY3292"/>
              </a:cxn>
              <a:cxn ang="0">
                <a:pos x="csX3293" y="csY3293"/>
              </a:cxn>
              <a:cxn ang="0">
                <a:pos x="csX3294" y="csY3294"/>
              </a:cxn>
              <a:cxn ang="0">
                <a:pos x="csX3295" y="csY3295"/>
              </a:cxn>
              <a:cxn ang="0">
                <a:pos x="csX3296" y="csY3296"/>
              </a:cxn>
              <a:cxn ang="0">
                <a:pos x="csX3297" y="csY3297"/>
              </a:cxn>
              <a:cxn ang="0">
                <a:pos x="csX3298" y="csY3298"/>
              </a:cxn>
              <a:cxn ang="0">
                <a:pos x="csX3299" y="csY3299"/>
              </a:cxn>
              <a:cxn ang="0">
                <a:pos x="csX3300" y="csY3300"/>
              </a:cxn>
              <a:cxn ang="0">
                <a:pos x="csX3301" y="csY3301"/>
              </a:cxn>
              <a:cxn ang="0">
                <a:pos x="csX3302" y="csY3302"/>
              </a:cxn>
              <a:cxn ang="0">
                <a:pos x="csX3303" y="csY3303"/>
              </a:cxn>
              <a:cxn ang="0">
                <a:pos x="csX3304" y="csY3304"/>
              </a:cxn>
              <a:cxn ang="0">
                <a:pos x="csX3305" y="csY3305"/>
              </a:cxn>
              <a:cxn ang="0">
                <a:pos x="csX3306" y="csY3306"/>
              </a:cxn>
              <a:cxn ang="0">
                <a:pos x="csX3307" y="csY3307"/>
              </a:cxn>
              <a:cxn ang="0">
                <a:pos x="csX3308" y="csY3308"/>
              </a:cxn>
              <a:cxn ang="0">
                <a:pos x="csX3309" y="csY3309"/>
              </a:cxn>
              <a:cxn ang="0">
                <a:pos x="csX3310" y="csY3310"/>
              </a:cxn>
              <a:cxn ang="0">
                <a:pos x="csX3311" y="csY3311"/>
              </a:cxn>
              <a:cxn ang="0">
                <a:pos x="csX3312" y="csY3312"/>
              </a:cxn>
              <a:cxn ang="0">
                <a:pos x="csX3313" y="csY3313"/>
              </a:cxn>
              <a:cxn ang="0">
                <a:pos x="csX3314" y="csY3314"/>
              </a:cxn>
              <a:cxn ang="0">
                <a:pos x="csX3315" y="csY3315"/>
              </a:cxn>
              <a:cxn ang="0">
                <a:pos x="csX3316" y="csY3316"/>
              </a:cxn>
              <a:cxn ang="0">
                <a:pos x="csX3317" y="csY3317"/>
              </a:cxn>
              <a:cxn ang="0">
                <a:pos x="csX3318" y="csY3318"/>
              </a:cxn>
              <a:cxn ang="0">
                <a:pos x="csX3319" y="csY3319"/>
              </a:cxn>
              <a:cxn ang="0">
                <a:pos x="csX3320" y="csY3320"/>
              </a:cxn>
              <a:cxn ang="0">
                <a:pos x="csX3321" y="csY3321"/>
              </a:cxn>
              <a:cxn ang="0">
                <a:pos x="csX3322" y="csY3322"/>
              </a:cxn>
              <a:cxn ang="0">
                <a:pos x="csX3323" y="csY3323"/>
              </a:cxn>
              <a:cxn ang="0">
                <a:pos x="csX3324" y="csY3324"/>
              </a:cxn>
              <a:cxn ang="0">
                <a:pos x="csX3325" y="csY3325"/>
              </a:cxn>
              <a:cxn ang="0">
                <a:pos x="csX3326" y="csY3326"/>
              </a:cxn>
              <a:cxn ang="0">
                <a:pos x="csX3327" y="csY3327"/>
              </a:cxn>
              <a:cxn ang="0">
                <a:pos x="csX3328" y="csY3328"/>
              </a:cxn>
              <a:cxn ang="0">
                <a:pos x="csX3329" y="csY3329"/>
              </a:cxn>
              <a:cxn ang="0">
                <a:pos x="csX3330" y="csY3330"/>
              </a:cxn>
              <a:cxn ang="0">
                <a:pos x="csX3331" y="csY3331"/>
              </a:cxn>
              <a:cxn ang="0">
                <a:pos x="csX3332" y="csY3332"/>
              </a:cxn>
              <a:cxn ang="0">
                <a:pos x="csX3333" y="csY3333"/>
              </a:cxn>
              <a:cxn ang="0">
                <a:pos x="csX3334" y="csY3334"/>
              </a:cxn>
              <a:cxn ang="0">
                <a:pos x="csX3335" y="csY3335"/>
              </a:cxn>
              <a:cxn ang="0">
                <a:pos x="csX3336" y="csY3336"/>
              </a:cxn>
              <a:cxn ang="0">
                <a:pos x="csX3337" y="csY3337"/>
              </a:cxn>
              <a:cxn ang="0">
                <a:pos x="csX3338" y="csY3338"/>
              </a:cxn>
              <a:cxn ang="0">
                <a:pos x="csX3339" y="csY3339"/>
              </a:cxn>
              <a:cxn ang="0">
                <a:pos x="csX3340" y="csY3340"/>
              </a:cxn>
              <a:cxn ang="0">
                <a:pos x="csX3341" y="csY3341"/>
              </a:cxn>
              <a:cxn ang="0">
                <a:pos x="csX3342" y="csY3342"/>
              </a:cxn>
              <a:cxn ang="0">
                <a:pos x="csX3343" y="csY3343"/>
              </a:cxn>
              <a:cxn ang="0">
                <a:pos x="csX3344" y="csY3344"/>
              </a:cxn>
              <a:cxn ang="0">
                <a:pos x="csX3345" y="csY3345"/>
              </a:cxn>
              <a:cxn ang="0">
                <a:pos x="csX3346" y="csY3346"/>
              </a:cxn>
              <a:cxn ang="0">
                <a:pos x="csX3347" y="csY3347"/>
              </a:cxn>
              <a:cxn ang="0">
                <a:pos x="csX3348" y="csY3348"/>
              </a:cxn>
              <a:cxn ang="0">
                <a:pos x="csX3349" y="csY3349"/>
              </a:cxn>
              <a:cxn ang="0">
                <a:pos x="csX3350" y="csY3350"/>
              </a:cxn>
              <a:cxn ang="0">
                <a:pos x="csX3351" y="csY3351"/>
              </a:cxn>
              <a:cxn ang="0">
                <a:pos x="csX3352" y="csY3352"/>
              </a:cxn>
              <a:cxn ang="0">
                <a:pos x="csX3353" y="csY3353"/>
              </a:cxn>
              <a:cxn ang="0">
                <a:pos x="csX3354" y="csY3354"/>
              </a:cxn>
              <a:cxn ang="0">
                <a:pos x="csX3355" y="csY3355"/>
              </a:cxn>
              <a:cxn ang="0">
                <a:pos x="csX3356" y="csY3356"/>
              </a:cxn>
              <a:cxn ang="0">
                <a:pos x="csX3357" y="csY3357"/>
              </a:cxn>
              <a:cxn ang="0">
                <a:pos x="csX3358" y="csY3358"/>
              </a:cxn>
              <a:cxn ang="0">
                <a:pos x="csX3359" y="csY3359"/>
              </a:cxn>
              <a:cxn ang="0">
                <a:pos x="csX3360" y="csY3360"/>
              </a:cxn>
              <a:cxn ang="0">
                <a:pos x="csX3361" y="csY3361"/>
              </a:cxn>
              <a:cxn ang="0">
                <a:pos x="csX3362" y="csY3362"/>
              </a:cxn>
              <a:cxn ang="0">
                <a:pos x="csX3363" y="csY3363"/>
              </a:cxn>
              <a:cxn ang="0">
                <a:pos x="csX3364" y="csY3364"/>
              </a:cxn>
              <a:cxn ang="0">
                <a:pos x="csX3365" y="csY3365"/>
              </a:cxn>
              <a:cxn ang="0">
                <a:pos x="csX3366" y="csY3366"/>
              </a:cxn>
              <a:cxn ang="0">
                <a:pos x="csX3367" y="csY3367"/>
              </a:cxn>
              <a:cxn ang="0">
                <a:pos x="csX3368" y="csY3368"/>
              </a:cxn>
              <a:cxn ang="0">
                <a:pos x="csX3369" y="csY3369"/>
              </a:cxn>
              <a:cxn ang="0">
                <a:pos x="csX3370" y="csY3370"/>
              </a:cxn>
              <a:cxn ang="0">
                <a:pos x="csX3371" y="csY3371"/>
              </a:cxn>
              <a:cxn ang="0">
                <a:pos x="csX3372" y="csY3372"/>
              </a:cxn>
              <a:cxn ang="0">
                <a:pos x="csX3373" y="csY3373"/>
              </a:cxn>
              <a:cxn ang="0">
                <a:pos x="csX3374" y="csY3374"/>
              </a:cxn>
              <a:cxn ang="0">
                <a:pos x="csX3375" y="csY3375"/>
              </a:cxn>
              <a:cxn ang="0">
                <a:pos x="csX3376" y="csY3376"/>
              </a:cxn>
              <a:cxn ang="0">
                <a:pos x="csX3377" y="csY3377"/>
              </a:cxn>
              <a:cxn ang="0">
                <a:pos x="csX3378" y="csY3378"/>
              </a:cxn>
              <a:cxn ang="0">
                <a:pos x="csX3379" y="csY3379"/>
              </a:cxn>
              <a:cxn ang="0">
                <a:pos x="csX3380" y="csY3380"/>
              </a:cxn>
              <a:cxn ang="0">
                <a:pos x="csX3381" y="csY3381"/>
              </a:cxn>
              <a:cxn ang="0">
                <a:pos x="csX3382" y="csY3382"/>
              </a:cxn>
              <a:cxn ang="0">
                <a:pos x="csX3383" y="csY3383"/>
              </a:cxn>
              <a:cxn ang="0">
                <a:pos x="csX3384" y="csY3384"/>
              </a:cxn>
              <a:cxn ang="0">
                <a:pos x="csX3385" y="csY3385"/>
              </a:cxn>
              <a:cxn ang="0">
                <a:pos x="csX3386" y="csY3386"/>
              </a:cxn>
              <a:cxn ang="0">
                <a:pos x="csX3387" y="csY3387"/>
              </a:cxn>
              <a:cxn ang="0">
                <a:pos x="csX3388" y="csY3388"/>
              </a:cxn>
              <a:cxn ang="0">
                <a:pos x="csX3389" y="csY3389"/>
              </a:cxn>
              <a:cxn ang="0">
                <a:pos x="csX3390" y="csY3390"/>
              </a:cxn>
              <a:cxn ang="0">
                <a:pos x="csX3391" y="csY3391"/>
              </a:cxn>
              <a:cxn ang="0">
                <a:pos x="csX3392" y="csY3392"/>
              </a:cxn>
              <a:cxn ang="0">
                <a:pos x="csX3393" y="csY3393"/>
              </a:cxn>
              <a:cxn ang="0">
                <a:pos x="csX3394" y="csY3394"/>
              </a:cxn>
              <a:cxn ang="0">
                <a:pos x="csX3395" y="csY3395"/>
              </a:cxn>
              <a:cxn ang="0">
                <a:pos x="csX3396" y="csY3396"/>
              </a:cxn>
              <a:cxn ang="0">
                <a:pos x="csX3397" y="csY3397"/>
              </a:cxn>
              <a:cxn ang="0">
                <a:pos x="csX3398" y="csY3398"/>
              </a:cxn>
              <a:cxn ang="0">
                <a:pos x="csX3399" y="csY3399"/>
              </a:cxn>
              <a:cxn ang="0">
                <a:pos x="csX3400" y="csY3400"/>
              </a:cxn>
              <a:cxn ang="0">
                <a:pos x="csX3401" y="csY3401"/>
              </a:cxn>
              <a:cxn ang="0">
                <a:pos x="csX3402" y="csY3402"/>
              </a:cxn>
              <a:cxn ang="0">
                <a:pos x="csX3403" y="csY3403"/>
              </a:cxn>
              <a:cxn ang="0">
                <a:pos x="csX3404" y="csY3404"/>
              </a:cxn>
              <a:cxn ang="0">
                <a:pos x="csX3405" y="csY3405"/>
              </a:cxn>
              <a:cxn ang="0">
                <a:pos x="csX3406" y="csY3406"/>
              </a:cxn>
              <a:cxn ang="0">
                <a:pos x="csX3407" y="csY3407"/>
              </a:cxn>
              <a:cxn ang="0">
                <a:pos x="csX3408" y="csY3408"/>
              </a:cxn>
              <a:cxn ang="0">
                <a:pos x="csX3409" y="csY3409"/>
              </a:cxn>
              <a:cxn ang="0">
                <a:pos x="csX3410" y="csY3410"/>
              </a:cxn>
              <a:cxn ang="0">
                <a:pos x="csX3411" y="csY3411"/>
              </a:cxn>
              <a:cxn ang="0">
                <a:pos x="csX3412" y="csY3412"/>
              </a:cxn>
              <a:cxn ang="0">
                <a:pos x="csX3413" y="csY3413"/>
              </a:cxn>
              <a:cxn ang="0">
                <a:pos x="csX3414" y="csY3414"/>
              </a:cxn>
              <a:cxn ang="0">
                <a:pos x="csX3415" y="csY3415"/>
              </a:cxn>
              <a:cxn ang="0">
                <a:pos x="csX3416" y="csY3416"/>
              </a:cxn>
              <a:cxn ang="0">
                <a:pos x="csX3417" y="csY3417"/>
              </a:cxn>
              <a:cxn ang="0">
                <a:pos x="csX3418" y="csY3418"/>
              </a:cxn>
              <a:cxn ang="0">
                <a:pos x="csX3419" y="csY3419"/>
              </a:cxn>
              <a:cxn ang="0">
                <a:pos x="csX3420" y="csY3420"/>
              </a:cxn>
              <a:cxn ang="0">
                <a:pos x="csX3421" y="csY3421"/>
              </a:cxn>
              <a:cxn ang="0">
                <a:pos x="csX3422" y="csY3422"/>
              </a:cxn>
              <a:cxn ang="0">
                <a:pos x="csX3423" y="csY3423"/>
              </a:cxn>
              <a:cxn ang="0">
                <a:pos x="csX3424" y="csY3424"/>
              </a:cxn>
              <a:cxn ang="0">
                <a:pos x="csX3425" y="csY3425"/>
              </a:cxn>
              <a:cxn ang="0">
                <a:pos x="csX3426" y="csY3426"/>
              </a:cxn>
              <a:cxn ang="0">
                <a:pos x="csX3427" y="csY3427"/>
              </a:cxn>
              <a:cxn ang="0">
                <a:pos x="csX3428" y="csY3428"/>
              </a:cxn>
              <a:cxn ang="0">
                <a:pos x="csX3429" y="csY3429"/>
              </a:cxn>
              <a:cxn ang="0">
                <a:pos x="csX3430" y="csY3430"/>
              </a:cxn>
              <a:cxn ang="0">
                <a:pos x="csX3431" y="csY3431"/>
              </a:cxn>
              <a:cxn ang="0">
                <a:pos x="csX3432" y="csY3432"/>
              </a:cxn>
              <a:cxn ang="0">
                <a:pos x="csX3433" y="csY3433"/>
              </a:cxn>
              <a:cxn ang="0">
                <a:pos x="csX3434" y="csY3434"/>
              </a:cxn>
              <a:cxn ang="0">
                <a:pos x="csX3435" y="csY3435"/>
              </a:cxn>
              <a:cxn ang="0">
                <a:pos x="csX3436" y="csY3436"/>
              </a:cxn>
              <a:cxn ang="0">
                <a:pos x="csX3437" y="csY3437"/>
              </a:cxn>
              <a:cxn ang="0">
                <a:pos x="csX3438" y="csY3438"/>
              </a:cxn>
              <a:cxn ang="0">
                <a:pos x="csX3439" y="csY3439"/>
              </a:cxn>
              <a:cxn ang="0">
                <a:pos x="csX3440" y="csY3440"/>
              </a:cxn>
              <a:cxn ang="0">
                <a:pos x="csX3441" y="csY3441"/>
              </a:cxn>
              <a:cxn ang="0">
                <a:pos x="csX3442" y="csY3442"/>
              </a:cxn>
              <a:cxn ang="0">
                <a:pos x="csX3443" y="csY3443"/>
              </a:cxn>
              <a:cxn ang="0">
                <a:pos x="csX3444" y="csY3444"/>
              </a:cxn>
              <a:cxn ang="0">
                <a:pos x="csX3445" y="csY3445"/>
              </a:cxn>
              <a:cxn ang="0">
                <a:pos x="csX3446" y="csY3446"/>
              </a:cxn>
              <a:cxn ang="0">
                <a:pos x="csX3447" y="csY3447"/>
              </a:cxn>
              <a:cxn ang="0">
                <a:pos x="csX3448" y="csY3448"/>
              </a:cxn>
              <a:cxn ang="0">
                <a:pos x="csX3449" y="csY3449"/>
              </a:cxn>
              <a:cxn ang="0">
                <a:pos x="csX3450" y="csY3450"/>
              </a:cxn>
              <a:cxn ang="0">
                <a:pos x="csX3451" y="csY3451"/>
              </a:cxn>
              <a:cxn ang="0">
                <a:pos x="csX3452" y="csY3452"/>
              </a:cxn>
              <a:cxn ang="0">
                <a:pos x="csX3453" y="csY3453"/>
              </a:cxn>
              <a:cxn ang="0">
                <a:pos x="csX3454" y="csY3454"/>
              </a:cxn>
              <a:cxn ang="0">
                <a:pos x="csX3455" y="csY3455"/>
              </a:cxn>
              <a:cxn ang="0">
                <a:pos x="csX3456" y="csY3456"/>
              </a:cxn>
              <a:cxn ang="0">
                <a:pos x="csX3457" y="csY3457"/>
              </a:cxn>
              <a:cxn ang="0">
                <a:pos x="csX3458" y="csY3458"/>
              </a:cxn>
              <a:cxn ang="0">
                <a:pos x="csX3459" y="csY3459"/>
              </a:cxn>
              <a:cxn ang="0">
                <a:pos x="csX3460" y="csY3460"/>
              </a:cxn>
              <a:cxn ang="0">
                <a:pos x="csX3461" y="csY3461"/>
              </a:cxn>
              <a:cxn ang="0">
                <a:pos x="csX3462" y="csY3462"/>
              </a:cxn>
              <a:cxn ang="0">
                <a:pos x="csX3463" y="csY3463"/>
              </a:cxn>
              <a:cxn ang="0">
                <a:pos x="csX3464" y="csY3464"/>
              </a:cxn>
              <a:cxn ang="0">
                <a:pos x="csX3465" y="csY3465"/>
              </a:cxn>
              <a:cxn ang="0">
                <a:pos x="csX3466" y="csY3466"/>
              </a:cxn>
              <a:cxn ang="0">
                <a:pos x="csX3467" y="csY3467"/>
              </a:cxn>
              <a:cxn ang="0">
                <a:pos x="csX3468" y="csY3468"/>
              </a:cxn>
              <a:cxn ang="0">
                <a:pos x="csX3469" y="csY3469"/>
              </a:cxn>
              <a:cxn ang="0">
                <a:pos x="csX3470" y="csY3470"/>
              </a:cxn>
              <a:cxn ang="0">
                <a:pos x="csX3471" y="csY3471"/>
              </a:cxn>
              <a:cxn ang="0">
                <a:pos x="csX3472" y="csY3472"/>
              </a:cxn>
              <a:cxn ang="0">
                <a:pos x="csX3473" y="csY3473"/>
              </a:cxn>
              <a:cxn ang="0">
                <a:pos x="csX3474" y="csY3474"/>
              </a:cxn>
              <a:cxn ang="0">
                <a:pos x="csX3475" y="csY3475"/>
              </a:cxn>
              <a:cxn ang="0">
                <a:pos x="csX3476" y="csY3476"/>
              </a:cxn>
              <a:cxn ang="0">
                <a:pos x="csX3477" y="csY3477"/>
              </a:cxn>
              <a:cxn ang="0">
                <a:pos x="csX3478" y="csY3478"/>
              </a:cxn>
              <a:cxn ang="0">
                <a:pos x="csX3479" y="csY3479"/>
              </a:cxn>
              <a:cxn ang="0">
                <a:pos x="csX3480" y="csY3480"/>
              </a:cxn>
              <a:cxn ang="0">
                <a:pos x="csX3481" y="csY3481"/>
              </a:cxn>
              <a:cxn ang="0">
                <a:pos x="csX3482" y="csY3482"/>
              </a:cxn>
              <a:cxn ang="0">
                <a:pos x="csX3483" y="csY3483"/>
              </a:cxn>
              <a:cxn ang="0">
                <a:pos x="csX3484" y="csY3484"/>
              </a:cxn>
              <a:cxn ang="0">
                <a:pos x="csX3485" y="csY3485"/>
              </a:cxn>
              <a:cxn ang="0">
                <a:pos x="csX3486" y="csY3486"/>
              </a:cxn>
              <a:cxn ang="0">
                <a:pos x="csX3487" y="csY3487"/>
              </a:cxn>
              <a:cxn ang="0">
                <a:pos x="csX3488" y="csY3488"/>
              </a:cxn>
              <a:cxn ang="0">
                <a:pos x="csX3489" y="csY3489"/>
              </a:cxn>
              <a:cxn ang="0">
                <a:pos x="csX3490" y="csY3490"/>
              </a:cxn>
              <a:cxn ang="0">
                <a:pos x="csX3491" y="csY3491"/>
              </a:cxn>
              <a:cxn ang="0">
                <a:pos x="csX3492" y="csY3492"/>
              </a:cxn>
              <a:cxn ang="0">
                <a:pos x="csX3493" y="csY3493"/>
              </a:cxn>
              <a:cxn ang="0">
                <a:pos x="csX3494" y="csY3494"/>
              </a:cxn>
              <a:cxn ang="0">
                <a:pos x="csX3495" y="csY3495"/>
              </a:cxn>
              <a:cxn ang="0">
                <a:pos x="csX3496" y="csY3496"/>
              </a:cxn>
              <a:cxn ang="0">
                <a:pos x="csX3497" y="csY3497"/>
              </a:cxn>
              <a:cxn ang="0">
                <a:pos x="csX3498" y="csY3498"/>
              </a:cxn>
              <a:cxn ang="0">
                <a:pos x="csX3499" y="csY3499"/>
              </a:cxn>
              <a:cxn ang="0">
                <a:pos x="csX3500" y="csY3500"/>
              </a:cxn>
              <a:cxn ang="0">
                <a:pos x="csX3501" y="csY3501"/>
              </a:cxn>
              <a:cxn ang="0">
                <a:pos x="csX3502" y="csY3502"/>
              </a:cxn>
              <a:cxn ang="0">
                <a:pos x="csX3503" y="csY3503"/>
              </a:cxn>
              <a:cxn ang="0">
                <a:pos x="csX3504" y="csY3504"/>
              </a:cxn>
              <a:cxn ang="0">
                <a:pos x="csX3505" y="csY3505"/>
              </a:cxn>
              <a:cxn ang="0">
                <a:pos x="csX3506" y="csY3506"/>
              </a:cxn>
              <a:cxn ang="0">
                <a:pos x="csX3507" y="csY3507"/>
              </a:cxn>
              <a:cxn ang="0">
                <a:pos x="csX3508" y="csY3508"/>
              </a:cxn>
              <a:cxn ang="0">
                <a:pos x="csX3509" y="csY3509"/>
              </a:cxn>
              <a:cxn ang="0">
                <a:pos x="csX3510" y="csY3510"/>
              </a:cxn>
              <a:cxn ang="0">
                <a:pos x="csX3511" y="csY3511"/>
              </a:cxn>
              <a:cxn ang="0">
                <a:pos x="csX3512" y="csY3512"/>
              </a:cxn>
              <a:cxn ang="0">
                <a:pos x="csX3513" y="csY3513"/>
              </a:cxn>
              <a:cxn ang="0">
                <a:pos x="csX3514" y="csY3514"/>
              </a:cxn>
              <a:cxn ang="0">
                <a:pos x="csX3515" y="csY3515"/>
              </a:cxn>
              <a:cxn ang="0">
                <a:pos x="csX3516" y="csY3516"/>
              </a:cxn>
              <a:cxn ang="0">
                <a:pos x="csX3517" y="csY3517"/>
              </a:cxn>
              <a:cxn ang="0">
                <a:pos x="csX3518" y="csY3518"/>
              </a:cxn>
              <a:cxn ang="0">
                <a:pos x="csX3519" y="csY3519"/>
              </a:cxn>
              <a:cxn ang="0">
                <a:pos x="csX3520" y="csY3520"/>
              </a:cxn>
              <a:cxn ang="0">
                <a:pos x="csX3521" y="csY3521"/>
              </a:cxn>
              <a:cxn ang="0">
                <a:pos x="csX3522" y="csY3522"/>
              </a:cxn>
              <a:cxn ang="0">
                <a:pos x="csX3523" y="csY3523"/>
              </a:cxn>
              <a:cxn ang="0">
                <a:pos x="csX3524" y="csY3524"/>
              </a:cxn>
              <a:cxn ang="0">
                <a:pos x="csX3525" y="csY3525"/>
              </a:cxn>
              <a:cxn ang="0">
                <a:pos x="csX3526" y="csY3526"/>
              </a:cxn>
              <a:cxn ang="0">
                <a:pos x="csX3527" y="csY3527"/>
              </a:cxn>
              <a:cxn ang="0">
                <a:pos x="csX3528" y="csY3528"/>
              </a:cxn>
              <a:cxn ang="0">
                <a:pos x="csX3529" y="csY3529"/>
              </a:cxn>
              <a:cxn ang="0">
                <a:pos x="csX3530" y="csY3530"/>
              </a:cxn>
              <a:cxn ang="0">
                <a:pos x="csX3531" y="csY3531"/>
              </a:cxn>
              <a:cxn ang="0">
                <a:pos x="csX3532" y="csY3532"/>
              </a:cxn>
              <a:cxn ang="0">
                <a:pos x="csX3533" y="csY3533"/>
              </a:cxn>
              <a:cxn ang="0">
                <a:pos x="csX3534" y="csY3534"/>
              </a:cxn>
              <a:cxn ang="0">
                <a:pos x="csX3535" y="csY3535"/>
              </a:cxn>
              <a:cxn ang="0">
                <a:pos x="csX3536" y="csY3536"/>
              </a:cxn>
              <a:cxn ang="0">
                <a:pos x="csX3537" y="csY3537"/>
              </a:cxn>
              <a:cxn ang="0">
                <a:pos x="csX3538" y="csY3538"/>
              </a:cxn>
              <a:cxn ang="0">
                <a:pos x="csX3539" y="csY3539"/>
              </a:cxn>
              <a:cxn ang="0">
                <a:pos x="csX3540" y="csY3540"/>
              </a:cxn>
              <a:cxn ang="0">
                <a:pos x="csX3541" y="csY3541"/>
              </a:cxn>
              <a:cxn ang="0">
                <a:pos x="csX3542" y="csY3542"/>
              </a:cxn>
              <a:cxn ang="0">
                <a:pos x="csX3543" y="csY3543"/>
              </a:cxn>
              <a:cxn ang="0">
                <a:pos x="csX3544" y="csY3544"/>
              </a:cxn>
              <a:cxn ang="0">
                <a:pos x="csX3545" y="csY3545"/>
              </a:cxn>
              <a:cxn ang="0">
                <a:pos x="csX3546" y="csY3546"/>
              </a:cxn>
              <a:cxn ang="0">
                <a:pos x="csX3547" y="csY3547"/>
              </a:cxn>
              <a:cxn ang="0">
                <a:pos x="csX3548" y="csY3548"/>
              </a:cxn>
              <a:cxn ang="0">
                <a:pos x="csX3549" y="csY3549"/>
              </a:cxn>
              <a:cxn ang="0">
                <a:pos x="csX3550" y="csY3550"/>
              </a:cxn>
              <a:cxn ang="0">
                <a:pos x="csX3551" y="csY3551"/>
              </a:cxn>
              <a:cxn ang="0">
                <a:pos x="csX3552" y="csY3552"/>
              </a:cxn>
              <a:cxn ang="0">
                <a:pos x="csX3553" y="csY3553"/>
              </a:cxn>
              <a:cxn ang="0">
                <a:pos x="csX3554" y="csY3554"/>
              </a:cxn>
              <a:cxn ang="0">
                <a:pos x="csX3555" y="csY3555"/>
              </a:cxn>
              <a:cxn ang="0">
                <a:pos x="csX3556" y="csY3556"/>
              </a:cxn>
              <a:cxn ang="0">
                <a:pos x="csX3557" y="csY3557"/>
              </a:cxn>
              <a:cxn ang="0">
                <a:pos x="csX3558" y="csY3558"/>
              </a:cxn>
              <a:cxn ang="0">
                <a:pos x="csX3559" y="csY3559"/>
              </a:cxn>
              <a:cxn ang="0">
                <a:pos x="csX3560" y="csY3560"/>
              </a:cxn>
              <a:cxn ang="0">
                <a:pos x="csX3561" y="csY3561"/>
              </a:cxn>
              <a:cxn ang="0">
                <a:pos x="csX3562" y="csY3562"/>
              </a:cxn>
              <a:cxn ang="0">
                <a:pos x="csX3563" y="csY3563"/>
              </a:cxn>
              <a:cxn ang="0">
                <a:pos x="csX3564" y="csY3564"/>
              </a:cxn>
              <a:cxn ang="0">
                <a:pos x="csX3565" y="csY3565"/>
              </a:cxn>
              <a:cxn ang="0">
                <a:pos x="csX3566" y="csY3566"/>
              </a:cxn>
              <a:cxn ang="0">
                <a:pos x="csX3567" y="csY3567"/>
              </a:cxn>
              <a:cxn ang="0">
                <a:pos x="csX3568" y="csY3568"/>
              </a:cxn>
              <a:cxn ang="0">
                <a:pos x="csX3569" y="csY3569"/>
              </a:cxn>
              <a:cxn ang="0">
                <a:pos x="csX3570" y="csY3570"/>
              </a:cxn>
              <a:cxn ang="0">
                <a:pos x="csX3571" y="csY3571"/>
              </a:cxn>
              <a:cxn ang="0">
                <a:pos x="csX3572" y="csY3572"/>
              </a:cxn>
              <a:cxn ang="0">
                <a:pos x="csX3573" y="csY3573"/>
              </a:cxn>
              <a:cxn ang="0">
                <a:pos x="csX3574" y="csY3574"/>
              </a:cxn>
              <a:cxn ang="0">
                <a:pos x="csX3575" y="csY3575"/>
              </a:cxn>
              <a:cxn ang="0">
                <a:pos x="csX3576" y="csY3576"/>
              </a:cxn>
              <a:cxn ang="0">
                <a:pos x="csX3577" y="csY3577"/>
              </a:cxn>
              <a:cxn ang="0">
                <a:pos x="csX3578" y="csY3578"/>
              </a:cxn>
              <a:cxn ang="0">
                <a:pos x="csX3579" y="csY3579"/>
              </a:cxn>
              <a:cxn ang="0">
                <a:pos x="csX3580" y="csY3580"/>
              </a:cxn>
              <a:cxn ang="0">
                <a:pos x="csX3581" y="csY3581"/>
              </a:cxn>
              <a:cxn ang="0">
                <a:pos x="csX3582" y="csY3582"/>
              </a:cxn>
              <a:cxn ang="0">
                <a:pos x="csX3583" y="csY3583"/>
              </a:cxn>
              <a:cxn ang="0">
                <a:pos x="csX3584" y="csY3584"/>
              </a:cxn>
              <a:cxn ang="0">
                <a:pos x="csX3585" y="csY3585"/>
              </a:cxn>
              <a:cxn ang="0">
                <a:pos x="csX3586" y="csY3586"/>
              </a:cxn>
              <a:cxn ang="0">
                <a:pos x="csX3587" y="csY3587"/>
              </a:cxn>
              <a:cxn ang="0">
                <a:pos x="csX3588" y="csY3588"/>
              </a:cxn>
              <a:cxn ang="0">
                <a:pos x="csX3589" y="csY3589"/>
              </a:cxn>
              <a:cxn ang="0">
                <a:pos x="csX3590" y="csY3590"/>
              </a:cxn>
              <a:cxn ang="0">
                <a:pos x="csX3591" y="csY3591"/>
              </a:cxn>
              <a:cxn ang="0">
                <a:pos x="csX3592" y="csY3592"/>
              </a:cxn>
              <a:cxn ang="0">
                <a:pos x="csX3593" y="csY3593"/>
              </a:cxn>
              <a:cxn ang="0">
                <a:pos x="csX3594" y="csY3594"/>
              </a:cxn>
              <a:cxn ang="0">
                <a:pos x="csX3595" y="csY3595"/>
              </a:cxn>
              <a:cxn ang="0">
                <a:pos x="csX3596" y="csY3596"/>
              </a:cxn>
              <a:cxn ang="0">
                <a:pos x="csX3597" y="csY3597"/>
              </a:cxn>
              <a:cxn ang="0">
                <a:pos x="csX3598" y="csY3598"/>
              </a:cxn>
              <a:cxn ang="0">
                <a:pos x="csX3599" y="csY3599"/>
              </a:cxn>
              <a:cxn ang="0">
                <a:pos x="csX3600" y="csY3600"/>
              </a:cxn>
              <a:cxn ang="0">
                <a:pos x="csX3601" y="csY3601"/>
              </a:cxn>
              <a:cxn ang="0">
                <a:pos x="csX3602" y="csY3602"/>
              </a:cxn>
              <a:cxn ang="0">
                <a:pos x="csX3603" y="csY3603"/>
              </a:cxn>
              <a:cxn ang="0">
                <a:pos x="csX3604" y="csY3604"/>
              </a:cxn>
              <a:cxn ang="0">
                <a:pos x="csX3605" y="csY3605"/>
              </a:cxn>
              <a:cxn ang="0">
                <a:pos x="csX3606" y="csY3606"/>
              </a:cxn>
              <a:cxn ang="0">
                <a:pos x="csX3607" y="csY3607"/>
              </a:cxn>
              <a:cxn ang="0">
                <a:pos x="csX3608" y="csY3608"/>
              </a:cxn>
              <a:cxn ang="0">
                <a:pos x="csX3609" y="csY3609"/>
              </a:cxn>
              <a:cxn ang="0">
                <a:pos x="csX3610" y="csY3610"/>
              </a:cxn>
              <a:cxn ang="0">
                <a:pos x="csX3611" y="csY3611"/>
              </a:cxn>
              <a:cxn ang="0">
                <a:pos x="csX3612" y="csY3612"/>
              </a:cxn>
              <a:cxn ang="0">
                <a:pos x="csX3613" y="csY3613"/>
              </a:cxn>
              <a:cxn ang="0">
                <a:pos x="csX3614" y="csY3614"/>
              </a:cxn>
              <a:cxn ang="0">
                <a:pos x="csX3615" y="csY3615"/>
              </a:cxn>
              <a:cxn ang="0">
                <a:pos x="csX3616" y="csY3616"/>
              </a:cxn>
              <a:cxn ang="0">
                <a:pos x="csX3617" y="csY3617"/>
              </a:cxn>
              <a:cxn ang="0">
                <a:pos x="csX3618" y="csY3618"/>
              </a:cxn>
              <a:cxn ang="0">
                <a:pos x="csX3619" y="csY3619"/>
              </a:cxn>
              <a:cxn ang="0">
                <a:pos x="csX3620" y="csY3620"/>
              </a:cxn>
              <a:cxn ang="0">
                <a:pos x="csX3621" y="csY3621"/>
              </a:cxn>
              <a:cxn ang="0">
                <a:pos x="csX3622" y="csY3622"/>
              </a:cxn>
              <a:cxn ang="0">
                <a:pos x="csX3623" y="csY3623"/>
              </a:cxn>
              <a:cxn ang="0">
                <a:pos x="csX3624" y="csY3624"/>
              </a:cxn>
              <a:cxn ang="0">
                <a:pos x="csX3625" y="csY3625"/>
              </a:cxn>
              <a:cxn ang="0">
                <a:pos x="csX3626" y="csY3626"/>
              </a:cxn>
              <a:cxn ang="0">
                <a:pos x="csX3627" y="csY3627"/>
              </a:cxn>
              <a:cxn ang="0">
                <a:pos x="csX3628" y="csY3628"/>
              </a:cxn>
              <a:cxn ang="0">
                <a:pos x="csX3629" y="csY3629"/>
              </a:cxn>
              <a:cxn ang="0">
                <a:pos x="csX3630" y="csY3630"/>
              </a:cxn>
              <a:cxn ang="0">
                <a:pos x="csX3631" y="csY3631"/>
              </a:cxn>
              <a:cxn ang="0">
                <a:pos x="csX3632" y="csY3632"/>
              </a:cxn>
              <a:cxn ang="0">
                <a:pos x="csX3633" y="csY3633"/>
              </a:cxn>
              <a:cxn ang="0">
                <a:pos x="csX3634" y="csY3634"/>
              </a:cxn>
              <a:cxn ang="0">
                <a:pos x="csX3635" y="csY3635"/>
              </a:cxn>
              <a:cxn ang="0">
                <a:pos x="csX3636" y="csY3636"/>
              </a:cxn>
              <a:cxn ang="0">
                <a:pos x="csX3637" y="csY3637"/>
              </a:cxn>
              <a:cxn ang="0">
                <a:pos x="csX3638" y="csY3638"/>
              </a:cxn>
              <a:cxn ang="0">
                <a:pos x="csX3639" y="csY3639"/>
              </a:cxn>
              <a:cxn ang="0">
                <a:pos x="csX3640" y="csY3640"/>
              </a:cxn>
              <a:cxn ang="0">
                <a:pos x="csX3641" y="csY3641"/>
              </a:cxn>
              <a:cxn ang="0">
                <a:pos x="csX3642" y="csY3642"/>
              </a:cxn>
              <a:cxn ang="0">
                <a:pos x="csX3643" y="csY3643"/>
              </a:cxn>
              <a:cxn ang="0">
                <a:pos x="csX3644" y="csY3644"/>
              </a:cxn>
              <a:cxn ang="0">
                <a:pos x="csX3645" y="csY3645"/>
              </a:cxn>
              <a:cxn ang="0">
                <a:pos x="csX3646" y="csY3646"/>
              </a:cxn>
              <a:cxn ang="0">
                <a:pos x="csX3647" y="csY3647"/>
              </a:cxn>
              <a:cxn ang="0">
                <a:pos x="csX3648" y="csY3648"/>
              </a:cxn>
              <a:cxn ang="0">
                <a:pos x="csX3649" y="csY3649"/>
              </a:cxn>
              <a:cxn ang="0">
                <a:pos x="csX3650" y="csY3650"/>
              </a:cxn>
              <a:cxn ang="0">
                <a:pos x="csX3651" y="csY3651"/>
              </a:cxn>
              <a:cxn ang="0">
                <a:pos x="csX3652" y="csY3652"/>
              </a:cxn>
              <a:cxn ang="0">
                <a:pos x="csX3653" y="csY3653"/>
              </a:cxn>
              <a:cxn ang="0">
                <a:pos x="csX3654" y="csY3654"/>
              </a:cxn>
              <a:cxn ang="0">
                <a:pos x="csX3655" y="csY3655"/>
              </a:cxn>
              <a:cxn ang="0">
                <a:pos x="csX3656" y="csY3656"/>
              </a:cxn>
              <a:cxn ang="0">
                <a:pos x="csX3657" y="csY3657"/>
              </a:cxn>
              <a:cxn ang="0">
                <a:pos x="csX3658" y="csY3658"/>
              </a:cxn>
              <a:cxn ang="0">
                <a:pos x="csX3659" y="csY3659"/>
              </a:cxn>
              <a:cxn ang="0">
                <a:pos x="csX3660" y="csY3660"/>
              </a:cxn>
              <a:cxn ang="0">
                <a:pos x="csX3661" y="csY3661"/>
              </a:cxn>
              <a:cxn ang="0">
                <a:pos x="csX3662" y="csY3662"/>
              </a:cxn>
              <a:cxn ang="0">
                <a:pos x="csX3663" y="csY3663"/>
              </a:cxn>
              <a:cxn ang="0">
                <a:pos x="csX3664" y="csY3664"/>
              </a:cxn>
              <a:cxn ang="0">
                <a:pos x="csX3665" y="csY3665"/>
              </a:cxn>
              <a:cxn ang="0">
                <a:pos x="csX3666" y="csY3666"/>
              </a:cxn>
              <a:cxn ang="0">
                <a:pos x="csX3667" y="csY3667"/>
              </a:cxn>
              <a:cxn ang="0">
                <a:pos x="csX3668" y="csY3668"/>
              </a:cxn>
              <a:cxn ang="0">
                <a:pos x="csX3669" y="csY3669"/>
              </a:cxn>
              <a:cxn ang="0">
                <a:pos x="csX3670" y="csY3670"/>
              </a:cxn>
              <a:cxn ang="0">
                <a:pos x="csX3671" y="csY3671"/>
              </a:cxn>
              <a:cxn ang="0">
                <a:pos x="csX3672" y="csY3672"/>
              </a:cxn>
              <a:cxn ang="0">
                <a:pos x="csX3673" y="csY3673"/>
              </a:cxn>
              <a:cxn ang="0">
                <a:pos x="csX3674" y="csY3674"/>
              </a:cxn>
              <a:cxn ang="0">
                <a:pos x="csX3675" y="csY3675"/>
              </a:cxn>
              <a:cxn ang="0">
                <a:pos x="csX3676" y="csY3676"/>
              </a:cxn>
              <a:cxn ang="0">
                <a:pos x="csX3677" y="csY3677"/>
              </a:cxn>
              <a:cxn ang="0">
                <a:pos x="csX3678" y="csY3678"/>
              </a:cxn>
              <a:cxn ang="0">
                <a:pos x="csX3679" y="csY3679"/>
              </a:cxn>
              <a:cxn ang="0">
                <a:pos x="csX3680" y="csY3680"/>
              </a:cxn>
              <a:cxn ang="0">
                <a:pos x="csX3681" y="csY3681"/>
              </a:cxn>
              <a:cxn ang="0">
                <a:pos x="csX3682" y="csY3682"/>
              </a:cxn>
              <a:cxn ang="0">
                <a:pos x="csX3683" y="csY3683"/>
              </a:cxn>
              <a:cxn ang="0">
                <a:pos x="csX3684" y="csY3684"/>
              </a:cxn>
              <a:cxn ang="0">
                <a:pos x="csX3685" y="csY3685"/>
              </a:cxn>
              <a:cxn ang="0">
                <a:pos x="csX3686" y="csY3686"/>
              </a:cxn>
              <a:cxn ang="0">
                <a:pos x="csX3687" y="csY3687"/>
              </a:cxn>
              <a:cxn ang="0">
                <a:pos x="csX3688" y="csY3688"/>
              </a:cxn>
              <a:cxn ang="0">
                <a:pos x="csX3689" y="csY3689"/>
              </a:cxn>
              <a:cxn ang="0">
                <a:pos x="csX3690" y="csY3690"/>
              </a:cxn>
              <a:cxn ang="0">
                <a:pos x="csX3691" y="csY3691"/>
              </a:cxn>
              <a:cxn ang="0">
                <a:pos x="csX3692" y="csY3692"/>
              </a:cxn>
              <a:cxn ang="0">
                <a:pos x="csX3693" y="csY3693"/>
              </a:cxn>
              <a:cxn ang="0">
                <a:pos x="csX3694" y="csY3694"/>
              </a:cxn>
              <a:cxn ang="0">
                <a:pos x="csX3695" y="csY3695"/>
              </a:cxn>
              <a:cxn ang="0">
                <a:pos x="csX3696" y="csY3696"/>
              </a:cxn>
              <a:cxn ang="0">
                <a:pos x="csX3697" y="csY3697"/>
              </a:cxn>
              <a:cxn ang="0">
                <a:pos x="csX3698" y="csY3698"/>
              </a:cxn>
              <a:cxn ang="0">
                <a:pos x="csX3699" y="csY3699"/>
              </a:cxn>
              <a:cxn ang="0">
                <a:pos x="csX3700" y="csY3700"/>
              </a:cxn>
              <a:cxn ang="0">
                <a:pos x="csX3701" y="csY3701"/>
              </a:cxn>
              <a:cxn ang="0">
                <a:pos x="csX3702" y="csY3702"/>
              </a:cxn>
              <a:cxn ang="0">
                <a:pos x="csX3703" y="csY3703"/>
              </a:cxn>
              <a:cxn ang="0">
                <a:pos x="csX3704" y="csY3704"/>
              </a:cxn>
              <a:cxn ang="0">
                <a:pos x="csX3705" y="csY3705"/>
              </a:cxn>
              <a:cxn ang="0">
                <a:pos x="csX3706" y="csY3706"/>
              </a:cxn>
              <a:cxn ang="0">
                <a:pos x="csX3707" y="csY3707"/>
              </a:cxn>
              <a:cxn ang="0">
                <a:pos x="csX3708" y="csY3708"/>
              </a:cxn>
              <a:cxn ang="0">
                <a:pos x="csX3709" y="csY3709"/>
              </a:cxn>
              <a:cxn ang="0">
                <a:pos x="csX3710" y="csY3710"/>
              </a:cxn>
              <a:cxn ang="0">
                <a:pos x="csX3711" y="csY3711"/>
              </a:cxn>
              <a:cxn ang="0">
                <a:pos x="csX3712" y="csY3712"/>
              </a:cxn>
              <a:cxn ang="0">
                <a:pos x="csX3713" y="csY3713"/>
              </a:cxn>
              <a:cxn ang="0">
                <a:pos x="csX3714" y="csY3714"/>
              </a:cxn>
              <a:cxn ang="0">
                <a:pos x="csX3715" y="csY3715"/>
              </a:cxn>
              <a:cxn ang="0">
                <a:pos x="csX3716" y="csY3716"/>
              </a:cxn>
              <a:cxn ang="0">
                <a:pos x="csX3717" y="csY3717"/>
              </a:cxn>
              <a:cxn ang="0">
                <a:pos x="csX3718" y="csY3718"/>
              </a:cxn>
              <a:cxn ang="0">
                <a:pos x="csX3719" y="csY3719"/>
              </a:cxn>
              <a:cxn ang="0">
                <a:pos x="csX3720" y="csY3720"/>
              </a:cxn>
              <a:cxn ang="0">
                <a:pos x="csX3721" y="csY3721"/>
              </a:cxn>
              <a:cxn ang="0">
                <a:pos x="csX3722" y="csY3722"/>
              </a:cxn>
              <a:cxn ang="0">
                <a:pos x="csX3723" y="csY3723"/>
              </a:cxn>
              <a:cxn ang="0">
                <a:pos x="csX3724" y="csY3724"/>
              </a:cxn>
              <a:cxn ang="0">
                <a:pos x="csX3725" y="csY3725"/>
              </a:cxn>
              <a:cxn ang="0">
                <a:pos x="csX3726" y="csY3726"/>
              </a:cxn>
              <a:cxn ang="0">
                <a:pos x="csX3727" y="csY3727"/>
              </a:cxn>
              <a:cxn ang="0">
                <a:pos x="csX3728" y="csY3728"/>
              </a:cxn>
              <a:cxn ang="0">
                <a:pos x="csX3729" y="csY3729"/>
              </a:cxn>
              <a:cxn ang="0">
                <a:pos x="csX3730" y="csY3730"/>
              </a:cxn>
              <a:cxn ang="0">
                <a:pos x="csX3731" y="csY3731"/>
              </a:cxn>
              <a:cxn ang="0">
                <a:pos x="csX3732" y="csY3732"/>
              </a:cxn>
              <a:cxn ang="0">
                <a:pos x="csX3733" y="csY3733"/>
              </a:cxn>
              <a:cxn ang="0">
                <a:pos x="csX3734" y="csY3734"/>
              </a:cxn>
              <a:cxn ang="0">
                <a:pos x="csX3735" y="csY3735"/>
              </a:cxn>
              <a:cxn ang="0">
                <a:pos x="csX3736" y="csY3736"/>
              </a:cxn>
              <a:cxn ang="0">
                <a:pos x="csX3737" y="csY3737"/>
              </a:cxn>
              <a:cxn ang="0">
                <a:pos x="csX3738" y="csY3738"/>
              </a:cxn>
              <a:cxn ang="0">
                <a:pos x="csX3739" y="csY3739"/>
              </a:cxn>
              <a:cxn ang="0">
                <a:pos x="csX3740" y="csY3740"/>
              </a:cxn>
              <a:cxn ang="0">
                <a:pos x="csX3741" y="csY3741"/>
              </a:cxn>
              <a:cxn ang="0">
                <a:pos x="csX3742" y="csY3742"/>
              </a:cxn>
              <a:cxn ang="0">
                <a:pos x="csX3743" y="csY3743"/>
              </a:cxn>
              <a:cxn ang="0">
                <a:pos x="csX3744" y="csY3744"/>
              </a:cxn>
              <a:cxn ang="0">
                <a:pos x="csX3745" y="csY3745"/>
              </a:cxn>
              <a:cxn ang="0">
                <a:pos x="csX3746" y="csY3746"/>
              </a:cxn>
              <a:cxn ang="0">
                <a:pos x="csX3747" y="csY3747"/>
              </a:cxn>
              <a:cxn ang="0">
                <a:pos x="csX3748" y="csY3748"/>
              </a:cxn>
              <a:cxn ang="0">
                <a:pos x="csX3749" y="csY3749"/>
              </a:cxn>
              <a:cxn ang="0">
                <a:pos x="csX3750" y="csY3750"/>
              </a:cxn>
              <a:cxn ang="0">
                <a:pos x="csX3751" y="csY3751"/>
              </a:cxn>
              <a:cxn ang="0">
                <a:pos x="csX3752" y="csY3752"/>
              </a:cxn>
              <a:cxn ang="0">
                <a:pos x="csX3753" y="csY3753"/>
              </a:cxn>
              <a:cxn ang="0">
                <a:pos x="csX3754" y="csY3754"/>
              </a:cxn>
              <a:cxn ang="0">
                <a:pos x="csX3755" y="csY3755"/>
              </a:cxn>
              <a:cxn ang="0">
                <a:pos x="csX3756" y="csY3756"/>
              </a:cxn>
              <a:cxn ang="0">
                <a:pos x="csX3757" y="csY3757"/>
              </a:cxn>
              <a:cxn ang="0">
                <a:pos x="csX3758" y="csY3758"/>
              </a:cxn>
              <a:cxn ang="0">
                <a:pos x="csX3759" y="csY3759"/>
              </a:cxn>
              <a:cxn ang="0">
                <a:pos x="csX3760" y="csY3760"/>
              </a:cxn>
              <a:cxn ang="0">
                <a:pos x="csX3761" y="csY3761"/>
              </a:cxn>
              <a:cxn ang="0">
                <a:pos x="csX3762" y="csY3762"/>
              </a:cxn>
              <a:cxn ang="0">
                <a:pos x="csX3763" y="csY3763"/>
              </a:cxn>
              <a:cxn ang="0">
                <a:pos x="csX3764" y="csY3764"/>
              </a:cxn>
              <a:cxn ang="0">
                <a:pos x="csX3765" y="csY3765"/>
              </a:cxn>
              <a:cxn ang="0">
                <a:pos x="csX3766" y="csY3766"/>
              </a:cxn>
              <a:cxn ang="0">
                <a:pos x="csX3767" y="csY3767"/>
              </a:cxn>
              <a:cxn ang="0">
                <a:pos x="csX3768" y="csY3768"/>
              </a:cxn>
              <a:cxn ang="0">
                <a:pos x="csX3769" y="csY3769"/>
              </a:cxn>
              <a:cxn ang="0">
                <a:pos x="csX3770" y="csY3770"/>
              </a:cxn>
              <a:cxn ang="0">
                <a:pos x="csX3771" y="csY3771"/>
              </a:cxn>
              <a:cxn ang="0">
                <a:pos x="csX3772" y="csY3772"/>
              </a:cxn>
              <a:cxn ang="0">
                <a:pos x="csX3773" y="csY3773"/>
              </a:cxn>
              <a:cxn ang="0">
                <a:pos x="csX3774" y="csY3774"/>
              </a:cxn>
              <a:cxn ang="0">
                <a:pos x="csX3775" y="csY3775"/>
              </a:cxn>
              <a:cxn ang="0">
                <a:pos x="csX3776" y="csY3776"/>
              </a:cxn>
              <a:cxn ang="0">
                <a:pos x="csX3777" y="csY3777"/>
              </a:cxn>
              <a:cxn ang="0">
                <a:pos x="csX3778" y="csY3778"/>
              </a:cxn>
              <a:cxn ang="0">
                <a:pos x="csX3779" y="csY3779"/>
              </a:cxn>
              <a:cxn ang="0">
                <a:pos x="csX3780" y="csY3780"/>
              </a:cxn>
              <a:cxn ang="0">
                <a:pos x="csX3781" y="csY3781"/>
              </a:cxn>
              <a:cxn ang="0">
                <a:pos x="csX3782" y="csY3782"/>
              </a:cxn>
              <a:cxn ang="0">
                <a:pos x="csX3783" y="csY3783"/>
              </a:cxn>
              <a:cxn ang="0">
                <a:pos x="csX3784" y="csY3784"/>
              </a:cxn>
              <a:cxn ang="0">
                <a:pos x="csX3785" y="csY3785"/>
              </a:cxn>
              <a:cxn ang="0">
                <a:pos x="csX3786" y="csY3786"/>
              </a:cxn>
              <a:cxn ang="0">
                <a:pos x="csX3787" y="csY3787"/>
              </a:cxn>
              <a:cxn ang="0">
                <a:pos x="csX3788" y="csY3788"/>
              </a:cxn>
              <a:cxn ang="0">
                <a:pos x="csX3789" y="csY3789"/>
              </a:cxn>
              <a:cxn ang="0">
                <a:pos x="csX3790" y="csY3790"/>
              </a:cxn>
              <a:cxn ang="0">
                <a:pos x="csX3791" y="csY3791"/>
              </a:cxn>
              <a:cxn ang="0">
                <a:pos x="csX3792" y="csY3792"/>
              </a:cxn>
              <a:cxn ang="0">
                <a:pos x="csX3793" y="csY3793"/>
              </a:cxn>
              <a:cxn ang="0">
                <a:pos x="csX3794" y="csY3794"/>
              </a:cxn>
              <a:cxn ang="0">
                <a:pos x="csX3795" y="csY3795"/>
              </a:cxn>
              <a:cxn ang="0">
                <a:pos x="csX3796" y="csY3796"/>
              </a:cxn>
              <a:cxn ang="0">
                <a:pos x="csX3797" y="csY3797"/>
              </a:cxn>
              <a:cxn ang="0">
                <a:pos x="csX3798" y="csY3798"/>
              </a:cxn>
              <a:cxn ang="0">
                <a:pos x="csX3799" y="csY3799"/>
              </a:cxn>
              <a:cxn ang="0">
                <a:pos x="csX3800" y="csY3800"/>
              </a:cxn>
              <a:cxn ang="0">
                <a:pos x="csX3801" y="csY3801"/>
              </a:cxn>
              <a:cxn ang="0">
                <a:pos x="csX3802" y="csY3802"/>
              </a:cxn>
              <a:cxn ang="0">
                <a:pos x="csX3803" y="csY3803"/>
              </a:cxn>
              <a:cxn ang="0">
                <a:pos x="csX3804" y="csY3804"/>
              </a:cxn>
              <a:cxn ang="0">
                <a:pos x="csX3805" y="csY3805"/>
              </a:cxn>
              <a:cxn ang="0">
                <a:pos x="csX3806" y="csY3806"/>
              </a:cxn>
              <a:cxn ang="0">
                <a:pos x="csX3807" y="csY3807"/>
              </a:cxn>
              <a:cxn ang="0">
                <a:pos x="csX3808" y="csY3808"/>
              </a:cxn>
              <a:cxn ang="0">
                <a:pos x="csX3809" y="csY3809"/>
              </a:cxn>
              <a:cxn ang="0">
                <a:pos x="csX3810" y="csY3810"/>
              </a:cxn>
              <a:cxn ang="0">
                <a:pos x="csX3811" y="csY3811"/>
              </a:cxn>
              <a:cxn ang="0">
                <a:pos x="csX3812" y="csY3812"/>
              </a:cxn>
              <a:cxn ang="0">
                <a:pos x="csX3813" y="csY3813"/>
              </a:cxn>
              <a:cxn ang="0">
                <a:pos x="csX3814" y="csY3814"/>
              </a:cxn>
              <a:cxn ang="0">
                <a:pos x="csX3815" y="csY3815"/>
              </a:cxn>
              <a:cxn ang="0">
                <a:pos x="csX3816" y="csY3816"/>
              </a:cxn>
              <a:cxn ang="0">
                <a:pos x="csX3817" y="csY3817"/>
              </a:cxn>
              <a:cxn ang="0">
                <a:pos x="csX3818" y="csY3818"/>
              </a:cxn>
              <a:cxn ang="0">
                <a:pos x="csX3819" y="csY3819"/>
              </a:cxn>
              <a:cxn ang="0">
                <a:pos x="csX3820" y="csY3820"/>
              </a:cxn>
              <a:cxn ang="0">
                <a:pos x="csX3821" y="csY3821"/>
              </a:cxn>
              <a:cxn ang="0">
                <a:pos x="csX3822" y="csY3822"/>
              </a:cxn>
              <a:cxn ang="0">
                <a:pos x="csX3823" y="csY3823"/>
              </a:cxn>
              <a:cxn ang="0">
                <a:pos x="csX3824" y="csY3824"/>
              </a:cxn>
              <a:cxn ang="0">
                <a:pos x="csX3825" y="csY3825"/>
              </a:cxn>
              <a:cxn ang="0">
                <a:pos x="csX3826" y="csY3826"/>
              </a:cxn>
              <a:cxn ang="0">
                <a:pos x="csX3827" y="csY3827"/>
              </a:cxn>
              <a:cxn ang="0">
                <a:pos x="csX3828" y="csY3828"/>
              </a:cxn>
              <a:cxn ang="0">
                <a:pos x="csX3829" y="csY3829"/>
              </a:cxn>
              <a:cxn ang="0">
                <a:pos x="csX3830" y="csY3830"/>
              </a:cxn>
              <a:cxn ang="0">
                <a:pos x="csX3831" y="csY3831"/>
              </a:cxn>
              <a:cxn ang="0">
                <a:pos x="csX3832" y="csY3832"/>
              </a:cxn>
              <a:cxn ang="0">
                <a:pos x="csX3833" y="csY3833"/>
              </a:cxn>
              <a:cxn ang="0">
                <a:pos x="csX3834" y="csY3834"/>
              </a:cxn>
              <a:cxn ang="0">
                <a:pos x="csX3835" y="csY3835"/>
              </a:cxn>
              <a:cxn ang="0">
                <a:pos x="csX3836" y="csY3836"/>
              </a:cxn>
              <a:cxn ang="0">
                <a:pos x="csX3837" y="csY3837"/>
              </a:cxn>
              <a:cxn ang="0">
                <a:pos x="csX3838" y="csY3838"/>
              </a:cxn>
              <a:cxn ang="0">
                <a:pos x="csX3839" y="csY3839"/>
              </a:cxn>
              <a:cxn ang="0">
                <a:pos x="csX3840" y="csY3840"/>
              </a:cxn>
              <a:cxn ang="0">
                <a:pos x="csX3841" y="csY3841"/>
              </a:cxn>
              <a:cxn ang="0">
                <a:pos x="csX3842" y="csY3842"/>
              </a:cxn>
              <a:cxn ang="0">
                <a:pos x="csX3843" y="csY3843"/>
              </a:cxn>
              <a:cxn ang="0">
                <a:pos x="csX3844" y="csY3844"/>
              </a:cxn>
              <a:cxn ang="0">
                <a:pos x="csX3845" y="csY3845"/>
              </a:cxn>
              <a:cxn ang="0">
                <a:pos x="csX3846" y="csY3846"/>
              </a:cxn>
              <a:cxn ang="0">
                <a:pos x="csX3847" y="csY3847"/>
              </a:cxn>
              <a:cxn ang="0">
                <a:pos x="csX3848" y="csY3848"/>
              </a:cxn>
              <a:cxn ang="0">
                <a:pos x="csX3849" y="csY3849"/>
              </a:cxn>
              <a:cxn ang="0">
                <a:pos x="csX3850" y="csY3850"/>
              </a:cxn>
              <a:cxn ang="0">
                <a:pos x="csX3851" y="csY3851"/>
              </a:cxn>
              <a:cxn ang="0">
                <a:pos x="csX3852" y="csY3852"/>
              </a:cxn>
              <a:cxn ang="0">
                <a:pos x="csX3853" y="csY3853"/>
              </a:cxn>
              <a:cxn ang="0">
                <a:pos x="csX3854" y="csY3854"/>
              </a:cxn>
              <a:cxn ang="0">
                <a:pos x="csX3855" y="csY3855"/>
              </a:cxn>
              <a:cxn ang="0">
                <a:pos x="csX3856" y="csY3856"/>
              </a:cxn>
              <a:cxn ang="0">
                <a:pos x="csX3857" y="csY3857"/>
              </a:cxn>
              <a:cxn ang="0">
                <a:pos x="csX3858" y="csY3858"/>
              </a:cxn>
              <a:cxn ang="0">
                <a:pos x="csX3859" y="csY3859"/>
              </a:cxn>
              <a:cxn ang="0">
                <a:pos x="csX3860" y="csY3860"/>
              </a:cxn>
              <a:cxn ang="0">
                <a:pos x="csX3861" y="csY3861"/>
              </a:cxn>
              <a:cxn ang="0">
                <a:pos x="csX3862" y="csY3862"/>
              </a:cxn>
              <a:cxn ang="0">
                <a:pos x="csX3863" y="csY3863"/>
              </a:cxn>
              <a:cxn ang="0">
                <a:pos x="csX3864" y="csY3864"/>
              </a:cxn>
              <a:cxn ang="0">
                <a:pos x="csX3865" y="csY3865"/>
              </a:cxn>
              <a:cxn ang="0">
                <a:pos x="csX3866" y="csY3866"/>
              </a:cxn>
              <a:cxn ang="0">
                <a:pos x="csX3867" y="csY3867"/>
              </a:cxn>
              <a:cxn ang="0">
                <a:pos x="csX3868" y="csY3868"/>
              </a:cxn>
              <a:cxn ang="0">
                <a:pos x="csX3869" y="csY3869"/>
              </a:cxn>
              <a:cxn ang="0">
                <a:pos x="csX3870" y="csY3870"/>
              </a:cxn>
              <a:cxn ang="0">
                <a:pos x="csX3871" y="csY3871"/>
              </a:cxn>
              <a:cxn ang="0">
                <a:pos x="csX3872" y="csY3872"/>
              </a:cxn>
              <a:cxn ang="0">
                <a:pos x="csX3873" y="csY3873"/>
              </a:cxn>
              <a:cxn ang="0">
                <a:pos x="csX3874" y="csY3874"/>
              </a:cxn>
              <a:cxn ang="0">
                <a:pos x="csX3875" y="csY3875"/>
              </a:cxn>
              <a:cxn ang="0">
                <a:pos x="csX3876" y="csY3876"/>
              </a:cxn>
              <a:cxn ang="0">
                <a:pos x="csX3877" y="csY3877"/>
              </a:cxn>
              <a:cxn ang="0">
                <a:pos x="csX3878" y="csY3878"/>
              </a:cxn>
              <a:cxn ang="0">
                <a:pos x="csX3879" y="csY3879"/>
              </a:cxn>
              <a:cxn ang="0">
                <a:pos x="csX3880" y="csY3880"/>
              </a:cxn>
              <a:cxn ang="0">
                <a:pos x="csX3881" y="csY3881"/>
              </a:cxn>
              <a:cxn ang="0">
                <a:pos x="csX3882" y="csY3882"/>
              </a:cxn>
              <a:cxn ang="0">
                <a:pos x="csX3883" y="csY3883"/>
              </a:cxn>
              <a:cxn ang="0">
                <a:pos x="csX3884" y="csY3884"/>
              </a:cxn>
              <a:cxn ang="0">
                <a:pos x="csX3885" y="csY3885"/>
              </a:cxn>
              <a:cxn ang="0">
                <a:pos x="csX3886" y="csY3886"/>
              </a:cxn>
              <a:cxn ang="0">
                <a:pos x="csX3887" y="csY3887"/>
              </a:cxn>
              <a:cxn ang="0">
                <a:pos x="csX3888" y="csY3888"/>
              </a:cxn>
              <a:cxn ang="0">
                <a:pos x="csX3889" y="csY3889"/>
              </a:cxn>
              <a:cxn ang="0">
                <a:pos x="csX3890" y="csY3890"/>
              </a:cxn>
              <a:cxn ang="0">
                <a:pos x="csX3891" y="csY3891"/>
              </a:cxn>
              <a:cxn ang="0">
                <a:pos x="csX3892" y="csY3892"/>
              </a:cxn>
              <a:cxn ang="0">
                <a:pos x="csX3893" y="csY3893"/>
              </a:cxn>
              <a:cxn ang="0">
                <a:pos x="csX3894" y="csY3894"/>
              </a:cxn>
              <a:cxn ang="0">
                <a:pos x="csX3895" y="csY3895"/>
              </a:cxn>
              <a:cxn ang="0">
                <a:pos x="csX3896" y="csY3896"/>
              </a:cxn>
              <a:cxn ang="0">
                <a:pos x="csX3897" y="csY3897"/>
              </a:cxn>
              <a:cxn ang="0">
                <a:pos x="csX3898" y="csY3898"/>
              </a:cxn>
              <a:cxn ang="0">
                <a:pos x="csX3899" y="csY3899"/>
              </a:cxn>
              <a:cxn ang="0">
                <a:pos x="csX3900" y="csY3900"/>
              </a:cxn>
              <a:cxn ang="0">
                <a:pos x="csX3901" y="csY3901"/>
              </a:cxn>
              <a:cxn ang="0">
                <a:pos x="csX3902" y="csY3902"/>
              </a:cxn>
              <a:cxn ang="0">
                <a:pos x="csX3903" y="csY3903"/>
              </a:cxn>
              <a:cxn ang="0">
                <a:pos x="csX3904" y="csY3904"/>
              </a:cxn>
              <a:cxn ang="0">
                <a:pos x="csX3905" y="csY3905"/>
              </a:cxn>
              <a:cxn ang="0">
                <a:pos x="csX3906" y="csY3906"/>
              </a:cxn>
              <a:cxn ang="0">
                <a:pos x="csX3907" y="csY3907"/>
              </a:cxn>
              <a:cxn ang="0">
                <a:pos x="csX3908" y="csY3908"/>
              </a:cxn>
              <a:cxn ang="0">
                <a:pos x="csX3909" y="csY3909"/>
              </a:cxn>
              <a:cxn ang="0">
                <a:pos x="csX3910" y="csY3910"/>
              </a:cxn>
              <a:cxn ang="0">
                <a:pos x="csX3911" y="csY3911"/>
              </a:cxn>
              <a:cxn ang="0">
                <a:pos x="csX3912" y="csY3912"/>
              </a:cxn>
              <a:cxn ang="0">
                <a:pos x="csX3913" y="csY3913"/>
              </a:cxn>
              <a:cxn ang="0">
                <a:pos x="csX3914" y="csY3914"/>
              </a:cxn>
              <a:cxn ang="0">
                <a:pos x="csX3915" y="csY3915"/>
              </a:cxn>
              <a:cxn ang="0">
                <a:pos x="csX3916" y="csY3916"/>
              </a:cxn>
              <a:cxn ang="0">
                <a:pos x="csX3917" y="csY3917"/>
              </a:cxn>
              <a:cxn ang="0">
                <a:pos x="csX3918" y="csY3918"/>
              </a:cxn>
              <a:cxn ang="0">
                <a:pos x="csX3919" y="csY3919"/>
              </a:cxn>
              <a:cxn ang="0">
                <a:pos x="csX3920" y="csY3920"/>
              </a:cxn>
              <a:cxn ang="0">
                <a:pos x="csX3921" y="csY3921"/>
              </a:cxn>
              <a:cxn ang="0">
                <a:pos x="csX3922" y="csY3922"/>
              </a:cxn>
              <a:cxn ang="0">
                <a:pos x="csX3923" y="csY3923"/>
              </a:cxn>
              <a:cxn ang="0">
                <a:pos x="csX3924" y="csY3924"/>
              </a:cxn>
              <a:cxn ang="0">
                <a:pos x="csX3925" y="csY3925"/>
              </a:cxn>
              <a:cxn ang="0">
                <a:pos x="csX3926" y="csY3926"/>
              </a:cxn>
              <a:cxn ang="0">
                <a:pos x="csX3927" y="csY3927"/>
              </a:cxn>
              <a:cxn ang="0">
                <a:pos x="csX3928" y="csY3928"/>
              </a:cxn>
              <a:cxn ang="0">
                <a:pos x="csX3929" y="csY3929"/>
              </a:cxn>
              <a:cxn ang="0">
                <a:pos x="csX3930" y="csY3930"/>
              </a:cxn>
              <a:cxn ang="0">
                <a:pos x="csX3931" y="csY3931"/>
              </a:cxn>
              <a:cxn ang="0">
                <a:pos x="csX3932" y="csY3932"/>
              </a:cxn>
              <a:cxn ang="0">
                <a:pos x="csX3933" y="csY3933"/>
              </a:cxn>
              <a:cxn ang="0">
                <a:pos x="csX3934" y="csY3934"/>
              </a:cxn>
              <a:cxn ang="0">
                <a:pos x="csX3935" y="csY3935"/>
              </a:cxn>
              <a:cxn ang="0">
                <a:pos x="csX3936" y="csY3936"/>
              </a:cxn>
              <a:cxn ang="0">
                <a:pos x="csX3937" y="csY3937"/>
              </a:cxn>
              <a:cxn ang="0">
                <a:pos x="csX3938" y="csY3938"/>
              </a:cxn>
              <a:cxn ang="0">
                <a:pos x="csX3939" y="csY3939"/>
              </a:cxn>
              <a:cxn ang="0">
                <a:pos x="csX3940" y="csY3940"/>
              </a:cxn>
              <a:cxn ang="0">
                <a:pos x="csX3941" y="csY3941"/>
              </a:cxn>
              <a:cxn ang="0">
                <a:pos x="csX3942" y="csY3942"/>
              </a:cxn>
              <a:cxn ang="0">
                <a:pos x="csX3943" y="csY3943"/>
              </a:cxn>
              <a:cxn ang="0">
                <a:pos x="csX3944" y="csY3944"/>
              </a:cxn>
              <a:cxn ang="0">
                <a:pos x="csX3945" y="csY3945"/>
              </a:cxn>
              <a:cxn ang="0">
                <a:pos x="csX3946" y="csY3946"/>
              </a:cxn>
              <a:cxn ang="0">
                <a:pos x="csX3947" y="csY3947"/>
              </a:cxn>
              <a:cxn ang="0">
                <a:pos x="csX3948" y="csY3948"/>
              </a:cxn>
              <a:cxn ang="0">
                <a:pos x="csX3949" y="csY3949"/>
              </a:cxn>
              <a:cxn ang="0">
                <a:pos x="csX3950" y="csY3950"/>
              </a:cxn>
              <a:cxn ang="0">
                <a:pos x="csX3951" y="csY3951"/>
              </a:cxn>
              <a:cxn ang="0">
                <a:pos x="csX3952" y="csY3952"/>
              </a:cxn>
              <a:cxn ang="0">
                <a:pos x="csX3953" y="csY3953"/>
              </a:cxn>
              <a:cxn ang="0">
                <a:pos x="csX3954" y="csY3954"/>
              </a:cxn>
              <a:cxn ang="0">
                <a:pos x="csX3955" y="csY3955"/>
              </a:cxn>
              <a:cxn ang="0">
                <a:pos x="csX3956" y="csY3956"/>
              </a:cxn>
              <a:cxn ang="0">
                <a:pos x="csX3957" y="csY3957"/>
              </a:cxn>
              <a:cxn ang="0">
                <a:pos x="csX3958" y="csY3958"/>
              </a:cxn>
              <a:cxn ang="0">
                <a:pos x="csX3959" y="csY3959"/>
              </a:cxn>
              <a:cxn ang="0">
                <a:pos x="csX3960" y="csY3960"/>
              </a:cxn>
              <a:cxn ang="0">
                <a:pos x="csX3961" y="csY3961"/>
              </a:cxn>
              <a:cxn ang="0">
                <a:pos x="csX3962" y="csY3962"/>
              </a:cxn>
              <a:cxn ang="0">
                <a:pos x="csX3963" y="csY3963"/>
              </a:cxn>
              <a:cxn ang="0">
                <a:pos x="csX3964" y="csY3964"/>
              </a:cxn>
              <a:cxn ang="0">
                <a:pos x="csX3965" y="csY3965"/>
              </a:cxn>
              <a:cxn ang="0">
                <a:pos x="csX3966" y="csY3966"/>
              </a:cxn>
              <a:cxn ang="0">
                <a:pos x="csX3967" y="csY3967"/>
              </a:cxn>
              <a:cxn ang="0">
                <a:pos x="csX3968" y="csY3968"/>
              </a:cxn>
              <a:cxn ang="0">
                <a:pos x="csX3969" y="csY3969"/>
              </a:cxn>
              <a:cxn ang="0">
                <a:pos x="csX3970" y="csY3970"/>
              </a:cxn>
              <a:cxn ang="0">
                <a:pos x="csX3971" y="csY3971"/>
              </a:cxn>
              <a:cxn ang="0">
                <a:pos x="csX3972" y="csY3972"/>
              </a:cxn>
              <a:cxn ang="0">
                <a:pos x="csX3973" y="csY3973"/>
              </a:cxn>
              <a:cxn ang="0">
                <a:pos x="csX3974" y="csY3974"/>
              </a:cxn>
              <a:cxn ang="0">
                <a:pos x="csX3975" y="csY3975"/>
              </a:cxn>
              <a:cxn ang="0">
                <a:pos x="csX3976" y="csY3976"/>
              </a:cxn>
              <a:cxn ang="0">
                <a:pos x="csX3977" y="csY3977"/>
              </a:cxn>
              <a:cxn ang="0">
                <a:pos x="csX3978" y="csY3978"/>
              </a:cxn>
              <a:cxn ang="0">
                <a:pos x="csX3979" y="csY3979"/>
              </a:cxn>
              <a:cxn ang="0">
                <a:pos x="csX3980" y="csY3980"/>
              </a:cxn>
              <a:cxn ang="0">
                <a:pos x="csX3981" y="csY3981"/>
              </a:cxn>
              <a:cxn ang="0">
                <a:pos x="csX3982" y="csY3982"/>
              </a:cxn>
              <a:cxn ang="0">
                <a:pos x="csX3983" y="csY3983"/>
              </a:cxn>
              <a:cxn ang="0">
                <a:pos x="csX3984" y="csY3984"/>
              </a:cxn>
              <a:cxn ang="0">
                <a:pos x="csX3985" y="csY3985"/>
              </a:cxn>
              <a:cxn ang="0">
                <a:pos x="csX3986" y="csY3986"/>
              </a:cxn>
              <a:cxn ang="0">
                <a:pos x="csX3987" y="csY3987"/>
              </a:cxn>
              <a:cxn ang="0">
                <a:pos x="csX3988" y="csY3988"/>
              </a:cxn>
              <a:cxn ang="0">
                <a:pos x="csX3989" y="csY3989"/>
              </a:cxn>
              <a:cxn ang="0">
                <a:pos x="csX3990" y="csY3990"/>
              </a:cxn>
              <a:cxn ang="0">
                <a:pos x="csX3991" y="csY3991"/>
              </a:cxn>
              <a:cxn ang="0">
                <a:pos x="csX3992" y="csY3992"/>
              </a:cxn>
              <a:cxn ang="0">
                <a:pos x="csX3993" y="csY3993"/>
              </a:cxn>
              <a:cxn ang="0">
                <a:pos x="csX3994" y="csY3994"/>
              </a:cxn>
              <a:cxn ang="0">
                <a:pos x="csX3995" y="csY3995"/>
              </a:cxn>
              <a:cxn ang="0">
                <a:pos x="csX3996" y="csY3996"/>
              </a:cxn>
              <a:cxn ang="0">
                <a:pos x="csX3997" y="csY3997"/>
              </a:cxn>
              <a:cxn ang="0">
                <a:pos x="csX3998" y="csY3998"/>
              </a:cxn>
              <a:cxn ang="0">
                <a:pos x="csX3999" y="csY3999"/>
              </a:cxn>
              <a:cxn ang="0">
                <a:pos x="csX4000" y="csY4000"/>
              </a:cxn>
              <a:cxn ang="0">
                <a:pos x="csX4001" y="csY4001"/>
              </a:cxn>
              <a:cxn ang="0">
                <a:pos x="csX4002" y="csY4002"/>
              </a:cxn>
              <a:cxn ang="0">
                <a:pos x="csX4003" y="csY4003"/>
              </a:cxn>
              <a:cxn ang="0">
                <a:pos x="csX4004" y="csY4004"/>
              </a:cxn>
              <a:cxn ang="0">
                <a:pos x="csX4005" y="csY4005"/>
              </a:cxn>
              <a:cxn ang="0">
                <a:pos x="csX4006" y="csY4006"/>
              </a:cxn>
              <a:cxn ang="0">
                <a:pos x="csX4007" y="csY4007"/>
              </a:cxn>
              <a:cxn ang="0">
                <a:pos x="csX4008" y="csY4008"/>
              </a:cxn>
              <a:cxn ang="0">
                <a:pos x="csX4009" y="csY4009"/>
              </a:cxn>
              <a:cxn ang="0">
                <a:pos x="csX4010" y="csY4010"/>
              </a:cxn>
              <a:cxn ang="0">
                <a:pos x="csX4011" y="csY4011"/>
              </a:cxn>
              <a:cxn ang="0">
                <a:pos x="csX4012" y="csY4012"/>
              </a:cxn>
              <a:cxn ang="0">
                <a:pos x="csX4013" y="csY4013"/>
              </a:cxn>
              <a:cxn ang="0">
                <a:pos x="csX4014" y="csY4014"/>
              </a:cxn>
              <a:cxn ang="0">
                <a:pos x="csX4015" y="csY4015"/>
              </a:cxn>
              <a:cxn ang="0">
                <a:pos x="csX4016" y="csY4016"/>
              </a:cxn>
              <a:cxn ang="0">
                <a:pos x="csX4017" y="csY4017"/>
              </a:cxn>
              <a:cxn ang="0">
                <a:pos x="csX4018" y="csY4018"/>
              </a:cxn>
              <a:cxn ang="0">
                <a:pos x="csX4019" y="csY4019"/>
              </a:cxn>
              <a:cxn ang="0">
                <a:pos x="csX4020" y="csY4020"/>
              </a:cxn>
              <a:cxn ang="0">
                <a:pos x="csX4021" y="csY4021"/>
              </a:cxn>
              <a:cxn ang="0">
                <a:pos x="csX4022" y="csY4022"/>
              </a:cxn>
              <a:cxn ang="0">
                <a:pos x="csX4023" y="csY4023"/>
              </a:cxn>
              <a:cxn ang="0">
                <a:pos x="csX4024" y="csY4024"/>
              </a:cxn>
              <a:cxn ang="0">
                <a:pos x="csX4025" y="csY4025"/>
              </a:cxn>
              <a:cxn ang="0">
                <a:pos x="csX4026" y="csY4026"/>
              </a:cxn>
              <a:cxn ang="0">
                <a:pos x="csX4027" y="csY4027"/>
              </a:cxn>
              <a:cxn ang="0">
                <a:pos x="csX4028" y="csY4028"/>
              </a:cxn>
              <a:cxn ang="0">
                <a:pos x="csX4029" y="csY4029"/>
              </a:cxn>
              <a:cxn ang="0">
                <a:pos x="csX4030" y="csY4030"/>
              </a:cxn>
              <a:cxn ang="0">
                <a:pos x="csX4031" y="csY4031"/>
              </a:cxn>
              <a:cxn ang="0">
                <a:pos x="csX4032" y="csY4032"/>
              </a:cxn>
              <a:cxn ang="0">
                <a:pos x="csX4033" y="csY4033"/>
              </a:cxn>
              <a:cxn ang="0">
                <a:pos x="csX4034" y="csY4034"/>
              </a:cxn>
              <a:cxn ang="0">
                <a:pos x="csX4035" y="csY4035"/>
              </a:cxn>
              <a:cxn ang="0">
                <a:pos x="csX4036" y="csY4036"/>
              </a:cxn>
              <a:cxn ang="0">
                <a:pos x="csX4037" y="csY4037"/>
              </a:cxn>
              <a:cxn ang="0">
                <a:pos x="csX4038" y="csY4038"/>
              </a:cxn>
              <a:cxn ang="0">
                <a:pos x="csX4039" y="csY4039"/>
              </a:cxn>
              <a:cxn ang="0">
                <a:pos x="csX4040" y="csY4040"/>
              </a:cxn>
              <a:cxn ang="0">
                <a:pos x="csX4041" y="csY4041"/>
              </a:cxn>
              <a:cxn ang="0">
                <a:pos x="csX4042" y="csY4042"/>
              </a:cxn>
              <a:cxn ang="0">
                <a:pos x="csX4043" y="csY4043"/>
              </a:cxn>
              <a:cxn ang="0">
                <a:pos x="csX4044" y="csY4044"/>
              </a:cxn>
              <a:cxn ang="0">
                <a:pos x="csX4045" y="csY4045"/>
              </a:cxn>
              <a:cxn ang="0">
                <a:pos x="csX4046" y="csY4046"/>
              </a:cxn>
              <a:cxn ang="0">
                <a:pos x="csX4047" y="csY4047"/>
              </a:cxn>
              <a:cxn ang="0">
                <a:pos x="csX4048" y="csY4048"/>
              </a:cxn>
              <a:cxn ang="0">
                <a:pos x="csX4049" y="csY4049"/>
              </a:cxn>
              <a:cxn ang="0">
                <a:pos x="csX4050" y="csY4050"/>
              </a:cxn>
              <a:cxn ang="0">
                <a:pos x="csX4051" y="csY4051"/>
              </a:cxn>
              <a:cxn ang="0">
                <a:pos x="csX4052" y="csY4052"/>
              </a:cxn>
              <a:cxn ang="0">
                <a:pos x="csX4053" y="csY4053"/>
              </a:cxn>
              <a:cxn ang="0">
                <a:pos x="csX4054" y="csY4054"/>
              </a:cxn>
              <a:cxn ang="0">
                <a:pos x="csX4055" y="csY4055"/>
              </a:cxn>
              <a:cxn ang="0">
                <a:pos x="csX4056" y="csY4056"/>
              </a:cxn>
              <a:cxn ang="0">
                <a:pos x="csX4057" y="csY4057"/>
              </a:cxn>
              <a:cxn ang="0">
                <a:pos x="csX4058" y="csY4058"/>
              </a:cxn>
              <a:cxn ang="0">
                <a:pos x="csX4059" y="csY4059"/>
              </a:cxn>
              <a:cxn ang="0">
                <a:pos x="csX4060" y="csY4060"/>
              </a:cxn>
              <a:cxn ang="0">
                <a:pos x="csX4061" y="csY4061"/>
              </a:cxn>
              <a:cxn ang="0">
                <a:pos x="csX4062" y="csY4062"/>
              </a:cxn>
              <a:cxn ang="0">
                <a:pos x="csX4063" y="csY4063"/>
              </a:cxn>
              <a:cxn ang="0">
                <a:pos x="csX4064" y="csY4064"/>
              </a:cxn>
              <a:cxn ang="0">
                <a:pos x="csX4065" y="csY4065"/>
              </a:cxn>
              <a:cxn ang="0">
                <a:pos x="csX4066" y="csY4066"/>
              </a:cxn>
              <a:cxn ang="0">
                <a:pos x="csX4067" y="csY4067"/>
              </a:cxn>
              <a:cxn ang="0">
                <a:pos x="csX4068" y="csY4068"/>
              </a:cxn>
              <a:cxn ang="0">
                <a:pos x="csX4069" y="csY4069"/>
              </a:cxn>
              <a:cxn ang="0">
                <a:pos x="csX4070" y="csY4070"/>
              </a:cxn>
              <a:cxn ang="0">
                <a:pos x="csX4071" y="csY4071"/>
              </a:cxn>
              <a:cxn ang="0">
                <a:pos x="csX4072" y="csY4072"/>
              </a:cxn>
              <a:cxn ang="0">
                <a:pos x="csX4073" y="csY4073"/>
              </a:cxn>
              <a:cxn ang="0">
                <a:pos x="csX4074" y="csY4074"/>
              </a:cxn>
              <a:cxn ang="0">
                <a:pos x="csX4075" y="csY4075"/>
              </a:cxn>
              <a:cxn ang="0">
                <a:pos x="csX4076" y="csY4076"/>
              </a:cxn>
              <a:cxn ang="0">
                <a:pos x="csX4077" y="csY4077"/>
              </a:cxn>
              <a:cxn ang="0">
                <a:pos x="csX4078" y="csY4078"/>
              </a:cxn>
              <a:cxn ang="0">
                <a:pos x="csX4079" y="csY4079"/>
              </a:cxn>
              <a:cxn ang="0">
                <a:pos x="csX4080" y="csY4080"/>
              </a:cxn>
              <a:cxn ang="0">
                <a:pos x="csX4081" y="csY4081"/>
              </a:cxn>
              <a:cxn ang="0">
                <a:pos x="csX4082" y="csY4082"/>
              </a:cxn>
              <a:cxn ang="0">
                <a:pos x="csX4083" y="csY4083"/>
              </a:cxn>
              <a:cxn ang="0">
                <a:pos x="csX4084" y="csY4084"/>
              </a:cxn>
              <a:cxn ang="0">
                <a:pos x="csX4085" y="csY4085"/>
              </a:cxn>
              <a:cxn ang="0">
                <a:pos x="csX4086" y="csY4086"/>
              </a:cxn>
              <a:cxn ang="0">
                <a:pos x="csX4087" y="csY4087"/>
              </a:cxn>
              <a:cxn ang="0">
                <a:pos x="csX4088" y="csY4088"/>
              </a:cxn>
              <a:cxn ang="0">
                <a:pos x="csX4089" y="csY4089"/>
              </a:cxn>
              <a:cxn ang="0">
                <a:pos x="csX4090" y="csY4090"/>
              </a:cxn>
              <a:cxn ang="0">
                <a:pos x="csX4091" y="csY4091"/>
              </a:cxn>
              <a:cxn ang="0">
                <a:pos x="csX4092" y="csY4092"/>
              </a:cxn>
              <a:cxn ang="0">
                <a:pos x="csX4093" y="csY4093"/>
              </a:cxn>
              <a:cxn ang="0">
                <a:pos x="csX4094" y="csY4094"/>
              </a:cxn>
              <a:cxn ang="0">
                <a:pos x="csX4095" y="csY4095"/>
              </a:cxn>
              <a:cxn ang="0">
                <a:pos x="csX4096" y="csY4096"/>
              </a:cxn>
              <a:cxn ang="0">
                <a:pos x="csX4097" y="csY4097"/>
              </a:cxn>
              <a:cxn ang="0">
                <a:pos x="csX4098" y="csY4098"/>
              </a:cxn>
              <a:cxn ang="0">
                <a:pos x="csX4099" y="csY4099"/>
              </a:cxn>
              <a:cxn ang="0">
                <a:pos x="csX4100" y="csY4100"/>
              </a:cxn>
              <a:cxn ang="0">
                <a:pos x="csX4101" y="csY4101"/>
              </a:cxn>
              <a:cxn ang="0">
                <a:pos x="csX4102" y="csY4102"/>
              </a:cxn>
              <a:cxn ang="0">
                <a:pos x="csX4103" y="csY4103"/>
              </a:cxn>
              <a:cxn ang="0">
                <a:pos x="csX4104" y="csY4104"/>
              </a:cxn>
              <a:cxn ang="0">
                <a:pos x="csX4105" y="csY4105"/>
              </a:cxn>
              <a:cxn ang="0">
                <a:pos x="csX4106" y="csY4106"/>
              </a:cxn>
              <a:cxn ang="0">
                <a:pos x="csX4107" y="csY4107"/>
              </a:cxn>
              <a:cxn ang="0">
                <a:pos x="csX4108" y="csY4108"/>
              </a:cxn>
              <a:cxn ang="0">
                <a:pos x="csX4109" y="csY4109"/>
              </a:cxn>
              <a:cxn ang="0">
                <a:pos x="csX4110" y="csY4110"/>
              </a:cxn>
              <a:cxn ang="0">
                <a:pos x="csX4111" y="csY4111"/>
              </a:cxn>
              <a:cxn ang="0">
                <a:pos x="csX4112" y="csY4112"/>
              </a:cxn>
              <a:cxn ang="0">
                <a:pos x="csX4113" y="csY4113"/>
              </a:cxn>
              <a:cxn ang="0">
                <a:pos x="csX4114" y="csY4114"/>
              </a:cxn>
              <a:cxn ang="0">
                <a:pos x="csX4115" y="csY4115"/>
              </a:cxn>
              <a:cxn ang="0">
                <a:pos x="csX4116" y="csY4116"/>
              </a:cxn>
              <a:cxn ang="0">
                <a:pos x="csX4117" y="csY4117"/>
              </a:cxn>
              <a:cxn ang="0">
                <a:pos x="csX4118" y="csY4118"/>
              </a:cxn>
              <a:cxn ang="0">
                <a:pos x="csX4119" y="csY4119"/>
              </a:cxn>
              <a:cxn ang="0">
                <a:pos x="csX4120" y="csY4120"/>
              </a:cxn>
              <a:cxn ang="0">
                <a:pos x="csX4121" y="csY4121"/>
              </a:cxn>
              <a:cxn ang="0">
                <a:pos x="csX4122" y="csY4122"/>
              </a:cxn>
              <a:cxn ang="0">
                <a:pos x="csX4123" y="csY4123"/>
              </a:cxn>
              <a:cxn ang="0">
                <a:pos x="csX4124" y="csY4124"/>
              </a:cxn>
              <a:cxn ang="0">
                <a:pos x="csX4125" y="csY4125"/>
              </a:cxn>
              <a:cxn ang="0">
                <a:pos x="csX4126" y="csY4126"/>
              </a:cxn>
              <a:cxn ang="0">
                <a:pos x="csX4127" y="csY4127"/>
              </a:cxn>
              <a:cxn ang="0">
                <a:pos x="csX4128" y="csY4128"/>
              </a:cxn>
              <a:cxn ang="0">
                <a:pos x="csX4129" y="csY4129"/>
              </a:cxn>
              <a:cxn ang="0">
                <a:pos x="csX4130" y="csY4130"/>
              </a:cxn>
              <a:cxn ang="0">
                <a:pos x="csX4131" y="csY4131"/>
              </a:cxn>
              <a:cxn ang="0">
                <a:pos x="csX4132" y="csY4132"/>
              </a:cxn>
              <a:cxn ang="0">
                <a:pos x="csX4133" y="csY4133"/>
              </a:cxn>
              <a:cxn ang="0">
                <a:pos x="csX4134" y="csY4134"/>
              </a:cxn>
              <a:cxn ang="0">
                <a:pos x="csX4135" y="csY4135"/>
              </a:cxn>
              <a:cxn ang="0">
                <a:pos x="csX4136" y="csY4136"/>
              </a:cxn>
              <a:cxn ang="0">
                <a:pos x="csX4137" y="csY4137"/>
              </a:cxn>
              <a:cxn ang="0">
                <a:pos x="csX4138" y="csY4138"/>
              </a:cxn>
              <a:cxn ang="0">
                <a:pos x="csX4139" y="csY4139"/>
              </a:cxn>
              <a:cxn ang="0">
                <a:pos x="csX4140" y="csY4140"/>
              </a:cxn>
              <a:cxn ang="0">
                <a:pos x="csX4141" y="csY4141"/>
              </a:cxn>
              <a:cxn ang="0">
                <a:pos x="csX4142" y="csY4142"/>
              </a:cxn>
              <a:cxn ang="0">
                <a:pos x="csX4143" y="csY4143"/>
              </a:cxn>
              <a:cxn ang="0">
                <a:pos x="csX4144" y="csY4144"/>
              </a:cxn>
              <a:cxn ang="0">
                <a:pos x="csX4145" y="csY4145"/>
              </a:cxn>
              <a:cxn ang="0">
                <a:pos x="csX4146" y="csY4146"/>
              </a:cxn>
              <a:cxn ang="0">
                <a:pos x="csX4147" y="csY4147"/>
              </a:cxn>
              <a:cxn ang="0">
                <a:pos x="csX4148" y="csY4148"/>
              </a:cxn>
              <a:cxn ang="0">
                <a:pos x="csX4149" y="csY4149"/>
              </a:cxn>
              <a:cxn ang="0">
                <a:pos x="csX4150" y="csY4150"/>
              </a:cxn>
              <a:cxn ang="0">
                <a:pos x="csX4151" y="csY4151"/>
              </a:cxn>
              <a:cxn ang="0">
                <a:pos x="csX4152" y="csY4152"/>
              </a:cxn>
              <a:cxn ang="0">
                <a:pos x="csX4153" y="csY4153"/>
              </a:cxn>
              <a:cxn ang="0">
                <a:pos x="csX4154" y="csY4154"/>
              </a:cxn>
              <a:cxn ang="0">
                <a:pos x="csX4155" y="csY4155"/>
              </a:cxn>
              <a:cxn ang="0">
                <a:pos x="csX4156" y="csY4156"/>
              </a:cxn>
              <a:cxn ang="0">
                <a:pos x="csX4157" y="csY4157"/>
              </a:cxn>
              <a:cxn ang="0">
                <a:pos x="csX4158" y="csY4158"/>
              </a:cxn>
              <a:cxn ang="0">
                <a:pos x="csX4159" y="csY4159"/>
              </a:cxn>
              <a:cxn ang="0">
                <a:pos x="csX4160" y="csY4160"/>
              </a:cxn>
              <a:cxn ang="0">
                <a:pos x="csX4161" y="csY4161"/>
              </a:cxn>
              <a:cxn ang="0">
                <a:pos x="csX4162" y="csY4162"/>
              </a:cxn>
              <a:cxn ang="0">
                <a:pos x="csX4163" y="csY4163"/>
              </a:cxn>
              <a:cxn ang="0">
                <a:pos x="csX4164" y="csY4164"/>
              </a:cxn>
              <a:cxn ang="0">
                <a:pos x="csX4165" y="csY4165"/>
              </a:cxn>
              <a:cxn ang="0">
                <a:pos x="csX4166" y="csY4166"/>
              </a:cxn>
              <a:cxn ang="0">
                <a:pos x="csX4167" y="csY4167"/>
              </a:cxn>
              <a:cxn ang="0">
                <a:pos x="csX4168" y="csY4168"/>
              </a:cxn>
              <a:cxn ang="0">
                <a:pos x="csX4169" y="csY4169"/>
              </a:cxn>
              <a:cxn ang="0">
                <a:pos x="csX4170" y="csY4170"/>
              </a:cxn>
              <a:cxn ang="0">
                <a:pos x="csX4171" y="csY4171"/>
              </a:cxn>
              <a:cxn ang="0">
                <a:pos x="csX4172" y="csY4172"/>
              </a:cxn>
              <a:cxn ang="0">
                <a:pos x="csX4173" y="csY4173"/>
              </a:cxn>
              <a:cxn ang="0">
                <a:pos x="csX4174" y="csY4174"/>
              </a:cxn>
              <a:cxn ang="0">
                <a:pos x="csX4175" y="csY4175"/>
              </a:cxn>
              <a:cxn ang="0">
                <a:pos x="csX4176" y="csY4176"/>
              </a:cxn>
              <a:cxn ang="0">
                <a:pos x="csX4177" y="csY4177"/>
              </a:cxn>
              <a:cxn ang="0">
                <a:pos x="csX4178" y="csY4178"/>
              </a:cxn>
              <a:cxn ang="0">
                <a:pos x="csX4179" y="csY4179"/>
              </a:cxn>
              <a:cxn ang="0">
                <a:pos x="csX4180" y="csY4180"/>
              </a:cxn>
              <a:cxn ang="0">
                <a:pos x="csX4181" y="csY4181"/>
              </a:cxn>
              <a:cxn ang="0">
                <a:pos x="csX4182" y="csY4182"/>
              </a:cxn>
              <a:cxn ang="0">
                <a:pos x="csX4183" y="csY4183"/>
              </a:cxn>
              <a:cxn ang="0">
                <a:pos x="csX4184" y="csY4184"/>
              </a:cxn>
              <a:cxn ang="0">
                <a:pos x="csX4185" y="csY4185"/>
              </a:cxn>
              <a:cxn ang="0">
                <a:pos x="csX4186" y="csY4186"/>
              </a:cxn>
              <a:cxn ang="0">
                <a:pos x="csX4187" y="csY4187"/>
              </a:cxn>
              <a:cxn ang="0">
                <a:pos x="csX4188" y="csY4188"/>
              </a:cxn>
              <a:cxn ang="0">
                <a:pos x="csX4189" y="csY4189"/>
              </a:cxn>
              <a:cxn ang="0">
                <a:pos x="csX4190" y="csY4190"/>
              </a:cxn>
              <a:cxn ang="0">
                <a:pos x="csX4191" y="csY4191"/>
              </a:cxn>
              <a:cxn ang="0">
                <a:pos x="csX4192" y="csY4192"/>
              </a:cxn>
              <a:cxn ang="0">
                <a:pos x="csX4193" y="csY4193"/>
              </a:cxn>
              <a:cxn ang="0">
                <a:pos x="csX4194" y="csY4194"/>
              </a:cxn>
              <a:cxn ang="0">
                <a:pos x="csX4195" y="csY4195"/>
              </a:cxn>
              <a:cxn ang="0">
                <a:pos x="csX4196" y="csY4196"/>
              </a:cxn>
              <a:cxn ang="0">
                <a:pos x="csX4197" y="csY4197"/>
              </a:cxn>
              <a:cxn ang="0">
                <a:pos x="csX4198" y="csY4198"/>
              </a:cxn>
              <a:cxn ang="0">
                <a:pos x="csX4199" y="csY4199"/>
              </a:cxn>
              <a:cxn ang="0">
                <a:pos x="csX4200" y="csY4200"/>
              </a:cxn>
              <a:cxn ang="0">
                <a:pos x="csX4201" y="csY4201"/>
              </a:cxn>
              <a:cxn ang="0">
                <a:pos x="csX4202" y="csY4202"/>
              </a:cxn>
              <a:cxn ang="0">
                <a:pos x="csX4203" y="csY4203"/>
              </a:cxn>
              <a:cxn ang="0">
                <a:pos x="csX4204" y="csY4204"/>
              </a:cxn>
              <a:cxn ang="0">
                <a:pos x="csX4205" y="csY4205"/>
              </a:cxn>
              <a:cxn ang="0">
                <a:pos x="csX4206" y="csY4206"/>
              </a:cxn>
              <a:cxn ang="0">
                <a:pos x="csX4207" y="csY4207"/>
              </a:cxn>
              <a:cxn ang="0">
                <a:pos x="csX4208" y="csY4208"/>
              </a:cxn>
              <a:cxn ang="0">
                <a:pos x="csX4209" y="csY4209"/>
              </a:cxn>
              <a:cxn ang="0">
                <a:pos x="csX4210" y="csY4210"/>
              </a:cxn>
              <a:cxn ang="0">
                <a:pos x="csX4211" y="csY4211"/>
              </a:cxn>
              <a:cxn ang="0">
                <a:pos x="csX4212" y="csY4212"/>
              </a:cxn>
              <a:cxn ang="0">
                <a:pos x="csX4213" y="csY4213"/>
              </a:cxn>
              <a:cxn ang="0">
                <a:pos x="csX4214" y="csY4214"/>
              </a:cxn>
              <a:cxn ang="0">
                <a:pos x="csX4215" y="csY4215"/>
              </a:cxn>
              <a:cxn ang="0">
                <a:pos x="csX4216" y="csY4216"/>
              </a:cxn>
              <a:cxn ang="0">
                <a:pos x="csX4217" y="csY4217"/>
              </a:cxn>
              <a:cxn ang="0">
                <a:pos x="csX4218" y="csY4218"/>
              </a:cxn>
              <a:cxn ang="0">
                <a:pos x="csX4219" y="csY4219"/>
              </a:cxn>
              <a:cxn ang="0">
                <a:pos x="csX4220" y="csY4220"/>
              </a:cxn>
              <a:cxn ang="0">
                <a:pos x="csX4221" y="csY4221"/>
              </a:cxn>
              <a:cxn ang="0">
                <a:pos x="csX4222" y="csY4222"/>
              </a:cxn>
              <a:cxn ang="0">
                <a:pos x="csX4223" y="csY4223"/>
              </a:cxn>
              <a:cxn ang="0">
                <a:pos x="csX4224" y="csY4224"/>
              </a:cxn>
              <a:cxn ang="0">
                <a:pos x="csX4225" y="csY4225"/>
              </a:cxn>
              <a:cxn ang="0">
                <a:pos x="csX4226" y="csY4226"/>
              </a:cxn>
              <a:cxn ang="0">
                <a:pos x="csX4227" y="csY4227"/>
              </a:cxn>
              <a:cxn ang="0">
                <a:pos x="csX4228" y="csY4228"/>
              </a:cxn>
              <a:cxn ang="0">
                <a:pos x="csX4229" y="csY4229"/>
              </a:cxn>
              <a:cxn ang="0">
                <a:pos x="csX4230" y="csY4230"/>
              </a:cxn>
              <a:cxn ang="0">
                <a:pos x="csX4231" y="csY4231"/>
              </a:cxn>
              <a:cxn ang="0">
                <a:pos x="csX4232" y="csY4232"/>
              </a:cxn>
              <a:cxn ang="0">
                <a:pos x="csX4233" y="csY4233"/>
              </a:cxn>
              <a:cxn ang="0">
                <a:pos x="csX4234" y="csY4234"/>
              </a:cxn>
              <a:cxn ang="0">
                <a:pos x="csX4235" y="csY4235"/>
              </a:cxn>
              <a:cxn ang="0">
                <a:pos x="csX4236" y="csY4236"/>
              </a:cxn>
              <a:cxn ang="0">
                <a:pos x="csX4237" y="csY4237"/>
              </a:cxn>
              <a:cxn ang="0">
                <a:pos x="csX4238" y="csY4238"/>
              </a:cxn>
              <a:cxn ang="0">
                <a:pos x="csX4239" y="csY4239"/>
              </a:cxn>
              <a:cxn ang="0">
                <a:pos x="csX4240" y="csY4240"/>
              </a:cxn>
              <a:cxn ang="0">
                <a:pos x="csX4241" y="csY4241"/>
              </a:cxn>
              <a:cxn ang="0">
                <a:pos x="csX4242" y="csY4242"/>
              </a:cxn>
              <a:cxn ang="0">
                <a:pos x="csX4243" y="csY4243"/>
              </a:cxn>
              <a:cxn ang="0">
                <a:pos x="csX4244" y="csY4244"/>
              </a:cxn>
              <a:cxn ang="0">
                <a:pos x="csX4245" y="csY4245"/>
              </a:cxn>
              <a:cxn ang="0">
                <a:pos x="csX4246" y="csY4246"/>
              </a:cxn>
              <a:cxn ang="0">
                <a:pos x="csX4247" y="csY4247"/>
              </a:cxn>
              <a:cxn ang="0">
                <a:pos x="csX4248" y="csY4248"/>
              </a:cxn>
              <a:cxn ang="0">
                <a:pos x="csX4249" y="csY4249"/>
              </a:cxn>
              <a:cxn ang="0">
                <a:pos x="csX4250" y="csY4250"/>
              </a:cxn>
              <a:cxn ang="0">
                <a:pos x="csX4251" y="csY4251"/>
              </a:cxn>
              <a:cxn ang="0">
                <a:pos x="csX4252" y="csY4252"/>
              </a:cxn>
              <a:cxn ang="0">
                <a:pos x="csX4253" y="csY4253"/>
              </a:cxn>
              <a:cxn ang="0">
                <a:pos x="csX4254" y="csY4254"/>
              </a:cxn>
              <a:cxn ang="0">
                <a:pos x="csX4255" y="csY4255"/>
              </a:cxn>
              <a:cxn ang="0">
                <a:pos x="csX4256" y="csY4256"/>
              </a:cxn>
              <a:cxn ang="0">
                <a:pos x="csX4257" y="csY4257"/>
              </a:cxn>
              <a:cxn ang="0">
                <a:pos x="csX4258" y="csY4258"/>
              </a:cxn>
              <a:cxn ang="0">
                <a:pos x="csX4259" y="csY4259"/>
              </a:cxn>
              <a:cxn ang="0">
                <a:pos x="csX4260" y="csY4260"/>
              </a:cxn>
              <a:cxn ang="0">
                <a:pos x="csX4261" y="csY4261"/>
              </a:cxn>
              <a:cxn ang="0">
                <a:pos x="csX4262" y="csY4262"/>
              </a:cxn>
              <a:cxn ang="0">
                <a:pos x="csX4263" y="csY4263"/>
              </a:cxn>
              <a:cxn ang="0">
                <a:pos x="csX4264" y="csY4264"/>
              </a:cxn>
              <a:cxn ang="0">
                <a:pos x="csX4265" y="csY4265"/>
              </a:cxn>
              <a:cxn ang="0">
                <a:pos x="csX4266" y="csY4266"/>
              </a:cxn>
              <a:cxn ang="0">
                <a:pos x="csX4267" y="csY4267"/>
              </a:cxn>
              <a:cxn ang="0">
                <a:pos x="csX4268" y="csY4268"/>
              </a:cxn>
              <a:cxn ang="0">
                <a:pos x="csX4269" y="csY4269"/>
              </a:cxn>
              <a:cxn ang="0">
                <a:pos x="csX4270" y="csY4270"/>
              </a:cxn>
              <a:cxn ang="0">
                <a:pos x="csX4271" y="csY4271"/>
              </a:cxn>
              <a:cxn ang="0">
                <a:pos x="csX4272" y="csY4272"/>
              </a:cxn>
              <a:cxn ang="0">
                <a:pos x="csX4273" y="csY4273"/>
              </a:cxn>
              <a:cxn ang="0">
                <a:pos x="csX4274" y="csY4274"/>
              </a:cxn>
              <a:cxn ang="0">
                <a:pos x="csX4275" y="csY4275"/>
              </a:cxn>
              <a:cxn ang="0">
                <a:pos x="csX4276" y="csY4276"/>
              </a:cxn>
              <a:cxn ang="0">
                <a:pos x="csX4277" y="csY4277"/>
              </a:cxn>
              <a:cxn ang="0">
                <a:pos x="csX4278" y="csY4278"/>
              </a:cxn>
              <a:cxn ang="0">
                <a:pos x="csX4279" y="csY4279"/>
              </a:cxn>
              <a:cxn ang="0">
                <a:pos x="csX4280" y="csY4280"/>
              </a:cxn>
              <a:cxn ang="0">
                <a:pos x="csX4281" y="csY4281"/>
              </a:cxn>
              <a:cxn ang="0">
                <a:pos x="csX4282" y="csY4282"/>
              </a:cxn>
              <a:cxn ang="0">
                <a:pos x="csX4283" y="csY4283"/>
              </a:cxn>
              <a:cxn ang="0">
                <a:pos x="csX4284" y="csY4284"/>
              </a:cxn>
              <a:cxn ang="0">
                <a:pos x="csX4285" y="csY4285"/>
              </a:cxn>
              <a:cxn ang="0">
                <a:pos x="csX4286" y="csY4286"/>
              </a:cxn>
              <a:cxn ang="0">
                <a:pos x="csX4287" y="csY4287"/>
              </a:cxn>
              <a:cxn ang="0">
                <a:pos x="csX4288" y="csY4288"/>
              </a:cxn>
              <a:cxn ang="0">
                <a:pos x="csX4289" y="csY4289"/>
              </a:cxn>
              <a:cxn ang="0">
                <a:pos x="csX4290" y="csY4290"/>
              </a:cxn>
              <a:cxn ang="0">
                <a:pos x="csX4291" y="csY4291"/>
              </a:cxn>
              <a:cxn ang="0">
                <a:pos x="csX4292" y="csY4292"/>
              </a:cxn>
              <a:cxn ang="0">
                <a:pos x="csX4293" y="csY4293"/>
              </a:cxn>
              <a:cxn ang="0">
                <a:pos x="csX4294" y="csY4294"/>
              </a:cxn>
              <a:cxn ang="0">
                <a:pos x="csX4295" y="csY4295"/>
              </a:cxn>
              <a:cxn ang="0">
                <a:pos x="csX4296" y="csY4296"/>
              </a:cxn>
              <a:cxn ang="0">
                <a:pos x="csX4297" y="csY4297"/>
              </a:cxn>
              <a:cxn ang="0">
                <a:pos x="csX4298" y="csY4298"/>
              </a:cxn>
              <a:cxn ang="0">
                <a:pos x="csX4299" y="csY4299"/>
              </a:cxn>
              <a:cxn ang="0">
                <a:pos x="csX4300" y="csY4300"/>
              </a:cxn>
              <a:cxn ang="0">
                <a:pos x="csX4301" y="csY4301"/>
              </a:cxn>
              <a:cxn ang="0">
                <a:pos x="csX4302" y="csY4302"/>
              </a:cxn>
              <a:cxn ang="0">
                <a:pos x="csX4303" y="csY4303"/>
              </a:cxn>
              <a:cxn ang="0">
                <a:pos x="csX4304" y="csY4304"/>
              </a:cxn>
              <a:cxn ang="0">
                <a:pos x="csX4305" y="csY4305"/>
              </a:cxn>
              <a:cxn ang="0">
                <a:pos x="csX4306" y="csY4306"/>
              </a:cxn>
              <a:cxn ang="0">
                <a:pos x="csX4307" y="csY4307"/>
              </a:cxn>
              <a:cxn ang="0">
                <a:pos x="csX4308" y="csY4308"/>
              </a:cxn>
              <a:cxn ang="0">
                <a:pos x="csX4309" y="csY4309"/>
              </a:cxn>
              <a:cxn ang="0">
                <a:pos x="csX4310" y="csY4310"/>
              </a:cxn>
              <a:cxn ang="0">
                <a:pos x="csX4311" y="csY4311"/>
              </a:cxn>
              <a:cxn ang="0">
                <a:pos x="csX4312" y="csY4312"/>
              </a:cxn>
              <a:cxn ang="0">
                <a:pos x="csX4313" y="csY4313"/>
              </a:cxn>
              <a:cxn ang="0">
                <a:pos x="csX4314" y="csY4314"/>
              </a:cxn>
              <a:cxn ang="0">
                <a:pos x="csX4315" y="csY4315"/>
              </a:cxn>
              <a:cxn ang="0">
                <a:pos x="csX4316" y="csY4316"/>
              </a:cxn>
              <a:cxn ang="0">
                <a:pos x="csX4317" y="csY4317"/>
              </a:cxn>
              <a:cxn ang="0">
                <a:pos x="csX4318" y="csY4318"/>
              </a:cxn>
              <a:cxn ang="0">
                <a:pos x="csX4319" y="csY4319"/>
              </a:cxn>
              <a:cxn ang="0">
                <a:pos x="csX4320" y="csY4320"/>
              </a:cxn>
              <a:cxn ang="0">
                <a:pos x="csX4321" y="csY4321"/>
              </a:cxn>
              <a:cxn ang="0">
                <a:pos x="csX4322" y="csY4322"/>
              </a:cxn>
              <a:cxn ang="0">
                <a:pos x="csX4323" y="csY4323"/>
              </a:cxn>
              <a:cxn ang="0">
                <a:pos x="csX4324" y="csY4324"/>
              </a:cxn>
              <a:cxn ang="0">
                <a:pos x="csX4325" y="csY4325"/>
              </a:cxn>
              <a:cxn ang="0">
                <a:pos x="csX4326" y="csY4326"/>
              </a:cxn>
              <a:cxn ang="0">
                <a:pos x="csX4327" y="csY4327"/>
              </a:cxn>
              <a:cxn ang="0">
                <a:pos x="csX4328" y="csY4328"/>
              </a:cxn>
              <a:cxn ang="0">
                <a:pos x="csX4329" y="csY4329"/>
              </a:cxn>
              <a:cxn ang="0">
                <a:pos x="csX4330" y="csY4330"/>
              </a:cxn>
              <a:cxn ang="0">
                <a:pos x="csX4331" y="csY4331"/>
              </a:cxn>
              <a:cxn ang="0">
                <a:pos x="csX4332" y="csY4332"/>
              </a:cxn>
              <a:cxn ang="0">
                <a:pos x="csX4333" y="csY4333"/>
              </a:cxn>
              <a:cxn ang="0">
                <a:pos x="csX4334" y="csY4334"/>
              </a:cxn>
              <a:cxn ang="0">
                <a:pos x="csX4335" y="csY4335"/>
              </a:cxn>
            </a:cxnLst>
            <a:rect l="l" t="t" r="r" b="b"/>
            <a:pathLst>
              <a:path w="526002" h="442443">
                <a:moveTo>
                  <a:pt x="364978" y="335855"/>
                </a:moveTo>
                <a:lnTo>
                  <a:pt x="364081" y="336245"/>
                </a:lnTo>
                <a:lnTo>
                  <a:pt x="363476" y="336530"/>
                </a:lnTo>
                <a:lnTo>
                  <a:pt x="362823" y="336809"/>
                </a:lnTo>
                <a:lnTo>
                  <a:pt x="362334" y="337010"/>
                </a:lnTo>
                <a:lnTo>
                  <a:pt x="361784" y="337265"/>
                </a:lnTo>
                <a:lnTo>
                  <a:pt x="360573" y="337824"/>
                </a:lnTo>
                <a:lnTo>
                  <a:pt x="359986" y="338095"/>
                </a:lnTo>
                <a:lnTo>
                  <a:pt x="359639" y="338271"/>
                </a:lnTo>
                <a:lnTo>
                  <a:pt x="358513" y="338779"/>
                </a:lnTo>
                <a:lnTo>
                  <a:pt x="358425" y="338808"/>
                </a:lnTo>
                <a:lnTo>
                  <a:pt x="357566" y="339205"/>
                </a:lnTo>
                <a:lnTo>
                  <a:pt x="356901" y="339509"/>
                </a:lnTo>
                <a:lnTo>
                  <a:pt x="355549" y="340134"/>
                </a:lnTo>
                <a:lnTo>
                  <a:pt x="355415" y="340195"/>
                </a:lnTo>
                <a:lnTo>
                  <a:pt x="354531" y="340619"/>
                </a:lnTo>
                <a:lnTo>
                  <a:pt x="354242" y="340755"/>
                </a:lnTo>
                <a:lnTo>
                  <a:pt x="353744" y="341000"/>
                </a:lnTo>
                <a:lnTo>
                  <a:pt x="353665" y="341033"/>
                </a:lnTo>
                <a:lnTo>
                  <a:pt x="353626" y="341051"/>
                </a:lnTo>
                <a:lnTo>
                  <a:pt x="353374" y="341178"/>
                </a:lnTo>
                <a:lnTo>
                  <a:pt x="352773" y="341496"/>
                </a:lnTo>
                <a:lnTo>
                  <a:pt x="352271" y="341770"/>
                </a:lnTo>
                <a:lnTo>
                  <a:pt x="352129" y="341803"/>
                </a:lnTo>
                <a:lnTo>
                  <a:pt x="351993" y="341831"/>
                </a:lnTo>
                <a:lnTo>
                  <a:pt x="351857" y="341921"/>
                </a:lnTo>
                <a:lnTo>
                  <a:pt x="351848" y="341925"/>
                </a:lnTo>
                <a:lnTo>
                  <a:pt x="351784" y="341974"/>
                </a:lnTo>
                <a:lnTo>
                  <a:pt x="351464" y="342177"/>
                </a:lnTo>
                <a:lnTo>
                  <a:pt x="351078" y="342421"/>
                </a:lnTo>
                <a:lnTo>
                  <a:pt x="350973" y="342489"/>
                </a:lnTo>
                <a:lnTo>
                  <a:pt x="350785" y="342612"/>
                </a:lnTo>
                <a:lnTo>
                  <a:pt x="350537" y="342774"/>
                </a:lnTo>
                <a:lnTo>
                  <a:pt x="350309" y="342910"/>
                </a:lnTo>
                <a:lnTo>
                  <a:pt x="350283" y="342934"/>
                </a:lnTo>
                <a:lnTo>
                  <a:pt x="350140" y="343024"/>
                </a:lnTo>
                <a:lnTo>
                  <a:pt x="349325" y="343563"/>
                </a:lnTo>
                <a:lnTo>
                  <a:pt x="348614" y="344030"/>
                </a:lnTo>
                <a:lnTo>
                  <a:pt x="348121" y="344352"/>
                </a:lnTo>
                <a:lnTo>
                  <a:pt x="347726" y="344609"/>
                </a:lnTo>
                <a:lnTo>
                  <a:pt x="347411" y="344811"/>
                </a:lnTo>
                <a:lnTo>
                  <a:pt x="346637" y="345304"/>
                </a:lnTo>
                <a:lnTo>
                  <a:pt x="346128" y="345624"/>
                </a:lnTo>
                <a:lnTo>
                  <a:pt x="345414" y="346086"/>
                </a:lnTo>
                <a:lnTo>
                  <a:pt x="344563" y="346406"/>
                </a:lnTo>
                <a:lnTo>
                  <a:pt x="343524" y="346801"/>
                </a:lnTo>
                <a:lnTo>
                  <a:pt x="342908" y="347038"/>
                </a:lnTo>
                <a:lnTo>
                  <a:pt x="342835" y="347066"/>
                </a:lnTo>
                <a:lnTo>
                  <a:pt x="342127" y="347338"/>
                </a:lnTo>
                <a:lnTo>
                  <a:pt x="341417" y="347610"/>
                </a:lnTo>
                <a:lnTo>
                  <a:pt x="341243" y="347685"/>
                </a:lnTo>
                <a:lnTo>
                  <a:pt x="341046" y="347768"/>
                </a:lnTo>
                <a:lnTo>
                  <a:pt x="340906" y="347827"/>
                </a:lnTo>
                <a:lnTo>
                  <a:pt x="340645" y="347932"/>
                </a:lnTo>
                <a:lnTo>
                  <a:pt x="340288" y="348070"/>
                </a:lnTo>
                <a:lnTo>
                  <a:pt x="339453" y="348395"/>
                </a:lnTo>
                <a:lnTo>
                  <a:pt x="339244" y="348476"/>
                </a:lnTo>
                <a:lnTo>
                  <a:pt x="338946" y="348307"/>
                </a:lnTo>
                <a:lnTo>
                  <a:pt x="338720" y="347994"/>
                </a:lnTo>
                <a:lnTo>
                  <a:pt x="338668" y="348042"/>
                </a:lnTo>
                <a:lnTo>
                  <a:pt x="338523" y="348178"/>
                </a:lnTo>
                <a:lnTo>
                  <a:pt x="338459" y="348237"/>
                </a:lnTo>
                <a:lnTo>
                  <a:pt x="338201" y="348450"/>
                </a:lnTo>
                <a:lnTo>
                  <a:pt x="337973" y="348649"/>
                </a:lnTo>
                <a:lnTo>
                  <a:pt x="337712" y="348851"/>
                </a:lnTo>
                <a:lnTo>
                  <a:pt x="337457" y="349066"/>
                </a:lnTo>
                <a:lnTo>
                  <a:pt x="337021" y="349434"/>
                </a:lnTo>
                <a:lnTo>
                  <a:pt x="336964" y="349487"/>
                </a:lnTo>
                <a:lnTo>
                  <a:pt x="336802" y="349568"/>
                </a:lnTo>
                <a:lnTo>
                  <a:pt x="335947" y="350044"/>
                </a:lnTo>
                <a:lnTo>
                  <a:pt x="335291" y="350408"/>
                </a:lnTo>
                <a:lnTo>
                  <a:pt x="335039" y="350557"/>
                </a:lnTo>
                <a:lnTo>
                  <a:pt x="334331" y="350984"/>
                </a:lnTo>
                <a:lnTo>
                  <a:pt x="334276" y="351015"/>
                </a:lnTo>
                <a:lnTo>
                  <a:pt x="333838" y="351293"/>
                </a:lnTo>
                <a:lnTo>
                  <a:pt x="333274" y="351675"/>
                </a:lnTo>
                <a:lnTo>
                  <a:pt x="333022" y="351846"/>
                </a:lnTo>
                <a:lnTo>
                  <a:pt x="332196" y="352429"/>
                </a:lnTo>
                <a:lnTo>
                  <a:pt x="332426" y="352089"/>
                </a:lnTo>
                <a:lnTo>
                  <a:pt x="332380" y="351776"/>
                </a:lnTo>
                <a:lnTo>
                  <a:pt x="332174" y="351383"/>
                </a:lnTo>
                <a:lnTo>
                  <a:pt x="331613" y="350947"/>
                </a:lnTo>
                <a:lnTo>
                  <a:pt x="331209" y="350850"/>
                </a:lnTo>
                <a:lnTo>
                  <a:pt x="330725" y="351166"/>
                </a:lnTo>
                <a:lnTo>
                  <a:pt x="330346" y="351526"/>
                </a:lnTo>
                <a:lnTo>
                  <a:pt x="330045" y="351971"/>
                </a:lnTo>
                <a:lnTo>
                  <a:pt x="330019" y="352538"/>
                </a:lnTo>
                <a:lnTo>
                  <a:pt x="329710" y="352918"/>
                </a:lnTo>
                <a:lnTo>
                  <a:pt x="329620" y="353374"/>
                </a:lnTo>
                <a:lnTo>
                  <a:pt x="329751" y="354062"/>
                </a:lnTo>
                <a:lnTo>
                  <a:pt x="329760" y="354148"/>
                </a:lnTo>
                <a:lnTo>
                  <a:pt x="330078" y="354661"/>
                </a:lnTo>
                <a:lnTo>
                  <a:pt x="330466" y="355101"/>
                </a:lnTo>
                <a:lnTo>
                  <a:pt x="329964" y="355294"/>
                </a:lnTo>
                <a:lnTo>
                  <a:pt x="329512" y="355312"/>
                </a:lnTo>
                <a:lnTo>
                  <a:pt x="329504" y="355325"/>
                </a:lnTo>
                <a:lnTo>
                  <a:pt x="328861" y="355752"/>
                </a:lnTo>
                <a:lnTo>
                  <a:pt x="328418" y="355904"/>
                </a:lnTo>
                <a:lnTo>
                  <a:pt x="327818" y="356252"/>
                </a:lnTo>
                <a:lnTo>
                  <a:pt x="327522" y="355748"/>
                </a:lnTo>
                <a:lnTo>
                  <a:pt x="327121" y="355893"/>
                </a:lnTo>
                <a:lnTo>
                  <a:pt x="326825" y="356020"/>
                </a:lnTo>
                <a:lnTo>
                  <a:pt x="326430" y="355682"/>
                </a:lnTo>
                <a:lnTo>
                  <a:pt x="325972" y="355305"/>
                </a:lnTo>
                <a:lnTo>
                  <a:pt x="325733" y="355132"/>
                </a:lnTo>
                <a:lnTo>
                  <a:pt x="325573" y="355044"/>
                </a:lnTo>
                <a:lnTo>
                  <a:pt x="325246" y="354882"/>
                </a:lnTo>
                <a:lnTo>
                  <a:pt x="324834" y="354722"/>
                </a:lnTo>
                <a:lnTo>
                  <a:pt x="323977" y="354994"/>
                </a:lnTo>
                <a:lnTo>
                  <a:pt x="323626" y="355375"/>
                </a:lnTo>
                <a:lnTo>
                  <a:pt x="323602" y="355413"/>
                </a:lnTo>
                <a:lnTo>
                  <a:pt x="323549" y="355513"/>
                </a:lnTo>
                <a:lnTo>
                  <a:pt x="323398" y="355803"/>
                </a:lnTo>
                <a:lnTo>
                  <a:pt x="323385" y="356246"/>
                </a:lnTo>
                <a:lnTo>
                  <a:pt x="323383" y="356623"/>
                </a:lnTo>
                <a:lnTo>
                  <a:pt x="323361" y="356879"/>
                </a:lnTo>
                <a:lnTo>
                  <a:pt x="323293" y="356860"/>
                </a:lnTo>
                <a:lnTo>
                  <a:pt x="323163" y="357123"/>
                </a:lnTo>
                <a:lnTo>
                  <a:pt x="323168" y="357309"/>
                </a:lnTo>
                <a:lnTo>
                  <a:pt x="323363" y="357691"/>
                </a:lnTo>
                <a:lnTo>
                  <a:pt x="323451" y="358037"/>
                </a:lnTo>
                <a:lnTo>
                  <a:pt x="323571" y="358477"/>
                </a:lnTo>
                <a:lnTo>
                  <a:pt x="323332" y="359030"/>
                </a:lnTo>
                <a:lnTo>
                  <a:pt x="323255" y="359118"/>
                </a:lnTo>
                <a:lnTo>
                  <a:pt x="323205" y="359177"/>
                </a:lnTo>
                <a:lnTo>
                  <a:pt x="323152" y="359356"/>
                </a:lnTo>
                <a:lnTo>
                  <a:pt x="322565" y="359940"/>
                </a:lnTo>
                <a:lnTo>
                  <a:pt x="321960" y="360168"/>
                </a:lnTo>
                <a:lnTo>
                  <a:pt x="321872" y="360183"/>
                </a:lnTo>
                <a:lnTo>
                  <a:pt x="321135" y="360231"/>
                </a:lnTo>
                <a:lnTo>
                  <a:pt x="321131" y="360135"/>
                </a:lnTo>
                <a:lnTo>
                  <a:pt x="320999" y="359867"/>
                </a:lnTo>
                <a:lnTo>
                  <a:pt x="320763" y="359729"/>
                </a:lnTo>
                <a:lnTo>
                  <a:pt x="320710" y="359685"/>
                </a:lnTo>
                <a:lnTo>
                  <a:pt x="320537" y="359688"/>
                </a:lnTo>
                <a:lnTo>
                  <a:pt x="320151" y="359852"/>
                </a:lnTo>
                <a:lnTo>
                  <a:pt x="320068" y="359883"/>
                </a:lnTo>
                <a:lnTo>
                  <a:pt x="320280" y="360591"/>
                </a:lnTo>
                <a:lnTo>
                  <a:pt x="320359" y="360854"/>
                </a:lnTo>
                <a:lnTo>
                  <a:pt x="320405" y="361365"/>
                </a:lnTo>
                <a:lnTo>
                  <a:pt x="320476" y="361746"/>
                </a:lnTo>
                <a:lnTo>
                  <a:pt x="320506" y="361919"/>
                </a:lnTo>
                <a:lnTo>
                  <a:pt x="320638" y="362176"/>
                </a:lnTo>
                <a:lnTo>
                  <a:pt x="320732" y="362384"/>
                </a:lnTo>
                <a:lnTo>
                  <a:pt x="320611" y="362428"/>
                </a:lnTo>
                <a:lnTo>
                  <a:pt x="320491" y="362404"/>
                </a:lnTo>
                <a:lnTo>
                  <a:pt x="320340" y="362373"/>
                </a:lnTo>
                <a:lnTo>
                  <a:pt x="320254" y="362375"/>
                </a:lnTo>
                <a:lnTo>
                  <a:pt x="319750" y="362380"/>
                </a:lnTo>
                <a:lnTo>
                  <a:pt x="319415" y="362411"/>
                </a:lnTo>
                <a:lnTo>
                  <a:pt x="319237" y="362516"/>
                </a:lnTo>
                <a:lnTo>
                  <a:pt x="319184" y="362546"/>
                </a:lnTo>
                <a:lnTo>
                  <a:pt x="319038" y="362693"/>
                </a:lnTo>
                <a:lnTo>
                  <a:pt x="318665" y="363049"/>
                </a:lnTo>
                <a:lnTo>
                  <a:pt x="318435" y="363051"/>
                </a:lnTo>
                <a:lnTo>
                  <a:pt x="318182" y="362919"/>
                </a:lnTo>
                <a:lnTo>
                  <a:pt x="318040" y="362891"/>
                </a:lnTo>
                <a:lnTo>
                  <a:pt x="317669" y="362895"/>
                </a:lnTo>
                <a:lnTo>
                  <a:pt x="317553" y="362818"/>
                </a:lnTo>
                <a:lnTo>
                  <a:pt x="317439" y="362549"/>
                </a:lnTo>
                <a:lnTo>
                  <a:pt x="317343" y="362115"/>
                </a:lnTo>
                <a:lnTo>
                  <a:pt x="316282" y="361871"/>
                </a:lnTo>
                <a:lnTo>
                  <a:pt x="316113" y="361564"/>
                </a:lnTo>
                <a:lnTo>
                  <a:pt x="315797" y="361266"/>
                </a:lnTo>
                <a:lnTo>
                  <a:pt x="315181" y="360683"/>
                </a:lnTo>
                <a:lnTo>
                  <a:pt x="314850" y="360374"/>
                </a:lnTo>
                <a:lnTo>
                  <a:pt x="314525" y="360738"/>
                </a:lnTo>
                <a:lnTo>
                  <a:pt x="314396" y="360795"/>
                </a:lnTo>
                <a:lnTo>
                  <a:pt x="314260" y="360913"/>
                </a:lnTo>
                <a:lnTo>
                  <a:pt x="314190" y="360975"/>
                </a:lnTo>
                <a:lnTo>
                  <a:pt x="314122" y="361036"/>
                </a:lnTo>
                <a:lnTo>
                  <a:pt x="314045" y="361099"/>
                </a:lnTo>
                <a:lnTo>
                  <a:pt x="313853" y="361332"/>
                </a:lnTo>
                <a:lnTo>
                  <a:pt x="313732" y="361444"/>
                </a:lnTo>
                <a:lnTo>
                  <a:pt x="313673" y="361564"/>
                </a:lnTo>
                <a:lnTo>
                  <a:pt x="313568" y="361740"/>
                </a:lnTo>
                <a:lnTo>
                  <a:pt x="313522" y="361753"/>
                </a:lnTo>
                <a:lnTo>
                  <a:pt x="313333" y="361869"/>
                </a:lnTo>
                <a:lnTo>
                  <a:pt x="313118" y="361990"/>
                </a:lnTo>
                <a:lnTo>
                  <a:pt x="312967" y="362077"/>
                </a:lnTo>
                <a:lnTo>
                  <a:pt x="312524" y="362119"/>
                </a:lnTo>
                <a:lnTo>
                  <a:pt x="312243" y="362123"/>
                </a:lnTo>
                <a:lnTo>
                  <a:pt x="311779" y="362137"/>
                </a:lnTo>
                <a:lnTo>
                  <a:pt x="311711" y="362088"/>
                </a:lnTo>
                <a:lnTo>
                  <a:pt x="311546" y="362012"/>
                </a:lnTo>
                <a:lnTo>
                  <a:pt x="311505" y="361972"/>
                </a:lnTo>
                <a:lnTo>
                  <a:pt x="311472" y="361933"/>
                </a:lnTo>
                <a:lnTo>
                  <a:pt x="311382" y="361963"/>
                </a:lnTo>
                <a:lnTo>
                  <a:pt x="311088" y="362297"/>
                </a:lnTo>
                <a:lnTo>
                  <a:pt x="311035" y="362360"/>
                </a:lnTo>
                <a:lnTo>
                  <a:pt x="311018" y="362393"/>
                </a:lnTo>
                <a:lnTo>
                  <a:pt x="310952" y="362371"/>
                </a:lnTo>
                <a:lnTo>
                  <a:pt x="310891" y="362360"/>
                </a:lnTo>
                <a:lnTo>
                  <a:pt x="310825" y="362496"/>
                </a:lnTo>
                <a:lnTo>
                  <a:pt x="310794" y="362571"/>
                </a:lnTo>
                <a:lnTo>
                  <a:pt x="310748" y="362689"/>
                </a:lnTo>
                <a:lnTo>
                  <a:pt x="310718" y="362825"/>
                </a:lnTo>
                <a:lnTo>
                  <a:pt x="310665" y="363022"/>
                </a:lnTo>
                <a:lnTo>
                  <a:pt x="310737" y="363127"/>
                </a:lnTo>
                <a:lnTo>
                  <a:pt x="310630" y="363290"/>
                </a:lnTo>
                <a:lnTo>
                  <a:pt x="310564" y="363715"/>
                </a:lnTo>
                <a:lnTo>
                  <a:pt x="310511" y="364081"/>
                </a:lnTo>
                <a:lnTo>
                  <a:pt x="310255" y="364178"/>
                </a:lnTo>
                <a:lnTo>
                  <a:pt x="310189" y="364204"/>
                </a:lnTo>
                <a:lnTo>
                  <a:pt x="309801" y="364250"/>
                </a:lnTo>
                <a:lnTo>
                  <a:pt x="309292" y="364204"/>
                </a:lnTo>
                <a:lnTo>
                  <a:pt x="308711" y="364044"/>
                </a:lnTo>
                <a:lnTo>
                  <a:pt x="308512" y="363687"/>
                </a:lnTo>
                <a:lnTo>
                  <a:pt x="308488" y="363781"/>
                </a:lnTo>
                <a:lnTo>
                  <a:pt x="308060" y="365364"/>
                </a:lnTo>
                <a:lnTo>
                  <a:pt x="307661" y="366885"/>
                </a:lnTo>
                <a:lnTo>
                  <a:pt x="307179" y="368687"/>
                </a:lnTo>
                <a:lnTo>
                  <a:pt x="306988" y="369406"/>
                </a:lnTo>
                <a:lnTo>
                  <a:pt x="306971" y="369470"/>
                </a:lnTo>
                <a:lnTo>
                  <a:pt x="306940" y="369582"/>
                </a:lnTo>
                <a:lnTo>
                  <a:pt x="307054" y="369597"/>
                </a:lnTo>
                <a:lnTo>
                  <a:pt x="307918" y="369711"/>
                </a:lnTo>
                <a:lnTo>
                  <a:pt x="308608" y="370014"/>
                </a:lnTo>
                <a:lnTo>
                  <a:pt x="308867" y="370165"/>
                </a:lnTo>
                <a:lnTo>
                  <a:pt x="308972" y="370224"/>
                </a:lnTo>
                <a:lnTo>
                  <a:pt x="309025" y="370226"/>
                </a:lnTo>
                <a:lnTo>
                  <a:pt x="309485" y="370296"/>
                </a:lnTo>
                <a:lnTo>
                  <a:pt x="309564" y="370799"/>
                </a:lnTo>
                <a:lnTo>
                  <a:pt x="309227" y="371397"/>
                </a:lnTo>
                <a:lnTo>
                  <a:pt x="309027" y="371489"/>
                </a:lnTo>
                <a:lnTo>
                  <a:pt x="308358" y="371458"/>
                </a:lnTo>
                <a:lnTo>
                  <a:pt x="307756" y="371456"/>
                </a:lnTo>
                <a:lnTo>
                  <a:pt x="307519" y="371456"/>
                </a:lnTo>
                <a:lnTo>
                  <a:pt x="306771" y="371539"/>
                </a:lnTo>
                <a:lnTo>
                  <a:pt x="306239" y="371592"/>
                </a:lnTo>
                <a:lnTo>
                  <a:pt x="305631" y="371528"/>
                </a:lnTo>
                <a:lnTo>
                  <a:pt x="305809" y="371737"/>
                </a:lnTo>
                <a:lnTo>
                  <a:pt x="306079" y="371818"/>
                </a:lnTo>
                <a:lnTo>
                  <a:pt x="306074" y="371890"/>
                </a:lnTo>
                <a:lnTo>
                  <a:pt x="305526" y="372896"/>
                </a:lnTo>
                <a:lnTo>
                  <a:pt x="304537" y="375032"/>
                </a:lnTo>
                <a:lnTo>
                  <a:pt x="304504" y="375117"/>
                </a:lnTo>
                <a:lnTo>
                  <a:pt x="304244" y="375674"/>
                </a:lnTo>
                <a:lnTo>
                  <a:pt x="303950" y="376301"/>
                </a:lnTo>
                <a:lnTo>
                  <a:pt x="303724" y="376786"/>
                </a:lnTo>
                <a:lnTo>
                  <a:pt x="303704" y="376830"/>
                </a:lnTo>
                <a:lnTo>
                  <a:pt x="302244" y="378388"/>
                </a:lnTo>
                <a:lnTo>
                  <a:pt x="302049" y="378583"/>
                </a:lnTo>
                <a:lnTo>
                  <a:pt x="301983" y="378649"/>
                </a:lnTo>
                <a:lnTo>
                  <a:pt x="301439" y="379188"/>
                </a:lnTo>
                <a:lnTo>
                  <a:pt x="300821" y="379807"/>
                </a:lnTo>
                <a:lnTo>
                  <a:pt x="300179" y="380445"/>
                </a:lnTo>
                <a:lnTo>
                  <a:pt x="300098" y="380526"/>
                </a:lnTo>
                <a:lnTo>
                  <a:pt x="299157" y="381460"/>
                </a:lnTo>
                <a:lnTo>
                  <a:pt x="299111" y="381512"/>
                </a:lnTo>
                <a:lnTo>
                  <a:pt x="298846" y="381767"/>
                </a:lnTo>
                <a:lnTo>
                  <a:pt x="298318" y="382299"/>
                </a:lnTo>
                <a:lnTo>
                  <a:pt x="297090" y="383503"/>
                </a:lnTo>
                <a:lnTo>
                  <a:pt x="297046" y="383556"/>
                </a:lnTo>
                <a:lnTo>
                  <a:pt x="296577" y="384036"/>
                </a:lnTo>
                <a:lnTo>
                  <a:pt x="296116" y="384492"/>
                </a:lnTo>
                <a:lnTo>
                  <a:pt x="296062" y="384544"/>
                </a:lnTo>
                <a:lnTo>
                  <a:pt x="294290" y="386305"/>
                </a:lnTo>
                <a:lnTo>
                  <a:pt x="294119" y="386471"/>
                </a:lnTo>
                <a:lnTo>
                  <a:pt x="293819" y="386763"/>
                </a:lnTo>
                <a:lnTo>
                  <a:pt x="292949" y="387636"/>
                </a:lnTo>
                <a:lnTo>
                  <a:pt x="292420" y="388166"/>
                </a:lnTo>
                <a:lnTo>
                  <a:pt x="292072" y="388510"/>
                </a:lnTo>
                <a:lnTo>
                  <a:pt x="291320" y="388135"/>
                </a:lnTo>
                <a:lnTo>
                  <a:pt x="291096" y="388013"/>
                </a:lnTo>
                <a:lnTo>
                  <a:pt x="290693" y="387822"/>
                </a:lnTo>
                <a:lnTo>
                  <a:pt x="290342" y="387638"/>
                </a:lnTo>
                <a:lnTo>
                  <a:pt x="289868" y="387399"/>
                </a:lnTo>
                <a:lnTo>
                  <a:pt x="289535" y="387236"/>
                </a:lnTo>
                <a:lnTo>
                  <a:pt x="289296" y="387105"/>
                </a:lnTo>
                <a:lnTo>
                  <a:pt x="288961" y="386941"/>
                </a:lnTo>
                <a:lnTo>
                  <a:pt x="288891" y="386901"/>
                </a:lnTo>
                <a:lnTo>
                  <a:pt x="288540" y="386726"/>
                </a:lnTo>
                <a:lnTo>
                  <a:pt x="288601" y="385750"/>
                </a:lnTo>
                <a:lnTo>
                  <a:pt x="288542" y="385649"/>
                </a:lnTo>
                <a:lnTo>
                  <a:pt x="288439" y="385474"/>
                </a:lnTo>
                <a:lnTo>
                  <a:pt x="288588" y="385049"/>
                </a:lnTo>
                <a:lnTo>
                  <a:pt x="288630" y="383626"/>
                </a:lnTo>
                <a:lnTo>
                  <a:pt x="288540" y="382894"/>
                </a:lnTo>
                <a:lnTo>
                  <a:pt x="288448" y="382604"/>
                </a:lnTo>
                <a:lnTo>
                  <a:pt x="288406" y="382014"/>
                </a:lnTo>
                <a:lnTo>
                  <a:pt x="288257" y="381418"/>
                </a:lnTo>
                <a:lnTo>
                  <a:pt x="288178" y="381173"/>
                </a:lnTo>
                <a:lnTo>
                  <a:pt x="288242" y="381023"/>
                </a:lnTo>
                <a:lnTo>
                  <a:pt x="287976" y="380850"/>
                </a:lnTo>
                <a:lnTo>
                  <a:pt x="287768" y="380787"/>
                </a:lnTo>
                <a:lnTo>
                  <a:pt x="287433" y="380690"/>
                </a:lnTo>
                <a:lnTo>
                  <a:pt x="287242" y="380618"/>
                </a:lnTo>
                <a:lnTo>
                  <a:pt x="286731" y="380410"/>
                </a:lnTo>
                <a:lnTo>
                  <a:pt x="286348" y="380186"/>
                </a:lnTo>
                <a:lnTo>
                  <a:pt x="285552" y="379980"/>
                </a:lnTo>
                <a:lnTo>
                  <a:pt x="285427" y="379949"/>
                </a:lnTo>
                <a:lnTo>
                  <a:pt x="284394" y="379894"/>
                </a:lnTo>
                <a:lnTo>
                  <a:pt x="284245" y="379879"/>
                </a:lnTo>
                <a:lnTo>
                  <a:pt x="284094" y="379870"/>
                </a:lnTo>
                <a:lnTo>
                  <a:pt x="283923" y="379855"/>
                </a:lnTo>
                <a:lnTo>
                  <a:pt x="283756" y="379842"/>
                </a:lnTo>
                <a:lnTo>
                  <a:pt x="283440" y="379818"/>
                </a:lnTo>
                <a:lnTo>
                  <a:pt x="283287" y="379813"/>
                </a:lnTo>
                <a:lnTo>
                  <a:pt x="283118" y="379853"/>
                </a:lnTo>
                <a:lnTo>
                  <a:pt x="283006" y="379883"/>
                </a:lnTo>
                <a:lnTo>
                  <a:pt x="282842" y="379984"/>
                </a:lnTo>
                <a:lnTo>
                  <a:pt x="282677" y="380081"/>
                </a:lnTo>
                <a:lnTo>
                  <a:pt x="282474" y="380133"/>
                </a:lnTo>
                <a:lnTo>
                  <a:pt x="282278" y="380195"/>
                </a:lnTo>
                <a:lnTo>
                  <a:pt x="280667" y="380903"/>
                </a:lnTo>
                <a:lnTo>
                  <a:pt x="280610" y="380769"/>
                </a:lnTo>
                <a:lnTo>
                  <a:pt x="280286" y="380879"/>
                </a:lnTo>
                <a:lnTo>
                  <a:pt x="280382" y="381085"/>
                </a:lnTo>
                <a:lnTo>
                  <a:pt x="280325" y="381109"/>
                </a:lnTo>
                <a:lnTo>
                  <a:pt x="280222" y="380898"/>
                </a:lnTo>
                <a:lnTo>
                  <a:pt x="277775" y="381738"/>
                </a:lnTo>
                <a:lnTo>
                  <a:pt x="278067" y="382712"/>
                </a:lnTo>
                <a:lnTo>
                  <a:pt x="278028" y="382815"/>
                </a:lnTo>
                <a:lnTo>
                  <a:pt x="280619" y="386927"/>
                </a:lnTo>
                <a:lnTo>
                  <a:pt x="280656" y="386987"/>
                </a:lnTo>
                <a:lnTo>
                  <a:pt x="280937" y="387438"/>
                </a:lnTo>
                <a:lnTo>
                  <a:pt x="281320" y="388043"/>
                </a:lnTo>
                <a:lnTo>
                  <a:pt x="281697" y="388648"/>
                </a:lnTo>
                <a:lnTo>
                  <a:pt x="282007" y="389129"/>
                </a:lnTo>
                <a:lnTo>
                  <a:pt x="282364" y="389690"/>
                </a:lnTo>
                <a:lnTo>
                  <a:pt x="282594" y="390049"/>
                </a:lnTo>
                <a:lnTo>
                  <a:pt x="282794" y="390363"/>
                </a:lnTo>
                <a:lnTo>
                  <a:pt x="282905" y="390540"/>
                </a:lnTo>
                <a:lnTo>
                  <a:pt x="283226" y="391029"/>
                </a:lnTo>
                <a:lnTo>
                  <a:pt x="283500" y="391470"/>
                </a:lnTo>
                <a:lnTo>
                  <a:pt x="283914" y="391924"/>
                </a:lnTo>
                <a:lnTo>
                  <a:pt x="284013" y="392283"/>
                </a:lnTo>
                <a:lnTo>
                  <a:pt x="284225" y="392621"/>
                </a:lnTo>
                <a:lnTo>
                  <a:pt x="284396" y="392899"/>
                </a:lnTo>
                <a:lnTo>
                  <a:pt x="284543" y="393125"/>
                </a:lnTo>
                <a:lnTo>
                  <a:pt x="284589" y="393208"/>
                </a:lnTo>
                <a:lnTo>
                  <a:pt x="284738" y="393452"/>
                </a:lnTo>
                <a:lnTo>
                  <a:pt x="284927" y="393748"/>
                </a:lnTo>
                <a:lnTo>
                  <a:pt x="284955" y="393794"/>
                </a:lnTo>
                <a:lnTo>
                  <a:pt x="284977" y="393827"/>
                </a:lnTo>
                <a:lnTo>
                  <a:pt x="285317" y="394375"/>
                </a:lnTo>
                <a:lnTo>
                  <a:pt x="285574" y="394774"/>
                </a:lnTo>
                <a:lnTo>
                  <a:pt x="285635" y="394877"/>
                </a:lnTo>
                <a:lnTo>
                  <a:pt x="285278" y="395039"/>
                </a:lnTo>
                <a:lnTo>
                  <a:pt x="285078" y="395157"/>
                </a:lnTo>
                <a:lnTo>
                  <a:pt x="284326" y="395153"/>
                </a:lnTo>
                <a:lnTo>
                  <a:pt x="284021" y="395234"/>
                </a:lnTo>
                <a:lnTo>
                  <a:pt x="283671" y="395291"/>
                </a:lnTo>
                <a:lnTo>
                  <a:pt x="283425" y="395388"/>
                </a:lnTo>
                <a:lnTo>
                  <a:pt x="283153" y="395508"/>
                </a:lnTo>
                <a:lnTo>
                  <a:pt x="283026" y="395567"/>
                </a:lnTo>
                <a:lnTo>
                  <a:pt x="282859" y="395681"/>
                </a:lnTo>
                <a:lnTo>
                  <a:pt x="282807" y="395760"/>
                </a:lnTo>
                <a:lnTo>
                  <a:pt x="282649" y="395936"/>
                </a:lnTo>
                <a:lnTo>
                  <a:pt x="282579" y="396008"/>
                </a:lnTo>
                <a:lnTo>
                  <a:pt x="282430" y="396116"/>
                </a:lnTo>
                <a:lnTo>
                  <a:pt x="282285" y="396197"/>
                </a:lnTo>
                <a:lnTo>
                  <a:pt x="281996" y="396260"/>
                </a:lnTo>
                <a:lnTo>
                  <a:pt x="281625" y="396453"/>
                </a:lnTo>
                <a:lnTo>
                  <a:pt x="281467" y="396705"/>
                </a:lnTo>
                <a:lnTo>
                  <a:pt x="281417" y="396883"/>
                </a:lnTo>
                <a:lnTo>
                  <a:pt x="281421" y="397091"/>
                </a:lnTo>
                <a:lnTo>
                  <a:pt x="281404" y="397306"/>
                </a:lnTo>
                <a:lnTo>
                  <a:pt x="281336" y="397475"/>
                </a:lnTo>
                <a:lnTo>
                  <a:pt x="281209" y="397747"/>
                </a:lnTo>
                <a:lnTo>
                  <a:pt x="281132" y="397907"/>
                </a:lnTo>
                <a:lnTo>
                  <a:pt x="281575" y="398154"/>
                </a:lnTo>
                <a:lnTo>
                  <a:pt x="282175" y="398363"/>
                </a:lnTo>
                <a:lnTo>
                  <a:pt x="282465" y="398380"/>
                </a:lnTo>
                <a:lnTo>
                  <a:pt x="282566" y="398523"/>
                </a:lnTo>
                <a:lnTo>
                  <a:pt x="282756" y="398595"/>
                </a:lnTo>
                <a:lnTo>
                  <a:pt x="282193" y="399202"/>
                </a:lnTo>
                <a:lnTo>
                  <a:pt x="281827" y="399557"/>
                </a:lnTo>
                <a:lnTo>
                  <a:pt x="281215" y="400193"/>
                </a:lnTo>
                <a:lnTo>
                  <a:pt x="281196" y="400211"/>
                </a:lnTo>
                <a:lnTo>
                  <a:pt x="281160" y="400259"/>
                </a:lnTo>
                <a:lnTo>
                  <a:pt x="280840" y="400597"/>
                </a:lnTo>
                <a:lnTo>
                  <a:pt x="280286" y="401191"/>
                </a:lnTo>
                <a:lnTo>
                  <a:pt x="280264" y="401351"/>
                </a:lnTo>
                <a:lnTo>
                  <a:pt x="280257" y="401423"/>
                </a:lnTo>
                <a:lnTo>
                  <a:pt x="280242" y="401574"/>
                </a:lnTo>
                <a:lnTo>
                  <a:pt x="280231" y="401682"/>
                </a:lnTo>
                <a:lnTo>
                  <a:pt x="280205" y="401818"/>
                </a:lnTo>
                <a:lnTo>
                  <a:pt x="280128" y="401846"/>
                </a:lnTo>
                <a:lnTo>
                  <a:pt x="280099" y="401859"/>
                </a:lnTo>
                <a:lnTo>
                  <a:pt x="279961" y="401930"/>
                </a:lnTo>
                <a:lnTo>
                  <a:pt x="279797" y="401697"/>
                </a:lnTo>
                <a:lnTo>
                  <a:pt x="279494" y="401539"/>
                </a:lnTo>
                <a:lnTo>
                  <a:pt x="279391" y="401506"/>
                </a:lnTo>
                <a:lnTo>
                  <a:pt x="279113" y="401421"/>
                </a:lnTo>
                <a:lnTo>
                  <a:pt x="278740" y="401340"/>
                </a:lnTo>
                <a:lnTo>
                  <a:pt x="278738" y="401357"/>
                </a:lnTo>
                <a:lnTo>
                  <a:pt x="278720" y="401520"/>
                </a:lnTo>
                <a:lnTo>
                  <a:pt x="278238" y="401333"/>
                </a:lnTo>
                <a:lnTo>
                  <a:pt x="277556" y="401452"/>
                </a:lnTo>
                <a:lnTo>
                  <a:pt x="276997" y="401548"/>
                </a:lnTo>
                <a:lnTo>
                  <a:pt x="276506" y="401737"/>
                </a:lnTo>
                <a:lnTo>
                  <a:pt x="276122" y="401903"/>
                </a:lnTo>
                <a:lnTo>
                  <a:pt x="275848" y="402158"/>
                </a:lnTo>
                <a:lnTo>
                  <a:pt x="275574" y="402362"/>
                </a:lnTo>
                <a:lnTo>
                  <a:pt x="275511" y="402394"/>
                </a:lnTo>
                <a:lnTo>
                  <a:pt x="275436" y="402434"/>
                </a:lnTo>
                <a:lnTo>
                  <a:pt x="275399" y="402454"/>
                </a:lnTo>
                <a:lnTo>
                  <a:pt x="275313" y="402699"/>
                </a:lnTo>
                <a:lnTo>
                  <a:pt x="275182" y="402800"/>
                </a:lnTo>
                <a:lnTo>
                  <a:pt x="275129" y="402962"/>
                </a:lnTo>
                <a:lnTo>
                  <a:pt x="274974" y="403074"/>
                </a:lnTo>
                <a:lnTo>
                  <a:pt x="274838" y="403756"/>
                </a:lnTo>
                <a:lnTo>
                  <a:pt x="274906" y="403953"/>
                </a:lnTo>
                <a:lnTo>
                  <a:pt x="275169" y="404076"/>
                </a:lnTo>
                <a:lnTo>
                  <a:pt x="275368" y="404074"/>
                </a:lnTo>
                <a:lnTo>
                  <a:pt x="275675" y="403925"/>
                </a:lnTo>
                <a:lnTo>
                  <a:pt x="276138" y="404067"/>
                </a:lnTo>
                <a:lnTo>
                  <a:pt x="276462" y="403885"/>
                </a:lnTo>
                <a:lnTo>
                  <a:pt x="276552" y="403613"/>
                </a:lnTo>
                <a:lnTo>
                  <a:pt x="276995" y="403287"/>
                </a:lnTo>
                <a:lnTo>
                  <a:pt x="277175" y="403043"/>
                </a:lnTo>
                <a:lnTo>
                  <a:pt x="277517" y="402883"/>
                </a:lnTo>
                <a:lnTo>
                  <a:pt x="277576" y="402883"/>
                </a:lnTo>
                <a:lnTo>
                  <a:pt x="277756" y="402896"/>
                </a:lnTo>
                <a:lnTo>
                  <a:pt x="277721" y="403039"/>
                </a:lnTo>
                <a:lnTo>
                  <a:pt x="277631" y="403304"/>
                </a:lnTo>
                <a:lnTo>
                  <a:pt x="277699" y="403655"/>
                </a:lnTo>
                <a:lnTo>
                  <a:pt x="277703" y="403765"/>
                </a:lnTo>
                <a:lnTo>
                  <a:pt x="277567" y="403892"/>
                </a:lnTo>
                <a:lnTo>
                  <a:pt x="277238" y="404210"/>
                </a:lnTo>
                <a:lnTo>
                  <a:pt x="276699" y="404727"/>
                </a:lnTo>
                <a:lnTo>
                  <a:pt x="276396" y="405023"/>
                </a:lnTo>
                <a:lnTo>
                  <a:pt x="276221" y="405200"/>
                </a:lnTo>
                <a:lnTo>
                  <a:pt x="275809" y="405582"/>
                </a:lnTo>
                <a:lnTo>
                  <a:pt x="275053" y="406338"/>
                </a:lnTo>
                <a:lnTo>
                  <a:pt x="274982" y="406411"/>
                </a:lnTo>
                <a:lnTo>
                  <a:pt x="274125" y="407257"/>
                </a:lnTo>
                <a:lnTo>
                  <a:pt x="272518" y="408818"/>
                </a:lnTo>
                <a:lnTo>
                  <a:pt x="271468" y="409853"/>
                </a:lnTo>
                <a:lnTo>
                  <a:pt x="271431" y="409890"/>
                </a:lnTo>
                <a:lnTo>
                  <a:pt x="271157" y="410164"/>
                </a:lnTo>
                <a:lnTo>
                  <a:pt x="270867" y="410462"/>
                </a:lnTo>
                <a:lnTo>
                  <a:pt x="270710" y="410644"/>
                </a:lnTo>
                <a:lnTo>
                  <a:pt x="270613" y="410701"/>
                </a:lnTo>
                <a:lnTo>
                  <a:pt x="269598" y="411670"/>
                </a:lnTo>
                <a:lnTo>
                  <a:pt x="268191" y="413049"/>
                </a:lnTo>
                <a:lnTo>
                  <a:pt x="267566" y="413669"/>
                </a:lnTo>
                <a:lnTo>
                  <a:pt x="267209" y="414018"/>
                </a:lnTo>
                <a:lnTo>
                  <a:pt x="267163" y="414062"/>
                </a:lnTo>
                <a:lnTo>
                  <a:pt x="266989" y="414231"/>
                </a:lnTo>
                <a:lnTo>
                  <a:pt x="266481" y="414733"/>
                </a:lnTo>
                <a:lnTo>
                  <a:pt x="266132" y="415075"/>
                </a:lnTo>
                <a:lnTo>
                  <a:pt x="265836" y="415413"/>
                </a:lnTo>
                <a:lnTo>
                  <a:pt x="265512" y="415660"/>
                </a:lnTo>
                <a:lnTo>
                  <a:pt x="264328" y="416831"/>
                </a:lnTo>
                <a:lnTo>
                  <a:pt x="263604" y="417651"/>
                </a:lnTo>
                <a:lnTo>
                  <a:pt x="263514" y="417747"/>
                </a:lnTo>
                <a:lnTo>
                  <a:pt x="263433" y="417828"/>
                </a:lnTo>
                <a:lnTo>
                  <a:pt x="263120" y="418054"/>
                </a:lnTo>
                <a:lnTo>
                  <a:pt x="262411" y="418563"/>
                </a:lnTo>
                <a:lnTo>
                  <a:pt x="262359" y="418620"/>
                </a:lnTo>
                <a:lnTo>
                  <a:pt x="261811" y="419124"/>
                </a:lnTo>
                <a:lnTo>
                  <a:pt x="261449" y="419499"/>
                </a:lnTo>
                <a:lnTo>
                  <a:pt x="261414" y="419536"/>
                </a:lnTo>
                <a:lnTo>
                  <a:pt x="261375" y="419580"/>
                </a:lnTo>
                <a:lnTo>
                  <a:pt x="260949" y="420047"/>
                </a:lnTo>
                <a:lnTo>
                  <a:pt x="260886" y="420111"/>
                </a:lnTo>
                <a:lnTo>
                  <a:pt x="259763" y="421246"/>
                </a:lnTo>
                <a:lnTo>
                  <a:pt x="259233" y="421781"/>
                </a:lnTo>
                <a:lnTo>
                  <a:pt x="259138" y="421880"/>
                </a:lnTo>
                <a:lnTo>
                  <a:pt x="257946" y="423046"/>
                </a:lnTo>
                <a:lnTo>
                  <a:pt x="257795" y="423198"/>
                </a:lnTo>
                <a:lnTo>
                  <a:pt x="256545" y="424423"/>
                </a:lnTo>
                <a:lnTo>
                  <a:pt x="256442" y="424524"/>
                </a:lnTo>
                <a:lnTo>
                  <a:pt x="255773" y="425190"/>
                </a:lnTo>
                <a:lnTo>
                  <a:pt x="255639" y="425311"/>
                </a:lnTo>
                <a:lnTo>
                  <a:pt x="254440" y="426438"/>
                </a:lnTo>
                <a:lnTo>
                  <a:pt x="254313" y="426547"/>
                </a:lnTo>
                <a:lnTo>
                  <a:pt x="254193" y="426657"/>
                </a:lnTo>
                <a:lnTo>
                  <a:pt x="254114" y="426731"/>
                </a:lnTo>
                <a:lnTo>
                  <a:pt x="254063" y="426786"/>
                </a:lnTo>
                <a:lnTo>
                  <a:pt x="253669" y="427150"/>
                </a:lnTo>
                <a:lnTo>
                  <a:pt x="253570" y="427244"/>
                </a:lnTo>
                <a:lnTo>
                  <a:pt x="252198" y="428595"/>
                </a:lnTo>
                <a:lnTo>
                  <a:pt x="252147" y="428650"/>
                </a:lnTo>
                <a:lnTo>
                  <a:pt x="251956" y="428854"/>
                </a:lnTo>
                <a:lnTo>
                  <a:pt x="251774" y="429025"/>
                </a:lnTo>
                <a:lnTo>
                  <a:pt x="251698" y="429108"/>
                </a:lnTo>
                <a:lnTo>
                  <a:pt x="251281" y="429494"/>
                </a:lnTo>
                <a:lnTo>
                  <a:pt x="250571" y="430180"/>
                </a:lnTo>
                <a:lnTo>
                  <a:pt x="250400" y="430340"/>
                </a:lnTo>
                <a:lnTo>
                  <a:pt x="249898" y="430824"/>
                </a:lnTo>
                <a:lnTo>
                  <a:pt x="249080" y="431638"/>
                </a:lnTo>
                <a:lnTo>
                  <a:pt x="248223" y="432517"/>
                </a:lnTo>
                <a:lnTo>
                  <a:pt x="247605" y="433083"/>
                </a:lnTo>
                <a:lnTo>
                  <a:pt x="247339" y="433324"/>
                </a:lnTo>
                <a:lnTo>
                  <a:pt x="247276" y="433385"/>
                </a:lnTo>
                <a:lnTo>
                  <a:pt x="247004" y="433646"/>
                </a:lnTo>
                <a:lnTo>
                  <a:pt x="246890" y="433764"/>
                </a:lnTo>
                <a:lnTo>
                  <a:pt x="246800" y="433859"/>
                </a:lnTo>
                <a:lnTo>
                  <a:pt x="246649" y="434017"/>
                </a:lnTo>
                <a:lnTo>
                  <a:pt x="246570" y="434089"/>
                </a:lnTo>
                <a:lnTo>
                  <a:pt x="246456" y="434203"/>
                </a:lnTo>
                <a:lnTo>
                  <a:pt x="246226" y="434422"/>
                </a:lnTo>
                <a:lnTo>
                  <a:pt x="246066" y="434569"/>
                </a:lnTo>
                <a:lnTo>
                  <a:pt x="245813" y="434802"/>
                </a:lnTo>
                <a:lnTo>
                  <a:pt x="245583" y="435045"/>
                </a:lnTo>
                <a:lnTo>
                  <a:pt x="245439" y="435185"/>
                </a:lnTo>
                <a:lnTo>
                  <a:pt x="245219" y="435398"/>
                </a:lnTo>
                <a:lnTo>
                  <a:pt x="245015" y="435600"/>
                </a:lnTo>
                <a:lnTo>
                  <a:pt x="244570" y="436040"/>
                </a:lnTo>
                <a:lnTo>
                  <a:pt x="244371" y="436238"/>
                </a:lnTo>
                <a:lnTo>
                  <a:pt x="244160" y="436437"/>
                </a:lnTo>
                <a:lnTo>
                  <a:pt x="243956" y="436630"/>
                </a:lnTo>
                <a:lnTo>
                  <a:pt x="243628" y="436956"/>
                </a:lnTo>
                <a:lnTo>
                  <a:pt x="243443" y="437141"/>
                </a:lnTo>
                <a:lnTo>
                  <a:pt x="243299" y="437277"/>
                </a:lnTo>
                <a:lnTo>
                  <a:pt x="243117" y="437448"/>
                </a:lnTo>
                <a:lnTo>
                  <a:pt x="242965" y="437594"/>
                </a:lnTo>
                <a:lnTo>
                  <a:pt x="242871" y="437686"/>
                </a:lnTo>
                <a:lnTo>
                  <a:pt x="242617" y="437925"/>
                </a:lnTo>
                <a:lnTo>
                  <a:pt x="242325" y="438202"/>
                </a:lnTo>
                <a:lnTo>
                  <a:pt x="242295" y="438230"/>
                </a:lnTo>
                <a:lnTo>
                  <a:pt x="242255" y="438267"/>
                </a:lnTo>
                <a:lnTo>
                  <a:pt x="242163" y="438353"/>
                </a:lnTo>
                <a:lnTo>
                  <a:pt x="241709" y="438774"/>
                </a:lnTo>
                <a:lnTo>
                  <a:pt x="241650" y="438835"/>
                </a:lnTo>
                <a:lnTo>
                  <a:pt x="241519" y="438967"/>
                </a:lnTo>
                <a:lnTo>
                  <a:pt x="241297" y="439186"/>
                </a:lnTo>
                <a:lnTo>
                  <a:pt x="241150" y="439329"/>
                </a:lnTo>
                <a:lnTo>
                  <a:pt x="241028" y="439449"/>
                </a:lnTo>
                <a:lnTo>
                  <a:pt x="240870" y="439603"/>
                </a:lnTo>
                <a:lnTo>
                  <a:pt x="240721" y="439747"/>
                </a:lnTo>
                <a:lnTo>
                  <a:pt x="240611" y="439853"/>
                </a:lnTo>
                <a:lnTo>
                  <a:pt x="240280" y="440164"/>
                </a:lnTo>
                <a:lnTo>
                  <a:pt x="240166" y="440271"/>
                </a:lnTo>
                <a:lnTo>
                  <a:pt x="239822" y="440591"/>
                </a:lnTo>
                <a:lnTo>
                  <a:pt x="239712" y="440692"/>
                </a:lnTo>
                <a:lnTo>
                  <a:pt x="239219" y="441229"/>
                </a:lnTo>
                <a:lnTo>
                  <a:pt x="239125" y="441332"/>
                </a:lnTo>
                <a:lnTo>
                  <a:pt x="239004" y="441479"/>
                </a:lnTo>
                <a:lnTo>
                  <a:pt x="238807" y="441657"/>
                </a:lnTo>
                <a:lnTo>
                  <a:pt x="238717" y="441738"/>
                </a:lnTo>
                <a:lnTo>
                  <a:pt x="238454" y="442041"/>
                </a:lnTo>
                <a:lnTo>
                  <a:pt x="238120" y="442398"/>
                </a:lnTo>
                <a:lnTo>
                  <a:pt x="238061" y="442444"/>
                </a:lnTo>
                <a:lnTo>
                  <a:pt x="238022" y="442380"/>
                </a:lnTo>
                <a:lnTo>
                  <a:pt x="237529" y="441659"/>
                </a:lnTo>
                <a:lnTo>
                  <a:pt x="237379" y="441414"/>
                </a:lnTo>
                <a:lnTo>
                  <a:pt x="237088" y="440931"/>
                </a:lnTo>
                <a:lnTo>
                  <a:pt x="236496" y="440451"/>
                </a:lnTo>
                <a:lnTo>
                  <a:pt x="235176" y="439006"/>
                </a:lnTo>
                <a:lnTo>
                  <a:pt x="234812" y="438368"/>
                </a:lnTo>
                <a:lnTo>
                  <a:pt x="234652" y="437930"/>
                </a:lnTo>
                <a:lnTo>
                  <a:pt x="234365" y="437147"/>
                </a:lnTo>
                <a:lnTo>
                  <a:pt x="233962" y="436303"/>
                </a:lnTo>
                <a:lnTo>
                  <a:pt x="233865" y="436115"/>
                </a:lnTo>
                <a:lnTo>
                  <a:pt x="233686" y="435760"/>
                </a:lnTo>
                <a:lnTo>
                  <a:pt x="233286" y="434940"/>
                </a:lnTo>
                <a:lnTo>
                  <a:pt x="232866" y="434006"/>
                </a:lnTo>
                <a:lnTo>
                  <a:pt x="232648" y="433550"/>
                </a:lnTo>
                <a:lnTo>
                  <a:pt x="232462" y="433157"/>
                </a:lnTo>
                <a:lnTo>
                  <a:pt x="232410" y="433063"/>
                </a:lnTo>
                <a:lnTo>
                  <a:pt x="232348" y="432923"/>
                </a:lnTo>
                <a:lnTo>
                  <a:pt x="231769" y="432381"/>
                </a:lnTo>
                <a:lnTo>
                  <a:pt x="231160" y="431495"/>
                </a:lnTo>
                <a:lnTo>
                  <a:pt x="230114" y="430662"/>
                </a:lnTo>
                <a:lnTo>
                  <a:pt x="229489" y="429989"/>
                </a:lnTo>
                <a:lnTo>
                  <a:pt x="228807" y="429158"/>
                </a:lnTo>
                <a:lnTo>
                  <a:pt x="227707" y="428095"/>
                </a:lnTo>
                <a:lnTo>
                  <a:pt x="226933" y="427170"/>
                </a:lnTo>
                <a:lnTo>
                  <a:pt x="226429" y="426617"/>
                </a:lnTo>
                <a:lnTo>
                  <a:pt x="225802" y="425931"/>
                </a:lnTo>
                <a:lnTo>
                  <a:pt x="225309" y="425734"/>
                </a:lnTo>
                <a:lnTo>
                  <a:pt x="225223" y="425708"/>
                </a:lnTo>
                <a:lnTo>
                  <a:pt x="224355" y="425254"/>
                </a:lnTo>
                <a:lnTo>
                  <a:pt x="224166" y="425252"/>
                </a:lnTo>
                <a:lnTo>
                  <a:pt x="223960" y="425256"/>
                </a:lnTo>
                <a:lnTo>
                  <a:pt x="223756" y="425260"/>
                </a:lnTo>
                <a:lnTo>
                  <a:pt x="223337" y="425265"/>
                </a:lnTo>
                <a:lnTo>
                  <a:pt x="222914" y="425265"/>
                </a:lnTo>
                <a:lnTo>
                  <a:pt x="222768" y="425265"/>
                </a:lnTo>
                <a:lnTo>
                  <a:pt x="222570" y="425265"/>
                </a:lnTo>
                <a:lnTo>
                  <a:pt x="222500" y="425262"/>
                </a:lnTo>
                <a:lnTo>
                  <a:pt x="222193" y="425256"/>
                </a:lnTo>
                <a:lnTo>
                  <a:pt x="222119" y="425256"/>
                </a:lnTo>
                <a:lnTo>
                  <a:pt x="221983" y="425256"/>
                </a:lnTo>
                <a:lnTo>
                  <a:pt x="221757" y="425256"/>
                </a:lnTo>
                <a:lnTo>
                  <a:pt x="221487" y="425254"/>
                </a:lnTo>
                <a:lnTo>
                  <a:pt x="221433" y="425258"/>
                </a:lnTo>
                <a:lnTo>
                  <a:pt x="221229" y="425414"/>
                </a:lnTo>
                <a:lnTo>
                  <a:pt x="221209" y="425429"/>
                </a:lnTo>
                <a:lnTo>
                  <a:pt x="221055" y="425543"/>
                </a:lnTo>
                <a:lnTo>
                  <a:pt x="220994" y="425587"/>
                </a:lnTo>
                <a:lnTo>
                  <a:pt x="220836" y="425701"/>
                </a:lnTo>
                <a:lnTo>
                  <a:pt x="220685" y="425811"/>
                </a:lnTo>
                <a:lnTo>
                  <a:pt x="220593" y="425883"/>
                </a:lnTo>
                <a:lnTo>
                  <a:pt x="220474" y="425975"/>
                </a:lnTo>
                <a:lnTo>
                  <a:pt x="220293" y="426107"/>
                </a:lnTo>
                <a:lnTo>
                  <a:pt x="220244" y="426142"/>
                </a:lnTo>
                <a:lnTo>
                  <a:pt x="220137" y="426221"/>
                </a:lnTo>
                <a:lnTo>
                  <a:pt x="219986" y="426330"/>
                </a:lnTo>
                <a:lnTo>
                  <a:pt x="219931" y="426372"/>
                </a:lnTo>
                <a:lnTo>
                  <a:pt x="219782" y="426484"/>
                </a:lnTo>
                <a:lnTo>
                  <a:pt x="219742" y="426512"/>
                </a:lnTo>
                <a:lnTo>
                  <a:pt x="219639" y="426503"/>
                </a:lnTo>
                <a:lnTo>
                  <a:pt x="219321" y="426481"/>
                </a:lnTo>
                <a:lnTo>
                  <a:pt x="219148" y="426484"/>
                </a:lnTo>
                <a:lnTo>
                  <a:pt x="218870" y="426486"/>
                </a:lnTo>
                <a:lnTo>
                  <a:pt x="218359" y="426490"/>
                </a:lnTo>
                <a:lnTo>
                  <a:pt x="218229" y="426398"/>
                </a:lnTo>
                <a:lnTo>
                  <a:pt x="215371" y="424348"/>
                </a:lnTo>
                <a:lnTo>
                  <a:pt x="215048" y="424107"/>
                </a:lnTo>
                <a:lnTo>
                  <a:pt x="214748" y="423818"/>
                </a:lnTo>
                <a:lnTo>
                  <a:pt x="214338" y="423500"/>
                </a:lnTo>
                <a:lnTo>
                  <a:pt x="213963" y="423248"/>
                </a:lnTo>
                <a:lnTo>
                  <a:pt x="213648" y="422994"/>
                </a:lnTo>
                <a:lnTo>
                  <a:pt x="213481" y="422869"/>
                </a:lnTo>
                <a:lnTo>
                  <a:pt x="213389" y="422785"/>
                </a:lnTo>
                <a:lnTo>
                  <a:pt x="213270" y="422676"/>
                </a:lnTo>
                <a:lnTo>
                  <a:pt x="212950" y="422397"/>
                </a:lnTo>
                <a:lnTo>
                  <a:pt x="212891" y="422334"/>
                </a:lnTo>
                <a:lnTo>
                  <a:pt x="212615" y="422108"/>
                </a:lnTo>
                <a:lnTo>
                  <a:pt x="212492" y="422020"/>
                </a:lnTo>
                <a:lnTo>
                  <a:pt x="212183" y="421797"/>
                </a:lnTo>
                <a:lnTo>
                  <a:pt x="211896" y="421525"/>
                </a:lnTo>
                <a:lnTo>
                  <a:pt x="211571" y="421284"/>
                </a:lnTo>
                <a:lnTo>
                  <a:pt x="211212" y="421045"/>
                </a:lnTo>
                <a:lnTo>
                  <a:pt x="211001" y="420891"/>
                </a:lnTo>
                <a:lnTo>
                  <a:pt x="210721" y="420624"/>
                </a:lnTo>
                <a:lnTo>
                  <a:pt x="210260" y="420187"/>
                </a:lnTo>
                <a:lnTo>
                  <a:pt x="209931" y="419975"/>
                </a:lnTo>
                <a:lnTo>
                  <a:pt x="209780" y="419854"/>
                </a:lnTo>
                <a:lnTo>
                  <a:pt x="209493" y="419582"/>
                </a:lnTo>
                <a:lnTo>
                  <a:pt x="209208" y="419330"/>
                </a:lnTo>
                <a:lnTo>
                  <a:pt x="208881" y="419071"/>
                </a:lnTo>
                <a:lnTo>
                  <a:pt x="208572" y="418815"/>
                </a:lnTo>
                <a:lnTo>
                  <a:pt x="208053" y="418363"/>
                </a:lnTo>
                <a:lnTo>
                  <a:pt x="207684" y="418026"/>
                </a:lnTo>
                <a:lnTo>
                  <a:pt x="207463" y="417881"/>
                </a:lnTo>
                <a:lnTo>
                  <a:pt x="207323" y="417763"/>
                </a:lnTo>
                <a:lnTo>
                  <a:pt x="206978" y="417526"/>
                </a:lnTo>
                <a:lnTo>
                  <a:pt x="206498" y="417120"/>
                </a:lnTo>
                <a:lnTo>
                  <a:pt x="206038" y="416750"/>
                </a:lnTo>
                <a:lnTo>
                  <a:pt x="205727" y="416493"/>
                </a:lnTo>
                <a:lnTo>
                  <a:pt x="205413" y="416268"/>
                </a:lnTo>
                <a:lnTo>
                  <a:pt x="205132" y="415983"/>
                </a:lnTo>
                <a:lnTo>
                  <a:pt x="204832" y="415719"/>
                </a:lnTo>
                <a:lnTo>
                  <a:pt x="204514" y="415465"/>
                </a:lnTo>
                <a:lnTo>
                  <a:pt x="204183" y="415209"/>
                </a:lnTo>
                <a:lnTo>
                  <a:pt x="203887" y="414959"/>
                </a:lnTo>
                <a:lnTo>
                  <a:pt x="203729" y="414840"/>
                </a:lnTo>
                <a:lnTo>
                  <a:pt x="203438" y="414595"/>
                </a:lnTo>
                <a:lnTo>
                  <a:pt x="203161" y="414336"/>
                </a:lnTo>
                <a:lnTo>
                  <a:pt x="202861" y="414084"/>
                </a:lnTo>
                <a:lnTo>
                  <a:pt x="202561" y="413836"/>
                </a:lnTo>
                <a:lnTo>
                  <a:pt x="202442" y="413713"/>
                </a:lnTo>
                <a:lnTo>
                  <a:pt x="202293" y="413597"/>
                </a:lnTo>
                <a:lnTo>
                  <a:pt x="201960" y="413341"/>
                </a:lnTo>
                <a:lnTo>
                  <a:pt x="201669" y="413126"/>
                </a:lnTo>
                <a:lnTo>
                  <a:pt x="201460" y="412933"/>
                </a:lnTo>
                <a:lnTo>
                  <a:pt x="201171" y="412668"/>
                </a:lnTo>
                <a:lnTo>
                  <a:pt x="200873" y="412424"/>
                </a:lnTo>
                <a:lnTo>
                  <a:pt x="200406" y="412071"/>
                </a:lnTo>
                <a:lnTo>
                  <a:pt x="200169" y="411902"/>
                </a:lnTo>
                <a:lnTo>
                  <a:pt x="199895" y="411698"/>
                </a:lnTo>
                <a:lnTo>
                  <a:pt x="199522" y="411420"/>
                </a:lnTo>
                <a:lnTo>
                  <a:pt x="199239" y="411155"/>
                </a:lnTo>
                <a:lnTo>
                  <a:pt x="199119" y="411050"/>
                </a:lnTo>
                <a:lnTo>
                  <a:pt x="199086" y="411096"/>
                </a:lnTo>
                <a:lnTo>
                  <a:pt x="198897" y="410940"/>
                </a:lnTo>
                <a:lnTo>
                  <a:pt x="198588" y="410688"/>
                </a:lnTo>
                <a:lnTo>
                  <a:pt x="197321" y="409662"/>
                </a:lnTo>
                <a:lnTo>
                  <a:pt x="196251" y="408787"/>
                </a:lnTo>
                <a:lnTo>
                  <a:pt x="195990" y="408575"/>
                </a:lnTo>
                <a:lnTo>
                  <a:pt x="195837" y="408443"/>
                </a:lnTo>
                <a:lnTo>
                  <a:pt x="195710" y="408331"/>
                </a:lnTo>
                <a:lnTo>
                  <a:pt x="195585" y="408222"/>
                </a:lnTo>
                <a:lnTo>
                  <a:pt x="195421" y="408081"/>
                </a:lnTo>
                <a:lnTo>
                  <a:pt x="195350" y="408024"/>
                </a:lnTo>
                <a:lnTo>
                  <a:pt x="195221" y="407910"/>
                </a:lnTo>
                <a:lnTo>
                  <a:pt x="195063" y="407781"/>
                </a:lnTo>
                <a:lnTo>
                  <a:pt x="194958" y="407684"/>
                </a:lnTo>
                <a:lnTo>
                  <a:pt x="194769" y="407520"/>
                </a:lnTo>
                <a:lnTo>
                  <a:pt x="194579" y="407327"/>
                </a:lnTo>
                <a:lnTo>
                  <a:pt x="194454" y="407202"/>
                </a:lnTo>
                <a:lnTo>
                  <a:pt x="194327" y="407110"/>
                </a:lnTo>
                <a:lnTo>
                  <a:pt x="194158" y="406972"/>
                </a:lnTo>
                <a:lnTo>
                  <a:pt x="194020" y="406860"/>
                </a:lnTo>
                <a:lnTo>
                  <a:pt x="193862" y="406737"/>
                </a:lnTo>
                <a:lnTo>
                  <a:pt x="193684" y="406595"/>
                </a:lnTo>
                <a:lnTo>
                  <a:pt x="193533" y="406472"/>
                </a:lnTo>
                <a:lnTo>
                  <a:pt x="193377" y="406345"/>
                </a:lnTo>
                <a:lnTo>
                  <a:pt x="193191" y="406191"/>
                </a:lnTo>
                <a:lnTo>
                  <a:pt x="193020" y="406051"/>
                </a:lnTo>
                <a:lnTo>
                  <a:pt x="192759" y="405845"/>
                </a:lnTo>
                <a:lnTo>
                  <a:pt x="192597" y="405720"/>
                </a:lnTo>
                <a:lnTo>
                  <a:pt x="192312" y="405490"/>
                </a:lnTo>
                <a:lnTo>
                  <a:pt x="192130" y="405343"/>
                </a:lnTo>
                <a:lnTo>
                  <a:pt x="191963" y="405218"/>
                </a:lnTo>
                <a:lnTo>
                  <a:pt x="191711" y="405001"/>
                </a:lnTo>
                <a:lnTo>
                  <a:pt x="191553" y="404869"/>
                </a:lnTo>
                <a:lnTo>
                  <a:pt x="191380" y="404731"/>
                </a:lnTo>
                <a:lnTo>
                  <a:pt x="191128" y="404536"/>
                </a:lnTo>
                <a:lnTo>
                  <a:pt x="190955" y="404392"/>
                </a:lnTo>
                <a:lnTo>
                  <a:pt x="190759" y="404242"/>
                </a:lnTo>
                <a:lnTo>
                  <a:pt x="190595" y="404104"/>
                </a:lnTo>
                <a:lnTo>
                  <a:pt x="190422" y="403966"/>
                </a:lnTo>
                <a:lnTo>
                  <a:pt x="190299" y="403830"/>
                </a:lnTo>
                <a:lnTo>
                  <a:pt x="190104" y="403609"/>
                </a:lnTo>
                <a:lnTo>
                  <a:pt x="189970" y="403464"/>
                </a:lnTo>
                <a:lnTo>
                  <a:pt x="189817" y="403300"/>
                </a:lnTo>
                <a:lnTo>
                  <a:pt x="189543" y="402997"/>
                </a:lnTo>
                <a:lnTo>
                  <a:pt x="189427" y="402870"/>
                </a:lnTo>
                <a:lnTo>
                  <a:pt x="189144" y="402565"/>
                </a:lnTo>
                <a:lnTo>
                  <a:pt x="188738" y="402123"/>
                </a:lnTo>
                <a:lnTo>
                  <a:pt x="188359" y="401691"/>
                </a:lnTo>
                <a:lnTo>
                  <a:pt x="187958" y="401250"/>
                </a:lnTo>
                <a:lnTo>
                  <a:pt x="187857" y="401140"/>
                </a:lnTo>
                <a:lnTo>
                  <a:pt x="187697" y="400958"/>
                </a:lnTo>
                <a:lnTo>
                  <a:pt x="187416" y="400654"/>
                </a:lnTo>
                <a:lnTo>
                  <a:pt x="187035" y="400226"/>
                </a:lnTo>
                <a:lnTo>
                  <a:pt x="186844" y="400022"/>
                </a:lnTo>
                <a:lnTo>
                  <a:pt x="186640" y="399794"/>
                </a:lnTo>
                <a:lnTo>
                  <a:pt x="186256" y="399364"/>
                </a:lnTo>
                <a:lnTo>
                  <a:pt x="185882" y="398950"/>
                </a:lnTo>
                <a:lnTo>
                  <a:pt x="185603" y="398648"/>
                </a:lnTo>
                <a:lnTo>
                  <a:pt x="185327" y="398336"/>
                </a:lnTo>
                <a:lnTo>
                  <a:pt x="185112" y="398093"/>
                </a:lnTo>
                <a:lnTo>
                  <a:pt x="184921" y="397887"/>
                </a:lnTo>
                <a:lnTo>
                  <a:pt x="184522" y="397444"/>
                </a:lnTo>
                <a:lnTo>
                  <a:pt x="184156" y="397043"/>
                </a:lnTo>
                <a:lnTo>
                  <a:pt x="183992" y="396863"/>
                </a:lnTo>
                <a:lnTo>
                  <a:pt x="183709" y="396552"/>
                </a:lnTo>
                <a:lnTo>
                  <a:pt x="183404" y="396208"/>
                </a:lnTo>
                <a:lnTo>
                  <a:pt x="183220" y="396015"/>
                </a:lnTo>
                <a:lnTo>
                  <a:pt x="182999" y="395760"/>
                </a:lnTo>
                <a:lnTo>
                  <a:pt x="182580" y="395300"/>
                </a:lnTo>
                <a:lnTo>
                  <a:pt x="182284" y="394986"/>
                </a:lnTo>
                <a:lnTo>
                  <a:pt x="181692" y="394327"/>
                </a:lnTo>
                <a:lnTo>
                  <a:pt x="181556" y="394175"/>
                </a:lnTo>
                <a:lnTo>
                  <a:pt x="181348" y="393943"/>
                </a:lnTo>
                <a:lnTo>
                  <a:pt x="180966" y="393537"/>
                </a:lnTo>
                <a:lnTo>
                  <a:pt x="180339" y="392840"/>
                </a:lnTo>
                <a:lnTo>
                  <a:pt x="179960" y="392430"/>
                </a:lnTo>
                <a:lnTo>
                  <a:pt x="179824" y="392294"/>
                </a:lnTo>
                <a:lnTo>
                  <a:pt x="179721" y="392167"/>
                </a:lnTo>
                <a:lnTo>
                  <a:pt x="179333" y="391696"/>
                </a:lnTo>
                <a:lnTo>
                  <a:pt x="179020" y="391310"/>
                </a:lnTo>
                <a:lnTo>
                  <a:pt x="178962" y="391222"/>
                </a:lnTo>
                <a:lnTo>
                  <a:pt x="178870" y="391128"/>
                </a:lnTo>
                <a:lnTo>
                  <a:pt x="178695" y="390935"/>
                </a:lnTo>
                <a:lnTo>
                  <a:pt x="178246" y="390490"/>
                </a:lnTo>
                <a:lnTo>
                  <a:pt x="177770" y="390017"/>
                </a:lnTo>
                <a:lnTo>
                  <a:pt x="177478" y="389729"/>
                </a:lnTo>
                <a:lnTo>
                  <a:pt x="177377" y="389600"/>
                </a:lnTo>
                <a:lnTo>
                  <a:pt x="177027" y="389181"/>
                </a:lnTo>
                <a:lnTo>
                  <a:pt x="176972" y="389120"/>
                </a:lnTo>
                <a:lnTo>
                  <a:pt x="176941" y="389087"/>
                </a:lnTo>
                <a:lnTo>
                  <a:pt x="176832" y="389078"/>
                </a:lnTo>
                <a:lnTo>
                  <a:pt x="176623" y="388977"/>
                </a:lnTo>
                <a:lnTo>
                  <a:pt x="176435" y="388844"/>
                </a:lnTo>
                <a:lnTo>
                  <a:pt x="176290" y="388694"/>
                </a:lnTo>
                <a:lnTo>
                  <a:pt x="176189" y="388561"/>
                </a:lnTo>
                <a:lnTo>
                  <a:pt x="176080" y="388372"/>
                </a:lnTo>
                <a:lnTo>
                  <a:pt x="176060" y="388304"/>
                </a:lnTo>
                <a:lnTo>
                  <a:pt x="176097" y="388186"/>
                </a:lnTo>
                <a:lnTo>
                  <a:pt x="176099" y="388181"/>
                </a:lnTo>
                <a:lnTo>
                  <a:pt x="175433" y="387427"/>
                </a:lnTo>
                <a:lnTo>
                  <a:pt x="174699" y="386596"/>
                </a:lnTo>
                <a:lnTo>
                  <a:pt x="174471" y="386340"/>
                </a:lnTo>
                <a:lnTo>
                  <a:pt x="174111" y="385952"/>
                </a:lnTo>
                <a:lnTo>
                  <a:pt x="173837" y="385660"/>
                </a:lnTo>
                <a:lnTo>
                  <a:pt x="173363" y="385141"/>
                </a:lnTo>
                <a:lnTo>
                  <a:pt x="172681" y="384397"/>
                </a:lnTo>
                <a:lnTo>
                  <a:pt x="172326" y="384016"/>
                </a:lnTo>
                <a:lnTo>
                  <a:pt x="171684" y="383317"/>
                </a:lnTo>
                <a:lnTo>
                  <a:pt x="171355" y="382953"/>
                </a:lnTo>
                <a:lnTo>
                  <a:pt x="170971" y="382545"/>
                </a:lnTo>
                <a:lnTo>
                  <a:pt x="170496" y="382028"/>
                </a:lnTo>
                <a:lnTo>
                  <a:pt x="170436" y="381964"/>
                </a:lnTo>
                <a:lnTo>
                  <a:pt x="170419" y="381944"/>
                </a:lnTo>
                <a:lnTo>
                  <a:pt x="170360" y="381881"/>
                </a:lnTo>
                <a:lnTo>
                  <a:pt x="170121" y="381615"/>
                </a:lnTo>
                <a:lnTo>
                  <a:pt x="168117" y="379554"/>
                </a:lnTo>
                <a:lnTo>
                  <a:pt x="167453" y="378868"/>
                </a:lnTo>
                <a:lnTo>
                  <a:pt x="167234" y="378583"/>
                </a:lnTo>
                <a:lnTo>
                  <a:pt x="166874" y="378112"/>
                </a:lnTo>
                <a:lnTo>
                  <a:pt x="166144" y="377156"/>
                </a:lnTo>
                <a:lnTo>
                  <a:pt x="165870" y="376799"/>
                </a:lnTo>
                <a:lnTo>
                  <a:pt x="165642" y="376564"/>
                </a:lnTo>
                <a:lnTo>
                  <a:pt x="165328" y="376242"/>
                </a:lnTo>
                <a:lnTo>
                  <a:pt x="165081" y="375957"/>
                </a:lnTo>
                <a:lnTo>
                  <a:pt x="164787" y="375619"/>
                </a:lnTo>
                <a:lnTo>
                  <a:pt x="164456" y="375240"/>
                </a:lnTo>
                <a:lnTo>
                  <a:pt x="164019" y="374767"/>
                </a:lnTo>
                <a:lnTo>
                  <a:pt x="163235" y="373916"/>
                </a:lnTo>
                <a:lnTo>
                  <a:pt x="163116" y="373789"/>
                </a:lnTo>
                <a:lnTo>
                  <a:pt x="162961" y="373598"/>
                </a:lnTo>
                <a:lnTo>
                  <a:pt x="162842" y="373464"/>
                </a:lnTo>
                <a:lnTo>
                  <a:pt x="162706" y="373311"/>
                </a:lnTo>
                <a:lnTo>
                  <a:pt x="162071" y="372600"/>
                </a:lnTo>
                <a:lnTo>
                  <a:pt x="161854" y="372357"/>
                </a:lnTo>
                <a:lnTo>
                  <a:pt x="161816" y="372315"/>
                </a:lnTo>
                <a:lnTo>
                  <a:pt x="161551" y="372028"/>
                </a:lnTo>
                <a:lnTo>
                  <a:pt x="161547" y="372024"/>
                </a:lnTo>
                <a:lnTo>
                  <a:pt x="161159" y="371612"/>
                </a:lnTo>
                <a:lnTo>
                  <a:pt x="160363" y="370777"/>
                </a:lnTo>
                <a:lnTo>
                  <a:pt x="160247" y="370658"/>
                </a:lnTo>
                <a:lnTo>
                  <a:pt x="159569" y="369957"/>
                </a:lnTo>
                <a:lnTo>
                  <a:pt x="159516" y="369900"/>
                </a:lnTo>
                <a:lnTo>
                  <a:pt x="158725" y="369038"/>
                </a:lnTo>
                <a:lnTo>
                  <a:pt x="158190" y="368453"/>
                </a:lnTo>
                <a:lnTo>
                  <a:pt x="158146" y="368404"/>
                </a:lnTo>
                <a:lnTo>
                  <a:pt x="157528" y="367727"/>
                </a:lnTo>
                <a:lnTo>
                  <a:pt x="157337" y="367508"/>
                </a:lnTo>
                <a:lnTo>
                  <a:pt x="157162" y="367308"/>
                </a:lnTo>
                <a:lnTo>
                  <a:pt x="156984" y="367117"/>
                </a:lnTo>
                <a:lnTo>
                  <a:pt x="156610" y="366716"/>
                </a:lnTo>
                <a:lnTo>
                  <a:pt x="156193" y="366273"/>
                </a:lnTo>
                <a:lnTo>
                  <a:pt x="155827" y="365881"/>
                </a:lnTo>
                <a:lnTo>
                  <a:pt x="155384" y="365407"/>
                </a:lnTo>
                <a:lnTo>
                  <a:pt x="154878" y="364866"/>
                </a:lnTo>
                <a:lnTo>
                  <a:pt x="154549" y="364524"/>
                </a:lnTo>
                <a:lnTo>
                  <a:pt x="153711" y="363658"/>
                </a:lnTo>
                <a:lnTo>
                  <a:pt x="153251" y="363182"/>
                </a:lnTo>
                <a:lnTo>
                  <a:pt x="152885" y="362781"/>
                </a:lnTo>
                <a:lnTo>
                  <a:pt x="152543" y="362408"/>
                </a:lnTo>
                <a:lnTo>
                  <a:pt x="151970" y="361779"/>
                </a:lnTo>
                <a:lnTo>
                  <a:pt x="150778" y="360468"/>
                </a:lnTo>
                <a:lnTo>
                  <a:pt x="150758" y="360446"/>
                </a:lnTo>
                <a:lnTo>
                  <a:pt x="150442" y="360041"/>
                </a:lnTo>
                <a:lnTo>
                  <a:pt x="150416" y="360005"/>
                </a:lnTo>
                <a:lnTo>
                  <a:pt x="149868" y="359552"/>
                </a:lnTo>
                <a:lnTo>
                  <a:pt x="149274" y="358982"/>
                </a:lnTo>
                <a:lnTo>
                  <a:pt x="148494" y="358245"/>
                </a:lnTo>
                <a:lnTo>
                  <a:pt x="148244" y="357973"/>
                </a:lnTo>
                <a:lnTo>
                  <a:pt x="148445" y="357195"/>
                </a:lnTo>
                <a:lnTo>
                  <a:pt x="148423" y="356985"/>
                </a:lnTo>
                <a:lnTo>
                  <a:pt x="148605" y="356757"/>
                </a:lnTo>
                <a:lnTo>
                  <a:pt x="148779" y="356143"/>
                </a:lnTo>
                <a:lnTo>
                  <a:pt x="148864" y="355654"/>
                </a:lnTo>
                <a:lnTo>
                  <a:pt x="148871" y="355606"/>
                </a:lnTo>
                <a:lnTo>
                  <a:pt x="148877" y="355564"/>
                </a:lnTo>
                <a:lnTo>
                  <a:pt x="148860" y="355257"/>
                </a:lnTo>
                <a:lnTo>
                  <a:pt x="148811" y="354891"/>
                </a:lnTo>
                <a:lnTo>
                  <a:pt x="148739" y="354915"/>
                </a:lnTo>
                <a:lnTo>
                  <a:pt x="146476" y="355678"/>
                </a:lnTo>
                <a:lnTo>
                  <a:pt x="144188" y="356443"/>
                </a:lnTo>
                <a:lnTo>
                  <a:pt x="141754" y="357263"/>
                </a:lnTo>
                <a:lnTo>
                  <a:pt x="138821" y="358225"/>
                </a:lnTo>
                <a:lnTo>
                  <a:pt x="136710" y="358925"/>
                </a:lnTo>
                <a:lnTo>
                  <a:pt x="136572" y="358808"/>
                </a:lnTo>
                <a:lnTo>
                  <a:pt x="136488" y="358738"/>
                </a:lnTo>
                <a:lnTo>
                  <a:pt x="136385" y="358651"/>
                </a:lnTo>
                <a:lnTo>
                  <a:pt x="136282" y="358563"/>
                </a:lnTo>
                <a:lnTo>
                  <a:pt x="136184" y="358480"/>
                </a:lnTo>
                <a:lnTo>
                  <a:pt x="136103" y="358412"/>
                </a:lnTo>
                <a:lnTo>
                  <a:pt x="136015" y="358337"/>
                </a:lnTo>
                <a:lnTo>
                  <a:pt x="135921" y="358256"/>
                </a:lnTo>
                <a:lnTo>
                  <a:pt x="135853" y="358199"/>
                </a:lnTo>
                <a:lnTo>
                  <a:pt x="135778" y="358136"/>
                </a:lnTo>
                <a:lnTo>
                  <a:pt x="135695" y="358063"/>
                </a:lnTo>
                <a:lnTo>
                  <a:pt x="135609" y="357989"/>
                </a:lnTo>
                <a:lnTo>
                  <a:pt x="135526" y="357919"/>
                </a:lnTo>
                <a:lnTo>
                  <a:pt x="135440" y="357844"/>
                </a:lnTo>
                <a:lnTo>
                  <a:pt x="135342" y="357761"/>
                </a:lnTo>
                <a:lnTo>
                  <a:pt x="135269" y="357699"/>
                </a:lnTo>
                <a:lnTo>
                  <a:pt x="135090" y="357546"/>
                </a:lnTo>
                <a:lnTo>
                  <a:pt x="134925" y="357406"/>
                </a:lnTo>
                <a:lnTo>
                  <a:pt x="134726" y="357237"/>
                </a:lnTo>
                <a:lnTo>
                  <a:pt x="134568" y="357103"/>
                </a:lnTo>
                <a:lnTo>
                  <a:pt x="134388" y="356950"/>
                </a:lnTo>
                <a:lnTo>
                  <a:pt x="134191" y="356781"/>
                </a:lnTo>
                <a:lnTo>
                  <a:pt x="134002" y="356621"/>
                </a:lnTo>
                <a:lnTo>
                  <a:pt x="133846" y="356487"/>
                </a:lnTo>
                <a:lnTo>
                  <a:pt x="133669" y="356333"/>
                </a:lnTo>
                <a:lnTo>
                  <a:pt x="133447" y="356143"/>
                </a:lnTo>
                <a:lnTo>
                  <a:pt x="133239" y="355963"/>
                </a:lnTo>
                <a:lnTo>
                  <a:pt x="133035" y="355788"/>
                </a:lnTo>
                <a:lnTo>
                  <a:pt x="132842" y="355623"/>
                </a:lnTo>
                <a:lnTo>
                  <a:pt x="132641" y="355450"/>
                </a:lnTo>
                <a:lnTo>
                  <a:pt x="132384" y="355231"/>
                </a:lnTo>
                <a:lnTo>
                  <a:pt x="132204" y="355075"/>
                </a:lnTo>
                <a:lnTo>
                  <a:pt x="131939" y="354849"/>
                </a:lnTo>
                <a:lnTo>
                  <a:pt x="131731" y="354672"/>
                </a:lnTo>
                <a:lnTo>
                  <a:pt x="131492" y="354468"/>
                </a:lnTo>
                <a:lnTo>
                  <a:pt x="131242" y="354253"/>
                </a:lnTo>
                <a:lnTo>
                  <a:pt x="130985" y="354034"/>
                </a:lnTo>
                <a:lnTo>
                  <a:pt x="130742" y="353823"/>
                </a:lnTo>
                <a:lnTo>
                  <a:pt x="130492" y="353608"/>
                </a:lnTo>
                <a:lnTo>
                  <a:pt x="130223" y="353374"/>
                </a:lnTo>
                <a:lnTo>
                  <a:pt x="128385" y="351767"/>
                </a:lnTo>
                <a:lnTo>
                  <a:pt x="126864" y="350473"/>
                </a:lnTo>
                <a:lnTo>
                  <a:pt x="125522" y="349320"/>
                </a:lnTo>
                <a:lnTo>
                  <a:pt x="125081" y="347261"/>
                </a:lnTo>
                <a:lnTo>
                  <a:pt x="124674" y="345429"/>
                </a:lnTo>
                <a:lnTo>
                  <a:pt x="124062" y="342467"/>
                </a:lnTo>
                <a:lnTo>
                  <a:pt x="123874" y="341546"/>
                </a:lnTo>
                <a:lnTo>
                  <a:pt x="123753" y="340877"/>
                </a:lnTo>
                <a:lnTo>
                  <a:pt x="123446" y="339430"/>
                </a:lnTo>
                <a:lnTo>
                  <a:pt x="123352" y="338920"/>
                </a:lnTo>
                <a:lnTo>
                  <a:pt x="123174" y="337977"/>
                </a:lnTo>
                <a:lnTo>
                  <a:pt x="122887" y="336653"/>
                </a:lnTo>
                <a:lnTo>
                  <a:pt x="122609" y="335370"/>
                </a:lnTo>
                <a:lnTo>
                  <a:pt x="122354" y="334193"/>
                </a:lnTo>
                <a:lnTo>
                  <a:pt x="122289" y="333903"/>
                </a:lnTo>
                <a:lnTo>
                  <a:pt x="122223" y="333618"/>
                </a:lnTo>
                <a:lnTo>
                  <a:pt x="122124" y="333123"/>
                </a:lnTo>
                <a:lnTo>
                  <a:pt x="122019" y="332597"/>
                </a:lnTo>
                <a:lnTo>
                  <a:pt x="121806" y="331538"/>
                </a:lnTo>
                <a:lnTo>
                  <a:pt x="121701" y="331008"/>
                </a:lnTo>
                <a:lnTo>
                  <a:pt x="121449" y="329876"/>
                </a:lnTo>
                <a:lnTo>
                  <a:pt x="121405" y="329664"/>
                </a:lnTo>
                <a:lnTo>
                  <a:pt x="118917" y="317544"/>
                </a:lnTo>
                <a:lnTo>
                  <a:pt x="118851" y="317088"/>
                </a:lnTo>
                <a:lnTo>
                  <a:pt x="118669" y="316231"/>
                </a:lnTo>
                <a:lnTo>
                  <a:pt x="118513" y="315433"/>
                </a:lnTo>
                <a:lnTo>
                  <a:pt x="118086" y="312730"/>
                </a:lnTo>
                <a:lnTo>
                  <a:pt x="118073" y="312645"/>
                </a:lnTo>
                <a:lnTo>
                  <a:pt x="117597" y="312787"/>
                </a:lnTo>
                <a:lnTo>
                  <a:pt x="117459" y="312829"/>
                </a:lnTo>
                <a:lnTo>
                  <a:pt x="116382" y="313116"/>
                </a:lnTo>
                <a:lnTo>
                  <a:pt x="115313" y="313407"/>
                </a:lnTo>
                <a:lnTo>
                  <a:pt x="114753" y="313567"/>
                </a:lnTo>
                <a:lnTo>
                  <a:pt x="113078" y="313662"/>
                </a:lnTo>
                <a:lnTo>
                  <a:pt x="111704" y="313703"/>
                </a:lnTo>
                <a:lnTo>
                  <a:pt x="109930" y="313677"/>
                </a:lnTo>
                <a:lnTo>
                  <a:pt x="108604" y="313738"/>
                </a:lnTo>
                <a:lnTo>
                  <a:pt x="107856" y="313741"/>
                </a:lnTo>
                <a:lnTo>
                  <a:pt x="107808" y="313727"/>
                </a:lnTo>
                <a:lnTo>
                  <a:pt x="107567" y="313725"/>
                </a:lnTo>
                <a:lnTo>
                  <a:pt x="107354" y="313721"/>
                </a:lnTo>
                <a:lnTo>
                  <a:pt x="107085" y="313732"/>
                </a:lnTo>
                <a:lnTo>
                  <a:pt x="106905" y="313762"/>
                </a:lnTo>
                <a:lnTo>
                  <a:pt x="106659" y="313782"/>
                </a:lnTo>
                <a:lnTo>
                  <a:pt x="106453" y="313811"/>
                </a:lnTo>
                <a:lnTo>
                  <a:pt x="106440" y="313848"/>
                </a:lnTo>
                <a:lnTo>
                  <a:pt x="106412" y="313870"/>
                </a:lnTo>
                <a:lnTo>
                  <a:pt x="106368" y="313824"/>
                </a:lnTo>
                <a:lnTo>
                  <a:pt x="106284" y="313830"/>
                </a:lnTo>
                <a:lnTo>
                  <a:pt x="106256" y="313833"/>
                </a:lnTo>
                <a:lnTo>
                  <a:pt x="106039" y="313857"/>
                </a:lnTo>
                <a:lnTo>
                  <a:pt x="105763" y="313887"/>
                </a:lnTo>
                <a:lnTo>
                  <a:pt x="105521" y="313918"/>
                </a:lnTo>
                <a:lnTo>
                  <a:pt x="105302" y="313944"/>
                </a:lnTo>
                <a:lnTo>
                  <a:pt x="104973" y="313982"/>
                </a:lnTo>
                <a:lnTo>
                  <a:pt x="104636" y="314023"/>
                </a:lnTo>
                <a:lnTo>
                  <a:pt x="104322" y="314061"/>
                </a:lnTo>
                <a:lnTo>
                  <a:pt x="104009" y="314100"/>
                </a:lnTo>
                <a:lnTo>
                  <a:pt x="103687" y="314142"/>
                </a:lnTo>
                <a:lnTo>
                  <a:pt x="103419" y="314175"/>
                </a:lnTo>
                <a:lnTo>
                  <a:pt x="103187" y="314203"/>
                </a:lnTo>
                <a:lnTo>
                  <a:pt x="102860" y="314280"/>
                </a:lnTo>
                <a:lnTo>
                  <a:pt x="102707" y="314304"/>
                </a:lnTo>
                <a:lnTo>
                  <a:pt x="102518" y="314337"/>
                </a:lnTo>
                <a:lnTo>
                  <a:pt x="102325" y="314370"/>
                </a:lnTo>
                <a:lnTo>
                  <a:pt x="102073" y="314374"/>
                </a:lnTo>
                <a:lnTo>
                  <a:pt x="101884" y="314348"/>
                </a:lnTo>
                <a:lnTo>
                  <a:pt x="101659" y="314368"/>
                </a:lnTo>
                <a:lnTo>
                  <a:pt x="101463" y="314381"/>
                </a:lnTo>
                <a:lnTo>
                  <a:pt x="101222" y="314398"/>
                </a:lnTo>
                <a:lnTo>
                  <a:pt x="101005" y="314416"/>
                </a:lnTo>
                <a:lnTo>
                  <a:pt x="100847" y="314427"/>
                </a:lnTo>
                <a:lnTo>
                  <a:pt x="100611" y="314447"/>
                </a:lnTo>
                <a:lnTo>
                  <a:pt x="100315" y="314471"/>
                </a:lnTo>
                <a:lnTo>
                  <a:pt x="100069" y="314488"/>
                </a:lnTo>
                <a:lnTo>
                  <a:pt x="99824" y="314506"/>
                </a:lnTo>
                <a:lnTo>
                  <a:pt x="99508" y="314530"/>
                </a:lnTo>
                <a:lnTo>
                  <a:pt x="99249" y="314550"/>
                </a:lnTo>
                <a:lnTo>
                  <a:pt x="98907" y="314576"/>
                </a:lnTo>
                <a:lnTo>
                  <a:pt x="98670" y="314596"/>
                </a:lnTo>
                <a:lnTo>
                  <a:pt x="98469" y="314609"/>
                </a:lnTo>
                <a:lnTo>
                  <a:pt x="98092" y="314639"/>
                </a:lnTo>
                <a:lnTo>
                  <a:pt x="97857" y="314661"/>
                </a:lnTo>
                <a:lnTo>
                  <a:pt x="97695" y="314679"/>
                </a:lnTo>
                <a:lnTo>
                  <a:pt x="97493" y="314692"/>
                </a:lnTo>
                <a:lnTo>
                  <a:pt x="97265" y="314718"/>
                </a:lnTo>
                <a:lnTo>
                  <a:pt x="97022" y="314738"/>
                </a:lnTo>
                <a:lnTo>
                  <a:pt x="96827" y="314758"/>
                </a:lnTo>
                <a:lnTo>
                  <a:pt x="96445" y="314789"/>
                </a:lnTo>
                <a:lnTo>
                  <a:pt x="96252" y="314804"/>
                </a:lnTo>
                <a:lnTo>
                  <a:pt x="96013" y="314824"/>
                </a:lnTo>
                <a:lnTo>
                  <a:pt x="95746" y="314843"/>
                </a:lnTo>
                <a:lnTo>
                  <a:pt x="95467" y="314867"/>
                </a:lnTo>
                <a:lnTo>
                  <a:pt x="95283" y="314885"/>
                </a:lnTo>
                <a:lnTo>
                  <a:pt x="95066" y="314903"/>
                </a:lnTo>
                <a:lnTo>
                  <a:pt x="94803" y="314922"/>
                </a:lnTo>
                <a:lnTo>
                  <a:pt x="94652" y="314938"/>
                </a:lnTo>
                <a:lnTo>
                  <a:pt x="94159" y="315080"/>
                </a:lnTo>
                <a:lnTo>
                  <a:pt x="93104" y="315177"/>
                </a:lnTo>
                <a:lnTo>
                  <a:pt x="92896" y="315196"/>
                </a:lnTo>
                <a:lnTo>
                  <a:pt x="92690" y="315216"/>
                </a:lnTo>
                <a:lnTo>
                  <a:pt x="92402" y="315247"/>
                </a:lnTo>
                <a:lnTo>
                  <a:pt x="92218" y="315260"/>
                </a:lnTo>
                <a:lnTo>
                  <a:pt x="91822" y="315297"/>
                </a:lnTo>
                <a:lnTo>
                  <a:pt x="91512" y="315326"/>
                </a:lnTo>
                <a:lnTo>
                  <a:pt x="91278" y="315359"/>
                </a:lnTo>
                <a:lnTo>
                  <a:pt x="90631" y="315422"/>
                </a:lnTo>
                <a:lnTo>
                  <a:pt x="90368" y="315451"/>
                </a:lnTo>
                <a:lnTo>
                  <a:pt x="90134" y="315468"/>
                </a:lnTo>
                <a:lnTo>
                  <a:pt x="89886" y="315495"/>
                </a:lnTo>
                <a:lnTo>
                  <a:pt x="89539" y="315532"/>
                </a:lnTo>
                <a:lnTo>
                  <a:pt x="89366" y="315545"/>
                </a:lnTo>
                <a:lnTo>
                  <a:pt x="89208" y="315558"/>
                </a:lnTo>
                <a:lnTo>
                  <a:pt x="89026" y="315578"/>
                </a:lnTo>
                <a:lnTo>
                  <a:pt x="88787" y="315600"/>
                </a:lnTo>
                <a:lnTo>
                  <a:pt x="88494" y="315624"/>
                </a:lnTo>
                <a:lnTo>
                  <a:pt x="88222" y="315652"/>
                </a:lnTo>
                <a:lnTo>
                  <a:pt x="87948" y="315676"/>
                </a:lnTo>
                <a:lnTo>
                  <a:pt x="87667" y="315696"/>
                </a:lnTo>
                <a:lnTo>
                  <a:pt x="87424" y="315690"/>
                </a:lnTo>
                <a:lnTo>
                  <a:pt x="87198" y="315694"/>
                </a:lnTo>
                <a:lnTo>
                  <a:pt x="87020" y="315694"/>
                </a:lnTo>
                <a:lnTo>
                  <a:pt x="86799" y="315694"/>
                </a:lnTo>
                <a:lnTo>
                  <a:pt x="86623" y="315707"/>
                </a:lnTo>
                <a:lnTo>
                  <a:pt x="86446" y="315720"/>
                </a:lnTo>
                <a:lnTo>
                  <a:pt x="86224" y="315731"/>
                </a:lnTo>
                <a:lnTo>
                  <a:pt x="85988" y="315742"/>
                </a:lnTo>
                <a:lnTo>
                  <a:pt x="85720" y="315751"/>
                </a:lnTo>
                <a:lnTo>
                  <a:pt x="85411" y="315758"/>
                </a:lnTo>
                <a:lnTo>
                  <a:pt x="85218" y="315762"/>
                </a:lnTo>
                <a:lnTo>
                  <a:pt x="84964" y="315775"/>
                </a:lnTo>
                <a:lnTo>
                  <a:pt x="84843" y="315780"/>
                </a:lnTo>
                <a:lnTo>
                  <a:pt x="83949" y="315806"/>
                </a:lnTo>
                <a:lnTo>
                  <a:pt x="83714" y="315812"/>
                </a:lnTo>
                <a:lnTo>
                  <a:pt x="83421" y="315819"/>
                </a:lnTo>
                <a:lnTo>
                  <a:pt x="82984" y="315832"/>
                </a:lnTo>
                <a:lnTo>
                  <a:pt x="82417" y="315734"/>
                </a:lnTo>
                <a:lnTo>
                  <a:pt x="82261" y="315703"/>
                </a:lnTo>
                <a:lnTo>
                  <a:pt x="82083" y="315676"/>
                </a:lnTo>
                <a:lnTo>
                  <a:pt x="81914" y="315644"/>
                </a:lnTo>
                <a:lnTo>
                  <a:pt x="81274" y="315534"/>
                </a:lnTo>
                <a:lnTo>
                  <a:pt x="81033" y="315492"/>
                </a:lnTo>
                <a:lnTo>
                  <a:pt x="80882" y="315470"/>
                </a:lnTo>
                <a:lnTo>
                  <a:pt x="80711" y="315431"/>
                </a:lnTo>
                <a:lnTo>
                  <a:pt x="80555" y="315409"/>
                </a:lnTo>
                <a:lnTo>
                  <a:pt x="80329" y="315370"/>
                </a:lnTo>
                <a:lnTo>
                  <a:pt x="80079" y="315326"/>
                </a:lnTo>
                <a:lnTo>
                  <a:pt x="79834" y="315282"/>
                </a:lnTo>
                <a:lnTo>
                  <a:pt x="79597" y="315234"/>
                </a:lnTo>
                <a:lnTo>
                  <a:pt x="79400" y="315199"/>
                </a:lnTo>
                <a:lnTo>
                  <a:pt x="78963" y="315120"/>
                </a:lnTo>
                <a:lnTo>
                  <a:pt x="78746" y="315087"/>
                </a:lnTo>
                <a:lnTo>
                  <a:pt x="78536" y="315045"/>
                </a:lnTo>
                <a:lnTo>
                  <a:pt x="78337" y="315010"/>
                </a:lnTo>
                <a:lnTo>
                  <a:pt x="77907" y="314935"/>
                </a:lnTo>
                <a:lnTo>
                  <a:pt x="77508" y="314867"/>
                </a:lnTo>
                <a:lnTo>
                  <a:pt x="77317" y="314815"/>
                </a:lnTo>
                <a:lnTo>
                  <a:pt x="77276" y="314804"/>
                </a:lnTo>
                <a:lnTo>
                  <a:pt x="76830" y="314718"/>
                </a:lnTo>
                <a:lnTo>
                  <a:pt x="76690" y="314692"/>
                </a:lnTo>
                <a:lnTo>
                  <a:pt x="76377" y="314631"/>
                </a:lnTo>
                <a:lnTo>
                  <a:pt x="76096" y="314574"/>
                </a:lnTo>
                <a:lnTo>
                  <a:pt x="75809" y="314514"/>
                </a:lnTo>
                <a:lnTo>
                  <a:pt x="75388" y="314422"/>
                </a:lnTo>
                <a:lnTo>
                  <a:pt x="75090" y="314368"/>
                </a:lnTo>
                <a:lnTo>
                  <a:pt x="74921" y="314333"/>
                </a:lnTo>
                <a:lnTo>
                  <a:pt x="74493" y="314245"/>
                </a:lnTo>
                <a:lnTo>
                  <a:pt x="74079" y="314164"/>
                </a:lnTo>
                <a:lnTo>
                  <a:pt x="73627" y="314076"/>
                </a:lnTo>
                <a:lnTo>
                  <a:pt x="73371" y="314023"/>
                </a:lnTo>
                <a:lnTo>
                  <a:pt x="73079" y="313966"/>
                </a:lnTo>
                <a:lnTo>
                  <a:pt x="72750" y="313901"/>
                </a:lnTo>
                <a:lnTo>
                  <a:pt x="72474" y="313846"/>
                </a:lnTo>
                <a:lnTo>
                  <a:pt x="72259" y="313806"/>
                </a:lnTo>
                <a:lnTo>
                  <a:pt x="72049" y="313762"/>
                </a:lnTo>
                <a:lnTo>
                  <a:pt x="71935" y="313743"/>
                </a:lnTo>
                <a:lnTo>
                  <a:pt x="71700" y="313695"/>
                </a:lnTo>
                <a:lnTo>
                  <a:pt x="71501" y="313659"/>
                </a:lnTo>
                <a:lnTo>
                  <a:pt x="71258" y="313611"/>
                </a:lnTo>
                <a:lnTo>
                  <a:pt x="71030" y="313570"/>
                </a:lnTo>
                <a:lnTo>
                  <a:pt x="70918" y="313543"/>
                </a:lnTo>
                <a:lnTo>
                  <a:pt x="70736" y="313508"/>
                </a:lnTo>
                <a:lnTo>
                  <a:pt x="70453" y="313456"/>
                </a:lnTo>
                <a:lnTo>
                  <a:pt x="70306" y="313425"/>
                </a:lnTo>
                <a:lnTo>
                  <a:pt x="70107" y="313388"/>
                </a:lnTo>
                <a:lnTo>
                  <a:pt x="69911" y="313350"/>
                </a:lnTo>
                <a:lnTo>
                  <a:pt x="69771" y="313324"/>
                </a:lnTo>
                <a:lnTo>
                  <a:pt x="69567" y="313280"/>
                </a:lnTo>
                <a:lnTo>
                  <a:pt x="69335" y="313236"/>
                </a:lnTo>
                <a:lnTo>
                  <a:pt x="68798" y="313127"/>
                </a:lnTo>
                <a:lnTo>
                  <a:pt x="68771" y="313120"/>
                </a:lnTo>
                <a:lnTo>
                  <a:pt x="68607" y="313081"/>
                </a:lnTo>
                <a:lnTo>
                  <a:pt x="68432" y="312883"/>
                </a:lnTo>
                <a:lnTo>
                  <a:pt x="68427" y="312879"/>
                </a:lnTo>
                <a:lnTo>
                  <a:pt x="68289" y="312732"/>
                </a:lnTo>
                <a:lnTo>
                  <a:pt x="68193" y="312625"/>
                </a:lnTo>
                <a:lnTo>
                  <a:pt x="68074" y="312495"/>
                </a:lnTo>
                <a:lnTo>
                  <a:pt x="68000" y="312414"/>
                </a:lnTo>
                <a:lnTo>
                  <a:pt x="67936" y="312344"/>
                </a:lnTo>
                <a:lnTo>
                  <a:pt x="67796" y="312189"/>
                </a:lnTo>
                <a:lnTo>
                  <a:pt x="67726" y="312112"/>
                </a:lnTo>
                <a:lnTo>
                  <a:pt x="67719" y="312103"/>
                </a:lnTo>
                <a:lnTo>
                  <a:pt x="67627" y="312002"/>
                </a:lnTo>
                <a:lnTo>
                  <a:pt x="67535" y="311901"/>
                </a:lnTo>
                <a:lnTo>
                  <a:pt x="67430" y="311785"/>
                </a:lnTo>
                <a:lnTo>
                  <a:pt x="67359" y="311709"/>
                </a:lnTo>
                <a:lnTo>
                  <a:pt x="67305" y="311647"/>
                </a:lnTo>
                <a:lnTo>
                  <a:pt x="67261" y="311599"/>
                </a:lnTo>
                <a:lnTo>
                  <a:pt x="67035" y="311351"/>
                </a:lnTo>
                <a:lnTo>
                  <a:pt x="67009" y="311320"/>
                </a:lnTo>
                <a:lnTo>
                  <a:pt x="66824" y="311112"/>
                </a:lnTo>
                <a:lnTo>
                  <a:pt x="66778" y="311060"/>
                </a:lnTo>
                <a:lnTo>
                  <a:pt x="66765" y="311046"/>
                </a:lnTo>
                <a:lnTo>
                  <a:pt x="66583" y="310851"/>
                </a:lnTo>
                <a:lnTo>
                  <a:pt x="66559" y="310825"/>
                </a:lnTo>
                <a:lnTo>
                  <a:pt x="66511" y="310772"/>
                </a:lnTo>
                <a:lnTo>
                  <a:pt x="66294" y="310533"/>
                </a:lnTo>
                <a:lnTo>
                  <a:pt x="66026" y="310235"/>
                </a:lnTo>
                <a:lnTo>
                  <a:pt x="65757" y="309946"/>
                </a:lnTo>
                <a:lnTo>
                  <a:pt x="65752" y="309941"/>
                </a:lnTo>
                <a:lnTo>
                  <a:pt x="65660" y="309823"/>
                </a:lnTo>
                <a:lnTo>
                  <a:pt x="65625" y="309786"/>
                </a:lnTo>
                <a:lnTo>
                  <a:pt x="65511" y="309663"/>
                </a:lnTo>
                <a:lnTo>
                  <a:pt x="65441" y="309588"/>
                </a:lnTo>
                <a:lnTo>
                  <a:pt x="65332" y="309472"/>
                </a:lnTo>
                <a:lnTo>
                  <a:pt x="65279" y="309415"/>
                </a:lnTo>
                <a:lnTo>
                  <a:pt x="65119" y="309233"/>
                </a:lnTo>
                <a:lnTo>
                  <a:pt x="64961" y="309064"/>
                </a:lnTo>
                <a:lnTo>
                  <a:pt x="64838" y="308931"/>
                </a:lnTo>
                <a:lnTo>
                  <a:pt x="64797" y="308887"/>
                </a:lnTo>
                <a:lnTo>
                  <a:pt x="64698" y="308784"/>
                </a:lnTo>
                <a:lnTo>
                  <a:pt x="64628" y="308709"/>
                </a:lnTo>
                <a:lnTo>
                  <a:pt x="64582" y="308657"/>
                </a:lnTo>
                <a:lnTo>
                  <a:pt x="64518" y="308584"/>
                </a:lnTo>
                <a:lnTo>
                  <a:pt x="64446" y="308503"/>
                </a:lnTo>
                <a:lnTo>
                  <a:pt x="64389" y="308440"/>
                </a:lnTo>
                <a:lnTo>
                  <a:pt x="64257" y="308299"/>
                </a:lnTo>
                <a:lnTo>
                  <a:pt x="64084" y="308106"/>
                </a:lnTo>
                <a:lnTo>
                  <a:pt x="64027" y="308043"/>
                </a:lnTo>
                <a:lnTo>
                  <a:pt x="63782" y="307775"/>
                </a:lnTo>
                <a:lnTo>
                  <a:pt x="63687" y="307670"/>
                </a:lnTo>
                <a:lnTo>
                  <a:pt x="63641" y="307617"/>
                </a:lnTo>
                <a:lnTo>
                  <a:pt x="63554" y="307521"/>
                </a:lnTo>
                <a:lnTo>
                  <a:pt x="63427" y="307383"/>
                </a:lnTo>
                <a:lnTo>
                  <a:pt x="63420" y="307376"/>
                </a:lnTo>
                <a:lnTo>
                  <a:pt x="63231" y="307175"/>
                </a:lnTo>
                <a:lnTo>
                  <a:pt x="63133" y="307067"/>
                </a:lnTo>
                <a:lnTo>
                  <a:pt x="63025" y="306951"/>
                </a:lnTo>
                <a:lnTo>
                  <a:pt x="63023" y="306947"/>
                </a:lnTo>
                <a:lnTo>
                  <a:pt x="62905" y="306817"/>
                </a:lnTo>
                <a:lnTo>
                  <a:pt x="62824" y="306727"/>
                </a:lnTo>
                <a:lnTo>
                  <a:pt x="62587" y="306469"/>
                </a:lnTo>
                <a:lnTo>
                  <a:pt x="62407" y="306269"/>
                </a:lnTo>
                <a:lnTo>
                  <a:pt x="62370" y="306228"/>
                </a:lnTo>
                <a:lnTo>
                  <a:pt x="62304" y="306155"/>
                </a:lnTo>
                <a:lnTo>
                  <a:pt x="62208" y="306052"/>
                </a:lnTo>
                <a:lnTo>
                  <a:pt x="62140" y="305980"/>
                </a:lnTo>
                <a:lnTo>
                  <a:pt x="62098" y="305934"/>
                </a:lnTo>
                <a:lnTo>
                  <a:pt x="62017" y="305844"/>
                </a:lnTo>
                <a:lnTo>
                  <a:pt x="61927" y="305745"/>
                </a:lnTo>
                <a:lnTo>
                  <a:pt x="61916" y="305732"/>
                </a:lnTo>
                <a:lnTo>
                  <a:pt x="61802" y="305605"/>
                </a:lnTo>
                <a:lnTo>
                  <a:pt x="61673" y="305463"/>
                </a:lnTo>
                <a:lnTo>
                  <a:pt x="61583" y="305364"/>
                </a:lnTo>
                <a:lnTo>
                  <a:pt x="61385" y="305147"/>
                </a:lnTo>
                <a:lnTo>
                  <a:pt x="61181" y="304923"/>
                </a:lnTo>
                <a:lnTo>
                  <a:pt x="61039" y="304768"/>
                </a:lnTo>
                <a:lnTo>
                  <a:pt x="60903" y="304616"/>
                </a:lnTo>
                <a:lnTo>
                  <a:pt x="60690" y="304382"/>
                </a:lnTo>
                <a:lnTo>
                  <a:pt x="60554" y="304233"/>
                </a:lnTo>
                <a:lnTo>
                  <a:pt x="60465" y="304134"/>
                </a:lnTo>
                <a:lnTo>
                  <a:pt x="60335" y="303991"/>
                </a:lnTo>
                <a:lnTo>
                  <a:pt x="60201" y="303842"/>
                </a:lnTo>
                <a:lnTo>
                  <a:pt x="60087" y="303717"/>
                </a:lnTo>
                <a:lnTo>
                  <a:pt x="59932" y="303546"/>
                </a:lnTo>
                <a:lnTo>
                  <a:pt x="59816" y="303419"/>
                </a:lnTo>
                <a:lnTo>
                  <a:pt x="58877" y="302389"/>
                </a:lnTo>
                <a:lnTo>
                  <a:pt x="58724" y="302218"/>
                </a:lnTo>
                <a:lnTo>
                  <a:pt x="58575" y="302051"/>
                </a:lnTo>
                <a:lnTo>
                  <a:pt x="58371" y="301838"/>
                </a:lnTo>
                <a:lnTo>
                  <a:pt x="58224" y="301674"/>
                </a:lnTo>
                <a:lnTo>
                  <a:pt x="58209" y="301656"/>
                </a:lnTo>
                <a:lnTo>
                  <a:pt x="58090" y="301529"/>
                </a:lnTo>
                <a:lnTo>
                  <a:pt x="57944" y="301365"/>
                </a:lnTo>
                <a:lnTo>
                  <a:pt x="57834" y="301244"/>
                </a:lnTo>
                <a:lnTo>
                  <a:pt x="57711" y="301111"/>
                </a:lnTo>
                <a:lnTo>
                  <a:pt x="57569" y="300959"/>
                </a:lnTo>
                <a:lnTo>
                  <a:pt x="57433" y="300806"/>
                </a:lnTo>
                <a:lnTo>
                  <a:pt x="57286" y="300650"/>
                </a:lnTo>
                <a:lnTo>
                  <a:pt x="57023" y="300359"/>
                </a:lnTo>
                <a:lnTo>
                  <a:pt x="56832" y="300153"/>
                </a:lnTo>
                <a:lnTo>
                  <a:pt x="56689" y="300001"/>
                </a:lnTo>
                <a:lnTo>
                  <a:pt x="56545" y="299846"/>
                </a:lnTo>
                <a:lnTo>
                  <a:pt x="56429" y="299716"/>
                </a:lnTo>
                <a:lnTo>
                  <a:pt x="56343" y="299622"/>
                </a:lnTo>
                <a:lnTo>
                  <a:pt x="56304" y="299578"/>
                </a:lnTo>
                <a:lnTo>
                  <a:pt x="56152" y="299412"/>
                </a:lnTo>
                <a:lnTo>
                  <a:pt x="55909" y="299144"/>
                </a:lnTo>
                <a:lnTo>
                  <a:pt x="55782" y="299004"/>
                </a:lnTo>
                <a:lnTo>
                  <a:pt x="55663" y="298875"/>
                </a:lnTo>
                <a:lnTo>
                  <a:pt x="55486" y="298679"/>
                </a:lnTo>
                <a:lnTo>
                  <a:pt x="55424" y="298609"/>
                </a:lnTo>
                <a:lnTo>
                  <a:pt x="55326" y="298497"/>
                </a:lnTo>
                <a:lnTo>
                  <a:pt x="55052" y="298193"/>
                </a:lnTo>
                <a:lnTo>
                  <a:pt x="54668" y="297908"/>
                </a:lnTo>
                <a:lnTo>
                  <a:pt x="54554" y="297778"/>
                </a:lnTo>
                <a:lnTo>
                  <a:pt x="54341" y="297537"/>
                </a:lnTo>
                <a:lnTo>
                  <a:pt x="54225" y="297410"/>
                </a:lnTo>
                <a:lnTo>
                  <a:pt x="54111" y="297285"/>
                </a:lnTo>
                <a:lnTo>
                  <a:pt x="53839" y="296974"/>
                </a:lnTo>
                <a:lnTo>
                  <a:pt x="53747" y="296877"/>
                </a:lnTo>
                <a:lnTo>
                  <a:pt x="53592" y="296711"/>
                </a:lnTo>
                <a:lnTo>
                  <a:pt x="53377" y="296478"/>
                </a:lnTo>
                <a:lnTo>
                  <a:pt x="53280" y="296377"/>
                </a:lnTo>
                <a:lnTo>
                  <a:pt x="53193" y="296283"/>
                </a:lnTo>
                <a:lnTo>
                  <a:pt x="53092" y="296167"/>
                </a:lnTo>
                <a:lnTo>
                  <a:pt x="52975" y="296040"/>
                </a:lnTo>
                <a:lnTo>
                  <a:pt x="52864" y="295908"/>
                </a:lnTo>
                <a:lnTo>
                  <a:pt x="52743" y="295781"/>
                </a:lnTo>
                <a:lnTo>
                  <a:pt x="52660" y="295693"/>
                </a:lnTo>
                <a:lnTo>
                  <a:pt x="52535" y="295553"/>
                </a:lnTo>
                <a:lnTo>
                  <a:pt x="52434" y="295439"/>
                </a:lnTo>
                <a:lnTo>
                  <a:pt x="52338" y="295329"/>
                </a:lnTo>
                <a:lnTo>
                  <a:pt x="52053" y="295029"/>
                </a:lnTo>
                <a:lnTo>
                  <a:pt x="51950" y="294915"/>
                </a:lnTo>
                <a:lnTo>
                  <a:pt x="51847" y="294794"/>
                </a:lnTo>
                <a:lnTo>
                  <a:pt x="51816" y="294762"/>
                </a:lnTo>
                <a:lnTo>
                  <a:pt x="51798" y="294742"/>
                </a:lnTo>
                <a:lnTo>
                  <a:pt x="51673" y="294608"/>
                </a:lnTo>
                <a:lnTo>
                  <a:pt x="51553" y="294481"/>
                </a:lnTo>
                <a:lnTo>
                  <a:pt x="51217" y="294110"/>
                </a:lnTo>
                <a:lnTo>
                  <a:pt x="51097" y="293970"/>
                </a:lnTo>
                <a:lnTo>
                  <a:pt x="50873" y="293727"/>
                </a:lnTo>
                <a:lnTo>
                  <a:pt x="50816" y="293665"/>
                </a:lnTo>
                <a:lnTo>
                  <a:pt x="50582" y="293420"/>
                </a:lnTo>
                <a:lnTo>
                  <a:pt x="50476" y="293299"/>
                </a:lnTo>
                <a:lnTo>
                  <a:pt x="50266" y="293071"/>
                </a:lnTo>
                <a:lnTo>
                  <a:pt x="50194" y="292992"/>
                </a:lnTo>
                <a:lnTo>
                  <a:pt x="50062" y="292854"/>
                </a:lnTo>
                <a:lnTo>
                  <a:pt x="50029" y="292817"/>
                </a:lnTo>
                <a:lnTo>
                  <a:pt x="49937" y="292716"/>
                </a:lnTo>
                <a:lnTo>
                  <a:pt x="49808" y="292572"/>
                </a:lnTo>
                <a:lnTo>
                  <a:pt x="49685" y="292442"/>
                </a:lnTo>
                <a:lnTo>
                  <a:pt x="49564" y="292315"/>
                </a:lnTo>
                <a:lnTo>
                  <a:pt x="49474" y="292219"/>
                </a:lnTo>
                <a:lnTo>
                  <a:pt x="49391" y="292116"/>
                </a:lnTo>
                <a:lnTo>
                  <a:pt x="49203" y="291912"/>
                </a:lnTo>
                <a:lnTo>
                  <a:pt x="49121" y="291824"/>
                </a:lnTo>
                <a:lnTo>
                  <a:pt x="49007" y="291701"/>
                </a:lnTo>
                <a:lnTo>
                  <a:pt x="48904" y="291589"/>
                </a:lnTo>
                <a:lnTo>
                  <a:pt x="48830" y="291500"/>
                </a:lnTo>
                <a:lnTo>
                  <a:pt x="48747" y="291421"/>
                </a:lnTo>
                <a:lnTo>
                  <a:pt x="48650" y="291309"/>
                </a:lnTo>
                <a:lnTo>
                  <a:pt x="48551" y="291204"/>
                </a:lnTo>
                <a:lnTo>
                  <a:pt x="48459" y="291098"/>
                </a:lnTo>
                <a:lnTo>
                  <a:pt x="48380" y="291015"/>
                </a:lnTo>
                <a:lnTo>
                  <a:pt x="48277" y="290903"/>
                </a:lnTo>
                <a:lnTo>
                  <a:pt x="48161" y="290774"/>
                </a:lnTo>
                <a:lnTo>
                  <a:pt x="48073" y="290682"/>
                </a:lnTo>
                <a:lnTo>
                  <a:pt x="48069" y="290677"/>
                </a:lnTo>
                <a:lnTo>
                  <a:pt x="48006" y="290605"/>
                </a:lnTo>
                <a:lnTo>
                  <a:pt x="47929" y="290517"/>
                </a:lnTo>
                <a:lnTo>
                  <a:pt x="47843" y="290423"/>
                </a:lnTo>
                <a:lnTo>
                  <a:pt x="47771" y="290342"/>
                </a:lnTo>
                <a:lnTo>
                  <a:pt x="47705" y="290272"/>
                </a:lnTo>
                <a:lnTo>
                  <a:pt x="47576" y="290129"/>
                </a:lnTo>
                <a:lnTo>
                  <a:pt x="47464" y="290020"/>
                </a:lnTo>
                <a:lnTo>
                  <a:pt x="47400" y="289941"/>
                </a:lnTo>
                <a:lnTo>
                  <a:pt x="47291" y="289816"/>
                </a:lnTo>
                <a:lnTo>
                  <a:pt x="47223" y="289741"/>
                </a:lnTo>
                <a:lnTo>
                  <a:pt x="47153" y="289662"/>
                </a:lnTo>
                <a:lnTo>
                  <a:pt x="47074" y="289581"/>
                </a:lnTo>
                <a:lnTo>
                  <a:pt x="46990" y="289487"/>
                </a:lnTo>
                <a:lnTo>
                  <a:pt x="46896" y="289377"/>
                </a:lnTo>
                <a:lnTo>
                  <a:pt x="46800" y="289270"/>
                </a:lnTo>
                <a:lnTo>
                  <a:pt x="46708" y="289171"/>
                </a:lnTo>
                <a:lnTo>
                  <a:pt x="46635" y="289086"/>
                </a:lnTo>
                <a:lnTo>
                  <a:pt x="46556" y="289009"/>
                </a:lnTo>
                <a:lnTo>
                  <a:pt x="46455" y="288895"/>
                </a:lnTo>
                <a:lnTo>
                  <a:pt x="46366" y="288792"/>
                </a:lnTo>
                <a:lnTo>
                  <a:pt x="46269" y="288687"/>
                </a:lnTo>
                <a:lnTo>
                  <a:pt x="46210" y="288619"/>
                </a:lnTo>
                <a:lnTo>
                  <a:pt x="46078" y="288474"/>
                </a:lnTo>
                <a:lnTo>
                  <a:pt x="45954" y="288340"/>
                </a:lnTo>
                <a:lnTo>
                  <a:pt x="45850" y="288224"/>
                </a:lnTo>
                <a:lnTo>
                  <a:pt x="45732" y="288092"/>
                </a:lnTo>
                <a:lnTo>
                  <a:pt x="45612" y="287967"/>
                </a:lnTo>
                <a:lnTo>
                  <a:pt x="45493" y="287836"/>
                </a:lnTo>
                <a:lnTo>
                  <a:pt x="45366" y="287696"/>
                </a:lnTo>
                <a:lnTo>
                  <a:pt x="45250" y="287568"/>
                </a:lnTo>
                <a:lnTo>
                  <a:pt x="45134" y="287441"/>
                </a:lnTo>
                <a:lnTo>
                  <a:pt x="45026" y="287316"/>
                </a:lnTo>
                <a:lnTo>
                  <a:pt x="44906" y="287187"/>
                </a:lnTo>
                <a:lnTo>
                  <a:pt x="44801" y="287064"/>
                </a:lnTo>
                <a:lnTo>
                  <a:pt x="44680" y="286928"/>
                </a:lnTo>
                <a:lnTo>
                  <a:pt x="44568" y="286806"/>
                </a:lnTo>
                <a:lnTo>
                  <a:pt x="44450" y="286681"/>
                </a:lnTo>
                <a:lnTo>
                  <a:pt x="44101" y="286290"/>
                </a:lnTo>
                <a:lnTo>
                  <a:pt x="43755" y="285913"/>
                </a:lnTo>
                <a:lnTo>
                  <a:pt x="39870" y="281518"/>
                </a:lnTo>
                <a:lnTo>
                  <a:pt x="35669" y="276793"/>
                </a:lnTo>
                <a:lnTo>
                  <a:pt x="31254" y="271964"/>
                </a:lnTo>
                <a:lnTo>
                  <a:pt x="31190" y="271889"/>
                </a:lnTo>
                <a:lnTo>
                  <a:pt x="27275" y="267662"/>
                </a:lnTo>
                <a:lnTo>
                  <a:pt x="31734" y="264273"/>
                </a:lnTo>
                <a:lnTo>
                  <a:pt x="32131" y="263955"/>
                </a:lnTo>
                <a:lnTo>
                  <a:pt x="33435" y="262655"/>
                </a:lnTo>
                <a:lnTo>
                  <a:pt x="33622" y="262475"/>
                </a:lnTo>
                <a:lnTo>
                  <a:pt x="33558" y="262390"/>
                </a:lnTo>
                <a:lnTo>
                  <a:pt x="33255" y="261988"/>
                </a:lnTo>
                <a:lnTo>
                  <a:pt x="33157" y="261857"/>
                </a:lnTo>
                <a:lnTo>
                  <a:pt x="32694" y="261245"/>
                </a:lnTo>
                <a:lnTo>
                  <a:pt x="32681" y="261043"/>
                </a:lnTo>
                <a:lnTo>
                  <a:pt x="32598" y="259807"/>
                </a:lnTo>
                <a:lnTo>
                  <a:pt x="32105" y="259790"/>
                </a:lnTo>
                <a:lnTo>
                  <a:pt x="31579" y="259770"/>
                </a:lnTo>
                <a:lnTo>
                  <a:pt x="31425" y="258967"/>
                </a:lnTo>
                <a:lnTo>
                  <a:pt x="31206" y="258832"/>
                </a:lnTo>
                <a:lnTo>
                  <a:pt x="30535" y="258415"/>
                </a:lnTo>
                <a:lnTo>
                  <a:pt x="30528" y="258408"/>
                </a:lnTo>
                <a:lnTo>
                  <a:pt x="30265" y="258104"/>
                </a:lnTo>
                <a:lnTo>
                  <a:pt x="29447" y="257141"/>
                </a:lnTo>
                <a:lnTo>
                  <a:pt x="28733" y="256306"/>
                </a:lnTo>
                <a:lnTo>
                  <a:pt x="27950" y="255359"/>
                </a:lnTo>
                <a:lnTo>
                  <a:pt x="27218" y="254497"/>
                </a:lnTo>
                <a:lnTo>
                  <a:pt x="26674" y="253840"/>
                </a:lnTo>
                <a:lnTo>
                  <a:pt x="25916" y="252947"/>
                </a:lnTo>
                <a:lnTo>
                  <a:pt x="25216" y="252103"/>
                </a:lnTo>
                <a:lnTo>
                  <a:pt x="24462" y="251209"/>
                </a:lnTo>
                <a:lnTo>
                  <a:pt x="23730" y="250334"/>
                </a:lnTo>
                <a:lnTo>
                  <a:pt x="22987" y="249442"/>
                </a:lnTo>
                <a:lnTo>
                  <a:pt x="22228" y="248494"/>
                </a:lnTo>
                <a:lnTo>
                  <a:pt x="21963" y="248170"/>
                </a:lnTo>
                <a:lnTo>
                  <a:pt x="21353" y="247412"/>
                </a:lnTo>
                <a:lnTo>
                  <a:pt x="21252" y="247273"/>
                </a:lnTo>
                <a:lnTo>
                  <a:pt x="20553" y="246412"/>
                </a:lnTo>
                <a:lnTo>
                  <a:pt x="20187" y="245945"/>
                </a:lnTo>
                <a:lnTo>
                  <a:pt x="19924" y="245629"/>
                </a:lnTo>
                <a:lnTo>
                  <a:pt x="19856" y="245531"/>
                </a:lnTo>
                <a:lnTo>
                  <a:pt x="19137" y="244647"/>
                </a:lnTo>
                <a:lnTo>
                  <a:pt x="18488" y="243838"/>
                </a:lnTo>
                <a:lnTo>
                  <a:pt x="18418" y="243737"/>
                </a:lnTo>
                <a:lnTo>
                  <a:pt x="18056" y="243303"/>
                </a:lnTo>
                <a:lnTo>
                  <a:pt x="17743" y="242906"/>
                </a:lnTo>
                <a:lnTo>
                  <a:pt x="17491" y="242606"/>
                </a:lnTo>
                <a:lnTo>
                  <a:pt x="17440" y="242531"/>
                </a:lnTo>
                <a:lnTo>
                  <a:pt x="17015" y="242007"/>
                </a:lnTo>
                <a:lnTo>
                  <a:pt x="16414" y="241247"/>
                </a:lnTo>
                <a:lnTo>
                  <a:pt x="15673" y="240328"/>
                </a:lnTo>
                <a:lnTo>
                  <a:pt x="15072" y="239578"/>
                </a:lnTo>
                <a:lnTo>
                  <a:pt x="14923" y="239390"/>
                </a:lnTo>
                <a:lnTo>
                  <a:pt x="14741" y="239158"/>
                </a:lnTo>
                <a:lnTo>
                  <a:pt x="14518" y="238875"/>
                </a:lnTo>
                <a:lnTo>
                  <a:pt x="14165" y="238443"/>
                </a:lnTo>
                <a:lnTo>
                  <a:pt x="13472" y="237572"/>
                </a:lnTo>
                <a:lnTo>
                  <a:pt x="12852" y="236796"/>
                </a:lnTo>
                <a:lnTo>
                  <a:pt x="12599" y="236481"/>
                </a:lnTo>
                <a:lnTo>
                  <a:pt x="12350" y="236171"/>
                </a:lnTo>
                <a:lnTo>
                  <a:pt x="11891" y="235595"/>
                </a:lnTo>
                <a:lnTo>
                  <a:pt x="11387" y="234963"/>
                </a:lnTo>
                <a:lnTo>
                  <a:pt x="11152" y="234604"/>
                </a:lnTo>
                <a:lnTo>
                  <a:pt x="10894" y="234279"/>
                </a:lnTo>
                <a:lnTo>
                  <a:pt x="10368" y="233628"/>
                </a:lnTo>
                <a:lnTo>
                  <a:pt x="9898" y="233048"/>
                </a:lnTo>
                <a:lnTo>
                  <a:pt x="9344" y="232359"/>
                </a:lnTo>
                <a:lnTo>
                  <a:pt x="8835" y="231721"/>
                </a:lnTo>
                <a:lnTo>
                  <a:pt x="8302" y="231048"/>
                </a:lnTo>
                <a:lnTo>
                  <a:pt x="7811" y="230423"/>
                </a:lnTo>
                <a:lnTo>
                  <a:pt x="7241" y="229697"/>
                </a:lnTo>
                <a:lnTo>
                  <a:pt x="6741" y="229066"/>
                </a:lnTo>
                <a:lnTo>
                  <a:pt x="6200" y="228375"/>
                </a:lnTo>
                <a:lnTo>
                  <a:pt x="5724" y="227770"/>
                </a:lnTo>
                <a:lnTo>
                  <a:pt x="5192" y="227104"/>
                </a:lnTo>
                <a:lnTo>
                  <a:pt x="4646" y="226407"/>
                </a:lnTo>
                <a:lnTo>
                  <a:pt x="4113" y="225725"/>
                </a:lnTo>
                <a:lnTo>
                  <a:pt x="3611" y="225089"/>
                </a:lnTo>
                <a:lnTo>
                  <a:pt x="3185" y="224541"/>
                </a:lnTo>
                <a:lnTo>
                  <a:pt x="2705" y="223927"/>
                </a:lnTo>
                <a:lnTo>
                  <a:pt x="2155" y="223228"/>
                </a:lnTo>
                <a:lnTo>
                  <a:pt x="1616" y="222544"/>
                </a:lnTo>
                <a:lnTo>
                  <a:pt x="1094" y="221886"/>
                </a:lnTo>
                <a:lnTo>
                  <a:pt x="585" y="221235"/>
                </a:lnTo>
                <a:lnTo>
                  <a:pt x="265" y="220814"/>
                </a:lnTo>
                <a:lnTo>
                  <a:pt x="228" y="220757"/>
                </a:lnTo>
                <a:lnTo>
                  <a:pt x="0" y="220468"/>
                </a:lnTo>
                <a:lnTo>
                  <a:pt x="85" y="220470"/>
                </a:lnTo>
                <a:lnTo>
                  <a:pt x="217" y="219363"/>
                </a:lnTo>
                <a:lnTo>
                  <a:pt x="267" y="219041"/>
                </a:lnTo>
                <a:lnTo>
                  <a:pt x="309" y="218793"/>
                </a:lnTo>
                <a:lnTo>
                  <a:pt x="327" y="218657"/>
                </a:lnTo>
                <a:lnTo>
                  <a:pt x="134" y="218657"/>
                </a:lnTo>
                <a:lnTo>
                  <a:pt x="151" y="218585"/>
                </a:lnTo>
                <a:lnTo>
                  <a:pt x="193" y="218407"/>
                </a:lnTo>
                <a:lnTo>
                  <a:pt x="335" y="217907"/>
                </a:lnTo>
                <a:lnTo>
                  <a:pt x="609" y="217089"/>
                </a:lnTo>
                <a:lnTo>
                  <a:pt x="1225" y="216874"/>
                </a:lnTo>
                <a:lnTo>
                  <a:pt x="2078" y="216635"/>
                </a:lnTo>
                <a:lnTo>
                  <a:pt x="2756" y="216629"/>
                </a:lnTo>
                <a:lnTo>
                  <a:pt x="3534" y="216872"/>
                </a:lnTo>
                <a:lnTo>
                  <a:pt x="3563" y="216855"/>
                </a:lnTo>
                <a:lnTo>
                  <a:pt x="3641" y="216804"/>
                </a:lnTo>
                <a:lnTo>
                  <a:pt x="3773" y="216719"/>
                </a:lnTo>
                <a:lnTo>
                  <a:pt x="3865" y="216546"/>
                </a:lnTo>
                <a:lnTo>
                  <a:pt x="3940" y="216609"/>
                </a:lnTo>
                <a:lnTo>
                  <a:pt x="3986" y="216760"/>
                </a:lnTo>
                <a:lnTo>
                  <a:pt x="4091" y="217002"/>
                </a:lnTo>
                <a:lnTo>
                  <a:pt x="4361" y="217225"/>
                </a:lnTo>
                <a:lnTo>
                  <a:pt x="5001" y="217368"/>
                </a:lnTo>
                <a:lnTo>
                  <a:pt x="5323" y="217230"/>
                </a:lnTo>
                <a:lnTo>
                  <a:pt x="5523" y="217129"/>
                </a:lnTo>
                <a:lnTo>
                  <a:pt x="6202" y="216881"/>
                </a:lnTo>
                <a:lnTo>
                  <a:pt x="6873" y="216914"/>
                </a:lnTo>
                <a:lnTo>
                  <a:pt x="7557" y="216866"/>
                </a:lnTo>
                <a:lnTo>
                  <a:pt x="7899" y="216835"/>
                </a:lnTo>
                <a:lnTo>
                  <a:pt x="8375" y="216918"/>
                </a:lnTo>
                <a:lnTo>
                  <a:pt x="9190" y="216942"/>
                </a:lnTo>
                <a:lnTo>
                  <a:pt x="9999" y="216728"/>
                </a:lnTo>
                <a:lnTo>
                  <a:pt x="10225" y="216618"/>
                </a:lnTo>
                <a:lnTo>
                  <a:pt x="11201" y="215892"/>
                </a:lnTo>
                <a:lnTo>
                  <a:pt x="11659" y="215546"/>
                </a:lnTo>
                <a:lnTo>
                  <a:pt x="11867" y="215239"/>
                </a:lnTo>
                <a:lnTo>
                  <a:pt x="12025" y="215079"/>
                </a:lnTo>
                <a:lnTo>
                  <a:pt x="12264" y="214871"/>
                </a:lnTo>
                <a:lnTo>
                  <a:pt x="12619" y="214610"/>
                </a:lnTo>
                <a:lnTo>
                  <a:pt x="12819" y="214459"/>
                </a:lnTo>
                <a:lnTo>
                  <a:pt x="13189" y="214077"/>
                </a:lnTo>
                <a:lnTo>
                  <a:pt x="13200" y="214027"/>
                </a:lnTo>
                <a:lnTo>
                  <a:pt x="13389" y="213555"/>
                </a:lnTo>
                <a:lnTo>
                  <a:pt x="13597" y="213240"/>
                </a:lnTo>
                <a:lnTo>
                  <a:pt x="13691" y="213097"/>
                </a:lnTo>
                <a:lnTo>
                  <a:pt x="13998" y="212808"/>
                </a:lnTo>
                <a:lnTo>
                  <a:pt x="15147" y="212266"/>
                </a:lnTo>
                <a:lnTo>
                  <a:pt x="16289" y="211784"/>
                </a:lnTo>
                <a:lnTo>
                  <a:pt x="16646" y="211644"/>
                </a:lnTo>
                <a:lnTo>
                  <a:pt x="17550" y="210914"/>
                </a:lnTo>
                <a:lnTo>
                  <a:pt x="18407" y="210346"/>
                </a:lnTo>
                <a:lnTo>
                  <a:pt x="19255" y="209778"/>
                </a:lnTo>
                <a:lnTo>
                  <a:pt x="19790" y="209429"/>
                </a:lnTo>
                <a:lnTo>
                  <a:pt x="20001" y="208793"/>
                </a:lnTo>
                <a:lnTo>
                  <a:pt x="20283" y="208425"/>
                </a:lnTo>
                <a:lnTo>
                  <a:pt x="20577" y="208298"/>
                </a:lnTo>
                <a:lnTo>
                  <a:pt x="20840" y="208127"/>
                </a:lnTo>
                <a:lnTo>
                  <a:pt x="21068" y="207914"/>
                </a:lnTo>
                <a:lnTo>
                  <a:pt x="21364" y="207586"/>
                </a:lnTo>
                <a:lnTo>
                  <a:pt x="21564" y="207268"/>
                </a:lnTo>
                <a:lnTo>
                  <a:pt x="21807" y="206989"/>
                </a:lnTo>
                <a:lnTo>
                  <a:pt x="22072" y="206766"/>
                </a:lnTo>
                <a:lnTo>
                  <a:pt x="22322" y="206134"/>
                </a:lnTo>
                <a:lnTo>
                  <a:pt x="22292" y="205713"/>
                </a:lnTo>
                <a:lnTo>
                  <a:pt x="22506" y="205045"/>
                </a:lnTo>
                <a:lnTo>
                  <a:pt x="22932" y="204586"/>
                </a:lnTo>
                <a:lnTo>
                  <a:pt x="23245" y="204304"/>
                </a:lnTo>
                <a:lnTo>
                  <a:pt x="23572" y="204071"/>
                </a:lnTo>
                <a:lnTo>
                  <a:pt x="23769" y="203841"/>
                </a:lnTo>
                <a:lnTo>
                  <a:pt x="23752" y="203422"/>
                </a:lnTo>
                <a:lnTo>
                  <a:pt x="23653" y="203357"/>
                </a:lnTo>
                <a:lnTo>
                  <a:pt x="23502" y="203034"/>
                </a:lnTo>
                <a:lnTo>
                  <a:pt x="23055" y="202263"/>
                </a:lnTo>
                <a:lnTo>
                  <a:pt x="23004" y="202046"/>
                </a:lnTo>
                <a:lnTo>
                  <a:pt x="22991" y="201861"/>
                </a:lnTo>
                <a:lnTo>
                  <a:pt x="23022" y="201745"/>
                </a:lnTo>
                <a:lnTo>
                  <a:pt x="23298" y="201368"/>
                </a:lnTo>
                <a:lnTo>
                  <a:pt x="23548" y="200982"/>
                </a:lnTo>
                <a:lnTo>
                  <a:pt x="23653" y="200250"/>
                </a:lnTo>
                <a:lnTo>
                  <a:pt x="23587" y="199649"/>
                </a:lnTo>
                <a:lnTo>
                  <a:pt x="23445" y="199077"/>
                </a:lnTo>
                <a:lnTo>
                  <a:pt x="23465" y="198965"/>
                </a:lnTo>
                <a:lnTo>
                  <a:pt x="23554" y="198588"/>
                </a:lnTo>
                <a:lnTo>
                  <a:pt x="23629" y="198341"/>
                </a:lnTo>
                <a:lnTo>
                  <a:pt x="23763" y="198080"/>
                </a:lnTo>
                <a:lnTo>
                  <a:pt x="23934" y="197823"/>
                </a:lnTo>
                <a:lnTo>
                  <a:pt x="24089" y="197564"/>
                </a:lnTo>
                <a:lnTo>
                  <a:pt x="24120" y="197240"/>
                </a:lnTo>
                <a:lnTo>
                  <a:pt x="24127" y="196418"/>
                </a:lnTo>
                <a:lnTo>
                  <a:pt x="24267" y="196122"/>
                </a:lnTo>
                <a:lnTo>
                  <a:pt x="24447" y="195775"/>
                </a:lnTo>
                <a:lnTo>
                  <a:pt x="24850" y="195102"/>
                </a:lnTo>
                <a:lnTo>
                  <a:pt x="24923" y="194820"/>
                </a:lnTo>
                <a:lnTo>
                  <a:pt x="24898" y="194662"/>
                </a:lnTo>
                <a:lnTo>
                  <a:pt x="24870" y="194574"/>
                </a:lnTo>
                <a:lnTo>
                  <a:pt x="24791" y="194454"/>
                </a:lnTo>
                <a:lnTo>
                  <a:pt x="24431" y="193954"/>
                </a:lnTo>
                <a:lnTo>
                  <a:pt x="24296" y="193713"/>
                </a:lnTo>
                <a:lnTo>
                  <a:pt x="24190" y="193471"/>
                </a:lnTo>
                <a:lnTo>
                  <a:pt x="24089" y="193156"/>
                </a:lnTo>
                <a:lnTo>
                  <a:pt x="23890" y="192220"/>
                </a:lnTo>
                <a:lnTo>
                  <a:pt x="23820" y="191702"/>
                </a:lnTo>
                <a:lnTo>
                  <a:pt x="23936" y="191174"/>
                </a:lnTo>
                <a:lnTo>
                  <a:pt x="24087" y="190753"/>
                </a:lnTo>
                <a:lnTo>
                  <a:pt x="23975" y="190332"/>
                </a:lnTo>
                <a:lnTo>
                  <a:pt x="23590" y="189201"/>
                </a:lnTo>
                <a:lnTo>
                  <a:pt x="23305" y="188563"/>
                </a:lnTo>
                <a:lnTo>
                  <a:pt x="22899" y="187835"/>
                </a:lnTo>
                <a:lnTo>
                  <a:pt x="22640" y="187429"/>
                </a:lnTo>
                <a:lnTo>
                  <a:pt x="22419" y="187208"/>
                </a:lnTo>
                <a:lnTo>
                  <a:pt x="22092" y="186892"/>
                </a:lnTo>
                <a:lnTo>
                  <a:pt x="22022" y="186789"/>
                </a:lnTo>
                <a:lnTo>
                  <a:pt x="21998" y="186660"/>
                </a:lnTo>
                <a:lnTo>
                  <a:pt x="21993" y="186502"/>
                </a:lnTo>
                <a:lnTo>
                  <a:pt x="22090" y="186263"/>
                </a:lnTo>
                <a:lnTo>
                  <a:pt x="22208" y="186033"/>
                </a:lnTo>
                <a:lnTo>
                  <a:pt x="22357" y="185840"/>
                </a:lnTo>
                <a:lnTo>
                  <a:pt x="23103" y="185055"/>
                </a:lnTo>
                <a:lnTo>
                  <a:pt x="23177" y="184976"/>
                </a:lnTo>
                <a:lnTo>
                  <a:pt x="23263" y="184884"/>
                </a:lnTo>
                <a:lnTo>
                  <a:pt x="23377" y="184755"/>
                </a:lnTo>
                <a:lnTo>
                  <a:pt x="23715" y="184202"/>
                </a:lnTo>
                <a:lnTo>
                  <a:pt x="24068" y="183816"/>
                </a:lnTo>
                <a:lnTo>
                  <a:pt x="24280" y="183194"/>
                </a:lnTo>
                <a:lnTo>
                  <a:pt x="24368" y="182994"/>
                </a:lnTo>
                <a:lnTo>
                  <a:pt x="24758" y="182330"/>
                </a:lnTo>
                <a:lnTo>
                  <a:pt x="25504" y="181069"/>
                </a:lnTo>
                <a:lnTo>
                  <a:pt x="25574" y="180642"/>
                </a:lnTo>
                <a:lnTo>
                  <a:pt x="25628" y="180304"/>
                </a:lnTo>
                <a:lnTo>
                  <a:pt x="25637" y="180241"/>
                </a:lnTo>
                <a:lnTo>
                  <a:pt x="25944" y="179432"/>
                </a:lnTo>
                <a:lnTo>
                  <a:pt x="26087" y="179035"/>
                </a:lnTo>
                <a:lnTo>
                  <a:pt x="26411" y="178656"/>
                </a:lnTo>
                <a:lnTo>
                  <a:pt x="26694" y="178480"/>
                </a:lnTo>
                <a:lnTo>
                  <a:pt x="26834" y="178392"/>
                </a:lnTo>
                <a:lnTo>
                  <a:pt x="26957" y="178316"/>
                </a:lnTo>
                <a:lnTo>
                  <a:pt x="27547" y="177950"/>
                </a:lnTo>
                <a:lnTo>
                  <a:pt x="28695" y="177075"/>
                </a:lnTo>
                <a:lnTo>
                  <a:pt x="29261" y="175481"/>
                </a:lnTo>
                <a:lnTo>
                  <a:pt x="29421" y="175203"/>
                </a:lnTo>
                <a:lnTo>
                  <a:pt x="29535" y="175073"/>
                </a:lnTo>
                <a:lnTo>
                  <a:pt x="29814" y="174723"/>
                </a:lnTo>
                <a:lnTo>
                  <a:pt x="29899" y="174609"/>
                </a:lnTo>
                <a:lnTo>
                  <a:pt x="30160" y="174102"/>
                </a:lnTo>
                <a:lnTo>
                  <a:pt x="30278" y="173732"/>
                </a:lnTo>
                <a:lnTo>
                  <a:pt x="30504" y="172785"/>
                </a:lnTo>
                <a:lnTo>
                  <a:pt x="30623" y="172480"/>
                </a:lnTo>
                <a:lnTo>
                  <a:pt x="30754" y="172361"/>
                </a:lnTo>
                <a:lnTo>
                  <a:pt x="31223" y="172048"/>
                </a:lnTo>
                <a:lnTo>
                  <a:pt x="31504" y="171778"/>
                </a:lnTo>
                <a:lnTo>
                  <a:pt x="31537" y="171228"/>
                </a:lnTo>
                <a:lnTo>
                  <a:pt x="31475" y="170803"/>
                </a:lnTo>
                <a:lnTo>
                  <a:pt x="31596" y="170428"/>
                </a:lnTo>
                <a:lnTo>
                  <a:pt x="31741" y="170222"/>
                </a:lnTo>
                <a:lnTo>
                  <a:pt x="31785" y="170140"/>
                </a:lnTo>
                <a:lnTo>
                  <a:pt x="31960" y="170048"/>
                </a:lnTo>
                <a:lnTo>
                  <a:pt x="32591" y="169901"/>
                </a:lnTo>
                <a:lnTo>
                  <a:pt x="33527" y="169897"/>
                </a:lnTo>
                <a:lnTo>
                  <a:pt x="33913" y="169989"/>
                </a:lnTo>
                <a:lnTo>
                  <a:pt x="34255" y="170191"/>
                </a:lnTo>
                <a:lnTo>
                  <a:pt x="34402" y="170331"/>
                </a:lnTo>
                <a:lnTo>
                  <a:pt x="34439" y="170169"/>
                </a:lnTo>
                <a:lnTo>
                  <a:pt x="34288" y="169722"/>
                </a:lnTo>
                <a:lnTo>
                  <a:pt x="34198" y="169213"/>
                </a:lnTo>
                <a:lnTo>
                  <a:pt x="34115" y="168604"/>
                </a:lnTo>
                <a:lnTo>
                  <a:pt x="34051" y="168135"/>
                </a:lnTo>
                <a:lnTo>
                  <a:pt x="34027" y="167961"/>
                </a:lnTo>
                <a:lnTo>
                  <a:pt x="34018" y="167896"/>
                </a:lnTo>
                <a:lnTo>
                  <a:pt x="33843" y="166819"/>
                </a:lnTo>
                <a:lnTo>
                  <a:pt x="33707" y="166571"/>
                </a:lnTo>
                <a:lnTo>
                  <a:pt x="33398" y="165164"/>
                </a:lnTo>
                <a:lnTo>
                  <a:pt x="33446" y="165118"/>
                </a:lnTo>
                <a:lnTo>
                  <a:pt x="33455" y="165109"/>
                </a:lnTo>
                <a:lnTo>
                  <a:pt x="33536" y="165043"/>
                </a:lnTo>
                <a:lnTo>
                  <a:pt x="33540" y="165039"/>
                </a:lnTo>
                <a:lnTo>
                  <a:pt x="33604" y="164988"/>
                </a:lnTo>
                <a:lnTo>
                  <a:pt x="33635" y="164962"/>
                </a:lnTo>
                <a:lnTo>
                  <a:pt x="33729" y="164881"/>
                </a:lnTo>
                <a:lnTo>
                  <a:pt x="34431" y="164278"/>
                </a:lnTo>
                <a:lnTo>
                  <a:pt x="34560" y="164182"/>
                </a:lnTo>
                <a:lnTo>
                  <a:pt x="34593" y="164175"/>
                </a:lnTo>
                <a:lnTo>
                  <a:pt x="34733" y="164028"/>
                </a:lnTo>
                <a:lnTo>
                  <a:pt x="35908" y="162754"/>
                </a:lnTo>
                <a:lnTo>
                  <a:pt x="36908" y="159286"/>
                </a:lnTo>
                <a:lnTo>
                  <a:pt x="36417" y="158168"/>
                </a:lnTo>
                <a:lnTo>
                  <a:pt x="36288" y="157863"/>
                </a:lnTo>
                <a:lnTo>
                  <a:pt x="36178" y="157712"/>
                </a:lnTo>
                <a:lnTo>
                  <a:pt x="35948" y="157377"/>
                </a:lnTo>
                <a:lnTo>
                  <a:pt x="35906" y="157291"/>
                </a:lnTo>
                <a:lnTo>
                  <a:pt x="35858" y="157192"/>
                </a:lnTo>
                <a:lnTo>
                  <a:pt x="35509" y="156462"/>
                </a:lnTo>
                <a:lnTo>
                  <a:pt x="34981" y="155314"/>
                </a:lnTo>
                <a:lnTo>
                  <a:pt x="34909" y="155099"/>
                </a:lnTo>
                <a:lnTo>
                  <a:pt x="34499" y="153889"/>
                </a:lnTo>
                <a:lnTo>
                  <a:pt x="34841" y="152707"/>
                </a:lnTo>
                <a:lnTo>
                  <a:pt x="35244" y="152067"/>
                </a:lnTo>
                <a:lnTo>
                  <a:pt x="35963" y="151370"/>
                </a:lnTo>
                <a:lnTo>
                  <a:pt x="36013" y="151321"/>
                </a:lnTo>
                <a:lnTo>
                  <a:pt x="36248" y="151335"/>
                </a:lnTo>
                <a:lnTo>
                  <a:pt x="37568" y="150363"/>
                </a:lnTo>
                <a:lnTo>
                  <a:pt x="37627" y="150273"/>
                </a:lnTo>
                <a:lnTo>
                  <a:pt x="37717" y="150140"/>
                </a:lnTo>
                <a:lnTo>
                  <a:pt x="37557" y="149986"/>
                </a:lnTo>
                <a:lnTo>
                  <a:pt x="37717" y="149533"/>
                </a:lnTo>
                <a:lnTo>
                  <a:pt x="37831" y="149193"/>
                </a:lnTo>
                <a:lnTo>
                  <a:pt x="37809" y="148761"/>
                </a:lnTo>
                <a:lnTo>
                  <a:pt x="37807" y="148693"/>
                </a:lnTo>
                <a:lnTo>
                  <a:pt x="37787" y="148360"/>
                </a:lnTo>
                <a:lnTo>
                  <a:pt x="37542" y="147432"/>
                </a:lnTo>
                <a:lnTo>
                  <a:pt x="37404" y="146981"/>
                </a:lnTo>
                <a:lnTo>
                  <a:pt x="37515" y="145898"/>
                </a:lnTo>
                <a:lnTo>
                  <a:pt x="37496" y="145760"/>
                </a:lnTo>
                <a:lnTo>
                  <a:pt x="37382" y="145183"/>
                </a:lnTo>
                <a:lnTo>
                  <a:pt x="37292" y="144641"/>
                </a:lnTo>
                <a:lnTo>
                  <a:pt x="37270" y="144505"/>
                </a:lnTo>
                <a:lnTo>
                  <a:pt x="37270" y="144477"/>
                </a:lnTo>
                <a:lnTo>
                  <a:pt x="37270" y="144431"/>
                </a:lnTo>
                <a:lnTo>
                  <a:pt x="37268" y="144117"/>
                </a:lnTo>
                <a:lnTo>
                  <a:pt x="37268" y="143964"/>
                </a:lnTo>
                <a:lnTo>
                  <a:pt x="37268" y="143650"/>
                </a:lnTo>
                <a:lnTo>
                  <a:pt x="37908" y="142942"/>
                </a:lnTo>
                <a:lnTo>
                  <a:pt x="38405" y="142403"/>
                </a:lnTo>
                <a:lnTo>
                  <a:pt x="39076" y="141664"/>
                </a:lnTo>
                <a:lnTo>
                  <a:pt x="39252" y="141322"/>
                </a:lnTo>
                <a:lnTo>
                  <a:pt x="39473" y="141026"/>
                </a:lnTo>
                <a:lnTo>
                  <a:pt x="39743" y="140776"/>
                </a:lnTo>
                <a:lnTo>
                  <a:pt x="40148" y="140125"/>
                </a:lnTo>
                <a:lnTo>
                  <a:pt x="40264" y="140119"/>
                </a:lnTo>
                <a:lnTo>
                  <a:pt x="41299" y="140090"/>
                </a:lnTo>
                <a:lnTo>
                  <a:pt x="43551" y="140086"/>
                </a:lnTo>
                <a:lnTo>
                  <a:pt x="44246" y="141101"/>
                </a:lnTo>
                <a:lnTo>
                  <a:pt x="44419" y="141425"/>
                </a:lnTo>
                <a:lnTo>
                  <a:pt x="45370" y="141382"/>
                </a:lnTo>
                <a:lnTo>
                  <a:pt x="45546" y="141309"/>
                </a:lnTo>
                <a:lnTo>
                  <a:pt x="45491" y="141184"/>
                </a:lnTo>
                <a:lnTo>
                  <a:pt x="45302" y="140752"/>
                </a:lnTo>
                <a:lnTo>
                  <a:pt x="45182" y="140476"/>
                </a:lnTo>
                <a:lnTo>
                  <a:pt x="45138" y="140382"/>
                </a:lnTo>
                <a:lnTo>
                  <a:pt x="45235" y="140364"/>
                </a:lnTo>
                <a:lnTo>
                  <a:pt x="45368" y="140331"/>
                </a:lnTo>
                <a:lnTo>
                  <a:pt x="45294" y="140174"/>
                </a:lnTo>
                <a:lnTo>
                  <a:pt x="45256" y="140101"/>
                </a:lnTo>
                <a:lnTo>
                  <a:pt x="44993" y="139652"/>
                </a:lnTo>
                <a:lnTo>
                  <a:pt x="44899" y="139525"/>
                </a:lnTo>
                <a:lnTo>
                  <a:pt x="44570" y="139123"/>
                </a:lnTo>
                <a:lnTo>
                  <a:pt x="44629" y="139086"/>
                </a:lnTo>
                <a:lnTo>
                  <a:pt x="44634" y="139027"/>
                </a:lnTo>
                <a:lnTo>
                  <a:pt x="44636" y="138944"/>
                </a:lnTo>
                <a:lnTo>
                  <a:pt x="44671" y="138284"/>
                </a:lnTo>
                <a:lnTo>
                  <a:pt x="44733" y="138233"/>
                </a:lnTo>
                <a:lnTo>
                  <a:pt x="44735" y="137970"/>
                </a:lnTo>
                <a:lnTo>
                  <a:pt x="44526" y="137264"/>
                </a:lnTo>
                <a:lnTo>
                  <a:pt x="44498" y="137196"/>
                </a:lnTo>
                <a:lnTo>
                  <a:pt x="44342" y="136920"/>
                </a:lnTo>
                <a:lnTo>
                  <a:pt x="44255" y="136738"/>
                </a:lnTo>
                <a:lnTo>
                  <a:pt x="44116" y="136398"/>
                </a:lnTo>
                <a:lnTo>
                  <a:pt x="43930" y="136129"/>
                </a:lnTo>
                <a:lnTo>
                  <a:pt x="43647" y="135791"/>
                </a:lnTo>
                <a:lnTo>
                  <a:pt x="43478" y="135600"/>
                </a:lnTo>
                <a:lnTo>
                  <a:pt x="43639" y="135383"/>
                </a:lnTo>
                <a:lnTo>
                  <a:pt x="44763" y="135103"/>
                </a:lnTo>
                <a:lnTo>
                  <a:pt x="45053" y="134914"/>
                </a:lnTo>
                <a:lnTo>
                  <a:pt x="45068" y="134596"/>
                </a:lnTo>
                <a:lnTo>
                  <a:pt x="45088" y="134197"/>
                </a:lnTo>
                <a:lnTo>
                  <a:pt x="45022" y="133426"/>
                </a:lnTo>
                <a:lnTo>
                  <a:pt x="44781" y="132474"/>
                </a:lnTo>
                <a:lnTo>
                  <a:pt x="45039" y="131479"/>
                </a:lnTo>
                <a:lnTo>
                  <a:pt x="44969" y="130490"/>
                </a:lnTo>
                <a:lnTo>
                  <a:pt x="44991" y="130459"/>
                </a:lnTo>
                <a:lnTo>
                  <a:pt x="45182" y="130200"/>
                </a:lnTo>
                <a:lnTo>
                  <a:pt x="45653" y="129896"/>
                </a:lnTo>
                <a:lnTo>
                  <a:pt x="45809" y="129786"/>
                </a:lnTo>
                <a:lnTo>
                  <a:pt x="46092" y="128887"/>
                </a:lnTo>
                <a:lnTo>
                  <a:pt x="46103" y="128480"/>
                </a:lnTo>
                <a:lnTo>
                  <a:pt x="46118" y="127899"/>
                </a:lnTo>
                <a:lnTo>
                  <a:pt x="46144" y="127754"/>
                </a:lnTo>
                <a:lnTo>
                  <a:pt x="45750" y="127265"/>
                </a:lnTo>
                <a:lnTo>
                  <a:pt x="45324" y="127302"/>
                </a:lnTo>
                <a:lnTo>
                  <a:pt x="44972" y="127155"/>
                </a:lnTo>
                <a:lnTo>
                  <a:pt x="44985" y="127105"/>
                </a:lnTo>
                <a:lnTo>
                  <a:pt x="45982" y="127138"/>
                </a:lnTo>
                <a:lnTo>
                  <a:pt x="46879" y="127193"/>
                </a:lnTo>
                <a:lnTo>
                  <a:pt x="47258" y="126941"/>
                </a:lnTo>
                <a:lnTo>
                  <a:pt x="47870" y="126219"/>
                </a:lnTo>
                <a:lnTo>
                  <a:pt x="48234" y="125307"/>
                </a:lnTo>
                <a:lnTo>
                  <a:pt x="48301" y="124174"/>
                </a:lnTo>
                <a:lnTo>
                  <a:pt x="47889" y="122911"/>
                </a:lnTo>
                <a:lnTo>
                  <a:pt x="46911" y="120502"/>
                </a:lnTo>
                <a:lnTo>
                  <a:pt x="46791" y="119528"/>
                </a:lnTo>
                <a:lnTo>
                  <a:pt x="47155" y="118928"/>
                </a:lnTo>
                <a:lnTo>
                  <a:pt x="47637" y="118588"/>
                </a:lnTo>
                <a:lnTo>
                  <a:pt x="48249" y="118467"/>
                </a:lnTo>
                <a:lnTo>
                  <a:pt x="49023" y="118542"/>
                </a:lnTo>
                <a:lnTo>
                  <a:pt x="50176" y="119004"/>
                </a:lnTo>
                <a:lnTo>
                  <a:pt x="50606" y="119375"/>
                </a:lnTo>
                <a:lnTo>
                  <a:pt x="51649" y="120039"/>
                </a:lnTo>
                <a:lnTo>
                  <a:pt x="52671" y="120144"/>
                </a:lnTo>
                <a:lnTo>
                  <a:pt x="54151" y="119877"/>
                </a:lnTo>
                <a:lnTo>
                  <a:pt x="54591" y="119419"/>
                </a:lnTo>
                <a:lnTo>
                  <a:pt x="55050" y="118412"/>
                </a:lnTo>
                <a:lnTo>
                  <a:pt x="54964" y="117818"/>
                </a:lnTo>
                <a:lnTo>
                  <a:pt x="54618" y="117299"/>
                </a:lnTo>
                <a:lnTo>
                  <a:pt x="53795" y="116463"/>
                </a:lnTo>
                <a:lnTo>
                  <a:pt x="53480" y="115972"/>
                </a:lnTo>
                <a:lnTo>
                  <a:pt x="53098" y="114835"/>
                </a:lnTo>
                <a:lnTo>
                  <a:pt x="53004" y="114433"/>
                </a:lnTo>
                <a:lnTo>
                  <a:pt x="52548" y="113591"/>
                </a:lnTo>
                <a:lnTo>
                  <a:pt x="52090" y="112690"/>
                </a:lnTo>
                <a:lnTo>
                  <a:pt x="51842" y="112460"/>
                </a:lnTo>
                <a:lnTo>
                  <a:pt x="49856" y="111579"/>
                </a:lnTo>
                <a:lnTo>
                  <a:pt x="48766" y="111412"/>
                </a:lnTo>
                <a:lnTo>
                  <a:pt x="48060" y="111224"/>
                </a:lnTo>
                <a:lnTo>
                  <a:pt x="47633" y="110921"/>
                </a:lnTo>
                <a:lnTo>
                  <a:pt x="47212" y="110592"/>
                </a:lnTo>
                <a:lnTo>
                  <a:pt x="46811" y="110307"/>
                </a:lnTo>
                <a:lnTo>
                  <a:pt x="46300" y="110014"/>
                </a:lnTo>
                <a:lnTo>
                  <a:pt x="45877" y="109731"/>
                </a:lnTo>
                <a:lnTo>
                  <a:pt x="43899" y="108049"/>
                </a:lnTo>
                <a:lnTo>
                  <a:pt x="43847" y="107994"/>
                </a:lnTo>
                <a:lnTo>
                  <a:pt x="44070" y="107848"/>
                </a:lnTo>
                <a:lnTo>
                  <a:pt x="44616" y="107694"/>
                </a:lnTo>
                <a:lnTo>
                  <a:pt x="45259" y="107670"/>
                </a:lnTo>
                <a:lnTo>
                  <a:pt x="45309" y="107258"/>
                </a:lnTo>
                <a:lnTo>
                  <a:pt x="45815" y="106782"/>
                </a:lnTo>
                <a:lnTo>
                  <a:pt x="45818" y="106780"/>
                </a:lnTo>
                <a:lnTo>
                  <a:pt x="46302" y="106287"/>
                </a:lnTo>
                <a:lnTo>
                  <a:pt x="46541" y="102902"/>
                </a:lnTo>
                <a:lnTo>
                  <a:pt x="46870" y="99723"/>
                </a:lnTo>
                <a:lnTo>
                  <a:pt x="46870" y="99714"/>
                </a:lnTo>
                <a:lnTo>
                  <a:pt x="46898" y="99444"/>
                </a:lnTo>
                <a:lnTo>
                  <a:pt x="46940" y="99383"/>
                </a:lnTo>
                <a:lnTo>
                  <a:pt x="48483" y="95783"/>
                </a:lnTo>
                <a:lnTo>
                  <a:pt x="48527" y="95682"/>
                </a:lnTo>
                <a:lnTo>
                  <a:pt x="49036" y="94573"/>
                </a:lnTo>
                <a:lnTo>
                  <a:pt x="49588" y="93409"/>
                </a:lnTo>
                <a:lnTo>
                  <a:pt x="49801" y="92977"/>
                </a:lnTo>
                <a:lnTo>
                  <a:pt x="50360" y="91824"/>
                </a:lnTo>
                <a:lnTo>
                  <a:pt x="50584" y="91365"/>
                </a:lnTo>
                <a:lnTo>
                  <a:pt x="50630" y="91273"/>
                </a:lnTo>
                <a:lnTo>
                  <a:pt x="50889" y="90745"/>
                </a:lnTo>
                <a:lnTo>
                  <a:pt x="50917" y="90686"/>
                </a:lnTo>
                <a:lnTo>
                  <a:pt x="51139" y="90237"/>
                </a:lnTo>
                <a:lnTo>
                  <a:pt x="51518" y="89467"/>
                </a:lnTo>
                <a:lnTo>
                  <a:pt x="51603" y="89292"/>
                </a:lnTo>
                <a:lnTo>
                  <a:pt x="51715" y="89061"/>
                </a:lnTo>
                <a:lnTo>
                  <a:pt x="51792" y="88904"/>
                </a:lnTo>
                <a:lnTo>
                  <a:pt x="51844" y="88798"/>
                </a:lnTo>
                <a:lnTo>
                  <a:pt x="51917" y="88649"/>
                </a:lnTo>
                <a:lnTo>
                  <a:pt x="51958" y="88566"/>
                </a:lnTo>
                <a:lnTo>
                  <a:pt x="52011" y="88456"/>
                </a:lnTo>
                <a:lnTo>
                  <a:pt x="52068" y="88340"/>
                </a:lnTo>
                <a:lnTo>
                  <a:pt x="52107" y="88261"/>
                </a:lnTo>
                <a:lnTo>
                  <a:pt x="52193" y="88086"/>
                </a:lnTo>
                <a:lnTo>
                  <a:pt x="52311" y="87842"/>
                </a:lnTo>
                <a:lnTo>
                  <a:pt x="52381" y="87702"/>
                </a:lnTo>
                <a:lnTo>
                  <a:pt x="52443" y="87579"/>
                </a:lnTo>
                <a:lnTo>
                  <a:pt x="52520" y="87422"/>
                </a:lnTo>
                <a:lnTo>
                  <a:pt x="52616" y="87226"/>
                </a:lnTo>
                <a:lnTo>
                  <a:pt x="53581" y="85229"/>
                </a:lnTo>
                <a:lnTo>
                  <a:pt x="55747" y="80785"/>
                </a:lnTo>
                <a:lnTo>
                  <a:pt x="57211" y="77848"/>
                </a:lnTo>
                <a:lnTo>
                  <a:pt x="58634" y="74943"/>
                </a:lnTo>
                <a:lnTo>
                  <a:pt x="60309" y="71507"/>
                </a:lnTo>
                <a:lnTo>
                  <a:pt x="61227" y="69635"/>
                </a:lnTo>
                <a:lnTo>
                  <a:pt x="64599" y="62773"/>
                </a:lnTo>
                <a:lnTo>
                  <a:pt x="66908" y="58066"/>
                </a:lnTo>
                <a:lnTo>
                  <a:pt x="73097" y="45587"/>
                </a:lnTo>
                <a:lnTo>
                  <a:pt x="74835" y="42023"/>
                </a:lnTo>
                <a:lnTo>
                  <a:pt x="78402" y="34691"/>
                </a:lnTo>
                <a:lnTo>
                  <a:pt x="80660" y="30024"/>
                </a:lnTo>
                <a:lnTo>
                  <a:pt x="82278" y="26700"/>
                </a:lnTo>
                <a:lnTo>
                  <a:pt x="82081" y="25672"/>
                </a:lnTo>
                <a:lnTo>
                  <a:pt x="81871" y="24795"/>
                </a:lnTo>
                <a:lnTo>
                  <a:pt x="81612" y="24453"/>
                </a:lnTo>
                <a:lnTo>
                  <a:pt x="81428" y="24210"/>
                </a:lnTo>
                <a:lnTo>
                  <a:pt x="81149" y="23850"/>
                </a:lnTo>
                <a:lnTo>
                  <a:pt x="80575" y="22314"/>
                </a:lnTo>
                <a:lnTo>
                  <a:pt x="80371" y="21763"/>
                </a:lnTo>
                <a:lnTo>
                  <a:pt x="79935" y="19260"/>
                </a:lnTo>
                <a:lnTo>
                  <a:pt x="79924" y="18854"/>
                </a:lnTo>
                <a:lnTo>
                  <a:pt x="79911" y="17006"/>
                </a:lnTo>
                <a:lnTo>
                  <a:pt x="79906" y="16554"/>
                </a:lnTo>
                <a:lnTo>
                  <a:pt x="80608" y="15798"/>
                </a:lnTo>
                <a:lnTo>
                  <a:pt x="80891" y="15758"/>
                </a:lnTo>
                <a:lnTo>
                  <a:pt x="81325" y="15357"/>
                </a:lnTo>
                <a:lnTo>
                  <a:pt x="81708" y="15278"/>
                </a:lnTo>
                <a:lnTo>
                  <a:pt x="82386" y="14504"/>
                </a:lnTo>
                <a:lnTo>
                  <a:pt x="82884" y="13689"/>
                </a:lnTo>
                <a:lnTo>
                  <a:pt x="83131" y="13174"/>
                </a:lnTo>
                <a:lnTo>
                  <a:pt x="83386" y="12913"/>
                </a:lnTo>
                <a:lnTo>
                  <a:pt x="83587" y="13055"/>
                </a:lnTo>
                <a:lnTo>
                  <a:pt x="84059" y="13259"/>
                </a:lnTo>
                <a:lnTo>
                  <a:pt x="84269" y="13461"/>
                </a:lnTo>
                <a:lnTo>
                  <a:pt x="84438" y="13785"/>
                </a:lnTo>
                <a:lnTo>
                  <a:pt x="84690" y="13948"/>
                </a:lnTo>
                <a:lnTo>
                  <a:pt x="85295" y="13566"/>
                </a:lnTo>
                <a:lnTo>
                  <a:pt x="85913" y="12672"/>
                </a:lnTo>
                <a:lnTo>
                  <a:pt x="86477" y="12693"/>
                </a:lnTo>
                <a:lnTo>
                  <a:pt x="87042" y="12779"/>
                </a:lnTo>
                <a:lnTo>
                  <a:pt x="87650" y="12470"/>
                </a:lnTo>
                <a:lnTo>
                  <a:pt x="87766" y="12284"/>
                </a:lnTo>
                <a:lnTo>
                  <a:pt x="87935" y="11771"/>
                </a:lnTo>
                <a:lnTo>
                  <a:pt x="88038" y="11380"/>
                </a:lnTo>
                <a:lnTo>
                  <a:pt x="88255" y="11128"/>
                </a:lnTo>
                <a:lnTo>
                  <a:pt x="88610" y="11045"/>
                </a:lnTo>
                <a:lnTo>
                  <a:pt x="88994" y="10850"/>
                </a:lnTo>
                <a:lnTo>
                  <a:pt x="89211" y="10541"/>
                </a:lnTo>
                <a:lnTo>
                  <a:pt x="89667" y="9896"/>
                </a:lnTo>
                <a:lnTo>
                  <a:pt x="89684" y="9872"/>
                </a:lnTo>
                <a:lnTo>
                  <a:pt x="90197" y="9324"/>
                </a:lnTo>
                <a:lnTo>
                  <a:pt x="90359" y="9151"/>
                </a:lnTo>
                <a:lnTo>
                  <a:pt x="90623" y="9059"/>
                </a:lnTo>
                <a:lnTo>
                  <a:pt x="91230" y="8846"/>
                </a:lnTo>
                <a:lnTo>
                  <a:pt x="91289" y="8796"/>
                </a:lnTo>
                <a:lnTo>
                  <a:pt x="91640" y="8495"/>
                </a:lnTo>
                <a:lnTo>
                  <a:pt x="91973" y="8329"/>
                </a:lnTo>
                <a:lnTo>
                  <a:pt x="92034" y="8298"/>
                </a:lnTo>
                <a:lnTo>
                  <a:pt x="92240" y="7820"/>
                </a:lnTo>
                <a:lnTo>
                  <a:pt x="92619" y="7265"/>
                </a:lnTo>
                <a:lnTo>
                  <a:pt x="92633" y="7013"/>
                </a:lnTo>
                <a:lnTo>
                  <a:pt x="92918" y="6827"/>
                </a:lnTo>
                <a:lnTo>
                  <a:pt x="93027" y="6844"/>
                </a:lnTo>
                <a:lnTo>
                  <a:pt x="93341" y="6893"/>
                </a:lnTo>
                <a:lnTo>
                  <a:pt x="93593" y="5902"/>
                </a:lnTo>
                <a:lnTo>
                  <a:pt x="94200" y="5257"/>
                </a:lnTo>
                <a:lnTo>
                  <a:pt x="94588" y="4847"/>
                </a:lnTo>
                <a:lnTo>
                  <a:pt x="94667" y="4764"/>
                </a:lnTo>
                <a:lnTo>
                  <a:pt x="94854" y="4611"/>
                </a:lnTo>
                <a:lnTo>
                  <a:pt x="95215" y="4312"/>
                </a:lnTo>
                <a:lnTo>
                  <a:pt x="95566" y="4023"/>
                </a:lnTo>
                <a:lnTo>
                  <a:pt x="96101" y="3455"/>
                </a:lnTo>
                <a:lnTo>
                  <a:pt x="96476" y="3249"/>
                </a:lnTo>
                <a:lnTo>
                  <a:pt x="96555" y="3207"/>
                </a:lnTo>
                <a:lnTo>
                  <a:pt x="97136" y="2633"/>
                </a:lnTo>
                <a:lnTo>
                  <a:pt x="97546" y="2365"/>
                </a:lnTo>
                <a:lnTo>
                  <a:pt x="97798" y="2197"/>
                </a:lnTo>
                <a:lnTo>
                  <a:pt x="98532" y="2359"/>
                </a:lnTo>
                <a:lnTo>
                  <a:pt x="98662" y="2387"/>
                </a:lnTo>
                <a:lnTo>
                  <a:pt x="98802" y="2488"/>
                </a:lnTo>
                <a:lnTo>
                  <a:pt x="98949" y="2993"/>
                </a:lnTo>
                <a:lnTo>
                  <a:pt x="99118" y="3332"/>
                </a:lnTo>
                <a:lnTo>
                  <a:pt x="99196" y="3396"/>
                </a:lnTo>
                <a:lnTo>
                  <a:pt x="99876" y="3953"/>
                </a:lnTo>
                <a:lnTo>
                  <a:pt x="100194" y="4003"/>
                </a:lnTo>
                <a:lnTo>
                  <a:pt x="100591" y="4067"/>
                </a:lnTo>
                <a:lnTo>
                  <a:pt x="100747" y="4034"/>
                </a:lnTo>
                <a:lnTo>
                  <a:pt x="101196" y="3937"/>
                </a:lnTo>
                <a:lnTo>
                  <a:pt x="101711" y="3828"/>
                </a:lnTo>
                <a:lnTo>
                  <a:pt x="101926" y="3501"/>
                </a:lnTo>
                <a:lnTo>
                  <a:pt x="102200" y="3492"/>
                </a:lnTo>
                <a:lnTo>
                  <a:pt x="102266" y="3508"/>
                </a:lnTo>
                <a:lnTo>
                  <a:pt x="102823" y="3633"/>
                </a:lnTo>
                <a:lnTo>
                  <a:pt x="103169" y="3510"/>
                </a:lnTo>
                <a:lnTo>
                  <a:pt x="103492" y="3510"/>
                </a:lnTo>
                <a:lnTo>
                  <a:pt x="103827" y="3433"/>
                </a:lnTo>
                <a:lnTo>
                  <a:pt x="104384" y="3387"/>
                </a:lnTo>
                <a:lnTo>
                  <a:pt x="104993" y="3113"/>
                </a:lnTo>
                <a:lnTo>
                  <a:pt x="105342" y="2756"/>
                </a:lnTo>
                <a:lnTo>
                  <a:pt x="105624" y="2466"/>
                </a:lnTo>
                <a:lnTo>
                  <a:pt x="106258" y="1570"/>
                </a:lnTo>
                <a:lnTo>
                  <a:pt x="106387" y="1460"/>
                </a:lnTo>
                <a:lnTo>
                  <a:pt x="106736" y="1171"/>
                </a:lnTo>
                <a:lnTo>
                  <a:pt x="106973" y="864"/>
                </a:lnTo>
                <a:lnTo>
                  <a:pt x="107039" y="802"/>
                </a:lnTo>
                <a:lnTo>
                  <a:pt x="107310" y="548"/>
                </a:lnTo>
                <a:lnTo>
                  <a:pt x="108231" y="0"/>
                </a:lnTo>
                <a:lnTo>
                  <a:pt x="109062" y="517"/>
                </a:lnTo>
                <a:lnTo>
                  <a:pt x="109632" y="774"/>
                </a:lnTo>
                <a:lnTo>
                  <a:pt x="109786" y="844"/>
                </a:lnTo>
                <a:lnTo>
                  <a:pt x="110866" y="1565"/>
                </a:lnTo>
                <a:lnTo>
                  <a:pt x="111204" y="1484"/>
                </a:lnTo>
                <a:lnTo>
                  <a:pt x="111629" y="1603"/>
                </a:lnTo>
                <a:lnTo>
                  <a:pt x="111859" y="1677"/>
                </a:lnTo>
                <a:lnTo>
                  <a:pt x="112465" y="2116"/>
                </a:lnTo>
                <a:lnTo>
                  <a:pt x="112984" y="2811"/>
                </a:lnTo>
                <a:lnTo>
                  <a:pt x="113523" y="2905"/>
                </a:lnTo>
                <a:lnTo>
                  <a:pt x="114001" y="2995"/>
                </a:lnTo>
                <a:lnTo>
                  <a:pt x="114405" y="2999"/>
                </a:lnTo>
                <a:lnTo>
                  <a:pt x="115733" y="2569"/>
                </a:lnTo>
                <a:lnTo>
                  <a:pt x="116624" y="2648"/>
                </a:lnTo>
                <a:lnTo>
                  <a:pt x="117069" y="2690"/>
                </a:lnTo>
                <a:lnTo>
                  <a:pt x="117724" y="2692"/>
                </a:lnTo>
                <a:lnTo>
                  <a:pt x="118189" y="2765"/>
                </a:lnTo>
                <a:lnTo>
                  <a:pt x="118274" y="2762"/>
                </a:lnTo>
                <a:lnTo>
                  <a:pt x="118651" y="2756"/>
                </a:lnTo>
                <a:lnTo>
                  <a:pt x="119256" y="2870"/>
                </a:lnTo>
                <a:lnTo>
                  <a:pt x="119820" y="3185"/>
                </a:lnTo>
                <a:lnTo>
                  <a:pt x="120061" y="3389"/>
                </a:lnTo>
                <a:lnTo>
                  <a:pt x="120320" y="3916"/>
                </a:lnTo>
                <a:lnTo>
                  <a:pt x="120572" y="4856"/>
                </a:lnTo>
                <a:lnTo>
                  <a:pt x="120780" y="5139"/>
                </a:lnTo>
                <a:lnTo>
                  <a:pt x="121122" y="5371"/>
                </a:lnTo>
                <a:lnTo>
                  <a:pt x="121653" y="5899"/>
                </a:lnTo>
                <a:lnTo>
                  <a:pt x="122769" y="7013"/>
                </a:lnTo>
                <a:lnTo>
                  <a:pt x="124553" y="8793"/>
                </a:lnTo>
                <a:lnTo>
                  <a:pt x="125064" y="9311"/>
                </a:lnTo>
                <a:lnTo>
                  <a:pt x="125805" y="10221"/>
                </a:lnTo>
                <a:lnTo>
                  <a:pt x="125912" y="10350"/>
                </a:lnTo>
                <a:lnTo>
                  <a:pt x="126877" y="11510"/>
                </a:lnTo>
                <a:lnTo>
                  <a:pt x="127397" y="12135"/>
                </a:lnTo>
                <a:lnTo>
                  <a:pt x="127609" y="12387"/>
                </a:lnTo>
                <a:lnTo>
                  <a:pt x="128357" y="13277"/>
                </a:lnTo>
                <a:lnTo>
                  <a:pt x="128447" y="13384"/>
                </a:lnTo>
                <a:lnTo>
                  <a:pt x="128528" y="13481"/>
                </a:lnTo>
                <a:lnTo>
                  <a:pt x="129528" y="14706"/>
                </a:lnTo>
                <a:lnTo>
                  <a:pt x="129988" y="15263"/>
                </a:lnTo>
                <a:lnTo>
                  <a:pt x="130179" y="15498"/>
                </a:lnTo>
                <a:lnTo>
                  <a:pt x="130376" y="15739"/>
                </a:lnTo>
                <a:lnTo>
                  <a:pt x="130766" y="16225"/>
                </a:lnTo>
                <a:lnTo>
                  <a:pt x="131167" y="16681"/>
                </a:lnTo>
                <a:lnTo>
                  <a:pt x="131527" y="17148"/>
                </a:lnTo>
                <a:lnTo>
                  <a:pt x="131858" y="17545"/>
                </a:lnTo>
                <a:lnTo>
                  <a:pt x="132222" y="17988"/>
                </a:lnTo>
                <a:lnTo>
                  <a:pt x="132535" y="18372"/>
                </a:lnTo>
                <a:lnTo>
                  <a:pt x="132838" y="18885"/>
                </a:lnTo>
                <a:lnTo>
                  <a:pt x="133171" y="19257"/>
                </a:lnTo>
                <a:lnTo>
                  <a:pt x="133373" y="19520"/>
                </a:lnTo>
                <a:lnTo>
                  <a:pt x="133572" y="19770"/>
                </a:lnTo>
                <a:lnTo>
                  <a:pt x="133704" y="19935"/>
                </a:lnTo>
                <a:lnTo>
                  <a:pt x="133976" y="20237"/>
                </a:lnTo>
                <a:lnTo>
                  <a:pt x="134169" y="20478"/>
                </a:lnTo>
                <a:lnTo>
                  <a:pt x="134421" y="20781"/>
                </a:lnTo>
                <a:lnTo>
                  <a:pt x="134541" y="20943"/>
                </a:lnTo>
                <a:lnTo>
                  <a:pt x="135026" y="21518"/>
                </a:lnTo>
                <a:lnTo>
                  <a:pt x="135331" y="21882"/>
                </a:lnTo>
                <a:lnTo>
                  <a:pt x="135493" y="22083"/>
                </a:lnTo>
                <a:lnTo>
                  <a:pt x="135714" y="22335"/>
                </a:lnTo>
                <a:lnTo>
                  <a:pt x="135927" y="22588"/>
                </a:lnTo>
                <a:lnTo>
                  <a:pt x="136083" y="22776"/>
                </a:lnTo>
                <a:lnTo>
                  <a:pt x="136210" y="22930"/>
                </a:lnTo>
                <a:lnTo>
                  <a:pt x="136434" y="23202"/>
                </a:lnTo>
                <a:lnTo>
                  <a:pt x="136523" y="23305"/>
                </a:lnTo>
                <a:lnTo>
                  <a:pt x="136705" y="23515"/>
                </a:lnTo>
                <a:lnTo>
                  <a:pt x="136898" y="23747"/>
                </a:lnTo>
                <a:lnTo>
                  <a:pt x="137174" y="24089"/>
                </a:lnTo>
                <a:lnTo>
                  <a:pt x="137488" y="24453"/>
                </a:lnTo>
                <a:lnTo>
                  <a:pt x="137663" y="24666"/>
                </a:lnTo>
                <a:lnTo>
                  <a:pt x="137821" y="24857"/>
                </a:lnTo>
                <a:lnTo>
                  <a:pt x="138115" y="25210"/>
                </a:lnTo>
                <a:lnTo>
                  <a:pt x="138336" y="25462"/>
                </a:lnTo>
                <a:lnTo>
                  <a:pt x="138520" y="25674"/>
                </a:lnTo>
                <a:lnTo>
                  <a:pt x="138799" y="25997"/>
                </a:lnTo>
                <a:lnTo>
                  <a:pt x="138902" y="26117"/>
                </a:lnTo>
                <a:lnTo>
                  <a:pt x="139198" y="26459"/>
                </a:lnTo>
                <a:lnTo>
                  <a:pt x="139347" y="26632"/>
                </a:lnTo>
                <a:lnTo>
                  <a:pt x="139704" y="27069"/>
                </a:lnTo>
                <a:lnTo>
                  <a:pt x="139884" y="27312"/>
                </a:lnTo>
                <a:lnTo>
                  <a:pt x="140042" y="27494"/>
                </a:lnTo>
                <a:lnTo>
                  <a:pt x="140215" y="27733"/>
                </a:lnTo>
                <a:lnTo>
                  <a:pt x="140274" y="27805"/>
                </a:lnTo>
                <a:lnTo>
                  <a:pt x="140564" y="28143"/>
                </a:lnTo>
                <a:lnTo>
                  <a:pt x="140827" y="28487"/>
                </a:lnTo>
                <a:lnTo>
                  <a:pt x="141024" y="28733"/>
                </a:lnTo>
                <a:lnTo>
                  <a:pt x="141283" y="29051"/>
                </a:lnTo>
                <a:lnTo>
                  <a:pt x="141638" y="29480"/>
                </a:lnTo>
                <a:lnTo>
                  <a:pt x="141796" y="29684"/>
                </a:lnTo>
                <a:lnTo>
                  <a:pt x="141908" y="29833"/>
                </a:lnTo>
                <a:lnTo>
                  <a:pt x="141956" y="29899"/>
                </a:lnTo>
                <a:lnTo>
                  <a:pt x="142114" y="30074"/>
                </a:lnTo>
                <a:lnTo>
                  <a:pt x="142291" y="30309"/>
                </a:lnTo>
                <a:lnTo>
                  <a:pt x="142491" y="30566"/>
                </a:lnTo>
                <a:lnTo>
                  <a:pt x="142629" y="30739"/>
                </a:lnTo>
                <a:lnTo>
                  <a:pt x="142798" y="30943"/>
                </a:lnTo>
                <a:lnTo>
                  <a:pt x="142978" y="31147"/>
                </a:lnTo>
                <a:lnTo>
                  <a:pt x="143166" y="31372"/>
                </a:lnTo>
                <a:lnTo>
                  <a:pt x="143374" y="31633"/>
                </a:lnTo>
                <a:lnTo>
                  <a:pt x="143771" y="32129"/>
                </a:lnTo>
                <a:lnTo>
                  <a:pt x="143890" y="32291"/>
                </a:lnTo>
                <a:lnTo>
                  <a:pt x="144098" y="32536"/>
                </a:lnTo>
                <a:lnTo>
                  <a:pt x="144199" y="32666"/>
                </a:lnTo>
                <a:lnTo>
                  <a:pt x="144584" y="33159"/>
                </a:lnTo>
                <a:lnTo>
                  <a:pt x="145032" y="33720"/>
                </a:lnTo>
                <a:lnTo>
                  <a:pt x="145260" y="34016"/>
                </a:lnTo>
                <a:lnTo>
                  <a:pt x="145608" y="34435"/>
                </a:lnTo>
                <a:lnTo>
                  <a:pt x="145799" y="34678"/>
                </a:lnTo>
                <a:lnTo>
                  <a:pt x="145856" y="34641"/>
                </a:lnTo>
                <a:lnTo>
                  <a:pt x="147156" y="33896"/>
                </a:lnTo>
                <a:lnTo>
                  <a:pt x="147860" y="33488"/>
                </a:lnTo>
                <a:lnTo>
                  <a:pt x="148355" y="33201"/>
                </a:lnTo>
                <a:lnTo>
                  <a:pt x="148754" y="32973"/>
                </a:lnTo>
                <a:lnTo>
                  <a:pt x="149324" y="32646"/>
                </a:lnTo>
                <a:lnTo>
                  <a:pt x="149980" y="32271"/>
                </a:lnTo>
                <a:lnTo>
                  <a:pt x="150528" y="31966"/>
                </a:lnTo>
                <a:lnTo>
                  <a:pt x="150666" y="31883"/>
                </a:lnTo>
                <a:lnTo>
                  <a:pt x="151249" y="31535"/>
                </a:lnTo>
                <a:lnTo>
                  <a:pt x="151339" y="31482"/>
                </a:lnTo>
                <a:lnTo>
                  <a:pt x="151845" y="31190"/>
                </a:lnTo>
                <a:lnTo>
                  <a:pt x="152468" y="30831"/>
                </a:lnTo>
                <a:lnTo>
                  <a:pt x="153624" y="30151"/>
                </a:lnTo>
                <a:lnTo>
                  <a:pt x="154272" y="29787"/>
                </a:lnTo>
                <a:lnTo>
                  <a:pt x="155031" y="29344"/>
                </a:lnTo>
                <a:lnTo>
                  <a:pt x="155654" y="28980"/>
                </a:lnTo>
                <a:lnTo>
                  <a:pt x="157673" y="27816"/>
                </a:lnTo>
                <a:lnTo>
                  <a:pt x="157960" y="27303"/>
                </a:lnTo>
                <a:lnTo>
                  <a:pt x="158350" y="26613"/>
                </a:lnTo>
                <a:lnTo>
                  <a:pt x="157754" y="25799"/>
                </a:lnTo>
                <a:lnTo>
                  <a:pt x="157502" y="25418"/>
                </a:lnTo>
                <a:lnTo>
                  <a:pt x="157425" y="25302"/>
                </a:lnTo>
                <a:lnTo>
                  <a:pt x="157346" y="25181"/>
                </a:lnTo>
                <a:lnTo>
                  <a:pt x="156984" y="24872"/>
                </a:lnTo>
                <a:lnTo>
                  <a:pt x="157063" y="24127"/>
                </a:lnTo>
                <a:lnTo>
                  <a:pt x="157179" y="23565"/>
                </a:lnTo>
                <a:lnTo>
                  <a:pt x="157690" y="22849"/>
                </a:lnTo>
                <a:lnTo>
                  <a:pt x="158065" y="22846"/>
                </a:lnTo>
                <a:lnTo>
                  <a:pt x="158370" y="22833"/>
                </a:lnTo>
                <a:lnTo>
                  <a:pt x="158664" y="22901"/>
                </a:lnTo>
                <a:lnTo>
                  <a:pt x="158925" y="23024"/>
                </a:lnTo>
                <a:lnTo>
                  <a:pt x="159313" y="23066"/>
                </a:lnTo>
                <a:lnTo>
                  <a:pt x="159891" y="23427"/>
                </a:lnTo>
                <a:lnTo>
                  <a:pt x="160339" y="23061"/>
                </a:lnTo>
                <a:lnTo>
                  <a:pt x="160678" y="22906"/>
                </a:lnTo>
                <a:lnTo>
                  <a:pt x="160753" y="23015"/>
                </a:lnTo>
                <a:lnTo>
                  <a:pt x="160790" y="23193"/>
                </a:lnTo>
                <a:lnTo>
                  <a:pt x="161249" y="23706"/>
                </a:lnTo>
                <a:lnTo>
                  <a:pt x="161551" y="24127"/>
                </a:lnTo>
                <a:lnTo>
                  <a:pt x="161777" y="24491"/>
                </a:lnTo>
                <a:lnTo>
                  <a:pt x="161851" y="24808"/>
                </a:lnTo>
                <a:lnTo>
                  <a:pt x="162207" y="25139"/>
                </a:lnTo>
                <a:lnTo>
                  <a:pt x="162494" y="25889"/>
                </a:lnTo>
                <a:lnTo>
                  <a:pt x="162904" y="27082"/>
                </a:lnTo>
                <a:lnTo>
                  <a:pt x="163123" y="27308"/>
                </a:lnTo>
                <a:lnTo>
                  <a:pt x="163555" y="27654"/>
                </a:lnTo>
                <a:lnTo>
                  <a:pt x="163820" y="27843"/>
                </a:lnTo>
                <a:lnTo>
                  <a:pt x="164236" y="28500"/>
                </a:lnTo>
                <a:lnTo>
                  <a:pt x="164618" y="28855"/>
                </a:lnTo>
                <a:lnTo>
                  <a:pt x="164918" y="29244"/>
                </a:lnTo>
                <a:lnTo>
                  <a:pt x="165179" y="29689"/>
                </a:lnTo>
                <a:lnTo>
                  <a:pt x="165227" y="30300"/>
                </a:lnTo>
                <a:lnTo>
                  <a:pt x="165293" y="30636"/>
                </a:lnTo>
                <a:lnTo>
                  <a:pt x="165392" y="30969"/>
                </a:lnTo>
                <a:lnTo>
                  <a:pt x="165771" y="31624"/>
                </a:lnTo>
                <a:lnTo>
                  <a:pt x="166199" y="31809"/>
                </a:lnTo>
                <a:lnTo>
                  <a:pt x="166317" y="31927"/>
                </a:lnTo>
                <a:lnTo>
                  <a:pt x="166115" y="32495"/>
                </a:lnTo>
                <a:lnTo>
                  <a:pt x="166387" y="32668"/>
                </a:lnTo>
                <a:lnTo>
                  <a:pt x="166696" y="32944"/>
                </a:lnTo>
                <a:lnTo>
                  <a:pt x="167038" y="33139"/>
                </a:lnTo>
                <a:lnTo>
                  <a:pt x="167315" y="33203"/>
                </a:lnTo>
                <a:lnTo>
                  <a:pt x="167361" y="33218"/>
                </a:lnTo>
                <a:lnTo>
                  <a:pt x="167409" y="33227"/>
                </a:lnTo>
                <a:lnTo>
                  <a:pt x="167391" y="33345"/>
                </a:lnTo>
                <a:lnTo>
                  <a:pt x="167354" y="33896"/>
                </a:lnTo>
                <a:lnTo>
                  <a:pt x="167282" y="34376"/>
                </a:lnTo>
                <a:lnTo>
                  <a:pt x="167435" y="35246"/>
                </a:lnTo>
                <a:lnTo>
                  <a:pt x="167264" y="35654"/>
                </a:lnTo>
                <a:lnTo>
                  <a:pt x="167383" y="36123"/>
                </a:lnTo>
                <a:lnTo>
                  <a:pt x="167407" y="36213"/>
                </a:lnTo>
                <a:lnTo>
                  <a:pt x="167413" y="36373"/>
                </a:lnTo>
                <a:lnTo>
                  <a:pt x="167729" y="37184"/>
                </a:lnTo>
                <a:lnTo>
                  <a:pt x="167617" y="37517"/>
                </a:lnTo>
                <a:lnTo>
                  <a:pt x="167885" y="38087"/>
                </a:lnTo>
                <a:lnTo>
                  <a:pt x="167994" y="38607"/>
                </a:lnTo>
                <a:lnTo>
                  <a:pt x="168268" y="38890"/>
                </a:lnTo>
                <a:lnTo>
                  <a:pt x="169086" y="40372"/>
                </a:lnTo>
                <a:lnTo>
                  <a:pt x="168966" y="43524"/>
                </a:lnTo>
                <a:lnTo>
                  <a:pt x="169244" y="46050"/>
                </a:lnTo>
                <a:lnTo>
                  <a:pt x="169678" y="47186"/>
                </a:lnTo>
                <a:lnTo>
                  <a:pt x="169779" y="47911"/>
                </a:lnTo>
                <a:lnTo>
                  <a:pt x="169595" y="49841"/>
                </a:lnTo>
                <a:lnTo>
                  <a:pt x="169575" y="50441"/>
                </a:lnTo>
                <a:lnTo>
                  <a:pt x="169255" y="51217"/>
                </a:lnTo>
                <a:lnTo>
                  <a:pt x="169154" y="51879"/>
                </a:lnTo>
                <a:lnTo>
                  <a:pt x="168472" y="52300"/>
                </a:lnTo>
                <a:lnTo>
                  <a:pt x="167532" y="52340"/>
                </a:lnTo>
                <a:lnTo>
                  <a:pt x="166503" y="52798"/>
                </a:lnTo>
                <a:lnTo>
                  <a:pt x="166580" y="52870"/>
                </a:lnTo>
                <a:lnTo>
                  <a:pt x="167729" y="53100"/>
                </a:lnTo>
                <a:lnTo>
                  <a:pt x="168641" y="53651"/>
                </a:lnTo>
                <a:lnTo>
                  <a:pt x="169643" y="53804"/>
                </a:lnTo>
                <a:lnTo>
                  <a:pt x="169676" y="53673"/>
                </a:lnTo>
                <a:lnTo>
                  <a:pt x="170625" y="54194"/>
                </a:lnTo>
                <a:lnTo>
                  <a:pt x="170767" y="54484"/>
                </a:lnTo>
                <a:lnTo>
                  <a:pt x="170985" y="54565"/>
                </a:lnTo>
                <a:lnTo>
                  <a:pt x="171794" y="54868"/>
                </a:lnTo>
                <a:lnTo>
                  <a:pt x="172337" y="55071"/>
                </a:lnTo>
                <a:lnTo>
                  <a:pt x="172541" y="55142"/>
                </a:lnTo>
                <a:lnTo>
                  <a:pt x="173063" y="55321"/>
                </a:lnTo>
                <a:lnTo>
                  <a:pt x="173317" y="55495"/>
                </a:lnTo>
                <a:lnTo>
                  <a:pt x="173512" y="55628"/>
                </a:lnTo>
                <a:lnTo>
                  <a:pt x="173751" y="55725"/>
                </a:lnTo>
                <a:lnTo>
                  <a:pt x="174091" y="55863"/>
                </a:lnTo>
                <a:lnTo>
                  <a:pt x="174166" y="55894"/>
                </a:lnTo>
                <a:lnTo>
                  <a:pt x="174962" y="56354"/>
                </a:lnTo>
                <a:lnTo>
                  <a:pt x="175247" y="56518"/>
                </a:lnTo>
                <a:lnTo>
                  <a:pt x="175580" y="56418"/>
                </a:lnTo>
                <a:lnTo>
                  <a:pt x="175913" y="56315"/>
                </a:lnTo>
                <a:lnTo>
                  <a:pt x="176281" y="56308"/>
                </a:lnTo>
                <a:lnTo>
                  <a:pt x="176832" y="56301"/>
                </a:lnTo>
                <a:lnTo>
                  <a:pt x="176647" y="57360"/>
                </a:lnTo>
                <a:lnTo>
                  <a:pt x="177169" y="57358"/>
                </a:lnTo>
                <a:lnTo>
                  <a:pt x="177671" y="57356"/>
                </a:lnTo>
                <a:lnTo>
                  <a:pt x="178153" y="57354"/>
                </a:lnTo>
                <a:lnTo>
                  <a:pt x="178217" y="57137"/>
                </a:lnTo>
                <a:lnTo>
                  <a:pt x="178612" y="56983"/>
                </a:lnTo>
                <a:lnTo>
                  <a:pt x="179004" y="56836"/>
                </a:lnTo>
                <a:lnTo>
                  <a:pt x="179107" y="56797"/>
                </a:lnTo>
                <a:lnTo>
                  <a:pt x="179063" y="56078"/>
                </a:lnTo>
                <a:lnTo>
                  <a:pt x="179642" y="56023"/>
                </a:lnTo>
                <a:lnTo>
                  <a:pt x="180234" y="55968"/>
                </a:lnTo>
                <a:lnTo>
                  <a:pt x="180122" y="55429"/>
                </a:lnTo>
                <a:lnTo>
                  <a:pt x="179881" y="54179"/>
                </a:lnTo>
                <a:lnTo>
                  <a:pt x="180070" y="54170"/>
                </a:lnTo>
                <a:lnTo>
                  <a:pt x="180256" y="54591"/>
                </a:lnTo>
                <a:lnTo>
                  <a:pt x="180431" y="54699"/>
                </a:lnTo>
                <a:lnTo>
                  <a:pt x="180638" y="55370"/>
                </a:lnTo>
                <a:lnTo>
                  <a:pt x="180901" y="56205"/>
                </a:lnTo>
                <a:lnTo>
                  <a:pt x="180993" y="56190"/>
                </a:lnTo>
                <a:lnTo>
                  <a:pt x="181166" y="56159"/>
                </a:lnTo>
                <a:lnTo>
                  <a:pt x="181181" y="55968"/>
                </a:lnTo>
                <a:lnTo>
                  <a:pt x="181887" y="56008"/>
                </a:lnTo>
                <a:lnTo>
                  <a:pt x="181824" y="55644"/>
                </a:lnTo>
                <a:lnTo>
                  <a:pt x="182185" y="55569"/>
                </a:lnTo>
                <a:lnTo>
                  <a:pt x="182405" y="55139"/>
                </a:lnTo>
                <a:lnTo>
                  <a:pt x="182538" y="54879"/>
                </a:lnTo>
                <a:lnTo>
                  <a:pt x="182810" y="54346"/>
                </a:lnTo>
                <a:lnTo>
                  <a:pt x="183641" y="54583"/>
                </a:lnTo>
                <a:lnTo>
                  <a:pt x="184404" y="54718"/>
                </a:lnTo>
                <a:lnTo>
                  <a:pt x="184483" y="54767"/>
                </a:lnTo>
                <a:lnTo>
                  <a:pt x="184527" y="54793"/>
                </a:lnTo>
                <a:lnTo>
                  <a:pt x="184568" y="54819"/>
                </a:lnTo>
                <a:lnTo>
                  <a:pt x="184866" y="54243"/>
                </a:lnTo>
                <a:lnTo>
                  <a:pt x="184866" y="54107"/>
                </a:lnTo>
                <a:lnTo>
                  <a:pt x="185739" y="52568"/>
                </a:lnTo>
                <a:lnTo>
                  <a:pt x="188898" y="46960"/>
                </a:lnTo>
                <a:lnTo>
                  <a:pt x="193235" y="39267"/>
                </a:lnTo>
                <a:lnTo>
                  <a:pt x="193292" y="39208"/>
                </a:lnTo>
                <a:lnTo>
                  <a:pt x="195563" y="39512"/>
                </a:lnTo>
                <a:lnTo>
                  <a:pt x="195705" y="39532"/>
                </a:lnTo>
                <a:lnTo>
                  <a:pt x="195760" y="39536"/>
                </a:lnTo>
                <a:lnTo>
                  <a:pt x="195787" y="39541"/>
                </a:lnTo>
                <a:lnTo>
                  <a:pt x="195901" y="39683"/>
                </a:lnTo>
                <a:lnTo>
                  <a:pt x="196008" y="39861"/>
                </a:lnTo>
                <a:lnTo>
                  <a:pt x="196302" y="40619"/>
                </a:lnTo>
                <a:lnTo>
                  <a:pt x="196418" y="40718"/>
                </a:lnTo>
                <a:lnTo>
                  <a:pt x="196780" y="40823"/>
                </a:lnTo>
                <a:lnTo>
                  <a:pt x="196968" y="40915"/>
                </a:lnTo>
                <a:lnTo>
                  <a:pt x="197200" y="40940"/>
                </a:lnTo>
                <a:lnTo>
                  <a:pt x="197461" y="40979"/>
                </a:lnTo>
                <a:lnTo>
                  <a:pt x="197735" y="41005"/>
                </a:lnTo>
                <a:lnTo>
                  <a:pt x="197946" y="41065"/>
                </a:lnTo>
                <a:lnTo>
                  <a:pt x="198137" y="41150"/>
                </a:lnTo>
                <a:lnTo>
                  <a:pt x="198435" y="41323"/>
                </a:lnTo>
                <a:lnTo>
                  <a:pt x="198676" y="41479"/>
                </a:lnTo>
                <a:lnTo>
                  <a:pt x="199075" y="41790"/>
                </a:lnTo>
                <a:lnTo>
                  <a:pt x="199268" y="41948"/>
                </a:lnTo>
                <a:lnTo>
                  <a:pt x="199498" y="42163"/>
                </a:lnTo>
                <a:lnTo>
                  <a:pt x="199777" y="42406"/>
                </a:lnTo>
                <a:lnTo>
                  <a:pt x="199932" y="42573"/>
                </a:lnTo>
                <a:lnTo>
                  <a:pt x="200281" y="42810"/>
                </a:lnTo>
                <a:lnTo>
                  <a:pt x="200588" y="43174"/>
                </a:lnTo>
                <a:lnTo>
                  <a:pt x="200884" y="43500"/>
                </a:lnTo>
                <a:lnTo>
                  <a:pt x="201129" y="43796"/>
                </a:lnTo>
                <a:lnTo>
                  <a:pt x="201399" y="44105"/>
                </a:lnTo>
                <a:lnTo>
                  <a:pt x="201535" y="44268"/>
                </a:lnTo>
                <a:lnTo>
                  <a:pt x="201640" y="44436"/>
                </a:lnTo>
                <a:lnTo>
                  <a:pt x="201728" y="44524"/>
                </a:lnTo>
                <a:lnTo>
                  <a:pt x="201868" y="44627"/>
                </a:lnTo>
                <a:lnTo>
                  <a:pt x="202168" y="44805"/>
                </a:lnTo>
                <a:lnTo>
                  <a:pt x="202548" y="45026"/>
                </a:lnTo>
                <a:lnTo>
                  <a:pt x="202708" y="45153"/>
                </a:lnTo>
                <a:lnTo>
                  <a:pt x="202841" y="45394"/>
                </a:lnTo>
                <a:lnTo>
                  <a:pt x="202892" y="45517"/>
                </a:lnTo>
                <a:lnTo>
                  <a:pt x="203021" y="45618"/>
                </a:lnTo>
                <a:lnTo>
                  <a:pt x="203137" y="45778"/>
                </a:lnTo>
                <a:lnTo>
                  <a:pt x="203251" y="46043"/>
                </a:lnTo>
                <a:lnTo>
                  <a:pt x="203361" y="46249"/>
                </a:lnTo>
                <a:lnTo>
                  <a:pt x="203567" y="46510"/>
                </a:lnTo>
                <a:lnTo>
                  <a:pt x="203813" y="46637"/>
                </a:lnTo>
                <a:lnTo>
                  <a:pt x="203959" y="46620"/>
                </a:lnTo>
                <a:lnTo>
                  <a:pt x="204194" y="46545"/>
                </a:lnTo>
                <a:lnTo>
                  <a:pt x="204315" y="46563"/>
                </a:lnTo>
                <a:lnTo>
                  <a:pt x="204411" y="46758"/>
                </a:lnTo>
                <a:lnTo>
                  <a:pt x="204492" y="47004"/>
                </a:lnTo>
                <a:lnTo>
                  <a:pt x="204646" y="47264"/>
                </a:lnTo>
                <a:lnTo>
                  <a:pt x="205071" y="47742"/>
                </a:lnTo>
                <a:lnTo>
                  <a:pt x="205167" y="48159"/>
                </a:lnTo>
                <a:lnTo>
                  <a:pt x="205023" y="49251"/>
                </a:lnTo>
                <a:lnTo>
                  <a:pt x="204975" y="49610"/>
                </a:lnTo>
                <a:lnTo>
                  <a:pt x="204964" y="49970"/>
                </a:lnTo>
                <a:lnTo>
                  <a:pt x="204975" y="50262"/>
                </a:lnTo>
                <a:lnTo>
                  <a:pt x="205159" y="50634"/>
                </a:lnTo>
                <a:lnTo>
                  <a:pt x="205439" y="51007"/>
                </a:lnTo>
                <a:lnTo>
                  <a:pt x="205869" y="51211"/>
                </a:lnTo>
                <a:lnTo>
                  <a:pt x="206084" y="51487"/>
                </a:lnTo>
                <a:lnTo>
                  <a:pt x="206218" y="52184"/>
                </a:lnTo>
                <a:lnTo>
                  <a:pt x="206246" y="52761"/>
                </a:lnTo>
                <a:lnTo>
                  <a:pt x="206316" y="53114"/>
                </a:lnTo>
                <a:lnTo>
                  <a:pt x="206639" y="53462"/>
                </a:lnTo>
                <a:lnTo>
                  <a:pt x="206672" y="53828"/>
                </a:lnTo>
                <a:lnTo>
                  <a:pt x="206768" y="54159"/>
                </a:lnTo>
                <a:lnTo>
                  <a:pt x="206661" y="54486"/>
                </a:lnTo>
                <a:lnTo>
                  <a:pt x="206672" y="54771"/>
                </a:lnTo>
                <a:lnTo>
                  <a:pt x="206639" y="55214"/>
                </a:lnTo>
                <a:lnTo>
                  <a:pt x="207134" y="55793"/>
                </a:lnTo>
                <a:lnTo>
                  <a:pt x="207356" y="56030"/>
                </a:lnTo>
                <a:lnTo>
                  <a:pt x="207737" y="56347"/>
                </a:lnTo>
                <a:lnTo>
                  <a:pt x="207840" y="56972"/>
                </a:lnTo>
                <a:lnTo>
                  <a:pt x="207969" y="57110"/>
                </a:lnTo>
                <a:lnTo>
                  <a:pt x="208625" y="57330"/>
                </a:lnTo>
                <a:lnTo>
                  <a:pt x="209057" y="57448"/>
                </a:lnTo>
                <a:lnTo>
                  <a:pt x="209072" y="57685"/>
                </a:lnTo>
                <a:lnTo>
                  <a:pt x="209265" y="57790"/>
                </a:lnTo>
                <a:lnTo>
                  <a:pt x="209513" y="57772"/>
                </a:lnTo>
                <a:lnTo>
                  <a:pt x="209787" y="57796"/>
                </a:lnTo>
                <a:lnTo>
                  <a:pt x="210707" y="57724"/>
                </a:lnTo>
                <a:lnTo>
                  <a:pt x="211185" y="57976"/>
                </a:lnTo>
                <a:lnTo>
                  <a:pt x="211400" y="57796"/>
                </a:lnTo>
                <a:lnTo>
                  <a:pt x="211615" y="57529"/>
                </a:lnTo>
                <a:lnTo>
                  <a:pt x="211764" y="57494"/>
                </a:lnTo>
                <a:lnTo>
                  <a:pt x="211948" y="57522"/>
                </a:lnTo>
                <a:lnTo>
                  <a:pt x="212104" y="57665"/>
                </a:lnTo>
                <a:lnTo>
                  <a:pt x="211861" y="58031"/>
                </a:lnTo>
                <a:lnTo>
                  <a:pt x="211725" y="58336"/>
                </a:lnTo>
                <a:lnTo>
                  <a:pt x="211859" y="58730"/>
                </a:lnTo>
                <a:lnTo>
                  <a:pt x="212104" y="59000"/>
                </a:lnTo>
                <a:lnTo>
                  <a:pt x="212172" y="59381"/>
                </a:lnTo>
                <a:lnTo>
                  <a:pt x="212365" y="59421"/>
                </a:lnTo>
                <a:lnTo>
                  <a:pt x="212593" y="59230"/>
                </a:lnTo>
                <a:lnTo>
                  <a:pt x="212944" y="59311"/>
                </a:lnTo>
                <a:lnTo>
                  <a:pt x="213240" y="59445"/>
                </a:lnTo>
                <a:lnTo>
                  <a:pt x="213382" y="59754"/>
                </a:lnTo>
                <a:lnTo>
                  <a:pt x="213612" y="60818"/>
                </a:lnTo>
                <a:lnTo>
                  <a:pt x="213836" y="60710"/>
                </a:lnTo>
                <a:lnTo>
                  <a:pt x="214218" y="60853"/>
                </a:lnTo>
                <a:lnTo>
                  <a:pt x="214156" y="61234"/>
                </a:lnTo>
                <a:lnTo>
                  <a:pt x="214147" y="61508"/>
                </a:lnTo>
                <a:lnTo>
                  <a:pt x="213775" y="61508"/>
                </a:lnTo>
                <a:lnTo>
                  <a:pt x="213753" y="61734"/>
                </a:lnTo>
                <a:lnTo>
                  <a:pt x="213889" y="61958"/>
                </a:lnTo>
                <a:lnTo>
                  <a:pt x="214224" y="62286"/>
                </a:lnTo>
                <a:lnTo>
                  <a:pt x="214297" y="62685"/>
                </a:lnTo>
                <a:lnTo>
                  <a:pt x="214421" y="62962"/>
                </a:lnTo>
                <a:lnTo>
                  <a:pt x="214498" y="63049"/>
                </a:lnTo>
                <a:lnTo>
                  <a:pt x="214959" y="63488"/>
                </a:lnTo>
                <a:lnTo>
                  <a:pt x="215285" y="63869"/>
                </a:lnTo>
                <a:lnTo>
                  <a:pt x="215434" y="64676"/>
                </a:lnTo>
                <a:lnTo>
                  <a:pt x="215704" y="64961"/>
                </a:lnTo>
                <a:lnTo>
                  <a:pt x="216072" y="65071"/>
                </a:lnTo>
                <a:lnTo>
                  <a:pt x="216234" y="65178"/>
                </a:lnTo>
                <a:lnTo>
                  <a:pt x="216346" y="65272"/>
                </a:lnTo>
                <a:lnTo>
                  <a:pt x="216421" y="65410"/>
                </a:lnTo>
                <a:lnTo>
                  <a:pt x="216607" y="65932"/>
                </a:lnTo>
                <a:lnTo>
                  <a:pt x="216655" y="65983"/>
                </a:lnTo>
                <a:lnTo>
                  <a:pt x="216870" y="65871"/>
                </a:lnTo>
                <a:lnTo>
                  <a:pt x="217166" y="65687"/>
                </a:lnTo>
                <a:lnTo>
                  <a:pt x="217295" y="65662"/>
                </a:lnTo>
                <a:lnTo>
                  <a:pt x="217512" y="65877"/>
                </a:lnTo>
                <a:lnTo>
                  <a:pt x="217859" y="65930"/>
                </a:lnTo>
                <a:lnTo>
                  <a:pt x="218172" y="65682"/>
                </a:lnTo>
                <a:lnTo>
                  <a:pt x="218771" y="65831"/>
                </a:lnTo>
                <a:lnTo>
                  <a:pt x="218938" y="65849"/>
                </a:lnTo>
                <a:lnTo>
                  <a:pt x="219104" y="65803"/>
                </a:lnTo>
                <a:lnTo>
                  <a:pt x="219332" y="65524"/>
                </a:lnTo>
                <a:lnTo>
                  <a:pt x="219387" y="65513"/>
                </a:lnTo>
                <a:lnTo>
                  <a:pt x="219832" y="65450"/>
                </a:lnTo>
                <a:lnTo>
                  <a:pt x="220189" y="65338"/>
                </a:lnTo>
                <a:lnTo>
                  <a:pt x="220806" y="65386"/>
                </a:lnTo>
                <a:lnTo>
                  <a:pt x="221645" y="65149"/>
                </a:lnTo>
                <a:lnTo>
                  <a:pt x="221897" y="65467"/>
                </a:lnTo>
                <a:lnTo>
                  <a:pt x="221989" y="65518"/>
                </a:lnTo>
                <a:lnTo>
                  <a:pt x="222184" y="65450"/>
                </a:lnTo>
                <a:lnTo>
                  <a:pt x="222340" y="65364"/>
                </a:lnTo>
                <a:lnTo>
                  <a:pt x="222502" y="65292"/>
                </a:lnTo>
                <a:lnTo>
                  <a:pt x="223059" y="65456"/>
                </a:lnTo>
                <a:lnTo>
                  <a:pt x="223074" y="65654"/>
                </a:lnTo>
                <a:lnTo>
                  <a:pt x="223359" y="65737"/>
                </a:lnTo>
                <a:lnTo>
                  <a:pt x="223513" y="66026"/>
                </a:lnTo>
                <a:lnTo>
                  <a:pt x="224068" y="66134"/>
                </a:lnTo>
                <a:lnTo>
                  <a:pt x="224447" y="66237"/>
                </a:lnTo>
                <a:lnTo>
                  <a:pt x="224521" y="66261"/>
                </a:lnTo>
                <a:lnTo>
                  <a:pt x="224855" y="66485"/>
                </a:lnTo>
                <a:lnTo>
                  <a:pt x="224662" y="66772"/>
                </a:lnTo>
                <a:lnTo>
                  <a:pt x="224699" y="67270"/>
                </a:lnTo>
                <a:lnTo>
                  <a:pt x="224912" y="67526"/>
                </a:lnTo>
                <a:lnTo>
                  <a:pt x="225096" y="67936"/>
                </a:lnTo>
                <a:lnTo>
                  <a:pt x="225751" y="68085"/>
                </a:lnTo>
                <a:lnTo>
                  <a:pt x="225780" y="68125"/>
                </a:lnTo>
                <a:lnTo>
                  <a:pt x="225727" y="68866"/>
                </a:lnTo>
                <a:lnTo>
                  <a:pt x="225922" y="69181"/>
                </a:lnTo>
                <a:lnTo>
                  <a:pt x="226128" y="68993"/>
                </a:lnTo>
                <a:lnTo>
                  <a:pt x="226286" y="69024"/>
                </a:lnTo>
                <a:lnTo>
                  <a:pt x="226348" y="69412"/>
                </a:lnTo>
                <a:lnTo>
                  <a:pt x="226223" y="69576"/>
                </a:lnTo>
                <a:lnTo>
                  <a:pt x="226137" y="69791"/>
                </a:lnTo>
                <a:lnTo>
                  <a:pt x="226164" y="70468"/>
                </a:lnTo>
                <a:lnTo>
                  <a:pt x="226170" y="70692"/>
                </a:lnTo>
                <a:lnTo>
                  <a:pt x="226310" y="71045"/>
                </a:lnTo>
                <a:lnTo>
                  <a:pt x="226245" y="71507"/>
                </a:lnTo>
                <a:lnTo>
                  <a:pt x="226411" y="71740"/>
                </a:lnTo>
                <a:lnTo>
                  <a:pt x="226374" y="72071"/>
                </a:lnTo>
                <a:lnTo>
                  <a:pt x="226554" y="72531"/>
                </a:lnTo>
                <a:lnTo>
                  <a:pt x="226376" y="73277"/>
                </a:lnTo>
                <a:lnTo>
                  <a:pt x="226332" y="73434"/>
                </a:lnTo>
                <a:lnTo>
                  <a:pt x="226475" y="73614"/>
                </a:lnTo>
                <a:lnTo>
                  <a:pt x="226997" y="73700"/>
                </a:lnTo>
                <a:lnTo>
                  <a:pt x="227174" y="74257"/>
                </a:lnTo>
                <a:lnTo>
                  <a:pt x="226955" y="74625"/>
                </a:lnTo>
                <a:lnTo>
                  <a:pt x="226896" y="75351"/>
                </a:lnTo>
                <a:lnTo>
                  <a:pt x="226457" y="75508"/>
                </a:lnTo>
                <a:lnTo>
                  <a:pt x="226411" y="75596"/>
                </a:lnTo>
                <a:lnTo>
                  <a:pt x="226503" y="75752"/>
                </a:lnTo>
                <a:lnTo>
                  <a:pt x="226519" y="75947"/>
                </a:lnTo>
                <a:lnTo>
                  <a:pt x="226534" y="76302"/>
                </a:lnTo>
                <a:lnTo>
                  <a:pt x="226477" y="76695"/>
                </a:lnTo>
                <a:lnTo>
                  <a:pt x="226267" y="77271"/>
                </a:lnTo>
                <a:lnTo>
                  <a:pt x="225990" y="77615"/>
                </a:lnTo>
                <a:lnTo>
                  <a:pt x="225716" y="77999"/>
                </a:lnTo>
                <a:lnTo>
                  <a:pt x="225578" y="78220"/>
                </a:lnTo>
                <a:lnTo>
                  <a:pt x="225795" y="78698"/>
                </a:lnTo>
                <a:lnTo>
                  <a:pt x="225925" y="78808"/>
                </a:lnTo>
                <a:lnTo>
                  <a:pt x="225819" y="78966"/>
                </a:lnTo>
                <a:lnTo>
                  <a:pt x="225710" y="79288"/>
                </a:lnTo>
                <a:lnTo>
                  <a:pt x="225846" y="79564"/>
                </a:lnTo>
                <a:lnTo>
                  <a:pt x="226282" y="80062"/>
                </a:lnTo>
                <a:lnTo>
                  <a:pt x="226462" y="80356"/>
                </a:lnTo>
                <a:lnTo>
                  <a:pt x="226503" y="80599"/>
                </a:lnTo>
                <a:lnTo>
                  <a:pt x="226172" y="80921"/>
                </a:lnTo>
                <a:lnTo>
                  <a:pt x="226093" y="81281"/>
                </a:lnTo>
                <a:lnTo>
                  <a:pt x="226937" y="81441"/>
                </a:lnTo>
                <a:lnTo>
                  <a:pt x="227953" y="81500"/>
                </a:lnTo>
                <a:lnTo>
                  <a:pt x="228327" y="81917"/>
                </a:lnTo>
                <a:lnTo>
                  <a:pt x="228926" y="82289"/>
                </a:lnTo>
                <a:lnTo>
                  <a:pt x="229147" y="82686"/>
                </a:lnTo>
                <a:lnTo>
                  <a:pt x="229623" y="82728"/>
                </a:lnTo>
                <a:lnTo>
                  <a:pt x="230428" y="82693"/>
                </a:lnTo>
                <a:lnTo>
                  <a:pt x="230645" y="82693"/>
                </a:lnTo>
                <a:lnTo>
                  <a:pt x="231070" y="82785"/>
                </a:lnTo>
                <a:lnTo>
                  <a:pt x="232153" y="82465"/>
                </a:lnTo>
                <a:lnTo>
                  <a:pt x="232879" y="82463"/>
                </a:lnTo>
                <a:lnTo>
                  <a:pt x="233203" y="82309"/>
                </a:lnTo>
                <a:lnTo>
                  <a:pt x="233411" y="82313"/>
                </a:lnTo>
                <a:lnTo>
                  <a:pt x="233580" y="82386"/>
                </a:lnTo>
                <a:lnTo>
                  <a:pt x="233885" y="82489"/>
                </a:lnTo>
                <a:lnTo>
                  <a:pt x="234225" y="82631"/>
                </a:lnTo>
                <a:lnTo>
                  <a:pt x="234558" y="82774"/>
                </a:lnTo>
                <a:lnTo>
                  <a:pt x="234793" y="82886"/>
                </a:lnTo>
                <a:lnTo>
                  <a:pt x="234874" y="83026"/>
                </a:lnTo>
                <a:lnTo>
                  <a:pt x="235229" y="83627"/>
                </a:lnTo>
                <a:lnTo>
                  <a:pt x="235356" y="83813"/>
                </a:lnTo>
                <a:lnTo>
                  <a:pt x="235981" y="84124"/>
                </a:lnTo>
                <a:lnTo>
                  <a:pt x="236360" y="84692"/>
                </a:lnTo>
                <a:lnTo>
                  <a:pt x="236735" y="85019"/>
                </a:lnTo>
                <a:lnTo>
                  <a:pt x="237005" y="85433"/>
                </a:lnTo>
                <a:lnTo>
                  <a:pt x="237441" y="85573"/>
                </a:lnTo>
                <a:lnTo>
                  <a:pt x="238081" y="85580"/>
                </a:lnTo>
                <a:lnTo>
                  <a:pt x="238261" y="85784"/>
                </a:lnTo>
                <a:lnTo>
                  <a:pt x="238526" y="85957"/>
                </a:lnTo>
                <a:lnTo>
                  <a:pt x="238673" y="86049"/>
                </a:lnTo>
                <a:lnTo>
                  <a:pt x="238701" y="85968"/>
                </a:lnTo>
                <a:lnTo>
                  <a:pt x="238789" y="85746"/>
                </a:lnTo>
                <a:lnTo>
                  <a:pt x="238973" y="85266"/>
                </a:lnTo>
                <a:lnTo>
                  <a:pt x="239158" y="84791"/>
                </a:lnTo>
                <a:lnTo>
                  <a:pt x="239342" y="84295"/>
                </a:lnTo>
                <a:lnTo>
                  <a:pt x="239530" y="83795"/>
                </a:lnTo>
                <a:lnTo>
                  <a:pt x="239723" y="83300"/>
                </a:lnTo>
                <a:lnTo>
                  <a:pt x="239978" y="82623"/>
                </a:lnTo>
                <a:lnTo>
                  <a:pt x="240157" y="82164"/>
                </a:lnTo>
                <a:lnTo>
                  <a:pt x="240241" y="81901"/>
                </a:lnTo>
                <a:lnTo>
                  <a:pt x="240431" y="81386"/>
                </a:lnTo>
                <a:lnTo>
                  <a:pt x="240578" y="80974"/>
                </a:lnTo>
                <a:lnTo>
                  <a:pt x="240732" y="80524"/>
                </a:lnTo>
                <a:lnTo>
                  <a:pt x="240868" y="80125"/>
                </a:lnTo>
                <a:lnTo>
                  <a:pt x="241034" y="79792"/>
                </a:lnTo>
                <a:lnTo>
                  <a:pt x="241157" y="79579"/>
                </a:lnTo>
                <a:lnTo>
                  <a:pt x="241245" y="79468"/>
                </a:lnTo>
                <a:lnTo>
                  <a:pt x="241468" y="79211"/>
                </a:lnTo>
                <a:lnTo>
                  <a:pt x="241782" y="78810"/>
                </a:lnTo>
                <a:lnTo>
                  <a:pt x="242395" y="77983"/>
                </a:lnTo>
                <a:lnTo>
                  <a:pt x="242523" y="77812"/>
                </a:lnTo>
                <a:lnTo>
                  <a:pt x="243121" y="77006"/>
                </a:lnTo>
                <a:lnTo>
                  <a:pt x="243505" y="76225"/>
                </a:lnTo>
                <a:lnTo>
                  <a:pt x="243757" y="75337"/>
                </a:lnTo>
                <a:lnTo>
                  <a:pt x="243902" y="74851"/>
                </a:lnTo>
                <a:lnTo>
                  <a:pt x="243926" y="74110"/>
                </a:lnTo>
                <a:lnTo>
                  <a:pt x="244057" y="73312"/>
                </a:lnTo>
                <a:lnTo>
                  <a:pt x="244189" y="72636"/>
                </a:lnTo>
                <a:lnTo>
                  <a:pt x="244513" y="72187"/>
                </a:lnTo>
                <a:lnTo>
                  <a:pt x="245013" y="71571"/>
                </a:lnTo>
                <a:lnTo>
                  <a:pt x="245515" y="70959"/>
                </a:lnTo>
                <a:lnTo>
                  <a:pt x="245862" y="70407"/>
                </a:lnTo>
                <a:lnTo>
                  <a:pt x="246061" y="69833"/>
                </a:lnTo>
                <a:lnTo>
                  <a:pt x="246129" y="69666"/>
                </a:lnTo>
                <a:lnTo>
                  <a:pt x="246296" y="69120"/>
                </a:lnTo>
                <a:lnTo>
                  <a:pt x="246541" y="68835"/>
                </a:lnTo>
                <a:lnTo>
                  <a:pt x="246844" y="68392"/>
                </a:lnTo>
                <a:lnTo>
                  <a:pt x="247271" y="67616"/>
                </a:lnTo>
                <a:lnTo>
                  <a:pt x="247556" y="67099"/>
                </a:lnTo>
                <a:lnTo>
                  <a:pt x="247758" y="66044"/>
                </a:lnTo>
                <a:lnTo>
                  <a:pt x="247787" y="65695"/>
                </a:lnTo>
                <a:lnTo>
                  <a:pt x="248021" y="65046"/>
                </a:lnTo>
                <a:lnTo>
                  <a:pt x="248229" y="64358"/>
                </a:lnTo>
                <a:lnTo>
                  <a:pt x="248736" y="62701"/>
                </a:lnTo>
                <a:lnTo>
                  <a:pt x="249279" y="61157"/>
                </a:lnTo>
                <a:lnTo>
                  <a:pt x="249371" y="60949"/>
                </a:lnTo>
                <a:lnTo>
                  <a:pt x="249751" y="60026"/>
                </a:lnTo>
                <a:lnTo>
                  <a:pt x="250185" y="59107"/>
                </a:lnTo>
                <a:lnTo>
                  <a:pt x="250422" y="58697"/>
                </a:lnTo>
                <a:lnTo>
                  <a:pt x="250531" y="58469"/>
                </a:lnTo>
                <a:lnTo>
                  <a:pt x="250992" y="57437"/>
                </a:lnTo>
                <a:lnTo>
                  <a:pt x="251353" y="56545"/>
                </a:lnTo>
                <a:lnTo>
                  <a:pt x="251695" y="55808"/>
                </a:lnTo>
                <a:lnTo>
                  <a:pt x="251994" y="55172"/>
                </a:lnTo>
                <a:lnTo>
                  <a:pt x="252445" y="54164"/>
                </a:lnTo>
                <a:lnTo>
                  <a:pt x="252629" y="53414"/>
                </a:lnTo>
                <a:lnTo>
                  <a:pt x="252925" y="52872"/>
                </a:lnTo>
                <a:lnTo>
                  <a:pt x="253164" y="52530"/>
                </a:lnTo>
                <a:lnTo>
                  <a:pt x="253590" y="51686"/>
                </a:lnTo>
                <a:lnTo>
                  <a:pt x="253905" y="50862"/>
                </a:lnTo>
                <a:lnTo>
                  <a:pt x="254019" y="50634"/>
                </a:lnTo>
                <a:lnTo>
                  <a:pt x="254066" y="50562"/>
                </a:lnTo>
                <a:lnTo>
                  <a:pt x="255701" y="51092"/>
                </a:lnTo>
                <a:lnTo>
                  <a:pt x="256378" y="51351"/>
                </a:lnTo>
                <a:lnTo>
                  <a:pt x="257805" y="51901"/>
                </a:lnTo>
                <a:lnTo>
                  <a:pt x="258536" y="52232"/>
                </a:lnTo>
                <a:lnTo>
                  <a:pt x="259325" y="52559"/>
                </a:lnTo>
                <a:lnTo>
                  <a:pt x="259746" y="52704"/>
                </a:lnTo>
                <a:lnTo>
                  <a:pt x="260485" y="52866"/>
                </a:lnTo>
                <a:lnTo>
                  <a:pt x="260702" y="52890"/>
                </a:lnTo>
                <a:lnTo>
                  <a:pt x="261778" y="53008"/>
                </a:lnTo>
                <a:lnTo>
                  <a:pt x="261969" y="53032"/>
                </a:lnTo>
                <a:lnTo>
                  <a:pt x="262466" y="53098"/>
                </a:lnTo>
                <a:lnTo>
                  <a:pt x="262903" y="53135"/>
                </a:lnTo>
                <a:lnTo>
                  <a:pt x="263793" y="53182"/>
                </a:lnTo>
                <a:lnTo>
                  <a:pt x="264424" y="53129"/>
                </a:lnTo>
                <a:lnTo>
                  <a:pt x="264843" y="53050"/>
                </a:lnTo>
                <a:lnTo>
                  <a:pt x="265672" y="52890"/>
                </a:lnTo>
                <a:lnTo>
                  <a:pt x="266623" y="52947"/>
                </a:lnTo>
                <a:lnTo>
                  <a:pt x="267634" y="52861"/>
                </a:lnTo>
                <a:lnTo>
                  <a:pt x="268454" y="52813"/>
                </a:lnTo>
                <a:lnTo>
                  <a:pt x="269096" y="52774"/>
                </a:lnTo>
                <a:lnTo>
                  <a:pt x="269127" y="52787"/>
                </a:lnTo>
                <a:lnTo>
                  <a:pt x="269217" y="52829"/>
                </a:lnTo>
                <a:lnTo>
                  <a:pt x="269420" y="52907"/>
                </a:lnTo>
                <a:lnTo>
                  <a:pt x="270012" y="53197"/>
                </a:lnTo>
                <a:lnTo>
                  <a:pt x="270321" y="53346"/>
                </a:lnTo>
                <a:lnTo>
                  <a:pt x="270394" y="53423"/>
                </a:lnTo>
                <a:lnTo>
                  <a:pt x="270416" y="53697"/>
                </a:lnTo>
                <a:lnTo>
                  <a:pt x="270468" y="54361"/>
                </a:lnTo>
                <a:lnTo>
                  <a:pt x="270512" y="54460"/>
                </a:lnTo>
                <a:lnTo>
                  <a:pt x="270892" y="55330"/>
                </a:lnTo>
                <a:lnTo>
                  <a:pt x="270955" y="55479"/>
                </a:lnTo>
                <a:lnTo>
                  <a:pt x="271295" y="55823"/>
                </a:lnTo>
                <a:lnTo>
                  <a:pt x="271690" y="56155"/>
                </a:lnTo>
                <a:lnTo>
                  <a:pt x="271841" y="56543"/>
                </a:lnTo>
                <a:lnTo>
                  <a:pt x="272240" y="56641"/>
                </a:lnTo>
                <a:lnTo>
                  <a:pt x="272091" y="57075"/>
                </a:lnTo>
                <a:lnTo>
                  <a:pt x="272496" y="57430"/>
                </a:lnTo>
                <a:lnTo>
                  <a:pt x="272801" y="57799"/>
                </a:lnTo>
                <a:lnTo>
                  <a:pt x="273047" y="58117"/>
                </a:lnTo>
                <a:lnTo>
                  <a:pt x="273404" y="58855"/>
                </a:lnTo>
                <a:lnTo>
                  <a:pt x="273729" y="59217"/>
                </a:lnTo>
                <a:lnTo>
                  <a:pt x="273790" y="59645"/>
                </a:lnTo>
                <a:lnTo>
                  <a:pt x="273871" y="60151"/>
                </a:lnTo>
                <a:lnTo>
                  <a:pt x="274174" y="60769"/>
                </a:lnTo>
                <a:lnTo>
                  <a:pt x="274375" y="60936"/>
                </a:lnTo>
                <a:lnTo>
                  <a:pt x="274401" y="61245"/>
                </a:lnTo>
                <a:lnTo>
                  <a:pt x="274529" y="61451"/>
                </a:lnTo>
                <a:lnTo>
                  <a:pt x="274750" y="61813"/>
                </a:lnTo>
                <a:lnTo>
                  <a:pt x="274581" y="62010"/>
                </a:lnTo>
                <a:lnTo>
                  <a:pt x="274708" y="62420"/>
                </a:lnTo>
                <a:lnTo>
                  <a:pt x="275123" y="62613"/>
                </a:lnTo>
                <a:lnTo>
                  <a:pt x="276085" y="62457"/>
                </a:lnTo>
                <a:lnTo>
                  <a:pt x="276478" y="62504"/>
                </a:lnTo>
                <a:lnTo>
                  <a:pt x="276800" y="62826"/>
                </a:lnTo>
                <a:lnTo>
                  <a:pt x="277080" y="63225"/>
                </a:lnTo>
                <a:lnTo>
                  <a:pt x="277059" y="63854"/>
                </a:lnTo>
                <a:lnTo>
                  <a:pt x="277609" y="65443"/>
                </a:lnTo>
                <a:lnTo>
                  <a:pt x="277683" y="66031"/>
                </a:lnTo>
                <a:lnTo>
                  <a:pt x="278019" y="66636"/>
                </a:lnTo>
                <a:lnTo>
                  <a:pt x="278332" y="66857"/>
                </a:lnTo>
                <a:lnTo>
                  <a:pt x="278856" y="67055"/>
                </a:lnTo>
                <a:lnTo>
                  <a:pt x="279078" y="67221"/>
                </a:lnTo>
                <a:lnTo>
                  <a:pt x="279207" y="67462"/>
                </a:lnTo>
                <a:lnTo>
                  <a:pt x="279431" y="68057"/>
                </a:lnTo>
                <a:lnTo>
                  <a:pt x="279624" y="68388"/>
                </a:lnTo>
                <a:lnTo>
                  <a:pt x="279575" y="68824"/>
                </a:lnTo>
                <a:lnTo>
                  <a:pt x="279661" y="69252"/>
                </a:lnTo>
                <a:lnTo>
                  <a:pt x="279694" y="69333"/>
                </a:lnTo>
                <a:lnTo>
                  <a:pt x="280071" y="69600"/>
                </a:lnTo>
                <a:lnTo>
                  <a:pt x="280369" y="69982"/>
                </a:lnTo>
                <a:lnTo>
                  <a:pt x="280755" y="70604"/>
                </a:lnTo>
                <a:lnTo>
                  <a:pt x="281097" y="70843"/>
                </a:lnTo>
                <a:lnTo>
                  <a:pt x="281553" y="70841"/>
                </a:lnTo>
                <a:lnTo>
                  <a:pt x="281836" y="70769"/>
                </a:lnTo>
                <a:lnTo>
                  <a:pt x="282053" y="70946"/>
                </a:lnTo>
                <a:lnTo>
                  <a:pt x="282221" y="71209"/>
                </a:lnTo>
                <a:lnTo>
                  <a:pt x="282480" y="71485"/>
                </a:lnTo>
                <a:lnTo>
                  <a:pt x="282750" y="71889"/>
                </a:lnTo>
                <a:lnTo>
                  <a:pt x="283138" y="72270"/>
                </a:lnTo>
                <a:lnTo>
                  <a:pt x="283625" y="72391"/>
                </a:lnTo>
                <a:lnTo>
                  <a:pt x="283997" y="72560"/>
                </a:lnTo>
                <a:lnTo>
                  <a:pt x="284337" y="72858"/>
                </a:lnTo>
                <a:lnTo>
                  <a:pt x="284541" y="73182"/>
                </a:lnTo>
                <a:lnTo>
                  <a:pt x="284648" y="73752"/>
                </a:lnTo>
                <a:lnTo>
                  <a:pt x="284228" y="75004"/>
                </a:lnTo>
                <a:lnTo>
                  <a:pt x="284241" y="75401"/>
                </a:lnTo>
                <a:lnTo>
                  <a:pt x="284399" y="75559"/>
                </a:lnTo>
                <a:lnTo>
                  <a:pt x="284657" y="75642"/>
                </a:lnTo>
                <a:lnTo>
                  <a:pt x="284835" y="75767"/>
                </a:lnTo>
                <a:lnTo>
                  <a:pt x="284885" y="75969"/>
                </a:lnTo>
                <a:lnTo>
                  <a:pt x="285028" y="75991"/>
                </a:lnTo>
                <a:lnTo>
                  <a:pt x="285197" y="75879"/>
                </a:lnTo>
                <a:lnTo>
                  <a:pt x="285438" y="75855"/>
                </a:lnTo>
                <a:lnTo>
                  <a:pt x="286131" y="76083"/>
                </a:lnTo>
                <a:lnTo>
                  <a:pt x="287010" y="77006"/>
                </a:lnTo>
                <a:lnTo>
                  <a:pt x="287455" y="77569"/>
                </a:lnTo>
                <a:lnTo>
                  <a:pt x="287897" y="77810"/>
                </a:lnTo>
                <a:lnTo>
                  <a:pt x="287983" y="77951"/>
                </a:lnTo>
                <a:lnTo>
                  <a:pt x="287992" y="78339"/>
                </a:lnTo>
                <a:lnTo>
                  <a:pt x="288880" y="78920"/>
                </a:lnTo>
                <a:lnTo>
                  <a:pt x="289055" y="79084"/>
                </a:lnTo>
                <a:lnTo>
                  <a:pt x="289105" y="79290"/>
                </a:lnTo>
                <a:lnTo>
                  <a:pt x="289154" y="80130"/>
                </a:lnTo>
                <a:lnTo>
                  <a:pt x="289224" y="80660"/>
                </a:lnTo>
                <a:lnTo>
                  <a:pt x="289428" y="81040"/>
                </a:lnTo>
                <a:lnTo>
                  <a:pt x="289792" y="81404"/>
                </a:lnTo>
                <a:lnTo>
                  <a:pt x="290195" y="81634"/>
                </a:lnTo>
                <a:lnTo>
                  <a:pt x="290515" y="81954"/>
                </a:lnTo>
                <a:lnTo>
                  <a:pt x="290701" y="81956"/>
                </a:lnTo>
                <a:lnTo>
                  <a:pt x="290903" y="81798"/>
                </a:lnTo>
                <a:lnTo>
                  <a:pt x="291109" y="81746"/>
                </a:lnTo>
                <a:lnTo>
                  <a:pt x="291364" y="81873"/>
                </a:lnTo>
                <a:lnTo>
                  <a:pt x="291489" y="81862"/>
                </a:lnTo>
                <a:lnTo>
                  <a:pt x="291596" y="81809"/>
                </a:lnTo>
                <a:lnTo>
                  <a:pt x="291995" y="81379"/>
                </a:lnTo>
                <a:lnTo>
                  <a:pt x="292138" y="81318"/>
                </a:lnTo>
                <a:lnTo>
                  <a:pt x="292488" y="81434"/>
                </a:lnTo>
                <a:lnTo>
                  <a:pt x="292688" y="81406"/>
                </a:lnTo>
                <a:lnTo>
                  <a:pt x="293179" y="81553"/>
                </a:lnTo>
                <a:lnTo>
                  <a:pt x="293394" y="81393"/>
                </a:lnTo>
                <a:lnTo>
                  <a:pt x="293567" y="81382"/>
                </a:lnTo>
                <a:lnTo>
                  <a:pt x="294323" y="81540"/>
                </a:lnTo>
                <a:lnTo>
                  <a:pt x="295799" y="81167"/>
                </a:lnTo>
                <a:lnTo>
                  <a:pt x="296386" y="81180"/>
                </a:lnTo>
                <a:lnTo>
                  <a:pt x="296711" y="81522"/>
                </a:lnTo>
                <a:lnTo>
                  <a:pt x="297362" y="81704"/>
                </a:lnTo>
                <a:lnTo>
                  <a:pt x="298425" y="81507"/>
                </a:lnTo>
                <a:lnTo>
                  <a:pt x="298723" y="81213"/>
                </a:lnTo>
                <a:lnTo>
                  <a:pt x="298857" y="81182"/>
                </a:lnTo>
                <a:lnTo>
                  <a:pt x="299100" y="81250"/>
                </a:lnTo>
                <a:lnTo>
                  <a:pt x="299337" y="81167"/>
                </a:lnTo>
                <a:lnTo>
                  <a:pt x="299609" y="80630"/>
                </a:lnTo>
                <a:lnTo>
                  <a:pt x="299966" y="80474"/>
                </a:lnTo>
                <a:lnTo>
                  <a:pt x="300054" y="80231"/>
                </a:lnTo>
                <a:lnTo>
                  <a:pt x="300582" y="80103"/>
                </a:lnTo>
                <a:lnTo>
                  <a:pt x="300727" y="79974"/>
                </a:lnTo>
                <a:lnTo>
                  <a:pt x="301113" y="79365"/>
                </a:lnTo>
                <a:lnTo>
                  <a:pt x="301602" y="78939"/>
                </a:lnTo>
                <a:lnTo>
                  <a:pt x="301852" y="78545"/>
                </a:lnTo>
                <a:lnTo>
                  <a:pt x="301893" y="78297"/>
                </a:lnTo>
                <a:lnTo>
                  <a:pt x="301963" y="78218"/>
                </a:lnTo>
                <a:lnTo>
                  <a:pt x="302233" y="78255"/>
                </a:lnTo>
                <a:lnTo>
                  <a:pt x="302483" y="78150"/>
                </a:lnTo>
                <a:lnTo>
                  <a:pt x="302709" y="78192"/>
                </a:lnTo>
                <a:lnTo>
                  <a:pt x="302886" y="78146"/>
                </a:lnTo>
                <a:lnTo>
                  <a:pt x="303018" y="78054"/>
                </a:lnTo>
                <a:lnTo>
                  <a:pt x="303470" y="78038"/>
                </a:lnTo>
                <a:lnTo>
                  <a:pt x="303654" y="77977"/>
                </a:lnTo>
                <a:lnTo>
                  <a:pt x="304020" y="77997"/>
                </a:lnTo>
                <a:lnTo>
                  <a:pt x="304160" y="77801"/>
                </a:lnTo>
                <a:lnTo>
                  <a:pt x="304211" y="77385"/>
                </a:lnTo>
                <a:lnTo>
                  <a:pt x="304623" y="77249"/>
                </a:lnTo>
                <a:lnTo>
                  <a:pt x="305353" y="77475"/>
                </a:lnTo>
                <a:lnTo>
                  <a:pt x="305340" y="77668"/>
                </a:lnTo>
                <a:lnTo>
                  <a:pt x="305366" y="77672"/>
                </a:lnTo>
                <a:lnTo>
                  <a:pt x="305695" y="77492"/>
                </a:lnTo>
                <a:lnTo>
                  <a:pt x="305897" y="77361"/>
                </a:lnTo>
                <a:lnTo>
                  <a:pt x="305925" y="77343"/>
                </a:lnTo>
                <a:lnTo>
                  <a:pt x="306195" y="77164"/>
                </a:lnTo>
                <a:lnTo>
                  <a:pt x="306280" y="77107"/>
                </a:lnTo>
                <a:lnTo>
                  <a:pt x="307350" y="76271"/>
                </a:lnTo>
                <a:lnTo>
                  <a:pt x="307646" y="76127"/>
                </a:lnTo>
                <a:lnTo>
                  <a:pt x="307756" y="76037"/>
                </a:lnTo>
                <a:lnTo>
                  <a:pt x="307891" y="76035"/>
                </a:lnTo>
                <a:lnTo>
                  <a:pt x="308082" y="76157"/>
                </a:lnTo>
                <a:lnTo>
                  <a:pt x="308516" y="76107"/>
                </a:lnTo>
                <a:lnTo>
                  <a:pt x="308843" y="75969"/>
                </a:lnTo>
                <a:lnTo>
                  <a:pt x="309016" y="75971"/>
                </a:lnTo>
                <a:lnTo>
                  <a:pt x="309281" y="76032"/>
                </a:lnTo>
                <a:lnTo>
                  <a:pt x="309492" y="76024"/>
                </a:lnTo>
                <a:lnTo>
                  <a:pt x="309854" y="75973"/>
                </a:lnTo>
                <a:lnTo>
                  <a:pt x="309994" y="76030"/>
                </a:lnTo>
                <a:lnTo>
                  <a:pt x="310209" y="76285"/>
                </a:lnTo>
                <a:lnTo>
                  <a:pt x="310303" y="76331"/>
                </a:lnTo>
                <a:lnTo>
                  <a:pt x="310433" y="76320"/>
                </a:lnTo>
                <a:lnTo>
                  <a:pt x="310685" y="76199"/>
                </a:lnTo>
                <a:lnTo>
                  <a:pt x="310917" y="76035"/>
                </a:lnTo>
                <a:lnTo>
                  <a:pt x="312112" y="75921"/>
                </a:lnTo>
                <a:lnTo>
                  <a:pt x="312618" y="75793"/>
                </a:lnTo>
                <a:lnTo>
                  <a:pt x="312754" y="75690"/>
                </a:lnTo>
                <a:lnTo>
                  <a:pt x="312809" y="75574"/>
                </a:lnTo>
                <a:lnTo>
                  <a:pt x="312822" y="75394"/>
                </a:lnTo>
                <a:lnTo>
                  <a:pt x="312702" y="74963"/>
                </a:lnTo>
                <a:lnTo>
                  <a:pt x="312721" y="74813"/>
                </a:lnTo>
                <a:lnTo>
                  <a:pt x="313072" y="74478"/>
                </a:lnTo>
                <a:lnTo>
                  <a:pt x="313383" y="74237"/>
                </a:lnTo>
                <a:lnTo>
                  <a:pt x="313554" y="74059"/>
                </a:lnTo>
                <a:lnTo>
                  <a:pt x="313800" y="73658"/>
                </a:lnTo>
                <a:lnTo>
                  <a:pt x="313929" y="73465"/>
                </a:lnTo>
                <a:lnTo>
                  <a:pt x="314159" y="73202"/>
                </a:lnTo>
                <a:lnTo>
                  <a:pt x="314670" y="72737"/>
                </a:lnTo>
                <a:lnTo>
                  <a:pt x="314745" y="72551"/>
                </a:lnTo>
                <a:lnTo>
                  <a:pt x="314753" y="72248"/>
                </a:lnTo>
                <a:lnTo>
                  <a:pt x="314743" y="71961"/>
                </a:lnTo>
                <a:lnTo>
                  <a:pt x="314732" y="71696"/>
                </a:lnTo>
                <a:lnTo>
                  <a:pt x="314749" y="71404"/>
                </a:lnTo>
                <a:lnTo>
                  <a:pt x="314780" y="71260"/>
                </a:lnTo>
                <a:lnTo>
                  <a:pt x="314832" y="71176"/>
                </a:lnTo>
                <a:lnTo>
                  <a:pt x="315780" y="70227"/>
                </a:lnTo>
                <a:lnTo>
                  <a:pt x="316027" y="69927"/>
                </a:lnTo>
                <a:lnTo>
                  <a:pt x="316549" y="69105"/>
                </a:lnTo>
                <a:lnTo>
                  <a:pt x="316556" y="69087"/>
                </a:lnTo>
                <a:lnTo>
                  <a:pt x="316668" y="68747"/>
                </a:lnTo>
                <a:lnTo>
                  <a:pt x="316694" y="68543"/>
                </a:lnTo>
                <a:lnTo>
                  <a:pt x="316683" y="68206"/>
                </a:lnTo>
                <a:lnTo>
                  <a:pt x="316586" y="67984"/>
                </a:lnTo>
                <a:lnTo>
                  <a:pt x="316413" y="67769"/>
                </a:lnTo>
                <a:lnTo>
                  <a:pt x="316201" y="67561"/>
                </a:lnTo>
                <a:lnTo>
                  <a:pt x="315799" y="67259"/>
                </a:lnTo>
                <a:lnTo>
                  <a:pt x="315668" y="67081"/>
                </a:lnTo>
                <a:lnTo>
                  <a:pt x="315683" y="66947"/>
                </a:lnTo>
                <a:lnTo>
                  <a:pt x="315738" y="66868"/>
                </a:lnTo>
                <a:lnTo>
                  <a:pt x="316071" y="66386"/>
                </a:lnTo>
                <a:lnTo>
                  <a:pt x="316902" y="66590"/>
                </a:lnTo>
                <a:lnTo>
                  <a:pt x="317279" y="65825"/>
                </a:lnTo>
                <a:lnTo>
                  <a:pt x="317836" y="65272"/>
                </a:lnTo>
                <a:lnTo>
                  <a:pt x="318461" y="64985"/>
                </a:lnTo>
                <a:lnTo>
                  <a:pt x="319235" y="64816"/>
                </a:lnTo>
                <a:lnTo>
                  <a:pt x="319649" y="64647"/>
                </a:lnTo>
                <a:lnTo>
                  <a:pt x="320274" y="64389"/>
                </a:lnTo>
                <a:lnTo>
                  <a:pt x="320870" y="64137"/>
                </a:lnTo>
                <a:lnTo>
                  <a:pt x="321352" y="63933"/>
                </a:lnTo>
                <a:lnTo>
                  <a:pt x="321273" y="62545"/>
                </a:lnTo>
                <a:lnTo>
                  <a:pt x="321370" y="62232"/>
                </a:lnTo>
                <a:lnTo>
                  <a:pt x="321427" y="62041"/>
                </a:lnTo>
                <a:lnTo>
                  <a:pt x="323052" y="62037"/>
                </a:lnTo>
                <a:lnTo>
                  <a:pt x="323687" y="61458"/>
                </a:lnTo>
                <a:lnTo>
                  <a:pt x="325538" y="59772"/>
                </a:lnTo>
                <a:lnTo>
                  <a:pt x="326025" y="58673"/>
                </a:lnTo>
                <a:lnTo>
                  <a:pt x="326397" y="57928"/>
                </a:lnTo>
                <a:lnTo>
                  <a:pt x="327359" y="56736"/>
                </a:lnTo>
                <a:lnTo>
                  <a:pt x="327916" y="56514"/>
                </a:lnTo>
                <a:lnTo>
                  <a:pt x="327982" y="56488"/>
                </a:lnTo>
                <a:lnTo>
                  <a:pt x="328442" y="56304"/>
                </a:lnTo>
                <a:lnTo>
                  <a:pt x="328528" y="55994"/>
                </a:lnTo>
                <a:lnTo>
                  <a:pt x="328817" y="55381"/>
                </a:lnTo>
                <a:lnTo>
                  <a:pt x="329221" y="54778"/>
                </a:lnTo>
                <a:lnTo>
                  <a:pt x="329670" y="54109"/>
                </a:lnTo>
                <a:lnTo>
                  <a:pt x="329819" y="53048"/>
                </a:lnTo>
                <a:lnTo>
                  <a:pt x="331003" y="52366"/>
                </a:lnTo>
                <a:lnTo>
                  <a:pt x="332792" y="51108"/>
                </a:lnTo>
                <a:lnTo>
                  <a:pt x="334105" y="51454"/>
                </a:lnTo>
                <a:lnTo>
                  <a:pt x="334463" y="52530"/>
                </a:lnTo>
                <a:lnTo>
                  <a:pt x="334952" y="53719"/>
                </a:lnTo>
                <a:lnTo>
                  <a:pt x="335386" y="53846"/>
                </a:lnTo>
                <a:lnTo>
                  <a:pt x="335973" y="54019"/>
                </a:lnTo>
                <a:lnTo>
                  <a:pt x="337878" y="52861"/>
                </a:lnTo>
                <a:lnTo>
                  <a:pt x="339336" y="52269"/>
                </a:lnTo>
                <a:lnTo>
                  <a:pt x="340264" y="52254"/>
                </a:lnTo>
                <a:lnTo>
                  <a:pt x="340759" y="52134"/>
                </a:lnTo>
                <a:lnTo>
                  <a:pt x="341228" y="52313"/>
                </a:lnTo>
                <a:lnTo>
                  <a:pt x="342397" y="54162"/>
                </a:lnTo>
                <a:lnTo>
                  <a:pt x="342495" y="54319"/>
                </a:lnTo>
                <a:lnTo>
                  <a:pt x="344127" y="55970"/>
                </a:lnTo>
                <a:lnTo>
                  <a:pt x="344760" y="57720"/>
                </a:lnTo>
                <a:lnTo>
                  <a:pt x="346030" y="58667"/>
                </a:lnTo>
                <a:lnTo>
                  <a:pt x="347393" y="60289"/>
                </a:lnTo>
                <a:lnTo>
                  <a:pt x="347693" y="60239"/>
                </a:lnTo>
                <a:lnTo>
                  <a:pt x="348027" y="59984"/>
                </a:lnTo>
                <a:lnTo>
                  <a:pt x="348443" y="59495"/>
                </a:lnTo>
                <a:lnTo>
                  <a:pt x="348748" y="59055"/>
                </a:lnTo>
                <a:lnTo>
                  <a:pt x="349706" y="57770"/>
                </a:lnTo>
                <a:lnTo>
                  <a:pt x="350142" y="57093"/>
                </a:lnTo>
                <a:lnTo>
                  <a:pt x="350191" y="56911"/>
                </a:lnTo>
                <a:lnTo>
                  <a:pt x="350180" y="56775"/>
                </a:lnTo>
                <a:lnTo>
                  <a:pt x="350131" y="56608"/>
                </a:lnTo>
                <a:lnTo>
                  <a:pt x="349732" y="55810"/>
                </a:lnTo>
                <a:lnTo>
                  <a:pt x="349660" y="55416"/>
                </a:lnTo>
                <a:lnTo>
                  <a:pt x="349634" y="54736"/>
                </a:lnTo>
                <a:lnTo>
                  <a:pt x="349715" y="54300"/>
                </a:lnTo>
                <a:lnTo>
                  <a:pt x="349912" y="54017"/>
                </a:lnTo>
                <a:lnTo>
                  <a:pt x="350041" y="53767"/>
                </a:lnTo>
                <a:lnTo>
                  <a:pt x="350337" y="53592"/>
                </a:lnTo>
                <a:lnTo>
                  <a:pt x="350664" y="53524"/>
                </a:lnTo>
                <a:lnTo>
                  <a:pt x="351177" y="53451"/>
                </a:lnTo>
                <a:lnTo>
                  <a:pt x="351418" y="53392"/>
                </a:lnTo>
                <a:lnTo>
                  <a:pt x="351870" y="53331"/>
                </a:lnTo>
                <a:lnTo>
                  <a:pt x="352293" y="53504"/>
                </a:lnTo>
                <a:lnTo>
                  <a:pt x="352587" y="53679"/>
                </a:lnTo>
                <a:lnTo>
                  <a:pt x="353402" y="54477"/>
                </a:lnTo>
                <a:lnTo>
                  <a:pt x="353639" y="54479"/>
                </a:lnTo>
                <a:lnTo>
                  <a:pt x="353729" y="54422"/>
                </a:lnTo>
                <a:lnTo>
                  <a:pt x="353852" y="54278"/>
                </a:lnTo>
                <a:lnTo>
                  <a:pt x="354821" y="54216"/>
                </a:lnTo>
                <a:lnTo>
                  <a:pt x="355768" y="54017"/>
                </a:lnTo>
                <a:lnTo>
                  <a:pt x="356110" y="53960"/>
                </a:lnTo>
                <a:lnTo>
                  <a:pt x="356588" y="53835"/>
                </a:lnTo>
                <a:lnTo>
                  <a:pt x="357822" y="53771"/>
                </a:lnTo>
                <a:lnTo>
                  <a:pt x="359854" y="51794"/>
                </a:lnTo>
                <a:lnTo>
                  <a:pt x="361805" y="50402"/>
                </a:lnTo>
                <a:lnTo>
                  <a:pt x="362542" y="49825"/>
                </a:lnTo>
                <a:lnTo>
                  <a:pt x="363461" y="48530"/>
                </a:lnTo>
                <a:lnTo>
                  <a:pt x="363862" y="48194"/>
                </a:lnTo>
                <a:lnTo>
                  <a:pt x="364820" y="46999"/>
                </a:lnTo>
                <a:lnTo>
                  <a:pt x="366661" y="46280"/>
                </a:lnTo>
                <a:lnTo>
                  <a:pt x="367087" y="44706"/>
                </a:lnTo>
                <a:lnTo>
                  <a:pt x="367806" y="43025"/>
                </a:lnTo>
                <a:lnTo>
                  <a:pt x="369178" y="41429"/>
                </a:lnTo>
                <a:lnTo>
                  <a:pt x="369124" y="41233"/>
                </a:lnTo>
                <a:lnTo>
                  <a:pt x="368985" y="40751"/>
                </a:lnTo>
                <a:lnTo>
                  <a:pt x="369553" y="39615"/>
                </a:lnTo>
                <a:lnTo>
                  <a:pt x="370047" y="39021"/>
                </a:lnTo>
                <a:lnTo>
                  <a:pt x="371555" y="39438"/>
                </a:lnTo>
                <a:lnTo>
                  <a:pt x="372572" y="39256"/>
                </a:lnTo>
                <a:lnTo>
                  <a:pt x="373184" y="39140"/>
                </a:lnTo>
                <a:lnTo>
                  <a:pt x="374113" y="37743"/>
                </a:lnTo>
                <a:lnTo>
                  <a:pt x="374442" y="37785"/>
                </a:lnTo>
                <a:lnTo>
                  <a:pt x="375383" y="38473"/>
                </a:lnTo>
                <a:lnTo>
                  <a:pt x="376567" y="37419"/>
                </a:lnTo>
                <a:lnTo>
                  <a:pt x="378581" y="37099"/>
                </a:lnTo>
                <a:lnTo>
                  <a:pt x="380046" y="35128"/>
                </a:lnTo>
                <a:lnTo>
                  <a:pt x="380008" y="33139"/>
                </a:lnTo>
                <a:lnTo>
                  <a:pt x="380861" y="31631"/>
                </a:lnTo>
                <a:lnTo>
                  <a:pt x="381135" y="31530"/>
                </a:lnTo>
                <a:lnTo>
                  <a:pt x="381938" y="31966"/>
                </a:lnTo>
                <a:lnTo>
                  <a:pt x="382111" y="31993"/>
                </a:lnTo>
                <a:lnTo>
                  <a:pt x="382383" y="32032"/>
                </a:lnTo>
                <a:lnTo>
                  <a:pt x="382481" y="31982"/>
                </a:lnTo>
                <a:lnTo>
                  <a:pt x="382867" y="31407"/>
                </a:lnTo>
                <a:lnTo>
                  <a:pt x="383161" y="30469"/>
                </a:lnTo>
                <a:lnTo>
                  <a:pt x="383253" y="30208"/>
                </a:lnTo>
                <a:lnTo>
                  <a:pt x="383591" y="29980"/>
                </a:lnTo>
                <a:lnTo>
                  <a:pt x="384170" y="30129"/>
                </a:lnTo>
                <a:lnTo>
                  <a:pt x="384794" y="30546"/>
                </a:lnTo>
                <a:lnTo>
                  <a:pt x="385132" y="30566"/>
                </a:lnTo>
                <a:lnTo>
                  <a:pt x="385233" y="30478"/>
                </a:lnTo>
                <a:lnTo>
                  <a:pt x="385321" y="30210"/>
                </a:lnTo>
                <a:lnTo>
                  <a:pt x="385421" y="30142"/>
                </a:lnTo>
                <a:lnTo>
                  <a:pt x="385693" y="29965"/>
                </a:lnTo>
                <a:lnTo>
                  <a:pt x="385695" y="29669"/>
                </a:lnTo>
                <a:lnTo>
                  <a:pt x="385987" y="29857"/>
                </a:lnTo>
                <a:lnTo>
                  <a:pt x="386099" y="30002"/>
                </a:lnTo>
                <a:lnTo>
                  <a:pt x="386257" y="30743"/>
                </a:lnTo>
                <a:lnTo>
                  <a:pt x="386631" y="31116"/>
                </a:lnTo>
                <a:lnTo>
                  <a:pt x="386822" y="31480"/>
                </a:lnTo>
                <a:lnTo>
                  <a:pt x="386726" y="31872"/>
                </a:lnTo>
                <a:lnTo>
                  <a:pt x="386978" y="32308"/>
                </a:lnTo>
                <a:lnTo>
                  <a:pt x="388142" y="32992"/>
                </a:lnTo>
                <a:lnTo>
                  <a:pt x="388576" y="33394"/>
                </a:lnTo>
                <a:lnTo>
                  <a:pt x="388879" y="33924"/>
                </a:lnTo>
                <a:lnTo>
                  <a:pt x="388811" y="34768"/>
                </a:lnTo>
                <a:lnTo>
                  <a:pt x="388534" y="35871"/>
                </a:lnTo>
                <a:lnTo>
                  <a:pt x="388559" y="36776"/>
                </a:lnTo>
                <a:lnTo>
                  <a:pt x="389030" y="37840"/>
                </a:lnTo>
                <a:lnTo>
                  <a:pt x="389793" y="38142"/>
                </a:lnTo>
                <a:lnTo>
                  <a:pt x="390179" y="38037"/>
                </a:lnTo>
                <a:lnTo>
                  <a:pt x="390475" y="38232"/>
                </a:lnTo>
                <a:lnTo>
                  <a:pt x="390819" y="39109"/>
                </a:lnTo>
                <a:lnTo>
                  <a:pt x="391264" y="39628"/>
                </a:lnTo>
                <a:lnTo>
                  <a:pt x="391834" y="39955"/>
                </a:lnTo>
                <a:lnTo>
                  <a:pt x="391939" y="39942"/>
                </a:lnTo>
                <a:lnTo>
                  <a:pt x="392509" y="39462"/>
                </a:lnTo>
                <a:lnTo>
                  <a:pt x="393498" y="38388"/>
                </a:lnTo>
                <a:lnTo>
                  <a:pt x="393627" y="38383"/>
                </a:lnTo>
                <a:lnTo>
                  <a:pt x="394127" y="39175"/>
                </a:lnTo>
                <a:lnTo>
                  <a:pt x="395033" y="40161"/>
                </a:lnTo>
                <a:lnTo>
                  <a:pt x="395684" y="42838"/>
                </a:lnTo>
                <a:lnTo>
                  <a:pt x="396006" y="43601"/>
                </a:lnTo>
                <a:lnTo>
                  <a:pt x="398288" y="45068"/>
                </a:lnTo>
                <a:lnTo>
                  <a:pt x="398602" y="45035"/>
                </a:lnTo>
                <a:lnTo>
                  <a:pt x="399060" y="44662"/>
                </a:lnTo>
                <a:lnTo>
                  <a:pt x="400344" y="44309"/>
                </a:lnTo>
                <a:lnTo>
                  <a:pt x="402035" y="45180"/>
                </a:lnTo>
                <a:lnTo>
                  <a:pt x="402245" y="45666"/>
                </a:lnTo>
                <a:lnTo>
                  <a:pt x="402061" y="46607"/>
                </a:lnTo>
                <a:lnTo>
                  <a:pt x="399715" y="47580"/>
                </a:lnTo>
                <a:lnTo>
                  <a:pt x="397977" y="50003"/>
                </a:lnTo>
                <a:lnTo>
                  <a:pt x="398858" y="52092"/>
                </a:lnTo>
                <a:lnTo>
                  <a:pt x="398168" y="55626"/>
                </a:lnTo>
                <a:lnTo>
                  <a:pt x="398341" y="56067"/>
                </a:lnTo>
                <a:lnTo>
                  <a:pt x="398801" y="56431"/>
                </a:lnTo>
                <a:lnTo>
                  <a:pt x="399279" y="56073"/>
                </a:lnTo>
                <a:lnTo>
                  <a:pt x="399717" y="55620"/>
                </a:lnTo>
                <a:lnTo>
                  <a:pt x="400741" y="54861"/>
                </a:lnTo>
                <a:lnTo>
                  <a:pt x="402636" y="55486"/>
                </a:lnTo>
                <a:lnTo>
                  <a:pt x="403359" y="56860"/>
                </a:lnTo>
                <a:lnTo>
                  <a:pt x="404517" y="57632"/>
                </a:lnTo>
                <a:lnTo>
                  <a:pt x="405133" y="58180"/>
                </a:lnTo>
                <a:lnTo>
                  <a:pt x="405155" y="58575"/>
                </a:lnTo>
                <a:lnTo>
                  <a:pt x="404407" y="59866"/>
                </a:lnTo>
                <a:lnTo>
                  <a:pt x="404148" y="61013"/>
                </a:lnTo>
                <a:lnTo>
                  <a:pt x="404023" y="61399"/>
                </a:lnTo>
                <a:lnTo>
                  <a:pt x="404045" y="61892"/>
                </a:lnTo>
                <a:lnTo>
                  <a:pt x="404102" y="62692"/>
                </a:lnTo>
                <a:lnTo>
                  <a:pt x="404219" y="63435"/>
                </a:lnTo>
                <a:lnTo>
                  <a:pt x="404615" y="64297"/>
                </a:lnTo>
                <a:lnTo>
                  <a:pt x="405571" y="64847"/>
                </a:lnTo>
                <a:lnTo>
                  <a:pt x="405683" y="65437"/>
                </a:lnTo>
                <a:lnTo>
                  <a:pt x="405775" y="65665"/>
                </a:lnTo>
                <a:lnTo>
                  <a:pt x="405792" y="65709"/>
                </a:lnTo>
                <a:lnTo>
                  <a:pt x="406058" y="66368"/>
                </a:lnTo>
                <a:lnTo>
                  <a:pt x="406020" y="66695"/>
                </a:lnTo>
                <a:lnTo>
                  <a:pt x="405762" y="67289"/>
                </a:lnTo>
                <a:lnTo>
                  <a:pt x="405297" y="67423"/>
                </a:lnTo>
                <a:lnTo>
                  <a:pt x="405122" y="67623"/>
                </a:lnTo>
                <a:lnTo>
                  <a:pt x="404567" y="68782"/>
                </a:lnTo>
                <a:lnTo>
                  <a:pt x="404328" y="69173"/>
                </a:lnTo>
                <a:lnTo>
                  <a:pt x="404256" y="69295"/>
                </a:lnTo>
                <a:lnTo>
                  <a:pt x="404203" y="69381"/>
                </a:lnTo>
                <a:lnTo>
                  <a:pt x="404153" y="69940"/>
                </a:lnTo>
                <a:lnTo>
                  <a:pt x="404284" y="70907"/>
                </a:lnTo>
                <a:lnTo>
                  <a:pt x="404392" y="71349"/>
                </a:lnTo>
                <a:lnTo>
                  <a:pt x="404679" y="72117"/>
                </a:lnTo>
                <a:lnTo>
                  <a:pt x="404992" y="72660"/>
                </a:lnTo>
                <a:lnTo>
                  <a:pt x="404832" y="73002"/>
                </a:lnTo>
                <a:lnTo>
                  <a:pt x="404102" y="73106"/>
                </a:lnTo>
                <a:lnTo>
                  <a:pt x="403890" y="73340"/>
                </a:lnTo>
                <a:lnTo>
                  <a:pt x="403758" y="73783"/>
                </a:lnTo>
                <a:lnTo>
                  <a:pt x="403644" y="73831"/>
                </a:lnTo>
                <a:lnTo>
                  <a:pt x="403421" y="73825"/>
                </a:lnTo>
                <a:lnTo>
                  <a:pt x="402721" y="73752"/>
                </a:lnTo>
                <a:lnTo>
                  <a:pt x="402539" y="73840"/>
                </a:lnTo>
                <a:lnTo>
                  <a:pt x="402362" y="74239"/>
                </a:lnTo>
                <a:lnTo>
                  <a:pt x="402353" y="74463"/>
                </a:lnTo>
                <a:lnTo>
                  <a:pt x="402283" y="76260"/>
                </a:lnTo>
                <a:lnTo>
                  <a:pt x="402316" y="77293"/>
                </a:lnTo>
                <a:lnTo>
                  <a:pt x="402649" y="77856"/>
                </a:lnTo>
                <a:lnTo>
                  <a:pt x="402962" y="78170"/>
                </a:lnTo>
                <a:lnTo>
                  <a:pt x="403421" y="78380"/>
                </a:lnTo>
                <a:lnTo>
                  <a:pt x="403488" y="78560"/>
                </a:lnTo>
                <a:lnTo>
                  <a:pt x="403403" y="79240"/>
                </a:lnTo>
                <a:lnTo>
                  <a:pt x="403122" y="79735"/>
                </a:lnTo>
                <a:lnTo>
                  <a:pt x="403004" y="79755"/>
                </a:lnTo>
                <a:lnTo>
                  <a:pt x="401588" y="79584"/>
                </a:lnTo>
                <a:lnTo>
                  <a:pt x="401309" y="79593"/>
                </a:lnTo>
                <a:lnTo>
                  <a:pt x="400919" y="79996"/>
                </a:lnTo>
                <a:lnTo>
                  <a:pt x="400640" y="80638"/>
                </a:lnTo>
                <a:lnTo>
                  <a:pt x="400386" y="81428"/>
                </a:lnTo>
                <a:lnTo>
                  <a:pt x="400064" y="82241"/>
                </a:lnTo>
                <a:lnTo>
                  <a:pt x="399551" y="82752"/>
                </a:lnTo>
                <a:lnTo>
                  <a:pt x="398475" y="82338"/>
                </a:lnTo>
                <a:lnTo>
                  <a:pt x="396701" y="80779"/>
                </a:lnTo>
                <a:lnTo>
                  <a:pt x="396271" y="80770"/>
                </a:lnTo>
                <a:lnTo>
                  <a:pt x="395916" y="80967"/>
                </a:lnTo>
                <a:lnTo>
                  <a:pt x="395342" y="81283"/>
                </a:lnTo>
                <a:lnTo>
                  <a:pt x="394379" y="82629"/>
                </a:lnTo>
                <a:lnTo>
                  <a:pt x="394346" y="82763"/>
                </a:lnTo>
                <a:lnTo>
                  <a:pt x="394291" y="83081"/>
                </a:lnTo>
                <a:lnTo>
                  <a:pt x="394046" y="83909"/>
                </a:lnTo>
                <a:lnTo>
                  <a:pt x="393559" y="84468"/>
                </a:lnTo>
                <a:lnTo>
                  <a:pt x="393261" y="84845"/>
                </a:lnTo>
                <a:lnTo>
                  <a:pt x="393165" y="85694"/>
                </a:lnTo>
                <a:lnTo>
                  <a:pt x="393211" y="86251"/>
                </a:lnTo>
                <a:lnTo>
                  <a:pt x="393752" y="88735"/>
                </a:lnTo>
                <a:lnTo>
                  <a:pt x="394197" y="89425"/>
                </a:lnTo>
                <a:lnTo>
                  <a:pt x="397199" y="91341"/>
                </a:lnTo>
                <a:lnTo>
                  <a:pt x="397802" y="92648"/>
                </a:lnTo>
                <a:lnTo>
                  <a:pt x="397705" y="92854"/>
                </a:lnTo>
                <a:lnTo>
                  <a:pt x="396556" y="93755"/>
                </a:lnTo>
                <a:lnTo>
                  <a:pt x="395765" y="94163"/>
                </a:lnTo>
                <a:lnTo>
                  <a:pt x="395293" y="94755"/>
                </a:lnTo>
                <a:lnTo>
                  <a:pt x="395026" y="97682"/>
                </a:lnTo>
                <a:lnTo>
                  <a:pt x="395796" y="99093"/>
                </a:lnTo>
                <a:lnTo>
                  <a:pt x="396105" y="100181"/>
                </a:lnTo>
                <a:lnTo>
                  <a:pt x="396118" y="100994"/>
                </a:lnTo>
                <a:lnTo>
                  <a:pt x="396409" y="101575"/>
                </a:lnTo>
                <a:lnTo>
                  <a:pt x="397025" y="102130"/>
                </a:lnTo>
                <a:lnTo>
                  <a:pt x="397490" y="102084"/>
                </a:lnTo>
                <a:lnTo>
                  <a:pt x="397725" y="101878"/>
                </a:lnTo>
                <a:lnTo>
                  <a:pt x="398054" y="101808"/>
                </a:lnTo>
                <a:lnTo>
                  <a:pt x="398795" y="102575"/>
                </a:lnTo>
                <a:lnTo>
                  <a:pt x="400055" y="103886"/>
                </a:lnTo>
                <a:lnTo>
                  <a:pt x="401434" y="103678"/>
                </a:lnTo>
                <a:lnTo>
                  <a:pt x="401919" y="103680"/>
                </a:lnTo>
                <a:lnTo>
                  <a:pt x="402747" y="103684"/>
                </a:lnTo>
                <a:lnTo>
                  <a:pt x="403396" y="103903"/>
                </a:lnTo>
                <a:lnTo>
                  <a:pt x="403493" y="104055"/>
                </a:lnTo>
                <a:lnTo>
                  <a:pt x="402879" y="104708"/>
                </a:lnTo>
                <a:lnTo>
                  <a:pt x="402844" y="105576"/>
                </a:lnTo>
                <a:lnTo>
                  <a:pt x="403184" y="106120"/>
                </a:lnTo>
                <a:lnTo>
                  <a:pt x="403798" y="106697"/>
                </a:lnTo>
                <a:lnTo>
                  <a:pt x="404212" y="107032"/>
                </a:lnTo>
                <a:lnTo>
                  <a:pt x="404497" y="107578"/>
                </a:lnTo>
                <a:lnTo>
                  <a:pt x="405317" y="109115"/>
                </a:lnTo>
                <a:lnTo>
                  <a:pt x="405727" y="109538"/>
                </a:lnTo>
                <a:lnTo>
                  <a:pt x="406292" y="109722"/>
                </a:lnTo>
                <a:lnTo>
                  <a:pt x="407242" y="109937"/>
                </a:lnTo>
                <a:lnTo>
                  <a:pt x="408412" y="111890"/>
                </a:lnTo>
                <a:lnTo>
                  <a:pt x="408309" y="112353"/>
                </a:lnTo>
                <a:lnTo>
                  <a:pt x="408062" y="112782"/>
                </a:lnTo>
                <a:lnTo>
                  <a:pt x="408099" y="113359"/>
                </a:lnTo>
                <a:lnTo>
                  <a:pt x="408213" y="113648"/>
                </a:lnTo>
                <a:lnTo>
                  <a:pt x="408347" y="113813"/>
                </a:lnTo>
                <a:lnTo>
                  <a:pt x="409607" y="114806"/>
                </a:lnTo>
                <a:lnTo>
                  <a:pt x="410429" y="115183"/>
                </a:lnTo>
                <a:lnTo>
                  <a:pt x="410879" y="115328"/>
                </a:lnTo>
                <a:lnTo>
                  <a:pt x="410978" y="115361"/>
                </a:lnTo>
                <a:lnTo>
                  <a:pt x="411157" y="115418"/>
                </a:lnTo>
                <a:lnTo>
                  <a:pt x="412387" y="115534"/>
                </a:lnTo>
                <a:lnTo>
                  <a:pt x="412470" y="115578"/>
                </a:lnTo>
                <a:lnTo>
                  <a:pt x="413387" y="116056"/>
                </a:lnTo>
                <a:lnTo>
                  <a:pt x="413415" y="116148"/>
                </a:lnTo>
                <a:lnTo>
                  <a:pt x="413652" y="116889"/>
                </a:lnTo>
                <a:lnTo>
                  <a:pt x="413680" y="117060"/>
                </a:lnTo>
                <a:lnTo>
                  <a:pt x="413830" y="117991"/>
                </a:lnTo>
                <a:lnTo>
                  <a:pt x="413968" y="118849"/>
                </a:lnTo>
                <a:lnTo>
                  <a:pt x="413963" y="118919"/>
                </a:lnTo>
                <a:lnTo>
                  <a:pt x="413917" y="119879"/>
                </a:lnTo>
                <a:lnTo>
                  <a:pt x="413871" y="120015"/>
                </a:lnTo>
                <a:lnTo>
                  <a:pt x="413753" y="120355"/>
                </a:lnTo>
                <a:lnTo>
                  <a:pt x="413095" y="121070"/>
                </a:lnTo>
                <a:lnTo>
                  <a:pt x="412014" y="122313"/>
                </a:lnTo>
                <a:lnTo>
                  <a:pt x="411238" y="123137"/>
                </a:lnTo>
                <a:lnTo>
                  <a:pt x="410688" y="122957"/>
                </a:lnTo>
                <a:lnTo>
                  <a:pt x="410035" y="121751"/>
                </a:lnTo>
                <a:lnTo>
                  <a:pt x="409307" y="121547"/>
                </a:lnTo>
                <a:lnTo>
                  <a:pt x="409217" y="121690"/>
                </a:lnTo>
                <a:lnTo>
                  <a:pt x="409118" y="121754"/>
                </a:lnTo>
                <a:lnTo>
                  <a:pt x="408333" y="122258"/>
                </a:lnTo>
                <a:lnTo>
                  <a:pt x="408173" y="124974"/>
                </a:lnTo>
                <a:lnTo>
                  <a:pt x="408467" y="126018"/>
                </a:lnTo>
                <a:lnTo>
                  <a:pt x="408840" y="127346"/>
                </a:lnTo>
                <a:lnTo>
                  <a:pt x="408930" y="127666"/>
                </a:lnTo>
                <a:lnTo>
                  <a:pt x="409057" y="127585"/>
                </a:lnTo>
                <a:lnTo>
                  <a:pt x="409243" y="128070"/>
                </a:lnTo>
                <a:lnTo>
                  <a:pt x="411133" y="127684"/>
                </a:lnTo>
                <a:lnTo>
                  <a:pt x="411865" y="127934"/>
                </a:lnTo>
                <a:lnTo>
                  <a:pt x="412600" y="128990"/>
                </a:lnTo>
                <a:lnTo>
                  <a:pt x="412893" y="129131"/>
                </a:lnTo>
                <a:lnTo>
                  <a:pt x="414356" y="129867"/>
                </a:lnTo>
                <a:lnTo>
                  <a:pt x="414365" y="131516"/>
                </a:lnTo>
                <a:lnTo>
                  <a:pt x="414709" y="132055"/>
                </a:lnTo>
                <a:lnTo>
                  <a:pt x="415805" y="132174"/>
                </a:lnTo>
                <a:lnTo>
                  <a:pt x="415893" y="132581"/>
                </a:lnTo>
                <a:lnTo>
                  <a:pt x="416897" y="132373"/>
                </a:lnTo>
                <a:lnTo>
                  <a:pt x="417473" y="132516"/>
                </a:lnTo>
                <a:lnTo>
                  <a:pt x="417780" y="135620"/>
                </a:lnTo>
                <a:lnTo>
                  <a:pt x="417570" y="136058"/>
                </a:lnTo>
                <a:lnTo>
                  <a:pt x="418039" y="136490"/>
                </a:lnTo>
                <a:lnTo>
                  <a:pt x="418585" y="136495"/>
                </a:lnTo>
                <a:lnTo>
                  <a:pt x="420227" y="136455"/>
                </a:lnTo>
                <a:lnTo>
                  <a:pt x="420400" y="137065"/>
                </a:lnTo>
                <a:lnTo>
                  <a:pt x="420439" y="137198"/>
                </a:lnTo>
                <a:lnTo>
                  <a:pt x="420753" y="138295"/>
                </a:lnTo>
                <a:lnTo>
                  <a:pt x="421060" y="139400"/>
                </a:lnTo>
                <a:lnTo>
                  <a:pt x="421150" y="139704"/>
                </a:lnTo>
                <a:lnTo>
                  <a:pt x="421518" y="140897"/>
                </a:lnTo>
                <a:lnTo>
                  <a:pt x="422362" y="142675"/>
                </a:lnTo>
                <a:lnTo>
                  <a:pt x="422643" y="143151"/>
                </a:lnTo>
                <a:lnTo>
                  <a:pt x="423222" y="143797"/>
                </a:lnTo>
                <a:lnTo>
                  <a:pt x="424178" y="144823"/>
                </a:lnTo>
                <a:lnTo>
                  <a:pt x="424730" y="145418"/>
                </a:lnTo>
                <a:lnTo>
                  <a:pt x="425541" y="146161"/>
                </a:lnTo>
                <a:lnTo>
                  <a:pt x="426021" y="147783"/>
                </a:lnTo>
                <a:lnTo>
                  <a:pt x="426674" y="148088"/>
                </a:lnTo>
                <a:lnTo>
                  <a:pt x="427358" y="148406"/>
                </a:lnTo>
                <a:lnTo>
                  <a:pt x="428378" y="148092"/>
                </a:lnTo>
                <a:lnTo>
                  <a:pt x="428852" y="148202"/>
                </a:lnTo>
                <a:lnTo>
                  <a:pt x="430652" y="148860"/>
                </a:lnTo>
                <a:lnTo>
                  <a:pt x="431798" y="150381"/>
                </a:lnTo>
                <a:lnTo>
                  <a:pt x="431879" y="150808"/>
                </a:lnTo>
                <a:lnTo>
                  <a:pt x="431925" y="150892"/>
                </a:lnTo>
                <a:lnTo>
                  <a:pt x="432177" y="151352"/>
                </a:lnTo>
                <a:lnTo>
                  <a:pt x="432574" y="152062"/>
                </a:lnTo>
                <a:lnTo>
                  <a:pt x="433243" y="153257"/>
                </a:lnTo>
                <a:lnTo>
                  <a:pt x="433572" y="153376"/>
                </a:lnTo>
                <a:lnTo>
                  <a:pt x="434050" y="153132"/>
                </a:lnTo>
                <a:lnTo>
                  <a:pt x="434354" y="153043"/>
                </a:lnTo>
                <a:lnTo>
                  <a:pt x="434459" y="153064"/>
                </a:lnTo>
                <a:lnTo>
                  <a:pt x="435365" y="154257"/>
                </a:lnTo>
                <a:lnTo>
                  <a:pt x="435501" y="154358"/>
                </a:lnTo>
                <a:lnTo>
                  <a:pt x="435639" y="154450"/>
                </a:lnTo>
                <a:lnTo>
                  <a:pt x="436402" y="154893"/>
                </a:lnTo>
                <a:lnTo>
                  <a:pt x="436634" y="154910"/>
                </a:lnTo>
                <a:lnTo>
                  <a:pt x="436832" y="154807"/>
                </a:lnTo>
                <a:lnTo>
                  <a:pt x="437040" y="154803"/>
                </a:lnTo>
                <a:lnTo>
                  <a:pt x="438059" y="155296"/>
                </a:lnTo>
                <a:lnTo>
                  <a:pt x="438379" y="155697"/>
                </a:lnTo>
                <a:lnTo>
                  <a:pt x="438572" y="156042"/>
                </a:lnTo>
                <a:lnTo>
                  <a:pt x="438761" y="156574"/>
                </a:lnTo>
                <a:lnTo>
                  <a:pt x="438934" y="157063"/>
                </a:lnTo>
                <a:lnTo>
                  <a:pt x="438995" y="157337"/>
                </a:lnTo>
                <a:lnTo>
                  <a:pt x="439072" y="157677"/>
                </a:lnTo>
                <a:lnTo>
                  <a:pt x="438945" y="157920"/>
                </a:lnTo>
                <a:lnTo>
                  <a:pt x="438739" y="158192"/>
                </a:lnTo>
                <a:lnTo>
                  <a:pt x="437901" y="158992"/>
                </a:lnTo>
                <a:lnTo>
                  <a:pt x="437873" y="159227"/>
                </a:lnTo>
                <a:lnTo>
                  <a:pt x="438278" y="159786"/>
                </a:lnTo>
                <a:lnTo>
                  <a:pt x="438436" y="160005"/>
                </a:lnTo>
                <a:lnTo>
                  <a:pt x="438542" y="160332"/>
                </a:lnTo>
                <a:lnTo>
                  <a:pt x="438723" y="160900"/>
                </a:lnTo>
                <a:lnTo>
                  <a:pt x="438802" y="161148"/>
                </a:lnTo>
                <a:lnTo>
                  <a:pt x="438846" y="161288"/>
                </a:lnTo>
                <a:lnTo>
                  <a:pt x="439000" y="161641"/>
                </a:lnTo>
                <a:lnTo>
                  <a:pt x="439030" y="161709"/>
                </a:lnTo>
                <a:lnTo>
                  <a:pt x="439329" y="162163"/>
                </a:lnTo>
                <a:lnTo>
                  <a:pt x="439760" y="162820"/>
                </a:lnTo>
                <a:lnTo>
                  <a:pt x="439861" y="162998"/>
                </a:lnTo>
                <a:lnTo>
                  <a:pt x="440383" y="163283"/>
                </a:lnTo>
                <a:lnTo>
                  <a:pt x="440326" y="163916"/>
                </a:lnTo>
                <a:lnTo>
                  <a:pt x="439846" y="164782"/>
                </a:lnTo>
                <a:lnTo>
                  <a:pt x="440473" y="165657"/>
                </a:lnTo>
                <a:lnTo>
                  <a:pt x="441126" y="166078"/>
                </a:lnTo>
                <a:lnTo>
                  <a:pt x="441210" y="166159"/>
                </a:lnTo>
                <a:lnTo>
                  <a:pt x="441238" y="166289"/>
                </a:lnTo>
                <a:lnTo>
                  <a:pt x="441291" y="166422"/>
                </a:lnTo>
                <a:lnTo>
                  <a:pt x="441944" y="166815"/>
                </a:lnTo>
                <a:lnTo>
                  <a:pt x="442082" y="166848"/>
                </a:lnTo>
                <a:lnTo>
                  <a:pt x="443023" y="166482"/>
                </a:lnTo>
                <a:lnTo>
                  <a:pt x="443659" y="166843"/>
                </a:lnTo>
                <a:lnTo>
                  <a:pt x="443678" y="166900"/>
                </a:lnTo>
                <a:lnTo>
                  <a:pt x="443766" y="167626"/>
                </a:lnTo>
                <a:lnTo>
                  <a:pt x="443847" y="168194"/>
                </a:lnTo>
                <a:lnTo>
                  <a:pt x="443937" y="168286"/>
                </a:lnTo>
                <a:lnTo>
                  <a:pt x="444382" y="168656"/>
                </a:lnTo>
                <a:lnTo>
                  <a:pt x="444950" y="169077"/>
                </a:lnTo>
                <a:lnTo>
                  <a:pt x="445458" y="169253"/>
                </a:lnTo>
                <a:lnTo>
                  <a:pt x="445844" y="169395"/>
                </a:lnTo>
                <a:lnTo>
                  <a:pt x="445967" y="169744"/>
                </a:lnTo>
                <a:lnTo>
                  <a:pt x="446011" y="170009"/>
                </a:lnTo>
                <a:lnTo>
                  <a:pt x="445754" y="170776"/>
                </a:lnTo>
                <a:lnTo>
                  <a:pt x="445934" y="171166"/>
                </a:lnTo>
                <a:lnTo>
                  <a:pt x="446241" y="171482"/>
                </a:lnTo>
                <a:lnTo>
                  <a:pt x="446248" y="172177"/>
                </a:lnTo>
                <a:lnTo>
                  <a:pt x="446274" y="172271"/>
                </a:lnTo>
                <a:lnTo>
                  <a:pt x="446395" y="172714"/>
                </a:lnTo>
                <a:lnTo>
                  <a:pt x="446498" y="173357"/>
                </a:lnTo>
                <a:lnTo>
                  <a:pt x="446629" y="173863"/>
                </a:lnTo>
                <a:lnTo>
                  <a:pt x="446914" y="174464"/>
                </a:lnTo>
                <a:lnTo>
                  <a:pt x="447263" y="174615"/>
                </a:lnTo>
                <a:lnTo>
                  <a:pt x="447405" y="174677"/>
                </a:lnTo>
                <a:lnTo>
                  <a:pt x="447855" y="175067"/>
                </a:lnTo>
                <a:lnTo>
                  <a:pt x="448328" y="175757"/>
                </a:lnTo>
                <a:lnTo>
                  <a:pt x="448157" y="175994"/>
                </a:lnTo>
                <a:lnTo>
                  <a:pt x="447517" y="176426"/>
                </a:lnTo>
                <a:lnTo>
                  <a:pt x="446875" y="176858"/>
                </a:lnTo>
                <a:lnTo>
                  <a:pt x="446528" y="177656"/>
                </a:lnTo>
                <a:lnTo>
                  <a:pt x="446039" y="179201"/>
                </a:lnTo>
                <a:lnTo>
                  <a:pt x="446870" y="179831"/>
                </a:lnTo>
                <a:lnTo>
                  <a:pt x="446908" y="180570"/>
                </a:lnTo>
                <a:lnTo>
                  <a:pt x="447195" y="180861"/>
                </a:lnTo>
                <a:lnTo>
                  <a:pt x="447085" y="181140"/>
                </a:lnTo>
                <a:lnTo>
                  <a:pt x="447331" y="181986"/>
                </a:lnTo>
                <a:lnTo>
                  <a:pt x="447666" y="182034"/>
                </a:lnTo>
                <a:lnTo>
                  <a:pt x="447859" y="182453"/>
                </a:lnTo>
                <a:lnTo>
                  <a:pt x="447787" y="182643"/>
                </a:lnTo>
                <a:lnTo>
                  <a:pt x="447817" y="183332"/>
                </a:lnTo>
                <a:lnTo>
                  <a:pt x="447964" y="183770"/>
                </a:lnTo>
                <a:lnTo>
                  <a:pt x="447835" y="183968"/>
                </a:lnTo>
                <a:lnTo>
                  <a:pt x="447743" y="184110"/>
                </a:lnTo>
                <a:lnTo>
                  <a:pt x="447460" y="184820"/>
                </a:lnTo>
                <a:lnTo>
                  <a:pt x="447486" y="185208"/>
                </a:lnTo>
                <a:lnTo>
                  <a:pt x="447723" y="185399"/>
                </a:lnTo>
                <a:lnTo>
                  <a:pt x="447756" y="185425"/>
                </a:lnTo>
                <a:lnTo>
                  <a:pt x="448059" y="185412"/>
                </a:lnTo>
                <a:lnTo>
                  <a:pt x="448414" y="186103"/>
                </a:lnTo>
                <a:lnTo>
                  <a:pt x="449642" y="186193"/>
                </a:lnTo>
                <a:lnTo>
                  <a:pt x="450209" y="186739"/>
                </a:lnTo>
                <a:lnTo>
                  <a:pt x="450556" y="187274"/>
                </a:lnTo>
                <a:lnTo>
                  <a:pt x="450974" y="187800"/>
                </a:lnTo>
                <a:lnTo>
                  <a:pt x="451112" y="187973"/>
                </a:lnTo>
                <a:lnTo>
                  <a:pt x="451176" y="187925"/>
                </a:lnTo>
                <a:lnTo>
                  <a:pt x="451240" y="187877"/>
                </a:lnTo>
                <a:lnTo>
                  <a:pt x="451917" y="187366"/>
                </a:lnTo>
                <a:lnTo>
                  <a:pt x="451985" y="187315"/>
                </a:lnTo>
                <a:lnTo>
                  <a:pt x="452507" y="186759"/>
                </a:lnTo>
                <a:lnTo>
                  <a:pt x="452533" y="186752"/>
                </a:lnTo>
                <a:lnTo>
                  <a:pt x="452741" y="186699"/>
                </a:lnTo>
                <a:lnTo>
                  <a:pt x="453055" y="186340"/>
                </a:lnTo>
                <a:lnTo>
                  <a:pt x="453129" y="186256"/>
                </a:lnTo>
                <a:lnTo>
                  <a:pt x="453206" y="186169"/>
                </a:lnTo>
                <a:lnTo>
                  <a:pt x="453623" y="185441"/>
                </a:lnTo>
                <a:lnTo>
                  <a:pt x="454758" y="185092"/>
                </a:lnTo>
                <a:lnTo>
                  <a:pt x="455298" y="184983"/>
                </a:lnTo>
                <a:lnTo>
                  <a:pt x="455649" y="184901"/>
                </a:lnTo>
                <a:lnTo>
                  <a:pt x="456197" y="184612"/>
                </a:lnTo>
                <a:lnTo>
                  <a:pt x="456368" y="184362"/>
                </a:lnTo>
                <a:lnTo>
                  <a:pt x="456567" y="184310"/>
                </a:lnTo>
                <a:lnTo>
                  <a:pt x="457308" y="184630"/>
                </a:lnTo>
                <a:lnTo>
                  <a:pt x="457865" y="185189"/>
                </a:lnTo>
                <a:lnTo>
                  <a:pt x="457889" y="185404"/>
                </a:lnTo>
                <a:lnTo>
                  <a:pt x="457961" y="185524"/>
                </a:lnTo>
                <a:lnTo>
                  <a:pt x="458305" y="186090"/>
                </a:lnTo>
                <a:lnTo>
                  <a:pt x="458781" y="186311"/>
                </a:lnTo>
                <a:lnTo>
                  <a:pt x="458948" y="186388"/>
                </a:lnTo>
                <a:lnTo>
                  <a:pt x="459987" y="186675"/>
                </a:lnTo>
                <a:lnTo>
                  <a:pt x="460903" y="186509"/>
                </a:lnTo>
                <a:lnTo>
                  <a:pt x="461844" y="186335"/>
                </a:lnTo>
                <a:lnTo>
                  <a:pt x="462655" y="186419"/>
                </a:lnTo>
                <a:lnTo>
                  <a:pt x="462712" y="186522"/>
                </a:lnTo>
                <a:lnTo>
                  <a:pt x="462986" y="187028"/>
                </a:lnTo>
                <a:lnTo>
                  <a:pt x="463712" y="187322"/>
                </a:lnTo>
                <a:lnTo>
                  <a:pt x="463870" y="187484"/>
                </a:lnTo>
                <a:lnTo>
                  <a:pt x="464547" y="187247"/>
                </a:lnTo>
                <a:lnTo>
                  <a:pt x="464753" y="187175"/>
                </a:lnTo>
                <a:lnTo>
                  <a:pt x="466856" y="186598"/>
                </a:lnTo>
                <a:lnTo>
                  <a:pt x="467630" y="186702"/>
                </a:lnTo>
                <a:lnTo>
                  <a:pt x="468511" y="186820"/>
                </a:lnTo>
                <a:lnTo>
                  <a:pt x="469754" y="186688"/>
                </a:lnTo>
                <a:lnTo>
                  <a:pt x="470975" y="187688"/>
                </a:lnTo>
                <a:lnTo>
                  <a:pt x="471676" y="187866"/>
                </a:lnTo>
                <a:lnTo>
                  <a:pt x="473025" y="188212"/>
                </a:lnTo>
                <a:lnTo>
                  <a:pt x="473457" y="187782"/>
                </a:lnTo>
                <a:lnTo>
                  <a:pt x="473812" y="187568"/>
                </a:lnTo>
                <a:lnTo>
                  <a:pt x="474171" y="187598"/>
                </a:lnTo>
                <a:lnTo>
                  <a:pt x="474237" y="187605"/>
                </a:lnTo>
                <a:lnTo>
                  <a:pt x="474623" y="187646"/>
                </a:lnTo>
                <a:lnTo>
                  <a:pt x="474691" y="187697"/>
                </a:lnTo>
                <a:lnTo>
                  <a:pt x="474731" y="188271"/>
                </a:lnTo>
                <a:lnTo>
                  <a:pt x="474774" y="188405"/>
                </a:lnTo>
                <a:lnTo>
                  <a:pt x="475121" y="188694"/>
                </a:lnTo>
                <a:lnTo>
                  <a:pt x="475178" y="188775"/>
                </a:lnTo>
                <a:lnTo>
                  <a:pt x="476029" y="189972"/>
                </a:lnTo>
                <a:lnTo>
                  <a:pt x="476960" y="190446"/>
                </a:lnTo>
                <a:lnTo>
                  <a:pt x="477144" y="191073"/>
                </a:lnTo>
                <a:lnTo>
                  <a:pt x="477594" y="191709"/>
                </a:lnTo>
                <a:lnTo>
                  <a:pt x="478177" y="192329"/>
                </a:lnTo>
                <a:lnTo>
                  <a:pt x="478596" y="192687"/>
                </a:lnTo>
                <a:lnTo>
                  <a:pt x="478775" y="192831"/>
                </a:lnTo>
                <a:lnTo>
                  <a:pt x="478663" y="193162"/>
                </a:lnTo>
                <a:lnTo>
                  <a:pt x="478589" y="193200"/>
                </a:lnTo>
                <a:lnTo>
                  <a:pt x="478497" y="193452"/>
                </a:lnTo>
                <a:lnTo>
                  <a:pt x="478543" y="193535"/>
                </a:lnTo>
                <a:lnTo>
                  <a:pt x="478508" y="193631"/>
                </a:lnTo>
                <a:lnTo>
                  <a:pt x="478492" y="193717"/>
                </a:lnTo>
                <a:lnTo>
                  <a:pt x="478626" y="193807"/>
                </a:lnTo>
                <a:lnTo>
                  <a:pt x="478503" y="193914"/>
                </a:lnTo>
                <a:lnTo>
                  <a:pt x="478699" y="194169"/>
                </a:lnTo>
                <a:lnTo>
                  <a:pt x="479172" y="194223"/>
                </a:lnTo>
                <a:lnTo>
                  <a:pt x="479582" y="194552"/>
                </a:lnTo>
                <a:lnTo>
                  <a:pt x="479249" y="196547"/>
                </a:lnTo>
                <a:lnTo>
                  <a:pt x="479225" y="196694"/>
                </a:lnTo>
                <a:lnTo>
                  <a:pt x="479049" y="197043"/>
                </a:lnTo>
                <a:lnTo>
                  <a:pt x="478642" y="197553"/>
                </a:lnTo>
                <a:lnTo>
                  <a:pt x="478495" y="197889"/>
                </a:lnTo>
                <a:lnTo>
                  <a:pt x="478297" y="198652"/>
                </a:lnTo>
                <a:lnTo>
                  <a:pt x="478144" y="199079"/>
                </a:lnTo>
                <a:lnTo>
                  <a:pt x="477870" y="199599"/>
                </a:lnTo>
                <a:lnTo>
                  <a:pt x="477605" y="199952"/>
                </a:lnTo>
                <a:lnTo>
                  <a:pt x="477353" y="200287"/>
                </a:lnTo>
                <a:lnTo>
                  <a:pt x="477192" y="200776"/>
                </a:lnTo>
                <a:lnTo>
                  <a:pt x="477155" y="200895"/>
                </a:lnTo>
                <a:lnTo>
                  <a:pt x="477594" y="202265"/>
                </a:lnTo>
                <a:lnTo>
                  <a:pt x="477839" y="202745"/>
                </a:lnTo>
                <a:lnTo>
                  <a:pt x="477944" y="203126"/>
                </a:lnTo>
                <a:lnTo>
                  <a:pt x="478142" y="203834"/>
                </a:lnTo>
                <a:lnTo>
                  <a:pt x="478420" y="204580"/>
                </a:lnTo>
                <a:lnTo>
                  <a:pt x="478433" y="204615"/>
                </a:lnTo>
                <a:lnTo>
                  <a:pt x="478517" y="205163"/>
                </a:lnTo>
                <a:lnTo>
                  <a:pt x="478530" y="205165"/>
                </a:lnTo>
                <a:lnTo>
                  <a:pt x="478563" y="206055"/>
                </a:lnTo>
                <a:lnTo>
                  <a:pt x="478576" y="206408"/>
                </a:lnTo>
                <a:lnTo>
                  <a:pt x="478416" y="207020"/>
                </a:lnTo>
                <a:lnTo>
                  <a:pt x="478457" y="207463"/>
                </a:lnTo>
                <a:lnTo>
                  <a:pt x="478582" y="208767"/>
                </a:lnTo>
                <a:lnTo>
                  <a:pt x="478609" y="209035"/>
                </a:lnTo>
                <a:lnTo>
                  <a:pt x="478727" y="210324"/>
                </a:lnTo>
                <a:lnTo>
                  <a:pt x="478788" y="210999"/>
                </a:lnTo>
                <a:lnTo>
                  <a:pt x="478793" y="211039"/>
                </a:lnTo>
                <a:lnTo>
                  <a:pt x="478883" y="211341"/>
                </a:lnTo>
                <a:lnTo>
                  <a:pt x="479003" y="211749"/>
                </a:lnTo>
                <a:lnTo>
                  <a:pt x="479317" y="212819"/>
                </a:lnTo>
                <a:lnTo>
                  <a:pt x="479565" y="213400"/>
                </a:lnTo>
                <a:lnTo>
                  <a:pt x="479856" y="214088"/>
                </a:lnTo>
                <a:lnTo>
                  <a:pt x="479922" y="214244"/>
                </a:lnTo>
                <a:lnTo>
                  <a:pt x="480393" y="215189"/>
                </a:lnTo>
                <a:lnTo>
                  <a:pt x="480442" y="215281"/>
                </a:lnTo>
                <a:lnTo>
                  <a:pt x="480490" y="215327"/>
                </a:lnTo>
                <a:lnTo>
                  <a:pt x="480510" y="215412"/>
                </a:lnTo>
                <a:lnTo>
                  <a:pt x="480909" y="216984"/>
                </a:lnTo>
                <a:lnTo>
                  <a:pt x="481108" y="217751"/>
                </a:lnTo>
                <a:lnTo>
                  <a:pt x="481417" y="218933"/>
                </a:lnTo>
                <a:lnTo>
                  <a:pt x="481823" y="219655"/>
                </a:lnTo>
                <a:lnTo>
                  <a:pt x="481875" y="219751"/>
                </a:lnTo>
                <a:lnTo>
                  <a:pt x="482606" y="220784"/>
                </a:lnTo>
                <a:lnTo>
                  <a:pt x="482976" y="221209"/>
                </a:lnTo>
                <a:lnTo>
                  <a:pt x="484247" y="223037"/>
                </a:lnTo>
                <a:lnTo>
                  <a:pt x="484649" y="223285"/>
                </a:lnTo>
                <a:lnTo>
                  <a:pt x="484964" y="223480"/>
                </a:lnTo>
                <a:lnTo>
                  <a:pt x="485225" y="223640"/>
                </a:lnTo>
                <a:lnTo>
                  <a:pt x="485773" y="223971"/>
                </a:lnTo>
                <a:lnTo>
                  <a:pt x="486905" y="224649"/>
                </a:lnTo>
                <a:lnTo>
                  <a:pt x="487030" y="224723"/>
                </a:lnTo>
                <a:lnTo>
                  <a:pt x="487659" y="225094"/>
                </a:lnTo>
                <a:lnTo>
                  <a:pt x="488819" y="225688"/>
                </a:lnTo>
                <a:lnTo>
                  <a:pt x="488891" y="225729"/>
                </a:lnTo>
                <a:lnTo>
                  <a:pt x="489834" y="226286"/>
                </a:lnTo>
                <a:lnTo>
                  <a:pt x="490160" y="226159"/>
                </a:lnTo>
                <a:lnTo>
                  <a:pt x="490796" y="225914"/>
                </a:lnTo>
                <a:lnTo>
                  <a:pt x="491252" y="225876"/>
                </a:lnTo>
                <a:lnTo>
                  <a:pt x="491951" y="225819"/>
                </a:lnTo>
                <a:lnTo>
                  <a:pt x="492449" y="225914"/>
                </a:lnTo>
                <a:lnTo>
                  <a:pt x="494990" y="226394"/>
                </a:lnTo>
                <a:lnTo>
                  <a:pt x="495034" y="226403"/>
                </a:lnTo>
                <a:lnTo>
                  <a:pt x="496799" y="227426"/>
                </a:lnTo>
                <a:lnTo>
                  <a:pt x="496904" y="227488"/>
                </a:lnTo>
                <a:lnTo>
                  <a:pt x="498147" y="229145"/>
                </a:lnTo>
                <a:lnTo>
                  <a:pt x="498892" y="230129"/>
                </a:lnTo>
                <a:lnTo>
                  <a:pt x="499381" y="230785"/>
                </a:lnTo>
                <a:lnTo>
                  <a:pt x="499434" y="230853"/>
                </a:lnTo>
                <a:lnTo>
                  <a:pt x="499861" y="231412"/>
                </a:lnTo>
                <a:lnTo>
                  <a:pt x="500403" y="232120"/>
                </a:lnTo>
                <a:lnTo>
                  <a:pt x="500554" y="232315"/>
                </a:lnTo>
                <a:lnTo>
                  <a:pt x="501817" y="231989"/>
                </a:lnTo>
                <a:lnTo>
                  <a:pt x="501876" y="232554"/>
                </a:lnTo>
                <a:lnTo>
                  <a:pt x="501523" y="232896"/>
                </a:lnTo>
                <a:lnTo>
                  <a:pt x="501517" y="234078"/>
                </a:lnTo>
                <a:lnTo>
                  <a:pt x="501736" y="234534"/>
                </a:lnTo>
                <a:lnTo>
                  <a:pt x="502328" y="235845"/>
                </a:lnTo>
                <a:lnTo>
                  <a:pt x="502985" y="237375"/>
                </a:lnTo>
                <a:lnTo>
                  <a:pt x="503297" y="237967"/>
                </a:lnTo>
                <a:lnTo>
                  <a:pt x="503387" y="238134"/>
                </a:lnTo>
                <a:lnTo>
                  <a:pt x="503928" y="239125"/>
                </a:lnTo>
                <a:lnTo>
                  <a:pt x="503928" y="239127"/>
                </a:lnTo>
                <a:lnTo>
                  <a:pt x="503674" y="240017"/>
                </a:lnTo>
                <a:lnTo>
                  <a:pt x="503571" y="240379"/>
                </a:lnTo>
                <a:lnTo>
                  <a:pt x="503433" y="240861"/>
                </a:lnTo>
                <a:lnTo>
                  <a:pt x="503610" y="241437"/>
                </a:lnTo>
                <a:lnTo>
                  <a:pt x="503496" y="241674"/>
                </a:lnTo>
                <a:lnTo>
                  <a:pt x="502771" y="243169"/>
                </a:lnTo>
                <a:lnTo>
                  <a:pt x="502714" y="243286"/>
                </a:lnTo>
                <a:lnTo>
                  <a:pt x="502543" y="244230"/>
                </a:lnTo>
                <a:lnTo>
                  <a:pt x="502481" y="244323"/>
                </a:lnTo>
                <a:lnTo>
                  <a:pt x="502347" y="244505"/>
                </a:lnTo>
                <a:lnTo>
                  <a:pt x="502130" y="244820"/>
                </a:lnTo>
                <a:lnTo>
                  <a:pt x="502065" y="244915"/>
                </a:lnTo>
                <a:lnTo>
                  <a:pt x="501988" y="244954"/>
                </a:lnTo>
                <a:lnTo>
                  <a:pt x="501416" y="245217"/>
                </a:lnTo>
                <a:lnTo>
                  <a:pt x="500944" y="245430"/>
                </a:lnTo>
                <a:lnTo>
                  <a:pt x="500861" y="245498"/>
                </a:lnTo>
                <a:lnTo>
                  <a:pt x="500469" y="245824"/>
                </a:lnTo>
                <a:lnTo>
                  <a:pt x="500197" y="245715"/>
                </a:lnTo>
                <a:lnTo>
                  <a:pt x="499519" y="245618"/>
                </a:lnTo>
                <a:lnTo>
                  <a:pt x="498903" y="245728"/>
                </a:lnTo>
                <a:lnTo>
                  <a:pt x="498855" y="245737"/>
                </a:lnTo>
                <a:lnTo>
                  <a:pt x="498568" y="245787"/>
                </a:lnTo>
                <a:lnTo>
                  <a:pt x="498392" y="246000"/>
                </a:lnTo>
                <a:lnTo>
                  <a:pt x="498245" y="246177"/>
                </a:lnTo>
                <a:lnTo>
                  <a:pt x="497689" y="246160"/>
                </a:lnTo>
                <a:lnTo>
                  <a:pt x="497224" y="246145"/>
                </a:lnTo>
                <a:lnTo>
                  <a:pt x="496950" y="246134"/>
                </a:lnTo>
                <a:lnTo>
                  <a:pt x="496073" y="246116"/>
                </a:lnTo>
                <a:lnTo>
                  <a:pt x="495832" y="246114"/>
                </a:lnTo>
                <a:lnTo>
                  <a:pt x="495146" y="246195"/>
                </a:lnTo>
                <a:lnTo>
                  <a:pt x="494718" y="246237"/>
                </a:lnTo>
                <a:lnTo>
                  <a:pt x="494481" y="246305"/>
                </a:lnTo>
                <a:lnTo>
                  <a:pt x="494181" y="246377"/>
                </a:lnTo>
                <a:lnTo>
                  <a:pt x="494001" y="246497"/>
                </a:lnTo>
                <a:lnTo>
                  <a:pt x="493525" y="246305"/>
                </a:lnTo>
                <a:lnTo>
                  <a:pt x="493172" y="246254"/>
                </a:lnTo>
                <a:lnTo>
                  <a:pt x="492541" y="246155"/>
                </a:lnTo>
                <a:lnTo>
                  <a:pt x="491995" y="246184"/>
                </a:lnTo>
                <a:lnTo>
                  <a:pt x="491802" y="246184"/>
                </a:lnTo>
                <a:lnTo>
                  <a:pt x="491598" y="246173"/>
                </a:lnTo>
                <a:lnTo>
                  <a:pt x="491469" y="246166"/>
                </a:lnTo>
                <a:lnTo>
                  <a:pt x="490802" y="246140"/>
                </a:lnTo>
                <a:lnTo>
                  <a:pt x="489761" y="246092"/>
                </a:lnTo>
                <a:lnTo>
                  <a:pt x="489430" y="246006"/>
                </a:lnTo>
                <a:lnTo>
                  <a:pt x="488088" y="245688"/>
                </a:lnTo>
                <a:lnTo>
                  <a:pt x="487330" y="245443"/>
                </a:lnTo>
                <a:lnTo>
                  <a:pt x="487165" y="245360"/>
                </a:lnTo>
                <a:lnTo>
                  <a:pt x="486663" y="245103"/>
                </a:lnTo>
                <a:lnTo>
                  <a:pt x="485644" y="245754"/>
                </a:lnTo>
                <a:lnTo>
                  <a:pt x="485324" y="246234"/>
                </a:lnTo>
                <a:lnTo>
                  <a:pt x="484278" y="247784"/>
                </a:lnTo>
                <a:lnTo>
                  <a:pt x="483156" y="248052"/>
                </a:lnTo>
                <a:lnTo>
                  <a:pt x="481529" y="248435"/>
                </a:lnTo>
                <a:lnTo>
                  <a:pt x="481220" y="248499"/>
                </a:lnTo>
                <a:lnTo>
                  <a:pt x="481071" y="248299"/>
                </a:lnTo>
                <a:lnTo>
                  <a:pt x="478745" y="245384"/>
                </a:lnTo>
                <a:lnTo>
                  <a:pt x="477876" y="245344"/>
                </a:lnTo>
                <a:lnTo>
                  <a:pt x="476892" y="245601"/>
                </a:lnTo>
                <a:lnTo>
                  <a:pt x="476178" y="245761"/>
                </a:lnTo>
                <a:lnTo>
                  <a:pt x="475658" y="245818"/>
                </a:lnTo>
                <a:lnTo>
                  <a:pt x="475224" y="247723"/>
                </a:lnTo>
                <a:lnTo>
                  <a:pt x="475209" y="247778"/>
                </a:lnTo>
                <a:lnTo>
                  <a:pt x="475176" y="247876"/>
                </a:lnTo>
                <a:lnTo>
                  <a:pt x="474524" y="250073"/>
                </a:lnTo>
                <a:lnTo>
                  <a:pt x="474154" y="251321"/>
                </a:lnTo>
                <a:lnTo>
                  <a:pt x="474020" y="251783"/>
                </a:lnTo>
                <a:lnTo>
                  <a:pt x="473939" y="251934"/>
                </a:lnTo>
                <a:lnTo>
                  <a:pt x="473382" y="253169"/>
                </a:lnTo>
                <a:lnTo>
                  <a:pt x="473360" y="253436"/>
                </a:lnTo>
                <a:lnTo>
                  <a:pt x="474040" y="253872"/>
                </a:lnTo>
                <a:lnTo>
                  <a:pt x="474332" y="254280"/>
                </a:lnTo>
                <a:lnTo>
                  <a:pt x="474755" y="254865"/>
                </a:lnTo>
                <a:lnTo>
                  <a:pt x="475614" y="255104"/>
                </a:lnTo>
                <a:lnTo>
                  <a:pt x="475726" y="255343"/>
                </a:lnTo>
                <a:lnTo>
                  <a:pt x="476143" y="255462"/>
                </a:lnTo>
                <a:lnTo>
                  <a:pt x="476489" y="256214"/>
                </a:lnTo>
                <a:lnTo>
                  <a:pt x="476605" y="256330"/>
                </a:lnTo>
                <a:lnTo>
                  <a:pt x="476710" y="256468"/>
                </a:lnTo>
                <a:lnTo>
                  <a:pt x="476921" y="256571"/>
                </a:lnTo>
                <a:lnTo>
                  <a:pt x="476837" y="256839"/>
                </a:lnTo>
                <a:lnTo>
                  <a:pt x="477353" y="256955"/>
                </a:lnTo>
                <a:lnTo>
                  <a:pt x="477828" y="257393"/>
                </a:lnTo>
                <a:lnTo>
                  <a:pt x="478453" y="257740"/>
                </a:lnTo>
                <a:lnTo>
                  <a:pt x="478810" y="258240"/>
                </a:lnTo>
                <a:lnTo>
                  <a:pt x="478753" y="258329"/>
                </a:lnTo>
                <a:lnTo>
                  <a:pt x="478777" y="258384"/>
                </a:lnTo>
                <a:lnTo>
                  <a:pt x="479223" y="258654"/>
                </a:lnTo>
                <a:lnTo>
                  <a:pt x="479128" y="258946"/>
                </a:lnTo>
                <a:lnTo>
                  <a:pt x="479422" y="259244"/>
                </a:lnTo>
                <a:lnTo>
                  <a:pt x="480016" y="259871"/>
                </a:lnTo>
                <a:lnTo>
                  <a:pt x="480297" y="260267"/>
                </a:lnTo>
                <a:lnTo>
                  <a:pt x="480512" y="260500"/>
                </a:lnTo>
                <a:lnTo>
                  <a:pt x="480580" y="260594"/>
                </a:lnTo>
                <a:lnTo>
                  <a:pt x="480922" y="260765"/>
                </a:lnTo>
                <a:lnTo>
                  <a:pt x="481213" y="260921"/>
                </a:lnTo>
                <a:lnTo>
                  <a:pt x="481691" y="261515"/>
                </a:lnTo>
                <a:lnTo>
                  <a:pt x="481744" y="261581"/>
                </a:lnTo>
                <a:lnTo>
                  <a:pt x="482090" y="262078"/>
                </a:lnTo>
                <a:lnTo>
                  <a:pt x="482130" y="262142"/>
                </a:lnTo>
                <a:lnTo>
                  <a:pt x="482119" y="262558"/>
                </a:lnTo>
                <a:lnTo>
                  <a:pt x="482103" y="262664"/>
                </a:lnTo>
                <a:lnTo>
                  <a:pt x="482467" y="262953"/>
                </a:lnTo>
                <a:lnTo>
                  <a:pt x="483158" y="263433"/>
                </a:lnTo>
                <a:lnTo>
                  <a:pt x="483800" y="263959"/>
                </a:lnTo>
                <a:lnTo>
                  <a:pt x="484403" y="264446"/>
                </a:lnTo>
                <a:lnTo>
                  <a:pt x="485120" y="265025"/>
                </a:lnTo>
                <a:lnTo>
                  <a:pt x="485672" y="265437"/>
                </a:lnTo>
                <a:lnTo>
                  <a:pt x="485782" y="265509"/>
                </a:lnTo>
                <a:lnTo>
                  <a:pt x="485868" y="265573"/>
                </a:lnTo>
                <a:lnTo>
                  <a:pt x="486093" y="265716"/>
                </a:lnTo>
                <a:lnTo>
                  <a:pt x="486350" y="266610"/>
                </a:lnTo>
                <a:lnTo>
                  <a:pt x="486359" y="266641"/>
                </a:lnTo>
                <a:lnTo>
                  <a:pt x="486372" y="266684"/>
                </a:lnTo>
                <a:lnTo>
                  <a:pt x="486532" y="267228"/>
                </a:lnTo>
                <a:lnTo>
                  <a:pt x="486547" y="267283"/>
                </a:lnTo>
                <a:lnTo>
                  <a:pt x="486549" y="267289"/>
                </a:lnTo>
                <a:lnTo>
                  <a:pt x="486573" y="267368"/>
                </a:lnTo>
                <a:lnTo>
                  <a:pt x="486718" y="267883"/>
                </a:lnTo>
                <a:lnTo>
                  <a:pt x="486751" y="267997"/>
                </a:lnTo>
                <a:lnTo>
                  <a:pt x="486918" y="268565"/>
                </a:lnTo>
                <a:lnTo>
                  <a:pt x="487613" y="268467"/>
                </a:lnTo>
                <a:lnTo>
                  <a:pt x="487979" y="268414"/>
                </a:lnTo>
                <a:lnTo>
                  <a:pt x="488968" y="268280"/>
                </a:lnTo>
                <a:lnTo>
                  <a:pt x="489169" y="268254"/>
                </a:lnTo>
                <a:lnTo>
                  <a:pt x="489549" y="268195"/>
                </a:lnTo>
                <a:lnTo>
                  <a:pt x="489891" y="268140"/>
                </a:lnTo>
                <a:lnTo>
                  <a:pt x="489932" y="268144"/>
                </a:lnTo>
                <a:lnTo>
                  <a:pt x="490818" y="268004"/>
                </a:lnTo>
                <a:lnTo>
                  <a:pt x="491302" y="267919"/>
                </a:lnTo>
                <a:lnTo>
                  <a:pt x="491357" y="267837"/>
                </a:lnTo>
                <a:lnTo>
                  <a:pt x="491392" y="267837"/>
                </a:lnTo>
                <a:lnTo>
                  <a:pt x="492199" y="267822"/>
                </a:lnTo>
                <a:lnTo>
                  <a:pt x="492352" y="267811"/>
                </a:lnTo>
                <a:lnTo>
                  <a:pt x="492637" y="267009"/>
                </a:lnTo>
                <a:lnTo>
                  <a:pt x="492826" y="267140"/>
                </a:lnTo>
                <a:lnTo>
                  <a:pt x="493085" y="267335"/>
                </a:lnTo>
                <a:lnTo>
                  <a:pt x="493047" y="267649"/>
                </a:lnTo>
                <a:lnTo>
                  <a:pt x="493186" y="267638"/>
                </a:lnTo>
                <a:lnTo>
                  <a:pt x="493236" y="267634"/>
                </a:lnTo>
                <a:lnTo>
                  <a:pt x="494282" y="267548"/>
                </a:lnTo>
                <a:lnTo>
                  <a:pt x="494983" y="267495"/>
                </a:lnTo>
                <a:lnTo>
                  <a:pt x="495624" y="267447"/>
                </a:lnTo>
                <a:lnTo>
                  <a:pt x="496253" y="267723"/>
                </a:lnTo>
                <a:lnTo>
                  <a:pt x="496794" y="267951"/>
                </a:lnTo>
                <a:lnTo>
                  <a:pt x="497290" y="268171"/>
                </a:lnTo>
                <a:lnTo>
                  <a:pt x="497656" y="268333"/>
                </a:lnTo>
                <a:lnTo>
                  <a:pt x="498044" y="268502"/>
                </a:lnTo>
                <a:lnTo>
                  <a:pt x="498458" y="268381"/>
                </a:lnTo>
                <a:lnTo>
                  <a:pt x="499193" y="268175"/>
                </a:lnTo>
                <a:lnTo>
                  <a:pt x="499475" y="267903"/>
                </a:lnTo>
                <a:lnTo>
                  <a:pt x="499666" y="267712"/>
                </a:lnTo>
                <a:lnTo>
                  <a:pt x="500017" y="267592"/>
                </a:lnTo>
                <a:lnTo>
                  <a:pt x="500355" y="267474"/>
                </a:lnTo>
                <a:lnTo>
                  <a:pt x="500517" y="267474"/>
                </a:lnTo>
                <a:lnTo>
                  <a:pt x="501183" y="267531"/>
                </a:lnTo>
                <a:lnTo>
                  <a:pt x="501764" y="267570"/>
                </a:lnTo>
                <a:lnTo>
                  <a:pt x="502363" y="267612"/>
                </a:lnTo>
                <a:lnTo>
                  <a:pt x="502744" y="267638"/>
                </a:lnTo>
                <a:lnTo>
                  <a:pt x="502900" y="267662"/>
                </a:lnTo>
                <a:lnTo>
                  <a:pt x="502996" y="267677"/>
                </a:lnTo>
                <a:lnTo>
                  <a:pt x="503286" y="267721"/>
                </a:lnTo>
                <a:lnTo>
                  <a:pt x="503470" y="267745"/>
                </a:lnTo>
                <a:lnTo>
                  <a:pt x="503943" y="267809"/>
                </a:lnTo>
                <a:lnTo>
                  <a:pt x="504064" y="267826"/>
                </a:lnTo>
                <a:lnTo>
                  <a:pt x="504509" y="267890"/>
                </a:lnTo>
                <a:lnTo>
                  <a:pt x="504603" y="267903"/>
                </a:lnTo>
                <a:lnTo>
                  <a:pt x="505053" y="267962"/>
                </a:lnTo>
                <a:lnTo>
                  <a:pt x="505116" y="267971"/>
                </a:lnTo>
                <a:lnTo>
                  <a:pt x="505594" y="268037"/>
                </a:lnTo>
                <a:lnTo>
                  <a:pt x="505610" y="268039"/>
                </a:lnTo>
                <a:lnTo>
                  <a:pt x="506136" y="268114"/>
                </a:lnTo>
                <a:lnTo>
                  <a:pt x="506158" y="268116"/>
                </a:lnTo>
                <a:lnTo>
                  <a:pt x="506598" y="268175"/>
                </a:lnTo>
                <a:lnTo>
                  <a:pt x="506622" y="268177"/>
                </a:lnTo>
                <a:lnTo>
                  <a:pt x="507162" y="268245"/>
                </a:lnTo>
                <a:lnTo>
                  <a:pt x="507228" y="268254"/>
                </a:lnTo>
                <a:lnTo>
                  <a:pt x="507712" y="268320"/>
                </a:lnTo>
                <a:lnTo>
                  <a:pt x="507736" y="268322"/>
                </a:lnTo>
                <a:lnTo>
                  <a:pt x="508034" y="268361"/>
                </a:lnTo>
                <a:lnTo>
                  <a:pt x="508137" y="268377"/>
                </a:lnTo>
                <a:lnTo>
                  <a:pt x="509253" y="268539"/>
                </a:lnTo>
                <a:lnTo>
                  <a:pt x="509479" y="268859"/>
                </a:lnTo>
                <a:lnTo>
                  <a:pt x="509854" y="269390"/>
                </a:lnTo>
                <a:lnTo>
                  <a:pt x="509981" y="269572"/>
                </a:lnTo>
                <a:lnTo>
                  <a:pt x="510680" y="270567"/>
                </a:lnTo>
                <a:lnTo>
                  <a:pt x="511459" y="271707"/>
                </a:lnTo>
                <a:lnTo>
                  <a:pt x="511632" y="271997"/>
                </a:lnTo>
                <a:lnTo>
                  <a:pt x="511581" y="272562"/>
                </a:lnTo>
                <a:lnTo>
                  <a:pt x="511461" y="272983"/>
                </a:lnTo>
                <a:lnTo>
                  <a:pt x="511356" y="273500"/>
                </a:lnTo>
                <a:lnTo>
                  <a:pt x="511325" y="273682"/>
                </a:lnTo>
                <a:lnTo>
                  <a:pt x="511200" y="274355"/>
                </a:lnTo>
                <a:lnTo>
                  <a:pt x="511086" y="274862"/>
                </a:lnTo>
                <a:lnTo>
                  <a:pt x="511022" y="275199"/>
                </a:lnTo>
                <a:lnTo>
                  <a:pt x="511009" y="275265"/>
                </a:lnTo>
                <a:lnTo>
                  <a:pt x="510970" y="275712"/>
                </a:lnTo>
                <a:lnTo>
                  <a:pt x="510957" y="276285"/>
                </a:lnTo>
                <a:lnTo>
                  <a:pt x="510957" y="276339"/>
                </a:lnTo>
                <a:lnTo>
                  <a:pt x="510961" y="276475"/>
                </a:lnTo>
                <a:lnTo>
                  <a:pt x="510961" y="276613"/>
                </a:lnTo>
                <a:lnTo>
                  <a:pt x="510921" y="276947"/>
                </a:lnTo>
                <a:lnTo>
                  <a:pt x="510851" y="277067"/>
                </a:lnTo>
                <a:lnTo>
                  <a:pt x="510630" y="277258"/>
                </a:lnTo>
                <a:lnTo>
                  <a:pt x="510262" y="277501"/>
                </a:lnTo>
                <a:lnTo>
                  <a:pt x="510222" y="277677"/>
                </a:lnTo>
                <a:lnTo>
                  <a:pt x="510189" y="278067"/>
                </a:lnTo>
                <a:lnTo>
                  <a:pt x="510455" y="278330"/>
                </a:lnTo>
                <a:lnTo>
                  <a:pt x="510034" y="279266"/>
                </a:lnTo>
                <a:lnTo>
                  <a:pt x="509819" y="279777"/>
                </a:lnTo>
                <a:lnTo>
                  <a:pt x="509922" y="280259"/>
                </a:lnTo>
                <a:lnTo>
                  <a:pt x="510187" y="280700"/>
                </a:lnTo>
                <a:lnTo>
                  <a:pt x="510080" y="281079"/>
                </a:lnTo>
                <a:lnTo>
                  <a:pt x="510038" y="281230"/>
                </a:lnTo>
                <a:lnTo>
                  <a:pt x="511496" y="282594"/>
                </a:lnTo>
                <a:lnTo>
                  <a:pt x="511231" y="283695"/>
                </a:lnTo>
                <a:lnTo>
                  <a:pt x="511141" y="284052"/>
                </a:lnTo>
                <a:lnTo>
                  <a:pt x="511108" y="284181"/>
                </a:lnTo>
                <a:lnTo>
                  <a:pt x="511182" y="284274"/>
                </a:lnTo>
                <a:lnTo>
                  <a:pt x="511331" y="284570"/>
                </a:lnTo>
                <a:lnTo>
                  <a:pt x="511419" y="284745"/>
                </a:lnTo>
                <a:lnTo>
                  <a:pt x="511430" y="284782"/>
                </a:lnTo>
                <a:lnTo>
                  <a:pt x="511739" y="285394"/>
                </a:lnTo>
                <a:lnTo>
                  <a:pt x="511823" y="286155"/>
                </a:lnTo>
                <a:lnTo>
                  <a:pt x="511673" y="286391"/>
                </a:lnTo>
                <a:lnTo>
                  <a:pt x="511568" y="286558"/>
                </a:lnTo>
                <a:lnTo>
                  <a:pt x="511351" y="287167"/>
                </a:lnTo>
                <a:lnTo>
                  <a:pt x="511325" y="287251"/>
                </a:lnTo>
                <a:lnTo>
                  <a:pt x="511349" y="288520"/>
                </a:lnTo>
                <a:lnTo>
                  <a:pt x="511349" y="288605"/>
                </a:lnTo>
                <a:lnTo>
                  <a:pt x="511360" y="289851"/>
                </a:lnTo>
                <a:lnTo>
                  <a:pt x="511663" y="290224"/>
                </a:lnTo>
                <a:lnTo>
                  <a:pt x="511766" y="290355"/>
                </a:lnTo>
                <a:lnTo>
                  <a:pt x="511908" y="290524"/>
                </a:lnTo>
                <a:lnTo>
                  <a:pt x="512009" y="290653"/>
                </a:lnTo>
                <a:lnTo>
                  <a:pt x="512151" y="290822"/>
                </a:lnTo>
                <a:lnTo>
                  <a:pt x="512171" y="290853"/>
                </a:lnTo>
                <a:lnTo>
                  <a:pt x="512316" y="291024"/>
                </a:lnTo>
                <a:lnTo>
                  <a:pt x="512493" y="291239"/>
                </a:lnTo>
                <a:lnTo>
                  <a:pt x="512857" y="291679"/>
                </a:lnTo>
                <a:lnTo>
                  <a:pt x="512941" y="291782"/>
                </a:lnTo>
                <a:lnTo>
                  <a:pt x="513239" y="292151"/>
                </a:lnTo>
                <a:lnTo>
                  <a:pt x="513416" y="292359"/>
                </a:lnTo>
                <a:lnTo>
                  <a:pt x="513460" y="292409"/>
                </a:lnTo>
                <a:lnTo>
                  <a:pt x="513991" y="293038"/>
                </a:lnTo>
                <a:lnTo>
                  <a:pt x="513816" y="293549"/>
                </a:lnTo>
                <a:lnTo>
                  <a:pt x="513699" y="293885"/>
                </a:lnTo>
                <a:lnTo>
                  <a:pt x="513463" y="294452"/>
                </a:lnTo>
                <a:lnTo>
                  <a:pt x="513311" y="294814"/>
                </a:lnTo>
                <a:lnTo>
                  <a:pt x="513414" y="295088"/>
                </a:lnTo>
                <a:lnTo>
                  <a:pt x="513682" y="295869"/>
                </a:lnTo>
                <a:lnTo>
                  <a:pt x="513862" y="296384"/>
                </a:lnTo>
                <a:lnTo>
                  <a:pt x="513682" y="296669"/>
                </a:lnTo>
                <a:lnTo>
                  <a:pt x="513221" y="297410"/>
                </a:lnTo>
                <a:lnTo>
                  <a:pt x="512502" y="298541"/>
                </a:lnTo>
                <a:lnTo>
                  <a:pt x="512583" y="299063"/>
                </a:lnTo>
                <a:lnTo>
                  <a:pt x="512691" y="299184"/>
                </a:lnTo>
                <a:lnTo>
                  <a:pt x="513123" y="299762"/>
                </a:lnTo>
                <a:lnTo>
                  <a:pt x="512353" y="301705"/>
                </a:lnTo>
                <a:lnTo>
                  <a:pt x="512498" y="302244"/>
                </a:lnTo>
                <a:lnTo>
                  <a:pt x="512825" y="303386"/>
                </a:lnTo>
                <a:lnTo>
                  <a:pt x="512322" y="304149"/>
                </a:lnTo>
                <a:lnTo>
                  <a:pt x="511665" y="305112"/>
                </a:lnTo>
                <a:lnTo>
                  <a:pt x="511064" y="305986"/>
                </a:lnTo>
                <a:lnTo>
                  <a:pt x="510757" y="306484"/>
                </a:lnTo>
                <a:lnTo>
                  <a:pt x="510564" y="306769"/>
                </a:lnTo>
                <a:lnTo>
                  <a:pt x="510518" y="306846"/>
                </a:lnTo>
                <a:lnTo>
                  <a:pt x="510459" y="306944"/>
                </a:lnTo>
                <a:lnTo>
                  <a:pt x="509742" y="307339"/>
                </a:lnTo>
                <a:lnTo>
                  <a:pt x="508718" y="307834"/>
                </a:lnTo>
                <a:lnTo>
                  <a:pt x="507613" y="308426"/>
                </a:lnTo>
                <a:lnTo>
                  <a:pt x="507350" y="308738"/>
                </a:lnTo>
                <a:lnTo>
                  <a:pt x="506736" y="310137"/>
                </a:lnTo>
                <a:lnTo>
                  <a:pt x="506291" y="310439"/>
                </a:lnTo>
                <a:lnTo>
                  <a:pt x="506114" y="310551"/>
                </a:lnTo>
                <a:lnTo>
                  <a:pt x="506011" y="310617"/>
                </a:lnTo>
                <a:lnTo>
                  <a:pt x="506009" y="310619"/>
                </a:lnTo>
                <a:lnTo>
                  <a:pt x="505377" y="311345"/>
                </a:lnTo>
                <a:lnTo>
                  <a:pt x="505434" y="311483"/>
                </a:lnTo>
                <a:lnTo>
                  <a:pt x="505517" y="311669"/>
                </a:lnTo>
                <a:lnTo>
                  <a:pt x="505691" y="312046"/>
                </a:lnTo>
                <a:lnTo>
                  <a:pt x="505965" y="312577"/>
                </a:lnTo>
                <a:lnTo>
                  <a:pt x="506217" y="313217"/>
                </a:lnTo>
                <a:lnTo>
                  <a:pt x="506337" y="313486"/>
                </a:lnTo>
                <a:lnTo>
                  <a:pt x="506333" y="313745"/>
                </a:lnTo>
                <a:lnTo>
                  <a:pt x="505886" y="315409"/>
                </a:lnTo>
                <a:lnTo>
                  <a:pt x="506134" y="315948"/>
                </a:lnTo>
                <a:lnTo>
                  <a:pt x="506337" y="315679"/>
                </a:lnTo>
                <a:lnTo>
                  <a:pt x="506554" y="315755"/>
                </a:lnTo>
                <a:lnTo>
                  <a:pt x="507298" y="315508"/>
                </a:lnTo>
                <a:lnTo>
                  <a:pt x="507633" y="315988"/>
                </a:lnTo>
                <a:lnTo>
                  <a:pt x="507561" y="316534"/>
                </a:lnTo>
                <a:lnTo>
                  <a:pt x="506767" y="316915"/>
                </a:lnTo>
                <a:lnTo>
                  <a:pt x="506647" y="317167"/>
                </a:lnTo>
                <a:lnTo>
                  <a:pt x="506193" y="317621"/>
                </a:lnTo>
                <a:lnTo>
                  <a:pt x="505813" y="318608"/>
                </a:lnTo>
                <a:lnTo>
                  <a:pt x="505259" y="318373"/>
                </a:lnTo>
                <a:lnTo>
                  <a:pt x="505118" y="318792"/>
                </a:lnTo>
                <a:lnTo>
                  <a:pt x="505200" y="319077"/>
                </a:lnTo>
                <a:lnTo>
                  <a:pt x="505230" y="319222"/>
                </a:lnTo>
                <a:lnTo>
                  <a:pt x="505261" y="319384"/>
                </a:lnTo>
                <a:lnTo>
                  <a:pt x="505311" y="319616"/>
                </a:lnTo>
                <a:lnTo>
                  <a:pt x="505371" y="319778"/>
                </a:lnTo>
                <a:lnTo>
                  <a:pt x="505625" y="319947"/>
                </a:lnTo>
                <a:lnTo>
                  <a:pt x="505601" y="320217"/>
                </a:lnTo>
                <a:lnTo>
                  <a:pt x="505235" y="320535"/>
                </a:lnTo>
                <a:lnTo>
                  <a:pt x="505263" y="320850"/>
                </a:lnTo>
                <a:lnTo>
                  <a:pt x="505241" y="320999"/>
                </a:lnTo>
                <a:lnTo>
                  <a:pt x="504647" y="321252"/>
                </a:lnTo>
                <a:lnTo>
                  <a:pt x="504708" y="321471"/>
                </a:lnTo>
                <a:lnTo>
                  <a:pt x="505096" y="321407"/>
                </a:lnTo>
                <a:lnTo>
                  <a:pt x="504820" y="321791"/>
                </a:lnTo>
                <a:lnTo>
                  <a:pt x="504654" y="322172"/>
                </a:lnTo>
                <a:lnTo>
                  <a:pt x="504713" y="322490"/>
                </a:lnTo>
                <a:lnTo>
                  <a:pt x="504737" y="322786"/>
                </a:lnTo>
                <a:lnTo>
                  <a:pt x="504491" y="322966"/>
                </a:lnTo>
                <a:lnTo>
                  <a:pt x="504347" y="323255"/>
                </a:lnTo>
                <a:lnTo>
                  <a:pt x="504257" y="323418"/>
                </a:lnTo>
                <a:lnTo>
                  <a:pt x="504062" y="323613"/>
                </a:lnTo>
                <a:lnTo>
                  <a:pt x="504141" y="323852"/>
                </a:lnTo>
                <a:lnTo>
                  <a:pt x="504266" y="324038"/>
                </a:lnTo>
                <a:lnTo>
                  <a:pt x="504283" y="324382"/>
                </a:lnTo>
                <a:lnTo>
                  <a:pt x="504656" y="324588"/>
                </a:lnTo>
                <a:lnTo>
                  <a:pt x="504829" y="324674"/>
                </a:lnTo>
                <a:lnTo>
                  <a:pt x="504851" y="324764"/>
                </a:lnTo>
                <a:lnTo>
                  <a:pt x="504656" y="324922"/>
                </a:lnTo>
                <a:lnTo>
                  <a:pt x="504640" y="324935"/>
                </a:lnTo>
                <a:lnTo>
                  <a:pt x="504629" y="325025"/>
                </a:lnTo>
                <a:lnTo>
                  <a:pt x="504621" y="325088"/>
                </a:lnTo>
                <a:lnTo>
                  <a:pt x="504621" y="325093"/>
                </a:lnTo>
                <a:lnTo>
                  <a:pt x="504608" y="325145"/>
                </a:lnTo>
                <a:lnTo>
                  <a:pt x="504818" y="325351"/>
                </a:lnTo>
                <a:lnTo>
                  <a:pt x="504671" y="325845"/>
                </a:lnTo>
                <a:lnTo>
                  <a:pt x="504658" y="325891"/>
                </a:lnTo>
                <a:lnTo>
                  <a:pt x="504566" y="326360"/>
                </a:lnTo>
                <a:lnTo>
                  <a:pt x="504509" y="326436"/>
                </a:lnTo>
                <a:lnTo>
                  <a:pt x="504452" y="326513"/>
                </a:lnTo>
                <a:lnTo>
                  <a:pt x="504461" y="326664"/>
                </a:lnTo>
                <a:lnTo>
                  <a:pt x="504724" y="327048"/>
                </a:lnTo>
                <a:lnTo>
                  <a:pt x="504480" y="327620"/>
                </a:lnTo>
                <a:lnTo>
                  <a:pt x="504474" y="327761"/>
                </a:lnTo>
                <a:lnTo>
                  <a:pt x="504452" y="328212"/>
                </a:lnTo>
                <a:lnTo>
                  <a:pt x="504619" y="328346"/>
                </a:lnTo>
                <a:lnTo>
                  <a:pt x="504691" y="328684"/>
                </a:lnTo>
                <a:lnTo>
                  <a:pt x="504917" y="329017"/>
                </a:lnTo>
                <a:lnTo>
                  <a:pt x="505294" y="329365"/>
                </a:lnTo>
                <a:lnTo>
                  <a:pt x="505364" y="329412"/>
                </a:lnTo>
                <a:lnTo>
                  <a:pt x="505533" y="329523"/>
                </a:lnTo>
                <a:lnTo>
                  <a:pt x="505561" y="329804"/>
                </a:lnTo>
                <a:lnTo>
                  <a:pt x="505517" y="330041"/>
                </a:lnTo>
                <a:lnTo>
                  <a:pt x="505355" y="330196"/>
                </a:lnTo>
                <a:lnTo>
                  <a:pt x="505419" y="330332"/>
                </a:lnTo>
                <a:lnTo>
                  <a:pt x="505592" y="330330"/>
                </a:lnTo>
                <a:lnTo>
                  <a:pt x="506647" y="330326"/>
                </a:lnTo>
                <a:lnTo>
                  <a:pt x="506903" y="330400"/>
                </a:lnTo>
                <a:lnTo>
                  <a:pt x="507239" y="330269"/>
                </a:lnTo>
                <a:lnTo>
                  <a:pt x="507339" y="330181"/>
                </a:lnTo>
                <a:lnTo>
                  <a:pt x="507488" y="330052"/>
                </a:lnTo>
                <a:lnTo>
                  <a:pt x="507938" y="330139"/>
                </a:lnTo>
                <a:lnTo>
                  <a:pt x="508234" y="330359"/>
                </a:lnTo>
                <a:lnTo>
                  <a:pt x="508234" y="330685"/>
                </a:lnTo>
                <a:lnTo>
                  <a:pt x="508411" y="330944"/>
                </a:lnTo>
                <a:lnTo>
                  <a:pt x="508683" y="331102"/>
                </a:lnTo>
                <a:lnTo>
                  <a:pt x="508887" y="331220"/>
                </a:lnTo>
                <a:lnTo>
                  <a:pt x="509310" y="331507"/>
                </a:lnTo>
                <a:lnTo>
                  <a:pt x="509755" y="331615"/>
                </a:lnTo>
                <a:lnTo>
                  <a:pt x="510042" y="331661"/>
                </a:lnTo>
                <a:lnTo>
                  <a:pt x="509814" y="332270"/>
                </a:lnTo>
                <a:lnTo>
                  <a:pt x="509974" y="332272"/>
                </a:lnTo>
                <a:lnTo>
                  <a:pt x="510029" y="332365"/>
                </a:lnTo>
                <a:lnTo>
                  <a:pt x="510170" y="332568"/>
                </a:lnTo>
                <a:lnTo>
                  <a:pt x="509819" y="333165"/>
                </a:lnTo>
                <a:lnTo>
                  <a:pt x="509814" y="333844"/>
                </a:lnTo>
                <a:lnTo>
                  <a:pt x="510163" y="334373"/>
                </a:lnTo>
                <a:lnTo>
                  <a:pt x="510395" y="334491"/>
                </a:lnTo>
                <a:lnTo>
                  <a:pt x="510527" y="334647"/>
                </a:lnTo>
                <a:lnTo>
                  <a:pt x="510946" y="335180"/>
                </a:lnTo>
                <a:lnTo>
                  <a:pt x="510562" y="335910"/>
                </a:lnTo>
                <a:lnTo>
                  <a:pt x="510663" y="335969"/>
                </a:lnTo>
                <a:lnTo>
                  <a:pt x="510700" y="336210"/>
                </a:lnTo>
                <a:lnTo>
                  <a:pt x="510873" y="336657"/>
                </a:lnTo>
                <a:lnTo>
                  <a:pt x="511025" y="336822"/>
                </a:lnTo>
                <a:lnTo>
                  <a:pt x="511231" y="336984"/>
                </a:lnTo>
                <a:lnTo>
                  <a:pt x="511356" y="337449"/>
                </a:lnTo>
                <a:lnTo>
                  <a:pt x="511619" y="337460"/>
                </a:lnTo>
                <a:lnTo>
                  <a:pt x="511634" y="337892"/>
                </a:lnTo>
                <a:lnTo>
                  <a:pt x="511886" y="338260"/>
                </a:lnTo>
                <a:lnTo>
                  <a:pt x="512224" y="338477"/>
                </a:lnTo>
                <a:lnTo>
                  <a:pt x="512515" y="338654"/>
                </a:lnTo>
                <a:lnTo>
                  <a:pt x="511985" y="339312"/>
                </a:lnTo>
                <a:lnTo>
                  <a:pt x="511654" y="338746"/>
                </a:lnTo>
                <a:lnTo>
                  <a:pt x="511044" y="338538"/>
                </a:lnTo>
                <a:lnTo>
                  <a:pt x="510446" y="339768"/>
                </a:lnTo>
                <a:lnTo>
                  <a:pt x="510126" y="340445"/>
                </a:lnTo>
                <a:lnTo>
                  <a:pt x="510395" y="340746"/>
                </a:lnTo>
                <a:lnTo>
                  <a:pt x="510957" y="341316"/>
                </a:lnTo>
                <a:lnTo>
                  <a:pt x="511630" y="341897"/>
                </a:lnTo>
                <a:lnTo>
                  <a:pt x="512176" y="342379"/>
                </a:lnTo>
                <a:lnTo>
                  <a:pt x="512305" y="341877"/>
                </a:lnTo>
                <a:lnTo>
                  <a:pt x="512390" y="340465"/>
                </a:lnTo>
                <a:lnTo>
                  <a:pt x="512134" y="339788"/>
                </a:lnTo>
                <a:lnTo>
                  <a:pt x="512507" y="339573"/>
                </a:lnTo>
                <a:lnTo>
                  <a:pt x="512952" y="340090"/>
                </a:lnTo>
                <a:lnTo>
                  <a:pt x="513088" y="340739"/>
                </a:lnTo>
                <a:lnTo>
                  <a:pt x="513033" y="341206"/>
                </a:lnTo>
                <a:lnTo>
                  <a:pt x="512798" y="342105"/>
                </a:lnTo>
                <a:lnTo>
                  <a:pt x="512314" y="342980"/>
                </a:lnTo>
                <a:lnTo>
                  <a:pt x="512211" y="343782"/>
                </a:lnTo>
                <a:lnTo>
                  <a:pt x="512632" y="344111"/>
                </a:lnTo>
                <a:lnTo>
                  <a:pt x="513013" y="343927"/>
                </a:lnTo>
                <a:lnTo>
                  <a:pt x="513335" y="344065"/>
                </a:lnTo>
                <a:lnTo>
                  <a:pt x="513574" y="343655"/>
                </a:lnTo>
                <a:lnTo>
                  <a:pt x="513936" y="343019"/>
                </a:lnTo>
                <a:lnTo>
                  <a:pt x="514239" y="343011"/>
                </a:lnTo>
                <a:lnTo>
                  <a:pt x="513903" y="343800"/>
                </a:lnTo>
                <a:lnTo>
                  <a:pt x="513851" y="344344"/>
                </a:lnTo>
                <a:lnTo>
                  <a:pt x="513800" y="344762"/>
                </a:lnTo>
                <a:lnTo>
                  <a:pt x="513855" y="345275"/>
                </a:lnTo>
                <a:lnTo>
                  <a:pt x="513732" y="345565"/>
                </a:lnTo>
                <a:lnTo>
                  <a:pt x="513292" y="346345"/>
                </a:lnTo>
                <a:lnTo>
                  <a:pt x="513302" y="346911"/>
                </a:lnTo>
                <a:lnTo>
                  <a:pt x="513568" y="347564"/>
                </a:lnTo>
                <a:lnTo>
                  <a:pt x="513774" y="347987"/>
                </a:lnTo>
                <a:lnTo>
                  <a:pt x="514322" y="348494"/>
                </a:lnTo>
                <a:lnTo>
                  <a:pt x="514804" y="349009"/>
                </a:lnTo>
                <a:lnTo>
                  <a:pt x="514991" y="349237"/>
                </a:lnTo>
                <a:lnTo>
                  <a:pt x="515431" y="349778"/>
                </a:lnTo>
                <a:lnTo>
                  <a:pt x="515341" y="350182"/>
                </a:lnTo>
                <a:lnTo>
                  <a:pt x="515302" y="350717"/>
                </a:lnTo>
                <a:lnTo>
                  <a:pt x="515769" y="350697"/>
                </a:lnTo>
                <a:lnTo>
                  <a:pt x="516337" y="350715"/>
                </a:lnTo>
                <a:lnTo>
                  <a:pt x="516898" y="350673"/>
                </a:lnTo>
                <a:lnTo>
                  <a:pt x="517317" y="350774"/>
                </a:lnTo>
                <a:lnTo>
                  <a:pt x="517643" y="351107"/>
                </a:lnTo>
                <a:lnTo>
                  <a:pt x="516847" y="352389"/>
                </a:lnTo>
                <a:lnTo>
                  <a:pt x="516907" y="352720"/>
                </a:lnTo>
                <a:lnTo>
                  <a:pt x="517108" y="353161"/>
                </a:lnTo>
                <a:lnTo>
                  <a:pt x="517413" y="353448"/>
                </a:lnTo>
                <a:lnTo>
                  <a:pt x="517641" y="353681"/>
                </a:lnTo>
                <a:lnTo>
                  <a:pt x="517987" y="353825"/>
                </a:lnTo>
                <a:lnTo>
                  <a:pt x="518413" y="354112"/>
                </a:lnTo>
                <a:lnTo>
                  <a:pt x="518827" y="354393"/>
                </a:lnTo>
                <a:lnTo>
                  <a:pt x="519524" y="355465"/>
                </a:lnTo>
                <a:lnTo>
                  <a:pt x="520533" y="355627"/>
                </a:lnTo>
                <a:lnTo>
                  <a:pt x="520807" y="355761"/>
                </a:lnTo>
                <a:lnTo>
                  <a:pt x="521077" y="355893"/>
                </a:lnTo>
                <a:lnTo>
                  <a:pt x="521384" y="356053"/>
                </a:lnTo>
                <a:lnTo>
                  <a:pt x="521491" y="357180"/>
                </a:lnTo>
                <a:lnTo>
                  <a:pt x="521826" y="357338"/>
                </a:lnTo>
                <a:lnTo>
                  <a:pt x="522287" y="357531"/>
                </a:lnTo>
                <a:lnTo>
                  <a:pt x="522098" y="358517"/>
                </a:lnTo>
                <a:lnTo>
                  <a:pt x="522006" y="359010"/>
                </a:lnTo>
                <a:lnTo>
                  <a:pt x="522135" y="359587"/>
                </a:lnTo>
                <a:lnTo>
                  <a:pt x="522190" y="359992"/>
                </a:lnTo>
                <a:lnTo>
                  <a:pt x="521984" y="360918"/>
                </a:lnTo>
                <a:lnTo>
                  <a:pt x="521938" y="361216"/>
                </a:lnTo>
                <a:lnTo>
                  <a:pt x="521901" y="361463"/>
                </a:lnTo>
                <a:lnTo>
                  <a:pt x="521550" y="361472"/>
                </a:lnTo>
                <a:lnTo>
                  <a:pt x="521495" y="361472"/>
                </a:lnTo>
                <a:lnTo>
                  <a:pt x="521482" y="362007"/>
                </a:lnTo>
                <a:lnTo>
                  <a:pt x="521473" y="362452"/>
                </a:lnTo>
                <a:lnTo>
                  <a:pt x="521563" y="362834"/>
                </a:lnTo>
                <a:lnTo>
                  <a:pt x="521943" y="363318"/>
                </a:lnTo>
                <a:lnTo>
                  <a:pt x="522394" y="363645"/>
                </a:lnTo>
                <a:lnTo>
                  <a:pt x="522688" y="363849"/>
                </a:lnTo>
                <a:lnTo>
                  <a:pt x="523185" y="364081"/>
                </a:lnTo>
                <a:lnTo>
                  <a:pt x="523218" y="364053"/>
                </a:lnTo>
                <a:lnTo>
                  <a:pt x="523418" y="363518"/>
                </a:lnTo>
                <a:lnTo>
                  <a:pt x="524249" y="363704"/>
                </a:lnTo>
                <a:lnTo>
                  <a:pt x="524562" y="363623"/>
                </a:lnTo>
                <a:lnTo>
                  <a:pt x="525126" y="363456"/>
                </a:lnTo>
                <a:lnTo>
                  <a:pt x="525540" y="363448"/>
                </a:lnTo>
                <a:lnTo>
                  <a:pt x="525862" y="363494"/>
                </a:lnTo>
                <a:lnTo>
                  <a:pt x="525876" y="363594"/>
                </a:lnTo>
                <a:lnTo>
                  <a:pt x="526003" y="364272"/>
                </a:lnTo>
                <a:lnTo>
                  <a:pt x="525856" y="364469"/>
                </a:lnTo>
                <a:lnTo>
                  <a:pt x="525805" y="364686"/>
                </a:lnTo>
                <a:lnTo>
                  <a:pt x="525753" y="364732"/>
                </a:lnTo>
                <a:lnTo>
                  <a:pt x="525191" y="365063"/>
                </a:lnTo>
                <a:lnTo>
                  <a:pt x="524810" y="365296"/>
                </a:lnTo>
                <a:lnTo>
                  <a:pt x="524621" y="365670"/>
                </a:lnTo>
                <a:lnTo>
                  <a:pt x="523955" y="365414"/>
                </a:lnTo>
                <a:lnTo>
                  <a:pt x="523784" y="365339"/>
                </a:lnTo>
                <a:lnTo>
                  <a:pt x="523297" y="365982"/>
                </a:lnTo>
                <a:lnTo>
                  <a:pt x="523164" y="366197"/>
                </a:lnTo>
                <a:lnTo>
                  <a:pt x="523054" y="366359"/>
                </a:lnTo>
                <a:lnTo>
                  <a:pt x="522401" y="367435"/>
                </a:lnTo>
                <a:lnTo>
                  <a:pt x="522131" y="367534"/>
                </a:lnTo>
                <a:lnTo>
                  <a:pt x="522125" y="367418"/>
                </a:lnTo>
                <a:lnTo>
                  <a:pt x="522230" y="367157"/>
                </a:lnTo>
                <a:lnTo>
                  <a:pt x="522269" y="366635"/>
                </a:lnTo>
                <a:lnTo>
                  <a:pt x="522079" y="366618"/>
                </a:lnTo>
                <a:lnTo>
                  <a:pt x="521658" y="366725"/>
                </a:lnTo>
                <a:lnTo>
                  <a:pt x="521539" y="366841"/>
                </a:lnTo>
                <a:lnTo>
                  <a:pt x="520998" y="366561"/>
                </a:lnTo>
                <a:lnTo>
                  <a:pt x="521061" y="366107"/>
                </a:lnTo>
                <a:lnTo>
                  <a:pt x="521243" y="365765"/>
                </a:lnTo>
                <a:lnTo>
                  <a:pt x="521316" y="365370"/>
                </a:lnTo>
                <a:lnTo>
                  <a:pt x="520559" y="364868"/>
                </a:lnTo>
                <a:lnTo>
                  <a:pt x="520443" y="364620"/>
                </a:lnTo>
                <a:lnTo>
                  <a:pt x="520007" y="364254"/>
                </a:lnTo>
                <a:lnTo>
                  <a:pt x="519792" y="363939"/>
                </a:lnTo>
                <a:lnTo>
                  <a:pt x="519382" y="364309"/>
                </a:lnTo>
                <a:lnTo>
                  <a:pt x="519112" y="365019"/>
                </a:lnTo>
                <a:lnTo>
                  <a:pt x="518983" y="365342"/>
                </a:lnTo>
                <a:lnTo>
                  <a:pt x="517551" y="364989"/>
                </a:lnTo>
                <a:lnTo>
                  <a:pt x="516606" y="364699"/>
                </a:lnTo>
                <a:lnTo>
                  <a:pt x="515688" y="364351"/>
                </a:lnTo>
                <a:lnTo>
                  <a:pt x="515081" y="363974"/>
                </a:lnTo>
                <a:lnTo>
                  <a:pt x="515124" y="364311"/>
                </a:lnTo>
                <a:lnTo>
                  <a:pt x="514883" y="364377"/>
                </a:lnTo>
                <a:lnTo>
                  <a:pt x="514517" y="364504"/>
                </a:lnTo>
                <a:lnTo>
                  <a:pt x="513960" y="364478"/>
                </a:lnTo>
                <a:lnTo>
                  <a:pt x="513458" y="364563"/>
                </a:lnTo>
                <a:lnTo>
                  <a:pt x="513059" y="364728"/>
                </a:lnTo>
                <a:lnTo>
                  <a:pt x="512945" y="365063"/>
                </a:lnTo>
                <a:lnTo>
                  <a:pt x="512570" y="365381"/>
                </a:lnTo>
                <a:lnTo>
                  <a:pt x="512511" y="365359"/>
                </a:lnTo>
                <a:lnTo>
                  <a:pt x="512379" y="365313"/>
                </a:lnTo>
                <a:lnTo>
                  <a:pt x="512213" y="365543"/>
                </a:lnTo>
                <a:lnTo>
                  <a:pt x="511584" y="366085"/>
                </a:lnTo>
                <a:lnTo>
                  <a:pt x="510928" y="366666"/>
                </a:lnTo>
                <a:lnTo>
                  <a:pt x="510650" y="366598"/>
                </a:lnTo>
                <a:lnTo>
                  <a:pt x="510362" y="366172"/>
                </a:lnTo>
                <a:lnTo>
                  <a:pt x="509964" y="365824"/>
                </a:lnTo>
                <a:lnTo>
                  <a:pt x="509615" y="365699"/>
                </a:lnTo>
                <a:lnTo>
                  <a:pt x="509310" y="365666"/>
                </a:lnTo>
                <a:lnTo>
                  <a:pt x="508909" y="365868"/>
                </a:lnTo>
                <a:lnTo>
                  <a:pt x="508760" y="365784"/>
                </a:lnTo>
                <a:lnTo>
                  <a:pt x="508729" y="365780"/>
                </a:lnTo>
                <a:lnTo>
                  <a:pt x="508131" y="366425"/>
                </a:lnTo>
                <a:lnTo>
                  <a:pt x="507116" y="367102"/>
                </a:lnTo>
                <a:lnTo>
                  <a:pt x="506530" y="367736"/>
                </a:lnTo>
                <a:lnTo>
                  <a:pt x="506375" y="367547"/>
                </a:lnTo>
                <a:lnTo>
                  <a:pt x="505921" y="367014"/>
                </a:lnTo>
                <a:lnTo>
                  <a:pt x="505875" y="367036"/>
                </a:lnTo>
                <a:lnTo>
                  <a:pt x="504890" y="367523"/>
                </a:lnTo>
                <a:lnTo>
                  <a:pt x="504281" y="367837"/>
                </a:lnTo>
                <a:lnTo>
                  <a:pt x="504114" y="368630"/>
                </a:lnTo>
                <a:lnTo>
                  <a:pt x="503404" y="369700"/>
                </a:lnTo>
                <a:lnTo>
                  <a:pt x="503266" y="369893"/>
                </a:lnTo>
                <a:lnTo>
                  <a:pt x="503185" y="370533"/>
                </a:lnTo>
                <a:lnTo>
                  <a:pt x="502882" y="371088"/>
                </a:lnTo>
                <a:lnTo>
                  <a:pt x="502915" y="371162"/>
                </a:lnTo>
                <a:lnTo>
                  <a:pt x="502900" y="371186"/>
                </a:lnTo>
                <a:lnTo>
                  <a:pt x="502490" y="371781"/>
                </a:lnTo>
                <a:lnTo>
                  <a:pt x="502128" y="372333"/>
                </a:lnTo>
                <a:lnTo>
                  <a:pt x="501946" y="372607"/>
                </a:lnTo>
                <a:lnTo>
                  <a:pt x="501657" y="372482"/>
                </a:lnTo>
                <a:lnTo>
                  <a:pt x="501372" y="372348"/>
                </a:lnTo>
                <a:lnTo>
                  <a:pt x="500975" y="372171"/>
                </a:lnTo>
                <a:lnTo>
                  <a:pt x="500583" y="371980"/>
                </a:lnTo>
                <a:lnTo>
                  <a:pt x="500453" y="371914"/>
                </a:lnTo>
                <a:lnTo>
                  <a:pt x="499999" y="371715"/>
                </a:lnTo>
                <a:lnTo>
                  <a:pt x="499458" y="371465"/>
                </a:lnTo>
                <a:lnTo>
                  <a:pt x="498861" y="371176"/>
                </a:lnTo>
                <a:lnTo>
                  <a:pt x="498682" y="371279"/>
                </a:lnTo>
                <a:lnTo>
                  <a:pt x="498305" y="371419"/>
                </a:lnTo>
                <a:lnTo>
                  <a:pt x="498291" y="371890"/>
                </a:lnTo>
                <a:lnTo>
                  <a:pt x="498145" y="371927"/>
                </a:lnTo>
                <a:lnTo>
                  <a:pt x="497794" y="371851"/>
                </a:lnTo>
                <a:lnTo>
                  <a:pt x="497439" y="371842"/>
                </a:lnTo>
                <a:lnTo>
                  <a:pt x="497377" y="371822"/>
                </a:lnTo>
                <a:lnTo>
                  <a:pt x="496980" y="372357"/>
                </a:lnTo>
                <a:lnTo>
                  <a:pt x="496827" y="372427"/>
                </a:lnTo>
                <a:lnTo>
                  <a:pt x="496617" y="372524"/>
                </a:lnTo>
                <a:lnTo>
                  <a:pt x="496384" y="372570"/>
                </a:lnTo>
                <a:lnTo>
                  <a:pt x="496305" y="372554"/>
                </a:lnTo>
                <a:lnTo>
                  <a:pt x="495735" y="372425"/>
                </a:lnTo>
                <a:lnTo>
                  <a:pt x="494744" y="372026"/>
                </a:lnTo>
                <a:lnTo>
                  <a:pt x="493795" y="371697"/>
                </a:lnTo>
                <a:lnTo>
                  <a:pt x="493556" y="371601"/>
                </a:lnTo>
                <a:lnTo>
                  <a:pt x="493685" y="371044"/>
                </a:lnTo>
                <a:lnTo>
                  <a:pt x="493916" y="370193"/>
                </a:lnTo>
                <a:lnTo>
                  <a:pt x="493740" y="370132"/>
                </a:lnTo>
                <a:lnTo>
                  <a:pt x="493339" y="370036"/>
                </a:lnTo>
                <a:lnTo>
                  <a:pt x="492927" y="369937"/>
                </a:lnTo>
                <a:lnTo>
                  <a:pt x="492328" y="369845"/>
                </a:lnTo>
                <a:lnTo>
                  <a:pt x="492050" y="371296"/>
                </a:lnTo>
                <a:lnTo>
                  <a:pt x="490873" y="371033"/>
                </a:lnTo>
                <a:lnTo>
                  <a:pt x="491096" y="369941"/>
                </a:lnTo>
                <a:lnTo>
                  <a:pt x="490371" y="369860"/>
                </a:lnTo>
                <a:lnTo>
                  <a:pt x="489858" y="370007"/>
                </a:lnTo>
                <a:lnTo>
                  <a:pt x="489371" y="370000"/>
                </a:lnTo>
                <a:lnTo>
                  <a:pt x="489044" y="369689"/>
                </a:lnTo>
                <a:lnTo>
                  <a:pt x="488080" y="368935"/>
                </a:lnTo>
                <a:lnTo>
                  <a:pt x="488049" y="368547"/>
                </a:lnTo>
                <a:lnTo>
                  <a:pt x="487907" y="367676"/>
                </a:lnTo>
                <a:lnTo>
                  <a:pt x="487711" y="367003"/>
                </a:lnTo>
                <a:lnTo>
                  <a:pt x="487564" y="366622"/>
                </a:lnTo>
                <a:lnTo>
                  <a:pt x="487407" y="366192"/>
                </a:lnTo>
                <a:lnTo>
                  <a:pt x="487558" y="365815"/>
                </a:lnTo>
                <a:lnTo>
                  <a:pt x="487705" y="365524"/>
                </a:lnTo>
                <a:lnTo>
                  <a:pt x="487957" y="365390"/>
                </a:lnTo>
                <a:lnTo>
                  <a:pt x="488194" y="365434"/>
                </a:lnTo>
                <a:lnTo>
                  <a:pt x="487643" y="364675"/>
                </a:lnTo>
                <a:lnTo>
                  <a:pt x="487279" y="364230"/>
                </a:lnTo>
                <a:lnTo>
                  <a:pt x="486799" y="363579"/>
                </a:lnTo>
                <a:lnTo>
                  <a:pt x="486096" y="362647"/>
                </a:lnTo>
                <a:lnTo>
                  <a:pt x="485929" y="362395"/>
                </a:lnTo>
                <a:lnTo>
                  <a:pt x="485727" y="362106"/>
                </a:lnTo>
                <a:lnTo>
                  <a:pt x="485458" y="361707"/>
                </a:lnTo>
                <a:lnTo>
                  <a:pt x="485238" y="361382"/>
                </a:lnTo>
                <a:lnTo>
                  <a:pt x="485151" y="361257"/>
                </a:lnTo>
                <a:lnTo>
                  <a:pt x="485116" y="361207"/>
                </a:lnTo>
                <a:lnTo>
                  <a:pt x="485100" y="361185"/>
                </a:lnTo>
                <a:lnTo>
                  <a:pt x="485089" y="361148"/>
                </a:lnTo>
                <a:lnTo>
                  <a:pt x="484602" y="360477"/>
                </a:lnTo>
                <a:lnTo>
                  <a:pt x="484499" y="360437"/>
                </a:lnTo>
                <a:lnTo>
                  <a:pt x="484526" y="360374"/>
                </a:lnTo>
                <a:lnTo>
                  <a:pt x="484337" y="360078"/>
                </a:lnTo>
                <a:lnTo>
                  <a:pt x="484048" y="359648"/>
                </a:lnTo>
                <a:lnTo>
                  <a:pt x="483960" y="359517"/>
                </a:lnTo>
                <a:lnTo>
                  <a:pt x="483241" y="358467"/>
                </a:lnTo>
                <a:lnTo>
                  <a:pt x="482991" y="358087"/>
                </a:lnTo>
                <a:lnTo>
                  <a:pt x="482873" y="357943"/>
                </a:lnTo>
                <a:lnTo>
                  <a:pt x="482645" y="357605"/>
                </a:lnTo>
                <a:lnTo>
                  <a:pt x="482198" y="356941"/>
                </a:lnTo>
                <a:lnTo>
                  <a:pt x="482180" y="356917"/>
                </a:lnTo>
                <a:lnTo>
                  <a:pt x="481750" y="356270"/>
                </a:lnTo>
                <a:lnTo>
                  <a:pt x="481676" y="356180"/>
                </a:lnTo>
                <a:lnTo>
                  <a:pt x="481564" y="356298"/>
                </a:lnTo>
                <a:lnTo>
                  <a:pt x="481417" y="356421"/>
                </a:lnTo>
                <a:lnTo>
                  <a:pt x="481367" y="356349"/>
                </a:lnTo>
                <a:lnTo>
                  <a:pt x="481264" y="356204"/>
                </a:lnTo>
                <a:lnTo>
                  <a:pt x="481044" y="355895"/>
                </a:lnTo>
                <a:lnTo>
                  <a:pt x="480823" y="355581"/>
                </a:lnTo>
                <a:lnTo>
                  <a:pt x="480746" y="355470"/>
                </a:lnTo>
                <a:lnTo>
                  <a:pt x="480481" y="355084"/>
                </a:lnTo>
                <a:lnTo>
                  <a:pt x="480413" y="354985"/>
                </a:lnTo>
                <a:lnTo>
                  <a:pt x="480323" y="354860"/>
                </a:lnTo>
                <a:lnTo>
                  <a:pt x="480075" y="354518"/>
                </a:lnTo>
                <a:lnTo>
                  <a:pt x="479904" y="354281"/>
                </a:lnTo>
                <a:lnTo>
                  <a:pt x="479876" y="354246"/>
                </a:lnTo>
                <a:lnTo>
                  <a:pt x="479690" y="354012"/>
                </a:lnTo>
                <a:lnTo>
                  <a:pt x="479641" y="353946"/>
                </a:lnTo>
                <a:lnTo>
                  <a:pt x="479440" y="353670"/>
                </a:lnTo>
                <a:lnTo>
                  <a:pt x="479253" y="353415"/>
                </a:lnTo>
                <a:lnTo>
                  <a:pt x="479227" y="353378"/>
                </a:lnTo>
                <a:lnTo>
                  <a:pt x="479016" y="353064"/>
                </a:lnTo>
                <a:lnTo>
                  <a:pt x="478865" y="352839"/>
                </a:lnTo>
                <a:lnTo>
                  <a:pt x="478745" y="352659"/>
                </a:lnTo>
                <a:lnTo>
                  <a:pt x="478611" y="352457"/>
                </a:lnTo>
                <a:lnTo>
                  <a:pt x="478582" y="352413"/>
                </a:lnTo>
                <a:lnTo>
                  <a:pt x="478429" y="352225"/>
                </a:lnTo>
                <a:lnTo>
                  <a:pt x="478341" y="352107"/>
                </a:lnTo>
                <a:lnTo>
                  <a:pt x="478203" y="351920"/>
                </a:lnTo>
                <a:lnTo>
                  <a:pt x="478045" y="351705"/>
                </a:lnTo>
                <a:lnTo>
                  <a:pt x="477903" y="351510"/>
                </a:lnTo>
                <a:lnTo>
                  <a:pt x="477819" y="351399"/>
                </a:lnTo>
                <a:lnTo>
                  <a:pt x="477686" y="351217"/>
                </a:lnTo>
                <a:lnTo>
                  <a:pt x="477258" y="350633"/>
                </a:lnTo>
                <a:lnTo>
                  <a:pt x="477149" y="350449"/>
                </a:lnTo>
                <a:lnTo>
                  <a:pt x="477072" y="350318"/>
                </a:lnTo>
                <a:lnTo>
                  <a:pt x="476360" y="349270"/>
                </a:lnTo>
                <a:lnTo>
                  <a:pt x="476322" y="349215"/>
                </a:lnTo>
                <a:lnTo>
                  <a:pt x="475875" y="348632"/>
                </a:lnTo>
                <a:lnTo>
                  <a:pt x="475763" y="348746"/>
                </a:lnTo>
                <a:lnTo>
                  <a:pt x="475702" y="348805"/>
                </a:lnTo>
                <a:lnTo>
                  <a:pt x="475426" y="349007"/>
                </a:lnTo>
                <a:lnTo>
                  <a:pt x="475152" y="349265"/>
                </a:lnTo>
                <a:lnTo>
                  <a:pt x="475011" y="349496"/>
                </a:lnTo>
                <a:lnTo>
                  <a:pt x="474998" y="349517"/>
                </a:lnTo>
                <a:lnTo>
                  <a:pt x="474943" y="349577"/>
                </a:lnTo>
                <a:lnTo>
                  <a:pt x="474856" y="349682"/>
                </a:lnTo>
                <a:lnTo>
                  <a:pt x="474755" y="349748"/>
                </a:lnTo>
                <a:lnTo>
                  <a:pt x="474419" y="349969"/>
                </a:lnTo>
                <a:lnTo>
                  <a:pt x="474253" y="350079"/>
                </a:lnTo>
                <a:lnTo>
                  <a:pt x="474114" y="350070"/>
                </a:lnTo>
                <a:lnTo>
                  <a:pt x="472187" y="350237"/>
                </a:lnTo>
                <a:lnTo>
                  <a:pt x="470936" y="350362"/>
                </a:lnTo>
                <a:lnTo>
                  <a:pt x="470000" y="350557"/>
                </a:lnTo>
                <a:lnTo>
                  <a:pt x="469649" y="350629"/>
                </a:lnTo>
                <a:lnTo>
                  <a:pt x="469673" y="350653"/>
                </a:lnTo>
                <a:lnTo>
                  <a:pt x="469855" y="350750"/>
                </a:lnTo>
                <a:lnTo>
                  <a:pt x="469787" y="350855"/>
                </a:lnTo>
                <a:lnTo>
                  <a:pt x="469581" y="350914"/>
                </a:lnTo>
                <a:lnTo>
                  <a:pt x="469550" y="350923"/>
                </a:lnTo>
                <a:lnTo>
                  <a:pt x="469493" y="350943"/>
                </a:lnTo>
                <a:lnTo>
                  <a:pt x="469331" y="350997"/>
                </a:lnTo>
                <a:lnTo>
                  <a:pt x="469252" y="351032"/>
                </a:lnTo>
                <a:lnTo>
                  <a:pt x="469099" y="351100"/>
                </a:lnTo>
                <a:lnTo>
                  <a:pt x="468537" y="351350"/>
                </a:lnTo>
                <a:lnTo>
                  <a:pt x="468265" y="351466"/>
                </a:lnTo>
                <a:lnTo>
                  <a:pt x="467676" y="351925"/>
                </a:lnTo>
                <a:lnTo>
                  <a:pt x="467570" y="352008"/>
                </a:lnTo>
                <a:lnTo>
                  <a:pt x="467472" y="352085"/>
                </a:lnTo>
                <a:lnTo>
                  <a:pt x="467349" y="352181"/>
                </a:lnTo>
                <a:lnTo>
                  <a:pt x="467119" y="352361"/>
                </a:lnTo>
                <a:lnTo>
                  <a:pt x="466989" y="352462"/>
                </a:lnTo>
                <a:lnTo>
                  <a:pt x="466864" y="352560"/>
                </a:lnTo>
                <a:lnTo>
                  <a:pt x="466788" y="352622"/>
                </a:lnTo>
                <a:lnTo>
                  <a:pt x="466494" y="352836"/>
                </a:lnTo>
                <a:lnTo>
                  <a:pt x="466397" y="352907"/>
                </a:lnTo>
                <a:lnTo>
                  <a:pt x="466318" y="352972"/>
                </a:lnTo>
                <a:lnTo>
                  <a:pt x="466106" y="353150"/>
                </a:lnTo>
                <a:lnTo>
                  <a:pt x="465900" y="353264"/>
                </a:lnTo>
                <a:lnTo>
                  <a:pt x="465854" y="353347"/>
                </a:lnTo>
                <a:lnTo>
                  <a:pt x="465775" y="353413"/>
                </a:lnTo>
                <a:lnTo>
                  <a:pt x="465709" y="353466"/>
                </a:lnTo>
                <a:lnTo>
                  <a:pt x="465547" y="353599"/>
                </a:lnTo>
                <a:lnTo>
                  <a:pt x="465452" y="353672"/>
                </a:lnTo>
                <a:lnTo>
                  <a:pt x="464819" y="354156"/>
                </a:lnTo>
                <a:lnTo>
                  <a:pt x="464793" y="354174"/>
                </a:lnTo>
                <a:lnTo>
                  <a:pt x="464727" y="354220"/>
                </a:lnTo>
                <a:lnTo>
                  <a:pt x="464584" y="354321"/>
                </a:lnTo>
                <a:lnTo>
                  <a:pt x="464512" y="354387"/>
                </a:lnTo>
                <a:lnTo>
                  <a:pt x="464049" y="354742"/>
                </a:lnTo>
                <a:lnTo>
                  <a:pt x="463026" y="355544"/>
                </a:lnTo>
                <a:lnTo>
                  <a:pt x="462791" y="355733"/>
                </a:lnTo>
                <a:lnTo>
                  <a:pt x="462636" y="355858"/>
                </a:lnTo>
                <a:lnTo>
                  <a:pt x="462475" y="355972"/>
                </a:lnTo>
                <a:lnTo>
                  <a:pt x="461754" y="356544"/>
                </a:lnTo>
                <a:lnTo>
                  <a:pt x="461693" y="356592"/>
                </a:lnTo>
                <a:lnTo>
                  <a:pt x="461572" y="356689"/>
                </a:lnTo>
                <a:lnTo>
                  <a:pt x="461515" y="356735"/>
                </a:lnTo>
                <a:lnTo>
                  <a:pt x="461002" y="357138"/>
                </a:lnTo>
                <a:lnTo>
                  <a:pt x="460728" y="357340"/>
                </a:lnTo>
                <a:lnTo>
                  <a:pt x="460417" y="357568"/>
                </a:lnTo>
                <a:lnTo>
                  <a:pt x="459827" y="358026"/>
                </a:lnTo>
                <a:lnTo>
                  <a:pt x="459092" y="358550"/>
                </a:lnTo>
                <a:lnTo>
                  <a:pt x="459207" y="358883"/>
                </a:lnTo>
                <a:lnTo>
                  <a:pt x="459060" y="358999"/>
                </a:lnTo>
                <a:lnTo>
                  <a:pt x="458908" y="359120"/>
                </a:lnTo>
                <a:lnTo>
                  <a:pt x="458639" y="359223"/>
                </a:lnTo>
                <a:lnTo>
                  <a:pt x="458419" y="358944"/>
                </a:lnTo>
                <a:lnTo>
                  <a:pt x="458165" y="359113"/>
                </a:lnTo>
                <a:lnTo>
                  <a:pt x="457597" y="359495"/>
                </a:lnTo>
                <a:lnTo>
                  <a:pt x="457225" y="359747"/>
                </a:lnTo>
                <a:lnTo>
                  <a:pt x="456817" y="360023"/>
                </a:lnTo>
                <a:lnTo>
                  <a:pt x="456550" y="360205"/>
                </a:lnTo>
                <a:lnTo>
                  <a:pt x="456398" y="360308"/>
                </a:lnTo>
                <a:lnTo>
                  <a:pt x="455638" y="360825"/>
                </a:lnTo>
                <a:lnTo>
                  <a:pt x="455548" y="360889"/>
                </a:lnTo>
                <a:lnTo>
                  <a:pt x="455488" y="360928"/>
                </a:lnTo>
                <a:lnTo>
                  <a:pt x="454831" y="361389"/>
                </a:lnTo>
                <a:lnTo>
                  <a:pt x="454267" y="361775"/>
                </a:lnTo>
                <a:lnTo>
                  <a:pt x="454191" y="361825"/>
                </a:lnTo>
                <a:lnTo>
                  <a:pt x="453938" y="361994"/>
                </a:lnTo>
                <a:lnTo>
                  <a:pt x="453504" y="362279"/>
                </a:lnTo>
                <a:lnTo>
                  <a:pt x="453456" y="362590"/>
                </a:lnTo>
                <a:lnTo>
                  <a:pt x="453362" y="362746"/>
                </a:lnTo>
                <a:lnTo>
                  <a:pt x="453285" y="362875"/>
                </a:lnTo>
                <a:lnTo>
                  <a:pt x="452915" y="363057"/>
                </a:lnTo>
                <a:lnTo>
                  <a:pt x="452807" y="363167"/>
                </a:lnTo>
                <a:lnTo>
                  <a:pt x="452638" y="363384"/>
                </a:lnTo>
                <a:lnTo>
                  <a:pt x="452513" y="363542"/>
                </a:lnTo>
                <a:lnTo>
                  <a:pt x="452187" y="363923"/>
                </a:lnTo>
                <a:lnTo>
                  <a:pt x="451669" y="364421"/>
                </a:lnTo>
                <a:lnTo>
                  <a:pt x="451422" y="364662"/>
                </a:lnTo>
                <a:lnTo>
                  <a:pt x="451016" y="365059"/>
                </a:lnTo>
                <a:lnTo>
                  <a:pt x="450347" y="365719"/>
                </a:lnTo>
                <a:lnTo>
                  <a:pt x="449668" y="366370"/>
                </a:lnTo>
                <a:lnTo>
                  <a:pt x="449214" y="366819"/>
                </a:lnTo>
                <a:lnTo>
                  <a:pt x="448063" y="367951"/>
                </a:lnTo>
                <a:lnTo>
                  <a:pt x="447401" y="368584"/>
                </a:lnTo>
                <a:lnTo>
                  <a:pt x="446723" y="369244"/>
                </a:lnTo>
                <a:lnTo>
                  <a:pt x="445564" y="370340"/>
                </a:lnTo>
                <a:lnTo>
                  <a:pt x="445064" y="370807"/>
                </a:lnTo>
                <a:lnTo>
                  <a:pt x="445009" y="370851"/>
                </a:lnTo>
                <a:lnTo>
                  <a:pt x="444849" y="371009"/>
                </a:lnTo>
                <a:lnTo>
                  <a:pt x="444792" y="371059"/>
                </a:lnTo>
                <a:lnTo>
                  <a:pt x="444693" y="371156"/>
                </a:lnTo>
                <a:lnTo>
                  <a:pt x="443957" y="371857"/>
                </a:lnTo>
                <a:lnTo>
                  <a:pt x="443952" y="372002"/>
                </a:lnTo>
                <a:lnTo>
                  <a:pt x="443801" y="372076"/>
                </a:lnTo>
                <a:lnTo>
                  <a:pt x="443766" y="372302"/>
                </a:lnTo>
                <a:lnTo>
                  <a:pt x="443906" y="372662"/>
                </a:lnTo>
                <a:lnTo>
                  <a:pt x="443740" y="372776"/>
                </a:lnTo>
                <a:lnTo>
                  <a:pt x="443505" y="372719"/>
                </a:lnTo>
                <a:lnTo>
                  <a:pt x="443229" y="372561"/>
                </a:lnTo>
                <a:lnTo>
                  <a:pt x="443135" y="372655"/>
                </a:lnTo>
                <a:lnTo>
                  <a:pt x="442725" y="373050"/>
                </a:lnTo>
                <a:lnTo>
                  <a:pt x="442611" y="373155"/>
                </a:lnTo>
                <a:lnTo>
                  <a:pt x="442549" y="373363"/>
                </a:lnTo>
                <a:lnTo>
                  <a:pt x="442159" y="373931"/>
                </a:lnTo>
                <a:lnTo>
                  <a:pt x="441826" y="374113"/>
                </a:lnTo>
                <a:lnTo>
                  <a:pt x="441607" y="374392"/>
                </a:lnTo>
                <a:lnTo>
                  <a:pt x="441576" y="374685"/>
                </a:lnTo>
                <a:lnTo>
                  <a:pt x="441541" y="374929"/>
                </a:lnTo>
                <a:lnTo>
                  <a:pt x="441666" y="375510"/>
                </a:lnTo>
                <a:lnTo>
                  <a:pt x="440609" y="375924"/>
                </a:lnTo>
                <a:lnTo>
                  <a:pt x="440311" y="375705"/>
                </a:lnTo>
                <a:lnTo>
                  <a:pt x="440032" y="375641"/>
                </a:lnTo>
                <a:lnTo>
                  <a:pt x="439815" y="375764"/>
                </a:lnTo>
                <a:lnTo>
                  <a:pt x="439739" y="375600"/>
                </a:lnTo>
                <a:lnTo>
                  <a:pt x="439256" y="375736"/>
                </a:lnTo>
                <a:lnTo>
                  <a:pt x="439063" y="375525"/>
                </a:lnTo>
                <a:lnTo>
                  <a:pt x="438881" y="375415"/>
                </a:lnTo>
                <a:lnTo>
                  <a:pt x="438570" y="375582"/>
                </a:lnTo>
                <a:lnTo>
                  <a:pt x="438296" y="375742"/>
                </a:lnTo>
                <a:lnTo>
                  <a:pt x="438136" y="375893"/>
                </a:lnTo>
                <a:lnTo>
                  <a:pt x="437980" y="375784"/>
                </a:lnTo>
                <a:lnTo>
                  <a:pt x="437978" y="375782"/>
                </a:lnTo>
                <a:lnTo>
                  <a:pt x="437917" y="375742"/>
                </a:lnTo>
                <a:lnTo>
                  <a:pt x="437915" y="375740"/>
                </a:lnTo>
                <a:lnTo>
                  <a:pt x="437858" y="375690"/>
                </a:lnTo>
                <a:lnTo>
                  <a:pt x="437676" y="375593"/>
                </a:lnTo>
                <a:lnTo>
                  <a:pt x="437527" y="375514"/>
                </a:lnTo>
                <a:lnTo>
                  <a:pt x="437307" y="375499"/>
                </a:lnTo>
                <a:lnTo>
                  <a:pt x="436937" y="375569"/>
                </a:lnTo>
                <a:lnTo>
                  <a:pt x="436746" y="375670"/>
                </a:lnTo>
                <a:lnTo>
                  <a:pt x="436615" y="375793"/>
                </a:lnTo>
                <a:lnTo>
                  <a:pt x="436406" y="375898"/>
                </a:lnTo>
                <a:lnTo>
                  <a:pt x="435924" y="375872"/>
                </a:lnTo>
                <a:lnTo>
                  <a:pt x="435858" y="375909"/>
                </a:lnTo>
                <a:lnTo>
                  <a:pt x="435768" y="375977"/>
                </a:lnTo>
                <a:lnTo>
                  <a:pt x="435551" y="375874"/>
                </a:lnTo>
                <a:lnTo>
                  <a:pt x="435216" y="375983"/>
                </a:lnTo>
                <a:lnTo>
                  <a:pt x="434639" y="375902"/>
                </a:lnTo>
                <a:lnTo>
                  <a:pt x="434510" y="375977"/>
                </a:lnTo>
                <a:lnTo>
                  <a:pt x="434409" y="375885"/>
                </a:lnTo>
                <a:lnTo>
                  <a:pt x="434139" y="375964"/>
                </a:lnTo>
                <a:lnTo>
                  <a:pt x="433949" y="375937"/>
                </a:lnTo>
                <a:lnTo>
                  <a:pt x="433830" y="376007"/>
                </a:lnTo>
                <a:lnTo>
                  <a:pt x="433773" y="375784"/>
                </a:lnTo>
                <a:lnTo>
                  <a:pt x="433583" y="375804"/>
                </a:lnTo>
                <a:lnTo>
                  <a:pt x="433526" y="375663"/>
                </a:lnTo>
                <a:lnTo>
                  <a:pt x="433795" y="375635"/>
                </a:lnTo>
                <a:lnTo>
                  <a:pt x="433975" y="375367"/>
                </a:lnTo>
                <a:lnTo>
                  <a:pt x="434104" y="375247"/>
                </a:lnTo>
                <a:lnTo>
                  <a:pt x="434185" y="375170"/>
                </a:lnTo>
                <a:lnTo>
                  <a:pt x="434227" y="374780"/>
                </a:lnTo>
                <a:lnTo>
                  <a:pt x="434245" y="374615"/>
                </a:lnTo>
                <a:lnTo>
                  <a:pt x="434098" y="374613"/>
                </a:lnTo>
                <a:lnTo>
                  <a:pt x="433337" y="374604"/>
                </a:lnTo>
                <a:lnTo>
                  <a:pt x="433341" y="374115"/>
                </a:lnTo>
                <a:lnTo>
                  <a:pt x="433346" y="373727"/>
                </a:lnTo>
                <a:lnTo>
                  <a:pt x="433219" y="373561"/>
                </a:lnTo>
                <a:lnTo>
                  <a:pt x="433289" y="373302"/>
                </a:lnTo>
                <a:lnTo>
                  <a:pt x="433208" y="373162"/>
                </a:lnTo>
                <a:lnTo>
                  <a:pt x="433179" y="373111"/>
                </a:lnTo>
                <a:lnTo>
                  <a:pt x="433061" y="373034"/>
                </a:lnTo>
                <a:lnTo>
                  <a:pt x="433054" y="372820"/>
                </a:lnTo>
                <a:lnTo>
                  <a:pt x="433050" y="372673"/>
                </a:lnTo>
                <a:lnTo>
                  <a:pt x="432905" y="372574"/>
                </a:lnTo>
                <a:lnTo>
                  <a:pt x="432883" y="372539"/>
                </a:lnTo>
                <a:lnTo>
                  <a:pt x="432778" y="372364"/>
                </a:lnTo>
                <a:lnTo>
                  <a:pt x="432907" y="372087"/>
                </a:lnTo>
                <a:lnTo>
                  <a:pt x="432745" y="372028"/>
                </a:lnTo>
                <a:lnTo>
                  <a:pt x="432602" y="371976"/>
                </a:lnTo>
                <a:lnTo>
                  <a:pt x="432449" y="371796"/>
                </a:lnTo>
                <a:lnTo>
                  <a:pt x="432315" y="371638"/>
                </a:lnTo>
                <a:lnTo>
                  <a:pt x="432293" y="371594"/>
                </a:lnTo>
                <a:lnTo>
                  <a:pt x="432114" y="371239"/>
                </a:lnTo>
                <a:lnTo>
                  <a:pt x="431967" y="370948"/>
                </a:lnTo>
                <a:lnTo>
                  <a:pt x="431951" y="370807"/>
                </a:lnTo>
                <a:lnTo>
                  <a:pt x="431940" y="370700"/>
                </a:lnTo>
                <a:lnTo>
                  <a:pt x="431785" y="370474"/>
                </a:lnTo>
                <a:lnTo>
                  <a:pt x="431566" y="370077"/>
                </a:lnTo>
                <a:lnTo>
                  <a:pt x="431544" y="370038"/>
                </a:lnTo>
                <a:lnTo>
                  <a:pt x="431184" y="370275"/>
                </a:lnTo>
                <a:lnTo>
                  <a:pt x="431013" y="370531"/>
                </a:lnTo>
                <a:lnTo>
                  <a:pt x="431013" y="370724"/>
                </a:lnTo>
                <a:lnTo>
                  <a:pt x="430500" y="371651"/>
                </a:lnTo>
                <a:lnTo>
                  <a:pt x="430077" y="371546"/>
                </a:lnTo>
                <a:lnTo>
                  <a:pt x="430033" y="371279"/>
                </a:lnTo>
                <a:lnTo>
                  <a:pt x="430053" y="371070"/>
                </a:lnTo>
                <a:lnTo>
                  <a:pt x="430062" y="370897"/>
                </a:lnTo>
                <a:lnTo>
                  <a:pt x="430191" y="370864"/>
                </a:lnTo>
                <a:lnTo>
                  <a:pt x="430185" y="370566"/>
                </a:lnTo>
                <a:lnTo>
                  <a:pt x="430139" y="370520"/>
                </a:lnTo>
                <a:lnTo>
                  <a:pt x="429840" y="370235"/>
                </a:lnTo>
                <a:lnTo>
                  <a:pt x="429750" y="370150"/>
                </a:lnTo>
                <a:lnTo>
                  <a:pt x="429481" y="370237"/>
                </a:lnTo>
                <a:lnTo>
                  <a:pt x="429338" y="370283"/>
                </a:lnTo>
                <a:lnTo>
                  <a:pt x="429154" y="369851"/>
                </a:lnTo>
                <a:lnTo>
                  <a:pt x="429082" y="369680"/>
                </a:lnTo>
                <a:lnTo>
                  <a:pt x="429091" y="369183"/>
                </a:lnTo>
                <a:lnTo>
                  <a:pt x="428972" y="368946"/>
                </a:lnTo>
                <a:lnTo>
                  <a:pt x="428795" y="368891"/>
                </a:lnTo>
                <a:lnTo>
                  <a:pt x="428538" y="368812"/>
                </a:lnTo>
                <a:lnTo>
                  <a:pt x="428341" y="368812"/>
                </a:lnTo>
                <a:lnTo>
                  <a:pt x="428196" y="368812"/>
                </a:lnTo>
                <a:lnTo>
                  <a:pt x="427964" y="368843"/>
                </a:lnTo>
                <a:lnTo>
                  <a:pt x="427696" y="368880"/>
                </a:lnTo>
                <a:lnTo>
                  <a:pt x="427512" y="368913"/>
                </a:lnTo>
                <a:lnTo>
                  <a:pt x="427387" y="368935"/>
                </a:lnTo>
                <a:lnTo>
                  <a:pt x="426977" y="368922"/>
                </a:lnTo>
                <a:lnTo>
                  <a:pt x="426085" y="369152"/>
                </a:lnTo>
                <a:lnTo>
                  <a:pt x="425727" y="369244"/>
                </a:lnTo>
                <a:lnTo>
                  <a:pt x="425333" y="369393"/>
                </a:lnTo>
                <a:lnTo>
                  <a:pt x="424590" y="369674"/>
                </a:lnTo>
                <a:lnTo>
                  <a:pt x="423708" y="370511"/>
                </a:lnTo>
                <a:lnTo>
                  <a:pt x="423399" y="371263"/>
                </a:lnTo>
                <a:lnTo>
                  <a:pt x="423202" y="372138"/>
                </a:lnTo>
                <a:lnTo>
                  <a:pt x="423173" y="372184"/>
                </a:lnTo>
                <a:lnTo>
                  <a:pt x="422533" y="373247"/>
                </a:lnTo>
                <a:lnTo>
                  <a:pt x="421628" y="374122"/>
                </a:lnTo>
                <a:lnTo>
                  <a:pt x="421601" y="374308"/>
                </a:lnTo>
                <a:lnTo>
                  <a:pt x="421466" y="374738"/>
                </a:lnTo>
                <a:lnTo>
                  <a:pt x="421104" y="374791"/>
                </a:lnTo>
                <a:lnTo>
                  <a:pt x="419988" y="375863"/>
                </a:lnTo>
                <a:lnTo>
                  <a:pt x="419690" y="376157"/>
                </a:lnTo>
                <a:lnTo>
                  <a:pt x="419639" y="376205"/>
                </a:lnTo>
                <a:lnTo>
                  <a:pt x="419023" y="376795"/>
                </a:lnTo>
                <a:lnTo>
                  <a:pt x="418352" y="377448"/>
                </a:lnTo>
                <a:lnTo>
                  <a:pt x="417302" y="378472"/>
                </a:lnTo>
                <a:lnTo>
                  <a:pt x="417149" y="378621"/>
                </a:lnTo>
                <a:lnTo>
                  <a:pt x="416890" y="378873"/>
                </a:lnTo>
                <a:lnTo>
                  <a:pt x="417125" y="379601"/>
                </a:lnTo>
                <a:lnTo>
                  <a:pt x="416246" y="379482"/>
                </a:lnTo>
                <a:lnTo>
                  <a:pt x="415842" y="379633"/>
                </a:lnTo>
                <a:lnTo>
                  <a:pt x="415345" y="379686"/>
                </a:lnTo>
                <a:lnTo>
                  <a:pt x="415261" y="379699"/>
                </a:lnTo>
                <a:lnTo>
                  <a:pt x="414742" y="379629"/>
                </a:lnTo>
                <a:lnTo>
                  <a:pt x="413643" y="379679"/>
                </a:lnTo>
                <a:lnTo>
                  <a:pt x="413106" y="379739"/>
                </a:lnTo>
                <a:lnTo>
                  <a:pt x="412854" y="379951"/>
                </a:lnTo>
                <a:lnTo>
                  <a:pt x="412518" y="380072"/>
                </a:lnTo>
                <a:lnTo>
                  <a:pt x="412527" y="380309"/>
                </a:lnTo>
                <a:lnTo>
                  <a:pt x="412288" y="380442"/>
                </a:lnTo>
                <a:lnTo>
                  <a:pt x="412181" y="380217"/>
                </a:lnTo>
                <a:lnTo>
                  <a:pt x="411896" y="380037"/>
                </a:lnTo>
                <a:lnTo>
                  <a:pt x="411587" y="379519"/>
                </a:lnTo>
                <a:lnTo>
                  <a:pt x="411151" y="379923"/>
                </a:lnTo>
                <a:lnTo>
                  <a:pt x="411127" y="378833"/>
                </a:lnTo>
                <a:lnTo>
                  <a:pt x="411037" y="378640"/>
                </a:lnTo>
                <a:lnTo>
                  <a:pt x="410429" y="377329"/>
                </a:lnTo>
                <a:lnTo>
                  <a:pt x="410160" y="377584"/>
                </a:lnTo>
                <a:lnTo>
                  <a:pt x="409103" y="376599"/>
                </a:lnTo>
                <a:lnTo>
                  <a:pt x="408807" y="376847"/>
                </a:lnTo>
                <a:lnTo>
                  <a:pt x="408404" y="377191"/>
                </a:lnTo>
                <a:lnTo>
                  <a:pt x="408912" y="377483"/>
                </a:lnTo>
                <a:lnTo>
                  <a:pt x="409384" y="377783"/>
                </a:lnTo>
                <a:lnTo>
                  <a:pt x="409103" y="378474"/>
                </a:lnTo>
                <a:lnTo>
                  <a:pt x="409246" y="378838"/>
                </a:lnTo>
                <a:lnTo>
                  <a:pt x="408868" y="379195"/>
                </a:lnTo>
                <a:lnTo>
                  <a:pt x="408572" y="379278"/>
                </a:lnTo>
                <a:lnTo>
                  <a:pt x="408671" y="379383"/>
                </a:lnTo>
                <a:lnTo>
                  <a:pt x="409077" y="379815"/>
                </a:lnTo>
                <a:lnTo>
                  <a:pt x="408614" y="380206"/>
                </a:lnTo>
                <a:lnTo>
                  <a:pt x="408143" y="380021"/>
                </a:lnTo>
                <a:lnTo>
                  <a:pt x="408279" y="380535"/>
                </a:lnTo>
                <a:lnTo>
                  <a:pt x="408204" y="380541"/>
                </a:lnTo>
                <a:lnTo>
                  <a:pt x="407963" y="380050"/>
                </a:lnTo>
                <a:lnTo>
                  <a:pt x="407494" y="379063"/>
                </a:lnTo>
                <a:lnTo>
                  <a:pt x="407360" y="378991"/>
                </a:lnTo>
                <a:lnTo>
                  <a:pt x="406972" y="378794"/>
                </a:lnTo>
                <a:lnTo>
                  <a:pt x="406286" y="378550"/>
                </a:lnTo>
                <a:lnTo>
                  <a:pt x="405974" y="378217"/>
                </a:lnTo>
                <a:lnTo>
                  <a:pt x="405297" y="377492"/>
                </a:lnTo>
                <a:lnTo>
                  <a:pt x="406012" y="376957"/>
                </a:lnTo>
                <a:lnTo>
                  <a:pt x="406691" y="376827"/>
                </a:lnTo>
                <a:lnTo>
                  <a:pt x="406954" y="376696"/>
                </a:lnTo>
                <a:lnTo>
                  <a:pt x="406161" y="376310"/>
                </a:lnTo>
                <a:lnTo>
                  <a:pt x="405389" y="375431"/>
                </a:lnTo>
                <a:lnTo>
                  <a:pt x="404850" y="375071"/>
                </a:lnTo>
                <a:lnTo>
                  <a:pt x="404493" y="374841"/>
                </a:lnTo>
                <a:lnTo>
                  <a:pt x="404094" y="374681"/>
                </a:lnTo>
                <a:lnTo>
                  <a:pt x="404179" y="374446"/>
                </a:lnTo>
                <a:lnTo>
                  <a:pt x="403879" y="374264"/>
                </a:lnTo>
                <a:lnTo>
                  <a:pt x="403701" y="374093"/>
                </a:lnTo>
                <a:lnTo>
                  <a:pt x="403640" y="373979"/>
                </a:lnTo>
                <a:lnTo>
                  <a:pt x="403587" y="373881"/>
                </a:lnTo>
                <a:lnTo>
                  <a:pt x="403530" y="373811"/>
                </a:lnTo>
                <a:lnTo>
                  <a:pt x="403440" y="373697"/>
                </a:lnTo>
                <a:lnTo>
                  <a:pt x="403381" y="373646"/>
                </a:lnTo>
                <a:lnTo>
                  <a:pt x="403254" y="373534"/>
                </a:lnTo>
                <a:lnTo>
                  <a:pt x="403138" y="373548"/>
                </a:lnTo>
                <a:lnTo>
                  <a:pt x="402940" y="373569"/>
                </a:lnTo>
                <a:lnTo>
                  <a:pt x="402877" y="373515"/>
                </a:lnTo>
                <a:lnTo>
                  <a:pt x="402761" y="373416"/>
                </a:lnTo>
                <a:lnTo>
                  <a:pt x="402736" y="373330"/>
                </a:lnTo>
                <a:lnTo>
                  <a:pt x="402686" y="373148"/>
                </a:lnTo>
                <a:lnTo>
                  <a:pt x="402660" y="372995"/>
                </a:lnTo>
                <a:lnTo>
                  <a:pt x="402631" y="372835"/>
                </a:lnTo>
                <a:lnTo>
                  <a:pt x="402574" y="372791"/>
                </a:lnTo>
                <a:lnTo>
                  <a:pt x="402326" y="372596"/>
                </a:lnTo>
                <a:lnTo>
                  <a:pt x="402199" y="372495"/>
                </a:lnTo>
                <a:lnTo>
                  <a:pt x="402140" y="372443"/>
                </a:lnTo>
                <a:lnTo>
                  <a:pt x="402116" y="372421"/>
                </a:lnTo>
                <a:lnTo>
                  <a:pt x="401989" y="372366"/>
                </a:lnTo>
                <a:lnTo>
                  <a:pt x="401963" y="372355"/>
                </a:lnTo>
                <a:lnTo>
                  <a:pt x="401853" y="372258"/>
                </a:lnTo>
                <a:lnTo>
                  <a:pt x="401673" y="372101"/>
                </a:lnTo>
                <a:lnTo>
                  <a:pt x="401555" y="371995"/>
                </a:lnTo>
                <a:lnTo>
                  <a:pt x="401452" y="371855"/>
                </a:lnTo>
                <a:lnTo>
                  <a:pt x="401221" y="371544"/>
                </a:lnTo>
                <a:lnTo>
                  <a:pt x="401195" y="371371"/>
                </a:lnTo>
                <a:lnTo>
                  <a:pt x="401092" y="370698"/>
                </a:lnTo>
                <a:lnTo>
                  <a:pt x="401057" y="370476"/>
                </a:lnTo>
                <a:lnTo>
                  <a:pt x="400947" y="370446"/>
                </a:lnTo>
                <a:lnTo>
                  <a:pt x="401011" y="370167"/>
                </a:lnTo>
                <a:lnTo>
                  <a:pt x="400759" y="369974"/>
                </a:lnTo>
                <a:lnTo>
                  <a:pt x="400746" y="370191"/>
                </a:lnTo>
                <a:lnTo>
                  <a:pt x="400603" y="370215"/>
                </a:lnTo>
                <a:lnTo>
                  <a:pt x="400202" y="370281"/>
                </a:lnTo>
                <a:lnTo>
                  <a:pt x="400077" y="370150"/>
                </a:lnTo>
                <a:lnTo>
                  <a:pt x="399970" y="370084"/>
                </a:lnTo>
                <a:lnTo>
                  <a:pt x="399687" y="370040"/>
                </a:lnTo>
                <a:lnTo>
                  <a:pt x="399106" y="369843"/>
                </a:lnTo>
                <a:lnTo>
                  <a:pt x="398781" y="369580"/>
                </a:lnTo>
                <a:lnTo>
                  <a:pt x="398558" y="369878"/>
                </a:lnTo>
                <a:lnTo>
                  <a:pt x="398385" y="369911"/>
                </a:lnTo>
                <a:lnTo>
                  <a:pt x="398148" y="369362"/>
                </a:lnTo>
                <a:lnTo>
                  <a:pt x="398113" y="369095"/>
                </a:lnTo>
                <a:lnTo>
                  <a:pt x="398054" y="368711"/>
                </a:lnTo>
                <a:lnTo>
                  <a:pt x="398295" y="368507"/>
                </a:lnTo>
                <a:lnTo>
                  <a:pt x="398216" y="368488"/>
                </a:lnTo>
                <a:lnTo>
                  <a:pt x="397975" y="368400"/>
                </a:lnTo>
                <a:lnTo>
                  <a:pt x="398293" y="368080"/>
                </a:lnTo>
                <a:lnTo>
                  <a:pt x="397922" y="367725"/>
                </a:lnTo>
                <a:lnTo>
                  <a:pt x="397863" y="367685"/>
                </a:lnTo>
                <a:lnTo>
                  <a:pt x="397881" y="367536"/>
                </a:lnTo>
                <a:lnTo>
                  <a:pt x="397975" y="366867"/>
                </a:lnTo>
                <a:lnTo>
                  <a:pt x="398367" y="366258"/>
                </a:lnTo>
                <a:lnTo>
                  <a:pt x="398378" y="365782"/>
                </a:lnTo>
                <a:lnTo>
                  <a:pt x="398198" y="365662"/>
                </a:lnTo>
                <a:lnTo>
                  <a:pt x="398078" y="365581"/>
                </a:lnTo>
                <a:lnTo>
                  <a:pt x="398016" y="365539"/>
                </a:lnTo>
                <a:lnTo>
                  <a:pt x="398098" y="364919"/>
                </a:lnTo>
                <a:lnTo>
                  <a:pt x="398027" y="364726"/>
                </a:lnTo>
                <a:lnTo>
                  <a:pt x="397913" y="364607"/>
                </a:lnTo>
                <a:lnTo>
                  <a:pt x="397799" y="364489"/>
                </a:lnTo>
                <a:lnTo>
                  <a:pt x="397749" y="364436"/>
                </a:lnTo>
                <a:lnTo>
                  <a:pt x="397541" y="364265"/>
                </a:lnTo>
                <a:lnTo>
                  <a:pt x="397221" y="364002"/>
                </a:lnTo>
                <a:lnTo>
                  <a:pt x="397247" y="363757"/>
                </a:lnTo>
                <a:lnTo>
                  <a:pt x="397150" y="363485"/>
                </a:lnTo>
                <a:lnTo>
                  <a:pt x="397129" y="363213"/>
                </a:lnTo>
                <a:lnTo>
                  <a:pt x="397058" y="362899"/>
                </a:lnTo>
                <a:lnTo>
                  <a:pt x="397126" y="362557"/>
                </a:lnTo>
                <a:lnTo>
                  <a:pt x="397050" y="362329"/>
                </a:lnTo>
                <a:lnTo>
                  <a:pt x="396975" y="362101"/>
                </a:lnTo>
                <a:lnTo>
                  <a:pt x="396646" y="361724"/>
                </a:lnTo>
                <a:lnTo>
                  <a:pt x="396499" y="361591"/>
                </a:lnTo>
                <a:lnTo>
                  <a:pt x="396357" y="361463"/>
                </a:lnTo>
                <a:lnTo>
                  <a:pt x="396249" y="361367"/>
                </a:lnTo>
                <a:lnTo>
                  <a:pt x="396159" y="361126"/>
                </a:lnTo>
                <a:lnTo>
                  <a:pt x="396122" y="361021"/>
                </a:lnTo>
                <a:lnTo>
                  <a:pt x="396111" y="360764"/>
                </a:lnTo>
                <a:lnTo>
                  <a:pt x="396085" y="360192"/>
                </a:lnTo>
                <a:lnTo>
                  <a:pt x="396100" y="359955"/>
                </a:lnTo>
                <a:lnTo>
                  <a:pt x="396107" y="359850"/>
                </a:lnTo>
                <a:lnTo>
                  <a:pt x="396168" y="359823"/>
                </a:lnTo>
                <a:lnTo>
                  <a:pt x="396122" y="359365"/>
                </a:lnTo>
                <a:lnTo>
                  <a:pt x="396153" y="358644"/>
                </a:lnTo>
                <a:lnTo>
                  <a:pt x="396166" y="358335"/>
                </a:lnTo>
                <a:lnTo>
                  <a:pt x="395923" y="357960"/>
                </a:lnTo>
                <a:lnTo>
                  <a:pt x="395910" y="357938"/>
                </a:lnTo>
                <a:lnTo>
                  <a:pt x="395394" y="357447"/>
                </a:lnTo>
                <a:lnTo>
                  <a:pt x="394835" y="356903"/>
                </a:lnTo>
                <a:lnTo>
                  <a:pt x="394660" y="356728"/>
                </a:lnTo>
                <a:lnTo>
                  <a:pt x="394377" y="356388"/>
                </a:lnTo>
                <a:lnTo>
                  <a:pt x="394094" y="356011"/>
                </a:lnTo>
                <a:lnTo>
                  <a:pt x="393798" y="355441"/>
                </a:lnTo>
                <a:lnTo>
                  <a:pt x="393636" y="355106"/>
                </a:lnTo>
                <a:lnTo>
                  <a:pt x="393592" y="355020"/>
                </a:lnTo>
                <a:lnTo>
                  <a:pt x="393311" y="354457"/>
                </a:lnTo>
                <a:lnTo>
                  <a:pt x="393002" y="353816"/>
                </a:lnTo>
                <a:lnTo>
                  <a:pt x="392912" y="353650"/>
                </a:lnTo>
                <a:lnTo>
                  <a:pt x="392746" y="353404"/>
                </a:lnTo>
                <a:lnTo>
                  <a:pt x="392489" y="352972"/>
                </a:lnTo>
                <a:lnTo>
                  <a:pt x="392476" y="353010"/>
                </a:lnTo>
                <a:lnTo>
                  <a:pt x="392012" y="352883"/>
                </a:lnTo>
                <a:lnTo>
                  <a:pt x="391904" y="352847"/>
                </a:lnTo>
                <a:lnTo>
                  <a:pt x="391667" y="352771"/>
                </a:lnTo>
                <a:lnTo>
                  <a:pt x="391314" y="352657"/>
                </a:lnTo>
                <a:lnTo>
                  <a:pt x="391023" y="352562"/>
                </a:lnTo>
                <a:lnTo>
                  <a:pt x="390749" y="352475"/>
                </a:lnTo>
                <a:lnTo>
                  <a:pt x="390591" y="352424"/>
                </a:lnTo>
                <a:lnTo>
                  <a:pt x="390501" y="352400"/>
                </a:lnTo>
                <a:lnTo>
                  <a:pt x="390429" y="352348"/>
                </a:lnTo>
                <a:lnTo>
                  <a:pt x="390359" y="352297"/>
                </a:lnTo>
                <a:lnTo>
                  <a:pt x="390231" y="352207"/>
                </a:lnTo>
                <a:lnTo>
                  <a:pt x="390190" y="351907"/>
                </a:lnTo>
                <a:lnTo>
                  <a:pt x="389951" y="351890"/>
                </a:lnTo>
                <a:lnTo>
                  <a:pt x="389896" y="352043"/>
                </a:lnTo>
                <a:lnTo>
                  <a:pt x="389817" y="352021"/>
                </a:lnTo>
                <a:lnTo>
                  <a:pt x="389576" y="351955"/>
                </a:lnTo>
                <a:lnTo>
                  <a:pt x="389289" y="351826"/>
                </a:lnTo>
                <a:lnTo>
                  <a:pt x="388984" y="351688"/>
                </a:lnTo>
                <a:lnTo>
                  <a:pt x="388879" y="351640"/>
                </a:lnTo>
                <a:lnTo>
                  <a:pt x="388846" y="351618"/>
                </a:lnTo>
                <a:lnTo>
                  <a:pt x="388701" y="351521"/>
                </a:lnTo>
                <a:lnTo>
                  <a:pt x="388462" y="351361"/>
                </a:lnTo>
                <a:lnTo>
                  <a:pt x="388425" y="351052"/>
                </a:lnTo>
                <a:lnTo>
                  <a:pt x="388135" y="350822"/>
                </a:lnTo>
                <a:lnTo>
                  <a:pt x="387951" y="350982"/>
                </a:lnTo>
                <a:lnTo>
                  <a:pt x="387932" y="351221"/>
                </a:lnTo>
                <a:lnTo>
                  <a:pt x="387686" y="351254"/>
                </a:lnTo>
                <a:lnTo>
                  <a:pt x="387449" y="351348"/>
                </a:lnTo>
                <a:lnTo>
                  <a:pt x="387283" y="351554"/>
                </a:lnTo>
                <a:lnTo>
                  <a:pt x="387274" y="351543"/>
                </a:lnTo>
                <a:lnTo>
                  <a:pt x="386809" y="351114"/>
                </a:lnTo>
                <a:lnTo>
                  <a:pt x="386373" y="351442"/>
                </a:lnTo>
                <a:lnTo>
                  <a:pt x="386134" y="351771"/>
                </a:lnTo>
                <a:lnTo>
                  <a:pt x="385952" y="351813"/>
                </a:lnTo>
                <a:lnTo>
                  <a:pt x="385737" y="351734"/>
                </a:lnTo>
                <a:lnTo>
                  <a:pt x="385689" y="351694"/>
                </a:lnTo>
                <a:lnTo>
                  <a:pt x="385281" y="351295"/>
                </a:lnTo>
                <a:lnTo>
                  <a:pt x="384849" y="351401"/>
                </a:lnTo>
                <a:lnTo>
                  <a:pt x="384847" y="351278"/>
                </a:lnTo>
                <a:lnTo>
                  <a:pt x="385204" y="351026"/>
                </a:lnTo>
                <a:lnTo>
                  <a:pt x="384788" y="350495"/>
                </a:lnTo>
                <a:lnTo>
                  <a:pt x="384431" y="350059"/>
                </a:lnTo>
                <a:lnTo>
                  <a:pt x="384172" y="349732"/>
                </a:lnTo>
                <a:lnTo>
                  <a:pt x="384021" y="349640"/>
                </a:lnTo>
                <a:lnTo>
                  <a:pt x="383586" y="349329"/>
                </a:lnTo>
                <a:lnTo>
                  <a:pt x="383163" y="349015"/>
                </a:lnTo>
                <a:lnTo>
                  <a:pt x="382815" y="348759"/>
                </a:lnTo>
                <a:lnTo>
                  <a:pt x="382319" y="348395"/>
                </a:lnTo>
                <a:lnTo>
                  <a:pt x="381429" y="347735"/>
                </a:lnTo>
                <a:lnTo>
                  <a:pt x="380793" y="347275"/>
                </a:lnTo>
                <a:lnTo>
                  <a:pt x="380155" y="346799"/>
                </a:lnTo>
                <a:lnTo>
                  <a:pt x="379504" y="346332"/>
                </a:lnTo>
                <a:lnTo>
                  <a:pt x="379465" y="346299"/>
                </a:lnTo>
                <a:lnTo>
                  <a:pt x="378735" y="345729"/>
                </a:lnTo>
                <a:lnTo>
                  <a:pt x="378281" y="345413"/>
                </a:lnTo>
                <a:lnTo>
                  <a:pt x="378073" y="345269"/>
                </a:lnTo>
                <a:lnTo>
                  <a:pt x="377608" y="344927"/>
                </a:lnTo>
                <a:lnTo>
                  <a:pt x="376930" y="344407"/>
                </a:lnTo>
                <a:lnTo>
                  <a:pt x="376490" y="344081"/>
                </a:lnTo>
                <a:lnTo>
                  <a:pt x="375997" y="343752"/>
                </a:lnTo>
                <a:lnTo>
                  <a:pt x="375431" y="343324"/>
                </a:lnTo>
                <a:lnTo>
                  <a:pt x="374832" y="342881"/>
                </a:lnTo>
                <a:lnTo>
                  <a:pt x="374519" y="342644"/>
                </a:lnTo>
                <a:lnTo>
                  <a:pt x="373982" y="342228"/>
                </a:lnTo>
                <a:lnTo>
                  <a:pt x="373550" y="341919"/>
                </a:lnTo>
                <a:lnTo>
                  <a:pt x="372728" y="341333"/>
                </a:lnTo>
                <a:lnTo>
                  <a:pt x="372660" y="341279"/>
                </a:lnTo>
                <a:lnTo>
                  <a:pt x="371875" y="340678"/>
                </a:lnTo>
                <a:lnTo>
                  <a:pt x="371195" y="340156"/>
                </a:lnTo>
                <a:lnTo>
                  <a:pt x="370266" y="339498"/>
                </a:lnTo>
                <a:lnTo>
                  <a:pt x="369889" y="339248"/>
                </a:lnTo>
                <a:lnTo>
                  <a:pt x="369262" y="338788"/>
                </a:lnTo>
                <a:lnTo>
                  <a:pt x="368845" y="338512"/>
                </a:lnTo>
                <a:lnTo>
                  <a:pt x="368391" y="338209"/>
                </a:lnTo>
                <a:lnTo>
                  <a:pt x="368354" y="338786"/>
                </a:lnTo>
                <a:lnTo>
                  <a:pt x="368268" y="339625"/>
                </a:lnTo>
                <a:lnTo>
                  <a:pt x="367975" y="339777"/>
                </a:lnTo>
                <a:lnTo>
                  <a:pt x="367865" y="339704"/>
                </a:lnTo>
                <a:lnTo>
                  <a:pt x="367545" y="339479"/>
                </a:lnTo>
                <a:lnTo>
                  <a:pt x="367981" y="339176"/>
                </a:lnTo>
                <a:lnTo>
                  <a:pt x="367709" y="338299"/>
                </a:lnTo>
                <a:lnTo>
                  <a:pt x="367212" y="337493"/>
                </a:lnTo>
                <a:lnTo>
                  <a:pt x="366648" y="337324"/>
                </a:lnTo>
                <a:lnTo>
                  <a:pt x="366547" y="337639"/>
                </a:lnTo>
                <a:lnTo>
                  <a:pt x="366284" y="338453"/>
                </a:lnTo>
                <a:lnTo>
                  <a:pt x="366135" y="338512"/>
                </a:lnTo>
                <a:lnTo>
                  <a:pt x="365978" y="338369"/>
                </a:lnTo>
                <a:lnTo>
                  <a:pt x="365327" y="337767"/>
                </a:lnTo>
                <a:lnTo>
                  <a:pt x="365202" y="337784"/>
                </a:lnTo>
                <a:lnTo>
                  <a:pt x="364960" y="337464"/>
                </a:lnTo>
                <a:lnTo>
                  <a:pt x="364658" y="337126"/>
                </a:lnTo>
                <a:lnTo>
                  <a:pt x="364550" y="336434"/>
                </a:lnTo>
                <a:lnTo>
                  <a:pt x="364860" y="336385"/>
                </a:lnTo>
                <a:lnTo>
                  <a:pt x="365346" y="336817"/>
                </a:lnTo>
                <a:lnTo>
                  <a:pt x="365688" y="336620"/>
                </a:lnTo>
                <a:lnTo>
                  <a:pt x="365695" y="336304"/>
                </a:lnTo>
                <a:lnTo>
                  <a:pt x="365412" y="336146"/>
                </a:lnTo>
                <a:lnTo>
                  <a:pt x="365228" y="336010"/>
                </a:lnTo>
                <a:lnTo>
                  <a:pt x="365068" y="335870"/>
                </a:lnTo>
                <a:close/>
              </a:path>
            </a:pathLst>
          </a:custGeom>
          <a:solidFill>
            <a:srgbClr val="FCFF00"/>
          </a:solidFill>
          <a:ln w="3175" cap="flat">
            <a:solidFill>
              <a:srgbClr val="000000"/>
            </a:solidFill>
            <a:prstDash val="solid"/>
            <a:round/>
          </a:ln>
        </p:spPr>
        <p:txBody>
          <a:bodyPr/>
          <a:lstStyle/>
          <a:p>
            <a:endParaRPr lang="sl-SI"/>
          </a:p>
        </p:txBody>
      </p:sp>
      <p:sp>
        <p:nvSpPr>
          <p:cNvPr id="22" name="Prostoročno: oblika 21">
            <a:extLst>
              <a:ext uri="{FF2B5EF4-FFF2-40B4-BE49-F238E27FC236}">
                <a16:creationId xmlns:a16="http://schemas.microsoft.com/office/drawing/2014/main" id="{D495E07E-D569-7211-5DD7-CA3D119EC392}"/>
              </a:ext>
            </a:extLst>
          </p:cNvPr>
          <p:cNvSpPr/>
          <p:nvPr/>
        </p:nvSpPr>
        <p:spPr>
          <a:xfrm>
            <a:off x="3592943" y="4430756"/>
            <a:ext cx="370394" cy="400315"/>
          </a:xfrm>
          <a:custGeom>
            <a:avLst/>
            <a:gdLst>
              <a:gd name="csX0" fmla="*/ 292554 w 370394"/>
              <a:gd name="csY0" fmla="*/ 353817 h 400315"/>
              <a:gd name="csX1" fmla="*/ 292499 w 370394"/>
              <a:gd name="csY1" fmla="*/ 353812 h 400315"/>
              <a:gd name="csX2" fmla="*/ 292357 w 370394"/>
              <a:gd name="csY2" fmla="*/ 353793 h 400315"/>
              <a:gd name="csX3" fmla="*/ 290085 w 370394"/>
              <a:gd name="csY3" fmla="*/ 353488 h 400315"/>
              <a:gd name="csX4" fmla="*/ 290028 w 370394"/>
              <a:gd name="csY4" fmla="*/ 353547 h 400315"/>
              <a:gd name="csX5" fmla="*/ 285692 w 370394"/>
              <a:gd name="csY5" fmla="*/ 361240 h 400315"/>
              <a:gd name="csX6" fmla="*/ 282533 w 370394"/>
              <a:gd name="csY6" fmla="*/ 366848 h 400315"/>
              <a:gd name="csX7" fmla="*/ 281660 w 370394"/>
              <a:gd name="csY7" fmla="*/ 368387 h 400315"/>
              <a:gd name="csX8" fmla="*/ 281660 w 370394"/>
              <a:gd name="csY8" fmla="*/ 368523 h 400315"/>
              <a:gd name="csX9" fmla="*/ 281362 w 370394"/>
              <a:gd name="csY9" fmla="*/ 369099 h 400315"/>
              <a:gd name="csX10" fmla="*/ 281320 w 370394"/>
              <a:gd name="csY10" fmla="*/ 369073 h 400315"/>
              <a:gd name="csX11" fmla="*/ 281276 w 370394"/>
              <a:gd name="csY11" fmla="*/ 369047 h 400315"/>
              <a:gd name="csX12" fmla="*/ 281198 w 370394"/>
              <a:gd name="csY12" fmla="*/ 368998 h 400315"/>
              <a:gd name="csX13" fmla="*/ 280435 w 370394"/>
              <a:gd name="csY13" fmla="*/ 368863 h 400315"/>
              <a:gd name="csX14" fmla="*/ 279604 w 370394"/>
              <a:gd name="csY14" fmla="*/ 368626 h 400315"/>
              <a:gd name="csX15" fmla="*/ 279332 w 370394"/>
              <a:gd name="csY15" fmla="*/ 369158 h 400315"/>
              <a:gd name="csX16" fmla="*/ 279198 w 370394"/>
              <a:gd name="csY16" fmla="*/ 369419 h 400315"/>
              <a:gd name="csX17" fmla="*/ 278979 w 370394"/>
              <a:gd name="csY17" fmla="*/ 369849 h 400315"/>
              <a:gd name="csX18" fmla="*/ 278617 w 370394"/>
              <a:gd name="csY18" fmla="*/ 369924 h 400315"/>
              <a:gd name="csX19" fmla="*/ 278681 w 370394"/>
              <a:gd name="csY19" fmla="*/ 370288 h 400315"/>
              <a:gd name="csX20" fmla="*/ 277975 w 370394"/>
              <a:gd name="csY20" fmla="*/ 370248 h 400315"/>
              <a:gd name="csX21" fmla="*/ 277960 w 370394"/>
              <a:gd name="csY21" fmla="*/ 370439 h 400315"/>
              <a:gd name="csX22" fmla="*/ 277786 w 370394"/>
              <a:gd name="csY22" fmla="*/ 370469 h 400315"/>
              <a:gd name="csX23" fmla="*/ 277694 w 370394"/>
              <a:gd name="csY23" fmla="*/ 370485 h 400315"/>
              <a:gd name="csX24" fmla="*/ 277431 w 370394"/>
              <a:gd name="csY24" fmla="*/ 369650 h 400315"/>
              <a:gd name="csX25" fmla="*/ 277225 w 370394"/>
              <a:gd name="csY25" fmla="*/ 368979 h 400315"/>
              <a:gd name="csX26" fmla="*/ 277050 w 370394"/>
              <a:gd name="csY26" fmla="*/ 368871 h 400315"/>
              <a:gd name="csX27" fmla="*/ 276863 w 370394"/>
              <a:gd name="csY27" fmla="*/ 368450 h 400315"/>
              <a:gd name="csX28" fmla="*/ 276675 w 370394"/>
              <a:gd name="csY28" fmla="*/ 368459 h 400315"/>
              <a:gd name="csX29" fmla="*/ 276916 w 370394"/>
              <a:gd name="csY29" fmla="*/ 369709 h 400315"/>
              <a:gd name="csX30" fmla="*/ 277028 w 370394"/>
              <a:gd name="csY30" fmla="*/ 370248 h 400315"/>
              <a:gd name="csX31" fmla="*/ 276436 w 370394"/>
              <a:gd name="csY31" fmla="*/ 370303 h 400315"/>
              <a:gd name="csX32" fmla="*/ 275857 w 370394"/>
              <a:gd name="csY32" fmla="*/ 370358 h 400315"/>
              <a:gd name="csX33" fmla="*/ 275901 w 370394"/>
              <a:gd name="csY33" fmla="*/ 371077 h 400315"/>
              <a:gd name="csX34" fmla="*/ 275798 w 370394"/>
              <a:gd name="csY34" fmla="*/ 371116 h 400315"/>
              <a:gd name="csX35" fmla="*/ 275405 w 370394"/>
              <a:gd name="csY35" fmla="*/ 371263 h 400315"/>
              <a:gd name="csX36" fmla="*/ 275011 w 370394"/>
              <a:gd name="csY36" fmla="*/ 371417 h 400315"/>
              <a:gd name="csX37" fmla="*/ 274947 w 370394"/>
              <a:gd name="csY37" fmla="*/ 371634 h 400315"/>
              <a:gd name="csX38" fmla="*/ 274465 w 370394"/>
              <a:gd name="csY38" fmla="*/ 371636 h 400315"/>
              <a:gd name="csX39" fmla="*/ 273963 w 370394"/>
              <a:gd name="csY39" fmla="*/ 371638 h 400315"/>
              <a:gd name="csX40" fmla="*/ 273441 w 370394"/>
              <a:gd name="csY40" fmla="*/ 371640 h 400315"/>
              <a:gd name="csX41" fmla="*/ 273625 w 370394"/>
              <a:gd name="csY41" fmla="*/ 370581 h 400315"/>
              <a:gd name="csX42" fmla="*/ 273075 w 370394"/>
              <a:gd name="csY42" fmla="*/ 370588 h 400315"/>
              <a:gd name="csX43" fmla="*/ 272707 w 370394"/>
              <a:gd name="csY43" fmla="*/ 370594 h 400315"/>
              <a:gd name="csX44" fmla="*/ 272373 w 370394"/>
              <a:gd name="csY44" fmla="*/ 370698 h 400315"/>
              <a:gd name="csX45" fmla="*/ 272040 w 370394"/>
              <a:gd name="csY45" fmla="*/ 370798 h 400315"/>
              <a:gd name="csX46" fmla="*/ 271755 w 370394"/>
              <a:gd name="csY46" fmla="*/ 370634 h 400315"/>
              <a:gd name="csX47" fmla="*/ 270960 w 370394"/>
              <a:gd name="csY47" fmla="*/ 370174 h 400315"/>
              <a:gd name="csX48" fmla="*/ 270885 w 370394"/>
              <a:gd name="csY48" fmla="*/ 370143 h 400315"/>
              <a:gd name="csX49" fmla="*/ 270545 w 370394"/>
              <a:gd name="csY49" fmla="*/ 370005 h 400315"/>
              <a:gd name="csX50" fmla="*/ 270306 w 370394"/>
              <a:gd name="csY50" fmla="*/ 369908 h 400315"/>
              <a:gd name="csX51" fmla="*/ 270111 w 370394"/>
              <a:gd name="csY51" fmla="*/ 369774 h 400315"/>
              <a:gd name="csX52" fmla="*/ 269857 w 370394"/>
              <a:gd name="csY52" fmla="*/ 369601 h 400315"/>
              <a:gd name="csX53" fmla="*/ 269335 w 370394"/>
              <a:gd name="csY53" fmla="*/ 369422 h 400315"/>
              <a:gd name="csX54" fmla="*/ 269131 w 370394"/>
              <a:gd name="csY54" fmla="*/ 369351 h 400315"/>
              <a:gd name="csX55" fmla="*/ 268587 w 370394"/>
              <a:gd name="csY55" fmla="*/ 369148 h 400315"/>
              <a:gd name="csX56" fmla="*/ 267778 w 370394"/>
              <a:gd name="csY56" fmla="*/ 368845 h 400315"/>
              <a:gd name="csX57" fmla="*/ 267561 w 370394"/>
              <a:gd name="csY57" fmla="*/ 368764 h 400315"/>
              <a:gd name="csX58" fmla="*/ 267419 w 370394"/>
              <a:gd name="csY58" fmla="*/ 368475 h 400315"/>
              <a:gd name="csX59" fmla="*/ 266469 w 370394"/>
              <a:gd name="csY59" fmla="*/ 367953 h 400315"/>
              <a:gd name="csX60" fmla="*/ 266437 w 370394"/>
              <a:gd name="csY60" fmla="*/ 368084 h 400315"/>
              <a:gd name="csX61" fmla="*/ 265435 w 370394"/>
              <a:gd name="csY61" fmla="*/ 367931 h 400315"/>
              <a:gd name="csX62" fmla="*/ 264523 w 370394"/>
              <a:gd name="csY62" fmla="*/ 367381 h 400315"/>
              <a:gd name="csX63" fmla="*/ 263374 w 370394"/>
              <a:gd name="csY63" fmla="*/ 367150 h 400315"/>
              <a:gd name="csX64" fmla="*/ 263297 w 370394"/>
              <a:gd name="csY64" fmla="*/ 367078 h 400315"/>
              <a:gd name="csX65" fmla="*/ 264325 w 370394"/>
              <a:gd name="csY65" fmla="*/ 366620 h 400315"/>
              <a:gd name="csX66" fmla="*/ 265266 w 370394"/>
              <a:gd name="csY66" fmla="*/ 366580 h 400315"/>
              <a:gd name="csX67" fmla="*/ 265948 w 370394"/>
              <a:gd name="csY67" fmla="*/ 366159 h 400315"/>
              <a:gd name="csX68" fmla="*/ 266049 w 370394"/>
              <a:gd name="csY68" fmla="*/ 365497 h 400315"/>
              <a:gd name="csX69" fmla="*/ 266369 w 370394"/>
              <a:gd name="csY69" fmla="*/ 364721 h 400315"/>
              <a:gd name="csX70" fmla="*/ 266388 w 370394"/>
              <a:gd name="csY70" fmla="*/ 364120 h 400315"/>
              <a:gd name="csX71" fmla="*/ 266572 w 370394"/>
              <a:gd name="csY71" fmla="*/ 362191 h 400315"/>
              <a:gd name="csX72" fmla="*/ 266472 w 370394"/>
              <a:gd name="csY72" fmla="*/ 361466 h 400315"/>
              <a:gd name="csX73" fmla="*/ 266038 w 370394"/>
              <a:gd name="csY73" fmla="*/ 360330 h 400315"/>
              <a:gd name="csX74" fmla="*/ 265759 w 370394"/>
              <a:gd name="csY74" fmla="*/ 357804 h 400315"/>
              <a:gd name="csX75" fmla="*/ 265880 w 370394"/>
              <a:gd name="csY75" fmla="*/ 354652 h 400315"/>
              <a:gd name="csX76" fmla="*/ 265062 w 370394"/>
              <a:gd name="csY76" fmla="*/ 353170 h 400315"/>
              <a:gd name="csX77" fmla="*/ 264788 w 370394"/>
              <a:gd name="csY77" fmla="*/ 352887 h 400315"/>
              <a:gd name="csX78" fmla="*/ 264678 w 370394"/>
              <a:gd name="csY78" fmla="*/ 352367 h 400315"/>
              <a:gd name="csX79" fmla="*/ 264411 w 370394"/>
              <a:gd name="csY79" fmla="*/ 351797 h 400315"/>
              <a:gd name="csX80" fmla="*/ 264523 w 370394"/>
              <a:gd name="csY80" fmla="*/ 351464 h 400315"/>
              <a:gd name="csX81" fmla="*/ 264207 w 370394"/>
              <a:gd name="csY81" fmla="*/ 350653 h 400315"/>
              <a:gd name="csX82" fmla="*/ 264201 w 370394"/>
              <a:gd name="csY82" fmla="*/ 350493 h 400315"/>
              <a:gd name="csX83" fmla="*/ 264176 w 370394"/>
              <a:gd name="csY83" fmla="*/ 350403 h 400315"/>
              <a:gd name="csX84" fmla="*/ 264058 w 370394"/>
              <a:gd name="csY84" fmla="*/ 349934 h 400315"/>
              <a:gd name="csX85" fmla="*/ 264229 w 370394"/>
              <a:gd name="csY85" fmla="*/ 349526 h 400315"/>
              <a:gd name="csX86" fmla="*/ 264076 w 370394"/>
              <a:gd name="csY86" fmla="*/ 348656 h 400315"/>
              <a:gd name="csX87" fmla="*/ 264148 w 370394"/>
              <a:gd name="csY87" fmla="*/ 348176 h 400315"/>
              <a:gd name="csX88" fmla="*/ 264185 w 370394"/>
              <a:gd name="csY88" fmla="*/ 347626 h 400315"/>
              <a:gd name="csX89" fmla="*/ 264203 w 370394"/>
              <a:gd name="csY89" fmla="*/ 347507 h 400315"/>
              <a:gd name="csX90" fmla="*/ 264154 w 370394"/>
              <a:gd name="csY90" fmla="*/ 347498 h 400315"/>
              <a:gd name="csX91" fmla="*/ 264108 w 370394"/>
              <a:gd name="csY91" fmla="*/ 347483 h 400315"/>
              <a:gd name="csX92" fmla="*/ 263832 w 370394"/>
              <a:gd name="csY92" fmla="*/ 347419 h 400315"/>
              <a:gd name="csX93" fmla="*/ 263490 w 370394"/>
              <a:gd name="csY93" fmla="*/ 347224 h 400315"/>
              <a:gd name="csX94" fmla="*/ 263181 w 370394"/>
              <a:gd name="csY94" fmla="*/ 346948 h 400315"/>
              <a:gd name="csX95" fmla="*/ 262909 w 370394"/>
              <a:gd name="csY95" fmla="*/ 346775 h 400315"/>
              <a:gd name="csX96" fmla="*/ 263111 w 370394"/>
              <a:gd name="csY96" fmla="*/ 346207 h 400315"/>
              <a:gd name="csX97" fmla="*/ 262992 w 370394"/>
              <a:gd name="csY97" fmla="*/ 346089 h 400315"/>
              <a:gd name="csX98" fmla="*/ 262565 w 370394"/>
              <a:gd name="csY98" fmla="*/ 345904 h 400315"/>
              <a:gd name="csX99" fmla="*/ 262186 w 370394"/>
              <a:gd name="csY99" fmla="*/ 345249 h 400315"/>
              <a:gd name="csX100" fmla="*/ 262087 w 370394"/>
              <a:gd name="csY100" fmla="*/ 344916 h 400315"/>
              <a:gd name="csX101" fmla="*/ 262021 w 370394"/>
              <a:gd name="csY101" fmla="*/ 344580 h 400315"/>
              <a:gd name="csX102" fmla="*/ 261973 w 370394"/>
              <a:gd name="csY102" fmla="*/ 343969 h 400315"/>
              <a:gd name="csX103" fmla="*/ 261712 w 370394"/>
              <a:gd name="csY103" fmla="*/ 343523 h 400315"/>
              <a:gd name="csX104" fmla="*/ 261412 w 370394"/>
              <a:gd name="csY104" fmla="*/ 343135 h 400315"/>
              <a:gd name="csX105" fmla="*/ 261030 w 370394"/>
              <a:gd name="csY105" fmla="*/ 342780 h 400315"/>
              <a:gd name="csX106" fmla="*/ 260614 w 370394"/>
              <a:gd name="csY106" fmla="*/ 342123 h 400315"/>
              <a:gd name="csX107" fmla="*/ 260348 w 370394"/>
              <a:gd name="csY107" fmla="*/ 341934 h 400315"/>
              <a:gd name="csX108" fmla="*/ 259917 w 370394"/>
              <a:gd name="csY108" fmla="*/ 341588 h 400315"/>
              <a:gd name="csX109" fmla="*/ 259697 w 370394"/>
              <a:gd name="csY109" fmla="*/ 341362 h 400315"/>
              <a:gd name="csX110" fmla="*/ 259287 w 370394"/>
              <a:gd name="csY110" fmla="*/ 340169 h 400315"/>
              <a:gd name="csX111" fmla="*/ 259000 w 370394"/>
              <a:gd name="csY111" fmla="*/ 339420 h 400315"/>
              <a:gd name="csX112" fmla="*/ 258645 w 370394"/>
              <a:gd name="csY112" fmla="*/ 339088 h 400315"/>
              <a:gd name="csX113" fmla="*/ 258571 w 370394"/>
              <a:gd name="csY113" fmla="*/ 338771 h 400315"/>
              <a:gd name="csX114" fmla="*/ 258345 w 370394"/>
              <a:gd name="csY114" fmla="*/ 338407 h 400315"/>
              <a:gd name="csX115" fmla="*/ 258042 w 370394"/>
              <a:gd name="csY115" fmla="*/ 337986 h 400315"/>
              <a:gd name="csX116" fmla="*/ 257584 w 370394"/>
              <a:gd name="csY116" fmla="*/ 337473 h 400315"/>
              <a:gd name="csX117" fmla="*/ 257547 w 370394"/>
              <a:gd name="csY117" fmla="*/ 337295 h 400315"/>
              <a:gd name="csX118" fmla="*/ 257472 w 370394"/>
              <a:gd name="csY118" fmla="*/ 337185 h 400315"/>
              <a:gd name="csX119" fmla="*/ 257132 w 370394"/>
              <a:gd name="csY119" fmla="*/ 337341 h 400315"/>
              <a:gd name="csX120" fmla="*/ 256685 w 370394"/>
              <a:gd name="csY120" fmla="*/ 337707 h 400315"/>
              <a:gd name="csX121" fmla="*/ 256106 w 370394"/>
              <a:gd name="csY121" fmla="*/ 337345 h 400315"/>
              <a:gd name="csX122" fmla="*/ 255718 w 370394"/>
              <a:gd name="csY122" fmla="*/ 337304 h 400315"/>
              <a:gd name="csX123" fmla="*/ 255457 w 370394"/>
              <a:gd name="csY123" fmla="*/ 337181 h 400315"/>
              <a:gd name="csX124" fmla="*/ 255164 w 370394"/>
              <a:gd name="csY124" fmla="*/ 337113 h 400315"/>
              <a:gd name="csX125" fmla="*/ 254859 w 370394"/>
              <a:gd name="csY125" fmla="*/ 337126 h 400315"/>
              <a:gd name="csX126" fmla="*/ 254484 w 370394"/>
              <a:gd name="csY126" fmla="*/ 337128 h 400315"/>
              <a:gd name="csX127" fmla="*/ 253973 w 370394"/>
              <a:gd name="csY127" fmla="*/ 337845 h 400315"/>
              <a:gd name="csX128" fmla="*/ 253857 w 370394"/>
              <a:gd name="csY128" fmla="*/ 338407 h 400315"/>
              <a:gd name="csX129" fmla="*/ 253778 w 370394"/>
              <a:gd name="csY129" fmla="*/ 339152 h 400315"/>
              <a:gd name="csX130" fmla="*/ 254140 w 370394"/>
              <a:gd name="csY130" fmla="*/ 339461 h 400315"/>
              <a:gd name="csX131" fmla="*/ 254219 w 370394"/>
              <a:gd name="csY131" fmla="*/ 339582 h 400315"/>
              <a:gd name="csX132" fmla="*/ 254295 w 370394"/>
              <a:gd name="csY132" fmla="*/ 339698 h 400315"/>
              <a:gd name="csX133" fmla="*/ 254547 w 370394"/>
              <a:gd name="csY133" fmla="*/ 340079 h 400315"/>
              <a:gd name="csX134" fmla="*/ 255144 w 370394"/>
              <a:gd name="csY134" fmla="*/ 340893 h 400315"/>
              <a:gd name="csX135" fmla="*/ 254754 w 370394"/>
              <a:gd name="csY135" fmla="*/ 341583 h 400315"/>
              <a:gd name="csX136" fmla="*/ 254466 w 370394"/>
              <a:gd name="csY136" fmla="*/ 342096 h 400315"/>
              <a:gd name="csX137" fmla="*/ 252447 w 370394"/>
              <a:gd name="csY137" fmla="*/ 343260 h 400315"/>
              <a:gd name="csX138" fmla="*/ 251825 w 370394"/>
              <a:gd name="csY138" fmla="*/ 343624 h 400315"/>
              <a:gd name="csX139" fmla="*/ 251066 w 370394"/>
              <a:gd name="csY139" fmla="*/ 344067 h 400315"/>
              <a:gd name="csX140" fmla="*/ 250417 w 370394"/>
              <a:gd name="csY140" fmla="*/ 344431 h 400315"/>
              <a:gd name="csX141" fmla="*/ 249262 w 370394"/>
              <a:gd name="csY141" fmla="*/ 345111 h 400315"/>
              <a:gd name="csX142" fmla="*/ 248639 w 370394"/>
              <a:gd name="csY142" fmla="*/ 345470 h 400315"/>
              <a:gd name="csX143" fmla="*/ 248133 w 370394"/>
              <a:gd name="csY143" fmla="*/ 345762 h 400315"/>
              <a:gd name="csX144" fmla="*/ 248043 w 370394"/>
              <a:gd name="csY144" fmla="*/ 345815 h 400315"/>
              <a:gd name="csX145" fmla="*/ 247460 w 370394"/>
              <a:gd name="csY145" fmla="*/ 346163 h 400315"/>
              <a:gd name="csX146" fmla="*/ 247322 w 370394"/>
              <a:gd name="csY146" fmla="*/ 346246 h 400315"/>
              <a:gd name="csX147" fmla="*/ 246773 w 370394"/>
              <a:gd name="csY147" fmla="*/ 346551 h 400315"/>
              <a:gd name="csX148" fmla="*/ 246118 w 370394"/>
              <a:gd name="csY148" fmla="*/ 346926 h 400315"/>
              <a:gd name="csX149" fmla="*/ 245548 w 370394"/>
              <a:gd name="csY149" fmla="*/ 347253 h 400315"/>
              <a:gd name="csX150" fmla="*/ 245149 w 370394"/>
              <a:gd name="csY150" fmla="*/ 347481 h 400315"/>
              <a:gd name="csX151" fmla="*/ 244654 w 370394"/>
              <a:gd name="csY151" fmla="*/ 347768 h 400315"/>
              <a:gd name="csX152" fmla="*/ 243950 w 370394"/>
              <a:gd name="csY152" fmla="*/ 348176 h 400315"/>
              <a:gd name="csX153" fmla="*/ 242650 w 370394"/>
              <a:gd name="csY153" fmla="*/ 348921 h 400315"/>
              <a:gd name="csX154" fmla="*/ 242593 w 370394"/>
              <a:gd name="csY154" fmla="*/ 348958 h 400315"/>
              <a:gd name="csX155" fmla="*/ 242402 w 370394"/>
              <a:gd name="csY155" fmla="*/ 348715 h 400315"/>
              <a:gd name="csX156" fmla="*/ 242053 w 370394"/>
              <a:gd name="csY156" fmla="*/ 348296 h 400315"/>
              <a:gd name="csX157" fmla="*/ 241825 w 370394"/>
              <a:gd name="csY157" fmla="*/ 348000 h 400315"/>
              <a:gd name="csX158" fmla="*/ 241378 w 370394"/>
              <a:gd name="csY158" fmla="*/ 347439 h 400315"/>
              <a:gd name="csX159" fmla="*/ 240992 w 370394"/>
              <a:gd name="csY159" fmla="*/ 346946 h 400315"/>
              <a:gd name="csX160" fmla="*/ 240891 w 370394"/>
              <a:gd name="csY160" fmla="*/ 346817 h 400315"/>
              <a:gd name="csX161" fmla="*/ 240683 w 370394"/>
              <a:gd name="csY161" fmla="*/ 346571 h 400315"/>
              <a:gd name="csX162" fmla="*/ 240565 w 370394"/>
              <a:gd name="csY162" fmla="*/ 346409 h 400315"/>
              <a:gd name="csX163" fmla="*/ 240168 w 370394"/>
              <a:gd name="csY163" fmla="*/ 345913 h 400315"/>
              <a:gd name="csX164" fmla="*/ 239960 w 370394"/>
              <a:gd name="csY164" fmla="*/ 345652 h 400315"/>
              <a:gd name="csX165" fmla="*/ 239771 w 370394"/>
              <a:gd name="csY165" fmla="*/ 345427 h 400315"/>
              <a:gd name="csX166" fmla="*/ 239591 w 370394"/>
              <a:gd name="csY166" fmla="*/ 345223 h 400315"/>
              <a:gd name="csX167" fmla="*/ 239423 w 370394"/>
              <a:gd name="csY167" fmla="*/ 345019 h 400315"/>
              <a:gd name="csX168" fmla="*/ 239285 w 370394"/>
              <a:gd name="csY168" fmla="*/ 344846 h 400315"/>
              <a:gd name="csX169" fmla="*/ 239085 w 370394"/>
              <a:gd name="csY169" fmla="*/ 344589 h 400315"/>
              <a:gd name="csX170" fmla="*/ 238908 w 370394"/>
              <a:gd name="csY170" fmla="*/ 344354 h 400315"/>
              <a:gd name="csX171" fmla="*/ 238750 w 370394"/>
              <a:gd name="csY171" fmla="*/ 344179 h 400315"/>
              <a:gd name="csX172" fmla="*/ 238701 w 370394"/>
              <a:gd name="csY172" fmla="*/ 344113 h 400315"/>
              <a:gd name="csX173" fmla="*/ 238590 w 370394"/>
              <a:gd name="csY173" fmla="*/ 343964 h 400315"/>
              <a:gd name="csX174" fmla="*/ 238432 w 370394"/>
              <a:gd name="csY174" fmla="*/ 343760 h 400315"/>
              <a:gd name="csX175" fmla="*/ 238077 w 370394"/>
              <a:gd name="csY175" fmla="*/ 343331 h 400315"/>
              <a:gd name="csX176" fmla="*/ 237818 w 370394"/>
              <a:gd name="csY176" fmla="*/ 343013 h 400315"/>
              <a:gd name="csX177" fmla="*/ 237621 w 370394"/>
              <a:gd name="csY177" fmla="*/ 342767 h 400315"/>
              <a:gd name="csX178" fmla="*/ 237358 w 370394"/>
              <a:gd name="csY178" fmla="*/ 342423 h 400315"/>
              <a:gd name="csX179" fmla="*/ 237068 w 370394"/>
              <a:gd name="csY179" fmla="*/ 342085 h 400315"/>
              <a:gd name="csX180" fmla="*/ 237009 w 370394"/>
              <a:gd name="csY180" fmla="*/ 342013 h 400315"/>
              <a:gd name="csX181" fmla="*/ 236836 w 370394"/>
              <a:gd name="csY181" fmla="*/ 341774 h 400315"/>
              <a:gd name="csX182" fmla="*/ 236678 w 370394"/>
              <a:gd name="csY182" fmla="*/ 341592 h 400315"/>
              <a:gd name="csX183" fmla="*/ 236498 w 370394"/>
              <a:gd name="csY183" fmla="*/ 341349 h 400315"/>
              <a:gd name="csX184" fmla="*/ 236141 w 370394"/>
              <a:gd name="csY184" fmla="*/ 340913 h 400315"/>
              <a:gd name="csX185" fmla="*/ 235992 w 370394"/>
              <a:gd name="csY185" fmla="*/ 340739 h 400315"/>
              <a:gd name="csX186" fmla="*/ 235696 w 370394"/>
              <a:gd name="csY186" fmla="*/ 340397 h 400315"/>
              <a:gd name="csX187" fmla="*/ 235593 w 370394"/>
              <a:gd name="csY187" fmla="*/ 340277 h 400315"/>
              <a:gd name="csX188" fmla="*/ 235314 w 370394"/>
              <a:gd name="csY188" fmla="*/ 339954 h 400315"/>
              <a:gd name="csX189" fmla="*/ 235130 w 370394"/>
              <a:gd name="csY189" fmla="*/ 339742 h 400315"/>
              <a:gd name="csX190" fmla="*/ 234909 w 370394"/>
              <a:gd name="csY190" fmla="*/ 339490 h 400315"/>
              <a:gd name="csX191" fmla="*/ 234615 w 370394"/>
              <a:gd name="csY191" fmla="*/ 339137 h 400315"/>
              <a:gd name="csX192" fmla="*/ 234457 w 370394"/>
              <a:gd name="csY192" fmla="*/ 338946 h 400315"/>
              <a:gd name="csX193" fmla="*/ 234281 w 370394"/>
              <a:gd name="csY193" fmla="*/ 338733 h 400315"/>
              <a:gd name="csX194" fmla="*/ 233968 w 370394"/>
              <a:gd name="csY194" fmla="*/ 338369 h 400315"/>
              <a:gd name="csX195" fmla="*/ 233692 w 370394"/>
              <a:gd name="csY195" fmla="*/ 338027 h 400315"/>
              <a:gd name="csX196" fmla="*/ 233499 w 370394"/>
              <a:gd name="csY196" fmla="*/ 337795 h 400315"/>
              <a:gd name="csX197" fmla="*/ 233317 w 370394"/>
              <a:gd name="csY197" fmla="*/ 337584 h 400315"/>
              <a:gd name="csX198" fmla="*/ 233227 w 370394"/>
              <a:gd name="csY198" fmla="*/ 337481 h 400315"/>
              <a:gd name="csX199" fmla="*/ 233004 w 370394"/>
              <a:gd name="csY199" fmla="*/ 337210 h 400315"/>
              <a:gd name="csX200" fmla="*/ 232876 w 370394"/>
              <a:gd name="csY200" fmla="*/ 337056 h 400315"/>
              <a:gd name="csX201" fmla="*/ 232721 w 370394"/>
              <a:gd name="csY201" fmla="*/ 336868 h 400315"/>
              <a:gd name="csX202" fmla="*/ 232508 w 370394"/>
              <a:gd name="csY202" fmla="*/ 336615 h 400315"/>
              <a:gd name="csX203" fmla="*/ 232287 w 370394"/>
              <a:gd name="csY203" fmla="*/ 336363 h 400315"/>
              <a:gd name="csX204" fmla="*/ 232124 w 370394"/>
              <a:gd name="csY204" fmla="*/ 336162 h 400315"/>
              <a:gd name="csX205" fmla="*/ 231820 w 370394"/>
              <a:gd name="csY205" fmla="*/ 335798 h 400315"/>
              <a:gd name="csX206" fmla="*/ 231335 w 370394"/>
              <a:gd name="csY206" fmla="*/ 335223 h 400315"/>
              <a:gd name="csX207" fmla="*/ 231215 w 370394"/>
              <a:gd name="csY207" fmla="*/ 335061 h 400315"/>
              <a:gd name="csX208" fmla="*/ 230962 w 370394"/>
              <a:gd name="csY208" fmla="*/ 334759 h 400315"/>
              <a:gd name="csX209" fmla="*/ 230770 w 370394"/>
              <a:gd name="csY209" fmla="*/ 334518 h 400315"/>
              <a:gd name="csX210" fmla="*/ 230498 w 370394"/>
              <a:gd name="csY210" fmla="*/ 334215 h 400315"/>
              <a:gd name="csX211" fmla="*/ 230366 w 370394"/>
              <a:gd name="csY211" fmla="*/ 334051 h 400315"/>
              <a:gd name="csX212" fmla="*/ 230167 w 370394"/>
              <a:gd name="csY212" fmla="*/ 333801 h 400315"/>
              <a:gd name="csX213" fmla="*/ 229965 w 370394"/>
              <a:gd name="csY213" fmla="*/ 333538 h 400315"/>
              <a:gd name="csX214" fmla="*/ 229632 w 370394"/>
              <a:gd name="csY214" fmla="*/ 333165 h 400315"/>
              <a:gd name="csX215" fmla="*/ 229329 w 370394"/>
              <a:gd name="csY215" fmla="*/ 332652 h 400315"/>
              <a:gd name="csX216" fmla="*/ 229016 w 370394"/>
              <a:gd name="csY216" fmla="*/ 332268 h 400315"/>
              <a:gd name="csX217" fmla="*/ 228652 w 370394"/>
              <a:gd name="csY217" fmla="*/ 331825 h 400315"/>
              <a:gd name="csX218" fmla="*/ 228321 w 370394"/>
              <a:gd name="csY218" fmla="*/ 331428 h 400315"/>
              <a:gd name="csX219" fmla="*/ 227961 w 370394"/>
              <a:gd name="csY219" fmla="*/ 330961 h 400315"/>
              <a:gd name="csX220" fmla="*/ 227560 w 370394"/>
              <a:gd name="csY220" fmla="*/ 330505 h 400315"/>
              <a:gd name="csX221" fmla="*/ 227170 w 370394"/>
              <a:gd name="csY221" fmla="*/ 330019 h 400315"/>
              <a:gd name="csX222" fmla="*/ 226972 w 370394"/>
              <a:gd name="csY222" fmla="*/ 329778 h 400315"/>
              <a:gd name="csX223" fmla="*/ 226782 w 370394"/>
              <a:gd name="csY223" fmla="*/ 329543 h 400315"/>
              <a:gd name="csX224" fmla="*/ 226321 w 370394"/>
              <a:gd name="csY224" fmla="*/ 328986 h 400315"/>
              <a:gd name="csX225" fmla="*/ 225322 w 370394"/>
              <a:gd name="csY225" fmla="*/ 327761 h 400315"/>
              <a:gd name="csX226" fmla="*/ 225241 w 370394"/>
              <a:gd name="csY226" fmla="*/ 327664 h 400315"/>
              <a:gd name="csX227" fmla="*/ 225151 w 370394"/>
              <a:gd name="csY227" fmla="*/ 327557 h 400315"/>
              <a:gd name="csX228" fmla="*/ 224403 w 370394"/>
              <a:gd name="csY228" fmla="*/ 326667 h 400315"/>
              <a:gd name="csX229" fmla="*/ 224190 w 370394"/>
              <a:gd name="csY229" fmla="*/ 326415 h 400315"/>
              <a:gd name="csX230" fmla="*/ 223671 w 370394"/>
              <a:gd name="csY230" fmla="*/ 325790 h 400315"/>
              <a:gd name="csX231" fmla="*/ 222706 w 370394"/>
              <a:gd name="csY231" fmla="*/ 324630 h 400315"/>
              <a:gd name="csX232" fmla="*/ 222599 w 370394"/>
              <a:gd name="csY232" fmla="*/ 324501 h 400315"/>
              <a:gd name="csX233" fmla="*/ 221858 w 370394"/>
              <a:gd name="csY233" fmla="*/ 323591 h 400315"/>
              <a:gd name="csX234" fmla="*/ 221347 w 370394"/>
              <a:gd name="csY234" fmla="*/ 323073 h 400315"/>
              <a:gd name="csX235" fmla="*/ 219562 w 370394"/>
              <a:gd name="csY235" fmla="*/ 321293 h 400315"/>
              <a:gd name="csX236" fmla="*/ 218446 w 370394"/>
              <a:gd name="csY236" fmla="*/ 320180 h 400315"/>
              <a:gd name="csX237" fmla="*/ 217916 w 370394"/>
              <a:gd name="csY237" fmla="*/ 319651 h 400315"/>
              <a:gd name="csX238" fmla="*/ 217574 w 370394"/>
              <a:gd name="csY238" fmla="*/ 319419 h 400315"/>
              <a:gd name="csX239" fmla="*/ 217366 w 370394"/>
              <a:gd name="csY239" fmla="*/ 319136 h 400315"/>
              <a:gd name="csX240" fmla="*/ 217113 w 370394"/>
              <a:gd name="csY240" fmla="*/ 318195 h 400315"/>
              <a:gd name="csX241" fmla="*/ 216855 w 370394"/>
              <a:gd name="csY241" fmla="*/ 317669 h 400315"/>
              <a:gd name="csX242" fmla="*/ 216614 w 370394"/>
              <a:gd name="csY242" fmla="*/ 317465 h 400315"/>
              <a:gd name="csX243" fmla="*/ 216050 w 370394"/>
              <a:gd name="csY243" fmla="*/ 317150 h 400315"/>
              <a:gd name="csX244" fmla="*/ 215445 w 370394"/>
              <a:gd name="csY244" fmla="*/ 317036 h 400315"/>
              <a:gd name="csX245" fmla="*/ 215068 w 370394"/>
              <a:gd name="csY245" fmla="*/ 317042 h 400315"/>
              <a:gd name="csX246" fmla="*/ 214982 w 370394"/>
              <a:gd name="csY246" fmla="*/ 317044 h 400315"/>
              <a:gd name="csX247" fmla="*/ 214518 w 370394"/>
              <a:gd name="csY247" fmla="*/ 316972 h 400315"/>
              <a:gd name="csX248" fmla="*/ 213862 w 370394"/>
              <a:gd name="csY248" fmla="*/ 316970 h 400315"/>
              <a:gd name="csX249" fmla="*/ 213417 w 370394"/>
              <a:gd name="csY249" fmla="*/ 316928 h 400315"/>
              <a:gd name="csX250" fmla="*/ 212527 w 370394"/>
              <a:gd name="csY250" fmla="*/ 316849 h 400315"/>
              <a:gd name="csX251" fmla="*/ 211199 w 370394"/>
              <a:gd name="csY251" fmla="*/ 317279 h 400315"/>
              <a:gd name="csX252" fmla="*/ 210795 w 370394"/>
              <a:gd name="csY252" fmla="*/ 317275 h 400315"/>
              <a:gd name="csX253" fmla="*/ 210317 w 370394"/>
              <a:gd name="csY253" fmla="*/ 317185 h 400315"/>
              <a:gd name="csX254" fmla="*/ 209778 w 370394"/>
              <a:gd name="csY254" fmla="*/ 317090 h 400315"/>
              <a:gd name="csX255" fmla="*/ 209258 w 370394"/>
              <a:gd name="csY255" fmla="*/ 316396 h 400315"/>
              <a:gd name="csX256" fmla="*/ 208653 w 370394"/>
              <a:gd name="csY256" fmla="*/ 315957 h 400315"/>
              <a:gd name="csX257" fmla="*/ 208423 w 370394"/>
              <a:gd name="csY257" fmla="*/ 315883 h 400315"/>
              <a:gd name="csX258" fmla="*/ 207998 w 370394"/>
              <a:gd name="csY258" fmla="*/ 315764 h 400315"/>
              <a:gd name="csX259" fmla="*/ 207660 w 370394"/>
              <a:gd name="csY259" fmla="*/ 315845 h 400315"/>
              <a:gd name="csX260" fmla="*/ 206579 w 370394"/>
              <a:gd name="csY260" fmla="*/ 315124 h 400315"/>
              <a:gd name="csX261" fmla="*/ 206426 w 370394"/>
              <a:gd name="csY261" fmla="*/ 315054 h 400315"/>
              <a:gd name="csX262" fmla="*/ 205856 w 370394"/>
              <a:gd name="csY262" fmla="*/ 314798 h 400315"/>
              <a:gd name="csX263" fmla="*/ 205025 w 370394"/>
              <a:gd name="csY263" fmla="*/ 314280 h 400315"/>
              <a:gd name="csX264" fmla="*/ 204104 w 370394"/>
              <a:gd name="csY264" fmla="*/ 314828 h 400315"/>
              <a:gd name="csX265" fmla="*/ 203832 w 370394"/>
              <a:gd name="csY265" fmla="*/ 315083 h 400315"/>
              <a:gd name="csX266" fmla="*/ 203767 w 370394"/>
              <a:gd name="csY266" fmla="*/ 315144 h 400315"/>
              <a:gd name="csX267" fmla="*/ 203530 w 370394"/>
              <a:gd name="csY267" fmla="*/ 315451 h 400315"/>
              <a:gd name="csX268" fmla="*/ 203181 w 370394"/>
              <a:gd name="csY268" fmla="*/ 315740 h 400315"/>
              <a:gd name="csX269" fmla="*/ 203052 w 370394"/>
              <a:gd name="csY269" fmla="*/ 315850 h 400315"/>
              <a:gd name="csX270" fmla="*/ 202418 w 370394"/>
              <a:gd name="csY270" fmla="*/ 316746 h 400315"/>
              <a:gd name="csX271" fmla="*/ 202135 w 370394"/>
              <a:gd name="csY271" fmla="*/ 317036 h 400315"/>
              <a:gd name="csX272" fmla="*/ 201787 w 370394"/>
              <a:gd name="csY272" fmla="*/ 317393 h 400315"/>
              <a:gd name="csX273" fmla="*/ 201177 w 370394"/>
              <a:gd name="csY273" fmla="*/ 317667 h 400315"/>
              <a:gd name="csX274" fmla="*/ 200620 w 370394"/>
              <a:gd name="csY274" fmla="*/ 317713 h 400315"/>
              <a:gd name="csX275" fmla="*/ 200285 w 370394"/>
              <a:gd name="csY275" fmla="*/ 317790 h 400315"/>
              <a:gd name="csX276" fmla="*/ 199963 w 370394"/>
              <a:gd name="csY276" fmla="*/ 317790 h 400315"/>
              <a:gd name="csX277" fmla="*/ 199617 w 370394"/>
              <a:gd name="csY277" fmla="*/ 317913 h 400315"/>
              <a:gd name="csX278" fmla="*/ 199060 w 370394"/>
              <a:gd name="csY278" fmla="*/ 317788 h 400315"/>
              <a:gd name="csX279" fmla="*/ 198994 w 370394"/>
              <a:gd name="csY279" fmla="*/ 317772 h 400315"/>
              <a:gd name="csX280" fmla="*/ 198720 w 370394"/>
              <a:gd name="csY280" fmla="*/ 317781 h 400315"/>
              <a:gd name="csX281" fmla="*/ 198505 w 370394"/>
              <a:gd name="csY281" fmla="*/ 318108 h 400315"/>
              <a:gd name="csX282" fmla="*/ 197990 w 370394"/>
              <a:gd name="csY282" fmla="*/ 318217 h 400315"/>
              <a:gd name="csX283" fmla="*/ 197540 w 370394"/>
              <a:gd name="csY283" fmla="*/ 318314 h 400315"/>
              <a:gd name="csX284" fmla="*/ 197385 w 370394"/>
              <a:gd name="csY284" fmla="*/ 318347 h 400315"/>
              <a:gd name="csX285" fmla="*/ 196988 w 370394"/>
              <a:gd name="csY285" fmla="*/ 318283 h 400315"/>
              <a:gd name="csX286" fmla="*/ 196670 w 370394"/>
              <a:gd name="csY286" fmla="*/ 318233 h 400315"/>
              <a:gd name="csX287" fmla="*/ 195990 w 370394"/>
              <a:gd name="csY287" fmla="*/ 317676 h 400315"/>
              <a:gd name="csX288" fmla="*/ 195911 w 370394"/>
              <a:gd name="csY288" fmla="*/ 317612 h 400315"/>
              <a:gd name="csX289" fmla="*/ 195742 w 370394"/>
              <a:gd name="csY289" fmla="*/ 317272 h 400315"/>
              <a:gd name="csX290" fmla="*/ 195596 w 370394"/>
              <a:gd name="csY290" fmla="*/ 316768 h 400315"/>
              <a:gd name="csX291" fmla="*/ 195455 w 370394"/>
              <a:gd name="csY291" fmla="*/ 316667 h 400315"/>
              <a:gd name="csX292" fmla="*/ 195326 w 370394"/>
              <a:gd name="csY292" fmla="*/ 316639 h 400315"/>
              <a:gd name="csX293" fmla="*/ 194591 w 370394"/>
              <a:gd name="csY293" fmla="*/ 316477 h 400315"/>
              <a:gd name="csX294" fmla="*/ 194339 w 370394"/>
              <a:gd name="csY294" fmla="*/ 316645 h 400315"/>
              <a:gd name="csX295" fmla="*/ 193929 w 370394"/>
              <a:gd name="csY295" fmla="*/ 316913 h 400315"/>
              <a:gd name="csX296" fmla="*/ 193349 w 370394"/>
              <a:gd name="csY296" fmla="*/ 317487 h 400315"/>
              <a:gd name="csX297" fmla="*/ 193270 w 370394"/>
              <a:gd name="csY297" fmla="*/ 317529 h 400315"/>
              <a:gd name="csX298" fmla="*/ 192895 w 370394"/>
              <a:gd name="csY298" fmla="*/ 317735 h 400315"/>
              <a:gd name="csX299" fmla="*/ 192360 w 370394"/>
              <a:gd name="csY299" fmla="*/ 318303 h 400315"/>
              <a:gd name="csX300" fmla="*/ 192009 w 370394"/>
              <a:gd name="csY300" fmla="*/ 318592 h 400315"/>
              <a:gd name="csX301" fmla="*/ 191647 w 370394"/>
              <a:gd name="csY301" fmla="*/ 318890 h 400315"/>
              <a:gd name="csX302" fmla="*/ 191461 w 370394"/>
              <a:gd name="csY302" fmla="*/ 319044 h 400315"/>
              <a:gd name="csX303" fmla="*/ 191382 w 370394"/>
              <a:gd name="csY303" fmla="*/ 319127 h 400315"/>
              <a:gd name="csX304" fmla="*/ 190994 w 370394"/>
              <a:gd name="csY304" fmla="*/ 319537 h 400315"/>
              <a:gd name="csX305" fmla="*/ 190387 w 370394"/>
              <a:gd name="csY305" fmla="*/ 320182 h 400315"/>
              <a:gd name="csX306" fmla="*/ 190135 w 370394"/>
              <a:gd name="csY306" fmla="*/ 321173 h 400315"/>
              <a:gd name="csX307" fmla="*/ 189821 w 370394"/>
              <a:gd name="csY307" fmla="*/ 321125 h 400315"/>
              <a:gd name="csX308" fmla="*/ 189711 w 370394"/>
              <a:gd name="csY308" fmla="*/ 321107 h 400315"/>
              <a:gd name="csX309" fmla="*/ 189426 w 370394"/>
              <a:gd name="csY309" fmla="*/ 321293 h 400315"/>
              <a:gd name="csX310" fmla="*/ 189413 w 370394"/>
              <a:gd name="csY310" fmla="*/ 321546 h 400315"/>
              <a:gd name="csX311" fmla="*/ 189034 w 370394"/>
              <a:gd name="csY311" fmla="*/ 322100 h 400315"/>
              <a:gd name="csX312" fmla="*/ 188828 w 370394"/>
              <a:gd name="csY312" fmla="*/ 322578 h 400315"/>
              <a:gd name="csX313" fmla="*/ 188766 w 370394"/>
              <a:gd name="csY313" fmla="*/ 322609 h 400315"/>
              <a:gd name="csX314" fmla="*/ 188433 w 370394"/>
              <a:gd name="csY314" fmla="*/ 322775 h 400315"/>
              <a:gd name="csX315" fmla="*/ 188082 w 370394"/>
              <a:gd name="csY315" fmla="*/ 323076 h 400315"/>
              <a:gd name="csX316" fmla="*/ 188023 w 370394"/>
              <a:gd name="csY316" fmla="*/ 323126 h 400315"/>
              <a:gd name="csX317" fmla="*/ 187416 w 370394"/>
              <a:gd name="csY317" fmla="*/ 323339 h 400315"/>
              <a:gd name="csX318" fmla="*/ 187153 w 370394"/>
              <a:gd name="csY318" fmla="*/ 323431 h 400315"/>
              <a:gd name="csX319" fmla="*/ 186991 w 370394"/>
              <a:gd name="csY319" fmla="*/ 323604 h 400315"/>
              <a:gd name="csX320" fmla="*/ 186478 w 370394"/>
              <a:gd name="csY320" fmla="*/ 324152 h 400315"/>
              <a:gd name="csX321" fmla="*/ 186460 w 370394"/>
              <a:gd name="csY321" fmla="*/ 324176 h 400315"/>
              <a:gd name="csX322" fmla="*/ 186004 w 370394"/>
              <a:gd name="csY322" fmla="*/ 324821 h 400315"/>
              <a:gd name="csX323" fmla="*/ 185787 w 370394"/>
              <a:gd name="csY323" fmla="*/ 325130 h 400315"/>
              <a:gd name="csX324" fmla="*/ 185404 w 370394"/>
              <a:gd name="csY324" fmla="*/ 325325 h 400315"/>
              <a:gd name="csX325" fmla="*/ 185048 w 370394"/>
              <a:gd name="csY325" fmla="*/ 325408 h 400315"/>
              <a:gd name="csX326" fmla="*/ 184831 w 370394"/>
              <a:gd name="csY326" fmla="*/ 325660 h 400315"/>
              <a:gd name="csX327" fmla="*/ 184728 w 370394"/>
              <a:gd name="csY327" fmla="*/ 326051 h 400315"/>
              <a:gd name="csX328" fmla="*/ 184559 w 370394"/>
              <a:gd name="csY328" fmla="*/ 326564 h 400315"/>
              <a:gd name="csX329" fmla="*/ 184443 w 370394"/>
              <a:gd name="csY329" fmla="*/ 326750 h 400315"/>
              <a:gd name="csX330" fmla="*/ 183836 w 370394"/>
              <a:gd name="csY330" fmla="*/ 327059 h 400315"/>
              <a:gd name="csX331" fmla="*/ 183270 w 370394"/>
              <a:gd name="csY331" fmla="*/ 326974 h 400315"/>
              <a:gd name="csX332" fmla="*/ 182707 w 370394"/>
              <a:gd name="csY332" fmla="*/ 326952 h 400315"/>
              <a:gd name="csX333" fmla="*/ 182089 w 370394"/>
              <a:gd name="csY333" fmla="*/ 327846 h 400315"/>
              <a:gd name="csX334" fmla="*/ 181484 w 370394"/>
              <a:gd name="csY334" fmla="*/ 328228 h 400315"/>
              <a:gd name="csX335" fmla="*/ 181231 w 370394"/>
              <a:gd name="csY335" fmla="*/ 328066 h 400315"/>
              <a:gd name="csX336" fmla="*/ 181063 w 370394"/>
              <a:gd name="csY336" fmla="*/ 327741 h 400315"/>
              <a:gd name="csX337" fmla="*/ 180852 w 370394"/>
              <a:gd name="csY337" fmla="*/ 327539 h 400315"/>
              <a:gd name="csX338" fmla="*/ 180381 w 370394"/>
              <a:gd name="csY338" fmla="*/ 327335 h 400315"/>
              <a:gd name="csX339" fmla="*/ 180179 w 370394"/>
              <a:gd name="csY339" fmla="*/ 327193 h 400315"/>
              <a:gd name="csX340" fmla="*/ 179925 w 370394"/>
              <a:gd name="csY340" fmla="*/ 327454 h 400315"/>
              <a:gd name="csX341" fmla="*/ 179677 w 370394"/>
              <a:gd name="csY341" fmla="*/ 327969 h 400315"/>
              <a:gd name="csX342" fmla="*/ 179180 w 370394"/>
              <a:gd name="csY342" fmla="*/ 328785 h 400315"/>
              <a:gd name="csX343" fmla="*/ 178502 w 370394"/>
              <a:gd name="csY343" fmla="*/ 329558 h 400315"/>
              <a:gd name="csX344" fmla="*/ 178118 w 370394"/>
              <a:gd name="csY344" fmla="*/ 329637 h 400315"/>
              <a:gd name="csX345" fmla="*/ 177684 w 370394"/>
              <a:gd name="csY345" fmla="*/ 330038 h 400315"/>
              <a:gd name="csX346" fmla="*/ 177401 w 370394"/>
              <a:gd name="csY346" fmla="*/ 330078 h 400315"/>
              <a:gd name="csX347" fmla="*/ 176700 w 370394"/>
              <a:gd name="csY347" fmla="*/ 330834 h 400315"/>
              <a:gd name="csX348" fmla="*/ 176702 w 370394"/>
              <a:gd name="csY348" fmla="*/ 330775 h 400315"/>
              <a:gd name="csX349" fmla="*/ 176704 w 370394"/>
              <a:gd name="csY349" fmla="*/ 330707 h 400315"/>
              <a:gd name="csX350" fmla="*/ 176724 w 370394"/>
              <a:gd name="csY350" fmla="*/ 330266 h 400315"/>
              <a:gd name="csX351" fmla="*/ 176663 w 370394"/>
              <a:gd name="csY351" fmla="*/ 329773 h 400315"/>
              <a:gd name="csX352" fmla="*/ 176264 w 370394"/>
              <a:gd name="csY352" fmla="*/ 327822 h 400315"/>
              <a:gd name="csX353" fmla="*/ 174383 w 370394"/>
              <a:gd name="csY353" fmla="*/ 324639 h 400315"/>
              <a:gd name="csX354" fmla="*/ 174052 w 370394"/>
              <a:gd name="csY354" fmla="*/ 324073 h 400315"/>
              <a:gd name="csX355" fmla="*/ 173859 w 370394"/>
              <a:gd name="csY355" fmla="*/ 323639 h 400315"/>
              <a:gd name="csX356" fmla="*/ 173705 w 370394"/>
              <a:gd name="csY356" fmla="*/ 323295 h 400315"/>
              <a:gd name="csX357" fmla="*/ 173545 w 370394"/>
              <a:gd name="csY357" fmla="*/ 322938 h 400315"/>
              <a:gd name="csX358" fmla="*/ 173379 w 370394"/>
              <a:gd name="csY358" fmla="*/ 322563 h 400315"/>
              <a:gd name="csX359" fmla="*/ 173219 w 370394"/>
              <a:gd name="csY359" fmla="*/ 322203 h 400315"/>
              <a:gd name="csX360" fmla="*/ 173010 w 370394"/>
              <a:gd name="csY360" fmla="*/ 321741 h 400315"/>
              <a:gd name="csX361" fmla="*/ 172916 w 370394"/>
              <a:gd name="csY361" fmla="*/ 321589 h 400315"/>
              <a:gd name="csX362" fmla="*/ 172526 w 370394"/>
              <a:gd name="csY362" fmla="*/ 320967 h 400315"/>
              <a:gd name="csX363" fmla="*/ 172348 w 370394"/>
              <a:gd name="csY363" fmla="*/ 320684 h 400315"/>
              <a:gd name="csX364" fmla="*/ 172168 w 370394"/>
              <a:gd name="csY364" fmla="*/ 320399 h 400315"/>
              <a:gd name="csX365" fmla="*/ 171967 w 370394"/>
              <a:gd name="csY365" fmla="*/ 320079 h 400315"/>
              <a:gd name="csX366" fmla="*/ 171798 w 370394"/>
              <a:gd name="csY366" fmla="*/ 319809 h 400315"/>
              <a:gd name="csX367" fmla="*/ 171581 w 370394"/>
              <a:gd name="csY367" fmla="*/ 319463 h 400315"/>
              <a:gd name="csX368" fmla="*/ 171202 w 370394"/>
              <a:gd name="csY368" fmla="*/ 318858 h 400315"/>
              <a:gd name="csX369" fmla="*/ 171149 w 370394"/>
              <a:gd name="csY369" fmla="*/ 318772 h 400315"/>
              <a:gd name="csX370" fmla="*/ 170518 w 370394"/>
              <a:gd name="csY370" fmla="*/ 317884 h 400315"/>
              <a:gd name="csX371" fmla="*/ 170316 w 370394"/>
              <a:gd name="csY371" fmla="*/ 317601 h 400315"/>
              <a:gd name="csX372" fmla="*/ 170114 w 370394"/>
              <a:gd name="csY372" fmla="*/ 317316 h 400315"/>
              <a:gd name="csX373" fmla="*/ 170004 w 370394"/>
              <a:gd name="csY373" fmla="*/ 317163 h 400315"/>
              <a:gd name="csX374" fmla="*/ 169917 w 370394"/>
              <a:gd name="csY374" fmla="*/ 317033 h 400315"/>
              <a:gd name="csX375" fmla="*/ 169544 w 370394"/>
              <a:gd name="csY375" fmla="*/ 316490 h 400315"/>
              <a:gd name="csX376" fmla="*/ 169202 w 370394"/>
              <a:gd name="csY376" fmla="*/ 315975 h 400315"/>
              <a:gd name="csX377" fmla="*/ 168856 w 370394"/>
              <a:gd name="csY377" fmla="*/ 315436 h 400315"/>
              <a:gd name="csX378" fmla="*/ 168757 w 370394"/>
              <a:gd name="csY378" fmla="*/ 315282 h 400315"/>
              <a:gd name="csX379" fmla="*/ 168715 w 370394"/>
              <a:gd name="csY379" fmla="*/ 315122 h 400315"/>
              <a:gd name="csX380" fmla="*/ 168612 w 370394"/>
              <a:gd name="csY380" fmla="*/ 314712 h 400315"/>
              <a:gd name="csX381" fmla="*/ 168454 w 370394"/>
              <a:gd name="csY381" fmla="*/ 314085 h 400315"/>
              <a:gd name="csX382" fmla="*/ 168378 w 370394"/>
              <a:gd name="csY382" fmla="*/ 313780 h 400315"/>
              <a:gd name="csX383" fmla="*/ 168294 w 370394"/>
              <a:gd name="csY383" fmla="*/ 313443 h 400315"/>
              <a:gd name="csX384" fmla="*/ 168137 w 370394"/>
              <a:gd name="csY384" fmla="*/ 312805 h 400315"/>
              <a:gd name="csX385" fmla="*/ 167981 w 370394"/>
              <a:gd name="csY385" fmla="*/ 312162 h 400315"/>
              <a:gd name="csX386" fmla="*/ 167909 w 370394"/>
              <a:gd name="csY386" fmla="*/ 311853 h 400315"/>
              <a:gd name="csX387" fmla="*/ 167762 w 370394"/>
              <a:gd name="csY387" fmla="*/ 311204 h 400315"/>
              <a:gd name="csX388" fmla="*/ 167657 w 370394"/>
              <a:gd name="csY388" fmla="*/ 310717 h 400315"/>
              <a:gd name="csX389" fmla="*/ 167543 w 370394"/>
              <a:gd name="csY389" fmla="*/ 310154 h 400315"/>
              <a:gd name="csX390" fmla="*/ 167481 w 370394"/>
              <a:gd name="csY390" fmla="*/ 309832 h 400315"/>
              <a:gd name="csX391" fmla="*/ 167356 w 370394"/>
              <a:gd name="csY391" fmla="*/ 309446 h 400315"/>
              <a:gd name="csX392" fmla="*/ 167271 w 370394"/>
              <a:gd name="csY392" fmla="*/ 309179 h 400315"/>
              <a:gd name="csX393" fmla="*/ 167177 w 370394"/>
              <a:gd name="csY393" fmla="*/ 308887 h 400315"/>
              <a:gd name="csX394" fmla="*/ 167120 w 370394"/>
              <a:gd name="csY394" fmla="*/ 308714 h 400315"/>
              <a:gd name="csX395" fmla="*/ 166907 w 370394"/>
              <a:gd name="csY395" fmla="*/ 308104 h 400315"/>
              <a:gd name="csX396" fmla="*/ 166705 w 370394"/>
              <a:gd name="csY396" fmla="*/ 307515 h 400315"/>
              <a:gd name="csX397" fmla="*/ 166666 w 370394"/>
              <a:gd name="csY397" fmla="*/ 307401 h 400315"/>
              <a:gd name="csX398" fmla="*/ 166517 w 370394"/>
              <a:gd name="csY398" fmla="*/ 306964 h 400315"/>
              <a:gd name="csX399" fmla="*/ 166381 w 370394"/>
              <a:gd name="csY399" fmla="*/ 306559 h 400315"/>
              <a:gd name="csX400" fmla="*/ 166243 w 370394"/>
              <a:gd name="csY400" fmla="*/ 306162 h 400315"/>
              <a:gd name="csX401" fmla="*/ 166104 w 370394"/>
              <a:gd name="csY401" fmla="*/ 305745 h 400315"/>
              <a:gd name="csX402" fmla="*/ 165964 w 370394"/>
              <a:gd name="csY402" fmla="*/ 305294 h 400315"/>
              <a:gd name="csX403" fmla="*/ 165808 w 370394"/>
              <a:gd name="csY403" fmla="*/ 304787 h 400315"/>
              <a:gd name="csX404" fmla="*/ 165721 w 370394"/>
              <a:gd name="csY404" fmla="*/ 304502 h 400315"/>
              <a:gd name="csX405" fmla="*/ 165725 w 370394"/>
              <a:gd name="csY405" fmla="*/ 304351 h 400315"/>
              <a:gd name="csX406" fmla="*/ 165738 w 370394"/>
              <a:gd name="csY406" fmla="*/ 303809 h 400315"/>
              <a:gd name="csX407" fmla="*/ 165751 w 370394"/>
              <a:gd name="csY407" fmla="*/ 303303 h 400315"/>
              <a:gd name="csX408" fmla="*/ 165769 w 370394"/>
              <a:gd name="csY408" fmla="*/ 302683 h 400315"/>
              <a:gd name="csX409" fmla="*/ 165789 w 370394"/>
              <a:gd name="csY409" fmla="*/ 302064 h 400315"/>
              <a:gd name="csX410" fmla="*/ 165791 w 370394"/>
              <a:gd name="csY410" fmla="*/ 302023 h 400315"/>
              <a:gd name="csX411" fmla="*/ 165787 w 370394"/>
              <a:gd name="csY411" fmla="*/ 301948 h 400315"/>
              <a:gd name="csX412" fmla="*/ 165780 w 370394"/>
              <a:gd name="csY412" fmla="*/ 301810 h 400315"/>
              <a:gd name="csX413" fmla="*/ 165771 w 370394"/>
              <a:gd name="csY413" fmla="*/ 301635 h 400315"/>
              <a:gd name="csX414" fmla="*/ 165754 w 370394"/>
              <a:gd name="csY414" fmla="*/ 301269 h 400315"/>
              <a:gd name="csX415" fmla="*/ 165721 w 370394"/>
              <a:gd name="csY415" fmla="*/ 300620 h 400315"/>
              <a:gd name="csX416" fmla="*/ 165719 w 370394"/>
              <a:gd name="csY416" fmla="*/ 300565 h 400315"/>
              <a:gd name="csX417" fmla="*/ 165688 w 370394"/>
              <a:gd name="csY417" fmla="*/ 299835 h 400315"/>
              <a:gd name="csX418" fmla="*/ 165659 w 370394"/>
              <a:gd name="csY418" fmla="*/ 299166 h 400315"/>
              <a:gd name="csX419" fmla="*/ 165662 w 370394"/>
              <a:gd name="csY419" fmla="*/ 299116 h 400315"/>
              <a:gd name="csX420" fmla="*/ 165675 w 370394"/>
              <a:gd name="csY420" fmla="*/ 298736 h 400315"/>
              <a:gd name="csX421" fmla="*/ 165686 w 370394"/>
              <a:gd name="csY421" fmla="*/ 298375 h 400315"/>
              <a:gd name="csX422" fmla="*/ 165699 w 370394"/>
              <a:gd name="csY422" fmla="*/ 297997 h 400315"/>
              <a:gd name="csX423" fmla="*/ 165703 w 370394"/>
              <a:gd name="csY423" fmla="*/ 297846 h 400315"/>
              <a:gd name="csX424" fmla="*/ 165749 w 370394"/>
              <a:gd name="csY424" fmla="*/ 297221 h 400315"/>
              <a:gd name="csX425" fmla="*/ 165776 w 370394"/>
              <a:gd name="csY425" fmla="*/ 296862 h 400315"/>
              <a:gd name="csX426" fmla="*/ 165806 w 370394"/>
              <a:gd name="csY426" fmla="*/ 296456 h 400315"/>
              <a:gd name="csX427" fmla="*/ 165837 w 370394"/>
              <a:gd name="csY427" fmla="*/ 296033 h 400315"/>
              <a:gd name="csX428" fmla="*/ 165955 w 370394"/>
              <a:gd name="csY428" fmla="*/ 295669 h 400315"/>
              <a:gd name="csX429" fmla="*/ 166039 w 370394"/>
              <a:gd name="csY429" fmla="*/ 295413 h 400315"/>
              <a:gd name="csX430" fmla="*/ 166021 w 370394"/>
              <a:gd name="csY430" fmla="*/ 295066 h 400315"/>
              <a:gd name="csX431" fmla="*/ 165993 w 370394"/>
              <a:gd name="csY431" fmla="*/ 294488 h 400315"/>
              <a:gd name="csX432" fmla="*/ 165966 w 370394"/>
              <a:gd name="csY432" fmla="*/ 293931 h 400315"/>
              <a:gd name="csX433" fmla="*/ 165960 w 370394"/>
              <a:gd name="csY433" fmla="*/ 293720 h 400315"/>
              <a:gd name="csX434" fmla="*/ 165949 w 370394"/>
              <a:gd name="csY434" fmla="*/ 293383 h 400315"/>
              <a:gd name="csX435" fmla="*/ 165944 w 370394"/>
              <a:gd name="csY435" fmla="*/ 293078 h 400315"/>
              <a:gd name="csX436" fmla="*/ 165942 w 370394"/>
              <a:gd name="csY436" fmla="*/ 292988 h 400315"/>
              <a:gd name="csX437" fmla="*/ 165929 w 370394"/>
              <a:gd name="csY437" fmla="*/ 292293 h 400315"/>
              <a:gd name="csX438" fmla="*/ 165922 w 370394"/>
              <a:gd name="csY438" fmla="*/ 291938 h 400315"/>
              <a:gd name="csX439" fmla="*/ 165817 w 370394"/>
              <a:gd name="csY439" fmla="*/ 291756 h 400315"/>
              <a:gd name="csX440" fmla="*/ 165813 w 370394"/>
              <a:gd name="csY440" fmla="*/ 291335 h 400315"/>
              <a:gd name="csX441" fmla="*/ 165861 w 370394"/>
              <a:gd name="csY441" fmla="*/ 291032 h 400315"/>
              <a:gd name="csX442" fmla="*/ 165887 w 370394"/>
              <a:gd name="csY442" fmla="*/ 290896 h 400315"/>
              <a:gd name="csX443" fmla="*/ 165920 w 370394"/>
              <a:gd name="csY443" fmla="*/ 290653 h 400315"/>
              <a:gd name="csX444" fmla="*/ 165922 w 370394"/>
              <a:gd name="csY444" fmla="*/ 290432 h 400315"/>
              <a:gd name="csX445" fmla="*/ 165973 w 370394"/>
              <a:gd name="csY445" fmla="*/ 289693 h 400315"/>
              <a:gd name="csX446" fmla="*/ 165975 w 370394"/>
              <a:gd name="csY446" fmla="*/ 289645 h 400315"/>
              <a:gd name="csX447" fmla="*/ 164625 w 370394"/>
              <a:gd name="csY447" fmla="*/ 288106 h 400315"/>
              <a:gd name="csX448" fmla="*/ 163004 w 370394"/>
              <a:gd name="csY448" fmla="*/ 286286 h 400315"/>
              <a:gd name="csX449" fmla="*/ 162851 w 370394"/>
              <a:gd name="csY449" fmla="*/ 286106 h 400315"/>
              <a:gd name="csX450" fmla="*/ 162770 w 370394"/>
              <a:gd name="csY450" fmla="*/ 286012 h 400315"/>
              <a:gd name="csX451" fmla="*/ 162487 w 370394"/>
              <a:gd name="csY451" fmla="*/ 285681 h 400315"/>
              <a:gd name="csX452" fmla="*/ 161965 w 370394"/>
              <a:gd name="csY452" fmla="*/ 285087 h 400315"/>
              <a:gd name="csX453" fmla="*/ 161930 w 370394"/>
              <a:gd name="csY453" fmla="*/ 285052 h 400315"/>
              <a:gd name="csX454" fmla="*/ 161617 w 370394"/>
              <a:gd name="csY454" fmla="*/ 284690 h 400315"/>
              <a:gd name="csX455" fmla="*/ 161457 w 370394"/>
              <a:gd name="csY455" fmla="*/ 284517 h 400315"/>
              <a:gd name="csX456" fmla="*/ 160694 w 370394"/>
              <a:gd name="csY456" fmla="*/ 283638 h 400315"/>
              <a:gd name="csX457" fmla="*/ 160659 w 370394"/>
              <a:gd name="csY457" fmla="*/ 283598 h 400315"/>
              <a:gd name="csX458" fmla="*/ 160543 w 370394"/>
              <a:gd name="csY458" fmla="*/ 283471 h 400315"/>
              <a:gd name="csX459" fmla="*/ 160503 w 370394"/>
              <a:gd name="csY459" fmla="*/ 283429 h 400315"/>
              <a:gd name="csX460" fmla="*/ 160326 w 370394"/>
              <a:gd name="csY460" fmla="*/ 283230 h 400315"/>
              <a:gd name="csX461" fmla="*/ 160170 w 370394"/>
              <a:gd name="csY461" fmla="*/ 283057 h 400315"/>
              <a:gd name="csX462" fmla="*/ 160030 w 370394"/>
              <a:gd name="csY462" fmla="*/ 282888 h 400315"/>
              <a:gd name="csX463" fmla="*/ 159944 w 370394"/>
              <a:gd name="csY463" fmla="*/ 282803 h 400315"/>
              <a:gd name="csX464" fmla="*/ 159777 w 370394"/>
              <a:gd name="csY464" fmla="*/ 282610 h 400315"/>
              <a:gd name="csX465" fmla="*/ 159657 w 370394"/>
              <a:gd name="csY465" fmla="*/ 282478 h 400315"/>
              <a:gd name="csX466" fmla="*/ 159444 w 370394"/>
              <a:gd name="csY466" fmla="*/ 282239 h 400315"/>
              <a:gd name="csX467" fmla="*/ 159354 w 370394"/>
              <a:gd name="csY467" fmla="*/ 282138 h 400315"/>
              <a:gd name="csX468" fmla="*/ 159269 w 370394"/>
              <a:gd name="csY468" fmla="*/ 282046 h 400315"/>
              <a:gd name="csX469" fmla="*/ 159107 w 370394"/>
              <a:gd name="csY469" fmla="*/ 281864 h 400315"/>
              <a:gd name="csX470" fmla="*/ 158971 w 370394"/>
              <a:gd name="csY470" fmla="*/ 281706 h 400315"/>
              <a:gd name="csX471" fmla="*/ 158830 w 370394"/>
              <a:gd name="csY471" fmla="*/ 281544 h 400315"/>
              <a:gd name="csX472" fmla="*/ 158640 w 370394"/>
              <a:gd name="csY472" fmla="*/ 281336 h 400315"/>
              <a:gd name="csX473" fmla="*/ 158541 w 370394"/>
              <a:gd name="csY473" fmla="*/ 281226 h 400315"/>
              <a:gd name="csX474" fmla="*/ 158493 w 370394"/>
              <a:gd name="csY474" fmla="*/ 281174 h 400315"/>
              <a:gd name="csX475" fmla="*/ 158385 w 370394"/>
              <a:gd name="csY475" fmla="*/ 281051 h 400315"/>
              <a:gd name="csX476" fmla="*/ 158254 w 370394"/>
              <a:gd name="csY476" fmla="*/ 280904 h 400315"/>
              <a:gd name="csX477" fmla="*/ 158131 w 370394"/>
              <a:gd name="csY477" fmla="*/ 280772 h 400315"/>
              <a:gd name="csX478" fmla="*/ 157934 w 370394"/>
              <a:gd name="csY478" fmla="*/ 280553 h 400315"/>
              <a:gd name="csX479" fmla="*/ 157802 w 370394"/>
              <a:gd name="csY479" fmla="*/ 280406 h 400315"/>
              <a:gd name="csX480" fmla="*/ 157675 w 370394"/>
              <a:gd name="csY480" fmla="*/ 280264 h 400315"/>
              <a:gd name="csX481" fmla="*/ 157543 w 370394"/>
              <a:gd name="csY481" fmla="*/ 280110 h 400315"/>
              <a:gd name="csX482" fmla="*/ 157423 w 370394"/>
              <a:gd name="csY482" fmla="*/ 279983 h 400315"/>
              <a:gd name="csX483" fmla="*/ 157342 w 370394"/>
              <a:gd name="csY483" fmla="*/ 279891 h 400315"/>
              <a:gd name="csX484" fmla="*/ 156969 w 370394"/>
              <a:gd name="csY484" fmla="*/ 279474 h 400315"/>
              <a:gd name="csX485" fmla="*/ 156879 w 370394"/>
              <a:gd name="csY485" fmla="*/ 279374 h 400315"/>
              <a:gd name="csX486" fmla="*/ 156842 w 370394"/>
              <a:gd name="csY486" fmla="*/ 279332 h 400315"/>
              <a:gd name="csX487" fmla="*/ 156809 w 370394"/>
              <a:gd name="csY487" fmla="*/ 279297 h 400315"/>
              <a:gd name="csX488" fmla="*/ 156717 w 370394"/>
              <a:gd name="csY488" fmla="*/ 279196 h 400315"/>
              <a:gd name="csX489" fmla="*/ 156605 w 370394"/>
              <a:gd name="csY489" fmla="*/ 279073 h 400315"/>
              <a:gd name="csX490" fmla="*/ 156515 w 370394"/>
              <a:gd name="csY490" fmla="*/ 278972 h 400315"/>
              <a:gd name="csX491" fmla="*/ 156324 w 370394"/>
              <a:gd name="csY491" fmla="*/ 278760 h 400315"/>
              <a:gd name="csX492" fmla="*/ 156107 w 370394"/>
              <a:gd name="csY492" fmla="*/ 278521 h 400315"/>
              <a:gd name="csX493" fmla="*/ 155976 w 370394"/>
              <a:gd name="csY493" fmla="*/ 278374 h 400315"/>
              <a:gd name="csX494" fmla="*/ 155879 w 370394"/>
              <a:gd name="csY494" fmla="*/ 278277 h 400315"/>
              <a:gd name="csX495" fmla="*/ 155767 w 370394"/>
              <a:gd name="csY495" fmla="*/ 278146 h 400315"/>
              <a:gd name="csX496" fmla="*/ 155631 w 370394"/>
              <a:gd name="csY496" fmla="*/ 278003 h 400315"/>
              <a:gd name="csX497" fmla="*/ 155535 w 370394"/>
              <a:gd name="csY497" fmla="*/ 277887 h 400315"/>
              <a:gd name="csX498" fmla="*/ 155408 w 370394"/>
              <a:gd name="csY498" fmla="*/ 277740 h 400315"/>
              <a:gd name="csX499" fmla="*/ 155268 w 370394"/>
              <a:gd name="csY499" fmla="*/ 277578 h 400315"/>
              <a:gd name="csX500" fmla="*/ 155147 w 370394"/>
              <a:gd name="csY500" fmla="*/ 277447 h 400315"/>
              <a:gd name="csX501" fmla="*/ 155015 w 370394"/>
              <a:gd name="csY501" fmla="*/ 277300 h 400315"/>
              <a:gd name="csX502" fmla="*/ 154919 w 370394"/>
              <a:gd name="csY502" fmla="*/ 277183 h 400315"/>
              <a:gd name="csX503" fmla="*/ 154803 w 370394"/>
              <a:gd name="csY503" fmla="*/ 277045 h 400315"/>
              <a:gd name="csX504" fmla="*/ 154656 w 370394"/>
              <a:gd name="csY504" fmla="*/ 276883 h 400315"/>
              <a:gd name="csX505" fmla="*/ 153876 w 370394"/>
              <a:gd name="csY505" fmla="*/ 275989 h 400315"/>
              <a:gd name="csX506" fmla="*/ 153735 w 370394"/>
              <a:gd name="csY506" fmla="*/ 275831 h 400315"/>
              <a:gd name="csX507" fmla="*/ 153209 w 370394"/>
              <a:gd name="csY507" fmla="*/ 275230 h 400315"/>
              <a:gd name="csX508" fmla="*/ 153064 w 370394"/>
              <a:gd name="csY508" fmla="*/ 275072 h 400315"/>
              <a:gd name="csX509" fmla="*/ 152819 w 370394"/>
              <a:gd name="csY509" fmla="*/ 274792 h 400315"/>
              <a:gd name="csX510" fmla="*/ 152733 w 370394"/>
              <a:gd name="csY510" fmla="*/ 274695 h 400315"/>
              <a:gd name="csX511" fmla="*/ 152644 w 370394"/>
              <a:gd name="csY511" fmla="*/ 274592 h 400315"/>
              <a:gd name="csX512" fmla="*/ 152499 w 370394"/>
              <a:gd name="csY512" fmla="*/ 274430 h 400315"/>
              <a:gd name="csX513" fmla="*/ 152424 w 370394"/>
              <a:gd name="csY513" fmla="*/ 274347 h 400315"/>
              <a:gd name="csX514" fmla="*/ 152348 w 370394"/>
              <a:gd name="csY514" fmla="*/ 274261 h 400315"/>
              <a:gd name="csX515" fmla="*/ 152216 w 370394"/>
              <a:gd name="csY515" fmla="*/ 274119 h 400315"/>
              <a:gd name="csX516" fmla="*/ 152130 w 370394"/>
              <a:gd name="csY516" fmla="*/ 274011 h 400315"/>
              <a:gd name="csX517" fmla="*/ 152060 w 370394"/>
              <a:gd name="csY517" fmla="*/ 273926 h 400315"/>
              <a:gd name="csX518" fmla="*/ 151924 w 370394"/>
              <a:gd name="csY518" fmla="*/ 273783 h 400315"/>
              <a:gd name="csX519" fmla="*/ 151834 w 370394"/>
              <a:gd name="csY519" fmla="*/ 273671 h 400315"/>
              <a:gd name="csX520" fmla="*/ 151764 w 370394"/>
              <a:gd name="csY520" fmla="*/ 273599 h 400315"/>
              <a:gd name="csX521" fmla="*/ 151690 w 370394"/>
              <a:gd name="csY521" fmla="*/ 273518 h 400315"/>
              <a:gd name="csX522" fmla="*/ 151545 w 370394"/>
              <a:gd name="csY522" fmla="*/ 273345 h 400315"/>
              <a:gd name="csX523" fmla="*/ 151409 w 370394"/>
              <a:gd name="csY523" fmla="*/ 273191 h 400315"/>
              <a:gd name="csX524" fmla="*/ 151289 w 370394"/>
              <a:gd name="csY524" fmla="*/ 273060 h 400315"/>
              <a:gd name="csX525" fmla="*/ 151102 w 370394"/>
              <a:gd name="csY525" fmla="*/ 272856 h 400315"/>
              <a:gd name="csX526" fmla="*/ 150966 w 370394"/>
              <a:gd name="csY526" fmla="*/ 272694 h 400315"/>
              <a:gd name="csX527" fmla="*/ 150815 w 370394"/>
              <a:gd name="csY527" fmla="*/ 272531 h 400315"/>
              <a:gd name="csX528" fmla="*/ 150690 w 370394"/>
              <a:gd name="csY528" fmla="*/ 272393 h 400315"/>
              <a:gd name="csX529" fmla="*/ 150550 w 370394"/>
              <a:gd name="csY529" fmla="*/ 272235 h 400315"/>
              <a:gd name="csX530" fmla="*/ 150350 w 370394"/>
              <a:gd name="csY530" fmla="*/ 272007 h 400315"/>
              <a:gd name="csX531" fmla="*/ 150216 w 370394"/>
              <a:gd name="csY531" fmla="*/ 271863 h 400315"/>
              <a:gd name="csX532" fmla="*/ 150186 w 370394"/>
              <a:gd name="csY532" fmla="*/ 271830 h 400315"/>
              <a:gd name="csX533" fmla="*/ 150148 w 370394"/>
              <a:gd name="csY533" fmla="*/ 271788 h 400315"/>
              <a:gd name="csX534" fmla="*/ 150081 w 370394"/>
              <a:gd name="csY534" fmla="*/ 271707 h 400315"/>
              <a:gd name="csX535" fmla="*/ 149951 w 370394"/>
              <a:gd name="csY535" fmla="*/ 271564 h 400315"/>
              <a:gd name="csX536" fmla="*/ 149861 w 370394"/>
              <a:gd name="csY536" fmla="*/ 271453 h 400315"/>
              <a:gd name="csX537" fmla="*/ 149826 w 370394"/>
              <a:gd name="csY537" fmla="*/ 271411 h 400315"/>
              <a:gd name="csX538" fmla="*/ 149697 w 370394"/>
              <a:gd name="csY538" fmla="*/ 271264 h 400315"/>
              <a:gd name="csX539" fmla="*/ 149565 w 370394"/>
              <a:gd name="csY539" fmla="*/ 271117 h 400315"/>
              <a:gd name="csX540" fmla="*/ 149471 w 370394"/>
              <a:gd name="csY540" fmla="*/ 271010 h 400315"/>
              <a:gd name="csX541" fmla="*/ 149350 w 370394"/>
              <a:gd name="csY541" fmla="*/ 270872 h 400315"/>
              <a:gd name="csX542" fmla="*/ 149199 w 370394"/>
              <a:gd name="csY542" fmla="*/ 270703 h 400315"/>
              <a:gd name="csX543" fmla="*/ 148934 w 370394"/>
              <a:gd name="csY543" fmla="*/ 270403 h 400315"/>
              <a:gd name="csX544" fmla="*/ 148833 w 370394"/>
              <a:gd name="csY544" fmla="*/ 270286 h 400315"/>
              <a:gd name="csX545" fmla="*/ 148704 w 370394"/>
              <a:gd name="csY545" fmla="*/ 270133 h 400315"/>
              <a:gd name="csX546" fmla="*/ 148583 w 370394"/>
              <a:gd name="csY546" fmla="*/ 269991 h 400315"/>
              <a:gd name="csX547" fmla="*/ 148443 w 370394"/>
              <a:gd name="csY547" fmla="*/ 269833 h 400315"/>
              <a:gd name="csX548" fmla="*/ 147737 w 370394"/>
              <a:gd name="csY548" fmla="*/ 269024 h 400315"/>
              <a:gd name="csX549" fmla="*/ 147581 w 370394"/>
              <a:gd name="csY549" fmla="*/ 268846 h 400315"/>
              <a:gd name="csX550" fmla="*/ 147509 w 370394"/>
              <a:gd name="csY550" fmla="*/ 268765 h 400315"/>
              <a:gd name="csX551" fmla="*/ 147489 w 370394"/>
              <a:gd name="csY551" fmla="*/ 268743 h 400315"/>
              <a:gd name="csX552" fmla="*/ 147448 w 370394"/>
              <a:gd name="csY552" fmla="*/ 268697 h 400315"/>
              <a:gd name="csX553" fmla="*/ 147264 w 370394"/>
              <a:gd name="csY553" fmla="*/ 268484 h 400315"/>
              <a:gd name="csX554" fmla="*/ 147185 w 370394"/>
              <a:gd name="csY554" fmla="*/ 268388 h 400315"/>
              <a:gd name="csX555" fmla="*/ 147049 w 370394"/>
              <a:gd name="csY555" fmla="*/ 268245 h 400315"/>
              <a:gd name="csX556" fmla="*/ 146974 w 370394"/>
              <a:gd name="csY556" fmla="*/ 268160 h 400315"/>
              <a:gd name="csX557" fmla="*/ 146895 w 370394"/>
              <a:gd name="csY557" fmla="*/ 268068 h 400315"/>
              <a:gd name="csX558" fmla="*/ 145367 w 370394"/>
              <a:gd name="csY558" fmla="*/ 266285 h 400315"/>
              <a:gd name="csX559" fmla="*/ 143997 w 370394"/>
              <a:gd name="csY559" fmla="*/ 264720 h 400315"/>
              <a:gd name="csX560" fmla="*/ 143940 w 370394"/>
              <a:gd name="csY560" fmla="*/ 264656 h 400315"/>
              <a:gd name="csX561" fmla="*/ 142828 w 370394"/>
              <a:gd name="csY561" fmla="*/ 263389 h 400315"/>
              <a:gd name="csX562" fmla="*/ 142390 w 370394"/>
              <a:gd name="csY562" fmla="*/ 262890 h 400315"/>
              <a:gd name="csX563" fmla="*/ 142190 w 370394"/>
              <a:gd name="csY563" fmla="*/ 262666 h 400315"/>
              <a:gd name="csX564" fmla="*/ 141857 w 370394"/>
              <a:gd name="csY564" fmla="*/ 262291 h 400315"/>
              <a:gd name="csX565" fmla="*/ 141491 w 370394"/>
              <a:gd name="csY565" fmla="*/ 261868 h 400315"/>
              <a:gd name="csX566" fmla="*/ 141118 w 370394"/>
              <a:gd name="csY566" fmla="*/ 261445 h 400315"/>
              <a:gd name="csX567" fmla="*/ 140726 w 370394"/>
              <a:gd name="csY567" fmla="*/ 260998 h 400315"/>
              <a:gd name="csX568" fmla="*/ 140388 w 370394"/>
              <a:gd name="csY568" fmla="*/ 260609 h 400315"/>
              <a:gd name="csX569" fmla="*/ 140299 w 370394"/>
              <a:gd name="csY569" fmla="*/ 260506 h 400315"/>
              <a:gd name="csX570" fmla="*/ 139323 w 370394"/>
              <a:gd name="csY570" fmla="*/ 259388 h 400315"/>
              <a:gd name="csX571" fmla="*/ 135874 w 370394"/>
              <a:gd name="csY571" fmla="*/ 255440 h 400315"/>
              <a:gd name="csX572" fmla="*/ 134465 w 370394"/>
              <a:gd name="csY572" fmla="*/ 253833 h 400315"/>
              <a:gd name="csX573" fmla="*/ 134364 w 370394"/>
              <a:gd name="csY573" fmla="*/ 253717 h 400315"/>
              <a:gd name="csX574" fmla="*/ 132360 w 370394"/>
              <a:gd name="csY574" fmla="*/ 251432 h 400315"/>
              <a:gd name="csX575" fmla="*/ 131560 w 370394"/>
              <a:gd name="csY575" fmla="*/ 250775 h 400315"/>
              <a:gd name="csX576" fmla="*/ 131498 w 370394"/>
              <a:gd name="csY576" fmla="*/ 250722 h 400315"/>
              <a:gd name="csX577" fmla="*/ 130893 w 370394"/>
              <a:gd name="csY577" fmla="*/ 250027 h 400315"/>
              <a:gd name="csX578" fmla="*/ 130330 w 370394"/>
              <a:gd name="csY578" fmla="*/ 249365 h 400315"/>
              <a:gd name="csX579" fmla="*/ 129867 w 370394"/>
              <a:gd name="csY579" fmla="*/ 248837 h 400315"/>
              <a:gd name="csX580" fmla="*/ 129405 w 370394"/>
              <a:gd name="csY580" fmla="*/ 248291 h 400315"/>
              <a:gd name="csX581" fmla="*/ 128955 w 370394"/>
              <a:gd name="csY581" fmla="*/ 247754 h 400315"/>
              <a:gd name="csX582" fmla="*/ 128214 w 370394"/>
              <a:gd name="csY582" fmla="*/ 246934 h 400315"/>
              <a:gd name="csX583" fmla="*/ 126807 w 370394"/>
              <a:gd name="csY583" fmla="*/ 245335 h 400315"/>
              <a:gd name="csX584" fmla="*/ 126018 w 370394"/>
              <a:gd name="csY584" fmla="*/ 244437 h 400315"/>
              <a:gd name="csX585" fmla="*/ 125868 w 370394"/>
              <a:gd name="csY585" fmla="*/ 244266 h 400315"/>
              <a:gd name="csX586" fmla="*/ 125761 w 370394"/>
              <a:gd name="csY586" fmla="*/ 244138 h 400315"/>
              <a:gd name="csX587" fmla="*/ 125697 w 370394"/>
              <a:gd name="csY587" fmla="*/ 244062 h 400315"/>
              <a:gd name="csX588" fmla="*/ 124779 w 370394"/>
              <a:gd name="csY588" fmla="*/ 242979 h 400315"/>
              <a:gd name="csX589" fmla="*/ 123139 w 370394"/>
              <a:gd name="csY589" fmla="*/ 241082 h 400315"/>
              <a:gd name="csX590" fmla="*/ 121784 w 370394"/>
              <a:gd name="csY590" fmla="*/ 239491 h 400315"/>
              <a:gd name="csX591" fmla="*/ 121396 w 370394"/>
              <a:gd name="csY591" fmla="*/ 239037 h 400315"/>
              <a:gd name="csX592" fmla="*/ 120918 w 370394"/>
              <a:gd name="csY592" fmla="*/ 238480 h 400315"/>
              <a:gd name="csX593" fmla="*/ 120859 w 370394"/>
              <a:gd name="csY593" fmla="*/ 238408 h 400315"/>
              <a:gd name="csX594" fmla="*/ 120350 w 370394"/>
              <a:gd name="csY594" fmla="*/ 237833 h 400315"/>
              <a:gd name="csX595" fmla="*/ 119276 w 370394"/>
              <a:gd name="csY595" fmla="*/ 236599 h 400315"/>
              <a:gd name="csX596" fmla="*/ 118452 w 370394"/>
              <a:gd name="csY596" fmla="*/ 235630 h 400315"/>
              <a:gd name="csX597" fmla="*/ 117250 w 370394"/>
              <a:gd name="csY597" fmla="*/ 234345 h 400315"/>
              <a:gd name="csX598" fmla="*/ 116840 w 370394"/>
              <a:gd name="csY598" fmla="*/ 233878 h 400315"/>
              <a:gd name="csX599" fmla="*/ 116091 w 370394"/>
              <a:gd name="csY599" fmla="*/ 233017 h 400315"/>
              <a:gd name="csX600" fmla="*/ 111024 w 370394"/>
              <a:gd name="csY600" fmla="*/ 227233 h 400315"/>
              <a:gd name="csX601" fmla="*/ 110187 w 370394"/>
              <a:gd name="csY601" fmla="*/ 227148 h 400315"/>
              <a:gd name="csX602" fmla="*/ 108849 w 370394"/>
              <a:gd name="csY602" fmla="*/ 226753 h 400315"/>
              <a:gd name="csX603" fmla="*/ 108187 w 370394"/>
              <a:gd name="csY603" fmla="*/ 226672 h 400315"/>
              <a:gd name="csX604" fmla="*/ 107933 w 370394"/>
              <a:gd name="csY604" fmla="*/ 226641 h 400315"/>
              <a:gd name="csX605" fmla="*/ 107221 w 370394"/>
              <a:gd name="csY605" fmla="*/ 226742 h 400315"/>
              <a:gd name="csX606" fmla="*/ 106390 w 370394"/>
              <a:gd name="csY606" fmla="*/ 226858 h 400315"/>
              <a:gd name="csX607" fmla="*/ 105815 w 370394"/>
              <a:gd name="csY607" fmla="*/ 226788 h 400315"/>
              <a:gd name="csX608" fmla="*/ 105076 w 370394"/>
              <a:gd name="csY608" fmla="*/ 226354 h 400315"/>
              <a:gd name="csX609" fmla="*/ 104583 w 370394"/>
              <a:gd name="csY609" fmla="*/ 225887 h 400315"/>
              <a:gd name="csX610" fmla="*/ 104243 w 370394"/>
              <a:gd name="csY610" fmla="*/ 225565 h 400315"/>
              <a:gd name="csX611" fmla="*/ 103708 w 370394"/>
              <a:gd name="csY611" fmla="*/ 225063 h 400315"/>
              <a:gd name="csX612" fmla="*/ 103399 w 370394"/>
              <a:gd name="csY612" fmla="*/ 225061 h 400315"/>
              <a:gd name="csX613" fmla="*/ 103399 w 370394"/>
              <a:gd name="csY613" fmla="*/ 224949 h 400315"/>
              <a:gd name="csX614" fmla="*/ 103417 w 370394"/>
              <a:gd name="csY614" fmla="*/ 224776 h 400315"/>
              <a:gd name="csX615" fmla="*/ 103228 w 370394"/>
              <a:gd name="csY615" fmla="*/ 224357 h 400315"/>
              <a:gd name="csX616" fmla="*/ 103088 w 370394"/>
              <a:gd name="csY616" fmla="*/ 224142 h 400315"/>
              <a:gd name="csX617" fmla="*/ 102647 w 370394"/>
              <a:gd name="csY617" fmla="*/ 223684 h 400315"/>
              <a:gd name="csX618" fmla="*/ 102104 w 370394"/>
              <a:gd name="csY618" fmla="*/ 223467 h 400315"/>
              <a:gd name="csX619" fmla="*/ 101540 w 370394"/>
              <a:gd name="csY619" fmla="*/ 223129 h 400315"/>
              <a:gd name="csX620" fmla="*/ 101387 w 370394"/>
              <a:gd name="csY620" fmla="*/ 222978 h 400315"/>
              <a:gd name="csX621" fmla="*/ 101104 w 370394"/>
              <a:gd name="csY621" fmla="*/ 222702 h 400315"/>
              <a:gd name="csX622" fmla="*/ 100893 w 370394"/>
              <a:gd name="csY622" fmla="*/ 222266 h 400315"/>
              <a:gd name="csX623" fmla="*/ 100637 w 370394"/>
              <a:gd name="csY623" fmla="*/ 221566 h 400315"/>
              <a:gd name="csX624" fmla="*/ 100391 w 370394"/>
              <a:gd name="csY624" fmla="*/ 220836 h 400315"/>
              <a:gd name="csX625" fmla="*/ 100508 w 370394"/>
              <a:gd name="csY625" fmla="*/ 219286 h 400315"/>
              <a:gd name="csX626" fmla="*/ 100865 w 370394"/>
              <a:gd name="csY626" fmla="*/ 218734 h 400315"/>
              <a:gd name="csX627" fmla="*/ 102198 w 370394"/>
              <a:gd name="csY627" fmla="*/ 214117 h 400315"/>
              <a:gd name="csX628" fmla="*/ 103763 w 370394"/>
              <a:gd name="csY628" fmla="*/ 211216 h 400315"/>
              <a:gd name="csX629" fmla="*/ 103794 w 370394"/>
              <a:gd name="csY629" fmla="*/ 211155 h 400315"/>
              <a:gd name="csX630" fmla="*/ 104403 w 370394"/>
              <a:gd name="csY630" fmla="*/ 210021 h 400315"/>
              <a:gd name="csX631" fmla="*/ 104964 w 370394"/>
              <a:gd name="csY631" fmla="*/ 208976 h 400315"/>
              <a:gd name="csX632" fmla="*/ 104881 w 370394"/>
              <a:gd name="csY632" fmla="*/ 208737 h 400315"/>
              <a:gd name="csX633" fmla="*/ 100718 w 370394"/>
              <a:gd name="csY633" fmla="*/ 206897 h 400315"/>
              <a:gd name="csX634" fmla="*/ 99615 w 370394"/>
              <a:gd name="csY634" fmla="*/ 205972 h 400315"/>
              <a:gd name="csX635" fmla="*/ 96870 w 370394"/>
              <a:gd name="csY635" fmla="*/ 206788 h 400315"/>
              <a:gd name="csX636" fmla="*/ 95007 w 370394"/>
              <a:gd name="csY636" fmla="*/ 207294 h 400315"/>
              <a:gd name="csX637" fmla="*/ 94860 w 370394"/>
              <a:gd name="csY637" fmla="*/ 207287 h 400315"/>
              <a:gd name="csX638" fmla="*/ 94207 w 370394"/>
              <a:gd name="csY638" fmla="*/ 207255 h 400315"/>
              <a:gd name="csX639" fmla="*/ 92795 w 370394"/>
              <a:gd name="csY639" fmla="*/ 207366 h 400315"/>
              <a:gd name="csX640" fmla="*/ 92883 w 370394"/>
              <a:gd name="csY640" fmla="*/ 206860 h 400315"/>
              <a:gd name="csX641" fmla="*/ 92784 w 370394"/>
              <a:gd name="csY641" fmla="*/ 205823 h 400315"/>
              <a:gd name="csX642" fmla="*/ 93100 w 370394"/>
              <a:gd name="csY642" fmla="*/ 205262 h 400315"/>
              <a:gd name="csX643" fmla="*/ 93282 w 370394"/>
              <a:gd name="csY643" fmla="*/ 204920 h 400315"/>
              <a:gd name="csX644" fmla="*/ 93718 w 370394"/>
              <a:gd name="csY644" fmla="*/ 204041 h 400315"/>
              <a:gd name="csX645" fmla="*/ 93952 w 370394"/>
              <a:gd name="csY645" fmla="*/ 203412 h 400315"/>
              <a:gd name="csX646" fmla="*/ 94446 w 370394"/>
              <a:gd name="csY646" fmla="*/ 201469 h 400315"/>
              <a:gd name="csX647" fmla="*/ 95323 w 370394"/>
              <a:gd name="csY647" fmla="*/ 197957 h 400315"/>
              <a:gd name="csX648" fmla="*/ 95200 w 370394"/>
              <a:gd name="csY648" fmla="*/ 198032 h 400315"/>
              <a:gd name="csX649" fmla="*/ 94998 w 370394"/>
              <a:gd name="csY649" fmla="*/ 198154 h 400315"/>
              <a:gd name="csX650" fmla="*/ 94202 w 370394"/>
              <a:gd name="csY650" fmla="*/ 198097 h 400315"/>
              <a:gd name="csX651" fmla="*/ 94069 w 370394"/>
              <a:gd name="csY651" fmla="*/ 198152 h 400315"/>
              <a:gd name="csX652" fmla="*/ 93878 w 370394"/>
              <a:gd name="csY652" fmla="*/ 198231 h 400315"/>
              <a:gd name="csX653" fmla="*/ 93781 w 370394"/>
              <a:gd name="csY653" fmla="*/ 198113 h 400315"/>
              <a:gd name="csX654" fmla="*/ 93617 w 370394"/>
              <a:gd name="csY654" fmla="*/ 198117 h 400315"/>
              <a:gd name="csX655" fmla="*/ 92955 w 370394"/>
              <a:gd name="csY655" fmla="*/ 198135 h 400315"/>
              <a:gd name="csX656" fmla="*/ 92815 w 370394"/>
              <a:gd name="csY656" fmla="*/ 198137 h 400315"/>
              <a:gd name="csX657" fmla="*/ 92760 w 370394"/>
              <a:gd name="csY657" fmla="*/ 198137 h 400315"/>
              <a:gd name="csX658" fmla="*/ 92731 w 370394"/>
              <a:gd name="csY658" fmla="*/ 198135 h 400315"/>
              <a:gd name="csX659" fmla="*/ 92576 w 370394"/>
              <a:gd name="csY659" fmla="*/ 198135 h 400315"/>
              <a:gd name="csX660" fmla="*/ 92409 w 370394"/>
              <a:gd name="csY660" fmla="*/ 198139 h 400315"/>
              <a:gd name="csX661" fmla="*/ 92302 w 370394"/>
              <a:gd name="csY661" fmla="*/ 198143 h 400315"/>
              <a:gd name="csX662" fmla="*/ 92190 w 370394"/>
              <a:gd name="csY662" fmla="*/ 198148 h 400315"/>
              <a:gd name="csX663" fmla="*/ 92131 w 370394"/>
              <a:gd name="csY663" fmla="*/ 198148 h 400315"/>
              <a:gd name="csX664" fmla="*/ 91927 w 370394"/>
              <a:gd name="csY664" fmla="*/ 198141 h 400315"/>
              <a:gd name="csX665" fmla="*/ 91618 w 370394"/>
              <a:gd name="csY665" fmla="*/ 198099 h 400315"/>
              <a:gd name="csX666" fmla="*/ 91457 w 370394"/>
              <a:gd name="csY666" fmla="*/ 198148 h 400315"/>
              <a:gd name="csX667" fmla="*/ 91400 w 370394"/>
              <a:gd name="csY667" fmla="*/ 198130 h 400315"/>
              <a:gd name="csX668" fmla="*/ 91199 w 370394"/>
              <a:gd name="csY668" fmla="*/ 198032 h 400315"/>
              <a:gd name="csX669" fmla="*/ 90984 w 370394"/>
              <a:gd name="csY669" fmla="*/ 197937 h 400315"/>
              <a:gd name="csX670" fmla="*/ 90719 w 370394"/>
              <a:gd name="csY670" fmla="*/ 197856 h 400315"/>
              <a:gd name="csX671" fmla="*/ 90412 w 370394"/>
              <a:gd name="csY671" fmla="*/ 197797 h 400315"/>
              <a:gd name="csX672" fmla="*/ 89612 w 370394"/>
              <a:gd name="csY672" fmla="*/ 198071 h 400315"/>
              <a:gd name="csX673" fmla="*/ 88713 w 370394"/>
              <a:gd name="csY673" fmla="*/ 197996 h 400315"/>
              <a:gd name="csX674" fmla="*/ 88237 w 370394"/>
              <a:gd name="csY674" fmla="*/ 197683 h 400315"/>
              <a:gd name="csX675" fmla="*/ 87678 w 370394"/>
              <a:gd name="csY675" fmla="*/ 197512 h 400315"/>
              <a:gd name="csX676" fmla="*/ 85779 w 370394"/>
              <a:gd name="csY676" fmla="*/ 196690 h 400315"/>
              <a:gd name="csX677" fmla="*/ 85187 w 370394"/>
              <a:gd name="csY677" fmla="*/ 196370 h 400315"/>
              <a:gd name="csX678" fmla="*/ 84837 w 370394"/>
              <a:gd name="csY678" fmla="*/ 196113 h 400315"/>
              <a:gd name="csX679" fmla="*/ 84764 w 370394"/>
              <a:gd name="csY679" fmla="*/ 196041 h 400315"/>
              <a:gd name="csX680" fmla="*/ 83626 w 370394"/>
              <a:gd name="csY680" fmla="*/ 194863 h 400315"/>
              <a:gd name="csX681" fmla="*/ 83326 w 370394"/>
              <a:gd name="csY681" fmla="*/ 194638 h 400315"/>
              <a:gd name="csX682" fmla="*/ 82820 w 370394"/>
              <a:gd name="csY682" fmla="*/ 194155 h 400315"/>
              <a:gd name="csX683" fmla="*/ 82489 w 370394"/>
              <a:gd name="csY683" fmla="*/ 193802 h 400315"/>
              <a:gd name="csX684" fmla="*/ 82153 w 370394"/>
              <a:gd name="csY684" fmla="*/ 193397 h 400315"/>
              <a:gd name="csX685" fmla="*/ 81774 w 370394"/>
              <a:gd name="csY685" fmla="*/ 192860 h 400315"/>
              <a:gd name="csX686" fmla="*/ 81406 w 370394"/>
              <a:gd name="csY686" fmla="*/ 192180 h 400315"/>
              <a:gd name="csX687" fmla="*/ 80845 w 370394"/>
              <a:gd name="csY687" fmla="*/ 191253 h 400315"/>
              <a:gd name="csX688" fmla="*/ 80678 w 370394"/>
              <a:gd name="csY688" fmla="*/ 190790 h 400315"/>
              <a:gd name="csX689" fmla="*/ 79757 w 370394"/>
              <a:gd name="csY689" fmla="*/ 191422 h 400315"/>
              <a:gd name="csX690" fmla="*/ 79601 w 370394"/>
              <a:gd name="csY690" fmla="*/ 191389 h 400315"/>
              <a:gd name="csX691" fmla="*/ 79152 w 370394"/>
              <a:gd name="csY691" fmla="*/ 191351 h 400315"/>
              <a:gd name="csX692" fmla="*/ 78604 w 370394"/>
              <a:gd name="csY692" fmla="*/ 191248 h 400315"/>
              <a:gd name="csX693" fmla="*/ 78464 w 370394"/>
              <a:gd name="csY693" fmla="*/ 191143 h 400315"/>
              <a:gd name="csX694" fmla="*/ 78106 w 370394"/>
              <a:gd name="csY694" fmla="*/ 190974 h 400315"/>
              <a:gd name="csX695" fmla="*/ 78054 w 370394"/>
              <a:gd name="csY695" fmla="*/ 190812 h 400315"/>
              <a:gd name="csX696" fmla="*/ 78032 w 370394"/>
              <a:gd name="csY696" fmla="*/ 190400 h 400315"/>
              <a:gd name="csX697" fmla="*/ 78001 w 370394"/>
              <a:gd name="csY697" fmla="*/ 189703 h 400315"/>
              <a:gd name="csX698" fmla="*/ 77503 w 370394"/>
              <a:gd name="csY698" fmla="*/ 189582 h 400315"/>
              <a:gd name="csX699" fmla="*/ 76633 w 370394"/>
              <a:gd name="csY699" fmla="*/ 189277 h 400315"/>
              <a:gd name="csX700" fmla="*/ 76653 w 370394"/>
              <a:gd name="csY700" fmla="*/ 189238 h 400315"/>
              <a:gd name="csX701" fmla="*/ 76376 w 370394"/>
              <a:gd name="csY701" fmla="*/ 189111 h 400315"/>
              <a:gd name="csX702" fmla="*/ 76113 w 370394"/>
              <a:gd name="csY702" fmla="*/ 188990 h 400315"/>
              <a:gd name="csX703" fmla="*/ 75739 w 370394"/>
              <a:gd name="csY703" fmla="*/ 188736 h 400315"/>
              <a:gd name="csX704" fmla="*/ 75465 w 370394"/>
              <a:gd name="csY704" fmla="*/ 188648 h 400315"/>
              <a:gd name="csX705" fmla="*/ 74520 w 370394"/>
              <a:gd name="csY705" fmla="*/ 188525 h 400315"/>
              <a:gd name="csX706" fmla="*/ 73476 w 370394"/>
              <a:gd name="csY706" fmla="*/ 188440 h 400315"/>
              <a:gd name="csX707" fmla="*/ 72663 w 370394"/>
              <a:gd name="csY707" fmla="*/ 188293 h 400315"/>
              <a:gd name="csX708" fmla="*/ 71836 w 370394"/>
              <a:gd name="csY708" fmla="*/ 188227 h 400315"/>
              <a:gd name="csX709" fmla="*/ 71253 w 370394"/>
              <a:gd name="csY709" fmla="*/ 188153 h 400315"/>
              <a:gd name="csX710" fmla="*/ 70415 w 370394"/>
              <a:gd name="csY710" fmla="*/ 187962 h 400315"/>
              <a:gd name="csX711" fmla="*/ 70332 w 370394"/>
              <a:gd name="csY711" fmla="*/ 187914 h 400315"/>
              <a:gd name="csX712" fmla="*/ 70179 w 370394"/>
              <a:gd name="csY712" fmla="*/ 187826 h 400315"/>
              <a:gd name="csX713" fmla="*/ 69955 w 370394"/>
              <a:gd name="csY713" fmla="*/ 187714 h 400315"/>
              <a:gd name="csX714" fmla="*/ 69848 w 370394"/>
              <a:gd name="csY714" fmla="*/ 187708 h 400315"/>
              <a:gd name="csX715" fmla="*/ 69431 w 370394"/>
              <a:gd name="csY715" fmla="*/ 187385 h 400315"/>
              <a:gd name="csX716" fmla="*/ 69324 w 370394"/>
              <a:gd name="csY716" fmla="*/ 187333 h 400315"/>
              <a:gd name="csX717" fmla="*/ 68557 w 370394"/>
              <a:gd name="csY717" fmla="*/ 186953 h 400315"/>
              <a:gd name="csX718" fmla="*/ 67837 w 370394"/>
              <a:gd name="csY718" fmla="*/ 186725 h 400315"/>
              <a:gd name="csX719" fmla="*/ 67627 w 370394"/>
              <a:gd name="csY719" fmla="*/ 186633 h 400315"/>
              <a:gd name="csX720" fmla="*/ 67327 w 370394"/>
              <a:gd name="csY720" fmla="*/ 186414 h 400315"/>
              <a:gd name="csX721" fmla="*/ 67127 w 370394"/>
              <a:gd name="csY721" fmla="*/ 186228 h 400315"/>
              <a:gd name="csX722" fmla="*/ 67002 w 370394"/>
              <a:gd name="csY722" fmla="*/ 186114 h 400315"/>
              <a:gd name="csX723" fmla="*/ 66949 w 370394"/>
              <a:gd name="csY723" fmla="*/ 186061 h 400315"/>
              <a:gd name="csX724" fmla="*/ 66603 w 370394"/>
              <a:gd name="csY724" fmla="*/ 185583 h 400315"/>
              <a:gd name="csX725" fmla="*/ 66279 w 370394"/>
              <a:gd name="csY725" fmla="*/ 185353 h 400315"/>
              <a:gd name="csX726" fmla="*/ 66151 w 370394"/>
              <a:gd name="csY726" fmla="*/ 185263 h 400315"/>
              <a:gd name="csX727" fmla="*/ 65952 w 370394"/>
              <a:gd name="csY727" fmla="*/ 185217 h 400315"/>
              <a:gd name="csX728" fmla="*/ 65509 w 370394"/>
              <a:gd name="csY728" fmla="*/ 185581 h 400315"/>
              <a:gd name="csX729" fmla="*/ 65388 w 370394"/>
              <a:gd name="csY729" fmla="*/ 185485 h 400315"/>
              <a:gd name="csX730" fmla="*/ 65248 w 370394"/>
              <a:gd name="csY730" fmla="*/ 185371 h 400315"/>
              <a:gd name="csX731" fmla="*/ 65027 w 370394"/>
              <a:gd name="csY731" fmla="*/ 185088 h 400315"/>
              <a:gd name="csX732" fmla="*/ 64941 w 370394"/>
              <a:gd name="csY732" fmla="*/ 185141 h 400315"/>
              <a:gd name="csX733" fmla="*/ 64788 w 370394"/>
              <a:gd name="csY733" fmla="*/ 185217 h 400315"/>
              <a:gd name="csX734" fmla="*/ 63909 w 370394"/>
              <a:gd name="csY734" fmla="*/ 184886 h 400315"/>
              <a:gd name="csX735" fmla="*/ 63455 w 370394"/>
              <a:gd name="csY735" fmla="*/ 185070 h 400315"/>
              <a:gd name="csX736" fmla="*/ 63185 w 370394"/>
              <a:gd name="csY736" fmla="*/ 184983 h 400315"/>
              <a:gd name="csX737" fmla="*/ 63119 w 370394"/>
              <a:gd name="csY737" fmla="*/ 184915 h 400315"/>
              <a:gd name="csX738" fmla="*/ 63003 w 370394"/>
              <a:gd name="csY738" fmla="*/ 184788 h 400315"/>
              <a:gd name="csX739" fmla="*/ 62780 w 370394"/>
              <a:gd name="csY739" fmla="*/ 184551 h 400315"/>
              <a:gd name="csX740" fmla="*/ 62690 w 370394"/>
              <a:gd name="csY740" fmla="*/ 184461 h 400315"/>
              <a:gd name="csX741" fmla="*/ 62376 w 370394"/>
              <a:gd name="csY741" fmla="*/ 184290 h 400315"/>
              <a:gd name="csX742" fmla="*/ 62280 w 370394"/>
              <a:gd name="csY742" fmla="*/ 184117 h 400315"/>
              <a:gd name="csX743" fmla="*/ 62102 w 370394"/>
              <a:gd name="csY743" fmla="*/ 184194 h 400315"/>
              <a:gd name="csX744" fmla="*/ 61938 w 370394"/>
              <a:gd name="csY744" fmla="*/ 184038 h 400315"/>
              <a:gd name="csX745" fmla="*/ 61901 w 370394"/>
              <a:gd name="csY745" fmla="*/ 183924 h 400315"/>
              <a:gd name="csX746" fmla="*/ 61852 w 370394"/>
              <a:gd name="csY746" fmla="*/ 183784 h 400315"/>
              <a:gd name="csX747" fmla="*/ 61892 w 370394"/>
              <a:gd name="csY747" fmla="*/ 183209 h 400315"/>
              <a:gd name="csX748" fmla="*/ 61852 w 370394"/>
              <a:gd name="csY748" fmla="*/ 182483 h 400315"/>
              <a:gd name="csX749" fmla="*/ 61907 w 370394"/>
              <a:gd name="csY749" fmla="*/ 181777 h 400315"/>
              <a:gd name="csX750" fmla="*/ 61806 w 370394"/>
              <a:gd name="csY750" fmla="*/ 181455 h 400315"/>
              <a:gd name="csX751" fmla="*/ 61791 w 370394"/>
              <a:gd name="csY751" fmla="*/ 181416 h 400315"/>
              <a:gd name="csX752" fmla="*/ 61793 w 370394"/>
              <a:gd name="csY752" fmla="*/ 181214 h 400315"/>
              <a:gd name="csX753" fmla="*/ 61776 w 370394"/>
              <a:gd name="csY753" fmla="*/ 180979 h 400315"/>
              <a:gd name="csX754" fmla="*/ 61824 w 370394"/>
              <a:gd name="csY754" fmla="*/ 180697 h 400315"/>
              <a:gd name="csX755" fmla="*/ 61896 w 370394"/>
              <a:gd name="csY755" fmla="*/ 180493 h 400315"/>
              <a:gd name="csX756" fmla="*/ 62074 w 370394"/>
              <a:gd name="csY756" fmla="*/ 180273 h 400315"/>
              <a:gd name="csX757" fmla="*/ 62190 w 370394"/>
              <a:gd name="csY757" fmla="*/ 180166 h 400315"/>
              <a:gd name="csX758" fmla="*/ 62271 w 370394"/>
              <a:gd name="csY758" fmla="*/ 180100 h 400315"/>
              <a:gd name="csX759" fmla="*/ 62319 w 370394"/>
              <a:gd name="csY759" fmla="*/ 180006 h 400315"/>
              <a:gd name="csX760" fmla="*/ 62411 w 370394"/>
              <a:gd name="csY760" fmla="*/ 179883 h 400315"/>
              <a:gd name="csX761" fmla="*/ 62449 w 370394"/>
              <a:gd name="csY761" fmla="*/ 179804 h 400315"/>
              <a:gd name="csX762" fmla="*/ 62446 w 370394"/>
              <a:gd name="csY762" fmla="*/ 179664 h 400315"/>
              <a:gd name="csX763" fmla="*/ 62311 w 370394"/>
              <a:gd name="csY763" fmla="*/ 179651 h 400315"/>
              <a:gd name="csX764" fmla="*/ 62197 w 370394"/>
              <a:gd name="csY764" fmla="*/ 179353 h 400315"/>
              <a:gd name="csX765" fmla="*/ 62080 w 370394"/>
              <a:gd name="csY765" fmla="*/ 179331 h 400315"/>
              <a:gd name="csX766" fmla="*/ 61642 w 370394"/>
              <a:gd name="csY766" fmla="*/ 179473 h 400315"/>
              <a:gd name="csX767" fmla="*/ 61580 w 370394"/>
              <a:gd name="csY767" fmla="*/ 179495 h 400315"/>
              <a:gd name="csX768" fmla="*/ 61541 w 370394"/>
              <a:gd name="csY768" fmla="*/ 179570 h 400315"/>
              <a:gd name="csX769" fmla="*/ 61407 w 370394"/>
              <a:gd name="csY769" fmla="*/ 179717 h 400315"/>
              <a:gd name="csX770" fmla="*/ 61357 w 370394"/>
              <a:gd name="csY770" fmla="*/ 179769 h 400315"/>
              <a:gd name="csX771" fmla="*/ 60815 w 370394"/>
              <a:gd name="csY771" fmla="*/ 179855 h 400315"/>
              <a:gd name="csX772" fmla="*/ 60657 w 370394"/>
              <a:gd name="csY772" fmla="*/ 179833 h 400315"/>
              <a:gd name="csX773" fmla="*/ 60359 w 370394"/>
              <a:gd name="csY773" fmla="*/ 179719 h 400315"/>
              <a:gd name="csX774" fmla="*/ 60138 w 370394"/>
              <a:gd name="csY774" fmla="*/ 179550 h 400315"/>
              <a:gd name="csX775" fmla="*/ 59934 w 370394"/>
              <a:gd name="csY775" fmla="*/ 179719 h 400315"/>
              <a:gd name="csX776" fmla="*/ 59914 w 370394"/>
              <a:gd name="csY776" fmla="*/ 180554 h 400315"/>
              <a:gd name="csX777" fmla="*/ 59798 w 370394"/>
              <a:gd name="csY777" fmla="*/ 180723 h 400315"/>
              <a:gd name="csX778" fmla="*/ 59603 w 370394"/>
              <a:gd name="csY778" fmla="*/ 180879 h 400315"/>
              <a:gd name="csX779" fmla="*/ 59294 w 370394"/>
              <a:gd name="csY779" fmla="*/ 181378 h 400315"/>
              <a:gd name="csX780" fmla="*/ 59075 w 370394"/>
              <a:gd name="csY780" fmla="*/ 181289 h 400315"/>
              <a:gd name="csX781" fmla="*/ 59028 w 370394"/>
              <a:gd name="csY781" fmla="*/ 181071 h 400315"/>
              <a:gd name="csX782" fmla="*/ 58923 w 370394"/>
              <a:gd name="csY782" fmla="*/ 180953 h 400315"/>
              <a:gd name="csX783" fmla="*/ 58893 w 370394"/>
              <a:gd name="csY783" fmla="*/ 180918 h 400315"/>
              <a:gd name="csX784" fmla="*/ 58588 w 370394"/>
              <a:gd name="csY784" fmla="*/ 180859 h 400315"/>
              <a:gd name="csX785" fmla="*/ 58478 w 370394"/>
              <a:gd name="csY785" fmla="*/ 180797 h 400315"/>
              <a:gd name="csX786" fmla="*/ 58535 w 370394"/>
              <a:gd name="csY786" fmla="*/ 180637 h 400315"/>
              <a:gd name="csX787" fmla="*/ 57871 w 370394"/>
              <a:gd name="csY787" fmla="*/ 180313 h 400315"/>
              <a:gd name="csX788" fmla="*/ 57866 w 370394"/>
              <a:gd name="csY788" fmla="*/ 180324 h 400315"/>
              <a:gd name="csX789" fmla="*/ 57781 w 370394"/>
              <a:gd name="csY789" fmla="*/ 180249 h 400315"/>
              <a:gd name="csX790" fmla="*/ 57279 w 370394"/>
              <a:gd name="csY790" fmla="*/ 179888 h 400315"/>
              <a:gd name="csX791" fmla="*/ 57128 w 370394"/>
              <a:gd name="csY791" fmla="*/ 179841 h 400315"/>
              <a:gd name="csX792" fmla="*/ 57007 w 370394"/>
              <a:gd name="csY792" fmla="*/ 179782 h 400315"/>
              <a:gd name="csX793" fmla="*/ 56464 w 370394"/>
              <a:gd name="csY793" fmla="*/ 179381 h 400315"/>
              <a:gd name="csX794" fmla="*/ 56442 w 370394"/>
              <a:gd name="csY794" fmla="*/ 179366 h 400315"/>
              <a:gd name="csX795" fmla="*/ 56380 w 370394"/>
              <a:gd name="csY795" fmla="*/ 179320 h 400315"/>
              <a:gd name="csX796" fmla="*/ 56034 w 370394"/>
              <a:gd name="csY796" fmla="*/ 179120 h 400315"/>
              <a:gd name="csX797" fmla="*/ 55999 w 370394"/>
              <a:gd name="csY797" fmla="*/ 179101 h 400315"/>
              <a:gd name="csX798" fmla="*/ 55670 w 370394"/>
              <a:gd name="csY798" fmla="*/ 178855 h 400315"/>
              <a:gd name="csX799" fmla="*/ 55543 w 370394"/>
              <a:gd name="csY799" fmla="*/ 178667 h 400315"/>
              <a:gd name="csX800" fmla="*/ 55422 w 370394"/>
              <a:gd name="csY800" fmla="*/ 178489 h 400315"/>
              <a:gd name="csX801" fmla="*/ 54964 w 370394"/>
              <a:gd name="csY801" fmla="*/ 177956 h 400315"/>
              <a:gd name="csX802" fmla="*/ 54791 w 370394"/>
              <a:gd name="csY802" fmla="*/ 177487 h 400315"/>
              <a:gd name="csX803" fmla="*/ 54701 w 370394"/>
              <a:gd name="csY803" fmla="*/ 177487 h 400315"/>
              <a:gd name="csX804" fmla="*/ 54712 w 370394"/>
              <a:gd name="csY804" fmla="*/ 177323 h 400315"/>
              <a:gd name="csX805" fmla="*/ 54789 w 370394"/>
              <a:gd name="csY805" fmla="*/ 177248 h 400315"/>
              <a:gd name="csX806" fmla="*/ 54677 w 370394"/>
              <a:gd name="csY806" fmla="*/ 177237 h 400315"/>
              <a:gd name="csX807" fmla="*/ 54585 w 370394"/>
              <a:gd name="csY807" fmla="*/ 177239 h 400315"/>
              <a:gd name="csX808" fmla="*/ 54352 w 370394"/>
              <a:gd name="csY808" fmla="*/ 177189 h 400315"/>
              <a:gd name="csX809" fmla="*/ 54118 w 370394"/>
              <a:gd name="csY809" fmla="*/ 177174 h 400315"/>
              <a:gd name="csX810" fmla="*/ 54223 w 370394"/>
              <a:gd name="csY810" fmla="*/ 177310 h 400315"/>
              <a:gd name="csX811" fmla="*/ 54179 w 370394"/>
              <a:gd name="csY811" fmla="*/ 177709 h 400315"/>
              <a:gd name="csX812" fmla="*/ 54372 w 370394"/>
              <a:gd name="csY812" fmla="*/ 177731 h 400315"/>
              <a:gd name="csX813" fmla="*/ 54587 w 370394"/>
              <a:gd name="csY813" fmla="*/ 177748 h 400315"/>
              <a:gd name="csX814" fmla="*/ 54539 w 370394"/>
              <a:gd name="csY814" fmla="*/ 178103 h 400315"/>
              <a:gd name="csX815" fmla="*/ 54429 w 370394"/>
              <a:gd name="csY815" fmla="*/ 178160 h 400315"/>
              <a:gd name="csX816" fmla="*/ 54433 w 370394"/>
              <a:gd name="csY816" fmla="*/ 178187 h 400315"/>
              <a:gd name="csX817" fmla="*/ 54317 w 370394"/>
              <a:gd name="csY817" fmla="*/ 178603 h 400315"/>
              <a:gd name="csX818" fmla="*/ 54344 w 370394"/>
              <a:gd name="csY818" fmla="*/ 178667 h 400315"/>
              <a:gd name="csX819" fmla="*/ 54363 w 370394"/>
              <a:gd name="csY819" fmla="*/ 178754 h 400315"/>
              <a:gd name="csX820" fmla="*/ 54355 w 370394"/>
              <a:gd name="csY820" fmla="*/ 178956 h 400315"/>
              <a:gd name="csX821" fmla="*/ 54352 w 370394"/>
              <a:gd name="csY821" fmla="*/ 179013 h 400315"/>
              <a:gd name="csX822" fmla="*/ 54433 w 370394"/>
              <a:gd name="csY822" fmla="*/ 179237 h 400315"/>
              <a:gd name="csX823" fmla="*/ 54192 w 370394"/>
              <a:gd name="csY823" fmla="*/ 179326 h 400315"/>
              <a:gd name="csX824" fmla="*/ 54126 w 370394"/>
              <a:gd name="csY824" fmla="*/ 179350 h 400315"/>
              <a:gd name="csX825" fmla="*/ 54385 w 370394"/>
              <a:gd name="csY825" fmla="*/ 179502 h 400315"/>
              <a:gd name="csX826" fmla="*/ 54420 w 370394"/>
              <a:gd name="csY826" fmla="*/ 179576 h 400315"/>
              <a:gd name="csX827" fmla="*/ 54451 w 370394"/>
              <a:gd name="csY827" fmla="*/ 179638 h 400315"/>
              <a:gd name="csX828" fmla="*/ 54469 w 370394"/>
              <a:gd name="csY828" fmla="*/ 179677 h 400315"/>
              <a:gd name="csX829" fmla="*/ 54493 w 370394"/>
              <a:gd name="csY829" fmla="*/ 179916 h 400315"/>
              <a:gd name="csX830" fmla="*/ 54462 w 370394"/>
              <a:gd name="csY830" fmla="*/ 180039 h 400315"/>
              <a:gd name="csX831" fmla="*/ 54431 w 370394"/>
              <a:gd name="csY831" fmla="*/ 180164 h 400315"/>
              <a:gd name="csX832" fmla="*/ 54398 w 370394"/>
              <a:gd name="csY832" fmla="*/ 180298 h 400315"/>
              <a:gd name="csX833" fmla="*/ 54346 w 370394"/>
              <a:gd name="csY833" fmla="*/ 180490 h 400315"/>
              <a:gd name="csX834" fmla="*/ 54234 w 370394"/>
              <a:gd name="csY834" fmla="*/ 180843 h 400315"/>
              <a:gd name="csX835" fmla="*/ 54273 w 370394"/>
              <a:gd name="csY835" fmla="*/ 181144 h 400315"/>
              <a:gd name="csX836" fmla="*/ 54322 w 370394"/>
              <a:gd name="csY836" fmla="*/ 181343 h 400315"/>
              <a:gd name="csX837" fmla="*/ 54352 w 370394"/>
              <a:gd name="csY837" fmla="*/ 181407 h 400315"/>
              <a:gd name="csX838" fmla="*/ 54370 w 370394"/>
              <a:gd name="csY838" fmla="*/ 181791 h 400315"/>
              <a:gd name="csX839" fmla="*/ 54175 w 370394"/>
              <a:gd name="csY839" fmla="*/ 182255 h 400315"/>
              <a:gd name="csX840" fmla="*/ 54008 w 370394"/>
              <a:gd name="csY840" fmla="*/ 182657 h 400315"/>
              <a:gd name="csX841" fmla="*/ 53863 w 370394"/>
              <a:gd name="csY841" fmla="*/ 183014 h 400315"/>
              <a:gd name="csX842" fmla="*/ 53605 w 370394"/>
              <a:gd name="csY842" fmla="*/ 183253 h 400315"/>
              <a:gd name="csX843" fmla="*/ 53513 w 370394"/>
              <a:gd name="csY843" fmla="*/ 183395 h 400315"/>
              <a:gd name="csX844" fmla="*/ 53403 w 370394"/>
              <a:gd name="csY844" fmla="*/ 183709 h 400315"/>
              <a:gd name="csX845" fmla="*/ 53377 w 370394"/>
              <a:gd name="csY845" fmla="*/ 183753 h 400315"/>
              <a:gd name="csX846" fmla="*/ 53517 w 370394"/>
              <a:gd name="csY846" fmla="*/ 183845 h 400315"/>
              <a:gd name="csX847" fmla="*/ 53528 w 370394"/>
              <a:gd name="csY847" fmla="*/ 183979 h 400315"/>
              <a:gd name="csX848" fmla="*/ 53532 w 370394"/>
              <a:gd name="csY848" fmla="*/ 184027 h 400315"/>
              <a:gd name="csX849" fmla="*/ 53545 w 370394"/>
              <a:gd name="csY849" fmla="*/ 184084 h 400315"/>
              <a:gd name="csX850" fmla="*/ 53543 w 370394"/>
              <a:gd name="csY850" fmla="*/ 184165 h 400315"/>
              <a:gd name="csX851" fmla="*/ 53475 w 370394"/>
              <a:gd name="csY851" fmla="*/ 184290 h 400315"/>
              <a:gd name="csX852" fmla="*/ 53379 w 370394"/>
              <a:gd name="csY852" fmla="*/ 184406 h 400315"/>
              <a:gd name="csX853" fmla="*/ 53282 w 370394"/>
              <a:gd name="csY853" fmla="*/ 184551 h 400315"/>
              <a:gd name="csX854" fmla="*/ 53057 w 370394"/>
              <a:gd name="csY854" fmla="*/ 184766 h 400315"/>
              <a:gd name="csX855" fmla="*/ 53006 w 370394"/>
              <a:gd name="csY855" fmla="*/ 184713 h 400315"/>
              <a:gd name="csX856" fmla="*/ 52752 w 370394"/>
              <a:gd name="csY856" fmla="*/ 185213 h 400315"/>
              <a:gd name="csX857" fmla="*/ 52473 w 370394"/>
              <a:gd name="csY857" fmla="*/ 185507 h 400315"/>
              <a:gd name="csX858" fmla="*/ 52443 w 370394"/>
              <a:gd name="csY858" fmla="*/ 185461 h 400315"/>
              <a:gd name="csX859" fmla="*/ 52011 w 370394"/>
              <a:gd name="csY859" fmla="*/ 185653 h 400315"/>
              <a:gd name="csX860" fmla="*/ 51932 w 370394"/>
              <a:gd name="csY860" fmla="*/ 185700 h 400315"/>
              <a:gd name="csX861" fmla="*/ 51822 w 370394"/>
              <a:gd name="csY861" fmla="*/ 185897 h 400315"/>
              <a:gd name="csX862" fmla="*/ 51745 w 370394"/>
              <a:gd name="csY862" fmla="*/ 185873 h 400315"/>
              <a:gd name="csX863" fmla="*/ 51656 w 370394"/>
              <a:gd name="csY863" fmla="*/ 185960 h 400315"/>
              <a:gd name="csX864" fmla="*/ 51627 w 370394"/>
              <a:gd name="csY864" fmla="*/ 185989 h 400315"/>
              <a:gd name="csX865" fmla="*/ 51553 w 370394"/>
              <a:gd name="csY865" fmla="*/ 186120 h 400315"/>
              <a:gd name="csX866" fmla="*/ 51542 w 370394"/>
              <a:gd name="csY866" fmla="*/ 186162 h 400315"/>
              <a:gd name="csX867" fmla="*/ 51489 w 370394"/>
              <a:gd name="csY867" fmla="*/ 186353 h 400315"/>
              <a:gd name="csX868" fmla="*/ 51081 w 370394"/>
              <a:gd name="csY868" fmla="*/ 185998 h 400315"/>
              <a:gd name="csX869" fmla="*/ 51118 w 370394"/>
              <a:gd name="csY869" fmla="*/ 185967 h 400315"/>
              <a:gd name="csX870" fmla="*/ 51020 w 370394"/>
              <a:gd name="csY870" fmla="*/ 185844 h 400315"/>
              <a:gd name="csX871" fmla="*/ 50827 w 370394"/>
              <a:gd name="csY871" fmla="*/ 185605 h 400315"/>
              <a:gd name="csX872" fmla="*/ 50557 w 370394"/>
              <a:gd name="csY872" fmla="*/ 185344 h 400315"/>
              <a:gd name="csX873" fmla="*/ 50518 w 370394"/>
              <a:gd name="csY873" fmla="*/ 185312 h 400315"/>
              <a:gd name="csX874" fmla="*/ 50443 w 370394"/>
              <a:gd name="csY874" fmla="*/ 185059 h 400315"/>
              <a:gd name="csX875" fmla="*/ 50540 w 370394"/>
              <a:gd name="csY875" fmla="*/ 184728 h 400315"/>
              <a:gd name="csX876" fmla="*/ 50314 w 370394"/>
              <a:gd name="csY876" fmla="*/ 184671 h 400315"/>
              <a:gd name="csX877" fmla="*/ 49867 w 370394"/>
              <a:gd name="csY877" fmla="*/ 184562 h 400315"/>
              <a:gd name="csX878" fmla="*/ 49759 w 370394"/>
              <a:gd name="csY878" fmla="*/ 184777 h 400315"/>
              <a:gd name="csX879" fmla="*/ 49709 w 370394"/>
              <a:gd name="csY879" fmla="*/ 185108 h 400315"/>
              <a:gd name="csX880" fmla="*/ 49569 w 370394"/>
              <a:gd name="csY880" fmla="*/ 185239 h 400315"/>
              <a:gd name="csX881" fmla="*/ 49490 w 370394"/>
              <a:gd name="csY881" fmla="*/ 185314 h 400315"/>
              <a:gd name="csX882" fmla="*/ 49238 w 370394"/>
              <a:gd name="csY882" fmla="*/ 185454 h 400315"/>
              <a:gd name="csX883" fmla="*/ 48869 w 370394"/>
              <a:gd name="csY883" fmla="*/ 185377 h 400315"/>
              <a:gd name="csX884" fmla="*/ 48703 w 370394"/>
              <a:gd name="csY884" fmla="*/ 185463 h 400315"/>
              <a:gd name="csX885" fmla="*/ 48442 w 370394"/>
              <a:gd name="csY885" fmla="*/ 185493 h 400315"/>
              <a:gd name="csX886" fmla="*/ 48299 w 370394"/>
              <a:gd name="csY886" fmla="*/ 185452 h 400315"/>
              <a:gd name="csX887" fmla="*/ 48041 w 370394"/>
              <a:gd name="csY887" fmla="*/ 185469 h 400315"/>
              <a:gd name="csX888" fmla="*/ 47797 w 370394"/>
              <a:gd name="csY888" fmla="*/ 185412 h 400315"/>
              <a:gd name="csX889" fmla="*/ 47442 w 370394"/>
              <a:gd name="csY889" fmla="*/ 185353 h 400315"/>
              <a:gd name="csX890" fmla="*/ 46784 w 370394"/>
              <a:gd name="csY890" fmla="*/ 185489 h 400315"/>
              <a:gd name="csX891" fmla="*/ 46232 w 370394"/>
              <a:gd name="csY891" fmla="*/ 185930 h 400315"/>
              <a:gd name="csX892" fmla="*/ 45931 w 370394"/>
              <a:gd name="csY892" fmla="*/ 186272 h 400315"/>
              <a:gd name="csX893" fmla="*/ 45657 w 370394"/>
              <a:gd name="csY893" fmla="*/ 186644 h 400315"/>
              <a:gd name="csX894" fmla="*/ 45486 w 370394"/>
              <a:gd name="csY894" fmla="*/ 186561 h 400315"/>
              <a:gd name="csX895" fmla="*/ 43542 w 370394"/>
              <a:gd name="csY895" fmla="*/ 185342 h 400315"/>
              <a:gd name="csX896" fmla="*/ 42972 w 370394"/>
              <a:gd name="csY896" fmla="*/ 185105 h 400315"/>
              <a:gd name="csX897" fmla="*/ 41939 w 370394"/>
              <a:gd name="csY897" fmla="*/ 185038 h 400315"/>
              <a:gd name="csX898" fmla="*/ 41817 w 370394"/>
              <a:gd name="csY898" fmla="*/ 185073 h 400315"/>
              <a:gd name="csX899" fmla="*/ 41670 w 370394"/>
              <a:gd name="csY899" fmla="*/ 184180 h 400315"/>
              <a:gd name="csX900" fmla="*/ 42501 w 370394"/>
              <a:gd name="csY900" fmla="*/ 183707 h 400315"/>
              <a:gd name="csX901" fmla="*/ 42702 w 370394"/>
              <a:gd name="csY901" fmla="*/ 183683 h 400315"/>
              <a:gd name="csX902" fmla="*/ 43211 w 370394"/>
              <a:gd name="csY902" fmla="*/ 183545 h 400315"/>
              <a:gd name="csX903" fmla="*/ 43603 w 370394"/>
              <a:gd name="csY903" fmla="*/ 183523 h 400315"/>
              <a:gd name="csX904" fmla="*/ 43476 w 370394"/>
              <a:gd name="csY904" fmla="*/ 183200 h 400315"/>
              <a:gd name="csX905" fmla="*/ 43402 w 370394"/>
              <a:gd name="csY905" fmla="*/ 183080 h 400315"/>
              <a:gd name="csX906" fmla="*/ 42926 w 370394"/>
              <a:gd name="csY906" fmla="*/ 182738 h 400315"/>
              <a:gd name="csX907" fmla="*/ 42751 w 370394"/>
              <a:gd name="csY907" fmla="*/ 182554 h 400315"/>
              <a:gd name="csX908" fmla="*/ 42751 w 370394"/>
              <a:gd name="csY908" fmla="*/ 182328 h 400315"/>
              <a:gd name="csX909" fmla="*/ 42667 w 370394"/>
              <a:gd name="csY909" fmla="*/ 182067 h 400315"/>
              <a:gd name="csX910" fmla="*/ 42459 w 370394"/>
              <a:gd name="csY910" fmla="*/ 181650 h 400315"/>
              <a:gd name="csX911" fmla="*/ 42200 w 370394"/>
              <a:gd name="csY911" fmla="*/ 181267 h 400315"/>
              <a:gd name="csX912" fmla="*/ 41999 w 370394"/>
              <a:gd name="csY912" fmla="*/ 181236 h 400315"/>
              <a:gd name="csX913" fmla="*/ 41878 w 370394"/>
              <a:gd name="csY913" fmla="*/ 181324 h 400315"/>
              <a:gd name="csX914" fmla="*/ 41626 w 370394"/>
              <a:gd name="csY914" fmla="*/ 181166 h 400315"/>
              <a:gd name="csX915" fmla="*/ 41422 w 370394"/>
              <a:gd name="csY915" fmla="*/ 181155 h 400315"/>
              <a:gd name="csX916" fmla="*/ 41091 w 370394"/>
              <a:gd name="csY916" fmla="*/ 181074 h 400315"/>
              <a:gd name="csX917" fmla="*/ 41065 w 370394"/>
              <a:gd name="csY917" fmla="*/ 181109 h 400315"/>
              <a:gd name="csX918" fmla="*/ 40753 w 370394"/>
              <a:gd name="csY918" fmla="*/ 180756 h 400315"/>
              <a:gd name="csX919" fmla="*/ 41117 w 370394"/>
              <a:gd name="csY919" fmla="*/ 180523 h 400315"/>
              <a:gd name="csX920" fmla="*/ 41323 w 370394"/>
              <a:gd name="csY920" fmla="*/ 180258 h 400315"/>
              <a:gd name="csX921" fmla="*/ 41536 w 370394"/>
              <a:gd name="csY921" fmla="*/ 179798 h 400315"/>
              <a:gd name="csX922" fmla="*/ 41762 w 370394"/>
              <a:gd name="csY922" fmla="*/ 179578 h 400315"/>
              <a:gd name="csX923" fmla="*/ 41999 w 370394"/>
              <a:gd name="csY923" fmla="*/ 179278 h 400315"/>
              <a:gd name="csX924" fmla="*/ 42005 w 370394"/>
              <a:gd name="csY924" fmla="*/ 179107 h 400315"/>
              <a:gd name="csX925" fmla="*/ 41931 w 370394"/>
              <a:gd name="csY925" fmla="*/ 178789 h 400315"/>
              <a:gd name="csX926" fmla="*/ 41753 w 370394"/>
              <a:gd name="csY926" fmla="*/ 178213 h 400315"/>
              <a:gd name="csX927" fmla="*/ 41700 w 370394"/>
              <a:gd name="csY927" fmla="*/ 177820 h 400315"/>
              <a:gd name="csX928" fmla="*/ 41472 w 370394"/>
              <a:gd name="csY928" fmla="*/ 177450 h 400315"/>
              <a:gd name="csX929" fmla="*/ 41369 w 370394"/>
              <a:gd name="csY929" fmla="*/ 177097 h 400315"/>
              <a:gd name="csX930" fmla="*/ 41547 w 370394"/>
              <a:gd name="csY930" fmla="*/ 176533 h 400315"/>
              <a:gd name="csX931" fmla="*/ 41779 w 370394"/>
              <a:gd name="csY931" fmla="*/ 176016 h 400315"/>
              <a:gd name="csX932" fmla="*/ 42005 w 370394"/>
              <a:gd name="csY932" fmla="*/ 175417 h 400315"/>
              <a:gd name="csX933" fmla="*/ 42854 w 370394"/>
              <a:gd name="csY933" fmla="*/ 174093 h 400315"/>
              <a:gd name="csX934" fmla="*/ 42989 w 370394"/>
              <a:gd name="csY934" fmla="*/ 173631 h 400315"/>
              <a:gd name="csX935" fmla="*/ 42178 w 370394"/>
              <a:gd name="csY935" fmla="*/ 174102 h 400315"/>
              <a:gd name="csX936" fmla="*/ 40981 w 370394"/>
              <a:gd name="csY936" fmla="*/ 173714 h 400315"/>
              <a:gd name="csX937" fmla="*/ 37629 w 370394"/>
              <a:gd name="csY937" fmla="*/ 172820 h 400315"/>
              <a:gd name="csX938" fmla="*/ 37504 w 370394"/>
              <a:gd name="csY938" fmla="*/ 172789 h 400315"/>
              <a:gd name="csX939" fmla="*/ 37342 w 370394"/>
              <a:gd name="csY939" fmla="*/ 172852 h 400315"/>
              <a:gd name="csX940" fmla="*/ 37009 w 370394"/>
              <a:gd name="csY940" fmla="*/ 172920 h 400315"/>
              <a:gd name="csX941" fmla="*/ 36897 w 370394"/>
              <a:gd name="csY941" fmla="*/ 172986 h 400315"/>
              <a:gd name="csX942" fmla="*/ 36542 w 370394"/>
              <a:gd name="csY942" fmla="*/ 173350 h 400315"/>
              <a:gd name="csX943" fmla="*/ 36469 w 370394"/>
              <a:gd name="csY943" fmla="*/ 173422 h 400315"/>
              <a:gd name="csX944" fmla="*/ 36465 w 370394"/>
              <a:gd name="csY944" fmla="*/ 173365 h 400315"/>
              <a:gd name="csX945" fmla="*/ 36452 w 370394"/>
              <a:gd name="csY945" fmla="*/ 173262 h 400315"/>
              <a:gd name="csX946" fmla="*/ 36320 w 370394"/>
              <a:gd name="csY946" fmla="*/ 172199 h 400315"/>
              <a:gd name="csX947" fmla="*/ 34659 w 370394"/>
              <a:gd name="csY947" fmla="*/ 170380 h 400315"/>
              <a:gd name="csX948" fmla="*/ 34597 w 370394"/>
              <a:gd name="csY948" fmla="*/ 170364 h 400315"/>
              <a:gd name="csX949" fmla="*/ 32484 w 370394"/>
              <a:gd name="csY949" fmla="*/ 169915 h 400315"/>
              <a:gd name="csX950" fmla="*/ 32442 w 370394"/>
              <a:gd name="csY950" fmla="*/ 169875 h 400315"/>
              <a:gd name="csX951" fmla="*/ 31633 w 370394"/>
              <a:gd name="csY951" fmla="*/ 169163 h 400315"/>
              <a:gd name="csX952" fmla="*/ 30940 w 370394"/>
              <a:gd name="csY952" fmla="*/ 168792 h 400315"/>
              <a:gd name="csX953" fmla="*/ 30874 w 370394"/>
              <a:gd name="csY953" fmla="*/ 168755 h 400315"/>
              <a:gd name="csX954" fmla="*/ 30280 w 370394"/>
              <a:gd name="csY954" fmla="*/ 168411 h 400315"/>
              <a:gd name="csX955" fmla="*/ 29496 w 370394"/>
              <a:gd name="csY955" fmla="*/ 167472 h 400315"/>
              <a:gd name="csX956" fmla="*/ 28617 w 370394"/>
              <a:gd name="csY956" fmla="*/ 167350 h 400315"/>
              <a:gd name="csX957" fmla="*/ 28334 w 370394"/>
              <a:gd name="csY957" fmla="*/ 167084 h 400315"/>
              <a:gd name="csX958" fmla="*/ 28009 w 370394"/>
              <a:gd name="csY958" fmla="*/ 166940 h 400315"/>
              <a:gd name="csX959" fmla="*/ 27856 w 370394"/>
              <a:gd name="csY959" fmla="*/ 166872 h 400315"/>
              <a:gd name="csX960" fmla="*/ 26751 w 370394"/>
              <a:gd name="csY960" fmla="*/ 166383 h 400315"/>
              <a:gd name="csX961" fmla="*/ 26352 w 370394"/>
              <a:gd name="csY961" fmla="*/ 166161 h 400315"/>
              <a:gd name="csX962" fmla="*/ 26343 w 370394"/>
              <a:gd name="csY962" fmla="*/ 166089 h 400315"/>
              <a:gd name="csX963" fmla="*/ 26343 w 370394"/>
              <a:gd name="csY963" fmla="*/ 166036 h 400315"/>
              <a:gd name="csX964" fmla="*/ 26273 w 370394"/>
              <a:gd name="csY964" fmla="*/ 165554 h 400315"/>
              <a:gd name="csX965" fmla="*/ 26146 w 370394"/>
              <a:gd name="csY965" fmla="*/ 165035 h 400315"/>
              <a:gd name="csX966" fmla="*/ 26095 w 370394"/>
              <a:gd name="csY966" fmla="*/ 164851 h 400315"/>
              <a:gd name="csX967" fmla="*/ 26310 w 370394"/>
              <a:gd name="csY967" fmla="*/ 164425 h 400315"/>
              <a:gd name="csX968" fmla="*/ 26417 w 370394"/>
              <a:gd name="csY968" fmla="*/ 164013 h 400315"/>
              <a:gd name="csX969" fmla="*/ 26637 w 370394"/>
              <a:gd name="csY969" fmla="*/ 163689 h 400315"/>
              <a:gd name="csX970" fmla="*/ 26909 w 370394"/>
              <a:gd name="csY970" fmla="*/ 163513 h 400315"/>
              <a:gd name="csX971" fmla="*/ 27308 w 370394"/>
              <a:gd name="csY971" fmla="*/ 163322 h 400315"/>
              <a:gd name="csX972" fmla="*/ 27468 w 370394"/>
              <a:gd name="csY972" fmla="*/ 163149 h 400315"/>
              <a:gd name="csX973" fmla="*/ 27509 w 370394"/>
              <a:gd name="csY973" fmla="*/ 163123 h 400315"/>
              <a:gd name="csX974" fmla="*/ 27590 w 370394"/>
              <a:gd name="csY974" fmla="*/ 163110 h 400315"/>
              <a:gd name="csX975" fmla="*/ 27924 w 370394"/>
              <a:gd name="csY975" fmla="*/ 163062 h 400315"/>
              <a:gd name="csX976" fmla="*/ 27943 w 370394"/>
              <a:gd name="csY976" fmla="*/ 163151 h 400315"/>
              <a:gd name="csX977" fmla="*/ 28084 w 370394"/>
              <a:gd name="csY977" fmla="*/ 163515 h 400315"/>
              <a:gd name="csX978" fmla="*/ 28472 w 370394"/>
              <a:gd name="csY978" fmla="*/ 163344 h 400315"/>
              <a:gd name="csX979" fmla="*/ 28741 w 370394"/>
              <a:gd name="csY979" fmla="*/ 163145 h 400315"/>
              <a:gd name="csX980" fmla="*/ 28961 w 370394"/>
              <a:gd name="csY980" fmla="*/ 162945 h 400315"/>
              <a:gd name="csX981" fmla="*/ 29325 w 370394"/>
              <a:gd name="csY981" fmla="*/ 162652 h 400315"/>
              <a:gd name="csX982" fmla="*/ 29270 w 370394"/>
              <a:gd name="csY982" fmla="*/ 162546 h 400315"/>
              <a:gd name="csX983" fmla="*/ 29862 w 370394"/>
              <a:gd name="csY983" fmla="*/ 162090 h 400315"/>
              <a:gd name="csX984" fmla="*/ 30425 w 370394"/>
              <a:gd name="csY984" fmla="*/ 161689 h 400315"/>
              <a:gd name="csX985" fmla="*/ 30502 w 370394"/>
              <a:gd name="csY985" fmla="*/ 161586 h 400315"/>
              <a:gd name="csX986" fmla="*/ 30714 w 370394"/>
              <a:gd name="csY986" fmla="*/ 161308 h 400315"/>
              <a:gd name="csX987" fmla="*/ 31109 w 370394"/>
              <a:gd name="csY987" fmla="*/ 161012 h 400315"/>
              <a:gd name="csX988" fmla="*/ 31120 w 370394"/>
              <a:gd name="csY988" fmla="*/ 160922 h 400315"/>
              <a:gd name="csX989" fmla="*/ 31170 w 370394"/>
              <a:gd name="csY989" fmla="*/ 160801 h 400315"/>
              <a:gd name="csX990" fmla="*/ 31298 w 370394"/>
              <a:gd name="csY990" fmla="*/ 160661 h 400315"/>
              <a:gd name="csX991" fmla="*/ 31576 w 370394"/>
              <a:gd name="csY991" fmla="*/ 160483 h 400315"/>
              <a:gd name="csX992" fmla="*/ 31784 w 370394"/>
              <a:gd name="csY992" fmla="*/ 160349 h 400315"/>
              <a:gd name="csX993" fmla="*/ 32670 w 370394"/>
              <a:gd name="csY993" fmla="*/ 159538 h 400315"/>
              <a:gd name="csX994" fmla="*/ 32839 w 370394"/>
              <a:gd name="csY994" fmla="*/ 159413 h 400315"/>
              <a:gd name="csX995" fmla="*/ 32889 w 370394"/>
              <a:gd name="csY995" fmla="*/ 159190 h 400315"/>
              <a:gd name="csX996" fmla="*/ 33126 w 370394"/>
              <a:gd name="csY996" fmla="*/ 158999 h 400315"/>
              <a:gd name="csX997" fmla="*/ 33372 w 370394"/>
              <a:gd name="csY997" fmla="*/ 158846 h 400315"/>
              <a:gd name="csX998" fmla="*/ 33442 w 370394"/>
              <a:gd name="csY998" fmla="*/ 158802 h 400315"/>
              <a:gd name="csX999" fmla="*/ 33617 w 370394"/>
              <a:gd name="csY999" fmla="*/ 158960 h 400315"/>
              <a:gd name="csX1000" fmla="*/ 33709 w 370394"/>
              <a:gd name="csY1000" fmla="*/ 158905 h 400315"/>
              <a:gd name="csX1001" fmla="*/ 33959 w 370394"/>
              <a:gd name="csY1001" fmla="*/ 158681 h 400315"/>
              <a:gd name="csX1002" fmla="*/ 34003 w 370394"/>
              <a:gd name="csY1002" fmla="*/ 158238 h 400315"/>
              <a:gd name="csX1003" fmla="*/ 34089 w 370394"/>
              <a:gd name="csY1003" fmla="*/ 158078 h 400315"/>
              <a:gd name="csX1004" fmla="*/ 34213 w 370394"/>
              <a:gd name="csY1004" fmla="*/ 157844 h 400315"/>
              <a:gd name="csX1005" fmla="*/ 34314 w 370394"/>
              <a:gd name="csY1005" fmla="*/ 157774 h 400315"/>
              <a:gd name="csX1006" fmla="*/ 34902 w 370394"/>
              <a:gd name="csY1006" fmla="*/ 157522 h 400315"/>
              <a:gd name="csX1007" fmla="*/ 35080 w 370394"/>
              <a:gd name="csY1007" fmla="*/ 157445 h 400315"/>
              <a:gd name="csX1008" fmla="*/ 35110 w 370394"/>
              <a:gd name="csY1008" fmla="*/ 157515 h 400315"/>
              <a:gd name="csX1009" fmla="*/ 35614 w 370394"/>
              <a:gd name="csY1009" fmla="*/ 157440 h 400315"/>
              <a:gd name="csX1010" fmla="*/ 35952 w 370394"/>
              <a:gd name="csY1010" fmla="*/ 156829 h 400315"/>
              <a:gd name="csX1011" fmla="*/ 36301 w 370394"/>
              <a:gd name="csY1011" fmla="*/ 156447 h 400315"/>
              <a:gd name="csX1012" fmla="*/ 36347 w 370394"/>
              <a:gd name="csY1012" fmla="*/ 156401 h 400315"/>
              <a:gd name="csX1013" fmla="*/ 36373 w 370394"/>
              <a:gd name="csY1013" fmla="*/ 156375 h 400315"/>
              <a:gd name="csX1014" fmla="*/ 36794 w 370394"/>
              <a:gd name="csY1014" fmla="*/ 155967 h 400315"/>
              <a:gd name="csX1015" fmla="*/ 36790 w 370394"/>
              <a:gd name="csY1015" fmla="*/ 155890 h 400315"/>
              <a:gd name="csX1016" fmla="*/ 37384 w 370394"/>
              <a:gd name="csY1016" fmla="*/ 155908 h 400315"/>
              <a:gd name="csX1017" fmla="*/ 37658 w 370394"/>
              <a:gd name="csY1017" fmla="*/ 155785 h 400315"/>
              <a:gd name="csX1018" fmla="*/ 37537 w 370394"/>
              <a:gd name="csY1018" fmla="*/ 155561 h 400315"/>
              <a:gd name="csX1019" fmla="*/ 37984 w 370394"/>
              <a:gd name="csY1019" fmla="*/ 155307 h 400315"/>
              <a:gd name="csX1020" fmla="*/ 38420 w 370394"/>
              <a:gd name="csY1020" fmla="*/ 155103 h 400315"/>
              <a:gd name="csX1021" fmla="*/ 38765 w 370394"/>
              <a:gd name="csY1021" fmla="*/ 154939 h 400315"/>
              <a:gd name="csX1022" fmla="*/ 38984 w 370394"/>
              <a:gd name="csY1022" fmla="*/ 154612 h 400315"/>
              <a:gd name="csX1023" fmla="*/ 39236 w 370394"/>
              <a:gd name="csY1023" fmla="*/ 154619 h 400315"/>
              <a:gd name="csX1024" fmla="*/ 39337 w 370394"/>
              <a:gd name="csY1024" fmla="*/ 154290 h 400315"/>
              <a:gd name="csX1025" fmla="*/ 39615 w 370394"/>
              <a:gd name="csY1025" fmla="*/ 154375 h 400315"/>
              <a:gd name="csX1026" fmla="*/ 39661 w 370394"/>
              <a:gd name="csY1026" fmla="*/ 154264 h 400315"/>
              <a:gd name="csX1027" fmla="*/ 39859 w 370394"/>
              <a:gd name="csY1027" fmla="*/ 154290 h 400315"/>
              <a:gd name="csX1028" fmla="*/ 40159 w 370394"/>
              <a:gd name="csY1028" fmla="*/ 154182 h 400315"/>
              <a:gd name="csX1029" fmla="*/ 40365 w 370394"/>
              <a:gd name="csY1029" fmla="*/ 154108 h 400315"/>
              <a:gd name="csX1030" fmla="*/ 40593 w 370394"/>
              <a:gd name="csY1030" fmla="*/ 154130 h 400315"/>
              <a:gd name="csX1031" fmla="*/ 40619 w 370394"/>
              <a:gd name="csY1031" fmla="*/ 154099 h 400315"/>
              <a:gd name="csX1032" fmla="*/ 40670 w 370394"/>
              <a:gd name="csY1032" fmla="*/ 154090 h 400315"/>
              <a:gd name="csX1033" fmla="*/ 40948 w 370394"/>
              <a:gd name="csY1033" fmla="*/ 154158 h 400315"/>
              <a:gd name="csX1034" fmla="*/ 41257 w 370394"/>
              <a:gd name="csY1034" fmla="*/ 153805 h 400315"/>
              <a:gd name="csX1035" fmla="*/ 41273 w 370394"/>
              <a:gd name="csY1035" fmla="*/ 153520 h 400315"/>
              <a:gd name="csX1036" fmla="*/ 41948 w 370394"/>
              <a:gd name="csY1036" fmla="*/ 153461 h 400315"/>
              <a:gd name="csX1037" fmla="*/ 42330 w 370394"/>
              <a:gd name="csY1037" fmla="*/ 153095 h 400315"/>
              <a:gd name="csX1038" fmla="*/ 42534 w 370394"/>
              <a:gd name="csY1038" fmla="*/ 153108 h 400315"/>
              <a:gd name="csX1039" fmla="*/ 42731 w 370394"/>
              <a:gd name="csY1039" fmla="*/ 153211 h 400315"/>
              <a:gd name="csX1040" fmla="*/ 42792 w 370394"/>
              <a:gd name="csY1040" fmla="*/ 153172 h 400315"/>
              <a:gd name="csX1041" fmla="*/ 43011 w 370394"/>
              <a:gd name="csY1041" fmla="*/ 152970 h 400315"/>
              <a:gd name="csX1042" fmla="*/ 43235 w 370394"/>
              <a:gd name="csY1042" fmla="*/ 152907 h 400315"/>
              <a:gd name="csX1043" fmla="*/ 43327 w 370394"/>
              <a:gd name="csY1043" fmla="*/ 152593 h 400315"/>
              <a:gd name="csX1044" fmla="*/ 43787 w 370394"/>
              <a:gd name="csY1044" fmla="*/ 152571 h 400315"/>
              <a:gd name="csX1045" fmla="*/ 43923 w 370394"/>
              <a:gd name="csY1045" fmla="*/ 152431 h 400315"/>
              <a:gd name="csX1046" fmla="*/ 44364 w 370394"/>
              <a:gd name="csY1046" fmla="*/ 152227 h 400315"/>
              <a:gd name="csX1047" fmla="*/ 44395 w 370394"/>
              <a:gd name="csY1047" fmla="*/ 152172 h 400315"/>
              <a:gd name="csX1048" fmla="*/ 44375 w 370394"/>
              <a:gd name="csY1048" fmla="*/ 151848 h 400315"/>
              <a:gd name="csX1049" fmla="*/ 44228 w 370394"/>
              <a:gd name="csY1049" fmla="*/ 151532 h 400315"/>
              <a:gd name="csX1050" fmla="*/ 44691 w 370394"/>
              <a:gd name="csY1050" fmla="*/ 151173 h 400315"/>
              <a:gd name="csX1051" fmla="*/ 45166 w 370394"/>
              <a:gd name="csY1051" fmla="*/ 150712 h 400315"/>
              <a:gd name="csX1052" fmla="*/ 45320 w 370394"/>
              <a:gd name="csY1052" fmla="*/ 150565 h 400315"/>
              <a:gd name="csX1053" fmla="*/ 45828 w 370394"/>
              <a:gd name="csY1053" fmla="*/ 151054 h 400315"/>
              <a:gd name="csX1054" fmla="*/ 46526 w 370394"/>
              <a:gd name="csY1054" fmla="*/ 150912 h 400315"/>
              <a:gd name="csX1055" fmla="*/ 46449 w 370394"/>
              <a:gd name="csY1055" fmla="*/ 150633 h 400315"/>
              <a:gd name="csX1056" fmla="*/ 47223 w 370394"/>
              <a:gd name="csY1056" fmla="*/ 150613 h 400315"/>
              <a:gd name="csX1057" fmla="*/ 47696 w 370394"/>
              <a:gd name="csY1057" fmla="*/ 150688 h 400315"/>
              <a:gd name="csX1058" fmla="*/ 47848 w 370394"/>
              <a:gd name="csY1058" fmla="*/ 150629 h 400315"/>
              <a:gd name="csX1059" fmla="*/ 48646 w 370394"/>
              <a:gd name="csY1059" fmla="*/ 150197 h 400315"/>
              <a:gd name="csX1060" fmla="*/ 50167 w 370394"/>
              <a:gd name="csY1060" fmla="*/ 149535 h 400315"/>
              <a:gd name="csX1061" fmla="*/ 51031 w 370394"/>
              <a:gd name="csY1061" fmla="*/ 149066 h 400315"/>
              <a:gd name="csX1062" fmla="*/ 51294 w 370394"/>
              <a:gd name="csY1062" fmla="*/ 148748 h 400315"/>
              <a:gd name="csX1063" fmla="*/ 52041 w 370394"/>
              <a:gd name="csY1063" fmla="*/ 148399 h 400315"/>
              <a:gd name="csX1064" fmla="*/ 52344 w 370394"/>
              <a:gd name="csY1064" fmla="*/ 148259 h 400315"/>
              <a:gd name="csX1065" fmla="*/ 52397 w 370394"/>
              <a:gd name="csY1065" fmla="*/ 148000 h 400315"/>
              <a:gd name="csX1066" fmla="*/ 52559 w 370394"/>
              <a:gd name="csY1066" fmla="*/ 148123 h 400315"/>
              <a:gd name="csX1067" fmla="*/ 52726 w 370394"/>
              <a:gd name="csY1067" fmla="*/ 148099 h 400315"/>
              <a:gd name="csX1068" fmla="*/ 52835 w 370394"/>
              <a:gd name="csY1068" fmla="*/ 148053 h 400315"/>
              <a:gd name="csX1069" fmla="*/ 52962 w 370394"/>
              <a:gd name="csY1069" fmla="*/ 147934 h 400315"/>
              <a:gd name="csX1070" fmla="*/ 53074 w 370394"/>
              <a:gd name="csY1070" fmla="*/ 147831 h 400315"/>
              <a:gd name="csX1071" fmla="*/ 53164 w 370394"/>
              <a:gd name="csY1071" fmla="*/ 147801 h 400315"/>
              <a:gd name="csX1072" fmla="*/ 53282 w 370394"/>
              <a:gd name="csY1072" fmla="*/ 147805 h 400315"/>
              <a:gd name="csX1073" fmla="*/ 53370 w 370394"/>
              <a:gd name="csY1073" fmla="*/ 147573 h 400315"/>
              <a:gd name="csX1074" fmla="*/ 54041 w 370394"/>
              <a:gd name="csY1074" fmla="*/ 147533 h 400315"/>
              <a:gd name="csX1075" fmla="*/ 54142 w 370394"/>
              <a:gd name="csY1075" fmla="*/ 147498 h 400315"/>
              <a:gd name="csX1076" fmla="*/ 54111 w 370394"/>
              <a:gd name="csY1076" fmla="*/ 147382 h 400315"/>
              <a:gd name="csX1077" fmla="*/ 54076 w 370394"/>
              <a:gd name="csY1077" fmla="*/ 147235 h 400315"/>
              <a:gd name="csX1078" fmla="*/ 53995 w 370394"/>
              <a:gd name="csY1078" fmla="*/ 146457 h 400315"/>
              <a:gd name="csX1079" fmla="*/ 53905 w 370394"/>
              <a:gd name="csY1079" fmla="*/ 146310 h 400315"/>
              <a:gd name="csX1080" fmla="*/ 54034 w 370394"/>
              <a:gd name="csY1080" fmla="*/ 145852 h 400315"/>
              <a:gd name="csX1081" fmla="*/ 53914 w 370394"/>
              <a:gd name="csY1081" fmla="*/ 145174 h 400315"/>
              <a:gd name="csX1082" fmla="*/ 53388 w 370394"/>
              <a:gd name="csY1082" fmla="*/ 144742 h 400315"/>
              <a:gd name="csX1083" fmla="*/ 53193 w 370394"/>
              <a:gd name="csY1083" fmla="*/ 144418 h 400315"/>
              <a:gd name="csX1084" fmla="*/ 53078 w 370394"/>
              <a:gd name="csY1084" fmla="*/ 144256 h 400315"/>
              <a:gd name="csX1085" fmla="*/ 53008 w 370394"/>
              <a:gd name="csY1085" fmla="*/ 144054 h 400315"/>
              <a:gd name="csX1086" fmla="*/ 52405 w 370394"/>
              <a:gd name="csY1086" fmla="*/ 143747 h 400315"/>
              <a:gd name="csX1087" fmla="*/ 52491 w 370394"/>
              <a:gd name="csY1087" fmla="*/ 143631 h 400315"/>
              <a:gd name="csX1088" fmla="*/ 52239 w 370394"/>
              <a:gd name="csY1088" fmla="*/ 143585 h 400315"/>
              <a:gd name="csX1089" fmla="*/ 52223 w 370394"/>
              <a:gd name="csY1089" fmla="*/ 143523 h 400315"/>
              <a:gd name="csX1090" fmla="*/ 51717 w 370394"/>
              <a:gd name="csY1090" fmla="*/ 141989 h 400315"/>
              <a:gd name="csX1091" fmla="*/ 51688 w 370394"/>
              <a:gd name="csY1091" fmla="*/ 141899 h 400315"/>
              <a:gd name="csX1092" fmla="*/ 51414 w 370394"/>
              <a:gd name="csY1092" fmla="*/ 141647 h 400315"/>
              <a:gd name="csX1093" fmla="*/ 51033 w 370394"/>
              <a:gd name="csY1093" fmla="*/ 141296 h 400315"/>
              <a:gd name="csX1094" fmla="*/ 51024 w 370394"/>
              <a:gd name="csY1094" fmla="*/ 141211 h 400315"/>
              <a:gd name="csX1095" fmla="*/ 51004 w 370394"/>
              <a:gd name="csY1095" fmla="*/ 141140 h 400315"/>
              <a:gd name="csX1096" fmla="*/ 50838 w 370394"/>
              <a:gd name="csY1096" fmla="*/ 140303 h 400315"/>
              <a:gd name="csX1097" fmla="*/ 51443 w 370394"/>
              <a:gd name="csY1097" fmla="*/ 140428 h 400315"/>
              <a:gd name="csX1098" fmla="*/ 52138 w 370394"/>
              <a:gd name="csY1098" fmla="*/ 140755 h 400315"/>
              <a:gd name="csX1099" fmla="*/ 52250 w 370394"/>
              <a:gd name="csY1099" fmla="*/ 140776 h 400315"/>
              <a:gd name="csX1100" fmla="*/ 52796 w 370394"/>
              <a:gd name="csY1100" fmla="*/ 140669 h 400315"/>
              <a:gd name="csX1101" fmla="*/ 52199 w 370394"/>
              <a:gd name="csY1101" fmla="*/ 139985 h 400315"/>
              <a:gd name="csX1102" fmla="*/ 50851 w 370394"/>
              <a:gd name="csY1102" fmla="*/ 137672 h 400315"/>
              <a:gd name="csX1103" fmla="*/ 51200 w 370394"/>
              <a:gd name="csY1103" fmla="*/ 137484 h 400315"/>
              <a:gd name="csX1104" fmla="*/ 53057 w 370394"/>
              <a:gd name="csY1104" fmla="*/ 136477 h 400315"/>
              <a:gd name="csX1105" fmla="*/ 53057 w 370394"/>
              <a:gd name="csY1105" fmla="*/ 136442 h 400315"/>
              <a:gd name="csX1106" fmla="*/ 53048 w 370394"/>
              <a:gd name="csY1106" fmla="*/ 136361 h 400315"/>
              <a:gd name="csX1107" fmla="*/ 52921 w 370394"/>
              <a:gd name="csY1107" fmla="*/ 135666 h 400315"/>
              <a:gd name="csX1108" fmla="*/ 52901 w 370394"/>
              <a:gd name="csY1108" fmla="*/ 135561 h 400315"/>
              <a:gd name="csX1109" fmla="*/ 52625 w 370394"/>
              <a:gd name="csY1109" fmla="*/ 134044 h 400315"/>
              <a:gd name="csX1110" fmla="*/ 52587 w 370394"/>
              <a:gd name="csY1110" fmla="*/ 134028 h 400315"/>
              <a:gd name="csX1111" fmla="*/ 52559 w 370394"/>
              <a:gd name="csY1111" fmla="*/ 134017 h 400315"/>
              <a:gd name="csX1112" fmla="*/ 52456 w 370394"/>
              <a:gd name="csY1112" fmla="*/ 133406 h 400315"/>
              <a:gd name="csX1113" fmla="*/ 50680 w 370394"/>
              <a:gd name="csY1113" fmla="*/ 130468 h 400315"/>
              <a:gd name="csX1114" fmla="*/ 49501 w 370394"/>
              <a:gd name="csY1114" fmla="*/ 128464 h 400315"/>
              <a:gd name="csX1115" fmla="*/ 49496 w 370394"/>
              <a:gd name="csY1115" fmla="*/ 128407 h 400315"/>
              <a:gd name="csX1116" fmla="*/ 49358 w 370394"/>
              <a:gd name="csY1116" fmla="*/ 128493 h 400315"/>
              <a:gd name="csX1117" fmla="*/ 48751 w 370394"/>
              <a:gd name="csY1117" fmla="*/ 128677 h 400315"/>
              <a:gd name="csX1118" fmla="*/ 48652 w 370394"/>
              <a:gd name="csY1118" fmla="*/ 128780 h 400315"/>
              <a:gd name="csX1119" fmla="*/ 48350 w 370394"/>
              <a:gd name="csY1119" fmla="*/ 128896 h 400315"/>
              <a:gd name="csX1120" fmla="*/ 48350 w 370394"/>
              <a:gd name="csY1120" fmla="*/ 128898 h 400315"/>
              <a:gd name="csX1121" fmla="*/ 48141 w 370394"/>
              <a:gd name="csY1121" fmla="*/ 128835 h 400315"/>
              <a:gd name="csX1122" fmla="*/ 47859 w 370394"/>
              <a:gd name="csY1122" fmla="*/ 129071 h 400315"/>
              <a:gd name="csX1123" fmla="*/ 47295 w 370394"/>
              <a:gd name="csY1123" fmla="*/ 129153 h 400315"/>
              <a:gd name="csX1124" fmla="*/ 47118 w 370394"/>
              <a:gd name="csY1124" fmla="*/ 129043 h 400315"/>
              <a:gd name="csX1125" fmla="*/ 47067 w 370394"/>
              <a:gd name="csY1125" fmla="*/ 129045 h 400315"/>
              <a:gd name="csX1126" fmla="*/ 46914 w 370394"/>
              <a:gd name="csY1126" fmla="*/ 129071 h 400315"/>
              <a:gd name="csX1127" fmla="*/ 46723 w 370394"/>
              <a:gd name="csY1127" fmla="*/ 129264 h 400315"/>
              <a:gd name="csX1128" fmla="*/ 46543 w 370394"/>
              <a:gd name="csY1128" fmla="*/ 129354 h 400315"/>
              <a:gd name="csX1129" fmla="*/ 46306 w 370394"/>
              <a:gd name="csY1129" fmla="*/ 129407 h 400315"/>
              <a:gd name="csX1130" fmla="*/ 46149 w 370394"/>
              <a:gd name="csY1130" fmla="*/ 129497 h 400315"/>
              <a:gd name="csX1131" fmla="*/ 46059 w 370394"/>
              <a:gd name="csY1131" fmla="*/ 129600 h 400315"/>
              <a:gd name="csX1132" fmla="*/ 45796 w 370394"/>
              <a:gd name="csY1132" fmla="*/ 129806 h 400315"/>
              <a:gd name="csX1133" fmla="*/ 45605 w 370394"/>
              <a:gd name="csY1133" fmla="*/ 129863 h 400315"/>
              <a:gd name="csX1134" fmla="*/ 45506 w 370394"/>
              <a:gd name="csY1134" fmla="*/ 129909 h 400315"/>
              <a:gd name="csX1135" fmla="*/ 45403 w 370394"/>
              <a:gd name="csY1135" fmla="*/ 130073 h 400315"/>
              <a:gd name="csX1136" fmla="*/ 45223 w 370394"/>
              <a:gd name="csY1136" fmla="*/ 130229 h 400315"/>
              <a:gd name="csX1137" fmla="*/ 44230 w 370394"/>
              <a:gd name="csY1137" fmla="*/ 130076 h 400315"/>
              <a:gd name="csX1138" fmla="*/ 44228 w 370394"/>
              <a:gd name="csY1138" fmla="*/ 130073 h 400315"/>
              <a:gd name="csX1139" fmla="*/ 44055 w 370394"/>
              <a:gd name="csY1139" fmla="*/ 130093 h 400315"/>
              <a:gd name="csX1140" fmla="*/ 43877 w 370394"/>
              <a:gd name="csY1140" fmla="*/ 130032 h 400315"/>
              <a:gd name="csX1141" fmla="*/ 43750 w 370394"/>
              <a:gd name="csY1141" fmla="*/ 129929 h 400315"/>
              <a:gd name="csX1142" fmla="*/ 43676 w 370394"/>
              <a:gd name="csY1142" fmla="*/ 129819 h 400315"/>
              <a:gd name="csX1143" fmla="*/ 43641 w 370394"/>
              <a:gd name="csY1143" fmla="*/ 129777 h 400315"/>
              <a:gd name="csX1144" fmla="*/ 43478 w 370394"/>
              <a:gd name="csY1144" fmla="*/ 129725 h 400315"/>
              <a:gd name="csX1145" fmla="*/ 43176 w 370394"/>
              <a:gd name="csY1145" fmla="*/ 129727 h 400315"/>
              <a:gd name="csX1146" fmla="*/ 43169 w 370394"/>
              <a:gd name="csY1146" fmla="*/ 129723 h 400315"/>
              <a:gd name="csX1147" fmla="*/ 42406 w 370394"/>
              <a:gd name="csY1147" fmla="*/ 129633 h 400315"/>
              <a:gd name="csX1148" fmla="*/ 42220 w 370394"/>
              <a:gd name="csY1148" fmla="*/ 129591 h 400315"/>
              <a:gd name="csX1149" fmla="*/ 42071 w 370394"/>
              <a:gd name="csY1149" fmla="*/ 129631 h 400315"/>
              <a:gd name="csX1150" fmla="*/ 42067 w 370394"/>
              <a:gd name="csY1150" fmla="*/ 129633 h 400315"/>
              <a:gd name="csX1151" fmla="*/ 41661 w 370394"/>
              <a:gd name="csY1151" fmla="*/ 129387 h 400315"/>
              <a:gd name="csX1152" fmla="*/ 41624 w 370394"/>
              <a:gd name="csY1152" fmla="*/ 129324 h 400315"/>
              <a:gd name="csX1153" fmla="*/ 41521 w 370394"/>
              <a:gd name="csY1153" fmla="*/ 129247 h 400315"/>
              <a:gd name="csX1154" fmla="*/ 41424 w 370394"/>
              <a:gd name="csY1154" fmla="*/ 129249 h 400315"/>
              <a:gd name="csX1155" fmla="*/ 41332 w 370394"/>
              <a:gd name="csY1155" fmla="*/ 129299 h 400315"/>
              <a:gd name="csX1156" fmla="*/ 41231 w 370394"/>
              <a:gd name="csY1156" fmla="*/ 129490 h 400315"/>
              <a:gd name="csX1157" fmla="*/ 40589 w 370394"/>
              <a:gd name="csY1157" fmla="*/ 129931 h 400315"/>
              <a:gd name="csX1158" fmla="*/ 40170 w 370394"/>
              <a:gd name="csY1158" fmla="*/ 130225 h 400315"/>
              <a:gd name="csX1159" fmla="*/ 39587 w 370394"/>
              <a:gd name="csY1159" fmla="*/ 130179 h 400315"/>
              <a:gd name="csX1160" fmla="*/ 38933 w 370394"/>
              <a:gd name="csY1160" fmla="*/ 130126 h 400315"/>
              <a:gd name="csX1161" fmla="*/ 38800 w 370394"/>
              <a:gd name="csY1161" fmla="*/ 130115 h 400315"/>
              <a:gd name="csX1162" fmla="*/ 38791 w 370394"/>
              <a:gd name="csY1162" fmla="*/ 130071 h 400315"/>
              <a:gd name="csX1163" fmla="*/ 38787 w 370394"/>
              <a:gd name="csY1163" fmla="*/ 130043 h 400315"/>
              <a:gd name="csX1164" fmla="*/ 38594 w 370394"/>
              <a:gd name="csY1164" fmla="*/ 129030 h 400315"/>
              <a:gd name="csX1165" fmla="*/ 38477 w 370394"/>
              <a:gd name="csY1165" fmla="*/ 128418 h 400315"/>
              <a:gd name="csX1166" fmla="*/ 38186 w 370394"/>
              <a:gd name="csY1166" fmla="*/ 126890 h 400315"/>
              <a:gd name="csX1167" fmla="*/ 38331 w 370394"/>
              <a:gd name="csY1167" fmla="*/ 126243 h 400315"/>
              <a:gd name="csX1168" fmla="*/ 38817 w 370394"/>
              <a:gd name="csY1168" fmla="*/ 125334 h 400315"/>
              <a:gd name="csX1169" fmla="*/ 38962 w 370394"/>
              <a:gd name="csY1169" fmla="*/ 125062 h 400315"/>
              <a:gd name="csX1170" fmla="*/ 39080 w 370394"/>
              <a:gd name="csY1170" fmla="*/ 124461 h 400315"/>
              <a:gd name="csX1171" fmla="*/ 39348 w 370394"/>
              <a:gd name="csY1171" fmla="*/ 123086 h 400315"/>
              <a:gd name="csX1172" fmla="*/ 39657 w 370394"/>
              <a:gd name="csY1172" fmla="*/ 122280 h 400315"/>
              <a:gd name="csX1173" fmla="*/ 39473 w 370394"/>
              <a:gd name="csY1173" fmla="*/ 120931 h 400315"/>
              <a:gd name="csX1174" fmla="*/ 39618 w 370394"/>
              <a:gd name="csY1174" fmla="*/ 119590 h 400315"/>
              <a:gd name="csX1175" fmla="*/ 39466 w 370394"/>
              <a:gd name="csY1175" fmla="*/ 118568 h 400315"/>
              <a:gd name="csX1176" fmla="*/ 40541 w 370394"/>
              <a:gd name="csY1176" fmla="*/ 117312 h 400315"/>
              <a:gd name="csX1177" fmla="*/ 40514 w 370394"/>
              <a:gd name="csY1177" fmla="*/ 116507 h 400315"/>
              <a:gd name="csX1178" fmla="*/ 40199 w 370394"/>
              <a:gd name="csY1178" fmla="*/ 114019 h 400315"/>
              <a:gd name="csX1179" fmla="*/ 40591 w 370394"/>
              <a:gd name="csY1179" fmla="*/ 112583 h 400315"/>
              <a:gd name="csX1180" fmla="*/ 40247 w 370394"/>
              <a:gd name="csY1180" fmla="*/ 111664 h 400315"/>
              <a:gd name="csX1181" fmla="*/ 39613 w 370394"/>
              <a:gd name="csY1181" fmla="*/ 111000 h 400315"/>
              <a:gd name="csX1182" fmla="*/ 39343 w 370394"/>
              <a:gd name="csY1182" fmla="*/ 110717 h 400315"/>
              <a:gd name="csX1183" fmla="*/ 39317 w 370394"/>
              <a:gd name="csY1183" fmla="*/ 110641 h 400315"/>
              <a:gd name="csX1184" fmla="*/ 39050 w 370394"/>
              <a:gd name="csY1184" fmla="*/ 109856 h 400315"/>
              <a:gd name="csX1185" fmla="*/ 38721 w 370394"/>
              <a:gd name="csY1185" fmla="*/ 108961 h 400315"/>
              <a:gd name="csX1186" fmla="*/ 38541 w 370394"/>
              <a:gd name="csY1186" fmla="*/ 108470 h 400315"/>
              <a:gd name="csX1187" fmla="*/ 38491 w 370394"/>
              <a:gd name="csY1187" fmla="*/ 107635 h 400315"/>
              <a:gd name="csX1188" fmla="*/ 38484 w 370394"/>
              <a:gd name="csY1188" fmla="*/ 107514 h 400315"/>
              <a:gd name="csX1189" fmla="*/ 38616 w 370394"/>
              <a:gd name="csY1189" fmla="*/ 107231 h 400315"/>
              <a:gd name="csX1190" fmla="*/ 39028 w 370394"/>
              <a:gd name="csY1190" fmla="*/ 106322 h 400315"/>
              <a:gd name="csX1191" fmla="*/ 39800 w 370394"/>
              <a:gd name="csY1191" fmla="*/ 106504 h 400315"/>
              <a:gd name="csX1192" fmla="*/ 40172 w 370394"/>
              <a:gd name="csY1192" fmla="*/ 106556 h 400315"/>
              <a:gd name="csX1193" fmla="*/ 40370 w 370394"/>
              <a:gd name="csY1193" fmla="*/ 106583 h 400315"/>
              <a:gd name="csX1194" fmla="*/ 41876 w 370394"/>
              <a:gd name="csY1194" fmla="*/ 106804 h 400315"/>
              <a:gd name="csX1195" fmla="*/ 42678 w 370394"/>
              <a:gd name="csY1195" fmla="*/ 106611 h 400315"/>
              <a:gd name="csX1196" fmla="*/ 43551 w 370394"/>
              <a:gd name="csY1196" fmla="*/ 106028 h 400315"/>
              <a:gd name="csX1197" fmla="*/ 44960 w 370394"/>
              <a:gd name="csY1197" fmla="*/ 105859 h 400315"/>
              <a:gd name="csX1198" fmla="*/ 45453 w 370394"/>
              <a:gd name="csY1198" fmla="*/ 105350 h 400315"/>
              <a:gd name="csX1199" fmla="*/ 45677 w 370394"/>
              <a:gd name="csY1199" fmla="*/ 105333 h 400315"/>
              <a:gd name="csX1200" fmla="*/ 45760 w 370394"/>
              <a:gd name="csY1200" fmla="*/ 105103 h 400315"/>
              <a:gd name="csX1201" fmla="*/ 45883 w 370394"/>
              <a:gd name="csY1201" fmla="*/ 104952 h 400315"/>
              <a:gd name="csX1202" fmla="*/ 45912 w 370394"/>
              <a:gd name="csY1202" fmla="*/ 104726 h 400315"/>
              <a:gd name="csX1203" fmla="*/ 46225 w 370394"/>
              <a:gd name="csY1203" fmla="*/ 104261 h 400315"/>
              <a:gd name="csX1204" fmla="*/ 46442 w 370394"/>
              <a:gd name="csY1204" fmla="*/ 104105 h 400315"/>
              <a:gd name="csX1205" fmla="*/ 47214 w 370394"/>
              <a:gd name="csY1205" fmla="*/ 103774 h 400315"/>
              <a:gd name="csX1206" fmla="*/ 47341 w 370394"/>
              <a:gd name="csY1206" fmla="*/ 103246 h 400315"/>
              <a:gd name="csX1207" fmla="*/ 47302 w 370394"/>
              <a:gd name="csY1207" fmla="*/ 103123 h 400315"/>
              <a:gd name="csX1208" fmla="*/ 47565 w 370394"/>
              <a:gd name="csY1208" fmla="*/ 102535 h 400315"/>
              <a:gd name="csX1209" fmla="*/ 47361 w 370394"/>
              <a:gd name="csY1209" fmla="*/ 101913 h 400315"/>
              <a:gd name="csX1210" fmla="*/ 47466 w 370394"/>
              <a:gd name="csY1210" fmla="*/ 101724 h 400315"/>
              <a:gd name="csX1211" fmla="*/ 47431 w 370394"/>
              <a:gd name="csY1211" fmla="*/ 101369 h 400315"/>
              <a:gd name="csX1212" fmla="*/ 47731 w 370394"/>
              <a:gd name="csY1212" fmla="*/ 101400 h 400315"/>
              <a:gd name="csX1213" fmla="*/ 47742 w 370394"/>
              <a:gd name="csY1213" fmla="*/ 101360 h 400315"/>
              <a:gd name="csX1214" fmla="*/ 47714 w 370394"/>
              <a:gd name="csY1214" fmla="*/ 101290 h 400315"/>
              <a:gd name="csX1215" fmla="*/ 47558 w 370394"/>
              <a:gd name="csY1215" fmla="*/ 101100 h 400315"/>
              <a:gd name="csX1216" fmla="*/ 47574 w 370394"/>
              <a:gd name="csY1216" fmla="*/ 101036 h 400315"/>
              <a:gd name="csX1217" fmla="*/ 47650 w 370394"/>
              <a:gd name="csY1217" fmla="*/ 100926 h 400315"/>
              <a:gd name="csX1218" fmla="*/ 47911 w 370394"/>
              <a:gd name="csY1218" fmla="*/ 100863 h 400315"/>
              <a:gd name="csX1219" fmla="*/ 47944 w 370394"/>
              <a:gd name="csY1219" fmla="*/ 100738 h 400315"/>
              <a:gd name="csX1220" fmla="*/ 47922 w 370394"/>
              <a:gd name="csY1220" fmla="*/ 100602 h 400315"/>
              <a:gd name="csX1221" fmla="*/ 47839 w 370394"/>
              <a:gd name="csY1221" fmla="*/ 100462 h 400315"/>
              <a:gd name="csX1222" fmla="*/ 47644 w 370394"/>
              <a:gd name="csY1222" fmla="*/ 100451 h 400315"/>
              <a:gd name="csX1223" fmla="*/ 47512 w 370394"/>
              <a:gd name="csY1223" fmla="*/ 100249 h 400315"/>
              <a:gd name="csX1224" fmla="*/ 47372 w 370394"/>
              <a:gd name="csY1224" fmla="*/ 100012 h 400315"/>
              <a:gd name="csX1225" fmla="*/ 47409 w 370394"/>
              <a:gd name="csY1225" fmla="*/ 99865 h 400315"/>
              <a:gd name="csX1226" fmla="*/ 47497 w 370394"/>
              <a:gd name="csY1226" fmla="*/ 99734 h 400315"/>
              <a:gd name="csX1227" fmla="*/ 47501 w 370394"/>
              <a:gd name="csY1227" fmla="*/ 99674 h 400315"/>
              <a:gd name="csX1228" fmla="*/ 47431 w 370394"/>
              <a:gd name="csY1228" fmla="*/ 99508 h 400315"/>
              <a:gd name="csX1229" fmla="*/ 47311 w 370394"/>
              <a:gd name="csY1229" fmla="*/ 99286 h 400315"/>
              <a:gd name="csX1230" fmla="*/ 47335 w 370394"/>
              <a:gd name="csY1230" fmla="*/ 99216 h 400315"/>
              <a:gd name="csX1231" fmla="*/ 47517 w 370394"/>
              <a:gd name="csY1231" fmla="*/ 98999 h 400315"/>
              <a:gd name="csX1232" fmla="*/ 47466 w 370394"/>
              <a:gd name="csY1232" fmla="*/ 98716 h 400315"/>
              <a:gd name="csX1233" fmla="*/ 47387 w 370394"/>
              <a:gd name="csY1233" fmla="*/ 98510 h 400315"/>
              <a:gd name="csX1234" fmla="*/ 47260 w 370394"/>
              <a:gd name="csY1234" fmla="*/ 98243 h 400315"/>
              <a:gd name="csX1235" fmla="*/ 47337 w 370394"/>
              <a:gd name="csY1235" fmla="*/ 98068 h 400315"/>
              <a:gd name="csX1236" fmla="*/ 47286 w 370394"/>
              <a:gd name="csY1236" fmla="*/ 98013 h 400315"/>
              <a:gd name="csX1237" fmla="*/ 47317 w 370394"/>
              <a:gd name="csY1237" fmla="*/ 97901 h 400315"/>
              <a:gd name="csX1238" fmla="*/ 47271 w 370394"/>
              <a:gd name="csY1238" fmla="*/ 97881 h 400315"/>
              <a:gd name="csX1239" fmla="*/ 47201 w 370394"/>
              <a:gd name="csY1239" fmla="*/ 97881 h 400315"/>
              <a:gd name="csX1240" fmla="*/ 47104 w 370394"/>
              <a:gd name="csY1240" fmla="*/ 97910 h 400315"/>
              <a:gd name="csX1241" fmla="*/ 47054 w 370394"/>
              <a:gd name="csY1241" fmla="*/ 97864 h 400315"/>
              <a:gd name="csX1242" fmla="*/ 47045 w 370394"/>
              <a:gd name="csY1242" fmla="*/ 97607 h 400315"/>
              <a:gd name="csX1243" fmla="*/ 47063 w 370394"/>
              <a:gd name="csY1243" fmla="*/ 97329 h 400315"/>
              <a:gd name="csX1244" fmla="*/ 46953 w 370394"/>
              <a:gd name="csY1244" fmla="*/ 97212 h 400315"/>
              <a:gd name="csX1245" fmla="*/ 46894 w 370394"/>
              <a:gd name="csY1245" fmla="*/ 97077 h 400315"/>
              <a:gd name="csX1246" fmla="*/ 46874 w 370394"/>
              <a:gd name="csY1246" fmla="*/ 96895 h 400315"/>
              <a:gd name="csX1247" fmla="*/ 46927 w 370394"/>
              <a:gd name="csY1247" fmla="*/ 96642 h 400315"/>
              <a:gd name="csX1248" fmla="*/ 47061 w 370394"/>
              <a:gd name="csY1248" fmla="*/ 96316 h 400315"/>
              <a:gd name="csX1249" fmla="*/ 47056 w 370394"/>
              <a:gd name="csY1249" fmla="*/ 96265 h 400315"/>
              <a:gd name="csX1250" fmla="*/ 47442 w 370394"/>
              <a:gd name="csY1250" fmla="*/ 96186 h 400315"/>
              <a:gd name="csX1251" fmla="*/ 47525 w 370394"/>
              <a:gd name="csY1251" fmla="*/ 95562 h 400315"/>
              <a:gd name="csX1252" fmla="*/ 47565 w 370394"/>
              <a:gd name="csY1252" fmla="*/ 95275 h 400315"/>
              <a:gd name="csX1253" fmla="*/ 47418 w 370394"/>
              <a:gd name="csY1253" fmla="*/ 94582 h 400315"/>
              <a:gd name="csX1254" fmla="*/ 47403 w 370394"/>
              <a:gd name="csY1254" fmla="*/ 94505 h 400315"/>
              <a:gd name="csX1255" fmla="*/ 47238 w 370394"/>
              <a:gd name="csY1255" fmla="*/ 93722 h 400315"/>
              <a:gd name="csX1256" fmla="*/ 47061 w 370394"/>
              <a:gd name="csY1256" fmla="*/ 93786 h 400315"/>
              <a:gd name="csX1257" fmla="*/ 46677 w 370394"/>
              <a:gd name="csY1257" fmla="*/ 93054 h 400315"/>
              <a:gd name="csX1258" fmla="*/ 46672 w 370394"/>
              <a:gd name="csY1258" fmla="*/ 92999 h 400315"/>
              <a:gd name="csX1259" fmla="*/ 46776 w 370394"/>
              <a:gd name="csY1259" fmla="*/ 92762 h 400315"/>
              <a:gd name="csX1260" fmla="*/ 47021 w 370394"/>
              <a:gd name="csY1260" fmla="*/ 92466 h 400315"/>
              <a:gd name="csX1261" fmla="*/ 46995 w 370394"/>
              <a:gd name="csY1261" fmla="*/ 92056 h 400315"/>
              <a:gd name="csX1262" fmla="*/ 47361 w 370394"/>
              <a:gd name="csY1262" fmla="*/ 91767 h 400315"/>
              <a:gd name="csX1263" fmla="*/ 47311 w 370394"/>
              <a:gd name="csY1263" fmla="*/ 90958 h 400315"/>
              <a:gd name="csX1264" fmla="*/ 47113 w 370394"/>
              <a:gd name="csY1264" fmla="*/ 90874 h 400315"/>
              <a:gd name="csX1265" fmla="*/ 47315 w 370394"/>
              <a:gd name="csY1265" fmla="*/ 90173 h 400315"/>
              <a:gd name="csX1266" fmla="*/ 47723 w 370394"/>
              <a:gd name="csY1266" fmla="*/ 86790 h 400315"/>
              <a:gd name="csX1267" fmla="*/ 47793 w 370394"/>
              <a:gd name="csY1267" fmla="*/ 86816 h 400315"/>
              <a:gd name="csX1268" fmla="*/ 52697 w 370394"/>
              <a:gd name="csY1268" fmla="*/ 89445 h 400315"/>
              <a:gd name="csX1269" fmla="*/ 56339 w 370394"/>
              <a:gd name="csY1269" fmla="*/ 89548 h 400315"/>
              <a:gd name="csX1270" fmla="*/ 57636 w 370394"/>
              <a:gd name="csY1270" fmla="*/ 88356 h 400315"/>
              <a:gd name="csX1271" fmla="*/ 58993 w 370394"/>
              <a:gd name="csY1271" fmla="*/ 87031 h 400315"/>
              <a:gd name="csX1272" fmla="*/ 59033 w 370394"/>
              <a:gd name="csY1272" fmla="*/ 87005 h 400315"/>
              <a:gd name="csX1273" fmla="*/ 59739 w 370394"/>
              <a:gd name="csY1273" fmla="*/ 86641 h 400315"/>
              <a:gd name="csX1274" fmla="*/ 61015 w 370394"/>
              <a:gd name="csY1274" fmla="*/ 85845 h 400315"/>
              <a:gd name="csX1275" fmla="*/ 61072 w 370394"/>
              <a:gd name="csY1275" fmla="*/ 85806 h 400315"/>
              <a:gd name="csX1276" fmla="*/ 61438 w 370394"/>
              <a:gd name="csY1276" fmla="*/ 85560 h 400315"/>
              <a:gd name="csX1277" fmla="*/ 62032 w 370394"/>
              <a:gd name="csY1277" fmla="*/ 85256 h 400315"/>
              <a:gd name="csX1278" fmla="*/ 63051 w 370394"/>
              <a:gd name="csY1278" fmla="*/ 84778 h 400315"/>
              <a:gd name="csX1279" fmla="*/ 63569 w 370394"/>
              <a:gd name="csY1279" fmla="*/ 84525 h 400315"/>
              <a:gd name="csX1280" fmla="*/ 64814 w 370394"/>
              <a:gd name="csY1280" fmla="*/ 83920 h 400315"/>
              <a:gd name="csX1281" fmla="*/ 67263 w 370394"/>
              <a:gd name="csY1281" fmla="*/ 83971 h 400315"/>
              <a:gd name="csX1282" fmla="*/ 67493 w 370394"/>
              <a:gd name="csY1282" fmla="*/ 84221 h 400315"/>
              <a:gd name="csX1283" fmla="*/ 67802 w 370394"/>
              <a:gd name="csY1283" fmla="*/ 84429 h 400315"/>
              <a:gd name="csX1284" fmla="*/ 68392 w 370394"/>
              <a:gd name="csY1284" fmla="*/ 84824 h 400315"/>
              <a:gd name="csX1285" fmla="*/ 68578 w 370394"/>
              <a:gd name="csY1285" fmla="*/ 84865 h 400315"/>
              <a:gd name="csX1286" fmla="*/ 69828 w 370394"/>
              <a:gd name="csY1286" fmla="*/ 84436 h 400315"/>
              <a:gd name="csX1287" fmla="*/ 70828 w 370394"/>
              <a:gd name="csY1287" fmla="*/ 83817 h 400315"/>
              <a:gd name="csX1288" fmla="*/ 71729 w 370394"/>
              <a:gd name="csY1288" fmla="*/ 83263 h 400315"/>
              <a:gd name="csX1289" fmla="*/ 73309 w 370394"/>
              <a:gd name="csY1289" fmla="*/ 83065 h 400315"/>
              <a:gd name="csX1290" fmla="*/ 73673 w 370394"/>
              <a:gd name="csY1290" fmla="*/ 83684 h 400315"/>
              <a:gd name="csX1291" fmla="*/ 74110 w 370394"/>
              <a:gd name="csY1291" fmla="*/ 83684 h 400315"/>
              <a:gd name="csX1292" fmla="*/ 74522 w 370394"/>
              <a:gd name="csY1292" fmla="*/ 83984 h 400315"/>
              <a:gd name="csX1293" fmla="*/ 74890 w 370394"/>
              <a:gd name="csY1293" fmla="*/ 83725 h 400315"/>
              <a:gd name="csX1294" fmla="*/ 75677 w 370394"/>
              <a:gd name="csY1294" fmla="*/ 83425 h 400315"/>
              <a:gd name="csX1295" fmla="*/ 76924 w 370394"/>
              <a:gd name="csY1295" fmla="*/ 81397 h 400315"/>
              <a:gd name="csX1296" fmla="*/ 76909 w 370394"/>
              <a:gd name="csY1296" fmla="*/ 81296 h 400315"/>
              <a:gd name="csX1297" fmla="*/ 76475 w 370394"/>
              <a:gd name="csY1297" fmla="*/ 80998 h 400315"/>
              <a:gd name="csX1298" fmla="*/ 76357 w 370394"/>
              <a:gd name="csY1298" fmla="*/ 80634 h 400315"/>
              <a:gd name="csX1299" fmla="*/ 76298 w 370394"/>
              <a:gd name="csY1299" fmla="*/ 80443 h 400315"/>
              <a:gd name="csX1300" fmla="*/ 75642 w 370394"/>
              <a:gd name="csY1300" fmla="*/ 80608 h 400315"/>
              <a:gd name="csX1301" fmla="*/ 75258 w 370394"/>
              <a:gd name="csY1301" fmla="*/ 79222 h 400315"/>
              <a:gd name="csX1302" fmla="*/ 75449 w 370394"/>
              <a:gd name="csY1302" fmla="*/ 79014 h 400315"/>
              <a:gd name="csX1303" fmla="*/ 74331 w 370394"/>
              <a:gd name="csY1303" fmla="*/ 78049 h 400315"/>
              <a:gd name="csX1304" fmla="*/ 73546 w 370394"/>
              <a:gd name="csY1304" fmla="*/ 77321 h 400315"/>
              <a:gd name="csX1305" fmla="*/ 71976 w 370394"/>
              <a:gd name="csY1305" fmla="*/ 76092 h 400315"/>
              <a:gd name="csX1306" fmla="*/ 71880 w 370394"/>
              <a:gd name="csY1306" fmla="*/ 76054 h 400315"/>
              <a:gd name="csX1307" fmla="*/ 71406 w 370394"/>
              <a:gd name="csY1307" fmla="*/ 75850 h 400315"/>
              <a:gd name="csX1308" fmla="*/ 71284 w 370394"/>
              <a:gd name="csY1308" fmla="*/ 75778 h 400315"/>
              <a:gd name="csX1309" fmla="*/ 70128 w 370394"/>
              <a:gd name="csY1309" fmla="*/ 75243 h 400315"/>
              <a:gd name="csX1310" fmla="*/ 68403 w 370394"/>
              <a:gd name="csY1310" fmla="*/ 74557 h 400315"/>
              <a:gd name="csX1311" fmla="*/ 67274 w 370394"/>
              <a:gd name="csY1311" fmla="*/ 73814 h 400315"/>
              <a:gd name="csX1312" fmla="*/ 66610 w 370394"/>
              <a:gd name="csY1312" fmla="*/ 73248 h 400315"/>
              <a:gd name="csX1313" fmla="*/ 65669 w 370394"/>
              <a:gd name="csY1313" fmla="*/ 72452 h 400315"/>
              <a:gd name="csX1314" fmla="*/ 65426 w 370394"/>
              <a:gd name="csY1314" fmla="*/ 72248 h 400315"/>
              <a:gd name="csX1315" fmla="*/ 65114 w 370394"/>
              <a:gd name="csY1315" fmla="*/ 71751 h 400315"/>
              <a:gd name="csX1316" fmla="*/ 64408 w 370394"/>
              <a:gd name="csY1316" fmla="*/ 71472 h 400315"/>
              <a:gd name="csX1317" fmla="*/ 64117 w 370394"/>
              <a:gd name="csY1317" fmla="*/ 71161 h 400315"/>
              <a:gd name="csX1318" fmla="*/ 63700 w 370394"/>
              <a:gd name="csY1318" fmla="*/ 70729 h 400315"/>
              <a:gd name="csX1319" fmla="*/ 63183 w 370394"/>
              <a:gd name="csY1319" fmla="*/ 70369 h 400315"/>
              <a:gd name="csX1320" fmla="*/ 62486 w 370394"/>
              <a:gd name="csY1320" fmla="*/ 70054 h 400315"/>
              <a:gd name="csX1321" fmla="*/ 61966 w 370394"/>
              <a:gd name="csY1321" fmla="*/ 69679 h 400315"/>
              <a:gd name="csX1322" fmla="*/ 61835 w 370394"/>
              <a:gd name="csY1322" fmla="*/ 69563 h 400315"/>
              <a:gd name="csX1323" fmla="*/ 61280 w 370394"/>
              <a:gd name="csY1323" fmla="*/ 69070 h 400315"/>
              <a:gd name="csX1324" fmla="*/ 60842 w 370394"/>
              <a:gd name="csY1324" fmla="*/ 68721 h 400315"/>
              <a:gd name="csX1325" fmla="*/ 60447 w 370394"/>
              <a:gd name="csY1325" fmla="*/ 68587 h 400315"/>
              <a:gd name="csX1326" fmla="*/ 60046 w 370394"/>
              <a:gd name="csY1326" fmla="*/ 68515 h 400315"/>
              <a:gd name="csX1327" fmla="*/ 59362 w 370394"/>
              <a:gd name="csY1327" fmla="*/ 68166 h 400315"/>
              <a:gd name="csX1328" fmla="*/ 59178 w 370394"/>
              <a:gd name="csY1328" fmla="*/ 68072 h 400315"/>
              <a:gd name="csX1329" fmla="*/ 58956 w 370394"/>
              <a:gd name="csY1329" fmla="*/ 67872 h 400315"/>
              <a:gd name="csX1330" fmla="*/ 58127 w 370394"/>
              <a:gd name="csY1330" fmla="*/ 67612 h 400315"/>
              <a:gd name="csX1331" fmla="*/ 57581 w 370394"/>
              <a:gd name="csY1331" fmla="*/ 66976 h 400315"/>
              <a:gd name="csX1332" fmla="*/ 57215 w 370394"/>
              <a:gd name="csY1332" fmla="*/ 66686 h 400315"/>
              <a:gd name="csX1333" fmla="*/ 56707 w 370394"/>
              <a:gd name="csY1333" fmla="*/ 66371 h 400315"/>
              <a:gd name="csX1334" fmla="*/ 56369 w 370394"/>
              <a:gd name="csY1334" fmla="*/ 65509 h 400315"/>
              <a:gd name="csX1335" fmla="*/ 55565 w 370394"/>
              <a:gd name="csY1335" fmla="*/ 64582 h 400315"/>
              <a:gd name="csX1336" fmla="*/ 55161 w 370394"/>
              <a:gd name="csY1336" fmla="*/ 64417 h 400315"/>
              <a:gd name="csX1337" fmla="*/ 54979 w 370394"/>
              <a:gd name="csY1337" fmla="*/ 63909 h 400315"/>
              <a:gd name="csX1338" fmla="*/ 54710 w 370394"/>
              <a:gd name="csY1338" fmla="*/ 63613 h 400315"/>
              <a:gd name="csX1339" fmla="*/ 54471 w 370394"/>
              <a:gd name="csY1339" fmla="*/ 63595 h 400315"/>
              <a:gd name="csX1340" fmla="*/ 53949 w 370394"/>
              <a:gd name="csY1340" fmla="*/ 62942 h 400315"/>
              <a:gd name="csX1341" fmla="*/ 53813 w 370394"/>
              <a:gd name="csY1341" fmla="*/ 62894 h 400315"/>
              <a:gd name="csX1342" fmla="*/ 53743 w 370394"/>
              <a:gd name="csY1342" fmla="*/ 62550 h 400315"/>
              <a:gd name="csX1343" fmla="*/ 53638 w 370394"/>
              <a:gd name="csY1343" fmla="*/ 62335 h 400315"/>
              <a:gd name="csX1344" fmla="*/ 53602 w 370394"/>
              <a:gd name="csY1344" fmla="*/ 62113 h 400315"/>
              <a:gd name="csX1345" fmla="*/ 52537 w 370394"/>
              <a:gd name="csY1345" fmla="*/ 61311 h 400315"/>
              <a:gd name="csX1346" fmla="*/ 51919 w 370394"/>
              <a:gd name="csY1346" fmla="*/ 60870 h 400315"/>
              <a:gd name="csX1347" fmla="*/ 51800 w 370394"/>
              <a:gd name="csY1347" fmla="*/ 60787 h 400315"/>
              <a:gd name="csX1348" fmla="*/ 51682 w 370394"/>
              <a:gd name="csY1348" fmla="*/ 60699 h 400315"/>
              <a:gd name="csX1349" fmla="*/ 51449 w 370394"/>
              <a:gd name="csY1349" fmla="*/ 60526 h 400315"/>
              <a:gd name="csX1350" fmla="*/ 51388 w 370394"/>
              <a:gd name="csY1350" fmla="*/ 60486 h 400315"/>
              <a:gd name="csX1351" fmla="*/ 51384 w 370394"/>
              <a:gd name="csY1351" fmla="*/ 60484 h 400315"/>
              <a:gd name="csX1352" fmla="*/ 51285 w 370394"/>
              <a:gd name="csY1352" fmla="*/ 60414 h 400315"/>
              <a:gd name="csX1353" fmla="*/ 51243 w 370394"/>
              <a:gd name="csY1353" fmla="*/ 60383 h 400315"/>
              <a:gd name="csX1354" fmla="*/ 51217 w 370394"/>
              <a:gd name="csY1354" fmla="*/ 60364 h 400315"/>
              <a:gd name="csX1355" fmla="*/ 51414 w 370394"/>
              <a:gd name="csY1355" fmla="*/ 59886 h 400315"/>
              <a:gd name="csX1356" fmla="*/ 51522 w 370394"/>
              <a:gd name="csY1356" fmla="*/ 59616 h 400315"/>
              <a:gd name="csX1357" fmla="*/ 51489 w 370394"/>
              <a:gd name="csY1357" fmla="*/ 59581 h 400315"/>
              <a:gd name="csX1358" fmla="*/ 51469 w 370394"/>
              <a:gd name="csY1358" fmla="*/ 59559 h 400315"/>
              <a:gd name="csX1359" fmla="*/ 51149 w 370394"/>
              <a:gd name="csY1359" fmla="*/ 59259 h 400315"/>
              <a:gd name="csX1360" fmla="*/ 50737 w 370394"/>
              <a:gd name="csY1360" fmla="*/ 58908 h 400315"/>
              <a:gd name="csX1361" fmla="*/ 50235 w 370394"/>
              <a:gd name="csY1361" fmla="*/ 58641 h 400315"/>
              <a:gd name="csX1362" fmla="*/ 49930 w 370394"/>
              <a:gd name="csY1362" fmla="*/ 58623 h 400315"/>
              <a:gd name="csX1363" fmla="*/ 49698 w 370394"/>
              <a:gd name="csY1363" fmla="*/ 58649 h 400315"/>
              <a:gd name="csX1364" fmla="*/ 49551 w 370394"/>
              <a:gd name="csY1364" fmla="*/ 58349 h 400315"/>
              <a:gd name="csX1365" fmla="*/ 49374 w 370394"/>
              <a:gd name="csY1365" fmla="*/ 58434 h 400315"/>
              <a:gd name="csX1366" fmla="*/ 48768 w 370394"/>
              <a:gd name="csY1366" fmla="*/ 58068 h 400315"/>
              <a:gd name="csX1367" fmla="*/ 48510 w 370394"/>
              <a:gd name="csY1367" fmla="*/ 57930 h 400315"/>
              <a:gd name="csX1368" fmla="*/ 48444 w 370394"/>
              <a:gd name="csY1368" fmla="*/ 57895 h 400315"/>
              <a:gd name="csX1369" fmla="*/ 47876 w 370394"/>
              <a:gd name="csY1369" fmla="*/ 57744 h 400315"/>
              <a:gd name="csX1370" fmla="*/ 46949 w 370394"/>
              <a:gd name="csY1370" fmla="*/ 57790 h 400315"/>
              <a:gd name="csX1371" fmla="*/ 46613 w 370394"/>
              <a:gd name="csY1371" fmla="*/ 57783 h 400315"/>
              <a:gd name="csX1372" fmla="*/ 45622 w 370394"/>
              <a:gd name="csY1372" fmla="*/ 58090 h 400315"/>
              <a:gd name="csX1373" fmla="*/ 45324 w 370394"/>
              <a:gd name="csY1373" fmla="*/ 58176 h 400315"/>
              <a:gd name="csX1374" fmla="*/ 44910 w 370394"/>
              <a:gd name="csY1374" fmla="*/ 58171 h 400315"/>
              <a:gd name="csX1375" fmla="*/ 44449 w 370394"/>
              <a:gd name="csY1375" fmla="*/ 58160 h 400315"/>
              <a:gd name="csX1376" fmla="*/ 44272 w 370394"/>
              <a:gd name="csY1376" fmla="*/ 58171 h 400315"/>
              <a:gd name="csX1377" fmla="*/ 44059 w 370394"/>
              <a:gd name="csY1377" fmla="*/ 58268 h 400315"/>
              <a:gd name="csX1378" fmla="*/ 43704 w 370394"/>
              <a:gd name="csY1378" fmla="*/ 58636 h 400315"/>
              <a:gd name="csX1379" fmla="*/ 43310 w 370394"/>
              <a:gd name="csY1379" fmla="*/ 58373 h 400315"/>
              <a:gd name="csX1380" fmla="*/ 43235 w 370394"/>
              <a:gd name="csY1380" fmla="*/ 58323 h 400315"/>
              <a:gd name="csX1381" fmla="*/ 43088 w 370394"/>
              <a:gd name="csY1381" fmla="*/ 58191 h 400315"/>
              <a:gd name="csX1382" fmla="*/ 42992 w 370394"/>
              <a:gd name="csY1382" fmla="*/ 58099 h 400315"/>
              <a:gd name="csX1383" fmla="*/ 42911 w 370394"/>
              <a:gd name="csY1383" fmla="*/ 58022 h 400315"/>
              <a:gd name="csX1384" fmla="*/ 42836 w 370394"/>
              <a:gd name="csY1384" fmla="*/ 57965 h 400315"/>
              <a:gd name="csX1385" fmla="*/ 41834 w 370394"/>
              <a:gd name="csY1385" fmla="*/ 57073 h 400315"/>
              <a:gd name="csX1386" fmla="*/ 41705 w 370394"/>
              <a:gd name="csY1386" fmla="*/ 56900 h 400315"/>
              <a:gd name="csX1387" fmla="*/ 41444 w 370394"/>
              <a:gd name="csY1387" fmla="*/ 56551 h 400315"/>
              <a:gd name="csX1388" fmla="*/ 40444 w 370394"/>
              <a:gd name="csY1388" fmla="*/ 55076 h 400315"/>
              <a:gd name="csX1389" fmla="*/ 40238 w 370394"/>
              <a:gd name="csY1389" fmla="*/ 54751 h 400315"/>
              <a:gd name="csX1390" fmla="*/ 40764 w 370394"/>
              <a:gd name="csY1390" fmla="*/ 54010 h 400315"/>
              <a:gd name="csX1391" fmla="*/ 40681 w 370394"/>
              <a:gd name="csY1391" fmla="*/ 53173 h 400315"/>
              <a:gd name="csX1392" fmla="*/ 40657 w 370394"/>
              <a:gd name="csY1392" fmla="*/ 52811 h 400315"/>
              <a:gd name="csX1393" fmla="*/ 40600 w 370394"/>
              <a:gd name="csY1393" fmla="*/ 52717 h 400315"/>
              <a:gd name="csX1394" fmla="*/ 39931 w 370394"/>
              <a:gd name="csY1394" fmla="*/ 51586 h 400315"/>
              <a:gd name="csX1395" fmla="*/ 40207 w 370394"/>
              <a:gd name="csY1395" fmla="*/ 51241 h 400315"/>
              <a:gd name="csX1396" fmla="*/ 40402 w 370394"/>
              <a:gd name="csY1396" fmla="*/ 50998 h 400315"/>
              <a:gd name="csX1397" fmla="*/ 40878 w 370394"/>
              <a:gd name="csY1397" fmla="*/ 50406 h 400315"/>
              <a:gd name="csX1398" fmla="*/ 41694 w 370394"/>
              <a:gd name="csY1398" fmla="*/ 49753 h 400315"/>
              <a:gd name="csX1399" fmla="*/ 41755 w 370394"/>
              <a:gd name="csY1399" fmla="*/ 49707 h 400315"/>
              <a:gd name="csX1400" fmla="*/ 39714 w 370394"/>
              <a:gd name="csY1400" fmla="*/ 50266 h 400315"/>
              <a:gd name="csX1401" fmla="*/ 39159 w 370394"/>
              <a:gd name="csY1401" fmla="*/ 50119 h 400315"/>
              <a:gd name="csX1402" fmla="*/ 38730 w 370394"/>
              <a:gd name="csY1402" fmla="*/ 50121 h 400315"/>
              <a:gd name="csX1403" fmla="*/ 37761 w 370394"/>
              <a:gd name="csY1403" fmla="*/ 50465 h 400315"/>
              <a:gd name="csX1404" fmla="*/ 36537 w 370394"/>
              <a:gd name="csY1404" fmla="*/ 51029 h 400315"/>
              <a:gd name="csX1405" fmla="*/ 33937 w 370394"/>
              <a:gd name="csY1405" fmla="*/ 49823 h 400315"/>
              <a:gd name="csX1406" fmla="*/ 27522 w 370394"/>
              <a:gd name="csY1406" fmla="*/ 46767 h 400315"/>
              <a:gd name="csX1407" fmla="*/ 25865 w 370394"/>
              <a:gd name="csY1407" fmla="*/ 46508 h 400315"/>
              <a:gd name="csX1408" fmla="*/ 23793 w 370394"/>
              <a:gd name="csY1408" fmla="*/ 46195 h 400315"/>
              <a:gd name="csX1409" fmla="*/ 22555 w 370394"/>
              <a:gd name="csY1409" fmla="*/ 46228 h 400315"/>
              <a:gd name="csX1410" fmla="*/ 21024 w 370394"/>
              <a:gd name="csY1410" fmla="*/ 47389 h 400315"/>
              <a:gd name="csX1411" fmla="*/ 20551 w 370394"/>
              <a:gd name="csY1411" fmla="*/ 48016 h 400315"/>
              <a:gd name="csX1412" fmla="*/ 20296 w 370394"/>
              <a:gd name="csY1412" fmla="*/ 48352 h 400315"/>
              <a:gd name="csX1413" fmla="*/ 19411 w 370394"/>
              <a:gd name="csY1413" fmla="*/ 49457 h 400315"/>
              <a:gd name="csX1414" fmla="*/ 15539 w 370394"/>
              <a:gd name="csY1414" fmla="*/ 45837 h 400315"/>
              <a:gd name="csX1415" fmla="*/ 15454 w 370394"/>
              <a:gd name="csY1415" fmla="*/ 45861 h 400315"/>
              <a:gd name="csX1416" fmla="*/ 15362 w 370394"/>
              <a:gd name="csY1416" fmla="*/ 45910 h 400315"/>
              <a:gd name="csX1417" fmla="*/ 13972 w 370394"/>
              <a:gd name="csY1417" fmla="*/ 46653 h 400315"/>
              <a:gd name="csX1418" fmla="*/ 12472 w 370394"/>
              <a:gd name="csY1418" fmla="*/ 47449 h 400315"/>
              <a:gd name="csX1419" fmla="*/ 11047 w 370394"/>
              <a:gd name="csY1419" fmla="*/ 48247 h 400315"/>
              <a:gd name="csX1420" fmla="*/ 9563 w 370394"/>
              <a:gd name="csY1420" fmla="*/ 49137 h 400315"/>
              <a:gd name="csX1421" fmla="*/ 9114 w 370394"/>
              <a:gd name="csY1421" fmla="*/ 49431 h 400315"/>
              <a:gd name="csX1422" fmla="*/ 8625 w 370394"/>
              <a:gd name="csY1422" fmla="*/ 49705 h 400315"/>
              <a:gd name="csX1423" fmla="*/ 8590 w 370394"/>
              <a:gd name="csY1423" fmla="*/ 49738 h 400315"/>
              <a:gd name="csX1424" fmla="*/ 8559 w 370394"/>
              <a:gd name="csY1424" fmla="*/ 49722 h 400315"/>
              <a:gd name="csX1425" fmla="*/ 8537 w 370394"/>
              <a:gd name="csY1425" fmla="*/ 49709 h 400315"/>
              <a:gd name="csX1426" fmla="*/ 7640 w 370394"/>
              <a:gd name="csY1426" fmla="*/ 50932 h 400315"/>
              <a:gd name="csX1427" fmla="*/ 7121 w 370394"/>
              <a:gd name="csY1427" fmla="*/ 51636 h 400315"/>
              <a:gd name="csX1428" fmla="*/ 6651 w 370394"/>
              <a:gd name="csY1428" fmla="*/ 52285 h 400315"/>
              <a:gd name="csX1429" fmla="*/ 5099 w 370394"/>
              <a:gd name="csY1429" fmla="*/ 54396 h 400315"/>
              <a:gd name="csX1430" fmla="*/ 5051 w 370394"/>
              <a:gd name="csY1430" fmla="*/ 54843 h 400315"/>
              <a:gd name="csX1431" fmla="*/ 4985 w 370394"/>
              <a:gd name="csY1431" fmla="*/ 55017 h 400315"/>
              <a:gd name="csX1432" fmla="*/ 2852 w 370394"/>
              <a:gd name="csY1432" fmla="*/ 56895 h 400315"/>
              <a:gd name="csX1433" fmla="*/ 2609 w 370394"/>
              <a:gd name="csY1433" fmla="*/ 56663 h 400315"/>
              <a:gd name="csX1434" fmla="*/ 2008 w 370394"/>
              <a:gd name="csY1434" fmla="*/ 55867 h 400315"/>
              <a:gd name="csX1435" fmla="*/ 1578 w 370394"/>
              <a:gd name="csY1435" fmla="*/ 55280 h 400315"/>
              <a:gd name="csX1436" fmla="*/ 614 w 370394"/>
              <a:gd name="csY1436" fmla="*/ 53973 h 400315"/>
              <a:gd name="csX1437" fmla="*/ 559 w 370394"/>
              <a:gd name="csY1437" fmla="*/ 53907 h 400315"/>
              <a:gd name="csX1438" fmla="*/ 318 w 370394"/>
              <a:gd name="csY1438" fmla="*/ 53576 h 400315"/>
              <a:gd name="csX1439" fmla="*/ 204 w 370394"/>
              <a:gd name="csY1439" fmla="*/ 53421 h 400315"/>
              <a:gd name="csX1440" fmla="*/ 180 w 370394"/>
              <a:gd name="csY1440" fmla="*/ 53302 h 400315"/>
              <a:gd name="csX1441" fmla="*/ 151 w 370394"/>
              <a:gd name="csY1441" fmla="*/ 52857 h 400315"/>
              <a:gd name="csX1442" fmla="*/ 127 w 370394"/>
              <a:gd name="csY1442" fmla="*/ 52614 h 400315"/>
              <a:gd name="csX1443" fmla="*/ 151 w 370394"/>
              <a:gd name="csY1443" fmla="*/ 52603 h 400315"/>
              <a:gd name="csX1444" fmla="*/ 175 w 370394"/>
              <a:gd name="csY1444" fmla="*/ 52583 h 400315"/>
              <a:gd name="csX1445" fmla="*/ 0 w 370394"/>
              <a:gd name="csY1445" fmla="*/ 51741 h 400315"/>
              <a:gd name="csX1446" fmla="*/ 1300 w 370394"/>
              <a:gd name="csY1446" fmla="*/ 49641 h 400315"/>
              <a:gd name="csX1447" fmla="*/ 1425 w 370394"/>
              <a:gd name="csY1447" fmla="*/ 49286 h 400315"/>
              <a:gd name="csX1448" fmla="*/ 1348 w 370394"/>
              <a:gd name="csY1448" fmla="*/ 48501 h 400315"/>
              <a:gd name="csX1449" fmla="*/ 1315 w 370394"/>
              <a:gd name="csY1449" fmla="*/ 48291 h 400315"/>
              <a:gd name="csX1450" fmla="*/ 1364 w 370394"/>
              <a:gd name="csY1450" fmla="*/ 48100 h 400315"/>
              <a:gd name="csX1451" fmla="*/ 1447 w 370394"/>
              <a:gd name="csY1451" fmla="*/ 47723 h 400315"/>
              <a:gd name="csX1452" fmla="*/ 1570 w 370394"/>
              <a:gd name="csY1452" fmla="*/ 47328 h 400315"/>
              <a:gd name="csX1453" fmla="*/ 1701 w 370394"/>
              <a:gd name="csY1453" fmla="*/ 46955 h 400315"/>
              <a:gd name="csX1454" fmla="*/ 1859 w 370394"/>
              <a:gd name="csY1454" fmla="*/ 46559 h 400315"/>
              <a:gd name="csX1455" fmla="*/ 1991 w 370394"/>
              <a:gd name="csY1455" fmla="*/ 46197 h 400315"/>
              <a:gd name="csX1456" fmla="*/ 2129 w 370394"/>
              <a:gd name="csY1456" fmla="*/ 45848 h 400315"/>
              <a:gd name="csX1457" fmla="*/ 2760 w 370394"/>
              <a:gd name="csY1457" fmla="*/ 44015 h 400315"/>
              <a:gd name="csX1458" fmla="*/ 3008 w 370394"/>
              <a:gd name="csY1458" fmla="*/ 43456 h 400315"/>
              <a:gd name="csX1459" fmla="*/ 3554 w 370394"/>
              <a:gd name="csY1459" fmla="*/ 41990 h 400315"/>
              <a:gd name="csX1460" fmla="*/ 3615 w 370394"/>
              <a:gd name="csY1460" fmla="*/ 41512 h 400315"/>
              <a:gd name="csX1461" fmla="*/ 4071 w 370394"/>
              <a:gd name="csY1461" fmla="*/ 40475 h 400315"/>
              <a:gd name="csX1462" fmla="*/ 4126 w 370394"/>
              <a:gd name="csY1462" fmla="*/ 40280 h 400315"/>
              <a:gd name="csX1463" fmla="*/ 4558 w 370394"/>
              <a:gd name="csY1463" fmla="*/ 39826 h 400315"/>
              <a:gd name="csX1464" fmla="*/ 4654 w 370394"/>
              <a:gd name="csY1464" fmla="*/ 39716 h 400315"/>
              <a:gd name="csX1465" fmla="*/ 4799 w 370394"/>
              <a:gd name="csY1465" fmla="*/ 39515 h 400315"/>
              <a:gd name="csX1466" fmla="*/ 4981 w 370394"/>
              <a:gd name="csY1466" fmla="*/ 38283 h 400315"/>
              <a:gd name="csX1467" fmla="*/ 5007 w 370394"/>
              <a:gd name="csY1467" fmla="*/ 37875 h 400315"/>
              <a:gd name="csX1468" fmla="*/ 5003 w 370394"/>
              <a:gd name="csY1468" fmla="*/ 37715 h 400315"/>
              <a:gd name="csX1469" fmla="*/ 4994 w 370394"/>
              <a:gd name="csY1469" fmla="*/ 37445 h 400315"/>
              <a:gd name="csX1470" fmla="*/ 4992 w 370394"/>
              <a:gd name="csY1470" fmla="*/ 37381 h 400315"/>
              <a:gd name="csX1471" fmla="*/ 4862 w 370394"/>
              <a:gd name="csY1471" fmla="*/ 37195 h 400315"/>
              <a:gd name="csX1472" fmla="*/ 4779 w 370394"/>
              <a:gd name="csY1472" fmla="*/ 37057 h 400315"/>
              <a:gd name="csX1473" fmla="*/ 4584 w 370394"/>
              <a:gd name="csY1473" fmla="*/ 36750 h 400315"/>
              <a:gd name="csX1474" fmla="*/ 4135 w 370394"/>
              <a:gd name="csY1474" fmla="*/ 36299 h 400315"/>
              <a:gd name="csX1475" fmla="*/ 3848 w 370394"/>
              <a:gd name="csY1475" fmla="*/ 35941 h 400315"/>
              <a:gd name="csX1476" fmla="*/ 3385 w 370394"/>
              <a:gd name="csY1476" fmla="*/ 35505 h 400315"/>
              <a:gd name="csX1477" fmla="*/ 2988 w 370394"/>
              <a:gd name="csY1477" fmla="*/ 35137 h 400315"/>
              <a:gd name="csX1478" fmla="*/ 2523 w 370394"/>
              <a:gd name="csY1478" fmla="*/ 34707 h 400315"/>
              <a:gd name="csX1479" fmla="*/ 2458 w 370394"/>
              <a:gd name="csY1479" fmla="*/ 34654 h 400315"/>
              <a:gd name="csX1480" fmla="*/ 2223 w 370394"/>
              <a:gd name="csY1480" fmla="*/ 34207 h 400315"/>
              <a:gd name="csX1481" fmla="*/ 1844 w 370394"/>
              <a:gd name="csY1481" fmla="*/ 33258 h 400315"/>
              <a:gd name="csX1482" fmla="*/ 1824 w 370394"/>
              <a:gd name="csY1482" fmla="*/ 32810 h 400315"/>
              <a:gd name="csX1483" fmla="*/ 2080 w 370394"/>
              <a:gd name="csY1483" fmla="*/ 32499 h 400315"/>
              <a:gd name="csX1484" fmla="*/ 2407 w 370394"/>
              <a:gd name="csY1484" fmla="*/ 32102 h 400315"/>
              <a:gd name="csX1485" fmla="*/ 2475 w 370394"/>
              <a:gd name="csY1485" fmla="*/ 31925 h 400315"/>
              <a:gd name="csX1486" fmla="*/ 2348 w 370394"/>
              <a:gd name="csY1486" fmla="*/ 31548 h 400315"/>
              <a:gd name="csX1487" fmla="*/ 2133 w 370394"/>
              <a:gd name="csY1487" fmla="*/ 30912 h 400315"/>
              <a:gd name="csX1488" fmla="*/ 1736 w 370394"/>
              <a:gd name="csY1488" fmla="*/ 29441 h 400315"/>
              <a:gd name="csX1489" fmla="*/ 1809 w 370394"/>
              <a:gd name="csY1489" fmla="*/ 28476 h 400315"/>
              <a:gd name="csX1490" fmla="*/ 2034 w 370394"/>
              <a:gd name="csY1490" fmla="*/ 27349 h 400315"/>
              <a:gd name="csX1491" fmla="*/ 1971 w 370394"/>
              <a:gd name="csY1491" fmla="*/ 26319 h 400315"/>
              <a:gd name="csX1492" fmla="*/ 1951 w 370394"/>
              <a:gd name="csY1492" fmla="*/ 25990 h 400315"/>
              <a:gd name="csX1493" fmla="*/ 1765 w 370394"/>
              <a:gd name="csY1493" fmla="*/ 25041 h 400315"/>
              <a:gd name="csX1494" fmla="*/ 1425 w 370394"/>
              <a:gd name="csY1494" fmla="*/ 24383 h 400315"/>
              <a:gd name="csX1495" fmla="*/ 1464 w 370394"/>
              <a:gd name="csY1495" fmla="*/ 23743 h 400315"/>
              <a:gd name="csX1496" fmla="*/ 1738 w 370394"/>
              <a:gd name="csY1496" fmla="*/ 23079 h 400315"/>
              <a:gd name="csX1497" fmla="*/ 2045 w 370394"/>
              <a:gd name="csY1497" fmla="*/ 22594 h 400315"/>
              <a:gd name="csX1498" fmla="*/ 2144 w 370394"/>
              <a:gd name="csY1498" fmla="*/ 22307 h 400315"/>
              <a:gd name="csX1499" fmla="*/ 2583 w 370394"/>
              <a:gd name="csY1499" fmla="*/ 21110 h 400315"/>
              <a:gd name="csX1500" fmla="*/ 2692 w 370394"/>
              <a:gd name="csY1500" fmla="*/ 20586 h 400315"/>
              <a:gd name="csX1501" fmla="*/ 2754 w 370394"/>
              <a:gd name="csY1501" fmla="*/ 19961 h 400315"/>
              <a:gd name="csX1502" fmla="*/ 2144 w 370394"/>
              <a:gd name="csY1502" fmla="*/ 17319 h 400315"/>
              <a:gd name="csX1503" fmla="*/ 2324 w 370394"/>
              <a:gd name="csY1503" fmla="*/ 14842 h 400315"/>
              <a:gd name="csX1504" fmla="*/ 1263 w 370394"/>
              <a:gd name="csY1504" fmla="*/ 12957 h 400315"/>
              <a:gd name="csX1505" fmla="*/ 1328 w 370394"/>
              <a:gd name="csY1505" fmla="*/ 12937 h 400315"/>
              <a:gd name="csX1506" fmla="*/ 1521 w 370394"/>
              <a:gd name="csY1506" fmla="*/ 12873 h 400315"/>
              <a:gd name="csX1507" fmla="*/ 2365 w 370394"/>
              <a:gd name="csY1507" fmla="*/ 12531 h 400315"/>
              <a:gd name="csX1508" fmla="*/ 2977 w 370394"/>
              <a:gd name="csY1508" fmla="*/ 12330 h 400315"/>
              <a:gd name="csX1509" fmla="*/ 3346 w 370394"/>
              <a:gd name="csY1509" fmla="*/ 12187 h 400315"/>
              <a:gd name="csX1510" fmla="*/ 3988 w 370394"/>
              <a:gd name="csY1510" fmla="*/ 11821 h 400315"/>
              <a:gd name="csX1511" fmla="*/ 4356 w 370394"/>
              <a:gd name="csY1511" fmla="*/ 11806 h 400315"/>
              <a:gd name="csX1512" fmla="*/ 4358 w 370394"/>
              <a:gd name="csY1512" fmla="*/ 11806 h 400315"/>
              <a:gd name="csX1513" fmla="*/ 4367 w 370394"/>
              <a:gd name="csY1513" fmla="*/ 11806 h 400315"/>
              <a:gd name="csX1514" fmla="*/ 4477 w 370394"/>
              <a:gd name="csY1514" fmla="*/ 11801 h 400315"/>
              <a:gd name="csX1515" fmla="*/ 4727 w 370394"/>
              <a:gd name="csY1515" fmla="*/ 11646 h 400315"/>
              <a:gd name="csX1516" fmla="*/ 5132 w 370394"/>
              <a:gd name="csY1516" fmla="*/ 11433 h 400315"/>
              <a:gd name="csX1517" fmla="*/ 5391 w 370394"/>
              <a:gd name="csY1517" fmla="*/ 11299 h 400315"/>
              <a:gd name="csX1518" fmla="*/ 6445 w 370394"/>
              <a:gd name="csY1518" fmla="*/ 11391 h 400315"/>
              <a:gd name="csX1519" fmla="*/ 6987 w 370394"/>
              <a:gd name="csY1519" fmla="*/ 11214 h 400315"/>
              <a:gd name="csX1520" fmla="*/ 7035 w 370394"/>
              <a:gd name="csY1520" fmla="*/ 11201 h 400315"/>
              <a:gd name="csX1521" fmla="*/ 7566 w 370394"/>
              <a:gd name="csY1521" fmla="*/ 10964 h 400315"/>
              <a:gd name="csX1522" fmla="*/ 8247 w 370394"/>
              <a:gd name="csY1522" fmla="*/ 10845 h 400315"/>
              <a:gd name="csX1523" fmla="*/ 9050 w 370394"/>
              <a:gd name="csY1523" fmla="*/ 10802 h 400315"/>
              <a:gd name="csX1524" fmla="*/ 9811 w 370394"/>
              <a:gd name="csY1524" fmla="*/ 10815 h 400315"/>
              <a:gd name="csX1525" fmla="*/ 10297 w 370394"/>
              <a:gd name="csY1525" fmla="*/ 10788 h 400315"/>
              <a:gd name="csX1526" fmla="*/ 10644 w 370394"/>
              <a:gd name="csY1526" fmla="*/ 10738 h 400315"/>
              <a:gd name="csX1527" fmla="*/ 10986 w 370394"/>
              <a:gd name="csY1527" fmla="*/ 10657 h 400315"/>
              <a:gd name="csX1528" fmla="*/ 11821 w 370394"/>
              <a:gd name="csY1528" fmla="*/ 10379 h 400315"/>
              <a:gd name="csX1529" fmla="*/ 12373 w 370394"/>
              <a:gd name="csY1529" fmla="*/ 10300 h 400315"/>
              <a:gd name="csX1530" fmla="*/ 12961 w 370394"/>
              <a:gd name="csY1530" fmla="*/ 10341 h 400315"/>
              <a:gd name="csX1531" fmla="*/ 13573 w 370394"/>
              <a:gd name="csY1531" fmla="*/ 10039 h 400315"/>
              <a:gd name="csX1532" fmla="*/ 13787 w 370394"/>
              <a:gd name="csY1532" fmla="*/ 9931 h 400315"/>
              <a:gd name="csX1533" fmla="*/ 14458 w 370394"/>
              <a:gd name="csY1533" fmla="*/ 9598 h 400315"/>
              <a:gd name="csX1534" fmla="*/ 14890 w 370394"/>
              <a:gd name="csY1534" fmla="*/ 9552 h 400315"/>
              <a:gd name="csX1535" fmla="*/ 15502 w 370394"/>
              <a:gd name="csY1535" fmla="*/ 9616 h 400315"/>
              <a:gd name="csX1536" fmla="*/ 16318 w 370394"/>
              <a:gd name="csY1536" fmla="*/ 9758 h 400315"/>
              <a:gd name="csX1537" fmla="*/ 16752 w 370394"/>
              <a:gd name="csY1537" fmla="*/ 9701 h 400315"/>
              <a:gd name="csX1538" fmla="*/ 17381 w 370394"/>
              <a:gd name="csY1538" fmla="*/ 9598 h 400315"/>
              <a:gd name="csX1539" fmla="*/ 18137 w 370394"/>
              <a:gd name="csY1539" fmla="*/ 9552 h 400315"/>
              <a:gd name="csX1540" fmla="*/ 18444 w 370394"/>
              <a:gd name="csY1540" fmla="*/ 9611 h 400315"/>
              <a:gd name="csX1541" fmla="*/ 18516 w 370394"/>
              <a:gd name="csY1541" fmla="*/ 9624 h 400315"/>
              <a:gd name="csX1542" fmla="*/ 18558 w 370394"/>
              <a:gd name="csY1542" fmla="*/ 9633 h 400315"/>
              <a:gd name="csX1543" fmla="*/ 18678 w 370394"/>
              <a:gd name="csY1543" fmla="*/ 9646 h 400315"/>
              <a:gd name="csX1544" fmla="*/ 18909 w 370394"/>
              <a:gd name="csY1544" fmla="*/ 9670 h 400315"/>
              <a:gd name="csX1545" fmla="*/ 19420 w 370394"/>
              <a:gd name="csY1545" fmla="*/ 9725 h 400315"/>
              <a:gd name="csX1546" fmla="*/ 19755 w 370394"/>
              <a:gd name="csY1546" fmla="*/ 9778 h 400315"/>
              <a:gd name="csX1547" fmla="*/ 20643 w 370394"/>
              <a:gd name="csY1547" fmla="*/ 9995 h 400315"/>
              <a:gd name="csX1548" fmla="*/ 20924 w 370394"/>
              <a:gd name="csY1548" fmla="*/ 9990 h 400315"/>
              <a:gd name="csX1549" fmla="*/ 21073 w 370394"/>
              <a:gd name="csY1549" fmla="*/ 10004 h 400315"/>
              <a:gd name="csX1550" fmla="*/ 21373 w 370394"/>
              <a:gd name="csY1550" fmla="*/ 10030 h 400315"/>
              <a:gd name="csX1551" fmla="*/ 21597 w 370394"/>
              <a:gd name="csY1551" fmla="*/ 10135 h 400315"/>
              <a:gd name="csX1552" fmla="*/ 22160 w 370394"/>
              <a:gd name="csY1552" fmla="*/ 10400 h 400315"/>
              <a:gd name="csX1553" fmla="*/ 22585 w 370394"/>
              <a:gd name="csY1553" fmla="*/ 10615 h 400315"/>
              <a:gd name="csX1554" fmla="*/ 22656 w 370394"/>
              <a:gd name="csY1554" fmla="*/ 10631 h 400315"/>
              <a:gd name="csX1555" fmla="*/ 22844 w 370394"/>
              <a:gd name="csY1555" fmla="*/ 10653 h 400315"/>
              <a:gd name="csX1556" fmla="*/ 23294 w 370394"/>
              <a:gd name="csY1556" fmla="*/ 10716 h 400315"/>
              <a:gd name="csX1557" fmla="*/ 23526 w 370394"/>
              <a:gd name="csY1557" fmla="*/ 10694 h 400315"/>
              <a:gd name="csX1558" fmla="*/ 24045 w 370394"/>
              <a:gd name="csY1558" fmla="*/ 10677 h 400315"/>
              <a:gd name="csX1559" fmla="*/ 24074 w 370394"/>
              <a:gd name="csY1559" fmla="*/ 10870 h 400315"/>
              <a:gd name="csX1560" fmla="*/ 24080 w 370394"/>
              <a:gd name="csY1560" fmla="*/ 11056 h 400315"/>
              <a:gd name="csX1561" fmla="*/ 24080 w 370394"/>
              <a:gd name="csY1561" fmla="*/ 11358 h 400315"/>
              <a:gd name="csX1562" fmla="*/ 23984 w 370394"/>
              <a:gd name="csY1562" fmla="*/ 12908 h 400315"/>
              <a:gd name="csX1563" fmla="*/ 24675 w 370394"/>
              <a:gd name="csY1563" fmla="*/ 12770 h 400315"/>
              <a:gd name="csX1564" fmla="*/ 24894 w 370394"/>
              <a:gd name="csY1564" fmla="*/ 13003 h 400315"/>
              <a:gd name="csX1565" fmla="*/ 25431 w 370394"/>
              <a:gd name="csY1565" fmla="*/ 12946 h 400315"/>
              <a:gd name="csX1566" fmla="*/ 25712 w 370394"/>
              <a:gd name="csY1566" fmla="*/ 13257 h 400315"/>
              <a:gd name="csX1567" fmla="*/ 26102 w 370394"/>
              <a:gd name="csY1567" fmla="*/ 13323 h 400315"/>
              <a:gd name="csX1568" fmla="*/ 26393 w 370394"/>
              <a:gd name="csY1568" fmla="*/ 13329 h 400315"/>
              <a:gd name="csX1569" fmla="*/ 26652 w 370394"/>
              <a:gd name="csY1569" fmla="*/ 13619 h 400315"/>
              <a:gd name="csX1570" fmla="*/ 27047 w 370394"/>
              <a:gd name="csY1570" fmla="*/ 13562 h 400315"/>
              <a:gd name="csX1571" fmla="*/ 27213 w 370394"/>
              <a:gd name="csY1571" fmla="*/ 13682 h 400315"/>
              <a:gd name="csX1572" fmla="*/ 27437 w 370394"/>
              <a:gd name="csY1572" fmla="*/ 13660 h 400315"/>
              <a:gd name="csX1573" fmla="*/ 27632 w 370394"/>
              <a:gd name="csY1573" fmla="*/ 13676 h 400315"/>
              <a:gd name="csX1574" fmla="*/ 27922 w 370394"/>
              <a:gd name="csY1574" fmla="*/ 14077 h 400315"/>
              <a:gd name="csX1575" fmla="*/ 28077 w 370394"/>
              <a:gd name="csY1575" fmla="*/ 14053 h 400315"/>
              <a:gd name="csX1576" fmla="*/ 28233 w 370394"/>
              <a:gd name="csY1576" fmla="*/ 14145 h 400315"/>
              <a:gd name="csX1577" fmla="*/ 28360 w 370394"/>
              <a:gd name="csY1577" fmla="*/ 14191 h 400315"/>
              <a:gd name="csX1578" fmla="*/ 28443 w 370394"/>
              <a:gd name="csY1578" fmla="*/ 14265 h 400315"/>
              <a:gd name="csX1579" fmla="*/ 28584 w 370394"/>
              <a:gd name="csY1579" fmla="*/ 14336 h 400315"/>
              <a:gd name="csX1580" fmla="*/ 28888 w 370394"/>
              <a:gd name="csY1580" fmla="*/ 14322 h 400315"/>
              <a:gd name="csX1581" fmla="*/ 29073 w 370394"/>
              <a:gd name="csY1581" fmla="*/ 14187 h 400315"/>
              <a:gd name="csX1582" fmla="*/ 29233 w 370394"/>
              <a:gd name="csY1582" fmla="*/ 14200 h 400315"/>
              <a:gd name="csX1583" fmla="*/ 29351 w 370394"/>
              <a:gd name="csY1583" fmla="*/ 14059 h 400315"/>
              <a:gd name="csX1584" fmla="*/ 29436 w 370394"/>
              <a:gd name="csY1584" fmla="*/ 13965 h 400315"/>
              <a:gd name="csX1585" fmla="*/ 29768 w 370394"/>
              <a:gd name="csY1585" fmla="*/ 13882 h 400315"/>
              <a:gd name="csX1586" fmla="*/ 29934 w 370394"/>
              <a:gd name="csY1586" fmla="*/ 13976 h 400315"/>
              <a:gd name="csX1587" fmla="*/ 30241 w 370394"/>
              <a:gd name="csY1587" fmla="*/ 13972 h 400315"/>
              <a:gd name="csX1588" fmla="*/ 30316 w 370394"/>
              <a:gd name="csY1588" fmla="*/ 13956 h 400315"/>
              <a:gd name="csX1589" fmla="*/ 30754 w 370394"/>
              <a:gd name="csY1589" fmla="*/ 13799 h 400315"/>
              <a:gd name="csX1590" fmla="*/ 30894 w 370394"/>
              <a:gd name="csY1590" fmla="*/ 13845 h 400315"/>
              <a:gd name="csX1591" fmla="*/ 30986 w 370394"/>
              <a:gd name="csY1591" fmla="*/ 13882 h 400315"/>
              <a:gd name="csX1592" fmla="*/ 31131 w 370394"/>
              <a:gd name="csY1592" fmla="*/ 13737 h 400315"/>
              <a:gd name="csX1593" fmla="*/ 31359 w 370394"/>
              <a:gd name="csY1593" fmla="*/ 13667 h 400315"/>
              <a:gd name="csX1594" fmla="*/ 31532 w 370394"/>
              <a:gd name="csY1594" fmla="*/ 13628 h 400315"/>
              <a:gd name="csX1595" fmla="*/ 31747 w 370394"/>
              <a:gd name="csY1595" fmla="*/ 13746 h 400315"/>
              <a:gd name="csX1596" fmla="*/ 31828 w 370394"/>
              <a:gd name="csY1596" fmla="*/ 13755 h 400315"/>
              <a:gd name="csX1597" fmla="*/ 31942 w 370394"/>
              <a:gd name="csY1597" fmla="*/ 13755 h 400315"/>
              <a:gd name="csX1598" fmla="*/ 32124 w 370394"/>
              <a:gd name="csY1598" fmla="*/ 13656 h 400315"/>
              <a:gd name="csX1599" fmla="*/ 32126 w 370394"/>
              <a:gd name="csY1599" fmla="*/ 13520 h 400315"/>
              <a:gd name="csX1600" fmla="*/ 32131 w 370394"/>
              <a:gd name="csY1600" fmla="*/ 13351 h 400315"/>
              <a:gd name="csX1601" fmla="*/ 32330 w 370394"/>
              <a:gd name="csY1601" fmla="*/ 13362 h 400315"/>
              <a:gd name="csX1602" fmla="*/ 32378 w 370394"/>
              <a:gd name="csY1602" fmla="*/ 13364 h 400315"/>
              <a:gd name="csX1603" fmla="*/ 32394 w 370394"/>
              <a:gd name="csY1603" fmla="*/ 13364 h 400315"/>
              <a:gd name="csX1604" fmla="*/ 32519 w 370394"/>
              <a:gd name="csY1604" fmla="*/ 13435 h 400315"/>
              <a:gd name="csX1605" fmla="*/ 32576 w 370394"/>
              <a:gd name="csY1605" fmla="*/ 13468 h 400315"/>
              <a:gd name="csX1606" fmla="*/ 32631 w 370394"/>
              <a:gd name="csY1606" fmla="*/ 13836 h 400315"/>
              <a:gd name="csX1607" fmla="*/ 32661 w 370394"/>
              <a:gd name="csY1607" fmla="*/ 13917 h 400315"/>
              <a:gd name="csX1608" fmla="*/ 32681 w 370394"/>
              <a:gd name="csY1608" fmla="*/ 13976 h 400315"/>
              <a:gd name="csX1609" fmla="*/ 32880 w 370394"/>
              <a:gd name="csY1609" fmla="*/ 14329 h 400315"/>
              <a:gd name="csX1610" fmla="*/ 33067 w 370394"/>
              <a:gd name="csY1610" fmla="*/ 14697 h 400315"/>
              <a:gd name="csX1611" fmla="*/ 33233 w 370394"/>
              <a:gd name="csY1611" fmla="*/ 15171 h 400315"/>
              <a:gd name="csX1612" fmla="*/ 33365 w 370394"/>
              <a:gd name="csY1612" fmla="*/ 15500 h 400315"/>
              <a:gd name="csX1613" fmla="*/ 33630 w 370394"/>
              <a:gd name="csY1613" fmla="*/ 15701 h 400315"/>
              <a:gd name="csX1614" fmla="*/ 33970 w 370394"/>
              <a:gd name="csY1614" fmla="*/ 15984 h 400315"/>
              <a:gd name="csX1615" fmla="*/ 34097 w 370394"/>
              <a:gd name="csY1615" fmla="*/ 15982 h 400315"/>
              <a:gd name="csX1616" fmla="*/ 34551 w 370394"/>
              <a:gd name="csY1616" fmla="*/ 16048 h 400315"/>
              <a:gd name="csX1617" fmla="*/ 34733 w 370394"/>
              <a:gd name="csY1617" fmla="*/ 15973 h 400315"/>
              <a:gd name="csX1618" fmla="*/ 35009 w 370394"/>
              <a:gd name="csY1618" fmla="*/ 15899 h 400315"/>
              <a:gd name="csX1619" fmla="*/ 35430 w 370394"/>
              <a:gd name="csY1619" fmla="*/ 15824 h 400315"/>
              <a:gd name="csX1620" fmla="*/ 35707 w 370394"/>
              <a:gd name="csY1620" fmla="*/ 15864 h 400315"/>
              <a:gd name="csX1621" fmla="*/ 35794 w 370394"/>
              <a:gd name="csY1621" fmla="*/ 15877 h 400315"/>
              <a:gd name="csX1622" fmla="*/ 35816 w 370394"/>
              <a:gd name="csY1622" fmla="*/ 15881 h 400315"/>
              <a:gd name="csX1623" fmla="*/ 36136 w 370394"/>
              <a:gd name="csY1623" fmla="*/ 16116 h 400315"/>
              <a:gd name="csX1624" fmla="*/ 36195 w 370394"/>
              <a:gd name="csY1624" fmla="*/ 16217 h 400315"/>
              <a:gd name="csX1625" fmla="*/ 36226 w 370394"/>
              <a:gd name="csY1625" fmla="*/ 16280 h 400315"/>
              <a:gd name="csX1626" fmla="*/ 36382 w 370394"/>
              <a:gd name="csY1626" fmla="*/ 16574 h 400315"/>
              <a:gd name="csX1627" fmla="*/ 36908 w 370394"/>
              <a:gd name="csY1627" fmla="*/ 16778 h 400315"/>
              <a:gd name="csX1628" fmla="*/ 37767 w 370394"/>
              <a:gd name="csY1628" fmla="*/ 16888 h 400315"/>
              <a:gd name="csX1629" fmla="*/ 38642 w 370394"/>
              <a:gd name="csY1629" fmla="*/ 17539 h 400315"/>
              <a:gd name="csX1630" fmla="*/ 39120 w 370394"/>
              <a:gd name="csY1630" fmla="*/ 18021 h 400315"/>
              <a:gd name="csX1631" fmla="*/ 39409 w 370394"/>
              <a:gd name="csY1631" fmla="*/ 18356 h 400315"/>
              <a:gd name="csX1632" fmla="*/ 40025 w 370394"/>
              <a:gd name="csY1632" fmla="*/ 18490 h 400315"/>
              <a:gd name="csX1633" fmla="*/ 40126 w 370394"/>
              <a:gd name="csY1633" fmla="*/ 18554 h 400315"/>
              <a:gd name="csX1634" fmla="*/ 40420 w 370394"/>
              <a:gd name="csY1634" fmla="*/ 18744 h 400315"/>
              <a:gd name="csX1635" fmla="*/ 41038 w 370394"/>
              <a:gd name="csY1635" fmla="*/ 19279 h 400315"/>
              <a:gd name="csX1636" fmla="*/ 41470 w 370394"/>
              <a:gd name="csY1636" fmla="*/ 19863 h 400315"/>
              <a:gd name="csX1637" fmla="*/ 41878 w 370394"/>
              <a:gd name="csY1637" fmla="*/ 20226 h 400315"/>
              <a:gd name="csX1638" fmla="*/ 42384 w 370394"/>
              <a:gd name="csY1638" fmla="*/ 20441 h 400315"/>
              <a:gd name="csX1639" fmla="*/ 43066 w 370394"/>
              <a:gd name="csY1639" fmla="*/ 20498 h 400315"/>
              <a:gd name="csX1640" fmla="*/ 43452 w 370394"/>
              <a:gd name="csY1640" fmla="*/ 20441 h 400315"/>
              <a:gd name="csX1641" fmla="*/ 43825 w 370394"/>
              <a:gd name="csY1641" fmla="*/ 19970 h 400315"/>
              <a:gd name="csX1642" fmla="*/ 44145 w 370394"/>
              <a:gd name="csY1642" fmla="*/ 19823 h 400315"/>
              <a:gd name="csX1643" fmla="*/ 44454 w 370394"/>
              <a:gd name="csY1643" fmla="*/ 19893 h 400315"/>
              <a:gd name="csX1644" fmla="*/ 44620 w 370394"/>
              <a:gd name="csY1644" fmla="*/ 19939 h 400315"/>
              <a:gd name="csX1645" fmla="*/ 45265 w 370394"/>
              <a:gd name="csY1645" fmla="*/ 20018 h 400315"/>
              <a:gd name="csX1646" fmla="*/ 45789 w 370394"/>
              <a:gd name="csY1646" fmla="*/ 20123 h 400315"/>
              <a:gd name="csX1647" fmla="*/ 46252 w 370394"/>
              <a:gd name="csY1647" fmla="*/ 19959 h 400315"/>
              <a:gd name="csX1648" fmla="*/ 46719 w 370394"/>
              <a:gd name="csY1648" fmla="*/ 19656 h 400315"/>
              <a:gd name="csX1649" fmla="*/ 47001 w 370394"/>
              <a:gd name="csY1649" fmla="*/ 19621 h 400315"/>
              <a:gd name="csX1650" fmla="*/ 47473 w 370394"/>
              <a:gd name="csY1650" fmla="*/ 19790 h 400315"/>
              <a:gd name="csX1651" fmla="*/ 48008 w 370394"/>
              <a:gd name="csY1651" fmla="*/ 19742 h 400315"/>
              <a:gd name="csX1652" fmla="*/ 48354 w 370394"/>
              <a:gd name="csY1652" fmla="*/ 19926 h 400315"/>
              <a:gd name="csX1653" fmla="*/ 49025 w 370394"/>
              <a:gd name="csY1653" fmla="*/ 20086 h 400315"/>
              <a:gd name="csX1654" fmla="*/ 49573 w 370394"/>
              <a:gd name="csY1654" fmla="*/ 20115 h 400315"/>
              <a:gd name="csX1655" fmla="*/ 50104 w 370394"/>
              <a:gd name="csY1655" fmla="*/ 19988 h 400315"/>
              <a:gd name="csX1656" fmla="*/ 50632 w 370394"/>
              <a:gd name="csY1656" fmla="*/ 19977 h 400315"/>
              <a:gd name="csX1657" fmla="*/ 51147 w 370394"/>
              <a:gd name="csY1657" fmla="*/ 19961 h 400315"/>
              <a:gd name="csX1658" fmla="*/ 51662 w 370394"/>
              <a:gd name="csY1658" fmla="*/ 19915 h 400315"/>
              <a:gd name="csX1659" fmla="*/ 52079 w 370394"/>
              <a:gd name="csY1659" fmla="*/ 19823 h 400315"/>
              <a:gd name="csX1660" fmla="*/ 52388 w 370394"/>
              <a:gd name="csY1660" fmla="*/ 19646 h 400315"/>
              <a:gd name="csX1661" fmla="*/ 53438 w 370394"/>
              <a:gd name="csY1661" fmla="*/ 19556 h 400315"/>
              <a:gd name="csX1662" fmla="*/ 53771 w 370394"/>
              <a:gd name="csY1662" fmla="*/ 19207 h 400315"/>
              <a:gd name="csX1663" fmla="*/ 54760 w 370394"/>
              <a:gd name="csY1663" fmla="*/ 18790 h 400315"/>
              <a:gd name="csX1664" fmla="*/ 54835 w 370394"/>
              <a:gd name="csY1664" fmla="*/ 18764 h 400315"/>
              <a:gd name="csX1665" fmla="*/ 55679 w 370394"/>
              <a:gd name="csY1665" fmla="*/ 18920 h 400315"/>
              <a:gd name="csX1666" fmla="*/ 56279 w 370394"/>
              <a:gd name="csY1666" fmla="*/ 18720 h 400315"/>
              <a:gd name="csX1667" fmla="*/ 56797 w 370394"/>
              <a:gd name="csY1667" fmla="*/ 18931 h 400315"/>
              <a:gd name="csX1668" fmla="*/ 56972 w 370394"/>
              <a:gd name="csY1668" fmla="*/ 19001 h 400315"/>
              <a:gd name="csX1669" fmla="*/ 57226 w 370394"/>
              <a:gd name="csY1669" fmla="*/ 19308 h 400315"/>
              <a:gd name="csX1670" fmla="*/ 57378 w 370394"/>
              <a:gd name="csY1670" fmla="*/ 19492 h 400315"/>
              <a:gd name="csX1671" fmla="*/ 57996 w 370394"/>
              <a:gd name="csY1671" fmla="*/ 19604 h 400315"/>
              <a:gd name="csX1672" fmla="*/ 58454 w 370394"/>
              <a:gd name="csY1672" fmla="*/ 19988 h 400315"/>
              <a:gd name="csX1673" fmla="*/ 58640 w 370394"/>
              <a:gd name="csY1673" fmla="*/ 20152 h 400315"/>
              <a:gd name="csX1674" fmla="*/ 59164 w 370394"/>
              <a:gd name="csY1674" fmla="*/ 20257 h 400315"/>
              <a:gd name="csX1675" fmla="*/ 59603 w 370394"/>
              <a:gd name="csY1675" fmla="*/ 20336 h 400315"/>
              <a:gd name="csX1676" fmla="*/ 59732 w 370394"/>
              <a:gd name="csY1676" fmla="*/ 20470 h 400315"/>
              <a:gd name="csX1677" fmla="*/ 60002 w 370394"/>
              <a:gd name="csY1677" fmla="*/ 20621 h 400315"/>
              <a:gd name="csX1678" fmla="*/ 60098 w 370394"/>
              <a:gd name="csY1678" fmla="*/ 20722 h 400315"/>
              <a:gd name="csX1679" fmla="*/ 60388 w 370394"/>
              <a:gd name="csY1679" fmla="*/ 20834 h 400315"/>
              <a:gd name="csX1680" fmla="*/ 60519 w 370394"/>
              <a:gd name="csY1680" fmla="*/ 20952 h 400315"/>
              <a:gd name="csX1681" fmla="*/ 60631 w 370394"/>
              <a:gd name="csY1681" fmla="*/ 21075 h 400315"/>
              <a:gd name="csX1682" fmla="*/ 61076 w 370394"/>
              <a:gd name="csY1682" fmla="*/ 21237 h 400315"/>
              <a:gd name="csX1683" fmla="*/ 61434 w 370394"/>
              <a:gd name="csY1683" fmla="*/ 21366 h 400315"/>
              <a:gd name="csX1684" fmla="*/ 61684 w 370394"/>
              <a:gd name="csY1684" fmla="*/ 21590 h 400315"/>
              <a:gd name="csX1685" fmla="*/ 61883 w 370394"/>
              <a:gd name="csY1685" fmla="*/ 21768 h 400315"/>
              <a:gd name="csX1686" fmla="*/ 62144 w 370394"/>
              <a:gd name="csY1686" fmla="*/ 22061 h 400315"/>
              <a:gd name="csX1687" fmla="*/ 62596 w 370394"/>
              <a:gd name="csY1687" fmla="*/ 22035 h 400315"/>
              <a:gd name="csX1688" fmla="*/ 62889 w 370394"/>
              <a:gd name="csY1688" fmla="*/ 22088 h 400315"/>
              <a:gd name="csX1689" fmla="*/ 63098 w 370394"/>
              <a:gd name="csY1689" fmla="*/ 22228 h 400315"/>
              <a:gd name="csX1690" fmla="*/ 63282 w 370394"/>
              <a:gd name="csY1690" fmla="*/ 22423 h 400315"/>
              <a:gd name="csX1691" fmla="*/ 63439 w 370394"/>
              <a:gd name="csY1691" fmla="*/ 22750 h 400315"/>
              <a:gd name="csX1692" fmla="*/ 63917 w 370394"/>
              <a:gd name="csY1692" fmla="*/ 22862 h 400315"/>
              <a:gd name="csX1693" fmla="*/ 64586 w 370394"/>
              <a:gd name="csY1693" fmla="*/ 23070 h 400315"/>
              <a:gd name="csX1694" fmla="*/ 65130 w 370394"/>
              <a:gd name="csY1694" fmla="*/ 22892 h 400315"/>
              <a:gd name="csX1695" fmla="*/ 65242 w 370394"/>
              <a:gd name="csY1695" fmla="*/ 22537 h 400315"/>
              <a:gd name="csX1696" fmla="*/ 65739 w 370394"/>
              <a:gd name="csY1696" fmla="*/ 22311 h 400315"/>
              <a:gd name="csX1697" fmla="*/ 66388 w 370394"/>
              <a:gd name="csY1697" fmla="*/ 22026 h 400315"/>
              <a:gd name="csX1698" fmla="*/ 67081 w 370394"/>
              <a:gd name="csY1698" fmla="*/ 21369 h 400315"/>
              <a:gd name="csX1699" fmla="*/ 67416 w 370394"/>
              <a:gd name="csY1699" fmla="*/ 20970 h 400315"/>
              <a:gd name="csX1700" fmla="*/ 67430 w 370394"/>
              <a:gd name="csY1700" fmla="*/ 20610 h 400315"/>
              <a:gd name="csX1701" fmla="*/ 68033 w 370394"/>
              <a:gd name="csY1701" fmla="*/ 20148 h 400315"/>
              <a:gd name="csX1702" fmla="*/ 68644 w 370394"/>
              <a:gd name="csY1702" fmla="*/ 19988 h 400315"/>
              <a:gd name="csX1703" fmla="*/ 68966 w 370394"/>
              <a:gd name="csY1703" fmla="*/ 19733 h 400315"/>
              <a:gd name="csX1704" fmla="*/ 69615 w 370394"/>
              <a:gd name="csY1704" fmla="*/ 19249 h 400315"/>
              <a:gd name="csX1705" fmla="*/ 70058 w 370394"/>
              <a:gd name="csY1705" fmla="*/ 19091 h 400315"/>
              <a:gd name="csX1706" fmla="*/ 70095 w 370394"/>
              <a:gd name="csY1706" fmla="*/ 19078 h 400315"/>
              <a:gd name="csX1707" fmla="*/ 70393 w 370394"/>
              <a:gd name="csY1707" fmla="*/ 18911 h 400315"/>
              <a:gd name="csX1708" fmla="*/ 70551 w 370394"/>
              <a:gd name="csY1708" fmla="*/ 18823 h 400315"/>
              <a:gd name="csX1709" fmla="*/ 70663 w 370394"/>
              <a:gd name="csY1709" fmla="*/ 18744 h 400315"/>
              <a:gd name="csX1710" fmla="*/ 70968 w 370394"/>
              <a:gd name="csY1710" fmla="*/ 18525 h 400315"/>
              <a:gd name="csX1711" fmla="*/ 71656 w 370394"/>
              <a:gd name="csY1711" fmla="*/ 18115 h 400315"/>
              <a:gd name="csX1712" fmla="*/ 72229 w 370394"/>
              <a:gd name="csY1712" fmla="*/ 17997 h 400315"/>
              <a:gd name="csX1713" fmla="*/ 72781 w 370394"/>
              <a:gd name="csY1713" fmla="*/ 17534 h 400315"/>
              <a:gd name="csX1714" fmla="*/ 73314 w 370394"/>
              <a:gd name="csY1714" fmla="*/ 17506 h 400315"/>
              <a:gd name="csX1715" fmla="*/ 73366 w 370394"/>
              <a:gd name="csY1715" fmla="*/ 17519 h 400315"/>
              <a:gd name="csX1716" fmla="*/ 73441 w 370394"/>
              <a:gd name="csY1716" fmla="*/ 17545 h 400315"/>
              <a:gd name="csX1717" fmla="*/ 73860 w 370394"/>
              <a:gd name="csY1717" fmla="*/ 17699 h 400315"/>
              <a:gd name="csX1718" fmla="*/ 74055 w 370394"/>
              <a:gd name="csY1718" fmla="*/ 17734 h 400315"/>
              <a:gd name="csX1719" fmla="*/ 74796 w 370394"/>
              <a:gd name="csY1719" fmla="*/ 17729 h 400315"/>
              <a:gd name="csX1720" fmla="*/ 75066 w 370394"/>
              <a:gd name="csY1720" fmla="*/ 17789 h 400315"/>
              <a:gd name="csX1721" fmla="*/ 75219 w 370394"/>
              <a:gd name="csY1721" fmla="*/ 17850 h 400315"/>
              <a:gd name="csX1722" fmla="*/ 75285 w 370394"/>
              <a:gd name="csY1722" fmla="*/ 17876 h 400315"/>
              <a:gd name="csX1723" fmla="*/ 75342 w 370394"/>
              <a:gd name="csY1723" fmla="*/ 17898 h 400315"/>
              <a:gd name="csX1724" fmla="*/ 75931 w 370394"/>
              <a:gd name="csY1724" fmla="*/ 18146 h 400315"/>
              <a:gd name="csX1725" fmla="*/ 76339 w 370394"/>
              <a:gd name="csY1725" fmla="*/ 18558 h 400315"/>
              <a:gd name="csX1726" fmla="*/ 76789 w 370394"/>
              <a:gd name="csY1726" fmla="*/ 18997 h 400315"/>
              <a:gd name="csX1727" fmla="*/ 77556 w 370394"/>
              <a:gd name="csY1727" fmla="*/ 19582 h 400315"/>
              <a:gd name="csX1728" fmla="*/ 77714 w 370394"/>
              <a:gd name="csY1728" fmla="*/ 19819 h 400315"/>
              <a:gd name="csX1729" fmla="*/ 78268 w 370394"/>
              <a:gd name="csY1729" fmla="*/ 20279 h 400315"/>
              <a:gd name="csX1730" fmla="*/ 78751 w 370394"/>
              <a:gd name="csY1730" fmla="*/ 20235 h 400315"/>
              <a:gd name="csX1731" fmla="*/ 79362 w 370394"/>
              <a:gd name="csY1731" fmla="*/ 20562 h 400315"/>
              <a:gd name="csX1732" fmla="*/ 79634 w 370394"/>
              <a:gd name="csY1732" fmla="*/ 20935 h 400315"/>
              <a:gd name="csX1733" fmla="*/ 80316 w 370394"/>
              <a:gd name="csY1733" fmla="*/ 20930 h 400315"/>
              <a:gd name="csX1734" fmla="*/ 80834 w 370394"/>
              <a:gd name="csY1734" fmla="*/ 20722 h 400315"/>
              <a:gd name="csX1735" fmla="*/ 81434 w 370394"/>
              <a:gd name="csY1735" fmla="*/ 20623 h 400315"/>
              <a:gd name="csX1736" fmla="*/ 81862 w 370394"/>
              <a:gd name="csY1736" fmla="*/ 20387 h 400315"/>
              <a:gd name="csX1737" fmla="*/ 82046 w 370394"/>
              <a:gd name="csY1737" fmla="*/ 20400 h 400315"/>
              <a:gd name="csX1738" fmla="*/ 82368 w 370394"/>
              <a:gd name="csY1738" fmla="*/ 20426 h 400315"/>
              <a:gd name="csX1739" fmla="*/ 82734 w 370394"/>
              <a:gd name="csY1739" fmla="*/ 20483 h 400315"/>
              <a:gd name="csX1740" fmla="*/ 83306 w 370394"/>
              <a:gd name="csY1740" fmla="*/ 20229 h 400315"/>
              <a:gd name="csX1741" fmla="*/ 83506 w 370394"/>
              <a:gd name="csY1741" fmla="*/ 20312 h 400315"/>
              <a:gd name="csX1742" fmla="*/ 83922 w 370394"/>
              <a:gd name="csY1742" fmla="*/ 20163 h 400315"/>
              <a:gd name="csX1743" fmla="*/ 84343 w 370394"/>
              <a:gd name="csY1743" fmla="*/ 20069 h 400315"/>
              <a:gd name="csX1744" fmla="*/ 84924 w 370394"/>
              <a:gd name="csY1744" fmla="*/ 20025 h 400315"/>
              <a:gd name="csX1745" fmla="*/ 84968 w 370394"/>
              <a:gd name="csY1745" fmla="*/ 20001 h 400315"/>
              <a:gd name="csX1746" fmla="*/ 85595 w 370394"/>
              <a:gd name="csY1746" fmla="*/ 19641 h 400315"/>
              <a:gd name="csX1747" fmla="*/ 85661 w 370394"/>
              <a:gd name="csY1747" fmla="*/ 18988 h 400315"/>
              <a:gd name="csX1748" fmla="*/ 85990 w 370394"/>
              <a:gd name="csY1748" fmla="*/ 18549 h 400315"/>
              <a:gd name="csX1749" fmla="*/ 86071 w 370394"/>
              <a:gd name="csY1749" fmla="*/ 17716 h 400315"/>
              <a:gd name="csX1750" fmla="*/ 86367 w 370394"/>
              <a:gd name="csY1750" fmla="*/ 17337 h 400315"/>
              <a:gd name="csX1751" fmla="*/ 86437 w 370394"/>
              <a:gd name="csY1751" fmla="*/ 17287 h 400315"/>
              <a:gd name="csX1752" fmla="*/ 86505 w 370394"/>
              <a:gd name="csY1752" fmla="*/ 17256 h 400315"/>
              <a:gd name="csX1753" fmla="*/ 86623 w 370394"/>
              <a:gd name="csY1753" fmla="*/ 17002 h 400315"/>
              <a:gd name="csX1754" fmla="*/ 86670 w 370394"/>
              <a:gd name="csY1754" fmla="*/ 17043 h 400315"/>
              <a:gd name="csX1755" fmla="*/ 90903 w 370394"/>
              <a:gd name="csY1755" fmla="*/ 21257 h 400315"/>
              <a:gd name="csX1756" fmla="*/ 91477 w 370394"/>
              <a:gd name="csY1756" fmla="*/ 23940 h 400315"/>
              <a:gd name="csX1757" fmla="*/ 91964 w 370394"/>
              <a:gd name="csY1757" fmla="*/ 24138 h 400315"/>
              <a:gd name="csX1758" fmla="*/ 91984 w 370394"/>
              <a:gd name="csY1758" fmla="*/ 24146 h 400315"/>
              <a:gd name="csX1759" fmla="*/ 92179 w 370394"/>
              <a:gd name="csY1759" fmla="*/ 25523 h 400315"/>
              <a:gd name="csX1760" fmla="*/ 92560 w 370394"/>
              <a:gd name="csY1760" fmla="*/ 26597 h 400315"/>
              <a:gd name="csX1761" fmla="*/ 92580 w 370394"/>
              <a:gd name="csY1761" fmla="*/ 27696 h 400315"/>
              <a:gd name="csX1762" fmla="*/ 92900 w 370394"/>
              <a:gd name="csY1762" fmla="*/ 28093 h 400315"/>
              <a:gd name="csX1763" fmla="*/ 93106 w 370394"/>
              <a:gd name="csY1763" fmla="*/ 28768 h 400315"/>
              <a:gd name="csX1764" fmla="*/ 93350 w 370394"/>
              <a:gd name="csY1764" fmla="*/ 29485 h 400315"/>
              <a:gd name="csX1765" fmla="*/ 93356 w 370394"/>
              <a:gd name="csY1765" fmla="*/ 29504 h 400315"/>
              <a:gd name="csX1766" fmla="*/ 93621 w 370394"/>
              <a:gd name="csY1766" fmla="*/ 29491 h 400315"/>
              <a:gd name="csX1767" fmla="*/ 94167 w 370394"/>
              <a:gd name="csY1767" fmla="*/ 29478 h 400315"/>
              <a:gd name="csX1768" fmla="*/ 94663 w 370394"/>
              <a:gd name="csY1768" fmla="*/ 29382 h 400315"/>
              <a:gd name="csX1769" fmla="*/ 95584 w 370394"/>
              <a:gd name="csY1769" fmla="*/ 29608 h 400315"/>
              <a:gd name="csX1770" fmla="*/ 98096 w 370394"/>
              <a:gd name="csY1770" fmla="*/ 29384 h 400315"/>
              <a:gd name="csX1771" fmla="*/ 98868 w 370394"/>
              <a:gd name="csY1771" fmla="*/ 29404 h 400315"/>
              <a:gd name="csX1772" fmla="*/ 99326 w 370394"/>
              <a:gd name="csY1772" fmla="*/ 29404 h 400315"/>
              <a:gd name="csX1773" fmla="*/ 99988 w 370394"/>
              <a:gd name="csY1773" fmla="*/ 29491 h 400315"/>
              <a:gd name="csX1774" fmla="*/ 99986 w 370394"/>
              <a:gd name="csY1774" fmla="*/ 29542 h 400315"/>
              <a:gd name="csX1775" fmla="*/ 99751 w 370394"/>
              <a:gd name="csY1775" fmla="*/ 29787 h 400315"/>
              <a:gd name="csX1776" fmla="*/ 99578 w 370394"/>
              <a:gd name="csY1776" fmla="*/ 30263 h 400315"/>
              <a:gd name="csX1777" fmla="*/ 99425 w 370394"/>
              <a:gd name="csY1777" fmla="*/ 30925 h 400315"/>
              <a:gd name="csX1778" fmla="*/ 99308 w 370394"/>
              <a:gd name="csY1778" fmla="*/ 31727 h 400315"/>
              <a:gd name="csX1779" fmla="*/ 100082 w 370394"/>
              <a:gd name="csY1779" fmla="*/ 31517 h 400315"/>
              <a:gd name="csX1780" fmla="*/ 101012 w 370394"/>
              <a:gd name="csY1780" fmla="*/ 31811 h 400315"/>
              <a:gd name="csX1781" fmla="*/ 101275 w 370394"/>
              <a:gd name="csY1781" fmla="*/ 31991 h 400315"/>
              <a:gd name="csX1782" fmla="*/ 101512 w 370394"/>
              <a:gd name="csY1782" fmla="*/ 32012 h 400315"/>
              <a:gd name="csX1783" fmla="*/ 102014 w 370394"/>
              <a:gd name="csY1783" fmla="*/ 32942 h 400315"/>
              <a:gd name="csX1784" fmla="*/ 102373 w 370394"/>
              <a:gd name="csY1784" fmla="*/ 33648 h 400315"/>
              <a:gd name="csX1785" fmla="*/ 102774 w 370394"/>
              <a:gd name="csY1785" fmla="*/ 34213 h 400315"/>
              <a:gd name="csX1786" fmla="*/ 103487 w 370394"/>
              <a:gd name="csY1786" fmla="*/ 34823 h 400315"/>
              <a:gd name="csX1787" fmla="*/ 102869 w 370394"/>
              <a:gd name="csY1787" fmla="*/ 36417 h 400315"/>
              <a:gd name="csX1788" fmla="*/ 102511 w 370394"/>
              <a:gd name="csY1788" fmla="*/ 36375 h 400315"/>
              <a:gd name="csX1789" fmla="*/ 102733 w 370394"/>
              <a:gd name="csY1789" fmla="*/ 37588 h 400315"/>
              <a:gd name="csX1790" fmla="*/ 104120 w 370394"/>
              <a:gd name="csY1790" fmla="*/ 38879 h 400315"/>
              <a:gd name="csX1791" fmla="*/ 105927 w 370394"/>
              <a:gd name="csY1791" fmla="*/ 39179 h 400315"/>
              <a:gd name="csX1792" fmla="*/ 105752 w 370394"/>
              <a:gd name="csY1792" fmla="*/ 39431 h 400315"/>
              <a:gd name="csX1793" fmla="*/ 105552 w 370394"/>
              <a:gd name="csY1793" fmla="*/ 39576 h 400315"/>
              <a:gd name="csX1794" fmla="*/ 105166 w 370394"/>
              <a:gd name="csY1794" fmla="*/ 40093 h 400315"/>
              <a:gd name="csX1795" fmla="*/ 104544 w 370394"/>
              <a:gd name="csY1795" fmla="*/ 40337 h 400315"/>
              <a:gd name="csX1796" fmla="*/ 103796 w 370394"/>
              <a:gd name="csY1796" fmla="*/ 40385 h 400315"/>
              <a:gd name="csX1797" fmla="*/ 102956 w 370394"/>
              <a:gd name="csY1797" fmla="*/ 40157 h 400315"/>
              <a:gd name="csX1798" fmla="*/ 100961 w 370394"/>
              <a:gd name="csY1798" fmla="*/ 39605 h 400315"/>
              <a:gd name="csX1799" fmla="*/ 99981 w 370394"/>
              <a:gd name="csY1799" fmla="*/ 39561 h 400315"/>
              <a:gd name="csX1800" fmla="*/ 99394 w 370394"/>
              <a:gd name="csY1800" fmla="*/ 39532 h 400315"/>
              <a:gd name="csX1801" fmla="*/ 99085 w 370394"/>
              <a:gd name="csY1801" fmla="*/ 39517 h 400315"/>
              <a:gd name="csX1802" fmla="*/ 97736 w 370394"/>
              <a:gd name="csY1802" fmla="*/ 39653 h 400315"/>
              <a:gd name="csX1803" fmla="*/ 95945 w 370394"/>
              <a:gd name="csY1803" fmla="*/ 39168 h 400315"/>
              <a:gd name="csX1804" fmla="*/ 95233 w 370394"/>
              <a:gd name="csY1804" fmla="*/ 38971 h 400315"/>
              <a:gd name="csX1805" fmla="*/ 94792 w 370394"/>
              <a:gd name="csY1805" fmla="*/ 38686 h 400315"/>
              <a:gd name="csX1806" fmla="*/ 94654 w 370394"/>
              <a:gd name="csY1806" fmla="*/ 38640 h 400315"/>
              <a:gd name="csX1807" fmla="*/ 93716 w 370394"/>
              <a:gd name="csY1807" fmla="*/ 38245 h 400315"/>
              <a:gd name="csX1808" fmla="*/ 93431 w 370394"/>
              <a:gd name="csY1808" fmla="*/ 38098 h 400315"/>
              <a:gd name="csX1809" fmla="*/ 93187 w 370394"/>
              <a:gd name="csY1809" fmla="*/ 37993 h 400315"/>
              <a:gd name="csX1810" fmla="*/ 92589 w 370394"/>
              <a:gd name="csY1810" fmla="*/ 37715 h 400315"/>
              <a:gd name="csX1811" fmla="*/ 92067 w 370394"/>
              <a:gd name="csY1811" fmla="*/ 37509 h 400315"/>
              <a:gd name="csX1812" fmla="*/ 91346 w 370394"/>
              <a:gd name="csY1812" fmla="*/ 37458 h 400315"/>
              <a:gd name="csX1813" fmla="*/ 90951 w 370394"/>
              <a:gd name="csY1813" fmla="*/ 37195 h 400315"/>
              <a:gd name="csX1814" fmla="*/ 90600 w 370394"/>
              <a:gd name="csY1814" fmla="*/ 36871 h 400315"/>
              <a:gd name="csX1815" fmla="*/ 90548 w 370394"/>
              <a:gd name="csY1815" fmla="*/ 36807 h 400315"/>
              <a:gd name="csX1816" fmla="*/ 89842 w 370394"/>
              <a:gd name="csY1816" fmla="*/ 36123 h 400315"/>
              <a:gd name="csX1817" fmla="*/ 89129 w 370394"/>
              <a:gd name="csY1817" fmla="*/ 36081 h 400315"/>
              <a:gd name="csX1818" fmla="*/ 88443 w 370394"/>
              <a:gd name="csY1818" fmla="*/ 35693 h 400315"/>
              <a:gd name="csX1819" fmla="*/ 87251 w 370394"/>
              <a:gd name="csY1819" fmla="*/ 36559 h 400315"/>
              <a:gd name="csX1820" fmla="*/ 86777 w 370394"/>
              <a:gd name="csY1820" fmla="*/ 36741 h 400315"/>
              <a:gd name="csX1821" fmla="*/ 86411 w 370394"/>
              <a:gd name="csY1821" fmla="*/ 36879 h 400315"/>
              <a:gd name="csX1822" fmla="*/ 86082 w 370394"/>
              <a:gd name="csY1822" fmla="*/ 37004 h 400315"/>
              <a:gd name="csX1823" fmla="*/ 85529 w 370394"/>
              <a:gd name="csY1823" fmla="*/ 37688 h 400315"/>
              <a:gd name="csX1824" fmla="*/ 84337 w 370394"/>
              <a:gd name="csY1824" fmla="*/ 38412 h 400315"/>
              <a:gd name="csX1825" fmla="*/ 82234 w 370394"/>
              <a:gd name="csY1825" fmla="*/ 38333 h 400315"/>
              <a:gd name="csX1826" fmla="*/ 81660 w 370394"/>
              <a:gd name="csY1826" fmla="*/ 39883 h 400315"/>
              <a:gd name="csX1827" fmla="*/ 80912 w 370394"/>
              <a:gd name="csY1827" fmla="*/ 40740 h 400315"/>
              <a:gd name="csX1828" fmla="*/ 80840 w 370394"/>
              <a:gd name="csY1828" fmla="*/ 40983 h 400315"/>
              <a:gd name="csX1829" fmla="*/ 80557 w 370394"/>
              <a:gd name="csY1829" fmla="*/ 41985 h 400315"/>
              <a:gd name="csX1830" fmla="*/ 79737 w 370394"/>
              <a:gd name="csY1830" fmla="*/ 42062 h 400315"/>
              <a:gd name="csX1831" fmla="*/ 78610 w 370394"/>
              <a:gd name="csY1831" fmla="*/ 42145 h 400315"/>
              <a:gd name="csX1832" fmla="*/ 77431 w 370394"/>
              <a:gd name="csY1832" fmla="*/ 42720 h 400315"/>
              <a:gd name="csX1833" fmla="*/ 77323 w 370394"/>
              <a:gd name="csY1833" fmla="*/ 43200 h 400315"/>
              <a:gd name="csX1834" fmla="*/ 76973 w 370394"/>
              <a:gd name="csY1834" fmla="*/ 43713 h 400315"/>
              <a:gd name="csX1835" fmla="*/ 76889 w 370394"/>
              <a:gd name="csY1835" fmla="*/ 43833 h 400315"/>
              <a:gd name="csX1836" fmla="*/ 76843 w 370394"/>
              <a:gd name="csY1836" fmla="*/ 44046 h 400315"/>
              <a:gd name="csX1837" fmla="*/ 76806 w 370394"/>
              <a:gd name="csY1837" fmla="*/ 44167 h 400315"/>
              <a:gd name="csX1838" fmla="*/ 76052 w 370394"/>
              <a:gd name="csY1838" fmla="*/ 45055 h 400315"/>
              <a:gd name="csX1839" fmla="*/ 75883 w 370394"/>
              <a:gd name="csY1839" fmla="*/ 45195 h 400315"/>
              <a:gd name="csX1840" fmla="*/ 75272 w 370394"/>
              <a:gd name="csY1840" fmla="*/ 45660 h 400315"/>
              <a:gd name="csX1841" fmla="*/ 73829 w 370394"/>
              <a:gd name="csY1841" fmla="*/ 46337 h 400315"/>
              <a:gd name="csX1842" fmla="*/ 73097 w 370394"/>
              <a:gd name="csY1842" fmla="*/ 46815 h 400315"/>
              <a:gd name="csX1843" fmla="*/ 73033 w 370394"/>
              <a:gd name="csY1843" fmla="*/ 46905 h 400315"/>
              <a:gd name="csX1844" fmla="*/ 73095 w 370394"/>
              <a:gd name="csY1844" fmla="*/ 47131 h 400315"/>
              <a:gd name="csX1845" fmla="*/ 73704 w 370394"/>
              <a:gd name="csY1845" fmla="*/ 48146 h 400315"/>
              <a:gd name="csX1846" fmla="*/ 74296 w 370394"/>
              <a:gd name="csY1846" fmla="*/ 48352 h 400315"/>
              <a:gd name="csX1847" fmla="*/ 74724 w 370394"/>
              <a:gd name="csY1847" fmla="*/ 49775 h 400315"/>
              <a:gd name="csX1848" fmla="*/ 75173 w 370394"/>
              <a:gd name="csY1848" fmla="*/ 50382 h 400315"/>
              <a:gd name="csX1849" fmla="*/ 76133 w 370394"/>
              <a:gd name="csY1849" fmla="*/ 51252 h 400315"/>
              <a:gd name="csX1850" fmla="*/ 76267 w 370394"/>
              <a:gd name="csY1850" fmla="*/ 51566 h 400315"/>
              <a:gd name="csX1851" fmla="*/ 76070 w 370394"/>
              <a:gd name="csY1851" fmla="*/ 53280 h 400315"/>
              <a:gd name="csX1852" fmla="*/ 75975 w 370394"/>
              <a:gd name="csY1852" fmla="*/ 53484 h 400315"/>
              <a:gd name="csX1853" fmla="*/ 75191 w 370394"/>
              <a:gd name="csY1853" fmla="*/ 55142 h 400315"/>
              <a:gd name="csX1854" fmla="*/ 75155 w 370394"/>
              <a:gd name="csY1854" fmla="*/ 55258 h 400315"/>
              <a:gd name="csX1855" fmla="*/ 76839 w 370394"/>
              <a:gd name="csY1855" fmla="*/ 55611 h 400315"/>
              <a:gd name="csX1856" fmla="*/ 79345 w 370394"/>
              <a:gd name="csY1856" fmla="*/ 56126 h 400315"/>
              <a:gd name="csX1857" fmla="*/ 80364 w 370394"/>
              <a:gd name="csY1857" fmla="*/ 56770 h 400315"/>
              <a:gd name="csX1858" fmla="*/ 81412 w 370394"/>
              <a:gd name="csY1858" fmla="*/ 57446 h 400315"/>
              <a:gd name="csX1859" fmla="*/ 81379 w 370394"/>
              <a:gd name="csY1859" fmla="*/ 57860 h 400315"/>
              <a:gd name="csX1860" fmla="*/ 82046 w 370394"/>
              <a:gd name="csY1860" fmla="*/ 59244 h 400315"/>
              <a:gd name="csX1861" fmla="*/ 81487 w 370394"/>
              <a:gd name="csY1861" fmla="*/ 59759 h 400315"/>
              <a:gd name="csX1862" fmla="*/ 81421 w 370394"/>
              <a:gd name="csY1862" fmla="*/ 59820 h 400315"/>
              <a:gd name="csX1863" fmla="*/ 81171 w 370394"/>
              <a:gd name="csY1863" fmla="*/ 60050 h 400315"/>
              <a:gd name="csX1864" fmla="*/ 81583 w 370394"/>
              <a:gd name="csY1864" fmla="*/ 60261 h 400315"/>
              <a:gd name="csX1865" fmla="*/ 82046 w 370394"/>
              <a:gd name="csY1865" fmla="*/ 60497 h 400315"/>
              <a:gd name="csX1866" fmla="*/ 83122 w 370394"/>
              <a:gd name="csY1866" fmla="*/ 61048 h 400315"/>
              <a:gd name="csX1867" fmla="*/ 83238 w 370394"/>
              <a:gd name="csY1867" fmla="*/ 61181 h 400315"/>
              <a:gd name="csX1868" fmla="*/ 83946 w 370394"/>
              <a:gd name="csY1868" fmla="*/ 61863 h 400315"/>
              <a:gd name="csX1869" fmla="*/ 84199 w 370394"/>
              <a:gd name="csY1869" fmla="*/ 62115 h 400315"/>
              <a:gd name="csX1870" fmla="*/ 84681 w 370394"/>
              <a:gd name="csY1870" fmla="*/ 62596 h 400315"/>
              <a:gd name="csX1871" fmla="*/ 84900 w 370394"/>
              <a:gd name="csY1871" fmla="*/ 62813 h 400315"/>
              <a:gd name="csX1872" fmla="*/ 84948 w 370394"/>
              <a:gd name="csY1872" fmla="*/ 62828 h 400315"/>
              <a:gd name="csX1873" fmla="*/ 85058 w 370394"/>
              <a:gd name="csY1873" fmla="*/ 62894 h 400315"/>
              <a:gd name="csX1874" fmla="*/ 85801 w 370394"/>
              <a:gd name="csY1874" fmla="*/ 63341 h 400315"/>
              <a:gd name="csX1875" fmla="*/ 87198 w 370394"/>
              <a:gd name="csY1875" fmla="*/ 64178 h 400315"/>
              <a:gd name="csX1876" fmla="*/ 87810 w 370394"/>
              <a:gd name="csY1876" fmla="*/ 65367 h 400315"/>
              <a:gd name="csX1877" fmla="*/ 88873 w 370394"/>
              <a:gd name="csY1877" fmla="*/ 67355 h 400315"/>
              <a:gd name="csX1878" fmla="*/ 90157 w 370394"/>
              <a:gd name="csY1878" fmla="*/ 67287 h 400315"/>
              <a:gd name="csX1879" fmla="*/ 92453 w 370394"/>
              <a:gd name="csY1879" fmla="*/ 67202 h 400315"/>
              <a:gd name="csX1880" fmla="*/ 93652 w 370394"/>
              <a:gd name="csY1880" fmla="*/ 67156 h 400315"/>
              <a:gd name="csX1881" fmla="*/ 95011 w 370394"/>
              <a:gd name="csY1881" fmla="*/ 67353 h 400315"/>
              <a:gd name="csX1882" fmla="*/ 95242 w 370394"/>
              <a:gd name="csY1882" fmla="*/ 67515 h 400315"/>
              <a:gd name="csX1883" fmla="*/ 95548 w 370394"/>
              <a:gd name="csY1883" fmla="*/ 67820 h 400315"/>
              <a:gd name="csX1884" fmla="*/ 95772 w 370394"/>
              <a:gd name="csY1884" fmla="*/ 68041 h 400315"/>
              <a:gd name="csX1885" fmla="*/ 95945 w 370394"/>
              <a:gd name="csY1885" fmla="*/ 68254 h 400315"/>
              <a:gd name="csX1886" fmla="*/ 96243 w 370394"/>
              <a:gd name="csY1886" fmla="*/ 68614 h 400315"/>
              <a:gd name="csX1887" fmla="*/ 96577 w 370394"/>
              <a:gd name="csY1887" fmla="*/ 68888 h 400315"/>
              <a:gd name="csX1888" fmla="*/ 97111 w 370394"/>
              <a:gd name="csY1888" fmla="*/ 69241 h 400315"/>
              <a:gd name="csX1889" fmla="*/ 97502 w 370394"/>
              <a:gd name="csY1889" fmla="*/ 69414 h 400315"/>
              <a:gd name="csX1890" fmla="*/ 97570 w 370394"/>
              <a:gd name="csY1890" fmla="*/ 69442 h 400315"/>
              <a:gd name="csX1891" fmla="*/ 97513 w 370394"/>
              <a:gd name="csY1891" fmla="*/ 69721 h 400315"/>
              <a:gd name="csX1892" fmla="*/ 98067 w 370394"/>
              <a:gd name="csY1892" fmla="*/ 69935 h 400315"/>
              <a:gd name="csX1893" fmla="*/ 99153 w 370394"/>
              <a:gd name="csY1893" fmla="*/ 70466 h 400315"/>
              <a:gd name="csX1894" fmla="*/ 99885 w 370394"/>
              <a:gd name="csY1894" fmla="*/ 70731 h 400315"/>
              <a:gd name="csX1895" fmla="*/ 101181 w 370394"/>
              <a:gd name="csY1895" fmla="*/ 71214 h 400315"/>
              <a:gd name="csX1896" fmla="*/ 101676 w 370394"/>
              <a:gd name="csY1896" fmla="*/ 71407 h 400315"/>
              <a:gd name="csX1897" fmla="*/ 102347 w 370394"/>
              <a:gd name="csY1897" fmla="*/ 71672 h 400315"/>
              <a:gd name="csX1898" fmla="*/ 102446 w 370394"/>
              <a:gd name="csY1898" fmla="*/ 71711 h 400315"/>
              <a:gd name="csX1899" fmla="*/ 102520 w 370394"/>
              <a:gd name="csY1899" fmla="*/ 71742 h 400315"/>
              <a:gd name="csX1900" fmla="*/ 103092 w 370394"/>
              <a:gd name="csY1900" fmla="*/ 71970 h 400315"/>
              <a:gd name="csX1901" fmla="*/ 103362 w 370394"/>
              <a:gd name="csY1901" fmla="*/ 72077 h 400315"/>
              <a:gd name="csX1902" fmla="*/ 105342 w 370394"/>
              <a:gd name="csY1902" fmla="*/ 73000 h 400315"/>
              <a:gd name="csX1903" fmla="*/ 105563 w 370394"/>
              <a:gd name="csY1903" fmla="*/ 73101 h 400315"/>
              <a:gd name="csX1904" fmla="*/ 105931 w 370394"/>
              <a:gd name="csY1904" fmla="*/ 73283 h 400315"/>
              <a:gd name="csX1905" fmla="*/ 106208 w 370394"/>
              <a:gd name="csY1905" fmla="*/ 73408 h 400315"/>
              <a:gd name="csX1906" fmla="*/ 107282 w 370394"/>
              <a:gd name="csY1906" fmla="*/ 73906 h 400315"/>
              <a:gd name="csX1907" fmla="*/ 107865 w 370394"/>
              <a:gd name="csY1907" fmla="*/ 74022 h 400315"/>
              <a:gd name="csX1908" fmla="*/ 109408 w 370394"/>
              <a:gd name="csY1908" fmla="*/ 74373 h 400315"/>
              <a:gd name="csX1909" fmla="*/ 110568 w 370394"/>
              <a:gd name="csY1909" fmla="*/ 74653 h 400315"/>
              <a:gd name="csX1910" fmla="*/ 110640 w 370394"/>
              <a:gd name="csY1910" fmla="*/ 74669 h 400315"/>
              <a:gd name="csX1911" fmla="*/ 111175 w 370394"/>
              <a:gd name="csY1911" fmla="*/ 74794 h 400315"/>
              <a:gd name="csX1912" fmla="*/ 111281 w 370394"/>
              <a:gd name="csY1912" fmla="*/ 74827 h 400315"/>
              <a:gd name="csX1913" fmla="*/ 111833 w 370394"/>
              <a:gd name="csY1913" fmla="*/ 74998 h 400315"/>
              <a:gd name="csX1914" fmla="*/ 111890 w 370394"/>
              <a:gd name="csY1914" fmla="*/ 75013 h 400315"/>
              <a:gd name="csX1915" fmla="*/ 112247 w 370394"/>
              <a:gd name="csY1915" fmla="*/ 75237 h 400315"/>
              <a:gd name="csX1916" fmla="*/ 112576 w 370394"/>
              <a:gd name="csY1916" fmla="*/ 75261 h 400315"/>
              <a:gd name="csX1917" fmla="*/ 112953 w 370394"/>
              <a:gd name="csY1917" fmla="*/ 75278 h 400315"/>
              <a:gd name="csX1918" fmla="*/ 113258 w 370394"/>
              <a:gd name="csY1918" fmla="*/ 75368 h 400315"/>
              <a:gd name="csX1919" fmla="*/ 113458 w 370394"/>
              <a:gd name="csY1919" fmla="*/ 75541 h 400315"/>
              <a:gd name="csX1920" fmla="*/ 113600 w 370394"/>
              <a:gd name="csY1920" fmla="*/ 75644 h 400315"/>
              <a:gd name="csX1921" fmla="*/ 113958 w 370394"/>
              <a:gd name="csY1921" fmla="*/ 76024 h 400315"/>
              <a:gd name="csX1922" fmla="*/ 114227 w 370394"/>
              <a:gd name="csY1922" fmla="*/ 76341 h 400315"/>
              <a:gd name="csX1923" fmla="*/ 114648 w 370394"/>
              <a:gd name="csY1923" fmla="*/ 76714 h 400315"/>
              <a:gd name="csX1924" fmla="*/ 114920 w 370394"/>
              <a:gd name="csY1924" fmla="*/ 76512 h 400315"/>
              <a:gd name="csX1925" fmla="*/ 115170 w 370394"/>
              <a:gd name="csY1925" fmla="*/ 76427 h 400315"/>
              <a:gd name="csX1926" fmla="*/ 115461 w 370394"/>
              <a:gd name="csY1926" fmla="*/ 76210 h 400315"/>
              <a:gd name="csX1927" fmla="*/ 115753 w 370394"/>
              <a:gd name="csY1927" fmla="*/ 76199 h 400315"/>
              <a:gd name="csX1928" fmla="*/ 115814 w 370394"/>
              <a:gd name="csY1928" fmla="*/ 75493 h 400315"/>
              <a:gd name="csX1929" fmla="*/ 116069 w 370394"/>
              <a:gd name="csY1929" fmla="*/ 75322 h 400315"/>
              <a:gd name="csX1930" fmla="*/ 116650 w 370394"/>
              <a:gd name="csY1930" fmla="*/ 75127 h 400315"/>
              <a:gd name="csX1931" fmla="*/ 117049 w 370394"/>
              <a:gd name="csY1931" fmla="*/ 75201 h 400315"/>
              <a:gd name="csX1932" fmla="*/ 117772 w 370394"/>
              <a:gd name="csY1932" fmla="*/ 75335 h 400315"/>
              <a:gd name="csX1933" fmla="*/ 118463 w 370394"/>
              <a:gd name="csY1933" fmla="*/ 74147 h 400315"/>
              <a:gd name="csX1934" fmla="*/ 118754 w 370394"/>
              <a:gd name="csY1934" fmla="*/ 74039 h 400315"/>
              <a:gd name="csX1935" fmla="*/ 118938 w 370394"/>
              <a:gd name="csY1935" fmla="*/ 73934 h 400315"/>
              <a:gd name="csX1936" fmla="*/ 119489 w 370394"/>
              <a:gd name="csY1936" fmla="*/ 73678 h 400315"/>
              <a:gd name="csX1937" fmla="*/ 120611 w 370394"/>
              <a:gd name="csY1937" fmla="*/ 73594 h 400315"/>
              <a:gd name="csX1938" fmla="*/ 123119 w 370394"/>
              <a:gd name="csY1938" fmla="*/ 72924 h 400315"/>
              <a:gd name="csX1939" fmla="*/ 126200 w 370394"/>
              <a:gd name="csY1939" fmla="*/ 74695 h 400315"/>
              <a:gd name="csX1940" fmla="*/ 126954 w 370394"/>
              <a:gd name="csY1940" fmla="*/ 75134 h 400315"/>
              <a:gd name="csX1941" fmla="*/ 128734 w 370394"/>
              <a:gd name="csY1941" fmla="*/ 76512 h 400315"/>
              <a:gd name="csX1942" fmla="*/ 129622 w 370394"/>
              <a:gd name="csY1942" fmla="*/ 77168 h 400315"/>
              <a:gd name="csX1943" fmla="*/ 130043 w 370394"/>
              <a:gd name="csY1943" fmla="*/ 77477 h 400315"/>
              <a:gd name="csX1944" fmla="*/ 130764 w 370394"/>
              <a:gd name="csY1944" fmla="*/ 77823 h 400315"/>
              <a:gd name="csX1945" fmla="*/ 132018 w 370394"/>
              <a:gd name="csY1945" fmla="*/ 77808 h 400315"/>
              <a:gd name="csX1946" fmla="*/ 132467 w 370394"/>
              <a:gd name="csY1946" fmla="*/ 77804 h 400315"/>
              <a:gd name="csX1947" fmla="*/ 133176 w 370394"/>
              <a:gd name="csY1947" fmla="*/ 78380 h 400315"/>
              <a:gd name="csX1948" fmla="*/ 133393 w 370394"/>
              <a:gd name="csY1948" fmla="*/ 78654 h 400315"/>
              <a:gd name="csX1949" fmla="*/ 133794 w 370394"/>
              <a:gd name="csY1949" fmla="*/ 78742 h 400315"/>
              <a:gd name="csX1950" fmla="*/ 134318 w 370394"/>
              <a:gd name="csY1950" fmla="*/ 78578 h 400315"/>
              <a:gd name="csX1951" fmla="*/ 134609 w 370394"/>
              <a:gd name="csY1951" fmla="*/ 78602 h 400315"/>
              <a:gd name="csX1952" fmla="*/ 135142 w 370394"/>
              <a:gd name="csY1952" fmla="*/ 78878 h 400315"/>
              <a:gd name="csX1953" fmla="*/ 135190 w 370394"/>
              <a:gd name="csY1953" fmla="*/ 78904 h 400315"/>
              <a:gd name="csX1954" fmla="*/ 135445 w 370394"/>
              <a:gd name="csY1954" fmla="*/ 80152 h 400315"/>
              <a:gd name="csX1955" fmla="*/ 135515 w 370394"/>
              <a:gd name="csY1955" fmla="*/ 81110 h 400315"/>
              <a:gd name="csX1956" fmla="*/ 135258 w 370394"/>
              <a:gd name="csY1956" fmla="*/ 81621 h 400315"/>
              <a:gd name="csX1957" fmla="*/ 135059 w 370394"/>
              <a:gd name="csY1957" fmla="*/ 82199 h 400315"/>
              <a:gd name="csX1958" fmla="*/ 135021 w 370394"/>
              <a:gd name="csY1958" fmla="*/ 82824 h 400315"/>
              <a:gd name="csX1959" fmla="*/ 135006 w 370394"/>
              <a:gd name="csY1959" fmla="*/ 82844 h 400315"/>
              <a:gd name="csX1960" fmla="*/ 134612 w 370394"/>
              <a:gd name="csY1960" fmla="*/ 83684 h 400315"/>
              <a:gd name="csX1961" fmla="*/ 134566 w 370394"/>
              <a:gd name="csY1961" fmla="*/ 83920 h 400315"/>
              <a:gd name="csX1962" fmla="*/ 134368 w 370394"/>
              <a:gd name="csY1962" fmla="*/ 84387 h 400315"/>
              <a:gd name="csX1963" fmla="*/ 134305 w 370394"/>
              <a:gd name="csY1963" fmla="*/ 84784 h 400315"/>
              <a:gd name="csX1964" fmla="*/ 133917 w 370394"/>
              <a:gd name="csY1964" fmla="*/ 85617 h 400315"/>
              <a:gd name="csX1965" fmla="*/ 133752 w 370394"/>
              <a:gd name="csY1965" fmla="*/ 86080 h 400315"/>
              <a:gd name="csX1966" fmla="*/ 133625 w 370394"/>
              <a:gd name="csY1966" fmla="*/ 86823 h 400315"/>
              <a:gd name="csX1967" fmla="*/ 133671 w 370394"/>
              <a:gd name="csY1967" fmla="*/ 86876 h 400315"/>
              <a:gd name="csX1968" fmla="*/ 134015 w 370394"/>
              <a:gd name="csY1968" fmla="*/ 87369 h 400315"/>
              <a:gd name="csX1969" fmla="*/ 134662 w 370394"/>
              <a:gd name="csY1969" fmla="*/ 88064 h 400315"/>
              <a:gd name="csX1970" fmla="*/ 134796 w 370394"/>
              <a:gd name="csY1970" fmla="*/ 88167 h 400315"/>
              <a:gd name="csX1971" fmla="*/ 134932 w 370394"/>
              <a:gd name="csY1971" fmla="*/ 88242 h 400315"/>
              <a:gd name="csX1972" fmla="*/ 135114 w 370394"/>
              <a:gd name="csY1972" fmla="*/ 88309 h 400315"/>
              <a:gd name="csX1973" fmla="*/ 135217 w 370394"/>
              <a:gd name="csY1973" fmla="*/ 88318 h 400315"/>
              <a:gd name="csX1974" fmla="*/ 135690 w 370394"/>
              <a:gd name="csY1974" fmla="*/ 88364 h 400315"/>
              <a:gd name="csX1975" fmla="*/ 135756 w 370394"/>
              <a:gd name="csY1975" fmla="*/ 88364 h 400315"/>
              <a:gd name="csX1976" fmla="*/ 135938 w 370394"/>
              <a:gd name="csY1976" fmla="*/ 88364 h 400315"/>
              <a:gd name="csX1977" fmla="*/ 136201 w 370394"/>
              <a:gd name="csY1977" fmla="*/ 88483 h 400315"/>
              <a:gd name="csX1978" fmla="*/ 136536 w 370394"/>
              <a:gd name="csY1978" fmla="*/ 88645 h 400315"/>
              <a:gd name="csX1979" fmla="*/ 136791 w 370394"/>
              <a:gd name="csY1979" fmla="*/ 88785 h 400315"/>
              <a:gd name="csX1980" fmla="*/ 136942 w 370394"/>
              <a:gd name="csY1980" fmla="*/ 88860 h 400315"/>
              <a:gd name="csX1981" fmla="*/ 137001 w 370394"/>
              <a:gd name="csY1981" fmla="*/ 88888 h 400315"/>
              <a:gd name="csX1982" fmla="*/ 137126 w 370394"/>
              <a:gd name="csY1982" fmla="*/ 88915 h 400315"/>
              <a:gd name="csX1983" fmla="*/ 137181 w 370394"/>
              <a:gd name="csY1983" fmla="*/ 88926 h 400315"/>
              <a:gd name="csX1984" fmla="*/ 137402 w 370394"/>
              <a:gd name="csY1984" fmla="*/ 88923 h 400315"/>
              <a:gd name="csX1985" fmla="*/ 138490 w 370394"/>
              <a:gd name="csY1985" fmla="*/ 88717 h 400315"/>
              <a:gd name="csX1986" fmla="*/ 139231 w 370394"/>
              <a:gd name="csY1986" fmla="*/ 88557 h 400315"/>
              <a:gd name="csX1987" fmla="*/ 139998 w 370394"/>
              <a:gd name="csY1987" fmla="*/ 88437 h 400315"/>
              <a:gd name="csX1988" fmla="*/ 140360 w 370394"/>
              <a:gd name="csY1988" fmla="*/ 88426 h 400315"/>
              <a:gd name="csX1989" fmla="*/ 140518 w 370394"/>
              <a:gd name="csY1989" fmla="*/ 88419 h 400315"/>
              <a:gd name="csX1990" fmla="*/ 140993 w 370394"/>
              <a:gd name="csY1990" fmla="*/ 88338 h 400315"/>
              <a:gd name="csX1991" fmla="*/ 141732 w 370394"/>
              <a:gd name="csY1991" fmla="*/ 88257 h 400315"/>
              <a:gd name="csX1992" fmla="*/ 141824 w 370394"/>
              <a:gd name="csY1992" fmla="*/ 88248 h 400315"/>
              <a:gd name="csX1993" fmla="*/ 142449 w 370394"/>
              <a:gd name="csY1993" fmla="*/ 88257 h 400315"/>
              <a:gd name="csX1994" fmla="*/ 142903 w 370394"/>
              <a:gd name="csY1994" fmla="*/ 88305 h 400315"/>
              <a:gd name="csX1995" fmla="*/ 143273 w 370394"/>
              <a:gd name="csY1995" fmla="*/ 88351 h 400315"/>
              <a:gd name="csX1996" fmla="*/ 143486 w 370394"/>
              <a:gd name="csY1996" fmla="*/ 88353 h 400315"/>
              <a:gd name="csX1997" fmla="*/ 143587 w 370394"/>
              <a:gd name="csY1997" fmla="*/ 88356 h 400315"/>
              <a:gd name="csX1998" fmla="*/ 143628 w 370394"/>
              <a:gd name="csY1998" fmla="*/ 88351 h 400315"/>
              <a:gd name="csX1999" fmla="*/ 143764 w 370394"/>
              <a:gd name="csY1999" fmla="*/ 88340 h 400315"/>
              <a:gd name="csX2000" fmla="*/ 144282 w 370394"/>
              <a:gd name="csY2000" fmla="*/ 88270 h 400315"/>
              <a:gd name="csX2001" fmla="*/ 144602 w 370394"/>
              <a:gd name="csY2001" fmla="*/ 88268 h 400315"/>
              <a:gd name="csX2002" fmla="*/ 144953 w 370394"/>
              <a:gd name="csY2002" fmla="*/ 88261 h 400315"/>
              <a:gd name="csX2003" fmla="*/ 145176 w 370394"/>
              <a:gd name="csY2003" fmla="*/ 88215 h 400315"/>
              <a:gd name="csX2004" fmla="*/ 145336 w 370394"/>
              <a:gd name="csY2004" fmla="*/ 88182 h 400315"/>
              <a:gd name="csX2005" fmla="*/ 145602 w 370394"/>
              <a:gd name="csY2005" fmla="*/ 88092 h 400315"/>
              <a:gd name="csX2006" fmla="*/ 145887 w 370394"/>
              <a:gd name="csY2006" fmla="*/ 87963 h 400315"/>
              <a:gd name="csX2007" fmla="*/ 145961 w 370394"/>
              <a:gd name="csY2007" fmla="*/ 87928 h 400315"/>
              <a:gd name="csX2008" fmla="*/ 145994 w 370394"/>
              <a:gd name="csY2008" fmla="*/ 87913 h 400315"/>
              <a:gd name="csX2009" fmla="*/ 145970 w 370394"/>
              <a:gd name="csY2009" fmla="*/ 87867 h 400315"/>
              <a:gd name="csX2010" fmla="*/ 146299 w 370394"/>
              <a:gd name="csY2010" fmla="*/ 87654 h 400315"/>
              <a:gd name="csX2011" fmla="*/ 146759 w 370394"/>
              <a:gd name="csY2011" fmla="*/ 87371 h 400315"/>
              <a:gd name="csX2012" fmla="*/ 147283 w 370394"/>
              <a:gd name="csY2012" fmla="*/ 87106 h 400315"/>
              <a:gd name="csX2013" fmla="*/ 147527 w 370394"/>
              <a:gd name="csY2013" fmla="*/ 86998 h 400315"/>
              <a:gd name="csX2014" fmla="*/ 147787 w 370394"/>
              <a:gd name="csY2014" fmla="*/ 86913 h 400315"/>
              <a:gd name="csX2015" fmla="*/ 148081 w 370394"/>
              <a:gd name="csY2015" fmla="*/ 86821 h 400315"/>
              <a:gd name="csX2016" fmla="*/ 148467 w 370394"/>
              <a:gd name="csY2016" fmla="*/ 86656 h 400315"/>
              <a:gd name="csX2017" fmla="*/ 148531 w 370394"/>
              <a:gd name="csY2017" fmla="*/ 86634 h 400315"/>
              <a:gd name="csX2018" fmla="*/ 148785 w 370394"/>
              <a:gd name="csY2018" fmla="*/ 86569 h 400315"/>
              <a:gd name="csX2019" fmla="*/ 149140 w 370394"/>
              <a:gd name="csY2019" fmla="*/ 86505 h 400315"/>
              <a:gd name="csX2020" fmla="*/ 149293 w 370394"/>
              <a:gd name="csY2020" fmla="*/ 86505 h 400315"/>
              <a:gd name="csX2021" fmla="*/ 149379 w 370394"/>
              <a:gd name="csY2021" fmla="*/ 86398 h 400315"/>
              <a:gd name="csX2022" fmla="*/ 149752 w 370394"/>
              <a:gd name="csY2022" fmla="*/ 85733 h 400315"/>
              <a:gd name="csX2023" fmla="*/ 149973 w 370394"/>
              <a:gd name="csY2023" fmla="*/ 85571 h 400315"/>
              <a:gd name="csX2024" fmla="*/ 150107 w 370394"/>
              <a:gd name="csY2024" fmla="*/ 85473 h 400315"/>
              <a:gd name="csX2025" fmla="*/ 150151 w 370394"/>
              <a:gd name="csY2025" fmla="*/ 85420 h 400315"/>
              <a:gd name="csX2026" fmla="*/ 150464 w 370394"/>
              <a:gd name="csY2026" fmla="*/ 84723 h 400315"/>
              <a:gd name="csX2027" fmla="*/ 150473 w 370394"/>
              <a:gd name="csY2027" fmla="*/ 84539 h 400315"/>
              <a:gd name="csX2028" fmla="*/ 150436 w 370394"/>
              <a:gd name="csY2028" fmla="*/ 84460 h 400315"/>
              <a:gd name="csX2029" fmla="*/ 150352 w 370394"/>
              <a:gd name="csY2029" fmla="*/ 84201 h 400315"/>
              <a:gd name="csX2030" fmla="*/ 150330 w 370394"/>
              <a:gd name="csY2030" fmla="*/ 83999 h 400315"/>
              <a:gd name="csX2031" fmla="*/ 149916 w 370394"/>
              <a:gd name="csY2031" fmla="*/ 83241 h 400315"/>
              <a:gd name="csX2032" fmla="*/ 149576 w 370394"/>
              <a:gd name="csY2032" fmla="*/ 82929 h 400315"/>
              <a:gd name="csX2033" fmla="*/ 149447 w 370394"/>
              <a:gd name="csY2033" fmla="*/ 82811 h 400315"/>
              <a:gd name="csX2034" fmla="*/ 149300 w 370394"/>
              <a:gd name="csY2034" fmla="*/ 82546 h 400315"/>
              <a:gd name="csX2035" fmla="*/ 149223 w 370394"/>
              <a:gd name="csY2035" fmla="*/ 82088 h 400315"/>
              <a:gd name="csX2036" fmla="*/ 149149 w 370394"/>
              <a:gd name="csY2036" fmla="*/ 81822 h 400315"/>
              <a:gd name="csX2037" fmla="*/ 148947 w 370394"/>
              <a:gd name="csY2037" fmla="*/ 81450 h 400315"/>
              <a:gd name="csX2038" fmla="*/ 148767 w 370394"/>
              <a:gd name="csY2038" fmla="*/ 81013 h 400315"/>
              <a:gd name="csX2039" fmla="*/ 148620 w 370394"/>
              <a:gd name="csY2039" fmla="*/ 80676 h 400315"/>
              <a:gd name="csX2040" fmla="*/ 148482 w 370394"/>
              <a:gd name="csY2040" fmla="*/ 80353 h 400315"/>
              <a:gd name="csX2041" fmla="*/ 148360 w 370394"/>
              <a:gd name="csY2041" fmla="*/ 80064 h 400315"/>
              <a:gd name="csX2042" fmla="*/ 148274 w 370394"/>
              <a:gd name="csY2042" fmla="*/ 79900 h 400315"/>
              <a:gd name="csX2043" fmla="*/ 148261 w 370394"/>
              <a:gd name="csY2043" fmla="*/ 79709 h 400315"/>
              <a:gd name="csX2044" fmla="*/ 148254 w 370394"/>
              <a:gd name="csY2044" fmla="*/ 79341 h 400315"/>
              <a:gd name="csX2045" fmla="*/ 148254 w 370394"/>
              <a:gd name="csY2045" fmla="*/ 79032 h 400315"/>
              <a:gd name="csX2046" fmla="*/ 148175 w 370394"/>
              <a:gd name="csY2046" fmla="*/ 78705 h 400315"/>
              <a:gd name="csX2047" fmla="*/ 148118 w 370394"/>
              <a:gd name="csY2047" fmla="*/ 78358 h 400315"/>
              <a:gd name="csX2048" fmla="*/ 148092 w 370394"/>
              <a:gd name="csY2048" fmla="*/ 78247 h 400315"/>
              <a:gd name="csX2049" fmla="*/ 147980 w 370394"/>
              <a:gd name="csY2049" fmla="*/ 78034 h 400315"/>
              <a:gd name="csX2050" fmla="*/ 147947 w 370394"/>
              <a:gd name="csY2050" fmla="*/ 77975 h 400315"/>
              <a:gd name="csX2051" fmla="*/ 147910 w 370394"/>
              <a:gd name="csY2051" fmla="*/ 77911 h 400315"/>
              <a:gd name="csX2052" fmla="*/ 147836 w 370394"/>
              <a:gd name="csY2052" fmla="*/ 77753 h 400315"/>
              <a:gd name="csX2053" fmla="*/ 147768 w 370394"/>
              <a:gd name="csY2053" fmla="*/ 77620 h 400315"/>
              <a:gd name="csX2054" fmla="*/ 147748 w 370394"/>
              <a:gd name="csY2054" fmla="*/ 77578 h 400315"/>
              <a:gd name="csX2055" fmla="*/ 147722 w 370394"/>
              <a:gd name="csY2055" fmla="*/ 77468 h 400315"/>
              <a:gd name="csX2056" fmla="*/ 147689 w 370394"/>
              <a:gd name="csY2056" fmla="*/ 77346 h 400315"/>
              <a:gd name="csX2057" fmla="*/ 147676 w 370394"/>
              <a:gd name="csY2057" fmla="*/ 77310 h 400315"/>
              <a:gd name="csX2058" fmla="*/ 147630 w 370394"/>
              <a:gd name="csY2058" fmla="*/ 77207 h 400315"/>
              <a:gd name="csX2059" fmla="*/ 147516 w 370394"/>
              <a:gd name="csY2059" fmla="*/ 76960 h 400315"/>
              <a:gd name="csX2060" fmla="*/ 147356 w 370394"/>
              <a:gd name="csY2060" fmla="*/ 76725 h 400315"/>
              <a:gd name="csX2061" fmla="*/ 147204 w 370394"/>
              <a:gd name="csY2061" fmla="*/ 76721 h 400315"/>
              <a:gd name="csX2062" fmla="*/ 147121 w 370394"/>
              <a:gd name="csY2062" fmla="*/ 76644 h 400315"/>
              <a:gd name="csX2063" fmla="*/ 146919 w 370394"/>
              <a:gd name="csY2063" fmla="*/ 76495 h 400315"/>
              <a:gd name="csX2064" fmla="*/ 146610 w 370394"/>
              <a:gd name="csY2064" fmla="*/ 76576 h 400315"/>
              <a:gd name="csX2065" fmla="*/ 146468 w 370394"/>
              <a:gd name="csY2065" fmla="*/ 76506 h 400315"/>
              <a:gd name="csX2066" fmla="*/ 146104 w 370394"/>
              <a:gd name="csY2066" fmla="*/ 76002 h 400315"/>
              <a:gd name="csX2067" fmla="*/ 145950 w 370394"/>
              <a:gd name="csY2067" fmla="*/ 75850 h 400315"/>
              <a:gd name="csX2068" fmla="*/ 145885 w 370394"/>
              <a:gd name="csY2068" fmla="*/ 75666 h 400315"/>
              <a:gd name="csX2069" fmla="*/ 145595 w 370394"/>
              <a:gd name="csY2069" fmla="*/ 75142 h 400315"/>
              <a:gd name="csX2070" fmla="*/ 145411 w 370394"/>
              <a:gd name="csY2070" fmla="*/ 74879 h 400315"/>
              <a:gd name="csX2071" fmla="*/ 145135 w 370394"/>
              <a:gd name="csY2071" fmla="*/ 74553 h 400315"/>
              <a:gd name="csX2072" fmla="*/ 144273 w 370394"/>
              <a:gd name="csY2072" fmla="*/ 73950 h 400315"/>
              <a:gd name="csX2073" fmla="*/ 144071 w 370394"/>
              <a:gd name="csY2073" fmla="*/ 73838 h 400315"/>
              <a:gd name="csX2074" fmla="*/ 144023 w 370394"/>
              <a:gd name="csY2074" fmla="*/ 73803 h 400315"/>
              <a:gd name="csX2075" fmla="*/ 143815 w 370394"/>
              <a:gd name="csY2075" fmla="*/ 73630 h 400315"/>
              <a:gd name="csX2076" fmla="*/ 143828 w 370394"/>
              <a:gd name="csY2076" fmla="*/ 73601 h 400315"/>
              <a:gd name="csX2077" fmla="*/ 144142 w 370394"/>
              <a:gd name="csY2077" fmla="*/ 72869 h 400315"/>
              <a:gd name="csX2078" fmla="*/ 144212 w 370394"/>
              <a:gd name="csY2078" fmla="*/ 72669 h 400315"/>
              <a:gd name="csX2079" fmla="*/ 143876 w 370394"/>
              <a:gd name="csY2079" fmla="*/ 71453 h 400315"/>
              <a:gd name="csX2080" fmla="*/ 143782 w 370394"/>
              <a:gd name="csY2080" fmla="*/ 69243 h 400315"/>
              <a:gd name="csX2081" fmla="*/ 143797 w 370394"/>
              <a:gd name="csY2081" fmla="*/ 68916 h 400315"/>
              <a:gd name="csX2082" fmla="*/ 143756 w 370394"/>
              <a:gd name="csY2082" fmla="*/ 68747 h 400315"/>
              <a:gd name="csX2083" fmla="*/ 143642 w 370394"/>
              <a:gd name="csY2083" fmla="*/ 67927 h 400315"/>
              <a:gd name="csX2084" fmla="*/ 143644 w 370394"/>
              <a:gd name="csY2084" fmla="*/ 66476 h 400315"/>
              <a:gd name="csX2085" fmla="*/ 143379 w 370394"/>
              <a:gd name="csY2085" fmla="*/ 64904 h 400315"/>
              <a:gd name="csX2086" fmla="*/ 143422 w 370394"/>
              <a:gd name="csY2086" fmla="*/ 64759 h 400315"/>
              <a:gd name="csX2087" fmla="*/ 143504 w 370394"/>
              <a:gd name="csY2087" fmla="*/ 64498 h 400315"/>
              <a:gd name="csX2088" fmla="*/ 143243 w 370394"/>
              <a:gd name="csY2088" fmla="*/ 63317 h 400315"/>
              <a:gd name="csX2089" fmla="*/ 142868 w 370394"/>
              <a:gd name="csY2089" fmla="*/ 63185 h 400315"/>
              <a:gd name="csX2090" fmla="*/ 142705 w 370394"/>
              <a:gd name="csY2090" fmla="*/ 63203 h 400315"/>
              <a:gd name="csX2091" fmla="*/ 142633 w 370394"/>
              <a:gd name="csY2091" fmla="*/ 63212 h 400315"/>
              <a:gd name="csX2092" fmla="*/ 142495 w 370394"/>
              <a:gd name="csY2092" fmla="*/ 63222 h 400315"/>
              <a:gd name="csX2093" fmla="*/ 142363 w 370394"/>
              <a:gd name="csY2093" fmla="*/ 63233 h 400315"/>
              <a:gd name="csX2094" fmla="*/ 142504 w 370394"/>
              <a:gd name="csY2094" fmla="*/ 62725 h 400315"/>
              <a:gd name="csX2095" fmla="*/ 143383 w 370394"/>
              <a:gd name="csY2095" fmla="*/ 61804 h 400315"/>
              <a:gd name="csX2096" fmla="*/ 143938 w 370394"/>
              <a:gd name="csY2096" fmla="*/ 61458 h 400315"/>
              <a:gd name="csX2097" fmla="*/ 144234 w 370394"/>
              <a:gd name="csY2097" fmla="*/ 60774 h 400315"/>
              <a:gd name="csX2098" fmla="*/ 145021 w 370394"/>
              <a:gd name="csY2098" fmla="*/ 59794 h 400315"/>
              <a:gd name="csX2099" fmla="*/ 145084 w 370394"/>
              <a:gd name="csY2099" fmla="*/ 59410 h 400315"/>
              <a:gd name="csX2100" fmla="*/ 145159 w 370394"/>
              <a:gd name="csY2100" fmla="*/ 59382 h 400315"/>
              <a:gd name="csX2101" fmla="*/ 147279 w 370394"/>
              <a:gd name="csY2101" fmla="*/ 58588 h 400315"/>
              <a:gd name="csX2102" fmla="*/ 148544 w 370394"/>
              <a:gd name="csY2102" fmla="*/ 58071 h 400315"/>
              <a:gd name="csX2103" fmla="*/ 149033 w 370394"/>
              <a:gd name="csY2103" fmla="*/ 58160 h 400315"/>
              <a:gd name="csX2104" fmla="*/ 149622 w 370394"/>
              <a:gd name="csY2104" fmla="*/ 58880 h 400315"/>
              <a:gd name="csX2105" fmla="*/ 149657 w 370394"/>
              <a:gd name="csY2105" fmla="*/ 58873 h 400315"/>
              <a:gd name="csX2106" fmla="*/ 150304 w 370394"/>
              <a:gd name="csY2106" fmla="*/ 59588 h 400315"/>
              <a:gd name="csX2107" fmla="*/ 150486 w 370394"/>
              <a:gd name="csY2107" fmla="*/ 59879 h 400315"/>
              <a:gd name="csX2108" fmla="*/ 150624 w 370394"/>
              <a:gd name="csY2108" fmla="*/ 60495 h 400315"/>
              <a:gd name="csX2109" fmla="*/ 151313 w 370394"/>
              <a:gd name="csY2109" fmla="*/ 61348 h 400315"/>
              <a:gd name="csX2110" fmla="*/ 152508 w 370394"/>
              <a:gd name="csY2110" fmla="*/ 62157 h 400315"/>
              <a:gd name="csX2111" fmla="*/ 152758 w 370394"/>
              <a:gd name="csY2111" fmla="*/ 62043 h 400315"/>
              <a:gd name="csX2112" fmla="*/ 152924 w 370394"/>
              <a:gd name="csY2112" fmla="*/ 60914 h 400315"/>
              <a:gd name="csX2113" fmla="*/ 153113 w 370394"/>
              <a:gd name="csY2113" fmla="*/ 60894 h 400315"/>
              <a:gd name="csX2114" fmla="*/ 153387 w 370394"/>
              <a:gd name="csY2114" fmla="*/ 60875 h 400315"/>
              <a:gd name="csX2115" fmla="*/ 154180 w 370394"/>
              <a:gd name="csY2115" fmla="*/ 61157 h 400315"/>
              <a:gd name="csX2116" fmla="*/ 155044 w 370394"/>
              <a:gd name="csY2116" fmla="*/ 61306 h 400315"/>
              <a:gd name="csX2117" fmla="*/ 155224 w 370394"/>
              <a:gd name="csY2117" fmla="*/ 61447 h 400315"/>
              <a:gd name="csX2118" fmla="*/ 155888 w 370394"/>
              <a:gd name="csY2118" fmla="*/ 61263 h 400315"/>
              <a:gd name="csX2119" fmla="*/ 156142 w 370394"/>
              <a:gd name="csY2119" fmla="*/ 61210 h 400315"/>
              <a:gd name="csX2120" fmla="*/ 157085 w 370394"/>
              <a:gd name="csY2120" fmla="*/ 61210 h 400315"/>
              <a:gd name="csX2121" fmla="*/ 157697 w 370394"/>
              <a:gd name="csY2121" fmla="*/ 61241 h 400315"/>
              <a:gd name="csX2122" fmla="*/ 157942 w 370394"/>
              <a:gd name="csY2122" fmla="*/ 61245 h 400315"/>
              <a:gd name="csX2123" fmla="*/ 158416 w 370394"/>
              <a:gd name="csY2123" fmla="*/ 61306 h 400315"/>
              <a:gd name="csX2124" fmla="*/ 158769 w 370394"/>
              <a:gd name="csY2124" fmla="*/ 61388 h 400315"/>
              <a:gd name="csX2125" fmla="*/ 158911 w 370394"/>
              <a:gd name="csY2125" fmla="*/ 61460 h 400315"/>
              <a:gd name="csX2126" fmla="*/ 159012 w 370394"/>
              <a:gd name="csY2126" fmla="*/ 61589 h 400315"/>
              <a:gd name="csX2127" fmla="*/ 159049 w 370394"/>
              <a:gd name="csY2127" fmla="*/ 61942 h 400315"/>
              <a:gd name="csX2128" fmla="*/ 159166 w 370394"/>
              <a:gd name="csY2128" fmla="*/ 62304 h 400315"/>
              <a:gd name="csX2129" fmla="*/ 159514 w 370394"/>
              <a:gd name="csY2129" fmla="*/ 62661 h 400315"/>
              <a:gd name="csX2130" fmla="*/ 159826 w 370394"/>
              <a:gd name="csY2130" fmla="*/ 62828 h 400315"/>
              <a:gd name="csX2131" fmla="*/ 160361 w 370394"/>
              <a:gd name="csY2131" fmla="*/ 62955 h 400315"/>
              <a:gd name="csX2132" fmla="*/ 160941 w 370394"/>
              <a:gd name="csY2132" fmla="*/ 63008 h 400315"/>
              <a:gd name="csX2133" fmla="*/ 160948 w 370394"/>
              <a:gd name="csY2133" fmla="*/ 62977 h 400315"/>
              <a:gd name="csX2134" fmla="*/ 161152 w 370394"/>
              <a:gd name="csY2134" fmla="*/ 63014 h 400315"/>
              <a:gd name="csX2135" fmla="*/ 161584 w 370394"/>
              <a:gd name="csY2135" fmla="*/ 63073 h 400315"/>
              <a:gd name="csX2136" fmla="*/ 162090 w 370394"/>
              <a:gd name="csY2136" fmla="*/ 63128 h 400315"/>
              <a:gd name="csX2137" fmla="*/ 162395 w 370394"/>
              <a:gd name="csY2137" fmla="*/ 63141 h 400315"/>
              <a:gd name="csX2138" fmla="*/ 163833 w 370394"/>
              <a:gd name="csY2138" fmla="*/ 63104 h 400315"/>
              <a:gd name="csX2139" fmla="*/ 165006 w 370394"/>
              <a:gd name="csY2139" fmla="*/ 63060 h 400315"/>
              <a:gd name="csX2140" fmla="*/ 166365 w 370394"/>
              <a:gd name="csY2140" fmla="*/ 62690 h 400315"/>
              <a:gd name="csX2141" fmla="*/ 166885 w 370394"/>
              <a:gd name="csY2141" fmla="*/ 62657 h 400315"/>
              <a:gd name="csX2142" fmla="*/ 167152 w 370394"/>
              <a:gd name="csY2142" fmla="*/ 62639 h 400315"/>
              <a:gd name="csX2143" fmla="*/ 167291 w 370394"/>
              <a:gd name="csY2143" fmla="*/ 62631 h 400315"/>
              <a:gd name="csX2144" fmla="*/ 167483 w 370394"/>
              <a:gd name="csY2144" fmla="*/ 62620 h 400315"/>
              <a:gd name="csX2145" fmla="*/ 167880 w 370394"/>
              <a:gd name="csY2145" fmla="*/ 62602 h 400315"/>
              <a:gd name="csX2146" fmla="*/ 168259 w 370394"/>
              <a:gd name="csY2146" fmla="*/ 62580 h 400315"/>
              <a:gd name="csX2147" fmla="*/ 168661 w 370394"/>
              <a:gd name="csY2147" fmla="*/ 62541 h 400315"/>
              <a:gd name="csX2148" fmla="*/ 169719 w 370394"/>
              <a:gd name="csY2148" fmla="*/ 62664 h 400315"/>
              <a:gd name="csX2149" fmla="*/ 170318 w 370394"/>
              <a:gd name="csY2149" fmla="*/ 62756 h 400315"/>
              <a:gd name="csX2150" fmla="*/ 170985 w 370394"/>
              <a:gd name="csY2150" fmla="*/ 62828 h 400315"/>
              <a:gd name="csX2151" fmla="*/ 171794 w 370394"/>
              <a:gd name="csY2151" fmla="*/ 62907 h 400315"/>
              <a:gd name="csX2152" fmla="*/ 171844 w 370394"/>
              <a:gd name="csY2152" fmla="*/ 62911 h 400315"/>
              <a:gd name="csX2153" fmla="*/ 173164 w 370394"/>
              <a:gd name="csY2153" fmla="*/ 63049 h 400315"/>
              <a:gd name="csX2154" fmla="*/ 173756 w 370394"/>
              <a:gd name="csY2154" fmla="*/ 63128 h 400315"/>
              <a:gd name="csX2155" fmla="*/ 173824 w 370394"/>
              <a:gd name="csY2155" fmla="*/ 63137 h 400315"/>
              <a:gd name="csX2156" fmla="*/ 173979 w 370394"/>
              <a:gd name="csY2156" fmla="*/ 63159 h 400315"/>
              <a:gd name="csX2157" fmla="*/ 174174 w 370394"/>
              <a:gd name="csY2157" fmla="*/ 63185 h 400315"/>
              <a:gd name="csX2158" fmla="*/ 174641 w 370394"/>
              <a:gd name="csY2158" fmla="*/ 63176 h 400315"/>
              <a:gd name="csX2159" fmla="*/ 174830 w 370394"/>
              <a:gd name="csY2159" fmla="*/ 63168 h 400315"/>
              <a:gd name="csX2160" fmla="*/ 175316 w 370394"/>
              <a:gd name="csY2160" fmla="*/ 63148 h 400315"/>
              <a:gd name="csX2161" fmla="*/ 175409 w 370394"/>
              <a:gd name="csY2161" fmla="*/ 63150 h 400315"/>
              <a:gd name="csX2162" fmla="*/ 175582 w 370394"/>
              <a:gd name="csY2162" fmla="*/ 63146 h 400315"/>
              <a:gd name="csX2163" fmla="*/ 175617 w 370394"/>
              <a:gd name="csY2163" fmla="*/ 63144 h 400315"/>
              <a:gd name="csX2164" fmla="*/ 175645 w 370394"/>
              <a:gd name="csY2164" fmla="*/ 63141 h 400315"/>
              <a:gd name="csX2165" fmla="*/ 175772 w 370394"/>
              <a:gd name="csY2165" fmla="*/ 63137 h 400315"/>
              <a:gd name="csX2166" fmla="*/ 175797 w 370394"/>
              <a:gd name="csY2166" fmla="*/ 63135 h 400315"/>
              <a:gd name="csX2167" fmla="*/ 175845 w 370394"/>
              <a:gd name="csY2167" fmla="*/ 63128 h 400315"/>
              <a:gd name="csX2168" fmla="*/ 177575 w 370394"/>
              <a:gd name="csY2168" fmla="*/ 62962 h 400315"/>
              <a:gd name="csX2169" fmla="*/ 177811 w 370394"/>
              <a:gd name="csY2169" fmla="*/ 62957 h 400315"/>
              <a:gd name="csX2170" fmla="*/ 178061 w 370394"/>
              <a:gd name="csY2170" fmla="*/ 62953 h 400315"/>
              <a:gd name="csX2171" fmla="*/ 178158 w 370394"/>
              <a:gd name="csY2171" fmla="*/ 62909 h 400315"/>
              <a:gd name="csX2172" fmla="*/ 178588 w 370394"/>
              <a:gd name="csY2172" fmla="*/ 62714 h 400315"/>
              <a:gd name="csX2173" fmla="*/ 178993 w 370394"/>
              <a:gd name="csY2173" fmla="*/ 62530 h 400315"/>
              <a:gd name="csX2174" fmla="*/ 180083 w 370394"/>
              <a:gd name="csY2174" fmla="*/ 62030 h 400315"/>
              <a:gd name="csX2175" fmla="*/ 181804 w 370394"/>
              <a:gd name="csY2175" fmla="*/ 61276 h 400315"/>
              <a:gd name="csX2176" fmla="*/ 182363 w 370394"/>
              <a:gd name="csY2176" fmla="*/ 60747 h 400315"/>
              <a:gd name="csX2177" fmla="*/ 182531 w 370394"/>
              <a:gd name="csY2177" fmla="*/ 60500 h 400315"/>
              <a:gd name="csX2178" fmla="*/ 182582 w 370394"/>
              <a:gd name="csY2178" fmla="*/ 60447 h 400315"/>
              <a:gd name="csX2179" fmla="*/ 182985 w 370394"/>
              <a:gd name="csY2179" fmla="*/ 60370 h 400315"/>
              <a:gd name="csX2180" fmla="*/ 183259 w 370394"/>
              <a:gd name="csY2180" fmla="*/ 60094 h 400315"/>
              <a:gd name="csX2181" fmla="*/ 183691 w 370394"/>
              <a:gd name="csY2181" fmla="*/ 60013 h 400315"/>
              <a:gd name="csX2182" fmla="*/ 183779 w 370394"/>
              <a:gd name="csY2182" fmla="*/ 59995 h 400315"/>
              <a:gd name="csX2183" fmla="*/ 183913 w 370394"/>
              <a:gd name="csY2183" fmla="*/ 59973 h 400315"/>
              <a:gd name="csX2184" fmla="*/ 183963 w 370394"/>
              <a:gd name="csY2184" fmla="*/ 59965 h 400315"/>
              <a:gd name="csX2185" fmla="*/ 184003 w 370394"/>
              <a:gd name="csY2185" fmla="*/ 59958 h 400315"/>
              <a:gd name="csX2186" fmla="*/ 184647 w 370394"/>
              <a:gd name="csY2186" fmla="*/ 59829 h 400315"/>
              <a:gd name="csX2187" fmla="*/ 185094 w 370394"/>
              <a:gd name="csY2187" fmla="*/ 59741 h 400315"/>
              <a:gd name="csX2188" fmla="*/ 185452 w 370394"/>
              <a:gd name="csY2188" fmla="*/ 59664 h 400315"/>
              <a:gd name="csX2189" fmla="*/ 186015 w 370394"/>
              <a:gd name="csY2189" fmla="*/ 59320 h 400315"/>
              <a:gd name="csX2190" fmla="*/ 186618 w 370394"/>
              <a:gd name="csY2190" fmla="*/ 58871 h 400315"/>
              <a:gd name="csX2191" fmla="*/ 186774 w 370394"/>
              <a:gd name="csY2191" fmla="*/ 58794 h 400315"/>
              <a:gd name="csX2192" fmla="*/ 187013 w 370394"/>
              <a:gd name="csY2192" fmla="*/ 58676 h 400315"/>
              <a:gd name="csX2193" fmla="*/ 187469 w 370394"/>
              <a:gd name="csY2193" fmla="*/ 58463 h 400315"/>
              <a:gd name="csX2194" fmla="*/ 187598 w 370394"/>
              <a:gd name="csY2194" fmla="*/ 58393 h 400315"/>
              <a:gd name="csX2195" fmla="*/ 187925 w 370394"/>
              <a:gd name="csY2195" fmla="*/ 58125 h 400315"/>
              <a:gd name="csX2196" fmla="*/ 188457 w 370394"/>
              <a:gd name="csY2196" fmla="*/ 57595 h 400315"/>
              <a:gd name="csX2197" fmla="*/ 188690 w 370394"/>
              <a:gd name="csY2197" fmla="*/ 57586 h 400315"/>
              <a:gd name="csX2198" fmla="*/ 189150 w 370394"/>
              <a:gd name="csY2198" fmla="*/ 57586 h 400315"/>
              <a:gd name="csX2199" fmla="*/ 189290 w 370394"/>
              <a:gd name="csY2199" fmla="*/ 57448 h 400315"/>
              <a:gd name="csX2200" fmla="*/ 189450 w 370394"/>
              <a:gd name="csY2200" fmla="*/ 57290 h 400315"/>
              <a:gd name="csX2201" fmla="*/ 189718 w 370394"/>
              <a:gd name="csY2201" fmla="*/ 57202 h 400315"/>
              <a:gd name="csX2202" fmla="*/ 189950 w 370394"/>
              <a:gd name="csY2202" fmla="*/ 57128 h 400315"/>
              <a:gd name="csX2203" fmla="*/ 190566 w 370394"/>
              <a:gd name="csY2203" fmla="*/ 57312 h 400315"/>
              <a:gd name="csX2204" fmla="*/ 190773 w 370394"/>
              <a:gd name="csY2204" fmla="*/ 57389 h 400315"/>
              <a:gd name="csX2205" fmla="*/ 191066 w 370394"/>
              <a:gd name="csY2205" fmla="*/ 57472 h 400315"/>
              <a:gd name="csX2206" fmla="*/ 191145 w 370394"/>
              <a:gd name="csY2206" fmla="*/ 57494 h 400315"/>
              <a:gd name="csX2207" fmla="*/ 190990 w 370394"/>
              <a:gd name="csY2207" fmla="*/ 56692 h 400315"/>
              <a:gd name="csX2208" fmla="*/ 191139 w 370394"/>
              <a:gd name="csY2208" fmla="*/ 56654 h 400315"/>
              <a:gd name="csX2209" fmla="*/ 191853 w 370394"/>
              <a:gd name="csY2209" fmla="*/ 56475 h 400315"/>
              <a:gd name="csX2210" fmla="*/ 192180 w 370394"/>
              <a:gd name="csY2210" fmla="*/ 56209 h 400315"/>
              <a:gd name="csX2211" fmla="*/ 192500 w 370394"/>
              <a:gd name="csY2211" fmla="*/ 55957 h 400315"/>
              <a:gd name="csX2212" fmla="*/ 192627 w 370394"/>
              <a:gd name="csY2212" fmla="*/ 55852 h 400315"/>
              <a:gd name="csX2213" fmla="*/ 193083 w 370394"/>
              <a:gd name="csY2213" fmla="*/ 55714 h 400315"/>
              <a:gd name="csX2214" fmla="*/ 193443 w 370394"/>
              <a:gd name="csY2214" fmla="*/ 55696 h 400315"/>
              <a:gd name="csX2215" fmla="*/ 194528 w 370394"/>
              <a:gd name="csY2215" fmla="*/ 55641 h 400315"/>
              <a:gd name="csX2216" fmla="*/ 195508 w 370394"/>
              <a:gd name="csY2216" fmla="*/ 55951 h 400315"/>
              <a:gd name="csX2217" fmla="*/ 195885 w 370394"/>
              <a:gd name="csY2217" fmla="*/ 55863 h 400315"/>
              <a:gd name="csX2218" fmla="*/ 196341 w 370394"/>
              <a:gd name="csY2218" fmla="*/ 55942 h 400315"/>
              <a:gd name="csX2219" fmla="*/ 196617 w 370394"/>
              <a:gd name="csY2219" fmla="*/ 55740 h 400315"/>
              <a:gd name="csX2220" fmla="*/ 196788 w 370394"/>
              <a:gd name="csY2220" fmla="*/ 55617 h 400315"/>
              <a:gd name="csX2221" fmla="*/ 196773 w 370394"/>
              <a:gd name="csY2221" fmla="*/ 55256 h 400315"/>
              <a:gd name="csX2222" fmla="*/ 197218 w 370394"/>
              <a:gd name="csY2222" fmla="*/ 54729 h 400315"/>
              <a:gd name="csX2223" fmla="*/ 197569 w 370394"/>
              <a:gd name="csY2223" fmla="*/ 54565 h 400315"/>
              <a:gd name="csX2224" fmla="*/ 197711 w 370394"/>
              <a:gd name="csY2224" fmla="*/ 54593 h 400315"/>
              <a:gd name="csX2225" fmla="*/ 198134 w 370394"/>
              <a:gd name="csY2225" fmla="*/ 54672 h 400315"/>
              <a:gd name="csX2226" fmla="*/ 198634 w 370394"/>
              <a:gd name="csY2226" fmla="*/ 54650 h 400315"/>
              <a:gd name="csX2227" fmla="*/ 198825 w 370394"/>
              <a:gd name="csY2227" fmla="*/ 54646 h 400315"/>
              <a:gd name="csX2228" fmla="*/ 199224 w 370394"/>
              <a:gd name="csY2228" fmla="*/ 54488 h 400315"/>
              <a:gd name="csX2229" fmla="*/ 199437 w 370394"/>
              <a:gd name="csY2229" fmla="*/ 53914 h 400315"/>
              <a:gd name="csX2230" fmla="*/ 199564 w 370394"/>
              <a:gd name="csY2230" fmla="*/ 53844 h 400315"/>
              <a:gd name="csX2231" fmla="*/ 199700 w 370394"/>
              <a:gd name="csY2231" fmla="*/ 53769 h 400315"/>
              <a:gd name="csX2232" fmla="*/ 200421 w 370394"/>
              <a:gd name="csY2232" fmla="*/ 52748 h 400315"/>
              <a:gd name="csX2233" fmla="*/ 200561 w 370394"/>
              <a:gd name="csY2233" fmla="*/ 52548 h 400315"/>
              <a:gd name="csX2234" fmla="*/ 200285 w 370394"/>
              <a:gd name="csY2234" fmla="*/ 52085 h 400315"/>
              <a:gd name="csX2235" fmla="*/ 200311 w 370394"/>
              <a:gd name="csY2235" fmla="*/ 51781 h 400315"/>
              <a:gd name="csX2236" fmla="*/ 200452 w 370394"/>
              <a:gd name="csY2236" fmla="*/ 51522 h 400315"/>
              <a:gd name="csX2237" fmla="*/ 200618 w 370394"/>
              <a:gd name="csY2237" fmla="*/ 51209 h 400315"/>
              <a:gd name="csX2238" fmla="*/ 200875 w 370394"/>
              <a:gd name="csY2238" fmla="*/ 50731 h 400315"/>
              <a:gd name="csX2239" fmla="*/ 200697 w 370394"/>
              <a:gd name="csY2239" fmla="*/ 50136 h 400315"/>
              <a:gd name="csX2240" fmla="*/ 200596 w 370394"/>
              <a:gd name="csY2240" fmla="*/ 49648 h 400315"/>
              <a:gd name="csX2241" fmla="*/ 200482 w 370394"/>
              <a:gd name="csY2241" fmla="*/ 48457 h 400315"/>
              <a:gd name="csX2242" fmla="*/ 200697 w 370394"/>
              <a:gd name="csY2242" fmla="*/ 47999 h 400315"/>
              <a:gd name="csX2243" fmla="*/ 200910 w 370394"/>
              <a:gd name="csY2243" fmla="*/ 47863 h 400315"/>
              <a:gd name="csX2244" fmla="*/ 201278 w 370394"/>
              <a:gd name="csY2244" fmla="*/ 47626 h 400315"/>
              <a:gd name="csX2245" fmla="*/ 201287 w 370394"/>
              <a:gd name="csY2245" fmla="*/ 47620 h 400315"/>
              <a:gd name="csX2246" fmla="*/ 201603 w 370394"/>
              <a:gd name="csY2246" fmla="*/ 47422 h 400315"/>
              <a:gd name="csX2247" fmla="*/ 201618 w 370394"/>
              <a:gd name="csY2247" fmla="*/ 47422 h 400315"/>
              <a:gd name="csX2248" fmla="*/ 202065 w 370394"/>
              <a:gd name="csY2248" fmla="*/ 47440 h 400315"/>
              <a:gd name="csX2249" fmla="*/ 202262 w 370394"/>
              <a:gd name="csY2249" fmla="*/ 47449 h 400315"/>
              <a:gd name="csX2250" fmla="*/ 202423 w 370394"/>
              <a:gd name="csY2250" fmla="*/ 47256 h 400315"/>
              <a:gd name="csX2251" fmla="*/ 202495 w 370394"/>
              <a:gd name="csY2251" fmla="*/ 47168 h 400315"/>
              <a:gd name="csX2252" fmla="*/ 202896 w 370394"/>
              <a:gd name="csY2252" fmla="*/ 47221 h 400315"/>
              <a:gd name="csX2253" fmla="*/ 203530 w 370394"/>
              <a:gd name="csY2253" fmla="*/ 47306 h 400315"/>
              <a:gd name="csX2254" fmla="*/ 203571 w 370394"/>
              <a:gd name="csY2254" fmla="*/ 47311 h 400315"/>
              <a:gd name="csX2255" fmla="*/ 203652 w 370394"/>
              <a:gd name="csY2255" fmla="*/ 47492 h 400315"/>
              <a:gd name="csX2256" fmla="*/ 204010 w 370394"/>
              <a:gd name="csY2256" fmla="*/ 47742 h 400315"/>
              <a:gd name="csX2257" fmla="*/ 204045 w 370394"/>
              <a:gd name="csY2257" fmla="*/ 47694 h 400315"/>
              <a:gd name="csX2258" fmla="*/ 204383 w 370394"/>
              <a:gd name="csY2258" fmla="*/ 47238 h 400315"/>
              <a:gd name="csX2259" fmla="*/ 204497 w 370394"/>
              <a:gd name="csY2259" fmla="*/ 46771 h 400315"/>
              <a:gd name="csX2260" fmla="*/ 204556 w 370394"/>
              <a:gd name="csY2260" fmla="*/ 46787 h 400315"/>
              <a:gd name="csX2261" fmla="*/ 204801 w 370394"/>
              <a:gd name="csY2261" fmla="*/ 46865 h 400315"/>
              <a:gd name="csX2262" fmla="*/ 204896 w 370394"/>
              <a:gd name="csY2262" fmla="*/ 46771 h 400315"/>
              <a:gd name="csX2263" fmla="*/ 204944 w 370394"/>
              <a:gd name="csY2263" fmla="*/ 46524 h 400315"/>
              <a:gd name="csX2264" fmla="*/ 204970 w 370394"/>
              <a:gd name="csY2264" fmla="*/ 46442 h 400315"/>
              <a:gd name="csX2265" fmla="*/ 205003 w 370394"/>
              <a:gd name="csY2265" fmla="*/ 46366 h 400315"/>
              <a:gd name="csX2266" fmla="*/ 205308 w 370394"/>
              <a:gd name="csY2266" fmla="*/ 46048 h 400315"/>
              <a:gd name="csX2267" fmla="*/ 205499 w 370394"/>
              <a:gd name="csY2267" fmla="*/ 45833 h 400315"/>
              <a:gd name="csX2268" fmla="*/ 205525 w 370394"/>
              <a:gd name="csY2268" fmla="*/ 45804 h 400315"/>
              <a:gd name="csX2269" fmla="*/ 205545 w 370394"/>
              <a:gd name="csY2269" fmla="*/ 45783 h 400315"/>
              <a:gd name="csX2270" fmla="*/ 206468 w 370394"/>
              <a:gd name="csY2270" fmla="*/ 45489 h 400315"/>
              <a:gd name="csX2271" fmla="*/ 206470 w 370394"/>
              <a:gd name="csY2271" fmla="*/ 45489 h 400315"/>
              <a:gd name="csX2272" fmla="*/ 207467 w 370394"/>
              <a:gd name="csY2272" fmla="*/ 45237 h 400315"/>
              <a:gd name="csX2273" fmla="*/ 207469 w 370394"/>
              <a:gd name="csY2273" fmla="*/ 45234 h 400315"/>
              <a:gd name="csX2274" fmla="*/ 208208 w 370394"/>
              <a:gd name="csY2274" fmla="*/ 45063 h 400315"/>
              <a:gd name="csX2275" fmla="*/ 209118 w 370394"/>
              <a:gd name="csY2275" fmla="*/ 44884 h 400315"/>
              <a:gd name="csX2276" fmla="*/ 209120 w 370394"/>
              <a:gd name="csY2276" fmla="*/ 44884 h 400315"/>
              <a:gd name="csX2277" fmla="*/ 209811 w 370394"/>
              <a:gd name="csY2277" fmla="*/ 44774 h 400315"/>
              <a:gd name="csX2278" fmla="*/ 209830 w 370394"/>
              <a:gd name="csY2278" fmla="*/ 44770 h 400315"/>
              <a:gd name="csX2279" fmla="*/ 209953 w 370394"/>
              <a:gd name="csY2279" fmla="*/ 44746 h 400315"/>
              <a:gd name="csX2280" fmla="*/ 209958 w 370394"/>
              <a:gd name="csY2280" fmla="*/ 44746 h 400315"/>
              <a:gd name="csX2281" fmla="*/ 210390 w 370394"/>
              <a:gd name="csY2281" fmla="*/ 44658 h 400315"/>
              <a:gd name="csX2282" fmla="*/ 210508 w 370394"/>
              <a:gd name="csY2282" fmla="*/ 44634 h 400315"/>
              <a:gd name="csX2283" fmla="*/ 210992 w 370394"/>
              <a:gd name="csY2283" fmla="*/ 44535 h 400315"/>
              <a:gd name="csX2284" fmla="*/ 211098 w 370394"/>
              <a:gd name="csY2284" fmla="*/ 44513 h 400315"/>
              <a:gd name="csX2285" fmla="*/ 211179 w 370394"/>
              <a:gd name="csY2285" fmla="*/ 44496 h 400315"/>
              <a:gd name="csX2286" fmla="*/ 211497 w 370394"/>
              <a:gd name="csY2286" fmla="*/ 44432 h 400315"/>
              <a:gd name="csX2287" fmla="*/ 211530 w 370394"/>
              <a:gd name="csY2287" fmla="*/ 44425 h 400315"/>
              <a:gd name="csX2288" fmla="*/ 211573 w 370394"/>
              <a:gd name="csY2288" fmla="*/ 44417 h 400315"/>
              <a:gd name="csX2289" fmla="*/ 211600 w 370394"/>
              <a:gd name="csY2289" fmla="*/ 44412 h 400315"/>
              <a:gd name="csX2290" fmla="*/ 212003 w 370394"/>
              <a:gd name="csY2290" fmla="*/ 44344 h 400315"/>
              <a:gd name="csX2291" fmla="*/ 212450 w 370394"/>
              <a:gd name="csY2291" fmla="*/ 44491 h 400315"/>
              <a:gd name="csX2292" fmla="*/ 212674 w 370394"/>
              <a:gd name="csY2292" fmla="*/ 44408 h 400315"/>
              <a:gd name="csX2293" fmla="*/ 213218 w 370394"/>
              <a:gd name="csY2293" fmla="*/ 44232 h 400315"/>
              <a:gd name="csX2294" fmla="*/ 213571 w 370394"/>
              <a:gd name="csY2294" fmla="*/ 44149 h 400315"/>
              <a:gd name="csX2295" fmla="*/ 213628 w 370394"/>
              <a:gd name="csY2295" fmla="*/ 44136 h 400315"/>
              <a:gd name="csX2296" fmla="*/ 214156 w 370394"/>
              <a:gd name="csY2296" fmla="*/ 44020 h 400315"/>
              <a:gd name="csX2297" fmla="*/ 214333 w 370394"/>
              <a:gd name="csY2297" fmla="*/ 43989 h 400315"/>
              <a:gd name="csX2298" fmla="*/ 214485 w 370394"/>
              <a:gd name="csY2298" fmla="*/ 43965 h 400315"/>
              <a:gd name="csX2299" fmla="*/ 214649 w 370394"/>
              <a:gd name="csY2299" fmla="*/ 43943 h 400315"/>
              <a:gd name="csX2300" fmla="*/ 214761 w 370394"/>
              <a:gd name="csY2300" fmla="*/ 43928 h 400315"/>
              <a:gd name="csX2301" fmla="*/ 214794 w 370394"/>
              <a:gd name="csY2301" fmla="*/ 43923 h 400315"/>
              <a:gd name="csX2302" fmla="*/ 214923 w 370394"/>
              <a:gd name="csY2302" fmla="*/ 43895 h 400315"/>
              <a:gd name="csX2303" fmla="*/ 215309 w 370394"/>
              <a:gd name="csY2303" fmla="*/ 43772 h 400315"/>
              <a:gd name="csX2304" fmla="*/ 215708 w 370394"/>
              <a:gd name="csY2304" fmla="*/ 43693 h 400315"/>
              <a:gd name="csX2305" fmla="*/ 215750 w 370394"/>
              <a:gd name="csY2305" fmla="*/ 43691 h 400315"/>
              <a:gd name="csX2306" fmla="*/ 215921 w 370394"/>
              <a:gd name="csY2306" fmla="*/ 43647 h 400315"/>
              <a:gd name="csX2307" fmla="*/ 216379 w 370394"/>
              <a:gd name="csY2307" fmla="*/ 43529 h 400315"/>
              <a:gd name="csX2308" fmla="*/ 216649 w 370394"/>
              <a:gd name="csY2308" fmla="*/ 43485 h 400315"/>
              <a:gd name="csX2309" fmla="*/ 216822 w 370394"/>
              <a:gd name="csY2309" fmla="*/ 43456 h 400315"/>
              <a:gd name="csX2310" fmla="*/ 217265 w 370394"/>
              <a:gd name="csY2310" fmla="*/ 43382 h 400315"/>
              <a:gd name="csX2311" fmla="*/ 219080 w 370394"/>
              <a:gd name="csY2311" fmla="*/ 43073 h 400315"/>
              <a:gd name="csX2312" fmla="*/ 219218 w 370394"/>
              <a:gd name="csY2312" fmla="*/ 43049 h 400315"/>
              <a:gd name="csX2313" fmla="*/ 219317 w 370394"/>
              <a:gd name="csY2313" fmla="*/ 43036 h 400315"/>
              <a:gd name="csX2314" fmla="*/ 220511 w 370394"/>
              <a:gd name="csY2314" fmla="*/ 43303 h 400315"/>
              <a:gd name="csX2315" fmla="*/ 220840 w 370394"/>
              <a:gd name="csY2315" fmla="*/ 43384 h 400315"/>
              <a:gd name="csX2316" fmla="*/ 221358 w 370394"/>
              <a:gd name="csY2316" fmla="*/ 43511 h 400315"/>
              <a:gd name="csX2317" fmla="*/ 221765 w 370394"/>
              <a:gd name="csY2317" fmla="*/ 43726 h 400315"/>
              <a:gd name="csX2318" fmla="*/ 222064 w 370394"/>
              <a:gd name="csY2318" fmla="*/ 43901 h 400315"/>
              <a:gd name="csX2319" fmla="*/ 222864 w 370394"/>
              <a:gd name="csY2319" fmla="*/ 44322 h 400315"/>
              <a:gd name="csX2320" fmla="*/ 223515 w 370394"/>
              <a:gd name="csY2320" fmla="*/ 44511 h 400315"/>
              <a:gd name="csX2321" fmla="*/ 223864 w 370394"/>
              <a:gd name="csY2321" fmla="*/ 44618 h 400315"/>
              <a:gd name="csX2322" fmla="*/ 227341 w 370394"/>
              <a:gd name="csY2322" fmla="*/ 45644 h 400315"/>
              <a:gd name="csX2323" fmla="*/ 227786 w 370394"/>
              <a:gd name="csY2323" fmla="*/ 45756 h 400315"/>
              <a:gd name="csX2324" fmla="*/ 230298 w 370394"/>
              <a:gd name="csY2324" fmla="*/ 46153 h 400315"/>
              <a:gd name="csX2325" fmla="*/ 230616 w 370394"/>
              <a:gd name="csY2325" fmla="*/ 46111 h 400315"/>
              <a:gd name="csX2326" fmla="*/ 231429 w 370394"/>
              <a:gd name="csY2326" fmla="*/ 45993 h 400315"/>
              <a:gd name="csX2327" fmla="*/ 231793 w 370394"/>
              <a:gd name="csY2327" fmla="*/ 45677 h 400315"/>
              <a:gd name="csX2328" fmla="*/ 231956 w 370394"/>
              <a:gd name="csY2328" fmla="*/ 45441 h 400315"/>
              <a:gd name="csX2329" fmla="*/ 232302 w 370394"/>
              <a:gd name="csY2329" fmla="*/ 45254 h 400315"/>
              <a:gd name="csX2330" fmla="*/ 232333 w 370394"/>
              <a:gd name="csY2330" fmla="*/ 45239 h 400315"/>
              <a:gd name="csX2331" fmla="*/ 232385 w 370394"/>
              <a:gd name="csY2331" fmla="*/ 45234 h 400315"/>
              <a:gd name="csX2332" fmla="*/ 232471 w 370394"/>
              <a:gd name="csY2332" fmla="*/ 45232 h 400315"/>
              <a:gd name="csX2333" fmla="*/ 233065 w 370394"/>
              <a:gd name="csY2333" fmla="*/ 45177 h 400315"/>
              <a:gd name="csX2334" fmla="*/ 233558 w 370394"/>
              <a:gd name="csY2334" fmla="*/ 45250 h 400315"/>
              <a:gd name="csX2335" fmla="*/ 235235 w 370394"/>
              <a:gd name="csY2335" fmla="*/ 45028 h 400315"/>
              <a:gd name="csX2336" fmla="*/ 235360 w 370394"/>
              <a:gd name="csY2336" fmla="*/ 45004 h 400315"/>
              <a:gd name="csX2337" fmla="*/ 236213 w 370394"/>
              <a:gd name="csY2337" fmla="*/ 44868 h 400315"/>
              <a:gd name="csX2338" fmla="*/ 236673 w 370394"/>
              <a:gd name="csY2338" fmla="*/ 44846 h 400315"/>
              <a:gd name="csX2339" fmla="*/ 237432 w 370394"/>
              <a:gd name="csY2339" fmla="*/ 44809 h 400315"/>
              <a:gd name="csX2340" fmla="*/ 237886 w 370394"/>
              <a:gd name="csY2340" fmla="*/ 44702 h 400315"/>
              <a:gd name="csX2341" fmla="*/ 238026 w 370394"/>
              <a:gd name="csY2341" fmla="*/ 44601 h 400315"/>
              <a:gd name="csX2342" fmla="*/ 238263 w 370394"/>
              <a:gd name="csY2342" fmla="*/ 44428 h 400315"/>
              <a:gd name="csX2343" fmla="*/ 238829 w 370394"/>
              <a:gd name="csY2343" fmla="*/ 43853 h 400315"/>
              <a:gd name="csX2344" fmla="*/ 239107 w 370394"/>
              <a:gd name="csY2344" fmla="*/ 43491 h 400315"/>
              <a:gd name="csX2345" fmla="*/ 239190 w 370394"/>
              <a:gd name="csY2345" fmla="*/ 43386 h 400315"/>
              <a:gd name="csX2346" fmla="*/ 239859 w 370394"/>
              <a:gd name="csY2346" fmla="*/ 43417 h 400315"/>
              <a:gd name="csX2347" fmla="*/ 240451 w 370394"/>
              <a:gd name="csY2347" fmla="*/ 43367 h 400315"/>
              <a:gd name="csX2348" fmla="*/ 241190 w 370394"/>
              <a:gd name="csY2348" fmla="*/ 42928 h 400315"/>
              <a:gd name="csX2349" fmla="*/ 241898 w 370394"/>
              <a:gd name="csY2349" fmla="*/ 42299 h 400315"/>
              <a:gd name="csX2350" fmla="*/ 242176 w 370394"/>
              <a:gd name="csY2350" fmla="*/ 41867 h 400315"/>
              <a:gd name="csX2351" fmla="*/ 242299 w 370394"/>
              <a:gd name="csY2351" fmla="*/ 41678 h 400315"/>
              <a:gd name="csX2352" fmla="*/ 243084 w 370394"/>
              <a:gd name="csY2352" fmla="*/ 41784 h 400315"/>
              <a:gd name="csX2353" fmla="*/ 243154 w 370394"/>
              <a:gd name="csY2353" fmla="*/ 41762 h 400315"/>
              <a:gd name="csX2354" fmla="*/ 243202 w 370394"/>
              <a:gd name="csY2354" fmla="*/ 41746 h 400315"/>
              <a:gd name="csX2355" fmla="*/ 243478 w 370394"/>
              <a:gd name="csY2355" fmla="*/ 41659 h 400315"/>
              <a:gd name="csX2356" fmla="*/ 243621 w 370394"/>
              <a:gd name="csY2356" fmla="*/ 41615 h 400315"/>
              <a:gd name="csX2357" fmla="*/ 244386 w 370394"/>
              <a:gd name="csY2357" fmla="*/ 41271 h 400315"/>
              <a:gd name="csX2358" fmla="*/ 244669 w 370394"/>
              <a:gd name="csY2358" fmla="*/ 41143 h 400315"/>
              <a:gd name="csX2359" fmla="*/ 245417 w 370394"/>
              <a:gd name="csY2359" fmla="*/ 40830 h 400315"/>
              <a:gd name="csX2360" fmla="*/ 245868 w 370394"/>
              <a:gd name="csY2360" fmla="*/ 40639 h 400315"/>
              <a:gd name="csX2361" fmla="*/ 246493 w 370394"/>
              <a:gd name="csY2361" fmla="*/ 40576 h 400315"/>
              <a:gd name="csX2362" fmla="*/ 247225 w 370394"/>
              <a:gd name="csY2362" fmla="*/ 40503 h 400315"/>
              <a:gd name="csX2363" fmla="*/ 247506 w 370394"/>
              <a:gd name="csY2363" fmla="*/ 40534 h 400315"/>
              <a:gd name="csX2364" fmla="*/ 247984 w 370394"/>
              <a:gd name="csY2364" fmla="*/ 40589 h 400315"/>
              <a:gd name="csX2365" fmla="*/ 248337 w 370394"/>
              <a:gd name="csY2365" fmla="*/ 40810 h 400315"/>
              <a:gd name="csX2366" fmla="*/ 248420 w 370394"/>
              <a:gd name="csY2366" fmla="*/ 40863 h 400315"/>
              <a:gd name="csX2367" fmla="*/ 248966 w 370394"/>
              <a:gd name="csY2367" fmla="*/ 41086 h 400315"/>
              <a:gd name="csX2368" fmla="*/ 249255 w 370394"/>
              <a:gd name="csY2368" fmla="*/ 41380 h 400315"/>
              <a:gd name="csX2369" fmla="*/ 249328 w 370394"/>
              <a:gd name="csY2369" fmla="*/ 41380 h 400315"/>
              <a:gd name="csX2370" fmla="*/ 249540 w 370394"/>
              <a:gd name="csY2370" fmla="*/ 41378 h 400315"/>
              <a:gd name="csX2371" fmla="*/ 250319 w 370394"/>
              <a:gd name="csY2371" fmla="*/ 41472 h 400315"/>
              <a:gd name="csX2372" fmla="*/ 250518 w 370394"/>
              <a:gd name="csY2372" fmla="*/ 41496 h 400315"/>
              <a:gd name="csX2373" fmla="*/ 250873 w 370394"/>
              <a:gd name="csY2373" fmla="*/ 41450 h 400315"/>
              <a:gd name="csX2374" fmla="*/ 251147 w 370394"/>
              <a:gd name="csY2374" fmla="*/ 41119 h 400315"/>
              <a:gd name="csX2375" fmla="*/ 251242 w 370394"/>
              <a:gd name="csY2375" fmla="*/ 41008 h 400315"/>
              <a:gd name="csX2376" fmla="*/ 251827 w 370394"/>
              <a:gd name="csY2376" fmla="*/ 40683 h 400315"/>
              <a:gd name="csX2377" fmla="*/ 251934 w 370394"/>
              <a:gd name="csY2377" fmla="*/ 40624 h 400315"/>
              <a:gd name="csX2378" fmla="*/ 252447 w 370394"/>
              <a:gd name="csY2378" fmla="*/ 39955 h 400315"/>
              <a:gd name="csX2379" fmla="*/ 252454 w 370394"/>
              <a:gd name="csY2379" fmla="*/ 39287 h 400315"/>
              <a:gd name="csX2380" fmla="*/ 252706 w 370394"/>
              <a:gd name="csY2380" fmla="*/ 39328 h 400315"/>
              <a:gd name="csX2381" fmla="*/ 252763 w 370394"/>
              <a:gd name="csY2381" fmla="*/ 39337 h 400315"/>
              <a:gd name="csX2382" fmla="*/ 253028 w 370394"/>
              <a:gd name="csY2382" fmla="*/ 39569 h 400315"/>
              <a:gd name="csX2383" fmla="*/ 253456 w 370394"/>
              <a:gd name="csY2383" fmla="*/ 39732 h 400315"/>
              <a:gd name="csX2384" fmla="*/ 254155 w 370394"/>
              <a:gd name="csY2384" fmla="*/ 39975 h 400315"/>
              <a:gd name="csX2385" fmla="*/ 254409 w 370394"/>
              <a:gd name="csY2385" fmla="*/ 40074 h 400315"/>
              <a:gd name="csX2386" fmla="*/ 254475 w 370394"/>
              <a:gd name="csY2386" fmla="*/ 40100 h 400315"/>
              <a:gd name="csX2387" fmla="*/ 254993 w 370394"/>
              <a:gd name="csY2387" fmla="*/ 39990 h 400315"/>
              <a:gd name="csX2388" fmla="*/ 255207 w 370394"/>
              <a:gd name="csY2388" fmla="*/ 39736 h 400315"/>
              <a:gd name="csX2389" fmla="*/ 255585 w 370394"/>
              <a:gd name="csY2389" fmla="*/ 39284 h 400315"/>
              <a:gd name="csX2390" fmla="*/ 255668 w 370394"/>
              <a:gd name="csY2390" fmla="*/ 39214 h 400315"/>
              <a:gd name="csX2391" fmla="*/ 256481 w 370394"/>
              <a:gd name="csY2391" fmla="*/ 38530 h 400315"/>
              <a:gd name="csX2392" fmla="*/ 256709 w 370394"/>
              <a:gd name="csY2392" fmla="*/ 38153 h 400315"/>
              <a:gd name="csX2393" fmla="*/ 257183 w 370394"/>
              <a:gd name="csY2393" fmla="*/ 37776 h 400315"/>
              <a:gd name="csX2394" fmla="*/ 257393 w 370394"/>
              <a:gd name="csY2394" fmla="*/ 37416 h 400315"/>
              <a:gd name="csX2395" fmla="*/ 257729 w 370394"/>
              <a:gd name="csY2395" fmla="*/ 37296 h 400315"/>
              <a:gd name="csX2396" fmla="*/ 258893 w 370394"/>
              <a:gd name="csY2396" fmla="*/ 36336 h 400315"/>
              <a:gd name="csX2397" fmla="*/ 259123 w 370394"/>
              <a:gd name="csY2397" fmla="*/ 36147 h 400315"/>
              <a:gd name="csX2398" fmla="*/ 259526 w 370394"/>
              <a:gd name="csY2398" fmla="*/ 36062 h 400315"/>
              <a:gd name="csX2399" fmla="*/ 260059 w 370394"/>
              <a:gd name="csY2399" fmla="*/ 36141 h 400315"/>
              <a:gd name="csX2400" fmla="*/ 260548 w 370394"/>
              <a:gd name="csY2400" fmla="*/ 36347 h 400315"/>
              <a:gd name="csX2401" fmla="*/ 260846 w 370394"/>
              <a:gd name="csY2401" fmla="*/ 36570 h 400315"/>
              <a:gd name="csX2402" fmla="*/ 260864 w 370394"/>
              <a:gd name="csY2402" fmla="*/ 36605 h 400315"/>
              <a:gd name="csX2403" fmla="*/ 260943 w 370394"/>
              <a:gd name="csY2403" fmla="*/ 36605 h 400315"/>
              <a:gd name="csX2404" fmla="*/ 262129 w 370394"/>
              <a:gd name="csY2404" fmla="*/ 36553 h 400315"/>
              <a:gd name="csX2405" fmla="*/ 262747 w 370394"/>
              <a:gd name="csY2405" fmla="*/ 35963 h 400315"/>
              <a:gd name="csX2406" fmla="*/ 263273 w 370394"/>
              <a:gd name="csY2406" fmla="*/ 35724 h 400315"/>
              <a:gd name="csX2407" fmla="*/ 263556 w 370394"/>
              <a:gd name="csY2407" fmla="*/ 35645 h 400315"/>
              <a:gd name="csX2408" fmla="*/ 263622 w 370394"/>
              <a:gd name="csY2408" fmla="*/ 35628 h 400315"/>
              <a:gd name="csX2409" fmla="*/ 264126 w 370394"/>
              <a:gd name="csY2409" fmla="*/ 35088 h 400315"/>
              <a:gd name="csX2410" fmla="*/ 265404 w 370394"/>
              <a:gd name="csY2410" fmla="*/ 35062 h 400315"/>
              <a:gd name="csX2411" fmla="*/ 265601 w 370394"/>
              <a:gd name="csY2411" fmla="*/ 35036 h 400315"/>
              <a:gd name="csX2412" fmla="*/ 266434 w 370394"/>
              <a:gd name="csY2412" fmla="*/ 34924 h 400315"/>
              <a:gd name="csX2413" fmla="*/ 267099 w 370394"/>
              <a:gd name="csY2413" fmla="*/ 34974 h 400315"/>
              <a:gd name="csX2414" fmla="*/ 267908 w 370394"/>
              <a:gd name="csY2414" fmla="*/ 35071 h 400315"/>
              <a:gd name="csX2415" fmla="*/ 268464 w 370394"/>
              <a:gd name="csY2415" fmla="*/ 35211 h 400315"/>
              <a:gd name="csX2416" fmla="*/ 268596 w 370394"/>
              <a:gd name="csY2416" fmla="*/ 35242 h 400315"/>
              <a:gd name="csX2417" fmla="*/ 268796 w 370394"/>
              <a:gd name="csY2417" fmla="*/ 35378 h 400315"/>
              <a:gd name="csX2418" fmla="*/ 269280 w 370394"/>
              <a:gd name="csY2418" fmla="*/ 35194 h 400315"/>
              <a:gd name="csX2419" fmla="*/ 269317 w 370394"/>
              <a:gd name="csY2419" fmla="*/ 35172 h 400315"/>
              <a:gd name="csX2420" fmla="*/ 269666 w 370394"/>
              <a:gd name="csY2420" fmla="*/ 34955 h 400315"/>
              <a:gd name="csX2421" fmla="*/ 270155 w 370394"/>
              <a:gd name="csY2421" fmla="*/ 34889 h 400315"/>
              <a:gd name="csX2422" fmla="*/ 270343 w 370394"/>
              <a:gd name="csY2422" fmla="*/ 34862 h 400315"/>
              <a:gd name="csX2423" fmla="*/ 270808 w 370394"/>
              <a:gd name="csY2423" fmla="*/ 34560 h 400315"/>
              <a:gd name="csX2424" fmla="*/ 270909 w 370394"/>
              <a:gd name="csY2424" fmla="*/ 34494 h 400315"/>
              <a:gd name="csX2425" fmla="*/ 271205 w 370394"/>
              <a:gd name="csY2425" fmla="*/ 34185 h 400315"/>
              <a:gd name="csX2426" fmla="*/ 271337 w 370394"/>
              <a:gd name="csY2426" fmla="*/ 34148 h 400315"/>
              <a:gd name="csX2427" fmla="*/ 271365 w 370394"/>
              <a:gd name="csY2427" fmla="*/ 34139 h 400315"/>
              <a:gd name="csX2428" fmla="*/ 271742 w 370394"/>
              <a:gd name="csY2428" fmla="*/ 33793 h 400315"/>
              <a:gd name="csX2429" fmla="*/ 272064 w 370394"/>
              <a:gd name="csY2429" fmla="*/ 33872 h 400315"/>
              <a:gd name="csX2430" fmla="*/ 272257 w 370394"/>
              <a:gd name="csY2430" fmla="*/ 34262 h 400315"/>
              <a:gd name="csX2431" fmla="*/ 272415 w 370394"/>
              <a:gd name="csY2431" fmla="*/ 34788 h 400315"/>
              <a:gd name="csX2432" fmla="*/ 272770 w 370394"/>
              <a:gd name="csY2432" fmla="*/ 34924 h 400315"/>
              <a:gd name="csX2433" fmla="*/ 273086 w 370394"/>
              <a:gd name="csY2433" fmla="*/ 35237 h 400315"/>
              <a:gd name="csX2434" fmla="*/ 273417 w 370394"/>
              <a:gd name="csY2434" fmla="*/ 35432 h 400315"/>
              <a:gd name="csX2435" fmla="*/ 273910 w 370394"/>
              <a:gd name="csY2435" fmla="*/ 34959 h 400315"/>
              <a:gd name="csX2436" fmla="*/ 273836 w 370394"/>
              <a:gd name="csY2436" fmla="*/ 34722 h 400315"/>
              <a:gd name="csX2437" fmla="*/ 274211 w 370394"/>
              <a:gd name="csY2437" fmla="*/ 34124 h 400315"/>
              <a:gd name="csX2438" fmla="*/ 274217 w 370394"/>
              <a:gd name="csY2438" fmla="*/ 34036 h 400315"/>
              <a:gd name="csX2439" fmla="*/ 274232 w 370394"/>
              <a:gd name="csY2439" fmla="*/ 33872 h 400315"/>
              <a:gd name="csX2440" fmla="*/ 274489 w 370394"/>
              <a:gd name="csY2440" fmla="*/ 33766 h 400315"/>
              <a:gd name="csX2441" fmla="*/ 274537 w 370394"/>
              <a:gd name="csY2441" fmla="*/ 33021 h 400315"/>
              <a:gd name="csX2442" fmla="*/ 274553 w 370394"/>
              <a:gd name="csY2442" fmla="*/ 32782 h 400315"/>
              <a:gd name="csX2443" fmla="*/ 274851 w 370394"/>
              <a:gd name="csY2443" fmla="*/ 32409 h 400315"/>
              <a:gd name="csX2444" fmla="*/ 274853 w 370394"/>
              <a:gd name="csY2444" fmla="*/ 32120 h 400315"/>
              <a:gd name="csX2445" fmla="*/ 274853 w 370394"/>
              <a:gd name="csY2445" fmla="*/ 31995 h 400315"/>
              <a:gd name="csX2446" fmla="*/ 274978 w 370394"/>
              <a:gd name="csY2446" fmla="*/ 31570 h 400315"/>
              <a:gd name="csX2447" fmla="*/ 275294 w 370394"/>
              <a:gd name="csY2447" fmla="*/ 31171 h 400315"/>
              <a:gd name="csX2448" fmla="*/ 275425 w 370394"/>
              <a:gd name="csY2448" fmla="*/ 30894 h 400315"/>
              <a:gd name="csX2449" fmla="*/ 275587 w 370394"/>
              <a:gd name="csY2449" fmla="*/ 30550 h 400315"/>
              <a:gd name="csX2450" fmla="*/ 275515 w 370394"/>
              <a:gd name="csY2450" fmla="*/ 30026 h 400315"/>
              <a:gd name="csX2451" fmla="*/ 275324 w 370394"/>
              <a:gd name="csY2451" fmla="*/ 29750 h 400315"/>
              <a:gd name="csX2452" fmla="*/ 275502 w 370394"/>
              <a:gd name="csY2452" fmla="*/ 29274 h 400315"/>
              <a:gd name="csX2453" fmla="*/ 275405 w 370394"/>
              <a:gd name="csY2453" fmla="*/ 28849 h 400315"/>
              <a:gd name="csX2454" fmla="*/ 275394 w 370394"/>
              <a:gd name="csY2454" fmla="*/ 28292 h 400315"/>
              <a:gd name="csX2455" fmla="*/ 275213 w 370394"/>
              <a:gd name="csY2455" fmla="*/ 27911 h 400315"/>
              <a:gd name="csX2456" fmla="*/ 275864 w 370394"/>
              <a:gd name="csY2456" fmla="*/ 27900 h 400315"/>
              <a:gd name="csX2457" fmla="*/ 275956 w 370394"/>
              <a:gd name="csY2457" fmla="*/ 27897 h 400315"/>
              <a:gd name="csX2458" fmla="*/ 275951 w 370394"/>
              <a:gd name="csY2458" fmla="*/ 27845 h 400315"/>
              <a:gd name="csX2459" fmla="*/ 275890 w 370394"/>
              <a:gd name="csY2459" fmla="*/ 27702 h 400315"/>
              <a:gd name="csX2460" fmla="*/ 274706 w 370394"/>
              <a:gd name="csY2460" fmla="*/ 27387 h 400315"/>
              <a:gd name="csX2461" fmla="*/ 274022 w 370394"/>
              <a:gd name="csY2461" fmla="*/ 27005 h 400315"/>
              <a:gd name="csX2462" fmla="*/ 273838 w 370394"/>
              <a:gd name="csY2462" fmla="*/ 26992 h 400315"/>
              <a:gd name="csX2463" fmla="*/ 273395 w 370394"/>
              <a:gd name="csY2463" fmla="*/ 26961 h 400315"/>
              <a:gd name="csX2464" fmla="*/ 273325 w 370394"/>
              <a:gd name="csY2464" fmla="*/ 26957 h 400315"/>
              <a:gd name="csX2465" fmla="*/ 273097 w 370394"/>
              <a:gd name="csY2465" fmla="*/ 26854 h 400315"/>
              <a:gd name="csX2466" fmla="*/ 272875 w 370394"/>
              <a:gd name="csY2466" fmla="*/ 26630 h 400315"/>
              <a:gd name="csX2467" fmla="*/ 272788 w 370394"/>
              <a:gd name="csY2467" fmla="*/ 26220 h 400315"/>
              <a:gd name="csX2468" fmla="*/ 272772 w 370394"/>
              <a:gd name="csY2468" fmla="*/ 25861 h 400315"/>
              <a:gd name="csX2469" fmla="*/ 272764 w 370394"/>
              <a:gd name="csY2469" fmla="*/ 25321 h 400315"/>
              <a:gd name="csX2470" fmla="*/ 272369 w 370394"/>
              <a:gd name="csY2470" fmla="*/ 24475 h 400315"/>
              <a:gd name="csX2471" fmla="*/ 271994 w 370394"/>
              <a:gd name="csY2471" fmla="*/ 23473 h 400315"/>
              <a:gd name="csX2472" fmla="*/ 271869 w 370394"/>
              <a:gd name="csY2472" fmla="*/ 22906 h 400315"/>
              <a:gd name="csX2473" fmla="*/ 271834 w 370394"/>
              <a:gd name="csY2473" fmla="*/ 22752 h 400315"/>
              <a:gd name="csX2474" fmla="*/ 271891 w 370394"/>
              <a:gd name="csY2474" fmla="*/ 22221 h 400315"/>
              <a:gd name="csX2475" fmla="*/ 271869 w 370394"/>
              <a:gd name="csY2475" fmla="*/ 21540 h 400315"/>
              <a:gd name="csX2476" fmla="*/ 271654 w 370394"/>
              <a:gd name="csY2476" fmla="*/ 20742 h 400315"/>
              <a:gd name="csX2477" fmla="*/ 271389 w 370394"/>
              <a:gd name="csY2477" fmla="*/ 20237 h 400315"/>
              <a:gd name="csX2478" fmla="*/ 271391 w 370394"/>
              <a:gd name="csY2478" fmla="*/ 19608 h 400315"/>
              <a:gd name="csX2479" fmla="*/ 271286 w 370394"/>
              <a:gd name="csY2479" fmla="*/ 18716 h 400315"/>
              <a:gd name="csX2480" fmla="*/ 270650 w 370394"/>
              <a:gd name="csY2480" fmla="*/ 17247 h 400315"/>
              <a:gd name="csX2481" fmla="*/ 270731 w 370394"/>
              <a:gd name="csY2481" fmla="*/ 16497 h 400315"/>
              <a:gd name="csX2482" fmla="*/ 271078 w 370394"/>
              <a:gd name="csY2482" fmla="*/ 16236 h 400315"/>
              <a:gd name="csX2483" fmla="*/ 271405 w 370394"/>
              <a:gd name="csY2483" fmla="*/ 16024 h 400315"/>
              <a:gd name="csX2484" fmla="*/ 271733 w 370394"/>
              <a:gd name="csY2484" fmla="*/ 15809 h 400315"/>
              <a:gd name="csX2485" fmla="*/ 273500 w 370394"/>
              <a:gd name="csY2485" fmla="*/ 14377 h 400315"/>
              <a:gd name="csX2486" fmla="*/ 273630 w 370394"/>
              <a:gd name="csY2486" fmla="*/ 14318 h 400315"/>
              <a:gd name="csX2487" fmla="*/ 273744 w 370394"/>
              <a:gd name="csY2487" fmla="*/ 14248 h 400315"/>
              <a:gd name="csX2488" fmla="*/ 274368 w 370394"/>
              <a:gd name="csY2488" fmla="*/ 14029 h 400315"/>
              <a:gd name="csX2489" fmla="*/ 275177 w 370394"/>
              <a:gd name="csY2489" fmla="*/ 13744 h 400315"/>
              <a:gd name="csX2490" fmla="*/ 276701 w 370394"/>
              <a:gd name="csY2490" fmla="*/ 13560 h 400315"/>
              <a:gd name="csX2491" fmla="*/ 276920 w 370394"/>
              <a:gd name="csY2491" fmla="*/ 13112 h 400315"/>
              <a:gd name="csX2492" fmla="*/ 277162 w 370394"/>
              <a:gd name="csY2492" fmla="*/ 12586 h 400315"/>
              <a:gd name="csX2493" fmla="*/ 277120 w 370394"/>
              <a:gd name="csY2493" fmla="*/ 11937 h 400315"/>
              <a:gd name="csX2494" fmla="*/ 277230 w 370394"/>
              <a:gd name="csY2494" fmla="*/ 11466 h 400315"/>
              <a:gd name="csX2495" fmla="*/ 277232 w 370394"/>
              <a:gd name="csY2495" fmla="*/ 11464 h 400315"/>
              <a:gd name="csX2496" fmla="*/ 277464 w 370394"/>
              <a:gd name="csY2496" fmla="*/ 11005 h 400315"/>
              <a:gd name="csX2497" fmla="*/ 277646 w 370394"/>
              <a:gd name="csY2497" fmla="*/ 10723 h 400315"/>
              <a:gd name="csX2498" fmla="*/ 278372 w 370394"/>
              <a:gd name="csY2498" fmla="*/ 9872 h 400315"/>
              <a:gd name="csX2499" fmla="*/ 278994 w 370394"/>
              <a:gd name="csY2499" fmla="*/ 9436 h 400315"/>
              <a:gd name="csX2500" fmla="*/ 279233 w 370394"/>
              <a:gd name="csY2500" fmla="*/ 8857 h 400315"/>
              <a:gd name="csX2501" fmla="*/ 279487 w 370394"/>
              <a:gd name="csY2501" fmla="*/ 8252 h 400315"/>
              <a:gd name="csX2502" fmla="*/ 279534 w 370394"/>
              <a:gd name="csY2502" fmla="*/ 8237 h 400315"/>
              <a:gd name="csX2503" fmla="*/ 281562 w 370394"/>
              <a:gd name="csY2503" fmla="*/ 7636 h 400315"/>
              <a:gd name="csX2504" fmla="*/ 281831 w 370394"/>
              <a:gd name="csY2504" fmla="*/ 7403 h 400315"/>
              <a:gd name="csX2505" fmla="*/ 281950 w 370394"/>
              <a:gd name="csY2505" fmla="*/ 7303 h 400315"/>
              <a:gd name="csX2506" fmla="*/ 282048 w 370394"/>
              <a:gd name="csY2506" fmla="*/ 7243 h 400315"/>
              <a:gd name="csX2507" fmla="*/ 282772 w 370394"/>
              <a:gd name="csY2507" fmla="*/ 6805 h 400315"/>
              <a:gd name="csX2508" fmla="*/ 282787 w 370394"/>
              <a:gd name="csY2508" fmla="*/ 6741 h 400315"/>
              <a:gd name="csX2509" fmla="*/ 282971 w 370394"/>
              <a:gd name="csY2509" fmla="*/ 6016 h 400315"/>
              <a:gd name="csX2510" fmla="*/ 283070 w 370394"/>
              <a:gd name="csY2510" fmla="*/ 5658 h 400315"/>
              <a:gd name="csX2511" fmla="*/ 283087 w 370394"/>
              <a:gd name="csY2511" fmla="*/ 5645 h 400315"/>
              <a:gd name="csX2512" fmla="*/ 285234 w 370394"/>
              <a:gd name="csY2512" fmla="*/ 4168 h 400315"/>
              <a:gd name="csX2513" fmla="*/ 285370 w 370394"/>
              <a:gd name="csY2513" fmla="*/ 4073 h 400315"/>
              <a:gd name="csX2514" fmla="*/ 287187 w 370394"/>
              <a:gd name="csY2514" fmla="*/ 2743 h 400315"/>
              <a:gd name="csX2515" fmla="*/ 287496 w 370394"/>
              <a:gd name="csY2515" fmla="*/ 2563 h 400315"/>
              <a:gd name="csX2516" fmla="*/ 288373 w 370394"/>
              <a:gd name="csY2516" fmla="*/ 2052 h 400315"/>
              <a:gd name="csX2517" fmla="*/ 288540 w 370394"/>
              <a:gd name="csY2517" fmla="*/ 1988 h 400315"/>
              <a:gd name="csX2518" fmla="*/ 289130 w 370394"/>
              <a:gd name="csY2518" fmla="*/ 1760 h 400315"/>
              <a:gd name="csX2519" fmla="*/ 290191 w 370394"/>
              <a:gd name="csY2519" fmla="*/ 1333 h 400315"/>
              <a:gd name="csX2520" fmla="*/ 291346 w 370394"/>
              <a:gd name="csY2520" fmla="*/ 548 h 400315"/>
              <a:gd name="csX2521" fmla="*/ 291848 w 370394"/>
              <a:gd name="csY2521" fmla="*/ 618 h 400315"/>
              <a:gd name="csX2522" fmla="*/ 291905 w 370394"/>
              <a:gd name="csY2522" fmla="*/ 625 h 400315"/>
              <a:gd name="csX2523" fmla="*/ 292609 w 370394"/>
              <a:gd name="csY2523" fmla="*/ 1039 h 400315"/>
              <a:gd name="csX2524" fmla="*/ 292848 w 370394"/>
              <a:gd name="csY2524" fmla="*/ 1087 h 400315"/>
              <a:gd name="csX2525" fmla="*/ 294152 w 370394"/>
              <a:gd name="csY2525" fmla="*/ 1460 h 400315"/>
              <a:gd name="csX2526" fmla="*/ 294334 w 370394"/>
              <a:gd name="csY2526" fmla="*/ 1552 h 400315"/>
              <a:gd name="csX2527" fmla="*/ 294358 w 370394"/>
              <a:gd name="csY2527" fmla="*/ 1565 h 400315"/>
              <a:gd name="csX2528" fmla="*/ 294575 w 370394"/>
              <a:gd name="csY2528" fmla="*/ 1673 h 400315"/>
              <a:gd name="csX2529" fmla="*/ 294606 w 370394"/>
              <a:gd name="csY2529" fmla="*/ 1688 h 400315"/>
              <a:gd name="csX2530" fmla="*/ 294924 w 370394"/>
              <a:gd name="csY2530" fmla="*/ 1789 h 400315"/>
              <a:gd name="csX2531" fmla="*/ 295496 w 370394"/>
              <a:gd name="csY2531" fmla="*/ 1905 h 400315"/>
              <a:gd name="csX2532" fmla="*/ 296417 w 370394"/>
              <a:gd name="csY2532" fmla="*/ 1918 h 400315"/>
              <a:gd name="csX2533" fmla="*/ 297296 w 370394"/>
              <a:gd name="csY2533" fmla="*/ 2072 h 400315"/>
              <a:gd name="csX2534" fmla="*/ 298024 w 370394"/>
              <a:gd name="csY2534" fmla="*/ 2236 h 400315"/>
              <a:gd name="csX2535" fmla="*/ 298456 w 370394"/>
              <a:gd name="csY2535" fmla="*/ 2519 h 400315"/>
              <a:gd name="csX2536" fmla="*/ 299615 w 370394"/>
              <a:gd name="csY2536" fmla="*/ 3332 h 400315"/>
              <a:gd name="csX2537" fmla="*/ 300655 w 370394"/>
              <a:gd name="csY2537" fmla="*/ 3661 h 400315"/>
              <a:gd name="csX2538" fmla="*/ 300797 w 370394"/>
              <a:gd name="csY2538" fmla="*/ 3635 h 400315"/>
              <a:gd name="csX2539" fmla="*/ 301641 w 370394"/>
              <a:gd name="csY2539" fmla="*/ 3438 h 400315"/>
              <a:gd name="csX2540" fmla="*/ 301941 w 370394"/>
              <a:gd name="csY2540" fmla="*/ 3367 h 400315"/>
              <a:gd name="csX2541" fmla="*/ 303654 w 370394"/>
              <a:gd name="csY2541" fmla="*/ 3023 h 400315"/>
              <a:gd name="csX2542" fmla="*/ 304314 w 370394"/>
              <a:gd name="csY2542" fmla="*/ 2712 h 400315"/>
              <a:gd name="csX2543" fmla="*/ 304399 w 370394"/>
              <a:gd name="csY2543" fmla="*/ 2703 h 400315"/>
              <a:gd name="csX2544" fmla="*/ 304553 w 370394"/>
              <a:gd name="csY2544" fmla="*/ 2670 h 400315"/>
              <a:gd name="csX2545" fmla="*/ 304853 w 370394"/>
              <a:gd name="csY2545" fmla="*/ 2607 h 400315"/>
              <a:gd name="csX2546" fmla="*/ 305870 w 370394"/>
              <a:gd name="csY2546" fmla="*/ 2137 h 400315"/>
              <a:gd name="csX2547" fmla="*/ 306350 w 370394"/>
              <a:gd name="csY2547" fmla="*/ 1916 h 400315"/>
              <a:gd name="csX2548" fmla="*/ 306429 w 370394"/>
              <a:gd name="csY2548" fmla="*/ 1909 h 400315"/>
              <a:gd name="csX2549" fmla="*/ 307431 w 370394"/>
              <a:gd name="csY2549" fmla="*/ 1824 h 400315"/>
              <a:gd name="csX2550" fmla="*/ 308301 w 370394"/>
              <a:gd name="csY2550" fmla="*/ 1997 h 400315"/>
              <a:gd name="csX2551" fmla="*/ 309290 w 370394"/>
              <a:gd name="csY2551" fmla="*/ 1752 h 400315"/>
              <a:gd name="csX2552" fmla="*/ 309768 w 370394"/>
              <a:gd name="csY2552" fmla="*/ 1574 h 400315"/>
              <a:gd name="csX2553" fmla="*/ 310474 w 370394"/>
              <a:gd name="csY2553" fmla="*/ 1311 h 400315"/>
              <a:gd name="csX2554" fmla="*/ 310715 w 370394"/>
              <a:gd name="csY2554" fmla="*/ 1313 h 400315"/>
              <a:gd name="csX2555" fmla="*/ 311068 w 370394"/>
              <a:gd name="csY2555" fmla="*/ 1322 h 400315"/>
              <a:gd name="csX2556" fmla="*/ 311809 w 370394"/>
              <a:gd name="csY2556" fmla="*/ 927 h 400315"/>
              <a:gd name="csX2557" fmla="*/ 312484 w 370394"/>
              <a:gd name="csY2557" fmla="*/ 695 h 400315"/>
              <a:gd name="csX2558" fmla="*/ 313278 w 370394"/>
              <a:gd name="csY2558" fmla="*/ 425 h 400315"/>
              <a:gd name="csX2559" fmla="*/ 314512 w 370394"/>
              <a:gd name="csY2559" fmla="*/ 289 h 400315"/>
              <a:gd name="csX2560" fmla="*/ 314543 w 370394"/>
              <a:gd name="csY2560" fmla="*/ 287 h 400315"/>
              <a:gd name="csX2561" fmla="*/ 314979 w 370394"/>
              <a:gd name="csY2561" fmla="*/ 105 h 400315"/>
              <a:gd name="csX2562" fmla="*/ 316176 w 370394"/>
              <a:gd name="csY2562" fmla="*/ 50 h 400315"/>
              <a:gd name="csX2563" fmla="*/ 316396 w 370394"/>
              <a:gd name="csY2563" fmla="*/ 31 h 400315"/>
              <a:gd name="csX2564" fmla="*/ 316450 w 370394"/>
              <a:gd name="csY2564" fmla="*/ 33 h 400315"/>
              <a:gd name="csX2565" fmla="*/ 316479 w 370394"/>
              <a:gd name="csY2565" fmla="*/ 0 h 400315"/>
              <a:gd name="csX2566" fmla="*/ 316475 w 370394"/>
              <a:gd name="csY2566" fmla="*/ 175 h 400315"/>
              <a:gd name="csX2567" fmla="*/ 316431 w 370394"/>
              <a:gd name="csY2567" fmla="*/ 219 h 400315"/>
              <a:gd name="csX2568" fmla="*/ 316751 w 370394"/>
              <a:gd name="csY2568" fmla="*/ 335 h 400315"/>
              <a:gd name="csX2569" fmla="*/ 317082 w 370394"/>
              <a:gd name="csY2569" fmla="*/ 447 h 400315"/>
              <a:gd name="csX2570" fmla="*/ 317387 w 370394"/>
              <a:gd name="csY2570" fmla="*/ 552 h 400315"/>
              <a:gd name="csX2571" fmla="*/ 317871 w 370394"/>
              <a:gd name="csY2571" fmla="*/ 509 h 400315"/>
              <a:gd name="csX2572" fmla="*/ 317917 w 370394"/>
              <a:gd name="csY2572" fmla="*/ 504 h 400315"/>
              <a:gd name="csX2573" fmla="*/ 317996 w 370394"/>
              <a:gd name="csY2573" fmla="*/ 498 h 400315"/>
              <a:gd name="csX2574" fmla="*/ 318029 w 370394"/>
              <a:gd name="csY2574" fmla="*/ 1059 h 400315"/>
              <a:gd name="csX2575" fmla="*/ 317788 w 370394"/>
              <a:gd name="csY2575" fmla="*/ 1809 h 400315"/>
              <a:gd name="csX2576" fmla="*/ 316948 w 370394"/>
              <a:gd name="csY2576" fmla="*/ 3753 h 400315"/>
              <a:gd name="csX2577" fmla="*/ 317159 w 370394"/>
              <a:gd name="csY2577" fmla="*/ 4716 h 400315"/>
              <a:gd name="csX2578" fmla="*/ 317481 w 370394"/>
              <a:gd name="csY2578" fmla="*/ 5468 h 400315"/>
              <a:gd name="csX2579" fmla="*/ 318355 w 370394"/>
              <a:gd name="csY2579" fmla="*/ 5020 h 400315"/>
              <a:gd name="csX2580" fmla="*/ 318730 w 370394"/>
              <a:gd name="csY2580" fmla="*/ 5634 h 400315"/>
              <a:gd name="csX2581" fmla="*/ 319085 w 370394"/>
              <a:gd name="csY2581" fmla="*/ 5667 h 400315"/>
              <a:gd name="csX2582" fmla="*/ 320070 w 370394"/>
              <a:gd name="csY2582" fmla="*/ 5012 h 400315"/>
              <a:gd name="csX2583" fmla="*/ 320324 w 370394"/>
              <a:gd name="csY2583" fmla="*/ 4567 h 400315"/>
              <a:gd name="csX2584" fmla="*/ 320782 w 370394"/>
              <a:gd name="csY2584" fmla="*/ 4944 h 400315"/>
              <a:gd name="csX2585" fmla="*/ 320861 w 370394"/>
              <a:gd name="csY2585" fmla="*/ 5031 h 400315"/>
              <a:gd name="csX2586" fmla="*/ 320982 w 370394"/>
              <a:gd name="csY2586" fmla="*/ 5180 h 400315"/>
              <a:gd name="csX2587" fmla="*/ 321651 w 370394"/>
              <a:gd name="csY2587" fmla="*/ 6007 h 400315"/>
              <a:gd name="csX2588" fmla="*/ 322113 w 370394"/>
              <a:gd name="csY2588" fmla="*/ 6360 h 400315"/>
              <a:gd name="csX2589" fmla="*/ 322541 w 370394"/>
              <a:gd name="csY2589" fmla="*/ 6684 h 400315"/>
              <a:gd name="csX2590" fmla="*/ 323032 w 370394"/>
              <a:gd name="csY2590" fmla="*/ 7553 h 400315"/>
              <a:gd name="csX2591" fmla="*/ 324080 w 370394"/>
              <a:gd name="csY2591" fmla="*/ 8280 h 400315"/>
              <a:gd name="csX2592" fmla="*/ 324260 w 370394"/>
              <a:gd name="csY2592" fmla="*/ 8456 h 400315"/>
              <a:gd name="csX2593" fmla="*/ 324415 w 370394"/>
              <a:gd name="csY2593" fmla="*/ 9188 h 400315"/>
              <a:gd name="csX2594" fmla="*/ 324628 w 370394"/>
              <a:gd name="csY2594" fmla="*/ 9552 h 400315"/>
              <a:gd name="csX2595" fmla="*/ 324694 w 370394"/>
              <a:gd name="csY2595" fmla="*/ 9664 h 400315"/>
              <a:gd name="csX2596" fmla="*/ 325566 w 370394"/>
              <a:gd name="csY2596" fmla="*/ 9804 h 400315"/>
              <a:gd name="csX2597" fmla="*/ 326379 w 370394"/>
              <a:gd name="csY2597" fmla="*/ 10267 h 400315"/>
              <a:gd name="csX2598" fmla="*/ 326467 w 370394"/>
              <a:gd name="csY2598" fmla="*/ 10297 h 400315"/>
              <a:gd name="csX2599" fmla="*/ 327344 w 370394"/>
              <a:gd name="csY2599" fmla="*/ 10593 h 400315"/>
              <a:gd name="csX2600" fmla="*/ 327835 w 370394"/>
              <a:gd name="csY2600" fmla="*/ 11071 h 400315"/>
              <a:gd name="csX2601" fmla="*/ 328004 w 370394"/>
              <a:gd name="csY2601" fmla="*/ 11545 h 400315"/>
              <a:gd name="csX2602" fmla="*/ 328552 w 370394"/>
              <a:gd name="csY2602" fmla="*/ 12176 h 400315"/>
              <a:gd name="csX2603" fmla="*/ 328609 w 370394"/>
              <a:gd name="csY2603" fmla="*/ 12240 h 400315"/>
              <a:gd name="csX2604" fmla="*/ 329175 w 370394"/>
              <a:gd name="csY2604" fmla="*/ 12963 h 400315"/>
              <a:gd name="csX2605" fmla="*/ 329887 w 370394"/>
              <a:gd name="csY2605" fmla="*/ 13461 h 400315"/>
              <a:gd name="csX2606" fmla="*/ 331032 w 370394"/>
              <a:gd name="csY2606" fmla="*/ 13867 h 400315"/>
              <a:gd name="csX2607" fmla="*/ 332415 w 370394"/>
              <a:gd name="csY2607" fmla="*/ 14463 h 400315"/>
              <a:gd name="csX2608" fmla="*/ 332456 w 370394"/>
              <a:gd name="csY2608" fmla="*/ 14480 h 400315"/>
              <a:gd name="csX2609" fmla="*/ 332516 w 370394"/>
              <a:gd name="csY2609" fmla="*/ 14463 h 400315"/>
              <a:gd name="csX2610" fmla="*/ 332770 w 370394"/>
              <a:gd name="csY2610" fmla="*/ 14399 h 400315"/>
              <a:gd name="csX2611" fmla="*/ 333276 w 370394"/>
              <a:gd name="csY2611" fmla="*/ 14417 h 400315"/>
              <a:gd name="csX2612" fmla="*/ 333502 w 370394"/>
              <a:gd name="csY2612" fmla="*/ 14439 h 400315"/>
              <a:gd name="csX2613" fmla="*/ 333822 w 370394"/>
              <a:gd name="csY2613" fmla="*/ 14279 h 400315"/>
              <a:gd name="csX2614" fmla="*/ 334298 w 370394"/>
              <a:gd name="csY2614" fmla="*/ 14099 h 400315"/>
              <a:gd name="csX2615" fmla="*/ 334432 w 370394"/>
              <a:gd name="csY2615" fmla="*/ 14101 h 400315"/>
              <a:gd name="csX2616" fmla="*/ 334559 w 370394"/>
              <a:gd name="csY2616" fmla="*/ 14171 h 400315"/>
              <a:gd name="csX2617" fmla="*/ 334844 w 370394"/>
              <a:gd name="csY2617" fmla="*/ 14191 h 400315"/>
              <a:gd name="csX2618" fmla="*/ 334952 w 370394"/>
              <a:gd name="csY2618" fmla="*/ 14197 h 400315"/>
              <a:gd name="csX2619" fmla="*/ 335092 w 370394"/>
              <a:gd name="csY2619" fmla="*/ 14250 h 400315"/>
              <a:gd name="csX2620" fmla="*/ 335377 w 370394"/>
              <a:gd name="csY2620" fmla="*/ 14276 h 400315"/>
              <a:gd name="csX2621" fmla="*/ 335500 w 370394"/>
              <a:gd name="csY2621" fmla="*/ 14287 h 400315"/>
              <a:gd name="csX2622" fmla="*/ 336460 w 370394"/>
              <a:gd name="csY2622" fmla="*/ 14520 h 400315"/>
              <a:gd name="csX2623" fmla="*/ 336798 w 370394"/>
              <a:gd name="csY2623" fmla="*/ 14640 h 400315"/>
              <a:gd name="csX2624" fmla="*/ 337940 w 370394"/>
              <a:gd name="csY2624" fmla="*/ 15046 h 400315"/>
              <a:gd name="csX2625" fmla="*/ 338674 w 370394"/>
              <a:gd name="csY2625" fmla="*/ 15307 h 400315"/>
              <a:gd name="csX2626" fmla="*/ 340130 w 370394"/>
              <a:gd name="csY2626" fmla="*/ 16574 h 400315"/>
              <a:gd name="csX2627" fmla="*/ 340377 w 370394"/>
              <a:gd name="csY2627" fmla="*/ 17205 h 400315"/>
              <a:gd name="csX2628" fmla="*/ 340156 w 370394"/>
              <a:gd name="csY2628" fmla="*/ 17705 h 400315"/>
              <a:gd name="csX2629" fmla="*/ 340062 w 370394"/>
              <a:gd name="csY2629" fmla="*/ 17924 h 400315"/>
              <a:gd name="csX2630" fmla="*/ 340000 w 370394"/>
              <a:gd name="csY2630" fmla="*/ 18378 h 400315"/>
              <a:gd name="csX2631" fmla="*/ 339921 w 370394"/>
              <a:gd name="csY2631" fmla="*/ 19209 h 400315"/>
              <a:gd name="csX2632" fmla="*/ 340022 w 370394"/>
              <a:gd name="csY2632" fmla="*/ 19595 h 400315"/>
              <a:gd name="csX2633" fmla="*/ 340049 w 370394"/>
              <a:gd name="csY2633" fmla="*/ 19646 h 400315"/>
              <a:gd name="csX2634" fmla="*/ 340003 w 370394"/>
              <a:gd name="csY2634" fmla="*/ 19678 h 400315"/>
              <a:gd name="csX2635" fmla="*/ 340112 w 370394"/>
              <a:gd name="csY2635" fmla="*/ 20020 h 400315"/>
              <a:gd name="csX2636" fmla="*/ 340053 w 370394"/>
              <a:gd name="csY2636" fmla="*/ 20424 h 400315"/>
              <a:gd name="csX2637" fmla="*/ 340060 w 370394"/>
              <a:gd name="csY2637" fmla="*/ 20671 h 400315"/>
              <a:gd name="csX2638" fmla="*/ 340099 w 370394"/>
              <a:gd name="csY2638" fmla="*/ 20904 h 400315"/>
              <a:gd name="csX2639" fmla="*/ 340068 w 370394"/>
              <a:gd name="csY2639" fmla="*/ 21730 h 400315"/>
              <a:gd name="csX2640" fmla="*/ 340068 w 370394"/>
              <a:gd name="csY2640" fmla="*/ 21748 h 400315"/>
              <a:gd name="csX2641" fmla="*/ 340106 w 370394"/>
              <a:gd name="csY2641" fmla="*/ 21814 h 400315"/>
              <a:gd name="csX2642" fmla="*/ 340307 w 370394"/>
              <a:gd name="csY2642" fmla="*/ 22118 h 400315"/>
              <a:gd name="csX2643" fmla="*/ 340362 w 370394"/>
              <a:gd name="csY2643" fmla="*/ 22195 h 400315"/>
              <a:gd name="csX2644" fmla="*/ 340141 w 370394"/>
              <a:gd name="csY2644" fmla="*/ 22629 h 400315"/>
              <a:gd name="csX2645" fmla="*/ 340136 w 370394"/>
              <a:gd name="csY2645" fmla="*/ 22640 h 400315"/>
              <a:gd name="csX2646" fmla="*/ 340369 w 370394"/>
              <a:gd name="csY2646" fmla="*/ 23116 h 400315"/>
              <a:gd name="csX2647" fmla="*/ 340641 w 370394"/>
              <a:gd name="csY2647" fmla="*/ 23322 h 400315"/>
              <a:gd name="csX2648" fmla="*/ 340746 w 370394"/>
              <a:gd name="csY2648" fmla="*/ 23579 h 400315"/>
              <a:gd name="csX2649" fmla="*/ 340812 w 370394"/>
              <a:gd name="csY2649" fmla="*/ 23925 h 400315"/>
              <a:gd name="csX2650" fmla="*/ 340991 w 370394"/>
              <a:gd name="csY2650" fmla="*/ 24854 h 400315"/>
              <a:gd name="csX2651" fmla="*/ 341048 w 370394"/>
              <a:gd name="csY2651" fmla="*/ 25464 h 400315"/>
              <a:gd name="csX2652" fmla="*/ 341000 w 370394"/>
              <a:gd name="csY2652" fmla="*/ 26021 h 400315"/>
              <a:gd name="csX2653" fmla="*/ 340961 w 370394"/>
              <a:gd name="csY2653" fmla="*/ 26216 h 400315"/>
              <a:gd name="csX2654" fmla="*/ 340991 w 370394"/>
              <a:gd name="csY2654" fmla="*/ 27060 h 400315"/>
              <a:gd name="csX2655" fmla="*/ 340956 w 370394"/>
              <a:gd name="csY2655" fmla="*/ 27310 h 400315"/>
              <a:gd name="csX2656" fmla="*/ 340987 w 370394"/>
              <a:gd name="csY2656" fmla="*/ 27481 h 400315"/>
              <a:gd name="csX2657" fmla="*/ 340956 w 370394"/>
              <a:gd name="csY2657" fmla="*/ 28465 h 400315"/>
              <a:gd name="csX2658" fmla="*/ 340937 w 370394"/>
              <a:gd name="csY2658" fmla="*/ 29020 h 400315"/>
              <a:gd name="csX2659" fmla="*/ 340932 w 370394"/>
              <a:gd name="csY2659" fmla="*/ 29248 h 400315"/>
              <a:gd name="csX2660" fmla="*/ 340901 w 370394"/>
              <a:gd name="csY2660" fmla="*/ 30175 h 400315"/>
              <a:gd name="csX2661" fmla="*/ 340855 w 370394"/>
              <a:gd name="csY2661" fmla="*/ 30368 h 400315"/>
              <a:gd name="csX2662" fmla="*/ 340761 w 370394"/>
              <a:gd name="csY2662" fmla="*/ 30686 h 400315"/>
              <a:gd name="csX2663" fmla="*/ 340467 w 370394"/>
              <a:gd name="csY2663" fmla="*/ 31396 h 400315"/>
              <a:gd name="csX2664" fmla="*/ 340406 w 370394"/>
              <a:gd name="csY2664" fmla="*/ 31550 h 400315"/>
              <a:gd name="csX2665" fmla="*/ 340053 w 370394"/>
              <a:gd name="csY2665" fmla="*/ 32622 h 400315"/>
              <a:gd name="csX2666" fmla="*/ 339437 w 370394"/>
              <a:gd name="csY2666" fmla="*/ 34512 h 400315"/>
              <a:gd name="csX2667" fmla="*/ 339422 w 370394"/>
              <a:gd name="csY2667" fmla="*/ 34799 h 400315"/>
              <a:gd name="csX2668" fmla="*/ 339354 w 370394"/>
              <a:gd name="csY2668" fmla="*/ 34856 h 400315"/>
              <a:gd name="csX2669" fmla="*/ 339218 w 370394"/>
              <a:gd name="csY2669" fmla="*/ 35308 h 400315"/>
              <a:gd name="csX2670" fmla="*/ 339259 w 370394"/>
              <a:gd name="csY2670" fmla="*/ 36108 h 400315"/>
              <a:gd name="csX2671" fmla="*/ 339310 w 370394"/>
              <a:gd name="csY2671" fmla="*/ 36106 h 400315"/>
              <a:gd name="csX2672" fmla="*/ 339292 w 370394"/>
              <a:gd name="csY2672" fmla="*/ 36156 h 400315"/>
              <a:gd name="csX2673" fmla="*/ 340443 w 370394"/>
              <a:gd name="csY2673" fmla="*/ 37741 h 400315"/>
              <a:gd name="csX2674" fmla="*/ 340603 w 370394"/>
              <a:gd name="csY2674" fmla="*/ 37894 h 400315"/>
              <a:gd name="csX2675" fmla="*/ 341125 w 370394"/>
              <a:gd name="csY2675" fmla="*/ 38513 h 400315"/>
              <a:gd name="csX2676" fmla="*/ 341706 w 370394"/>
              <a:gd name="csY2676" fmla="*/ 39377 h 400315"/>
              <a:gd name="csX2677" fmla="*/ 341807 w 370394"/>
              <a:gd name="csY2677" fmla="*/ 39383 h 400315"/>
              <a:gd name="csX2678" fmla="*/ 342105 w 370394"/>
              <a:gd name="csY2678" fmla="*/ 39773 h 400315"/>
              <a:gd name="csX2679" fmla="*/ 342511 w 370394"/>
              <a:gd name="csY2679" fmla="*/ 40672 h 400315"/>
              <a:gd name="csX2680" fmla="*/ 343657 w 370394"/>
              <a:gd name="csY2680" fmla="*/ 42678 h 400315"/>
              <a:gd name="csX2681" fmla="*/ 344510 w 370394"/>
              <a:gd name="csY2681" fmla="*/ 43849 h 400315"/>
              <a:gd name="csX2682" fmla="*/ 344979 w 370394"/>
              <a:gd name="csY2682" fmla="*/ 44331 h 400315"/>
              <a:gd name="csX2683" fmla="*/ 345523 w 370394"/>
              <a:gd name="csY2683" fmla="*/ 44963 h 400315"/>
              <a:gd name="csX2684" fmla="*/ 345746 w 370394"/>
              <a:gd name="csY2684" fmla="*/ 45204 h 400315"/>
              <a:gd name="csX2685" fmla="*/ 347182 w 370394"/>
              <a:gd name="csY2685" fmla="*/ 46234 h 400315"/>
              <a:gd name="csX2686" fmla="*/ 347389 w 370394"/>
              <a:gd name="csY2686" fmla="*/ 46482 h 400315"/>
              <a:gd name="csX2687" fmla="*/ 348132 w 370394"/>
              <a:gd name="csY2687" fmla="*/ 48019 h 400315"/>
              <a:gd name="csX2688" fmla="*/ 348489 w 370394"/>
              <a:gd name="csY2688" fmla="*/ 48277 h 400315"/>
              <a:gd name="csX2689" fmla="*/ 348678 w 370394"/>
              <a:gd name="csY2689" fmla="*/ 48380 h 400315"/>
              <a:gd name="csX2690" fmla="*/ 349094 w 370394"/>
              <a:gd name="csY2690" fmla="*/ 48508 h 400315"/>
              <a:gd name="csX2691" fmla="*/ 349706 w 370394"/>
              <a:gd name="csY2691" fmla="*/ 48771 h 400315"/>
              <a:gd name="csX2692" fmla="*/ 349938 w 370394"/>
              <a:gd name="csY2692" fmla="*/ 48904 h 400315"/>
              <a:gd name="csX2693" fmla="*/ 350390 w 370394"/>
              <a:gd name="csY2693" fmla="*/ 49222 h 400315"/>
              <a:gd name="csX2694" fmla="*/ 350495 w 370394"/>
              <a:gd name="csY2694" fmla="*/ 49303 h 400315"/>
              <a:gd name="csX2695" fmla="*/ 351039 w 370394"/>
              <a:gd name="csY2695" fmla="*/ 49900 h 400315"/>
              <a:gd name="csX2696" fmla="*/ 351120 w 370394"/>
              <a:gd name="csY2696" fmla="*/ 49992 h 400315"/>
              <a:gd name="csX2697" fmla="*/ 351286 w 370394"/>
              <a:gd name="csY2697" fmla="*/ 50182 h 400315"/>
              <a:gd name="csX2698" fmla="*/ 351519 w 370394"/>
              <a:gd name="csY2698" fmla="*/ 50481 h 400315"/>
              <a:gd name="csX2699" fmla="*/ 351793 w 370394"/>
              <a:gd name="csY2699" fmla="*/ 50959 h 400315"/>
              <a:gd name="csX2700" fmla="*/ 352027 w 370394"/>
              <a:gd name="csY2700" fmla="*/ 51640 h 400315"/>
              <a:gd name="csX2701" fmla="*/ 352080 w 370394"/>
              <a:gd name="csY2701" fmla="*/ 51989 h 400315"/>
              <a:gd name="csX2702" fmla="*/ 351992 w 370394"/>
              <a:gd name="csY2702" fmla="*/ 52434 h 400315"/>
              <a:gd name="csX2703" fmla="*/ 352060 w 370394"/>
              <a:gd name="csY2703" fmla="*/ 53166 h 400315"/>
              <a:gd name="csX2704" fmla="*/ 352025 w 370394"/>
              <a:gd name="csY2704" fmla="*/ 53385 h 400315"/>
              <a:gd name="csX2705" fmla="*/ 351913 w 370394"/>
              <a:gd name="csY2705" fmla="*/ 53530 h 400315"/>
              <a:gd name="csX2706" fmla="*/ 351872 w 370394"/>
              <a:gd name="csY2706" fmla="*/ 53975 h 400315"/>
              <a:gd name="csX2707" fmla="*/ 351723 w 370394"/>
              <a:gd name="csY2707" fmla="*/ 54251 h 400315"/>
              <a:gd name="csX2708" fmla="*/ 351747 w 370394"/>
              <a:gd name="csY2708" fmla="*/ 54407 h 400315"/>
              <a:gd name="csX2709" fmla="*/ 351585 w 370394"/>
              <a:gd name="csY2709" fmla="*/ 55128 h 400315"/>
              <a:gd name="csX2710" fmla="*/ 351405 w 370394"/>
              <a:gd name="csY2710" fmla="*/ 55429 h 400315"/>
              <a:gd name="csX2711" fmla="*/ 351390 w 370394"/>
              <a:gd name="csY2711" fmla="*/ 55499 h 400315"/>
              <a:gd name="csX2712" fmla="*/ 351365 w 370394"/>
              <a:gd name="csY2712" fmla="*/ 55501 h 400315"/>
              <a:gd name="csX2713" fmla="*/ 349973 w 370394"/>
              <a:gd name="csY2713" fmla="*/ 55620 h 400315"/>
              <a:gd name="csX2714" fmla="*/ 349947 w 370394"/>
              <a:gd name="csY2714" fmla="*/ 55622 h 400315"/>
              <a:gd name="csX2715" fmla="*/ 349912 w 370394"/>
              <a:gd name="csY2715" fmla="*/ 55624 h 400315"/>
              <a:gd name="csX2716" fmla="*/ 349868 w 370394"/>
              <a:gd name="csY2716" fmla="*/ 55628 h 400315"/>
              <a:gd name="csX2717" fmla="*/ 347715 w 370394"/>
              <a:gd name="csY2717" fmla="*/ 55810 h 400315"/>
              <a:gd name="csX2718" fmla="*/ 347610 w 370394"/>
              <a:gd name="csY2718" fmla="*/ 55797 h 400315"/>
              <a:gd name="csX2719" fmla="*/ 345580 w 370394"/>
              <a:gd name="csY2719" fmla="*/ 55549 h 400315"/>
              <a:gd name="csX2720" fmla="*/ 345429 w 370394"/>
              <a:gd name="csY2720" fmla="*/ 55530 h 400315"/>
              <a:gd name="csX2721" fmla="*/ 344672 w 370394"/>
              <a:gd name="csY2721" fmla="*/ 55440 h 400315"/>
              <a:gd name="csX2722" fmla="*/ 344580 w 370394"/>
              <a:gd name="csY2722" fmla="*/ 55429 h 400315"/>
              <a:gd name="csX2723" fmla="*/ 343732 w 370394"/>
              <a:gd name="csY2723" fmla="*/ 55365 h 400315"/>
              <a:gd name="csX2724" fmla="*/ 342901 w 370394"/>
              <a:gd name="csY2724" fmla="*/ 55304 h 400315"/>
              <a:gd name="csX2725" fmla="*/ 342605 w 370394"/>
              <a:gd name="csY2725" fmla="*/ 55282 h 400315"/>
              <a:gd name="csX2726" fmla="*/ 342506 w 370394"/>
              <a:gd name="csY2726" fmla="*/ 55282 h 400315"/>
              <a:gd name="csX2727" fmla="*/ 341971 w 370394"/>
              <a:gd name="csY2727" fmla="*/ 55242 h 400315"/>
              <a:gd name="csX2728" fmla="*/ 341211 w 370394"/>
              <a:gd name="csY2728" fmla="*/ 55185 h 400315"/>
              <a:gd name="csX2729" fmla="*/ 340559 w 370394"/>
              <a:gd name="csY2729" fmla="*/ 55137 h 400315"/>
              <a:gd name="csX2730" fmla="*/ 340474 w 370394"/>
              <a:gd name="csY2730" fmla="*/ 55131 h 400315"/>
              <a:gd name="csX2731" fmla="*/ 340340 w 370394"/>
              <a:gd name="csY2731" fmla="*/ 55124 h 400315"/>
              <a:gd name="csX2732" fmla="*/ 339943 w 370394"/>
              <a:gd name="csY2732" fmla="*/ 55078 h 400315"/>
              <a:gd name="csX2733" fmla="*/ 338963 w 370394"/>
              <a:gd name="csY2733" fmla="*/ 54979 h 400315"/>
              <a:gd name="csX2734" fmla="*/ 338104 w 370394"/>
              <a:gd name="csY2734" fmla="*/ 54894 h 400315"/>
              <a:gd name="csX2735" fmla="*/ 337490 w 370394"/>
              <a:gd name="csY2735" fmla="*/ 54832 h 400315"/>
              <a:gd name="csX2736" fmla="*/ 336944 w 370394"/>
              <a:gd name="csY2736" fmla="*/ 54778 h 400315"/>
              <a:gd name="csX2737" fmla="*/ 336381 w 370394"/>
              <a:gd name="csY2737" fmla="*/ 54721 h 400315"/>
              <a:gd name="csX2738" fmla="*/ 335780 w 370394"/>
              <a:gd name="csY2738" fmla="*/ 54659 h 400315"/>
              <a:gd name="csX2739" fmla="*/ 335201 w 370394"/>
              <a:gd name="csY2739" fmla="*/ 54602 h 400315"/>
              <a:gd name="csX2740" fmla="*/ 334923 w 370394"/>
              <a:gd name="csY2740" fmla="*/ 54574 h 400315"/>
              <a:gd name="csX2741" fmla="*/ 334671 w 370394"/>
              <a:gd name="csY2741" fmla="*/ 54611 h 400315"/>
              <a:gd name="csX2742" fmla="*/ 334662 w 370394"/>
              <a:gd name="csY2742" fmla="*/ 54611 h 400315"/>
              <a:gd name="csX2743" fmla="*/ 333643 w 370394"/>
              <a:gd name="csY2743" fmla="*/ 54519 h 400315"/>
              <a:gd name="csX2744" fmla="*/ 333380 w 370394"/>
              <a:gd name="csY2744" fmla="*/ 54490 h 400315"/>
              <a:gd name="csX2745" fmla="*/ 333178 w 370394"/>
              <a:gd name="csY2745" fmla="*/ 54477 h 400315"/>
              <a:gd name="csX2746" fmla="*/ 333055 w 370394"/>
              <a:gd name="csY2746" fmla="*/ 54471 h 400315"/>
              <a:gd name="csX2747" fmla="*/ 332939 w 370394"/>
              <a:gd name="csY2747" fmla="*/ 54460 h 400315"/>
              <a:gd name="csX2748" fmla="*/ 332746 w 370394"/>
              <a:gd name="csY2748" fmla="*/ 54444 h 400315"/>
              <a:gd name="csX2749" fmla="*/ 332735 w 370394"/>
              <a:gd name="csY2749" fmla="*/ 54444 h 400315"/>
              <a:gd name="csX2750" fmla="*/ 332301 w 370394"/>
              <a:gd name="csY2750" fmla="*/ 54401 h 400315"/>
              <a:gd name="csX2751" fmla="*/ 331854 w 370394"/>
              <a:gd name="csY2751" fmla="*/ 54355 h 400315"/>
              <a:gd name="csX2752" fmla="*/ 331547 w 370394"/>
              <a:gd name="csY2752" fmla="*/ 54324 h 400315"/>
              <a:gd name="csX2753" fmla="*/ 330692 w 370394"/>
              <a:gd name="csY2753" fmla="*/ 54238 h 400315"/>
              <a:gd name="csX2754" fmla="*/ 330111 w 370394"/>
              <a:gd name="csY2754" fmla="*/ 54179 h 400315"/>
              <a:gd name="csX2755" fmla="*/ 330065 w 370394"/>
              <a:gd name="csY2755" fmla="*/ 54175 h 400315"/>
              <a:gd name="csX2756" fmla="*/ 329819 w 370394"/>
              <a:gd name="csY2756" fmla="*/ 54153 h 400315"/>
              <a:gd name="csX2757" fmla="*/ 329576 w 370394"/>
              <a:gd name="csY2757" fmla="*/ 54131 h 400315"/>
              <a:gd name="csX2758" fmla="*/ 329056 w 370394"/>
              <a:gd name="csY2758" fmla="*/ 54083 h 400315"/>
              <a:gd name="csX2759" fmla="*/ 328743 w 370394"/>
              <a:gd name="csY2759" fmla="*/ 54054 h 400315"/>
              <a:gd name="csX2760" fmla="*/ 328339 w 370394"/>
              <a:gd name="csY2760" fmla="*/ 54017 h 400315"/>
              <a:gd name="csX2761" fmla="*/ 328043 w 370394"/>
              <a:gd name="csY2761" fmla="*/ 53991 h 400315"/>
              <a:gd name="csX2762" fmla="*/ 327780 w 370394"/>
              <a:gd name="csY2762" fmla="*/ 53966 h 400315"/>
              <a:gd name="csX2763" fmla="*/ 327607 w 370394"/>
              <a:gd name="csY2763" fmla="*/ 53949 h 400315"/>
              <a:gd name="csX2764" fmla="*/ 327502 w 370394"/>
              <a:gd name="csY2764" fmla="*/ 53938 h 400315"/>
              <a:gd name="csX2765" fmla="*/ 327250 w 370394"/>
              <a:gd name="csY2765" fmla="*/ 53916 h 400315"/>
              <a:gd name="csX2766" fmla="*/ 327191 w 370394"/>
              <a:gd name="csY2766" fmla="*/ 53912 h 400315"/>
              <a:gd name="csX2767" fmla="*/ 326798 w 370394"/>
              <a:gd name="csY2767" fmla="*/ 53879 h 400315"/>
              <a:gd name="csX2768" fmla="*/ 326778 w 370394"/>
              <a:gd name="csY2768" fmla="*/ 53877 h 400315"/>
              <a:gd name="csX2769" fmla="*/ 326746 w 370394"/>
              <a:gd name="csY2769" fmla="*/ 53874 h 400315"/>
              <a:gd name="csX2770" fmla="*/ 326730 w 370394"/>
              <a:gd name="csY2770" fmla="*/ 53874 h 400315"/>
              <a:gd name="csX2771" fmla="*/ 326621 w 370394"/>
              <a:gd name="csY2771" fmla="*/ 53866 h 400315"/>
              <a:gd name="csX2772" fmla="*/ 321197 w 370394"/>
              <a:gd name="csY2772" fmla="*/ 53473 h 400315"/>
              <a:gd name="csX2773" fmla="*/ 316247 w 370394"/>
              <a:gd name="csY2773" fmla="*/ 53129 h 400315"/>
              <a:gd name="csX2774" fmla="*/ 315896 w 370394"/>
              <a:gd name="csY2774" fmla="*/ 53659 h 400315"/>
              <a:gd name="csX2775" fmla="*/ 315812 w 370394"/>
              <a:gd name="csY2775" fmla="*/ 53787 h 400315"/>
              <a:gd name="csX2776" fmla="*/ 314749 w 370394"/>
              <a:gd name="csY2776" fmla="*/ 55383 h 400315"/>
              <a:gd name="csX2777" fmla="*/ 314646 w 370394"/>
              <a:gd name="csY2777" fmla="*/ 55402 h 400315"/>
              <a:gd name="csX2778" fmla="*/ 314107 w 370394"/>
              <a:gd name="csY2778" fmla="*/ 55501 h 400315"/>
              <a:gd name="csX2779" fmla="*/ 313795 w 370394"/>
              <a:gd name="csY2779" fmla="*/ 55563 h 400315"/>
              <a:gd name="csX2780" fmla="*/ 313508 w 370394"/>
              <a:gd name="csY2780" fmla="*/ 55615 h 400315"/>
              <a:gd name="csX2781" fmla="*/ 313217 w 370394"/>
              <a:gd name="csY2781" fmla="*/ 55674 h 400315"/>
              <a:gd name="csX2782" fmla="*/ 312947 w 370394"/>
              <a:gd name="csY2782" fmla="*/ 55725 h 400315"/>
              <a:gd name="csX2783" fmla="*/ 312565 w 370394"/>
              <a:gd name="csY2783" fmla="*/ 55793 h 400315"/>
              <a:gd name="csX2784" fmla="*/ 312140 w 370394"/>
              <a:gd name="csY2784" fmla="*/ 55878 h 400315"/>
              <a:gd name="csX2785" fmla="*/ 311748 w 370394"/>
              <a:gd name="csY2785" fmla="*/ 55959 h 400315"/>
              <a:gd name="csX2786" fmla="*/ 311344 w 370394"/>
              <a:gd name="csY2786" fmla="*/ 56038 h 400315"/>
              <a:gd name="csX2787" fmla="*/ 311077 w 370394"/>
              <a:gd name="csY2787" fmla="*/ 56093 h 400315"/>
              <a:gd name="csX2788" fmla="*/ 310718 w 370394"/>
              <a:gd name="csY2788" fmla="*/ 56157 h 400315"/>
              <a:gd name="csX2789" fmla="*/ 310680 w 370394"/>
              <a:gd name="csY2789" fmla="*/ 56231 h 400315"/>
              <a:gd name="csX2790" fmla="*/ 310601 w 370394"/>
              <a:gd name="csY2790" fmla="*/ 56253 h 400315"/>
              <a:gd name="csX2791" fmla="*/ 310562 w 370394"/>
              <a:gd name="csY2791" fmla="*/ 56293 h 400315"/>
              <a:gd name="csX2792" fmla="*/ 310336 w 370394"/>
              <a:gd name="csY2792" fmla="*/ 56979 h 400315"/>
              <a:gd name="csX2793" fmla="*/ 309990 w 370394"/>
              <a:gd name="csY2793" fmla="*/ 57994 h 400315"/>
              <a:gd name="csX2794" fmla="*/ 309933 w 370394"/>
              <a:gd name="csY2794" fmla="*/ 58088 h 400315"/>
              <a:gd name="csX2795" fmla="*/ 309843 w 370394"/>
              <a:gd name="csY2795" fmla="*/ 58235 h 400315"/>
              <a:gd name="csX2796" fmla="*/ 309711 w 370394"/>
              <a:gd name="csY2796" fmla="*/ 58430 h 400315"/>
              <a:gd name="csX2797" fmla="*/ 309648 w 370394"/>
              <a:gd name="csY2797" fmla="*/ 58498 h 400315"/>
              <a:gd name="csX2798" fmla="*/ 309602 w 370394"/>
              <a:gd name="csY2798" fmla="*/ 58500 h 400315"/>
              <a:gd name="csX2799" fmla="*/ 309547 w 370394"/>
              <a:gd name="csY2799" fmla="*/ 58489 h 400315"/>
              <a:gd name="csX2800" fmla="*/ 309534 w 370394"/>
              <a:gd name="csY2800" fmla="*/ 57978 h 400315"/>
              <a:gd name="csX2801" fmla="*/ 309549 w 370394"/>
              <a:gd name="csY2801" fmla="*/ 57897 h 400315"/>
              <a:gd name="csX2802" fmla="*/ 309433 w 370394"/>
              <a:gd name="csY2802" fmla="*/ 57739 h 400315"/>
              <a:gd name="csX2803" fmla="*/ 309032 w 370394"/>
              <a:gd name="csY2803" fmla="*/ 57476 h 400315"/>
              <a:gd name="csX2804" fmla="*/ 308685 w 370394"/>
              <a:gd name="csY2804" fmla="*/ 57248 h 400315"/>
              <a:gd name="csX2805" fmla="*/ 308455 w 370394"/>
              <a:gd name="csY2805" fmla="*/ 56950 h 400315"/>
              <a:gd name="csX2806" fmla="*/ 308264 w 370394"/>
              <a:gd name="csY2806" fmla="*/ 56873 h 400315"/>
              <a:gd name="csX2807" fmla="*/ 308135 w 370394"/>
              <a:gd name="csY2807" fmla="*/ 56757 h 400315"/>
              <a:gd name="csX2808" fmla="*/ 307907 w 370394"/>
              <a:gd name="csY2808" fmla="*/ 56795 h 400315"/>
              <a:gd name="csX2809" fmla="*/ 307201 w 370394"/>
              <a:gd name="csY2809" fmla="*/ 56768 h 400315"/>
              <a:gd name="csX2810" fmla="*/ 306751 w 370394"/>
              <a:gd name="csY2810" fmla="*/ 56847 h 400315"/>
              <a:gd name="csX2811" fmla="*/ 306291 w 370394"/>
              <a:gd name="csY2811" fmla="*/ 56499 h 400315"/>
              <a:gd name="csX2812" fmla="*/ 306328 w 370394"/>
              <a:gd name="csY2812" fmla="*/ 56724 h 400315"/>
              <a:gd name="csX2813" fmla="*/ 306357 w 370394"/>
              <a:gd name="csY2813" fmla="*/ 56898 h 400315"/>
              <a:gd name="csX2814" fmla="*/ 306405 w 370394"/>
              <a:gd name="csY2814" fmla="*/ 57200 h 400315"/>
              <a:gd name="csX2815" fmla="*/ 306521 w 370394"/>
              <a:gd name="csY2815" fmla="*/ 57921 h 400315"/>
              <a:gd name="csX2816" fmla="*/ 306541 w 370394"/>
              <a:gd name="csY2816" fmla="*/ 57987 h 400315"/>
              <a:gd name="csX2817" fmla="*/ 306651 w 370394"/>
              <a:gd name="csY2817" fmla="*/ 58476 h 400315"/>
              <a:gd name="csX2818" fmla="*/ 306754 w 370394"/>
              <a:gd name="csY2818" fmla="*/ 58937 h 400315"/>
              <a:gd name="csX2819" fmla="*/ 304680 w 370394"/>
              <a:gd name="csY2819" fmla="*/ 58261 h 400315"/>
              <a:gd name="csX2820" fmla="*/ 303923 w 370394"/>
              <a:gd name="csY2820" fmla="*/ 58226 h 400315"/>
              <a:gd name="csX2821" fmla="*/ 303560 w 370394"/>
              <a:gd name="csY2821" fmla="*/ 58211 h 400315"/>
              <a:gd name="csX2822" fmla="*/ 303093 w 370394"/>
              <a:gd name="csY2822" fmla="*/ 58191 h 400315"/>
              <a:gd name="csX2823" fmla="*/ 302865 w 370394"/>
              <a:gd name="csY2823" fmla="*/ 58263 h 400315"/>
              <a:gd name="csX2824" fmla="*/ 302224 w 370394"/>
              <a:gd name="csY2824" fmla="*/ 58452 h 400315"/>
              <a:gd name="csX2825" fmla="*/ 301972 w 370394"/>
              <a:gd name="csY2825" fmla="*/ 58559 h 400315"/>
              <a:gd name="csX2826" fmla="*/ 301713 w 370394"/>
              <a:gd name="csY2826" fmla="*/ 58669 h 400315"/>
              <a:gd name="csX2827" fmla="*/ 301444 w 370394"/>
              <a:gd name="csY2827" fmla="*/ 58781 h 400315"/>
              <a:gd name="csX2828" fmla="*/ 301192 w 370394"/>
              <a:gd name="csY2828" fmla="*/ 58886 h 400315"/>
              <a:gd name="csX2829" fmla="*/ 300983 w 370394"/>
              <a:gd name="csY2829" fmla="*/ 58972 h 400315"/>
              <a:gd name="csX2830" fmla="*/ 300817 w 370394"/>
              <a:gd name="csY2830" fmla="*/ 59044 h 400315"/>
              <a:gd name="csX2831" fmla="*/ 300402 w 370394"/>
              <a:gd name="csY2831" fmla="*/ 59309 h 400315"/>
              <a:gd name="csX2832" fmla="*/ 300337 w 370394"/>
              <a:gd name="csY2832" fmla="*/ 59386 h 400315"/>
              <a:gd name="csX2833" fmla="*/ 300297 w 370394"/>
              <a:gd name="csY2833" fmla="*/ 59485 h 400315"/>
              <a:gd name="csX2834" fmla="*/ 300209 w 370394"/>
              <a:gd name="csY2834" fmla="*/ 59642 h 400315"/>
              <a:gd name="csX2835" fmla="*/ 300128 w 370394"/>
              <a:gd name="csY2835" fmla="*/ 60044 h 400315"/>
              <a:gd name="csX2836" fmla="*/ 300074 w 370394"/>
              <a:gd name="csY2836" fmla="*/ 60506 h 400315"/>
              <a:gd name="csX2837" fmla="*/ 300095 w 370394"/>
              <a:gd name="csY2837" fmla="*/ 60982 h 400315"/>
              <a:gd name="csX2838" fmla="*/ 300054 w 370394"/>
              <a:gd name="csY2838" fmla="*/ 61260 h 400315"/>
              <a:gd name="csX2839" fmla="*/ 299824 w 370394"/>
              <a:gd name="csY2839" fmla="*/ 62927 h 400315"/>
              <a:gd name="csX2840" fmla="*/ 299319 w 370394"/>
              <a:gd name="csY2840" fmla="*/ 63650 h 400315"/>
              <a:gd name="csX2841" fmla="*/ 299186 w 370394"/>
              <a:gd name="csY2841" fmla="*/ 63839 h 400315"/>
              <a:gd name="csX2842" fmla="*/ 299054 w 370394"/>
              <a:gd name="csY2842" fmla="*/ 64027 h 400315"/>
              <a:gd name="csX2843" fmla="*/ 298673 w 370394"/>
              <a:gd name="csY2843" fmla="*/ 64571 h 400315"/>
              <a:gd name="csX2844" fmla="*/ 298651 w 370394"/>
              <a:gd name="csY2844" fmla="*/ 64602 h 400315"/>
              <a:gd name="csX2845" fmla="*/ 298618 w 370394"/>
              <a:gd name="csY2845" fmla="*/ 64652 h 400315"/>
              <a:gd name="csX2846" fmla="*/ 298469 w 370394"/>
              <a:gd name="csY2846" fmla="*/ 64858 h 400315"/>
              <a:gd name="csX2847" fmla="*/ 298333 w 370394"/>
              <a:gd name="csY2847" fmla="*/ 65049 h 400315"/>
              <a:gd name="csX2848" fmla="*/ 298250 w 370394"/>
              <a:gd name="csY2848" fmla="*/ 65165 h 400315"/>
              <a:gd name="csX2849" fmla="*/ 298177 w 370394"/>
              <a:gd name="csY2849" fmla="*/ 65264 h 400315"/>
              <a:gd name="csX2850" fmla="*/ 297881 w 370394"/>
              <a:gd name="csY2850" fmla="*/ 65676 h 400315"/>
              <a:gd name="csX2851" fmla="*/ 297811 w 370394"/>
              <a:gd name="csY2851" fmla="*/ 65783 h 400315"/>
              <a:gd name="csX2852" fmla="*/ 297550 w 370394"/>
              <a:gd name="csY2852" fmla="*/ 66156 h 400315"/>
              <a:gd name="csX2853" fmla="*/ 297175 w 370394"/>
              <a:gd name="csY2853" fmla="*/ 66671 h 400315"/>
              <a:gd name="csX2854" fmla="*/ 297147 w 370394"/>
              <a:gd name="csY2854" fmla="*/ 66713 h 400315"/>
              <a:gd name="csX2855" fmla="*/ 296768 w 370394"/>
              <a:gd name="csY2855" fmla="*/ 67217 h 400315"/>
              <a:gd name="csX2856" fmla="*/ 296419 w 370394"/>
              <a:gd name="csY2856" fmla="*/ 67752 h 400315"/>
              <a:gd name="csX2857" fmla="*/ 296388 w 370394"/>
              <a:gd name="csY2857" fmla="*/ 67800 h 400315"/>
              <a:gd name="csX2858" fmla="*/ 296340 w 370394"/>
              <a:gd name="csY2858" fmla="*/ 67833 h 400315"/>
              <a:gd name="csX2859" fmla="*/ 296092 w 370394"/>
              <a:gd name="csY2859" fmla="*/ 68011 h 400315"/>
              <a:gd name="csX2860" fmla="*/ 295452 w 370394"/>
              <a:gd name="csY2860" fmla="*/ 68136 h 400315"/>
              <a:gd name="csX2861" fmla="*/ 295158 w 370394"/>
              <a:gd name="csY2861" fmla="*/ 68271 h 400315"/>
              <a:gd name="csX2862" fmla="*/ 294645 w 370394"/>
              <a:gd name="csY2862" fmla="*/ 68500 h 400315"/>
              <a:gd name="csX2863" fmla="*/ 294437 w 370394"/>
              <a:gd name="csY2863" fmla="*/ 68572 h 400315"/>
              <a:gd name="csX2864" fmla="*/ 293869 w 370394"/>
              <a:gd name="csY2864" fmla="*/ 68769 h 400315"/>
              <a:gd name="csX2865" fmla="*/ 292455 w 370394"/>
              <a:gd name="csY2865" fmla="*/ 69282 h 400315"/>
              <a:gd name="csX2866" fmla="*/ 292067 w 370394"/>
              <a:gd name="csY2866" fmla="*/ 69567 h 400315"/>
              <a:gd name="csX2867" fmla="*/ 291646 w 370394"/>
              <a:gd name="csY2867" fmla="*/ 69876 h 400315"/>
              <a:gd name="csX2868" fmla="*/ 291179 w 370394"/>
              <a:gd name="csY2868" fmla="*/ 70409 h 400315"/>
              <a:gd name="csX2869" fmla="*/ 290627 w 370394"/>
              <a:gd name="csY2869" fmla="*/ 71306 h 400315"/>
              <a:gd name="csX2870" fmla="*/ 289842 w 370394"/>
              <a:gd name="csY2870" fmla="*/ 72058 h 400315"/>
              <a:gd name="csX2871" fmla="*/ 289660 w 370394"/>
              <a:gd name="csY2871" fmla="*/ 72231 h 400315"/>
              <a:gd name="csX2872" fmla="*/ 289601 w 370394"/>
              <a:gd name="csY2872" fmla="*/ 72301 h 400315"/>
              <a:gd name="csX2873" fmla="*/ 289575 w 370394"/>
              <a:gd name="csY2873" fmla="*/ 72323 h 400315"/>
              <a:gd name="csX2874" fmla="*/ 289292 w 370394"/>
              <a:gd name="csY2874" fmla="*/ 72562 h 400315"/>
              <a:gd name="csX2875" fmla="*/ 289272 w 370394"/>
              <a:gd name="csY2875" fmla="*/ 72579 h 400315"/>
              <a:gd name="csX2876" fmla="*/ 289015 w 370394"/>
              <a:gd name="csY2876" fmla="*/ 72921 h 400315"/>
              <a:gd name="csX2877" fmla="*/ 290039 w 370394"/>
              <a:gd name="csY2877" fmla="*/ 74239 h 400315"/>
              <a:gd name="csX2878" fmla="*/ 290730 w 370394"/>
              <a:gd name="csY2878" fmla="*/ 75129 h 400315"/>
              <a:gd name="csX2879" fmla="*/ 290807 w 370394"/>
              <a:gd name="csY2879" fmla="*/ 75230 h 400315"/>
              <a:gd name="csX2880" fmla="*/ 291977 w 370394"/>
              <a:gd name="csY2880" fmla="*/ 76736 h 400315"/>
              <a:gd name="csX2881" fmla="*/ 291677 w 370394"/>
              <a:gd name="csY2881" fmla="*/ 77190 h 400315"/>
              <a:gd name="csX2882" fmla="*/ 290837 w 370394"/>
              <a:gd name="csY2882" fmla="*/ 78501 h 400315"/>
              <a:gd name="csX2883" fmla="*/ 290552 w 370394"/>
              <a:gd name="csY2883" fmla="*/ 78961 h 400315"/>
              <a:gd name="csX2884" fmla="*/ 290594 w 370394"/>
              <a:gd name="csY2884" fmla="*/ 79555 h 400315"/>
              <a:gd name="csX2885" fmla="*/ 290704 w 370394"/>
              <a:gd name="csY2885" fmla="*/ 80939 h 400315"/>
              <a:gd name="csX2886" fmla="*/ 290708 w 370394"/>
              <a:gd name="csY2886" fmla="*/ 81169 h 400315"/>
              <a:gd name="csX2887" fmla="*/ 290719 w 370394"/>
              <a:gd name="csY2887" fmla="*/ 81675 h 400315"/>
              <a:gd name="csX2888" fmla="*/ 291000 w 370394"/>
              <a:gd name="csY2888" fmla="*/ 82502 h 400315"/>
              <a:gd name="csX2889" fmla="*/ 290855 w 370394"/>
              <a:gd name="csY2889" fmla="*/ 82605 h 400315"/>
              <a:gd name="csX2890" fmla="*/ 290802 w 370394"/>
              <a:gd name="csY2890" fmla="*/ 82607 h 400315"/>
              <a:gd name="csX2891" fmla="*/ 292258 w 370394"/>
              <a:gd name="csY2891" fmla="*/ 87163 h 400315"/>
              <a:gd name="csX2892" fmla="*/ 292668 w 370394"/>
              <a:gd name="csY2892" fmla="*/ 88480 h 400315"/>
              <a:gd name="csX2893" fmla="*/ 293284 w 370394"/>
              <a:gd name="csY2893" fmla="*/ 90454 h 400315"/>
              <a:gd name="csX2894" fmla="*/ 294441 w 370394"/>
              <a:gd name="csY2894" fmla="*/ 92924 h 400315"/>
              <a:gd name="csX2895" fmla="*/ 295496 w 370394"/>
              <a:gd name="csY2895" fmla="*/ 95198 h 400315"/>
              <a:gd name="csX2896" fmla="*/ 296325 w 370394"/>
              <a:gd name="csY2896" fmla="*/ 97011 h 400315"/>
              <a:gd name="csX2897" fmla="*/ 296936 w 370394"/>
              <a:gd name="csY2897" fmla="*/ 98337 h 400315"/>
              <a:gd name="csX2898" fmla="*/ 297805 w 370394"/>
              <a:gd name="csY2898" fmla="*/ 100225 h 400315"/>
              <a:gd name="csX2899" fmla="*/ 298651 w 370394"/>
              <a:gd name="csY2899" fmla="*/ 102106 h 400315"/>
              <a:gd name="csX2900" fmla="*/ 299497 w 370394"/>
              <a:gd name="csY2900" fmla="*/ 103965 h 400315"/>
              <a:gd name="csX2901" fmla="*/ 300972 w 370394"/>
              <a:gd name="csY2901" fmla="*/ 107214 h 400315"/>
              <a:gd name="csX2902" fmla="*/ 301874 w 370394"/>
              <a:gd name="csY2902" fmla="*/ 109169 h 400315"/>
              <a:gd name="csX2903" fmla="*/ 303213 w 370394"/>
              <a:gd name="csY2903" fmla="*/ 112105 h 400315"/>
              <a:gd name="csX2904" fmla="*/ 303904 w 370394"/>
              <a:gd name="csY2904" fmla="*/ 113631 h 400315"/>
              <a:gd name="csX2905" fmla="*/ 305081 w 370394"/>
              <a:gd name="csY2905" fmla="*/ 116185 h 400315"/>
              <a:gd name="csX2906" fmla="*/ 306256 w 370394"/>
              <a:gd name="csY2906" fmla="*/ 118761 h 400315"/>
              <a:gd name="csX2907" fmla="*/ 307435 w 370394"/>
              <a:gd name="csY2907" fmla="*/ 121385 h 400315"/>
              <a:gd name="csX2908" fmla="*/ 307635 w 370394"/>
              <a:gd name="csY2908" fmla="*/ 121824 h 400315"/>
              <a:gd name="csX2909" fmla="*/ 308523 w 370394"/>
              <a:gd name="csY2909" fmla="*/ 124207 h 400315"/>
              <a:gd name="csX2910" fmla="*/ 309444 w 370394"/>
              <a:gd name="csY2910" fmla="*/ 126684 h 400315"/>
              <a:gd name="csX2911" fmla="*/ 310463 w 370394"/>
              <a:gd name="csY2911" fmla="*/ 129418 h 400315"/>
              <a:gd name="csX2912" fmla="*/ 311362 w 370394"/>
              <a:gd name="csY2912" fmla="*/ 131786 h 400315"/>
              <a:gd name="csX2913" fmla="*/ 311276 w 370394"/>
              <a:gd name="csY2913" fmla="*/ 131818 h 400315"/>
              <a:gd name="csX2914" fmla="*/ 310698 w 370394"/>
              <a:gd name="csY2914" fmla="*/ 132022 h 400315"/>
              <a:gd name="csX2915" fmla="*/ 310417 w 370394"/>
              <a:gd name="csY2915" fmla="*/ 132125 h 400315"/>
              <a:gd name="csX2916" fmla="*/ 309505 w 370394"/>
              <a:gd name="csY2916" fmla="*/ 132461 h 400315"/>
              <a:gd name="csX2917" fmla="*/ 309102 w 370394"/>
              <a:gd name="csY2917" fmla="*/ 132610 h 400315"/>
              <a:gd name="csX2918" fmla="*/ 308622 w 370394"/>
              <a:gd name="csY2918" fmla="*/ 132772 h 400315"/>
              <a:gd name="csX2919" fmla="*/ 307674 w 370394"/>
              <a:gd name="csY2919" fmla="*/ 133090 h 400315"/>
              <a:gd name="csX2920" fmla="*/ 307659 w 370394"/>
              <a:gd name="csY2920" fmla="*/ 133094 h 400315"/>
              <a:gd name="csX2921" fmla="*/ 306146 w 370394"/>
              <a:gd name="csY2921" fmla="*/ 133550 h 400315"/>
              <a:gd name="csX2922" fmla="*/ 304305 w 370394"/>
              <a:gd name="csY2922" fmla="*/ 134298 h 400315"/>
              <a:gd name="csX2923" fmla="*/ 301518 w 370394"/>
              <a:gd name="csY2923" fmla="*/ 135673 h 400315"/>
              <a:gd name="csX2924" fmla="*/ 301391 w 370394"/>
              <a:gd name="csY2924" fmla="*/ 135727 h 400315"/>
              <a:gd name="csX2925" fmla="*/ 301082 w 370394"/>
              <a:gd name="csY2925" fmla="*/ 135885 h 400315"/>
              <a:gd name="csX2926" fmla="*/ 300600 w 370394"/>
              <a:gd name="csY2926" fmla="*/ 136115 h 400315"/>
              <a:gd name="csX2927" fmla="*/ 299699 w 370394"/>
              <a:gd name="csY2927" fmla="*/ 136707 h 400315"/>
              <a:gd name="csX2928" fmla="*/ 298484 w 370394"/>
              <a:gd name="csY2928" fmla="*/ 137690 h 400315"/>
              <a:gd name="csX2929" fmla="*/ 298493 w 370394"/>
              <a:gd name="csY2929" fmla="*/ 138174 h 400315"/>
              <a:gd name="csX2930" fmla="*/ 298059 w 370394"/>
              <a:gd name="csY2930" fmla="*/ 138448 h 400315"/>
              <a:gd name="csX2931" fmla="*/ 297862 w 370394"/>
              <a:gd name="csY2931" fmla="*/ 138558 h 400315"/>
              <a:gd name="csX2932" fmla="*/ 297649 w 370394"/>
              <a:gd name="csY2932" fmla="*/ 138674 h 400315"/>
              <a:gd name="csX2933" fmla="*/ 297465 w 370394"/>
              <a:gd name="csY2933" fmla="*/ 138777 h 400315"/>
              <a:gd name="csX2934" fmla="*/ 297243 w 370394"/>
              <a:gd name="csY2934" fmla="*/ 138900 h 400315"/>
              <a:gd name="csX2935" fmla="*/ 297022 w 370394"/>
              <a:gd name="csY2935" fmla="*/ 139022 h 400315"/>
              <a:gd name="csX2936" fmla="*/ 296807 w 370394"/>
              <a:gd name="csY2936" fmla="*/ 139141 h 400315"/>
              <a:gd name="csX2937" fmla="*/ 296752 w 370394"/>
              <a:gd name="csY2937" fmla="*/ 139172 h 400315"/>
              <a:gd name="csX2938" fmla="*/ 296384 w 370394"/>
              <a:gd name="csY2938" fmla="*/ 139384 h 400315"/>
              <a:gd name="csX2939" fmla="*/ 296154 w 370394"/>
              <a:gd name="csY2939" fmla="*/ 139518 h 400315"/>
              <a:gd name="csX2940" fmla="*/ 295974 w 370394"/>
              <a:gd name="csY2940" fmla="*/ 139623 h 400315"/>
              <a:gd name="csX2941" fmla="*/ 295794 w 370394"/>
              <a:gd name="csY2941" fmla="*/ 139735 h 400315"/>
              <a:gd name="csX2942" fmla="*/ 295632 w 370394"/>
              <a:gd name="csY2942" fmla="*/ 139836 h 400315"/>
              <a:gd name="csX2943" fmla="*/ 295487 w 370394"/>
              <a:gd name="csY2943" fmla="*/ 139926 h 400315"/>
              <a:gd name="csX2944" fmla="*/ 295343 w 370394"/>
              <a:gd name="csY2944" fmla="*/ 140016 h 400315"/>
              <a:gd name="csX2945" fmla="*/ 295185 w 370394"/>
              <a:gd name="csY2945" fmla="*/ 140114 h 400315"/>
              <a:gd name="csX2946" fmla="*/ 295117 w 370394"/>
              <a:gd name="csY2946" fmla="*/ 140156 h 400315"/>
              <a:gd name="csX2947" fmla="*/ 295033 w 370394"/>
              <a:gd name="csY2947" fmla="*/ 140211 h 400315"/>
              <a:gd name="csX2948" fmla="*/ 295001 w 370394"/>
              <a:gd name="csY2948" fmla="*/ 140237 h 400315"/>
              <a:gd name="csX2949" fmla="*/ 294908 w 370394"/>
              <a:gd name="csY2949" fmla="*/ 140307 h 400315"/>
              <a:gd name="csX2950" fmla="*/ 294781 w 370394"/>
              <a:gd name="csY2950" fmla="*/ 140404 h 400315"/>
              <a:gd name="csX2951" fmla="*/ 294659 w 370394"/>
              <a:gd name="csY2951" fmla="*/ 140496 h 400315"/>
              <a:gd name="csX2952" fmla="*/ 294547 w 370394"/>
              <a:gd name="csY2952" fmla="*/ 140581 h 400315"/>
              <a:gd name="csX2953" fmla="*/ 294327 w 370394"/>
              <a:gd name="csY2953" fmla="*/ 140748 h 400315"/>
              <a:gd name="csX2954" fmla="*/ 294257 w 370394"/>
              <a:gd name="csY2954" fmla="*/ 140790 h 400315"/>
              <a:gd name="csX2955" fmla="*/ 294181 w 370394"/>
              <a:gd name="csY2955" fmla="*/ 141127 h 400315"/>
              <a:gd name="csX2956" fmla="*/ 294119 w 370394"/>
              <a:gd name="csY2956" fmla="*/ 141392 h 400315"/>
              <a:gd name="csX2957" fmla="*/ 294110 w 370394"/>
              <a:gd name="csY2957" fmla="*/ 141445 h 400315"/>
              <a:gd name="csX2958" fmla="*/ 294139 w 370394"/>
              <a:gd name="csY2958" fmla="*/ 141741 h 400315"/>
              <a:gd name="csX2959" fmla="*/ 294251 w 370394"/>
              <a:gd name="csY2959" fmla="*/ 142927 h 400315"/>
              <a:gd name="csX2960" fmla="*/ 294222 w 370394"/>
              <a:gd name="csY2960" fmla="*/ 143423 h 400315"/>
              <a:gd name="csX2961" fmla="*/ 294080 w 370394"/>
              <a:gd name="csY2961" fmla="*/ 143681 h 400315"/>
              <a:gd name="csX2962" fmla="*/ 293999 w 370394"/>
              <a:gd name="csY2962" fmla="*/ 143773 h 400315"/>
              <a:gd name="csX2963" fmla="*/ 293733 w 370394"/>
              <a:gd name="csY2963" fmla="*/ 144076 h 400315"/>
              <a:gd name="csX2964" fmla="*/ 293481 w 370394"/>
              <a:gd name="csY2964" fmla="*/ 144365 h 400315"/>
              <a:gd name="csX2965" fmla="*/ 293304 w 370394"/>
              <a:gd name="csY2965" fmla="*/ 144567 h 400315"/>
              <a:gd name="csX2966" fmla="*/ 293214 w 370394"/>
              <a:gd name="csY2966" fmla="*/ 144709 h 400315"/>
              <a:gd name="csX2967" fmla="*/ 293025 w 370394"/>
              <a:gd name="csY2967" fmla="*/ 145010 h 400315"/>
              <a:gd name="csX2968" fmla="*/ 292937 w 370394"/>
              <a:gd name="csY2968" fmla="*/ 145060 h 400315"/>
              <a:gd name="csX2969" fmla="*/ 292615 w 370394"/>
              <a:gd name="csY2969" fmla="*/ 145240 h 400315"/>
              <a:gd name="csX2970" fmla="*/ 292438 w 370394"/>
              <a:gd name="csY2970" fmla="*/ 145341 h 400315"/>
              <a:gd name="csX2971" fmla="*/ 292205 w 370394"/>
              <a:gd name="csY2971" fmla="*/ 145231 h 400315"/>
              <a:gd name="csX2972" fmla="*/ 292107 w 370394"/>
              <a:gd name="csY2972" fmla="*/ 145183 h 400315"/>
              <a:gd name="csX2973" fmla="*/ 291813 w 370394"/>
              <a:gd name="csY2973" fmla="*/ 145214 h 400315"/>
              <a:gd name="csX2974" fmla="*/ 291480 w 370394"/>
              <a:gd name="csY2974" fmla="*/ 145485 h 400315"/>
              <a:gd name="csX2975" fmla="*/ 291160 w 370394"/>
              <a:gd name="csY2975" fmla="*/ 145749 h 400315"/>
              <a:gd name="csX2976" fmla="*/ 290976 w 370394"/>
              <a:gd name="csY2976" fmla="*/ 145898 h 400315"/>
              <a:gd name="csX2977" fmla="*/ 290923 w 370394"/>
              <a:gd name="csY2977" fmla="*/ 145948 h 400315"/>
              <a:gd name="csX2978" fmla="*/ 290666 w 370394"/>
              <a:gd name="csY2978" fmla="*/ 145937 h 400315"/>
              <a:gd name="csX2979" fmla="*/ 290686 w 370394"/>
              <a:gd name="csY2979" fmla="*/ 147161 h 400315"/>
              <a:gd name="csX2980" fmla="*/ 290805 w 370394"/>
              <a:gd name="csY2980" fmla="*/ 147371 h 400315"/>
              <a:gd name="csX2981" fmla="*/ 290870 w 370394"/>
              <a:gd name="csY2981" fmla="*/ 147584 h 400315"/>
              <a:gd name="csX2982" fmla="*/ 290993 w 370394"/>
              <a:gd name="csY2982" fmla="*/ 147978 h 400315"/>
              <a:gd name="csX2983" fmla="*/ 291098 w 370394"/>
              <a:gd name="csY2983" fmla="*/ 148129 h 400315"/>
              <a:gd name="csX2984" fmla="*/ 291199 w 370394"/>
              <a:gd name="csY2984" fmla="*/ 148250 h 400315"/>
              <a:gd name="csX2985" fmla="*/ 291633 w 370394"/>
              <a:gd name="csY2985" fmla="*/ 148590 h 400315"/>
              <a:gd name="csX2986" fmla="*/ 291657 w 370394"/>
              <a:gd name="csY2986" fmla="*/ 148616 h 400315"/>
              <a:gd name="csX2987" fmla="*/ 291835 w 370394"/>
              <a:gd name="csY2987" fmla="*/ 148809 h 400315"/>
              <a:gd name="csX2988" fmla="*/ 292102 w 370394"/>
              <a:gd name="csY2988" fmla="*/ 149155 h 400315"/>
              <a:gd name="csX2989" fmla="*/ 292245 w 370394"/>
              <a:gd name="csY2989" fmla="*/ 149434 h 400315"/>
              <a:gd name="csX2990" fmla="*/ 292264 w 370394"/>
              <a:gd name="csY2990" fmla="*/ 149800 h 400315"/>
              <a:gd name="csX2991" fmla="*/ 292100 w 370394"/>
              <a:gd name="csY2991" fmla="*/ 150421 h 400315"/>
              <a:gd name="csX2992" fmla="*/ 292142 w 370394"/>
              <a:gd name="csY2992" fmla="*/ 150390 h 400315"/>
              <a:gd name="csX2993" fmla="*/ 292133 w 370394"/>
              <a:gd name="csY2993" fmla="*/ 150787 h 400315"/>
              <a:gd name="csX2994" fmla="*/ 291844 w 370394"/>
              <a:gd name="csY2994" fmla="*/ 150852 h 400315"/>
              <a:gd name="csX2995" fmla="*/ 290763 w 370394"/>
              <a:gd name="csY2995" fmla="*/ 150760 h 400315"/>
              <a:gd name="csX2996" fmla="*/ 288994 w 370394"/>
              <a:gd name="csY2996" fmla="*/ 150734 h 400315"/>
              <a:gd name="csX2997" fmla="*/ 286435 w 370394"/>
              <a:gd name="csY2997" fmla="*/ 150969 h 400315"/>
              <a:gd name="csX2998" fmla="*/ 286479 w 370394"/>
              <a:gd name="csY2998" fmla="*/ 151431 h 400315"/>
              <a:gd name="csX2999" fmla="*/ 286319 w 370394"/>
              <a:gd name="csY2999" fmla="*/ 151523 h 400315"/>
              <a:gd name="csX3000" fmla="*/ 286240 w 370394"/>
              <a:gd name="csY3000" fmla="*/ 151677 h 400315"/>
              <a:gd name="csX3001" fmla="*/ 286172 w 370394"/>
              <a:gd name="csY3001" fmla="*/ 151990 h 400315"/>
              <a:gd name="csX3002" fmla="*/ 286229 w 370394"/>
              <a:gd name="csY3002" fmla="*/ 152067 h 400315"/>
              <a:gd name="csX3003" fmla="*/ 286795 w 370394"/>
              <a:gd name="csY3003" fmla="*/ 152251 h 400315"/>
              <a:gd name="csX3004" fmla="*/ 287404 w 370394"/>
              <a:gd name="csY3004" fmla="*/ 152554 h 400315"/>
              <a:gd name="csX3005" fmla="*/ 287845 w 370394"/>
              <a:gd name="csY3005" fmla="*/ 152889 h 400315"/>
              <a:gd name="csX3006" fmla="*/ 287930 w 370394"/>
              <a:gd name="csY3006" fmla="*/ 153167 h 400315"/>
              <a:gd name="csX3007" fmla="*/ 287915 w 370394"/>
              <a:gd name="csY3007" fmla="*/ 153742 h 400315"/>
              <a:gd name="csX3008" fmla="*/ 287845 w 370394"/>
              <a:gd name="csY3008" fmla="*/ 154038 h 400315"/>
              <a:gd name="csX3009" fmla="*/ 287722 w 370394"/>
              <a:gd name="csY3009" fmla="*/ 154220 h 400315"/>
              <a:gd name="csX3010" fmla="*/ 287275 w 370394"/>
              <a:gd name="csY3010" fmla="*/ 154364 h 400315"/>
              <a:gd name="csX3011" fmla="*/ 286457 w 370394"/>
              <a:gd name="csY3011" fmla="*/ 154084 h 400315"/>
              <a:gd name="csX3012" fmla="*/ 286345 w 370394"/>
              <a:gd name="csY3012" fmla="*/ 154101 h 400315"/>
              <a:gd name="csX3013" fmla="*/ 285968 w 370394"/>
              <a:gd name="csY3013" fmla="*/ 154312 h 400315"/>
              <a:gd name="csX3014" fmla="*/ 285431 w 370394"/>
              <a:gd name="csY3014" fmla="*/ 155805 h 400315"/>
              <a:gd name="csX3015" fmla="*/ 285297 w 370394"/>
              <a:gd name="csY3015" fmla="*/ 155899 h 400315"/>
              <a:gd name="csX3016" fmla="*/ 284730 w 370394"/>
              <a:gd name="csY3016" fmla="*/ 155789 h 400315"/>
              <a:gd name="csX3017" fmla="*/ 284694 w 370394"/>
              <a:gd name="csY3017" fmla="*/ 155842 h 400315"/>
              <a:gd name="csX3018" fmla="*/ 284486 w 370394"/>
              <a:gd name="csY3018" fmla="*/ 156015 h 400315"/>
              <a:gd name="csX3019" fmla="*/ 284396 w 370394"/>
              <a:gd name="csY3019" fmla="*/ 156037 h 400315"/>
              <a:gd name="csX3020" fmla="*/ 284208 w 370394"/>
              <a:gd name="csY3020" fmla="*/ 156300 h 400315"/>
              <a:gd name="csX3021" fmla="*/ 284484 w 370394"/>
              <a:gd name="csY3021" fmla="*/ 157004 h 400315"/>
              <a:gd name="csX3022" fmla="*/ 285056 w 370394"/>
              <a:gd name="csY3022" fmla="*/ 158309 h 400315"/>
              <a:gd name="csX3023" fmla="*/ 285383 w 370394"/>
              <a:gd name="csY3023" fmla="*/ 158445 h 400315"/>
              <a:gd name="csX3024" fmla="*/ 285826 w 370394"/>
              <a:gd name="csY3024" fmla="*/ 158460 h 400315"/>
              <a:gd name="csX3025" fmla="*/ 285968 w 370394"/>
              <a:gd name="csY3025" fmla="*/ 158477 h 400315"/>
              <a:gd name="csX3026" fmla="*/ 286698 w 370394"/>
              <a:gd name="csY3026" fmla="*/ 158817 h 400315"/>
              <a:gd name="csX3027" fmla="*/ 286909 w 370394"/>
              <a:gd name="csY3027" fmla="*/ 158863 h 400315"/>
              <a:gd name="csX3028" fmla="*/ 287840 w 370394"/>
              <a:gd name="csY3028" fmla="*/ 159374 h 400315"/>
              <a:gd name="csX3029" fmla="*/ 287807 w 370394"/>
              <a:gd name="csY3029" fmla="*/ 159780 h 400315"/>
              <a:gd name="csX3030" fmla="*/ 287849 w 370394"/>
              <a:gd name="csY3030" fmla="*/ 160203 h 400315"/>
              <a:gd name="csX3031" fmla="*/ 287952 w 370394"/>
              <a:gd name="csY3031" fmla="*/ 160470 h 400315"/>
              <a:gd name="csX3032" fmla="*/ 288174 w 370394"/>
              <a:gd name="csY3032" fmla="*/ 160602 h 400315"/>
              <a:gd name="csX3033" fmla="*/ 288086 w 370394"/>
              <a:gd name="csY3033" fmla="*/ 160700 h 400315"/>
              <a:gd name="csX3034" fmla="*/ 288051 w 370394"/>
              <a:gd name="csY3034" fmla="*/ 160740 h 400315"/>
              <a:gd name="csX3035" fmla="*/ 287608 w 370394"/>
              <a:gd name="csY3035" fmla="*/ 161240 h 400315"/>
              <a:gd name="csX3036" fmla="*/ 287259 w 370394"/>
              <a:gd name="csY3036" fmla="*/ 161053 h 400315"/>
              <a:gd name="csX3037" fmla="*/ 286819 w 370394"/>
              <a:gd name="csY3037" fmla="*/ 160810 h 400315"/>
              <a:gd name="csX3038" fmla="*/ 284791 w 370394"/>
              <a:gd name="csY3038" fmla="*/ 163522 h 400315"/>
              <a:gd name="csX3039" fmla="*/ 284754 w 370394"/>
              <a:gd name="csY3039" fmla="*/ 163555 h 400315"/>
              <a:gd name="csX3040" fmla="*/ 283412 w 370394"/>
              <a:gd name="csY3040" fmla="*/ 164732 h 400315"/>
              <a:gd name="csX3041" fmla="*/ 283311 w 370394"/>
              <a:gd name="csY3041" fmla="*/ 164822 h 400315"/>
              <a:gd name="csX3042" fmla="*/ 282324 w 370394"/>
              <a:gd name="csY3042" fmla="*/ 165675 h 400315"/>
              <a:gd name="csX3043" fmla="*/ 281877 w 370394"/>
              <a:gd name="csY3043" fmla="*/ 166131 h 400315"/>
              <a:gd name="csX3044" fmla="*/ 281189 w 370394"/>
              <a:gd name="csY3044" fmla="*/ 166707 h 400315"/>
              <a:gd name="csX3045" fmla="*/ 280884 w 370394"/>
              <a:gd name="csY3045" fmla="*/ 166964 h 400315"/>
              <a:gd name="csX3046" fmla="*/ 279676 w 370394"/>
              <a:gd name="csY3046" fmla="*/ 168167 h 400315"/>
              <a:gd name="csX3047" fmla="*/ 279639 w 370394"/>
              <a:gd name="csY3047" fmla="*/ 168319 h 400315"/>
              <a:gd name="csX3048" fmla="*/ 279632 w 370394"/>
              <a:gd name="csY3048" fmla="*/ 168334 h 400315"/>
              <a:gd name="csX3049" fmla="*/ 279604 w 370394"/>
              <a:gd name="csY3049" fmla="*/ 168400 h 400315"/>
              <a:gd name="csX3050" fmla="*/ 280053 w 370394"/>
              <a:gd name="csY3050" fmla="*/ 169349 h 400315"/>
              <a:gd name="csX3051" fmla="*/ 281590 w 370394"/>
              <a:gd name="csY3051" fmla="*/ 172550 h 400315"/>
              <a:gd name="csX3052" fmla="*/ 282140 w 370394"/>
              <a:gd name="csY3052" fmla="*/ 173653 h 400315"/>
              <a:gd name="csX3053" fmla="*/ 282267 w 370394"/>
              <a:gd name="csY3053" fmla="*/ 173889 h 400315"/>
              <a:gd name="csX3054" fmla="*/ 282469 w 370394"/>
              <a:gd name="csY3054" fmla="*/ 174218 h 400315"/>
              <a:gd name="csX3055" fmla="*/ 283565 w 370394"/>
              <a:gd name="csY3055" fmla="*/ 176159 h 400315"/>
              <a:gd name="csX3056" fmla="*/ 284171 w 370394"/>
              <a:gd name="csY3056" fmla="*/ 177224 h 400315"/>
              <a:gd name="csX3057" fmla="*/ 285061 w 370394"/>
              <a:gd name="csY3057" fmla="*/ 178982 h 400315"/>
              <a:gd name="csX3058" fmla="*/ 285652 w 370394"/>
              <a:gd name="csY3058" fmla="*/ 180170 h 400315"/>
              <a:gd name="csX3059" fmla="*/ 286474 w 370394"/>
              <a:gd name="csY3059" fmla="*/ 181826 h 400315"/>
              <a:gd name="csX3060" fmla="*/ 287360 w 370394"/>
              <a:gd name="csY3060" fmla="*/ 183613 h 400315"/>
              <a:gd name="csX3061" fmla="*/ 287606 w 370394"/>
              <a:gd name="csY3061" fmla="*/ 185312 h 400315"/>
              <a:gd name="csX3062" fmla="*/ 287843 w 370394"/>
              <a:gd name="csY3062" fmla="*/ 186978 h 400315"/>
              <a:gd name="csX3063" fmla="*/ 287875 w 370394"/>
              <a:gd name="csY3063" fmla="*/ 186964 h 400315"/>
              <a:gd name="csX3064" fmla="*/ 288294 w 370394"/>
              <a:gd name="csY3064" fmla="*/ 186701 h 400315"/>
              <a:gd name="csX3065" fmla="*/ 288926 w 370394"/>
              <a:gd name="csY3065" fmla="*/ 186278 h 400315"/>
              <a:gd name="csX3066" fmla="*/ 288641 w 370394"/>
              <a:gd name="csY3066" fmla="*/ 185715 h 400315"/>
              <a:gd name="csX3067" fmla="*/ 288706 w 370394"/>
              <a:gd name="csY3067" fmla="*/ 185509 h 400315"/>
              <a:gd name="csX3068" fmla="*/ 288853 w 370394"/>
              <a:gd name="csY3068" fmla="*/ 185430 h 400315"/>
              <a:gd name="csX3069" fmla="*/ 289287 w 370394"/>
              <a:gd name="csY3069" fmla="*/ 185187 h 400315"/>
              <a:gd name="csX3070" fmla="*/ 289607 w 370394"/>
              <a:gd name="csY3070" fmla="*/ 185002 h 400315"/>
              <a:gd name="csX3071" fmla="*/ 289987 w 370394"/>
              <a:gd name="csY3071" fmla="*/ 184796 h 400315"/>
              <a:gd name="csX3072" fmla="*/ 290063 w 370394"/>
              <a:gd name="csY3072" fmla="*/ 184612 h 400315"/>
              <a:gd name="csX3073" fmla="*/ 290364 w 370394"/>
              <a:gd name="csY3073" fmla="*/ 184432 h 400315"/>
              <a:gd name="csX3074" fmla="*/ 290734 w 370394"/>
              <a:gd name="csY3074" fmla="*/ 184218 h 400315"/>
              <a:gd name="csX3075" fmla="*/ 291085 w 370394"/>
              <a:gd name="csY3075" fmla="*/ 184003 h 400315"/>
              <a:gd name="csX3076" fmla="*/ 291475 w 370394"/>
              <a:gd name="csY3076" fmla="*/ 183779 h 400315"/>
              <a:gd name="csX3077" fmla="*/ 291530 w 370394"/>
              <a:gd name="csY3077" fmla="*/ 183900 h 400315"/>
              <a:gd name="csX3078" fmla="*/ 291539 w 370394"/>
              <a:gd name="csY3078" fmla="*/ 183948 h 400315"/>
              <a:gd name="csX3079" fmla="*/ 291670 w 370394"/>
              <a:gd name="csY3079" fmla="*/ 184735 h 400315"/>
              <a:gd name="csX3080" fmla="*/ 291793 w 370394"/>
              <a:gd name="csY3080" fmla="*/ 185209 h 400315"/>
              <a:gd name="csX3081" fmla="*/ 292036 w 370394"/>
              <a:gd name="csY3081" fmla="*/ 186554 h 400315"/>
              <a:gd name="csX3082" fmla="*/ 292944 w 370394"/>
              <a:gd name="csY3082" fmla="*/ 188390 h 400315"/>
              <a:gd name="csX3083" fmla="*/ 292957 w 370394"/>
              <a:gd name="csY3083" fmla="*/ 188571 h 400315"/>
              <a:gd name="csX3084" fmla="*/ 293268 w 370394"/>
              <a:gd name="csY3084" fmla="*/ 189341 h 400315"/>
              <a:gd name="csX3085" fmla="*/ 293402 w 370394"/>
              <a:gd name="csY3085" fmla="*/ 189701 h 400315"/>
              <a:gd name="csX3086" fmla="*/ 292714 w 370394"/>
              <a:gd name="csY3086" fmla="*/ 189694 h 400315"/>
              <a:gd name="csX3087" fmla="*/ 292758 w 370394"/>
              <a:gd name="csY3087" fmla="*/ 190382 h 400315"/>
              <a:gd name="csX3088" fmla="*/ 293071 w 370394"/>
              <a:gd name="csY3088" fmla="*/ 190935 h 400315"/>
              <a:gd name="csX3089" fmla="*/ 292797 w 370394"/>
              <a:gd name="csY3089" fmla="*/ 191086 h 400315"/>
              <a:gd name="csX3090" fmla="*/ 293111 w 370394"/>
              <a:gd name="csY3090" fmla="*/ 192064 h 400315"/>
              <a:gd name="csX3091" fmla="*/ 293725 w 370394"/>
              <a:gd name="csY3091" fmla="*/ 193476 h 400315"/>
              <a:gd name="csX3092" fmla="*/ 293751 w 370394"/>
              <a:gd name="csY3092" fmla="*/ 193522 h 400315"/>
              <a:gd name="csX3093" fmla="*/ 293790 w 370394"/>
              <a:gd name="csY3093" fmla="*/ 193684 h 400315"/>
              <a:gd name="csX3094" fmla="*/ 293424 w 370394"/>
              <a:gd name="csY3094" fmla="*/ 193794 h 400315"/>
              <a:gd name="csX3095" fmla="*/ 293040 w 370394"/>
              <a:gd name="csY3095" fmla="*/ 193787 h 400315"/>
              <a:gd name="csX3096" fmla="*/ 292900 w 370394"/>
              <a:gd name="csY3096" fmla="*/ 193785 h 400315"/>
              <a:gd name="csX3097" fmla="*/ 292902 w 370394"/>
              <a:gd name="csY3097" fmla="*/ 193857 h 400315"/>
              <a:gd name="csX3098" fmla="*/ 292913 w 370394"/>
              <a:gd name="csY3098" fmla="*/ 193916 h 400315"/>
              <a:gd name="csX3099" fmla="*/ 292933 w 370394"/>
              <a:gd name="csY3099" fmla="*/ 194028 h 400315"/>
              <a:gd name="csX3100" fmla="*/ 293227 w 370394"/>
              <a:gd name="csY3100" fmla="*/ 194370 h 400315"/>
              <a:gd name="csX3101" fmla="*/ 293909 w 370394"/>
              <a:gd name="csY3101" fmla="*/ 194425 h 400315"/>
              <a:gd name="csX3102" fmla="*/ 294507 w 370394"/>
              <a:gd name="csY3102" fmla="*/ 194182 h 400315"/>
              <a:gd name="csX3103" fmla="*/ 294586 w 370394"/>
              <a:gd name="csY3103" fmla="*/ 194179 h 400315"/>
              <a:gd name="csX3104" fmla="*/ 294924 w 370394"/>
              <a:gd name="csY3104" fmla="*/ 195008 h 400315"/>
              <a:gd name="csX3105" fmla="*/ 294702 w 370394"/>
              <a:gd name="csY3105" fmla="*/ 195473 h 400315"/>
              <a:gd name="csX3106" fmla="*/ 294325 w 370394"/>
              <a:gd name="csY3106" fmla="*/ 195800 h 400315"/>
              <a:gd name="csX3107" fmla="*/ 294084 w 370394"/>
              <a:gd name="csY3107" fmla="*/ 195938 h 400315"/>
              <a:gd name="csX3108" fmla="*/ 294097 w 370394"/>
              <a:gd name="csY3108" fmla="*/ 196135 h 400315"/>
              <a:gd name="csX3109" fmla="*/ 294255 w 370394"/>
              <a:gd name="csY3109" fmla="*/ 196405 h 400315"/>
              <a:gd name="csX3110" fmla="*/ 294830 w 370394"/>
              <a:gd name="csY3110" fmla="*/ 196999 h 400315"/>
              <a:gd name="csX3111" fmla="*/ 295060 w 370394"/>
              <a:gd name="csY3111" fmla="*/ 197157 h 400315"/>
              <a:gd name="csX3112" fmla="*/ 295237 w 370394"/>
              <a:gd name="csY3112" fmla="*/ 197058 h 400315"/>
              <a:gd name="csX3113" fmla="*/ 295292 w 370394"/>
              <a:gd name="csY3113" fmla="*/ 197027 h 400315"/>
              <a:gd name="csX3114" fmla="*/ 295593 w 370394"/>
              <a:gd name="csY3114" fmla="*/ 196482 h 400315"/>
              <a:gd name="csX3115" fmla="*/ 295779 w 370394"/>
              <a:gd name="csY3115" fmla="*/ 196260 h 400315"/>
              <a:gd name="csX3116" fmla="*/ 296649 w 370394"/>
              <a:gd name="csY3116" fmla="*/ 197170 h 400315"/>
              <a:gd name="csX3117" fmla="*/ 297414 w 370394"/>
              <a:gd name="csY3117" fmla="*/ 197788 h 400315"/>
              <a:gd name="csX3118" fmla="*/ 298232 w 370394"/>
              <a:gd name="csY3118" fmla="*/ 198459 h 400315"/>
              <a:gd name="csX3119" fmla="*/ 298535 w 370394"/>
              <a:gd name="csY3119" fmla="*/ 198707 h 400315"/>
              <a:gd name="csX3120" fmla="*/ 299258 w 370394"/>
              <a:gd name="csY3120" fmla="*/ 199303 h 400315"/>
              <a:gd name="csX3121" fmla="*/ 299392 w 370394"/>
              <a:gd name="csY3121" fmla="*/ 199415 h 400315"/>
              <a:gd name="csX3122" fmla="*/ 299655 w 370394"/>
              <a:gd name="csY3122" fmla="*/ 199704 h 400315"/>
              <a:gd name="csX3123" fmla="*/ 299966 w 370394"/>
              <a:gd name="csY3123" fmla="*/ 200061 h 400315"/>
              <a:gd name="csX3124" fmla="*/ 300269 w 370394"/>
              <a:gd name="csY3124" fmla="*/ 200410 h 400315"/>
              <a:gd name="csX3125" fmla="*/ 301240 w 370394"/>
              <a:gd name="csY3125" fmla="*/ 201050 h 400315"/>
              <a:gd name="csX3126" fmla="*/ 301799 w 370394"/>
              <a:gd name="csY3126" fmla="*/ 201416 h 400315"/>
              <a:gd name="csX3127" fmla="*/ 302163 w 370394"/>
              <a:gd name="csY3127" fmla="*/ 201658 h 400315"/>
              <a:gd name="csX3128" fmla="*/ 302891 w 370394"/>
              <a:gd name="csY3128" fmla="*/ 202587 h 400315"/>
              <a:gd name="csX3129" fmla="*/ 303264 w 370394"/>
              <a:gd name="csY3129" fmla="*/ 202863 h 400315"/>
              <a:gd name="csX3130" fmla="*/ 303544 w 370394"/>
              <a:gd name="csY3130" fmla="*/ 203072 h 400315"/>
              <a:gd name="csX3131" fmla="*/ 304193 w 370394"/>
              <a:gd name="csY3131" fmla="*/ 203760 h 400315"/>
              <a:gd name="csX3132" fmla="*/ 305655 w 370394"/>
              <a:gd name="csY3132" fmla="*/ 205067 h 400315"/>
              <a:gd name="csX3133" fmla="*/ 306444 w 370394"/>
              <a:gd name="csY3133" fmla="*/ 205917 h 400315"/>
              <a:gd name="csX3134" fmla="*/ 306670 w 370394"/>
              <a:gd name="csY3134" fmla="*/ 206160 h 400315"/>
              <a:gd name="csX3135" fmla="*/ 307091 w 370394"/>
              <a:gd name="csY3135" fmla="*/ 207079 h 400315"/>
              <a:gd name="csX3136" fmla="*/ 307183 w 370394"/>
              <a:gd name="csY3136" fmla="*/ 207279 h 400315"/>
              <a:gd name="csX3137" fmla="*/ 307273 w 370394"/>
              <a:gd name="csY3137" fmla="*/ 207487 h 400315"/>
              <a:gd name="csX3138" fmla="*/ 307506 w 370394"/>
              <a:gd name="csY3138" fmla="*/ 208184 h 400315"/>
              <a:gd name="csX3139" fmla="*/ 307694 w 370394"/>
              <a:gd name="csY3139" fmla="*/ 208745 h 400315"/>
              <a:gd name="csX3140" fmla="*/ 308005 w 370394"/>
              <a:gd name="csY3140" fmla="*/ 209081 h 400315"/>
              <a:gd name="csX3141" fmla="*/ 308433 w 370394"/>
              <a:gd name="csY3141" fmla="*/ 209541 h 400315"/>
              <a:gd name="csX3142" fmla="*/ 308707 w 370394"/>
              <a:gd name="csY3142" fmla="*/ 209896 h 400315"/>
              <a:gd name="csX3143" fmla="*/ 309586 w 370394"/>
              <a:gd name="csY3143" fmla="*/ 211039 h 400315"/>
              <a:gd name="csX3144" fmla="*/ 310058 w 370394"/>
              <a:gd name="csY3144" fmla="*/ 211650 h 400315"/>
              <a:gd name="csX3145" fmla="*/ 310365 w 370394"/>
              <a:gd name="csY3145" fmla="*/ 212128 h 400315"/>
              <a:gd name="csX3146" fmla="*/ 310586 w 370394"/>
              <a:gd name="csY3146" fmla="*/ 212470 h 400315"/>
              <a:gd name="csX3147" fmla="*/ 311013 w 370394"/>
              <a:gd name="csY3147" fmla="*/ 213123 h 400315"/>
              <a:gd name="csX3148" fmla="*/ 311323 w 370394"/>
              <a:gd name="csY3148" fmla="*/ 213597 h 400315"/>
              <a:gd name="csX3149" fmla="*/ 311465 w 370394"/>
              <a:gd name="csY3149" fmla="*/ 213829 h 400315"/>
              <a:gd name="csX3150" fmla="*/ 311708 w 370394"/>
              <a:gd name="csY3150" fmla="*/ 214086 h 400315"/>
              <a:gd name="csX3151" fmla="*/ 311908 w 370394"/>
              <a:gd name="csY3151" fmla="*/ 214296 h 400315"/>
              <a:gd name="csX3152" fmla="*/ 312085 w 370394"/>
              <a:gd name="csY3152" fmla="*/ 214505 h 400315"/>
              <a:gd name="csX3153" fmla="*/ 312412 w 370394"/>
              <a:gd name="csY3153" fmla="*/ 214886 h 400315"/>
              <a:gd name="csX3154" fmla="*/ 312693 w 370394"/>
              <a:gd name="csY3154" fmla="*/ 215215 h 400315"/>
              <a:gd name="csX3155" fmla="*/ 313486 w 370394"/>
              <a:gd name="csY3155" fmla="*/ 216335 h 400315"/>
              <a:gd name="csX3156" fmla="*/ 313767 w 370394"/>
              <a:gd name="csY3156" fmla="*/ 216331 h 400315"/>
              <a:gd name="csX3157" fmla="*/ 314874 w 370394"/>
              <a:gd name="csY3157" fmla="*/ 216886 h 400315"/>
              <a:gd name="csX3158" fmla="*/ 315343 w 370394"/>
              <a:gd name="csY3158" fmla="*/ 217497 h 400315"/>
              <a:gd name="csX3159" fmla="*/ 315332 w 370394"/>
              <a:gd name="csY3159" fmla="*/ 217532 h 400315"/>
              <a:gd name="csX3160" fmla="*/ 315495 w 370394"/>
              <a:gd name="csY3160" fmla="*/ 218021 h 400315"/>
              <a:gd name="csX3161" fmla="*/ 315911 w 370394"/>
              <a:gd name="csY3161" fmla="*/ 219345 h 400315"/>
              <a:gd name="csX3162" fmla="*/ 316424 w 370394"/>
              <a:gd name="csY3162" fmla="*/ 219946 h 400315"/>
              <a:gd name="csX3163" fmla="*/ 316731 w 370394"/>
              <a:gd name="csY3163" fmla="*/ 220411 h 400315"/>
              <a:gd name="csX3164" fmla="*/ 317205 w 370394"/>
              <a:gd name="csY3164" fmla="*/ 221104 h 400315"/>
              <a:gd name="csX3165" fmla="*/ 317757 w 370394"/>
              <a:gd name="csY3165" fmla="*/ 221818 h 400315"/>
              <a:gd name="csX3166" fmla="*/ 317884 w 370394"/>
              <a:gd name="csY3166" fmla="*/ 221983 h 400315"/>
              <a:gd name="csX3167" fmla="*/ 318362 w 370394"/>
              <a:gd name="csY3167" fmla="*/ 222594 h 400315"/>
              <a:gd name="csX3168" fmla="*/ 318765 w 370394"/>
              <a:gd name="csY3168" fmla="*/ 223110 h 400315"/>
              <a:gd name="csX3169" fmla="*/ 319235 w 370394"/>
              <a:gd name="csY3169" fmla="*/ 223585 h 400315"/>
              <a:gd name="csX3170" fmla="*/ 319653 w 370394"/>
              <a:gd name="csY3170" fmla="*/ 224006 h 400315"/>
              <a:gd name="csX3171" fmla="*/ 319721 w 370394"/>
              <a:gd name="csY3171" fmla="*/ 224092 h 400315"/>
              <a:gd name="csX3172" fmla="*/ 320353 w 370394"/>
              <a:gd name="csY3172" fmla="*/ 224966 h 400315"/>
              <a:gd name="csX3173" fmla="*/ 320475 w 370394"/>
              <a:gd name="csY3173" fmla="*/ 225164 h 400315"/>
              <a:gd name="csX3174" fmla="*/ 320767 w 370394"/>
              <a:gd name="csY3174" fmla="*/ 225628 h 400315"/>
              <a:gd name="csX3175" fmla="*/ 321263 w 370394"/>
              <a:gd name="csY3175" fmla="*/ 226196 h 400315"/>
              <a:gd name="csX3176" fmla="*/ 321618 w 370394"/>
              <a:gd name="csY3176" fmla="*/ 226602 h 400315"/>
              <a:gd name="csX3177" fmla="*/ 321879 w 370394"/>
              <a:gd name="csY3177" fmla="*/ 226900 h 400315"/>
              <a:gd name="csX3178" fmla="*/ 323332 w 370394"/>
              <a:gd name="csY3178" fmla="*/ 228568 h 400315"/>
              <a:gd name="csX3179" fmla="*/ 323646 w 370394"/>
              <a:gd name="csY3179" fmla="*/ 228926 h 400315"/>
              <a:gd name="csX3180" fmla="*/ 324005 w 370394"/>
              <a:gd name="csY3180" fmla="*/ 228843 h 400315"/>
              <a:gd name="csX3181" fmla="*/ 326200 w 370394"/>
              <a:gd name="csY3181" fmla="*/ 228345 h 400315"/>
              <a:gd name="csX3182" fmla="*/ 326881 w 370394"/>
              <a:gd name="csY3182" fmla="*/ 228185 h 400315"/>
              <a:gd name="csX3183" fmla="*/ 327679 w 370394"/>
              <a:gd name="csY3183" fmla="*/ 228005 h 400315"/>
              <a:gd name="csX3184" fmla="*/ 328414 w 370394"/>
              <a:gd name="csY3184" fmla="*/ 227845 h 400315"/>
              <a:gd name="csX3185" fmla="*/ 328725 w 370394"/>
              <a:gd name="csY3185" fmla="*/ 228279 h 400315"/>
              <a:gd name="csX3186" fmla="*/ 328890 w 370394"/>
              <a:gd name="csY3186" fmla="*/ 228496 h 400315"/>
              <a:gd name="csX3187" fmla="*/ 329089 w 370394"/>
              <a:gd name="csY3187" fmla="*/ 228759 h 400315"/>
              <a:gd name="csX3188" fmla="*/ 329808 w 370394"/>
              <a:gd name="csY3188" fmla="*/ 229750 h 400315"/>
              <a:gd name="csX3189" fmla="*/ 330473 w 370394"/>
              <a:gd name="csY3189" fmla="*/ 230397 h 400315"/>
              <a:gd name="csX3190" fmla="*/ 330894 w 370394"/>
              <a:gd name="csY3190" fmla="*/ 230971 h 400315"/>
              <a:gd name="csX3191" fmla="*/ 331172 w 370394"/>
              <a:gd name="csY3191" fmla="*/ 231197 h 400315"/>
              <a:gd name="csX3192" fmla="*/ 332185 w 370394"/>
              <a:gd name="csY3192" fmla="*/ 232021 h 400315"/>
              <a:gd name="csX3193" fmla="*/ 332757 w 370394"/>
              <a:gd name="csY3193" fmla="*/ 232688 h 400315"/>
              <a:gd name="csX3194" fmla="*/ 333557 w 370394"/>
              <a:gd name="csY3194" fmla="*/ 233442 h 400315"/>
              <a:gd name="csX3195" fmla="*/ 333967 w 370394"/>
              <a:gd name="csY3195" fmla="*/ 233784 h 400315"/>
              <a:gd name="csX3196" fmla="*/ 334053 w 370394"/>
              <a:gd name="csY3196" fmla="*/ 233856 h 400315"/>
              <a:gd name="csX3197" fmla="*/ 334456 w 370394"/>
              <a:gd name="csY3197" fmla="*/ 234054 h 400315"/>
              <a:gd name="csX3198" fmla="*/ 335458 w 370394"/>
              <a:gd name="csY3198" fmla="*/ 234600 h 400315"/>
              <a:gd name="csX3199" fmla="*/ 336285 w 370394"/>
              <a:gd name="csY3199" fmla="*/ 235189 h 400315"/>
              <a:gd name="csX3200" fmla="*/ 336306 w 370394"/>
              <a:gd name="csY3200" fmla="*/ 235205 h 400315"/>
              <a:gd name="csX3201" fmla="*/ 336990 w 370394"/>
              <a:gd name="csY3201" fmla="*/ 235327 h 400315"/>
              <a:gd name="csX3202" fmla="*/ 337637 w 370394"/>
              <a:gd name="csY3202" fmla="*/ 235737 h 400315"/>
              <a:gd name="csX3203" fmla="*/ 338290 w 370394"/>
              <a:gd name="csY3203" fmla="*/ 236152 h 400315"/>
              <a:gd name="csX3204" fmla="*/ 338564 w 370394"/>
              <a:gd name="csY3204" fmla="*/ 236251 h 400315"/>
              <a:gd name="csX3205" fmla="*/ 338847 w 370394"/>
              <a:gd name="csY3205" fmla="*/ 236487 h 400315"/>
              <a:gd name="csX3206" fmla="*/ 338902 w 370394"/>
              <a:gd name="csY3206" fmla="*/ 236509 h 400315"/>
              <a:gd name="csX3207" fmla="*/ 339345 w 370394"/>
              <a:gd name="csY3207" fmla="*/ 236696 h 400315"/>
              <a:gd name="csX3208" fmla="*/ 339437 w 370394"/>
              <a:gd name="csY3208" fmla="*/ 236744 h 400315"/>
              <a:gd name="csX3209" fmla="*/ 339775 w 370394"/>
              <a:gd name="csY3209" fmla="*/ 236921 h 400315"/>
              <a:gd name="csX3210" fmla="*/ 339963 w 370394"/>
              <a:gd name="csY3210" fmla="*/ 237020 h 400315"/>
              <a:gd name="csX3211" fmla="*/ 340410 w 370394"/>
              <a:gd name="csY3211" fmla="*/ 237325 h 400315"/>
              <a:gd name="csX3212" fmla="*/ 340928 w 370394"/>
              <a:gd name="csY3212" fmla="*/ 237686 h 400315"/>
              <a:gd name="csX3213" fmla="*/ 341818 w 370394"/>
              <a:gd name="csY3213" fmla="*/ 237987 h 400315"/>
              <a:gd name="csX3214" fmla="*/ 342951 w 370394"/>
              <a:gd name="csY3214" fmla="*/ 238590 h 400315"/>
              <a:gd name="csX3215" fmla="*/ 344170 w 370394"/>
              <a:gd name="csY3215" fmla="*/ 239232 h 400315"/>
              <a:gd name="csX3216" fmla="*/ 344723 w 370394"/>
              <a:gd name="csY3216" fmla="*/ 239502 h 400315"/>
              <a:gd name="csX3217" fmla="*/ 345676 w 370394"/>
              <a:gd name="csY3217" fmla="*/ 239949 h 400315"/>
              <a:gd name="csX3218" fmla="*/ 347286 w 370394"/>
              <a:gd name="csY3218" fmla="*/ 237614 h 400315"/>
              <a:gd name="csX3219" fmla="*/ 347312 w 370394"/>
              <a:gd name="csY3219" fmla="*/ 237577 h 400315"/>
              <a:gd name="csX3220" fmla="*/ 347645 w 370394"/>
              <a:gd name="csY3220" fmla="*/ 237463 h 400315"/>
              <a:gd name="csX3221" fmla="*/ 348985 w 370394"/>
              <a:gd name="csY3221" fmla="*/ 237007 h 400315"/>
              <a:gd name="csX3222" fmla="*/ 349180 w 370394"/>
              <a:gd name="csY3222" fmla="*/ 235917 h 400315"/>
              <a:gd name="csX3223" fmla="*/ 349239 w 370394"/>
              <a:gd name="csY3223" fmla="*/ 235593 h 400315"/>
              <a:gd name="csX3224" fmla="*/ 349570 w 370394"/>
              <a:gd name="csY3224" fmla="*/ 235181 h 400315"/>
              <a:gd name="csX3225" fmla="*/ 349829 w 370394"/>
              <a:gd name="csY3225" fmla="*/ 234317 h 400315"/>
              <a:gd name="csX3226" fmla="*/ 350107 w 370394"/>
              <a:gd name="csY3226" fmla="*/ 233622 h 400315"/>
              <a:gd name="csX3227" fmla="*/ 350125 w 370394"/>
              <a:gd name="csY3227" fmla="*/ 233576 h 400315"/>
              <a:gd name="csX3228" fmla="*/ 350136 w 370394"/>
              <a:gd name="csY3228" fmla="*/ 233510 h 400315"/>
              <a:gd name="csX3229" fmla="*/ 350208 w 370394"/>
              <a:gd name="csY3229" fmla="*/ 233102 h 400315"/>
              <a:gd name="csX3230" fmla="*/ 350364 w 370394"/>
              <a:gd name="csY3230" fmla="*/ 233183 h 400315"/>
              <a:gd name="csX3231" fmla="*/ 350469 w 370394"/>
              <a:gd name="csY3231" fmla="*/ 233282 h 400315"/>
              <a:gd name="csX3232" fmla="*/ 351197 w 370394"/>
              <a:gd name="csY3232" fmla="*/ 233738 h 400315"/>
              <a:gd name="csX3233" fmla="*/ 351523 w 370394"/>
              <a:gd name="csY3233" fmla="*/ 234084 h 400315"/>
              <a:gd name="csX3234" fmla="*/ 351767 w 370394"/>
              <a:gd name="csY3234" fmla="*/ 234345 h 400315"/>
              <a:gd name="csX3235" fmla="*/ 352104 w 370394"/>
              <a:gd name="csY3235" fmla="*/ 234615 h 400315"/>
              <a:gd name="csX3236" fmla="*/ 352242 w 370394"/>
              <a:gd name="csY3236" fmla="*/ 234694 h 400315"/>
              <a:gd name="csX3237" fmla="*/ 352519 w 370394"/>
              <a:gd name="csY3237" fmla="*/ 234661 h 400315"/>
              <a:gd name="csX3238" fmla="*/ 352830 w 370394"/>
              <a:gd name="csY3238" fmla="*/ 234595 h 400315"/>
              <a:gd name="csX3239" fmla="*/ 353389 w 370394"/>
              <a:gd name="csY3239" fmla="*/ 234512 h 400315"/>
              <a:gd name="csX3240" fmla="*/ 353735 w 370394"/>
              <a:gd name="csY3240" fmla="*/ 234466 h 400315"/>
              <a:gd name="csX3241" fmla="*/ 354314 w 370394"/>
              <a:gd name="csY3241" fmla="*/ 234319 h 400315"/>
              <a:gd name="csX3242" fmla="*/ 354593 w 370394"/>
              <a:gd name="csY3242" fmla="*/ 234328 h 400315"/>
              <a:gd name="csX3243" fmla="*/ 354954 w 370394"/>
              <a:gd name="csY3243" fmla="*/ 234251 h 400315"/>
              <a:gd name="csX3244" fmla="*/ 355483 w 370394"/>
              <a:gd name="csY3244" fmla="*/ 234038 h 400315"/>
              <a:gd name="csX3245" fmla="*/ 355680 w 370394"/>
              <a:gd name="csY3245" fmla="*/ 233902 h 400315"/>
              <a:gd name="csX3246" fmla="*/ 355706 w 370394"/>
              <a:gd name="csY3246" fmla="*/ 233970 h 400315"/>
              <a:gd name="csX3247" fmla="*/ 356895 w 370394"/>
              <a:gd name="csY3247" fmla="*/ 234722 h 400315"/>
              <a:gd name="csX3248" fmla="*/ 357651 w 370394"/>
              <a:gd name="csY3248" fmla="*/ 235196 h 400315"/>
              <a:gd name="csX3249" fmla="*/ 358308 w 370394"/>
              <a:gd name="csY3249" fmla="*/ 235597 h 400315"/>
              <a:gd name="csX3250" fmla="*/ 358815 w 370394"/>
              <a:gd name="csY3250" fmla="*/ 236253 h 400315"/>
              <a:gd name="csX3251" fmla="*/ 358995 w 370394"/>
              <a:gd name="csY3251" fmla="*/ 236498 h 400315"/>
              <a:gd name="csX3252" fmla="*/ 361356 w 370394"/>
              <a:gd name="csY3252" fmla="*/ 236704 h 400315"/>
              <a:gd name="csX3253" fmla="*/ 361468 w 370394"/>
              <a:gd name="csY3253" fmla="*/ 236921 h 400315"/>
              <a:gd name="csX3254" fmla="*/ 361650 w 370394"/>
              <a:gd name="csY3254" fmla="*/ 237279 h 400315"/>
              <a:gd name="csX3255" fmla="*/ 361871 w 370394"/>
              <a:gd name="csY3255" fmla="*/ 237715 h 400315"/>
              <a:gd name="csX3256" fmla="*/ 362251 w 370394"/>
              <a:gd name="csY3256" fmla="*/ 237603 h 400315"/>
              <a:gd name="csX3257" fmla="*/ 362198 w 370394"/>
              <a:gd name="csY3257" fmla="*/ 238973 h 400315"/>
              <a:gd name="csX3258" fmla="*/ 362147 w 370394"/>
              <a:gd name="csY3258" fmla="*/ 239743 h 400315"/>
              <a:gd name="csX3259" fmla="*/ 363075 w 370394"/>
              <a:gd name="csY3259" fmla="*/ 239953 h 400315"/>
              <a:gd name="csX3260" fmla="*/ 363855 w 370394"/>
              <a:gd name="csY3260" fmla="*/ 240144 h 400315"/>
              <a:gd name="csX3261" fmla="*/ 363993 w 370394"/>
              <a:gd name="csY3261" fmla="*/ 240223 h 400315"/>
              <a:gd name="csX3262" fmla="*/ 364055 w 370394"/>
              <a:gd name="csY3262" fmla="*/ 240258 h 400315"/>
              <a:gd name="csX3263" fmla="*/ 365359 w 370394"/>
              <a:gd name="csY3263" fmla="*/ 240997 h 400315"/>
              <a:gd name="csX3264" fmla="*/ 365841 w 370394"/>
              <a:gd name="csY3264" fmla="*/ 241269 h 400315"/>
              <a:gd name="csX3265" fmla="*/ 365920 w 370394"/>
              <a:gd name="csY3265" fmla="*/ 241304 h 400315"/>
              <a:gd name="csX3266" fmla="*/ 366032 w 370394"/>
              <a:gd name="csY3266" fmla="*/ 241111 h 400315"/>
              <a:gd name="csX3267" fmla="*/ 366328 w 370394"/>
              <a:gd name="csY3267" fmla="*/ 240602 h 400315"/>
              <a:gd name="csX3268" fmla="*/ 366639 w 370394"/>
              <a:gd name="csY3268" fmla="*/ 240069 h 400315"/>
              <a:gd name="csX3269" fmla="*/ 366841 w 370394"/>
              <a:gd name="csY3269" fmla="*/ 239725 h 400315"/>
              <a:gd name="csX3270" fmla="*/ 367174 w 370394"/>
              <a:gd name="csY3270" fmla="*/ 239155 h 400315"/>
              <a:gd name="csX3271" fmla="*/ 367514 w 370394"/>
              <a:gd name="csY3271" fmla="*/ 238574 h 400315"/>
              <a:gd name="csX3272" fmla="*/ 367602 w 370394"/>
              <a:gd name="csY3272" fmla="*/ 238423 h 400315"/>
              <a:gd name="csX3273" fmla="*/ 367595 w 370394"/>
              <a:gd name="csY3273" fmla="*/ 238366 h 400315"/>
              <a:gd name="csX3274" fmla="*/ 367983 w 370394"/>
              <a:gd name="csY3274" fmla="*/ 237686 h 400315"/>
              <a:gd name="csX3275" fmla="*/ 368260 w 370394"/>
              <a:gd name="csY3275" fmla="*/ 237217 h 400315"/>
              <a:gd name="csX3276" fmla="*/ 368516 w 370394"/>
              <a:gd name="csY3276" fmla="*/ 236774 h 400315"/>
              <a:gd name="csX3277" fmla="*/ 369349 w 370394"/>
              <a:gd name="csY3277" fmla="*/ 235336 h 400315"/>
              <a:gd name="csX3278" fmla="*/ 369770 w 370394"/>
              <a:gd name="csY3278" fmla="*/ 234683 h 400315"/>
              <a:gd name="csX3279" fmla="*/ 370353 w 370394"/>
              <a:gd name="csY3279" fmla="*/ 233981 h 400315"/>
              <a:gd name="csX3280" fmla="*/ 370395 w 370394"/>
              <a:gd name="csY3280" fmla="*/ 233988 h 400315"/>
              <a:gd name="csX3281" fmla="*/ 370296 w 370394"/>
              <a:gd name="csY3281" fmla="*/ 236536 h 400315"/>
              <a:gd name="csX3282" fmla="*/ 370222 w 370394"/>
              <a:gd name="csY3282" fmla="*/ 237822 h 400315"/>
              <a:gd name="csX3283" fmla="*/ 370182 w 370394"/>
              <a:gd name="csY3283" fmla="*/ 238519 h 400315"/>
              <a:gd name="csX3284" fmla="*/ 370182 w 370394"/>
              <a:gd name="csY3284" fmla="*/ 238522 h 400315"/>
              <a:gd name="csX3285" fmla="*/ 370136 w 370394"/>
              <a:gd name="csY3285" fmla="*/ 239552 h 400315"/>
              <a:gd name="csX3286" fmla="*/ 370099 w 370394"/>
              <a:gd name="csY3286" fmla="*/ 240315 h 400315"/>
              <a:gd name="csX3287" fmla="*/ 370057 w 370394"/>
              <a:gd name="csY3287" fmla="*/ 241256 h 400315"/>
              <a:gd name="csX3288" fmla="*/ 370011 w 370394"/>
              <a:gd name="csY3288" fmla="*/ 242113 h 400315"/>
              <a:gd name="csX3289" fmla="*/ 369959 w 370394"/>
              <a:gd name="csY3289" fmla="*/ 243049 h 400315"/>
              <a:gd name="csX3290" fmla="*/ 369943 w 370394"/>
              <a:gd name="csY3290" fmla="*/ 243575 h 400315"/>
              <a:gd name="csX3291" fmla="*/ 369915 w 370394"/>
              <a:gd name="csY3291" fmla="*/ 244292 h 400315"/>
              <a:gd name="csX3292" fmla="*/ 369875 w 370394"/>
              <a:gd name="csY3292" fmla="*/ 245063 h 400315"/>
              <a:gd name="csX3293" fmla="*/ 369849 w 370394"/>
              <a:gd name="csY3293" fmla="*/ 245614 h 400315"/>
              <a:gd name="csX3294" fmla="*/ 369814 w 370394"/>
              <a:gd name="csY3294" fmla="*/ 246320 h 400315"/>
              <a:gd name="csX3295" fmla="*/ 369781 w 370394"/>
              <a:gd name="csY3295" fmla="*/ 246971 h 400315"/>
              <a:gd name="csX3296" fmla="*/ 369751 w 370394"/>
              <a:gd name="csY3296" fmla="*/ 247521 h 400315"/>
              <a:gd name="csX3297" fmla="*/ 369724 w 370394"/>
              <a:gd name="csY3297" fmla="*/ 248124 h 400315"/>
              <a:gd name="csX3298" fmla="*/ 369700 w 370394"/>
              <a:gd name="csY3298" fmla="*/ 248620 h 400315"/>
              <a:gd name="csX3299" fmla="*/ 369667 w 370394"/>
              <a:gd name="csY3299" fmla="*/ 249462 h 400315"/>
              <a:gd name="csX3300" fmla="*/ 369619 w 370394"/>
              <a:gd name="csY3300" fmla="*/ 250402 h 400315"/>
              <a:gd name="csX3301" fmla="*/ 369586 w 370394"/>
              <a:gd name="csY3301" fmla="*/ 251261 h 400315"/>
              <a:gd name="csX3302" fmla="*/ 369540 w 370394"/>
              <a:gd name="csY3302" fmla="*/ 252430 h 400315"/>
              <a:gd name="csX3303" fmla="*/ 369479 w 370394"/>
              <a:gd name="csY3303" fmla="*/ 253730 h 400315"/>
              <a:gd name="csX3304" fmla="*/ 369426 w 370394"/>
              <a:gd name="csY3304" fmla="*/ 255026 h 400315"/>
              <a:gd name="csX3305" fmla="*/ 369378 w 370394"/>
              <a:gd name="csY3305" fmla="*/ 256538 h 400315"/>
              <a:gd name="csX3306" fmla="*/ 369321 w 370394"/>
              <a:gd name="csY3306" fmla="*/ 258165 h 400315"/>
              <a:gd name="csX3307" fmla="*/ 369301 w 370394"/>
              <a:gd name="csY3307" fmla="*/ 258934 h 400315"/>
              <a:gd name="csX3308" fmla="*/ 369268 w 370394"/>
              <a:gd name="csY3308" fmla="*/ 259684 h 400315"/>
              <a:gd name="csX3309" fmla="*/ 369207 w 370394"/>
              <a:gd name="csY3309" fmla="*/ 261186 h 400315"/>
              <a:gd name="csX3310" fmla="*/ 369196 w 370394"/>
              <a:gd name="csY3310" fmla="*/ 262780 h 400315"/>
              <a:gd name="csX3311" fmla="*/ 369176 w 370394"/>
              <a:gd name="csY3311" fmla="*/ 263396 h 400315"/>
              <a:gd name="csX3312" fmla="*/ 369148 w 370394"/>
              <a:gd name="csY3312" fmla="*/ 264005 h 400315"/>
              <a:gd name="csX3313" fmla="*/ 369121 w 370394"/>
              <a:gd name="csY3313" fmla="*/ 264687 h 400315"/>
              <a:gd name="csX3314" fmla="*/ 369097 w 370394"/>
              <a:gd name="csY3314" fmla="*/ 265318 h 400315"/>
              <a:gd name="csX3315" fmla="*/ 369071 w 370394"/>
              <a:gd name="csY3315" fmla="*/ 266027 h 400315"/>
              <a:gd name="csX3316" fmla="*/ 369040 w 370394"/>
              <a:gd name="csY3316" fmla="*/ 266702 h 400315"/>
              <a:gd name="csX3317" fmla="*/ 369007 w 370394"/>
              <a:gd name="csY3317" fmla="*/ 267561 h 400315"/>
              <a:gd name="csX3318" fmla="*/ 368968 w 370394"/>
              <a:gd name="csY3318" fmla="*/ 267901 h 400315"/>
              <a:gd name="csX3319" fmla="*/ 368937 w 370394"/>
              <a:gd name="csY3319" fmla="*/ 268434 h 400315"/>
              <a:gd name="csX3320" fmla="*/ 368882 w 370394"/>
              <a:gd name="csY3320" fmla="*/ 269513 h 400315"/>
              <a:gd name="csX3321" fmla="*/ 368841 w 370394"/>
              <a:gd name="csY3321" fmla="*/ 270580 h 400315"/>
              <a:gd name="csX3322" fmla="*/ 368788 w 370394"/>
              <a:gd name="csY3322" fmla="*/ 271648 h 400315"/>
              <a:gd name="csX3323" fmla="*/ 368735 w 370394"/>
              <a:gd name="csY3323" fmla="*/ 272755 h 400315"/>
              <a:gd name="csX3324" fmla="*/ 368696 w 370394"/>
              <a:gd name="csY3324" fmla="*/ 273682 h 400315"/>
              <a:gd name="csX3325" fmla="*/ 368663 w 370394"/>
              <a:gd name="csY3325" fmla="*/ 274564 h 400315"/>
              <a:gd name="csX3326" fmla="*/ 368626 w 370394"/>
              <a:gd name="csY3326" fmla="*/ 275371 h 400315"/>
              <a:gd name="csX3327" fmla="*/ 368602 w 370394"/>
              <a:gd name="csY3327" fmla="*/ 275912 h 400315"/>
              <a:gd name="csX3328" fmla="*/ 368567 w 370394"/>
              <a:gd name="csY3328" fmla="*/ 276789 h 400315"/>
              <a:gd name="csX3329" fmla="*/ 368538 w 370394"/>
              <a:gd name="csY3329" fmla="*/ 277615 h 400315"/>
              <a:gd name="csX3330" fmla="*/ 368503 w 370394"/>
              <a:gd name="csY3330" fmla="*/ 278426 h 400315"/>
              <a:gd name="csX3331" fmla="*/ 368464 w 370394"/>
              <a:gd name="csY3331" fmla="*/ 279288 h 400315"/>
              <a:gd name="csX3332" fmla="*/ 368429 w 370394"/>
              <a:gd name="csY3332" fmla="*/ 280202 h 400315"/>
              <a:gd name="csX3333" fmla="*/ 368400 w 370394"/>
              <a:gd name="csY3333" fmla="*/ 281040 h 400315"/>
              <a:gd name="csX3334" fmla="*/ 368361 w 370394"/>
              <a:gd name="csY3334" fmla="*/ 281934 h 400315"/>
              <a:gd name="csX3335" fmla="*/ 368102 w 370394"/>
              <a:gd name="csY3335" fmla="*/ 281904 h 400315"/>
              <a:gd name="csX3336" fmla="*/ 367887 w 370394"/>
              <a:gd name="csY3336" fmla="*/ 281932 h 400315"/>
              <a:gd name="csX3337" fmla="*/ 366159 w 370394"/>
              <a:gd name="csY3337" fmla="*/ 282303 h 400315"/>
              <a:gd name="csX3338" fmla="*/ 365510 w 370394"/>
              <a:gd name="csY3338" fmla="*/ 282814 h 400315"/>
              <a:gd name="csX3339" fmla="*/ 364953 w 370394"/>
              <a:gd name="csY3339" fmla="*/ 283094 h 400315"/>
              <a:gd name="csX3340" fmla="*/ 361992 w 370394"/>
              <a:gd name="csY3340" fmla="*/ 284589 h 400315"/>
              <a:gd name="csX3341" fmla="*/ 361378 w 370394"/>
              <a:gd name="csY3341" fmla="*/ 284295 h 400315"/>
              <a:gd name="csX3342" fmla="*/ 360575 w 370394"/>
              <a:gd name="csY3342" fmla="*/ 285433 h 400315"/>
              <a:gd name="csX3343" fmla="*/ 359497 w 370394"/>
              <a:gd name="csY3343" fmla="*/ 286687 h 400315"/>
              <a:gd name="csX3344" fmla="*/ 359477 w 370394"/>
              <a:gd name="csY3344" fmla="*/ 286709 h 400315"/>
              <a:gd name="csX3345" fmla="*/ 359639 w 370394"/>
              <a:gd name="csY3345" fmla="*/ 286977 h 400315"/>
              <a:gd name="csX3346" fmla="*/ 360839 w 370394"/>
              <a:gd name="csY3346" fmla="*/ 287751 h 400315"/>
              <a:gd name="csX3347" fmla="*/ 361163 w 370394"/>
              <a:gd name="csY3347" fmla="*/ 287911 h 400315"/>
              <a:gd name="csX3348" fmla="*/ 361485 w 370394"/>
              <a:gd name="csY3348" fmla="*/ 288049 h 400315"/>
              <a:gd name="csX3349" fmla="*/ 361556 w 370394"/>
              <a:gd name="csY3349" fmla="*/ 288139 h 400315"/>
              <a:gd name="csX3350" fmla="*/ 361477 w 370394"/>
              <a:gd name="csY3350" fmla="*/ 288998 h 400315"/>
              <a:gd name="csX3351" fmla="*/ 361317 w 370394"/>
              <a:gd name="csY3351" fmla="*/ 289491 h 400315"/>
              <a:gd name="csX3352" fmla="*/ 362049 w 370394"/>
              <a:gd name="csY3352" fmla="*/ 291326 h 400315"/>
              <a:gd name="csX3353" fmla="*/ 362356 w 370394"/>
              <a:gd name="csY3353" fmla="*/ 291703 h 400315"/>
              <a:gd name="csX3354" fmla="*/ 362987 w 370394"/>
              <a:gd name="csY3354" fmla="*/ 292707 h 400315"/>
              <a:gd name="csX3355" fmla="*/ 363171 w 370394"/>
              <a:gd name="csY3355" fmla="*/ 293223 h 400315"/>
              <a:gd name="csX3356" fmla="*/ 363314 w 370394"/>
              <a:gd name="csY3356" fmla="*/ 293470 h 400315"/>
              <a:gd name="csX3357" fmla="*/ 364616 w 370394"/>
              <a:gd name="csY3357" fmla="*/ 294882 h 400315"/>
              <a:gd name="csX3358" fmla="*/ 365598 w 370394"/>
              <a:gd name="csY3358" fmla="*/ 296395 h 400315"/>
              <a:gd name="csX3359" fmla="*/ 366107 w 370394"/>
              <a:gd name="csY3359" fmla="*/ 297215 h 400315"/>
              <a:gd name="csX3360" fmla="*/ 366306 w 370394"/>
              <a:gd name="csY3360" fmla="*/ 297686 h 400315"/>
              <a:gd name="csX3361" fmla="*/ 366414 w 370394"/>
              <a:gd name="csY3361" fmla="*/ 298039 h 400315"/>
              <a:gd name="csX3362" fmla="*/ 366473 w 370394"/>
              <a:gd name="csY3362" fmla="*/ 298660 h 400315"/>
              <a:gd name="csX3363" fmla="*/ 366442 w 370394"/>
              <a:gd name="csY3363" fmla="*/ 299576 h 400315"/>
              <a:gd name="csX3364" fmla="*/ 366201 w 370394"/>
              <a:gd name="csY3364" fmla="*/ 300321 h 400315"/>
              <a:gd name="csX3365" fmla="*/ 366199 w 370394"/>
              <a:gd name="csY3365" fmla="*/ 300468 h 400315"/>
              <a:gd name="csX3366" fmla="*/ 366254 w 370394"/>
              <a:gd name="csY3366" fmla="*/ 300639 h 400315"/>
              <a:gd name="csX3367" fmla="*/ 366563 w 370394"/>
              <a:gd name="csY3367" fmla="*/ 301488 h 400315"/>
              <a:gd name="csX3368" fmla="*/ 366631 w 370394"/>
              <a:gd name="csY3368" fmla="*/ 302150 h 400315"/>
              <a:gd name="csX3369" fmla="*/ 366506 w 370394"/>
              <a:gd name="csY3369" fmla="*/ 302838 h 400315"/>
              <a:gd name="csX3370" fmla="*/ 366072 w 370394"/>
              <a:gd name="csY3370" fmla="*/ 303551 h 400315"/>
              <a:gd name="csX3371" fmla="*/ 365524 w 370394"/>
              <a:gd name="csY3371" fmla="*/ 303676 h 400315"/>
              <a:gd name="csX3372" fmla="*/ 364186 w 370394"/>
              <a:gd name="csY3372" fmla="*/ 304550 h 400315"/>
              <a:gd name="csX3373" fmla="*/ 363044 w 370394"/>
              <a:gd name="csY3373" fmla="*/ 305736 h 400315"/>
              <a:gd name="csX3374" fmla="*/ 362345 w 370394"/>
              <a:gd name="csY3374" fmla="*/ 306298 h 400315"/>
              <a:gd name="csX3375" fmla="*/ 361527 w 370394"/>
              <a:gd name="csY3375" fmla="*/ 307308 h 400315"/>
              <a:gd name="csX3376" fmla="*/ 361176 w 370394"/>
              <a:gd name="csY3376" fmla="*/ 307495 h 400315"/>
              <a:gd name="csX3377" fmla="*/ 360801 w 370394"/>
              <a:gd name="csY3377" fmla="*/ 307493 h 400315"/>
              <a:gd name="csX3378" fmla="*/ 360448 w 370394"/>
              <a:gd name="csY3378" fmla="*/ 307436 h 400315"/>
              <a:gd name="csX3379" fmla="*/ 359611 w 370394"/>
              <a:gd name="csY3379" fmla="*/ 307019 h 400315"/>
              <a:gd name="csX3380" fmla="*/ 358830 w 370394"/>
              <a:gd name="csY3380" fmla="*/ 306530 h 400315"/>
              <a:gd name="csX3381" fmla="*/ 358659 w 370394"/>
              <a:gd name="csY3381" fmla="*/ 306418 h 400315"/>
              <a:gd name="csX3382" fmla="*/ 357223 w 370394"/>
              <a:gd name="csY3382" fmla="*/ 305945 h 400315"/>
              <a:gd name="csX3383" fmla="*/ 356325 w 370394"/>
              <a:gd name="csY3383" fmla="*/ 305995 h 400315"/>
              <a:gd name="csX3384" fmla="*/ 355794 w 370394"/>
              <a:gd name="csY3384" fmla="*/ 306122 h 400315"/>
              <a:gd name="csX3385" fmla="*/ 355373 w 370394"/>
              <a:gd name="csY3385" fmla="*/ 306486 h 400315"/>
              <a:gd name="csX3386" fmla="*/ 354330 w 370394"/>
              <a:gd name="csY3386" fmla="*/ 306826 h 400315"/>
              <a:gd name="csX3387" fmla="*/ 354086 w 370394"/>
              <a:gd name="csY3387" fmla="*/ 307043 h 400315"/>
              <a:gd name="csX3388" fmla="*/ 353876 w 370394"/>
              <a:gd name="csY3388" fmla="*/ 307324 h 400315"/>
              <a:gd name="csX3389" fmla="*/ 353663 w 370394"/>
              <a:gd name="csY3389" fmla="*/ 307740 h 400315"/>
              <a:gd name="csX3390" fmla="*/ 353413 w 370394"/>
              <a:gd name="csY3390" fmla="*/ 308039 h 400315"/>
              <a:gd name="csX3391" fmla="*/ 352994 w 370394"/>
              <a:gd name="csY3391" fmla="*/ 308017 h 400315"/>
              <a:gd name="csX3392" fmla="*/ 352674 w 370394"/>
              <a:gd name="csY3392" fmla="*/ 308319 h 400315"/>
              <a:gd name="csX3393" fmla="*/ 352464 w 370394"/>
              <a:gd name="csY3393" fmla="*/ 308692 h 400315"/>
              <a:gd name="csX3394" fmla="*/ 352418 w 370394"/>
              <a:gd name="csY3394" fmla="*/ 308681 h 400315"/>
              <a:gd name="csX3395" fmla="*/ 351716 w 370394"/>
              <a:gd name="csY3395" fmla="*/ 309106 h 400315"/>
              <a:gd name="csX3396" fmla="*/ 349061 w 370394"/>
              <a:gd name="csY3396" fmla="*/ 310652 h 400315"/>
              <a:gd name="csX3397" fmla="*/ 348978 w 370394"/>
              <a:gd name="csY3397" fmla="*/ 311399 h 400315"/>
              <a:gd name="csX3398" fmla="*/ 348901 w 370394"/>
              <a:gd name="csY3398" fmla="*/ 311441 h 400315"/>
              <a:gd name="csX3399" fmla="*/ 348540 w 370394"/>
              <a:gd name="csY3399" fmla="*/ 311693 h 400315"/>
              <a:gd name="csX3400" fmla="*/ 348057 w 370394"/>
              <a:gd name="csY3400" fmla="*/ 312079 h 400315"/>
              <a:gd name="csX3401" fmla="*/ 347104 w 370394"/>
              <a:gd name="csY3401" fmla="*/ 311998 h 400315"/>
              <a:gd name="csX3402" fmla="*/ 346729 w 370394"/>
              <a:gd name="csY3402" fmla="*/ 311838 h 400315"/>
              <a:gd name="csX3403" fmla="*/ 346281 w 370394"/>
              <a:gd name="csY3403" fmla="*/ 312134 h 400315"/>
              <a:gd name="csX3404" fmla="*/ 345843 w 370394"/>
              <a:gd name="csY3404" fmla="*/ 312682 h 400315"/>
              <a:gd name="csX3405" fmla="*/ 345567 w 370394"/>
              <a:gd name="csY3405" fmla="*/ 313335 h 400315"/>
              <a:gd name="csX3406" fmla="*/ 344981 w 370394"/>
              <a:gd name="csY3406" fmla="*/ 313714 h 400315"/>
              <a:gd name="csX3407" fmla="*/ 344677 w 370394"/>
              <a:gd name="csY3407" fmla="*/ 314017 h 400315"/>
              <a:gd name="csX3408" fmla="*/ 344396 w 370394"/>
              <a:gd name="csY3408" fmla="*/ 314295 h 400315"/>
              <a:gd name="csX3409" fmla="*/ 344319 w 370394"/>
              <a:gd name="csY3409" fmla="*/ 315089 h 400315"/>
              <a:gd name="csX3410" fmla="*/ 344352 w 370394"/>
              <a:gd name="csY3410" fmla="*/ 315497 h 400315"/>
              <a:gd name="csX3411" fmla="*/ 344407 w 370394"/>
              <a:gd name="csY3411" fmla="*/ 315677 h 400315"/>
              <a:gd name="csX3412" fmla="*/ 344484 w 370394"/>
              <a:gd name="csY3412" fmla="*/ 315973 h 400315"/>
              <a:gd name="csX3413" fmla="*/ 344694 w 370394"/>
              <a:gd name="csY3413" fmla="*/ 316325 h 400315"/>
              <a:gd name="csX3414" fmla="*/ 344598 w 370394"/>
              <a:gd name="csY3414" fmla="*/ 316461 h 400315"/>
              <a:gd name="csX3415" fmla="*/ 344175 w 370394"/>
              <a:gd name="csY3415" fmla="*/ 317060 h 400315"/>
              <a:gd name="csX3416" fmla="*/ 344372 w 370394"/>
              <a:gd name="csY3416" fmla="*/ 317053 h 400315"/>
              <a:gd name="csX3417" fmla="*/ 344766 w 370394"/>
              <a:gd name="csY3417" fmla="*/ 317042 h 400315"/>
              <a:gd name="csX3418" fmla="*/ 345431 w 370394"/>
              <a:gd name="csY3418" fmla="*/ 317016 h 400315"/>
              <a:gd name="csX3419" fmla="*/ 346069 w 370394"/>
              <a:gd name="csY3419" fmla="*/ 316496 h 400315"/>
              <a:gd name="csX3420" fmla="*/ 346363 w 370394"/>
              <a:gd name="csY3420" fmla="*/ 316672 h 400315"/>
              <a:gd name="csX3421" fmla="*/ 346648 w 370394"/>
              <a:gd name="csY3421" fmla="*/ 316966 h 400315"/>
              <a:gd name="csX3422" fmla="*/ 346639 w 370394"/>
              <a:gd name="csY3422" fmla="*/ 317696 h 400315"/>
              <a:gd name="csX3423" fmla="*/ 348259 w 370394"/>
              <a:gd name="csY3423" fmla="*/ 318070 h 400315"/>
              <a:gd name="csX3424" fmla="*/ 350434 w 370394"/>
              <a:gd name="csY3424" fmla="*/ 319116 h 400315"/>
              <a:gd name="csX3425" fmla="*/ 350721 w 370394"/>
              <a:gd name="csY3425" fmla="*/ 320261 h 400315"/>
              <a:gd name="csX3426" fmla="*/ 351190 w 370394"/>
              <a:gd name="csY3426" fmla="*/ 320820 h 400315"/>
              <a:gd name="csX3427" fmla="*/ 351611 w 370394"/>
              <a:gd name="csY3427" fmla="*/ 321453 h 400315"/>
              <a:gd name="csX3428" fmla="*/ 352988 w 370394"/>
              <a:gd name="csY3428" fmla="*/ 322238 h 400315"/>
              <a:gd name="csX3429" fmla="*/ 353249 w 370394"/>
              <a:gd name="csY3429" fmla="*/ 323615 h 400315"/>
              <a:gd name="csX3430" fmla="*/ 353575 w 370394"/>
              <a:gd name="csY3430" fmla="*/ 324450 h 400315"/>
              <a:gd name="csX3431" fmla="*/ 353891 w 370394"/>
              <a:gd name="csY3431" fmla="*/ 325880 h 400315"/>
              <a:gd name="csX3432" fmla="*/ 353893 w 370394"/>
              <a:gd name="csY3432" fmla="*/ 325888 h 400315"/>
              <a:gd name="csX3433" fmla="*/ 353920 w 370394"/>
              <a:gd name="csY3433" fmla="*/ 326849 h 400315"/>
              <a:gd name="csX3434" fmla="*/ 353909 w 370394"/>
              <a:gd name="csY3434" fmla="*/ 326965 h 400315"/>
              <a:gd name="csX3435" fmla="*/ 353849 w 370394"/>
              <a:gd name="csY3435" fmla="*/ 327583 h 400315"/>
              <a:gd name="csX3436" fmla="*/ 353970 w 370394"/>
              <a:gd name="csY3436" fmla="*/ 328910 h 400315"/>
              <a:gd name="csX3437" fmla="*/ 353757 w 370394"/>
              <a:gd name="csY3437" fmla="*/ 330242 h 400315"/>
              <a:gd name="csX3438" fmla="*/ 353211 w 370394"/>
              <a:gd name="csY3438" fmla="*/ 331102 h 400315"/>
              <a:gd name="csX3439" fmla="*/ 353501 w 370394"/>
              <a:gd name="csY3439" fmla="*/ 332143 h 400315"/>
              <a:gd name="csX3440" fmla="*/ 353674 w 370394"/>
              <a:gd name="csY3440" fmla="*/ 332750 h 400315"/>
              <a:gd name="csX3441" fmla="*/ 353858 w 370394"/>
              <a:gd name="csY3441" fmla="*/ 333388 h 400315"/>
              <a:gd name="csX3442" fmla="*/ 354292 w 370394"/>
              <a:gd name="csY3442" fmla="*/ 334912 h 400315"/>
              <a:gd name="csX3443" fmla="*/ 354262 w 370394"/>
              <a:gd name="csY3443" fmla="*/ 335495 h 400315"/>
              <a:gd name="csX3444" fmla="*/ 354097 w 370394"/>
              <a:gd name="csY3444" fmla="*/ 336192 h 400315"/>
              <a:gd name="csX3445" fmla="*/ 353525 w 370394"/>
              <a:gd name="csY3445" fmla="*/ 336780 h 400315"/>
              <a:gd name="csX3446" fmla="*/ 353955 w 370394"/>
              <a:gd name="csY3446" fmla="*/ 337775 h 400315"/>
              <a:gd name="csX3447" fmla="*/ 354036 w 370394"/>
              <a:gd name="csY3447" fmla="*/ 338297 h 400315"/>
              <a:gd name="csX3448" fmla="*/ 354143 w 370394"/>
              <a:gd name="csY3448" fmla="*/ 338681 h 400315"/>
              <a:gd name="csX3449" fmla="*/ 354505 w 370394"/>
              <a:gd name="csY3449" fmla="*/ 339794 h 400315"/>
              <a:gd name="csX3450" fmla="*/ 354586 w 370394"/>
              <a:gd name="csY3450" fmla="*/ 340314 h 400315"/>
              <a:gd name="csX3451" fmla="*/ 354676 w 370394"/>
              <a:gd name="csY3451" fmla="*/ 340862 h 400315"/>
              <a:gd name="csX3452" fmla="*/ 354700 w 370394"/>
              <a:gd name="csY3452" fmla="*/ 341822 h 400315"/>
              <a:gd name="csX3453" fmla="*/ 354332 w 370394"/>
              <a:gd name="csY3453" fmla="*/ 342541 h 400315"/>
              <a:gd name="csX3454" fmla="*/ 354503 w 370394"/>
              <a:gd name="csY3454" fmla="*/ 342850 h 400315"/>
              <a:gd name="csX3455" fmla="*/ 354707 w 370394"/>
              <a:gd name="csY3455" fmla="*/ 343548 h 400315"/>
              <a:gd name="csX3456" fmla="*/ 354610 w 370394"/>
              <a:gd name="csY3456" fmla="*/ 343905 h 400315"/>
              <a:gd name="csX3457" fmla="*/ 354838 w 370394"/>
              <a:gd name="csY3457" fmla="*/ 344442 h 400315"/>
              <a:gd name="csX3458" fmla="*/ 354965 w 370394"/>
              <a:gd name="csY3458" fmla="*/ 345034 h 400315"/>
              <a:gd name="csX3459" fmla="*/ 354928 w 370394"/>
              <a:gd name="csY3459" fmla="*/ 346040 h 400315"/>
              <a:gd name="csX3460" fmla="*/ 354505 w 370394"/>
              <a:gd name="csY3460" fmla="*/ 346464 h 400315"/>
              <a:gd name="csX3461" fmla="*/ 354237 w 370394"/>
              <a:gd name="csY3461" fmla="*/ 346306 h 400315"/>
              <a:gd name="csX3462" fmla="*/ 353959 w 370394"/>
              <a:gd name="csY3462" fmla="*/ 346589 h 400315"/>
              <a:gd name="csX3463" fmla="*/ 354286 w 370394"/>
              <a:gd name="csY3463" fmla="*/ 347369 h 400315"/>
              <a:gd name="csX3464" fmla="*/ 354604 w 370394"/>
              <a:gd name="csY3464" fmla="*/ 348730 h 400315"/>
              <a:gd name="csX3465" fmla="*/ 354641 w 370394"/>
              <a:gd name="csY3465" fmla="*/ 349417 h 400315"/>
              <a:gd name="csX3466" fmla="*/ 353852 w 370394"/>
              <a:gd name="csY3466" fmla="*/ 349592 h 400315"/>
              <a:gd name="csX3467" fmla="*/ 353084 w 370394"/>
              <a:gd name="csY3467" fmla="*/ 350539 h 400315"/>
              <a:gd name="csX3468" fmla="*/ 353001 w 370394"/>
              <a:gd name="csY3468" fmla="*/ 350920 h 400315"/>
              <a:gd name="csX3469" fmla="*/ 352582 w 370394"/>
              <a:gd name="csY3469" fmla="*/ 351547 h 400315"/>
              <a:gd name="csX3470" fmla="*/ 352683 w 370394"/>
              <a:gd name="csY3470" fmla="*/ 351534 h 400315"/>
              <a:gd name="csX3471" fmla="*/ 353731 w 370394"/>
              <a:gd name="csY3471" fmla="*/ 351420 h 400315"/>
              <a:gd name="csX3472" fmla="*/ 354553 w 370394"/>
              <a:gd name="csY3472" fmla="*/ 351642 h 400315"/>
              <a:gd name="csX3473" fmla="*/ 356101 w 370394"/>
              <a:gd name="csY3473" fmla="*/ 351911 h 400315"/>
              <a:gd name="csX3474" fmla="*/ 356204 w 370394"/>
              <a:gd name="csY3474" fmla="*/ 351747 h 400315"/>
              <a:gd name="csX3475" fmla="*/ 356531 w 370394"/>
              <a:gd name="csY3475" fmla="*/ 351782 h 400315"/>
              <a:gd name="csX3476" fmla="*/ 357283 w 370394"/>
              <a:gd name="csY3476" fmla="*/ 351977 h 400315"/>
              <a:gd name="csX3477" fmla="*/ 357541 w 370394"/>
              <a:gd name="csY3477" fmla="*/ 352045 h 400315"/>
              <a:gd name="csX3478" fmla="*/ 358127 w 370394"/>
              <a:gd name="csY3478" fmla="*/ 353060 h 400315"/>
              <a:gd name="csX3479" fmla="*/ 358977 w 370394"/>
              <a:gd name="csY3479" fmla="*/ 353494 h 400315"/>
              <a:gd name="csX3480" fmla="*/ 359352 w 370394"/>
              <a:gd name="csY3480" fmla="*/ 353690 h 400315"/>
              <a:gd name="csX3481" fmla="*/ 359670 w 370394"/>
              <a:gd name="csY3481" fmla="*/ 354240 h 400315"/>
              <a:gd name="csX3482" fmla="*/ 359918 w 370394"/>
              <a:gd name="csY3482" fmla="*/ 354608 h 400315"/>
              <a:gd name="csX3483" fmla="*/ 359973 w 370394"/>
              <a:gd name="csY3483" fmla="*/ 354667 h 400315"/>
              <a:gd name="csX3484" fmla="*/ 360378 w 370394"/>
              <a:gd name="csY3484" fmla="*/ 355086 h 400315"/>
              <a:gd name="csX3485" fmla="*/ 360626 w 370394"/>
              <a:gd name="csY3485" fmla="*/ 355347 h 400315"/>
              <a:gd name="csX3486" fmla="*/ 361211 w 370394"/>
              <a:gd name="csY3486" fmla="*/ 355432 h 400315"/>
              <a:gd name="csX3487" fmla="*/ 361575 w 370394"/>
              <a:gd name="csY3487" fmla="*/ 355912 h 400315"/>
              <a:gd name="csX3488" fmla="*/ 362231 w 370394"/>
              <a:gd name="csY3488" fmla="*/ 356794 h 400315"/>
              <a:gd name="csX3489" fmla="*/ 362533 w 370394"/>
              <a:gd name="csY3489" fmla="*/ 357394 h 400315"/>
              <a:gd name="csX3490" fmla="*/ 362667 w 370394"/>
              <a:gd name="csY3490" fmla="*/ 357752 h 400315"/>
              <a:gd name="csX3491" fmla="*/ 362840 w 370394"/>
              <a:gd name="csY3491" fmla="*/ 358966 h 400315"/>
              <a:gd name="csX3492" fmla="*/ 362671 w 370394"/>
              <a:gd name="csY3492" fmla="*/ 359782 h 400315"/>
              <a:gd name="csX3493" fmla="*/ 362608 w 370394"/>
              <a:gd name="csY3493" fmla="*/ 360361 h 400315"/>
              <a:gd name="csX3494" fmla="*/ 362614 w 370394"/>
              <a:gd name="csY3494" fmla="*/ 360885 h 400315"/>
              <a:gd name="csX3495" fmla="*/ 362608 w 370394"/>
              <a:gd name="csY3495" fmla="*/ 360937 h 400315"/>
              <a:gd name="csX3496" fmla="*/ 363062 w 370394"/>
              <a:gd name="csY3496" fmla="*/ 361617 h 400315"/>
              <a:gd name="csX3497" fmla="*/ 363735 w 370394"/>
              <a:gd name="csY3497" fmla="*/ 362283 h 400315"/>
              <a:gd name="csX3498" fmla="*/ 364031 w 370394"/>
              <a:gd name="csY3498" fmla="*/ 362882 h 400315"/>
              <a:gd name="csX3499" fmla="*/ 364061 w 370394"/>
              <a:gd name="csY3499" fmla="*/ 363338 h 400315"/>
              <a:gd name="csX3500" fmla="*/ 364103 w 370394"/>
              <a:gd name="csY3500" fmla="*/ 363866 h 400315"/>
              <a:gd name="csX3501" fmla="*/ 364142 w 370394"/>
              <a:gd name="csY3501" fmla="*/ 364373 h 400315"/>
              <a:gd name="csX3502" fmla="*/ 364467 w 370394"/>
              <a:gd name="csY3502" fmla="*/ 364842 h 400315"/>
              <a:gd name="csX3503" fmla="*/ 365863 w 370394"/>
              <a:gd name="csY3503" fmla="*/ 366964 h 400315"/>
              <a:gd name="csX3504" fmla="*/ 365894 w 370394"/>
              <a:gd name="csY3504" fmla="*/ 367041 h 400315"/>
              <a:gd name="csX3505" fmla="*/ 365252 w 370394"/>
              <a:gd name="csY3505" fmla="*/ 367080 h 400315"/>
              <a:gd name="csX3506" fmla="*/ 364432 w 370394"/>
              <a:gd name="csY3506" fmla="*/ 367129 h 400315"/>
              <a:gd name="csX3507" fmla="*/ 363421 w 370394"/>
              <a:gd name="csY3507" fmla="*/ 367214 h 400315"/>
              <a:gd name="csX3508" fmla="*/ 362470 w 370394"/>
              <a:gd name="csY3508" fmla="*/ 367157 h 400315"/>
              <a:gd name="csX3509" fmla="*/ 361641 w 370394"/>
              <a:gd name="csY3509" fmla="*/ 367317 h 400315"/>
              <a:gd name="csX3510" fmla="*/ 361222 w 370394"/>
              <a:gd name="csY3510" fmla="*/ 367396 h 400315"/>
              <a:gd name="csX3511" fmla="*/ 360591 w 370394"/>
              <a:gd name="csY3511" fmla="*/ 367449 h 400315"/>
              <a:gd name="csX3512" fmla="*/ 359701 w 370394"/>
              <a:gd name="csY3512" fmla="*/ 367403 h 400315"/>
              <a:gd name="csX3513" fmla="*/ 359264 w 370394"/>
              <a:gd name="csY3513" fmla="*/ 367365 h 400315"/>
              <a:gd name="csX3514" fmla="*/ 358767 w 370394"/>
              <a:gd name="csY3514" fmla="*/ 367300 h 400315"/>
              <a:gd name="csX3515" fmla="*/ 358576 w 370394"/>
              <a:gd name="csY3515" fmla="*/ 367275 h 400315"/>
              <a:gd name="csX3516" fmla="*/ 357500 w 370394"/>
              <a:gd name="csY3516" fmla="*/ 367157 h 400315"/>
              <a:gd name="csX3517" fmla="*/ 357283 w 370394"/>
              <a:gd name="csY3517" fmla="*/ 367133 h 400315"/>
              <a:gd name="csX3518" fmla="*/ 356544 w 370394"/>
              <a:gd name="csY3518" fmla="*/ 366971 h 400315"/>
              <a:gd name="csX3519" fmla="*/ 356123 w 370394"/>
              <a:gd name="csY3519" fmla="*/ 366826 h 400315"/>
              <a:gd name="csX3520" fmla="*/ 355334 w 370394"/>
              <a:gd name="csY3520" fmla="*/ 366499 h 400315"/>
              <a:gd name="csX3521" fmla="*/ 354604 w 370394"/>
              <a:gd name="csY3521" fmla="*/ 366168 h 400315"/>
              <a:gd name="csX3522" fmla="*/ 353176 w 370394"/>
              <a:gd name="csY3522" fmla="*/ 365618 h 400315"/>
              <a:gd name="csX3523" fmla="*/ 352499 w 370394"/>
              <a:gd name="csY3523" fmla="*/ 365359 h 400315"/>
              <a:gd name="csX3524" fmla="*/ 350863 w 370394"/>
              <a:gd name="csY3524" fmla="*/ 364829 h 400315"/>
              <a:gd name="csX3525" fmla="*/ 350817 w 370394"/>
              <a:gd name="csY3525" fmla="*/ 364901 h 400315"/>
              <a:gd name="csX3526" fmla="*/ 350703 w 370394"/>
              <a:gd name="csY3526" fmla="*/ 365129 h 400315"/>
              <a:gd name="csX3527" fmla="*/ 350388 w 370394"/>
              <a:gd name="csY3527" fmla="*/ 365953 h 400315"/>
              <a:gd name="csX3528" fmla="*/ 349963 w 370394"/>
              <a:gd name="csY3528" fmla="*/ 366797 h 400315"/>
              <a:gd name="csX3529" fmla="*/ 349724 w 370394"/>
              <a:gd name="csY3529" fmla="*/ 367140 h 400315"/>
              <a:gd name="csX3530" fmla="*/ 349428 w 370394"/>
              <a:gd name="csY3530" fmla="*/ 367681 h 400315"/>
              <a:gd name="csX3531" fmla="*/ 349243 w 370394"/>
              <a:gd name="csY3531" fmla="*/ 368431 h 400315"/>
              <a:gd name="csX3532" fmla="*/ 348792 w 370394"/>
              <a:gd name="csY3532" fmla="*/ 369439 h 400315"/>
              <a:gd name="csX3533" fmla="*/ 348494 w 370394"/>
              <a:gd name="csY3533" fmla="*/ 370075 h 400315"/>
              <a:gd name="csX3534" fmla="*/ 348152 w 370394"/>
              <a:gd name="csY3534" fmla="*/ 370812 h 400315"/>
              <a:gd name="csX3535" fmla="*/ 347790 w 370394"/>
              <a:gd name="csY3535" fmla="*/ 371704 h 400315"/>
              <a:gd name="csX3536" fmla="*/ 347329 w 370394"/>
              <a:gd name="csY3536" fmla="*/ 372736 h 400315"/>
              <a:gd name="csX3537" fmla="*/ 347220 w 370394"/>
              <a:gd name="csY3537" fmla="*/ 372965 h 400315"/>
              <a:gd name="csX3538" fmla="*/ 346983 w 370394"/>
              <a:gd name="csY3538" fmla="*/ 373374 h 400315"/>
              <a:gd name="csX3539" fmla="*/ 346549 w 370394"/>
              <a:gd name="csY3539" fmla="*/ 374293 h 400315"/>
              <a:gd name="csX3540" fmla="*/ 346170 w 370394"/>
              <a:gd name="csY3540" fmla="*/ 375216 h 400315"/>
              <a:gd name="csX3541" fmla="*/ 346077 w 370394"/>
              <a:gd name="csY3541" fmla="*/ 375424 h 400315"/>
              <a:gd name="csX3542" fmla="*/ 345534 w 370394"/>
              <a:gd name="csY3542" fmla="*/ 376968 h 400315"/>
              <a:gd name="csX3543" fmla="*/ 345027 w 370394"/>
              <a:gd name="csY3543" fmla="*/ 378625 h 400315"/>
              <a:gd name="csX3544" fmla="*/ 344819 w 370394"/>
              <a:gd name="csY3544" fmla="*/ 379314 h 400315"/>
              <a:gd name="csX3545" fmla="*/ 344585 w 370394"/>
              <a:gd name="csY3545" fmla="*/ 379962 h 400315"/>
              <a:gd name="csX3546" fmla="*/ 344556 w 370394"/>
              <a:gd name="csY3546" fmla="*/ 380311 h 400315"/>
              <a:gd name="csX3547" fmla="*/ 344354 w 370394"/>
              <a:gd name="csY3547" fmla="*/ 381366 h 400315"/>
              <a:gd name="csX3548" fmla="*/ 344069 w 370394"/>
              <a:gd name="csY3548" fmla="*/ 381883 h 400315"/>
              <a:gd name="csX3549" fmla="*/ 343642 w 370394"/>
              <a:gd name="csY3549" fmla="*/ 382659 h 400315"/>
              <a:gd name="csX3550" fmla="*/ 343339 w 370394"/>
              <a:gd name="csY3550" fmla="*/ 383102 h 400315"/>
              <a:gd name="csX3551" fmla="*/ 343094 w 370394"/>
              <a:gd name="csY3551" fmla="*/ 383387 h 400315"/>
              <a:gd name="csX3552" fmla="*/ 342927 w 370394"/>
              <a:gd name="csY3552" fmla="*/ 383933 h 400315"/>
              <a:gd name="csX3553" fmla="*/ 342859 w 370394"/>
              <a:gd name="csY3553" fmla="*/ 384099 h 400315"/>
              <a:gd name="csX3554" fmla="*/ 342660 w 370394"/>
              <a:gd name="csY3554" fmla="*/ 384674 h 400315"/>
              <a:gd name="csX3555" fmla="*/ 342313 w 370394"/>
              <a:gd name="csY3555" fmla="*/ 385226 h 400315"/>
              <a:gd name="csX3556" fmla="*/ 341811 w 370394"/>
              <a:gd name="csY3556" fmla="*/ 385838 h 400315"/>
              <a:gd name="csX3557" fmla="*/ 341311 w 370394"/>
              <a:gd name="csY3557" fmla="*/ 386454 h 400315"/>
              <a:gd name="csX3558" fmla="*/ 340987 w 370394"/>
              <a:gd name="csY3558" fmla="*/ 386903 h 400315"/>
              <a:gd name="csX3559" fmla="*/ 340855 w 370394"/>
              <a:gd name="csY3559" fmla="*/ 387579 h 400315"/>
              <a:gd name="csX3560" fmla="*/ 340724 w 370394"/>
              <a:gd name="csY3560" fmla="*/ 388377 h 400315"/>
              <a:gd name="csX3561" fmla="*/ 340700 w 370394"/>
              <a:gd name="csY3561" fmla="*/ 389117 h 400315"/>
              <a:gd name="csX3562" fmla="*/ 340555 w 370394"/>
              <a:gd name="csY3562" fmla="*/ 389604 h 400315"/>
              <a:gd name="csX3563" fmla="*/ 340303 w 370394"/>
              <a:gd name="csY3563" fmla="*/ 390492 h 400315"/>
              <a:gd name="csX3564" fmla="*/ 339919 w 370394"/>
              <a:gd name="csY3564" fmla="*/ 391273 h 400315"/>
              <a:gd name="csX3565" fmla="*/ 339321 w 370394"/>
              <a:gd name="csY3565" fmla="*/ 392079 h 400315"/>
              <a:gd name="csX3566" fmla="*/ 339194 w 370394"/>
              <a:gd name="csY3566" fmla="*/ 392250 h 400315"/>
              <a:gd name="csX3567" fmla="*/ 338580 w 370394"/>
              <a:gd name="csY3567" fmla="*/ 393077 h 400315"/>
              <a:gd name="csX3568" fmla="*/ 338266 w 370394"/>
              <a:gd name="csY3568" fmla="*/ 393478 h 400315"/>
              <a:gd name="csX3569" fmla="*/ 338043 w 370394"/>
              <a:gd name="csY3569" fmla="*/ 393735 h 400315"/>
              <a:gd name="csX3570" fmla="*/ 337955 w 370394"/>
              <a:gd name="csY3570" fmla="*/ 393847 h 400315"/>
              <a:gd name="csX3571" fmla="*/ 337832 w 370394"/>
              <a:gd name="csY3571" fmla="*/ 394059 h 400315"/>
              <a:gd name="csX3572" fmla="*/ 337666 w 370394"/>
              <a:gd name="csY3572" fmla="*/ 394392 h 400315"/>
              <a:gd name="csX3573" fmla="*/ 337530 w 370394"/>
              <a:gd name="csY3573" fmla="*/ 394791 h 400315"/>
              <a:gd name="csX3574" fmla="*/ 337376 w 370394"/>
              <a:gd name="csY3574" fmla="*/ 395241 h 400315"/>
              <a:gd name="csX3575" fmla="*/ 337229 w 370394"/>
              <a:gd name="csY3575" fmla="*/ 395653 h 400315"/>
              <a:gd name="csX3576" fmla="*/ 337039 w 370394"/>
              <a:gd name="csY3576" fmla="*/ 396168 h 400315"/>
              <a:gd name="csX3577" fmla="*/ 336955 w 370394"/>
              <a:gd name="csY3577" fmla="*/ 396431 h 400315"/>
              <a:gd name="csX3578" fmla="*/ 336776 w 370394"/>
              <a:gd name="csY3578" fmla="*/ 396889 h 400315"/>
              <a:gd name="csX3579" fmla="*/ 336521 w 370394"/>
              <a:gd name="csY3579" fmla="*/ 397567 h 400315"/>
              <a:gd name="csX3580" fmla="*/ 336328 w 370394"/>
              <a:gd name="csY3580" fmla="*/ 398062 h 400315"/>
              <a:gd name="csX3581" fmla="*/ 336140 w 370394"/>
              <a:gd name="csY3581" fmla="*/ 398562 h 400315"/>
              <a:gd name="csX3582" fmla="*/ 335956 w 370394"/>
              <a:gd name="csY3582" fmla="*/ 399058 h 400315"/>
              <a:gd name="csX3583" fmla="*/ 335771 w 370394"/>
              <a:gd name="csY3583" fmla="*/ 399533 h 400315"/>
              <a:gd name="csX3584" fmla="*/ 335587 w 370394"/>
              <a:gd name="csY3584" fmla="*/ 400014 h 400315"/>
              <a:gd name="csX3585" fmla="*/ 335500 w 370394"/>
              <a:gd name="csY3585" fmla="*/ 400235 h 400315"/>
              <a:gd name="csX3586" fmla="*/ 335471 w 370394"/>
              <a:gd name="csY3586" fmla="*/ 400316 h 400315"/>
              <a:gd name="csX3587" fmla="*/ 335324 w 370394"/>
              <a:gd name="csY3587" fmla="*/ 400224 h 400315"/>
              <a:gd name="csX3588" fmla="*/ 335059 w 370394"/>
              <a:gd name="csY3588" fmla="*/ 400051 h 400315"/>
              <a:gd name="csX3589" fmla="*/ 334879 w 370394"/>
              <a:gd name="csY3589" fmla="*/ 399847 h 400315"/>
              <a:gd name="csX3590" fmla="*/ 334239 w 370394"/>
              <a:gd name="csY3590" fmla="*/ 399840 h 400315"/>
              <a:gd name="csX3591" fmla="*/ 333803 w 370394"/>
              <a:gd name="csY3591" fmla="*/ 399700 h 400315"/>
              <a:gd name="csX3592" fmla="*/ 333533 w 370394"/>
              <a:gd name="csY3592" fmla="*/ 399286 h 400315"/>
              <a:gd name="csX3593" fmla="*/ 333158 w 370394"/>
              <a:gd name="csY3593" fmla="*/ 398959 h 400315"/>
              <a:gd name="csX3594" fmla="*/ 332779 w 370394"/>
              <a:gd name="csY3594" fmla="*/ 398391 h 400315"/>
              <a:gd name="csX3595" fmla="*/ 332154 w 370394"/>
              <a:gd name="csY3595" fmla="*/ 398080 h 400315"/>
              <a:gd name="csX3596" fmla="*/ 332027 w 370394"/>
              <a:gd name="csY3596" fmla="*/ 397893 h 400315"/>
              <a:gd name="csX3597" fmla="*/ 331672 w 370394"/>
              <a:gd name="csY3597" fmla="*/ 397293 h 400315"/>
              <a:gd name="csX3598" fmla="*/ 331591 w 370394"/>
              <a:gd name="csY3598" fmla="*/ 397152 h 400315"/>
              <a:gd name="csX3599" fmla="*/ 331356 w 370394"/>
              <a:gd name="csY3599" fmla="*/ 397041 h 400315"/>
              <a:gd name="csX3600" fmla="*/ 331023 w 370394"/>
              <a:gd name="csY3600" fmla="*/ 396898 h 400315"/>
              <a:gd name="csX3601" fmla="*/ 330683 w 370394"/>
              <a:gd name="csY3601" fmla="*/ 396756 h 400315"/>
              <a:gd name="csX3602" fmla="*/ 330378 w 370394"/>
              <a:gd name="csY3602" fmla="*/ 396653 h 400315"/>
              <a:gd name="csX3603" fmla="*/ 330210 w 370394"/>
              <a:gd name="csY3603" fmla="*/ 396580 h 400315"/>
              <a:gd name="csX3604" fmla="*/ 330001 w 370394"/>
              <a:gd name="csY3604" fmla="*/ 396576 h 400315"/>
              <a:gd name="csX3605" fmla="*/ 329677 w 370394"/>
              <a:gd name="csY3605" fmla="*/ 396729 h 400315"/>
              <a:gd name="csX3606" fmla="*/ 328951 w 370394"/>
              <a:gd name="csY3606" fmla="*/ 396731 h 400315"/>
              <a:gd name="csX3607" fmla="*/ 327868 w 370394"/>
              <a:gd name="csY3607" fmla="*/ 397052 h 400315"/>
              <a:gd name="csX3608" fmla="*/ 327443 w 370394"/>
              <a:gd name="csY3608" fmla="*/ 396959 h 400315"/>
              <a:gd name="csX3609" fmla="*/ 327226 w 370394"/>
              <a:gd name="csY3609" fmla="*/ 396959 h 400315"/>
              <a:gd name="csX3610" fmla="*/ 326421 w 370394"/>
              <a:gd name="csY3610" fmla="*/ 396995 h 400315"/>
              <a:gd name="csX3611" fmla="*/ 325945 w 370394"/>
              <a:gd name="csY3611" fmla="*/ 396953 h 400315"/>
              <a:gd name="csX3612" fmla="*/ 325724 w 370394"/>
              <a:gd name="csY3612" fmla="*/ 396556 h 400315"/>
              <a:gd name="csX3613" fmla="*/ 325125 w 370394"/>
              <a:gd name="csY3613" fmla="*/ 396183 h 400315"/>
              <a:gd name="csX3614" fmla="*/ 324751 w 370394"/>
              <a:gd name="csY3614" fmla="*/ 395767 h 400315"/>
              <a:gd name="csX3615" fmla="*/ 323736 w 370394"/>
              <a:gd name="csY3615" fmla="*/ 395708 h 400315"/>
              <a:gd name="csX3616" fmla="*/ 322892 w 370394"/>
              <a:gd name="csY3616" fmla="*/ 395548 h 400315"/>
              <a:gd name="csX3617" fmla="*/ 322970 w 370394"/>
              <a:gd name="csY3617" fmla="*/ 395188 h 400315"/>
              <a:gd name="csX3618" fmla="*/ 323302 w 370394"/>
              <a:gd name="csY3618" fmla="*/ 394866 h 400315"/>
              <a:gd name="csX3619" fmla="*/ 323260 w 370394"/>
              <a:gd name="csY3619" fmla="*/ 394623 h 400315"/>
              <a:gd name="csX3620" fmla="*/ 323080 w 370394"/>
              <a:gd name="csY3620" fmla="*/ 394329 h 400315"/>
              <a:gd name="csX3621" fmla="*/ 322644 w 370394"/>
              <a:gd name="csY3621" fmla="*/ 393831 h 400315"/>
              <a:gd name="csX3622" fmla="*/ 322508 w 370394"/>
              <a:gd name="csY3622" fmla="*/ 393555 h 400315"/>
              <a:gd name="csX3623" fmla="*/ 322617 w 370394"/>
              <a:gd name="csY3623" fmla="*/ 393233 h 400315"/>
              <a:gd name="csX3624" fmla="*/ 322723 w 370394"/>
              <a:gd name="csY3624" fmla="*/ 393075 h 400315"/>
              <a:gd name="csX3625" fmla="*/ 322593 w 370394"/>
              <a:gd name="csY3625" fmla="*/ 392965 h 400315"/>
              <a:gd name="csX3626" fmla="*/ 322376 w 370394"/>
              <a:gd name="csY3626" fmla="*/ 392487 h 400315"/>
              <a:gd name="csX3627" fmla="*/ 322514 w 370394"/>
              <a:gd name="csY3627" fmla="*/ 392266 h 400315"/>
              <a:gd name="csX3628" fmla="*/ 322788 w 370394"/>
              <a:gd name="csY3628" fmla="*/ 391882 h 400315"/>
              <a:gd name="csX3629" fmla="*/ 323065 w 370394"/>
              <a:gd name="csY3629" fmla="*/ 391538 h 400315"/>
              <a:gd name="csX3630" fmla="*/ 323275 w 370394"/>
              <a:gd name="csY3630" fmla="*/ 390961 h 400315"/>
              <a:gd name="csX3631" fmla="*/ 323332 w 370394"/>
              <a:gd name="csY3631" fmla="*/ 390569 h 400315"/>
              <a:gd name="csX3632" fmla="*/ 323317 w 370394"/>
              <a:gd name="csY3632" fmla="*/ 390214 h 400315"/>
              <a:gd name="csX3633" fmla="*/ 323302 w 370394"/>
              <a:gd name="csY3633" fmla="*/ 390019 h 400315"/>
              <a:gd name="csX3634" fmla="*/ 323209 w 370394"/>
              <a:gd name="csY3634" fmla="*/ 389863 h 400315"/>
              <a:gd name="csX3635" fmla="*/ 323255 w 370394"/>
              <a:gd name="csY3635" fmla="*/ 389775 h 400315"/>
              <a:gd name="csX3636" fmla="*/ 323694 w 370394"/>
              <a:gd name="csY3636" fmla="*/ 389617 h 400315"/>
              <a:gd name="csX3637" fmla="*/ 323753 w 370394"/>
              <a:gd name="csY3637" fmla="*/ 388892 h 400315"/>
              <a:gd name="csX3638" fmla="*/ 323972 w 370394"/>
              <a:gd name="csY3638" fmla="*/ 388523 h 400315"/>
              <a:gd name="csX3639" fmla="*/ 323795 w 370394"/>
              <a:gd name="csY3639" fmla="*/ 387967 h 400315"/>
              <a:gd name="csX3640" fmla="*/ 323273 w 370394"/>
              <a:gd name="csY3640" fmla="*/ 387881 h 400315"/>
              <a:gd name="csX3641" fmla="*/ 323131 w 370394"/>
              <a:gd name="csY3641" fmla="*/ 387701 h 400315"/>
              <a:gd name="csX3642" fmla="*/ 323174 w 370394"/>
              <a:gd name="csY3642" fmla="*/ 387544 h 400315"/>
              <a:gd name="csX3643" fmla="*/ 323352 w 370394"/>
              <a:gd name="csY3643" fmla="*/ 386798 h 400315"/>
              <a:gd name="csX3644" fmla="*/ 323172 w 370394"/>
              <a:gd name="csY3644" fmla="*/ 386338 h 400315"/>
              <a:gd name="csX3645" fmla="*/ 323209 w 370394"/>
              <a:gd name="csY3645" fmla="*/ 386007 h 400315"/>
              <a:gd name="csX3646" fmla="*/ 323043 w 370394"/>
              <a:gd name="csY3646" fmla="*/ 385774 h 400315"/>
              <a:gd name="csX3647" fmla="*/ 323109 w 370394"/>
              <a:gd name="csY3647" fmla="*/ 385312 h 400315"/>
              <a:gd name="csX3648" fmla="*/ 322968 w 370394"/>
              <a:gd name="csY3648" fmla="*/ 384959 h 400315"/>
              <a:gd name="csX3649" fmla="*/ 322962 w 370394"/>
              <a:gd name="csY3649" fmla="*/ 384735 h 400315"/>
              <a:gd name="csX3650" fmla="*/ 322935 w 370394"/>
              <a:gd name="csY3650" fmla="*/ 384058 h 400315"/>
              <a:gd name="csX3651" fmla="*/ 323021 w 370394"/>
              <a:gd name="csY3651" fmla="*/ 383843 h 400315"/>
              <a:gd name="csX3652" fmla="*/ 323146 w 370394"/>
              <a:gd name="csY3652" fmla="*/ 383678 h 400315"/>
              <a:gd name="csX3653" fmla="*/ 323084 w 370394"/>
              <a:gd name="csY3653" fmla="*/ 383290 h 400315"/>
              <a:gd name="csX3654" fmla="*/ 322927 w 370394"/>
              <a:gd name="csY3654" fmla="*/ 383260 h 400315"/>
              <a:gd name="csX3655" fmla="*/ 322721 w 370394"/>
              <a:gd name="csY3655" fmla="*/ 383448 h 400315"/>
              <a:gd name="csX3656" fmla="*/ 322525 w 370394"/>
              <a:gd name="csY3656" fmla="*/ 383132 h 400315"/>
              <a:gd name="csX3657" fmla="*/ 322578 w 370394"/>
              <a:gd name="csY3657" fmla="*/ 382391 h 400315"/>
              <a:gd name="csX3658" fmla="*/ 322550 w 370394"/>
              <a:gd name="csY3658" fmla="*/ 382352 h 400315"/>
              <a:gd name="csX3659" fmla="*/ 321894 w 370394"/>
              <a:gd name="csY3659" fmla="*/ 382203 h 400315"/>
              <a:gd name="csX3660" fmla="*/ 321710 w 370394"/>
              <a:gd name="csY3660" fmla="*/ 381793 h 400315"/>
              <a:gd name="csX3661" fmla="*/ 321497 w 370394"/>
              <a:gd name="csY3661" fmla="*/ 381536 h 400315"/>
              <a:gd name="csX3662" fmla="*/ 321460 w 370394"/>
              <a:gd name="csY3662" fmla="*/ 381039 h 400315"/>
              <a:gd name="csX3663" fmla="*/ 321653 w 370394"/>
              <a:gd name="csY3663" fmla="*/ 380752 h 400315"/>
              <a:gd name="csX3664" fmla="*/ 321320 w 370394"/>
              <a:gd name="csY3664" fmla="*/ 380528 h 400315"/>
              <a:gd name="csX3665" fmla="*/ 321245 w 370394"/>
              <a:gd name="csY3665" fmla="*/ 380504 h 400315"/>
              <a:gd name="csX3666" fmla="*/ 320866 w 370394"/>
              <a:gd name="csY3666" fmla="*/ 380401 h 400315"/>
              <a:gd name="csX3667" fmla="*/ 320311 w 370394"/>
              <a:gd name="csY3667" fmla="*/ 380294 h 400315"/>
              <a:gd name="csX3668" fmla="*/ 320158 w 370394"/>
              <a:gd name="csY3668" fmla="*/ 380004 h 400315"/>
              <a:gd name="csX3669" fmla="*/ 319873 w 370394"/>
              <a:gd name="csY3669" fmla="*/ 379921 h 400315"/>
              <a:gd name="csX3670" fmla="*/ 319857 w 370394"/>
              <a:gd name="csY3670" fmla="*/ 379723 h 400315"/>
              <a:gd name="csX3671" fmla="*/ 319300 w 370394"/>
              <a:gd name="csY3671" fmla="*/ 379559 h 400315"/>
              <a:gd name="csX3672" fmla="*/ 319138 w 370394"/>
              <a:gd name="csY3672" fmla="*/ 379631 h 400315"/>
              <a:gd name="csX3673" fmla="*/ 318982 w 370394"/>
              <a:gd name="csY3673" fmla="*/ 379717 h 400315"/>
              <a:gd name="csX3674" fmla="*/ 318787 w 370394"/>
              <a:gd name="csY3674" fmla="*/ 379785 h 400315"/>
              <a:gd name="csX3675" fmla="*/ 318695 w 370394"/>
              <a:gd name="csY3675" fmla="*/ 379734 h 400315"/>
              <a:gd name="csX3676" fmla="*/ 318443 w 370394"/>
              <a:gd name="csY3676" fmla="*/ 379417 h 400315"/>
              <a:gd name="csX3677" fmla="*/ 317604 w 370394"/>
              <a:gd name="csY3677" fmla="*/ 379653 h 400315"/>
              <a:gd name="csX3678" fmla="*/ 316988 w 370394"/>
              <a:gd name="csY3678" fmla="*/ 379605 h 400315"/>
              <a:gd name="csX3679" fmla="*/ 316630 w 370394"/>
              <a:gd name="csY3679" fmla="*/ 379717 h 400315"/>
              <a:gd name="csX3680" fmla="*/ 316185 w 370394"/>
              <a:gd name="csY3680" fmla="*/ 379780 h 400315"/>
              <a:gd name="csX3681" fmla="*/ 316130 w 370394"/>
              <a:gd name="csY3681" fmla="*/ 379791 h 400315"/>
              <a:gd name="csX3682" fmla="*/ 315902 w 370394"/>
              <a:gd name="csY3682" fmla="*/ 380070 h 400315"/>
              <a:gd name="csX3683" fmla="*/ 315736 w 370394"/>
              <a:gd name="csY3683" fmla="*/ 380116 h 400315"/>
              <a:gd name="csX3684" fmla="*/ 315569 w 370394"/>
              <a:gd name="csY3684" fmla="*/ 380098 h 400315"/>
              <a:gd name="csX3685" fmla="*/ 314971 w 370394"/>
              <a:gd name="csY3685" fmla="*/ 379949 h 400315"/>
              <a:gd name="csX3686" fmla="*/ 314657 w 370394"/>
              <a:gd name="csY3686" fmla="*/ 380197 h 400315"/>
              <a:gd name="csX3687" fmla="*/ 314311 w 370394"/>
              <a:gd name="csY3687" fmla="*/ 380144 h 400315"/>
              <a:gd name="csX3688" fmla="*/ 314094 w 370394"/>
              <a:gd name="csY3688" fmla="*/ 379930 h 400315"/>
              <a:gd name="csX3689" fmla="*/ 313964 w 370394"/>
              <a:gd name="csY3689" fmla="*/ 379954 h 400315"/>
              <a:gd name="csX3690" fmla="*/ 313668 w 370394"/>
              <a:gd name="csY3690" fmla="*/ 380138 h 400315"/>
              <a:gd name="csX3691" fmla="*/ 313453 w 370394"/>
              <a:gd name="csY3691" fmla="*/ 380250 h 400315"/>
              <a:gd name="csX3692" fmla="*/ 313405 w 370394"/>
              <a:gd name="csY3692" fmla="*/ 380199 h 400315"/>
              <a:gd name="csX3693" fmla="*/ 313219 w 370394"/>
              <a:gd name="csY3693" fmla="*/ 379677 h 400315"/>
              <a:gd name="csX3694" fmla="*/ 313144 w 370394"/>
              <a:gd name="csY3694" fmla="*/ 379539 h 400315"/>
              <a:gd name="csX3695" fmla="*/ 313032 w 370394"/>
              <a:gd name="csY3695" fmla="*/ 379445 h 400315"/>
              <a:gd name="csX3696" fmla="*/ 312870 w 370394"/>
              <a:gd name="csY3696" fmla="*/ 379338 h 400315"/>
              <a:gd name="csX3697" fmla="*/ 312502 w 370394"/>
              <a:gd name="csY3697" fmla="*/ 379228 h 400315"/>
              <a:gd name="csX3698" fmla="*/ 312232 w 370394"/>
              <a:gd name="csY3698" fmla="*/ 378943 h 400315"/>
              <a:gd name="csX3699" fmla="*/ 312083 w 370394"/>
              <a:gd name="csY3699" fmla="*/ 378136 h 400315"/>
              <a:gd name="csX3700" fmla="*/ 311757 w 370394"/>
              <a:gd name="csY3700" fmla="*/ 377755 h 400315"/>
              <a:gd name="csX3701" fmla="*/ 311296 w 370394"/>
              <a:gd name="csY3701" fmla="*/ 377316 h 400315"/>
              <a:gd name="csX3702" fmla="*/ 311219 w 370394"/>
              <a:gd name="csY3702" fmla="*/ 377228 h 400315"/>
              <a:gd name="csX3703" fmla="*/ 311095 w 370394"/>
              <a:gd name="csY3703" fmla="*/ 376952 h 400315"/>
              <a:gd name="csX3704" fmla="*/ 311022 w 370394"/>
              <a:gd name="csY3704" fmla="*/ 376553 h 400315"/>
              <a:gd name="csX3705" fmla="*/ 310687 w 370394"/>
              <a:gd name="csY3705" fmla="*/ 376224 h 400315"/>
              <a:gd name="csX3706" fmla="*/ 310551 w 370394"/>
              <a:gd name="csY3706" fmla="*/ 376001 h 400315"/>
              <a:gd name="csX3707" fmla="*/ 310573 w 370394"/>
              <a:gd name="csY3707" fmla="*/ 375775 h 400315"/>
              <a:gd name="csX3708" fmla="*/ 310945 w 370394"/>
              <a:gd name="csY3708" fmla="*/ 375775 h 400315"/>
              <a:gd name="csX3709" fmla="*/ 310954 w 370394"/>
              <a:gd name="csY3709" fmla="*/ 375501 h 400315"/>
              <a:gd name="csX3710" fmla="*/ 311016 w 370394"/>
              <a:gd name="csY3710" fmla="*/ 375120 h 400315"/>
              <a:gd name="csX3711" fmla="*/ 310634 w 370394"/>
              <a:gd name="csY3711" fmla="*/ 374977 h 400315"/>
              <a:gd name="csX3712" fmla="*/ 310411 w 370394"/>
              <a:gd name="csY3712" fmla="*/ 375084 h 400315"/>
              <a:gd name="csX3713" fmla="*/ 310180 w 370394"/>
              <a:gd name="csY3713" fmla="*/ 374021 h 400315"/>
              <a:gd name="csX3714" fmla="*/ 310038 w 370394"/>
              <a:gd name="csY3714" fmla="*/ 373712 h 400315"/>
              <a:gd name="csX3715" fmla="*/ 309742 w 370394"/>
              <a:gd name="csY3715" fmla="*/ 373578 h 400315"/>
              <a:gd name="csX3716" fmla="*/ 309391 w 370394"/>
              <a:gd name="csY3716" fmla="*/ 373497 h 400315"/>
              <a:gd name="csX3717" fmla="*/ 309163 w 370394"/>
              <a:gd name="csY3717" fmla="*/ 373688 h 400315"/>
              <a:gd name="csX3718" fmla="*/ 308970 w 370394"/>
              <a:gd name="csY3718" fmla="*/ 373649 h 400315"/>
              <a:gd name="csX3719" fmla="*/ 308902 w 370394"/>
              <a:gd name="csY3719" fmla="*/ 373267 h 400315"/>
              <a:gd name="csX3720" fmla="*/ 308657 w 370394"/>
              <a:gd name="csY3720" fmla="*/ 372997 h 400315"/>
              <a:gd name="csX3721" fmla="*/ 308523 w 370394"/>
              <a:gd name="csY3721" fmla="*/ 372603 h 400315"/>
              <a:gd name="csX3722" fmla="*/ 308659 w 370394"/>
              <a:gd name="csY3722" fmla="*/ 372298 h 400315"/>
              <a:gd name="csX3723" fmla="*/ 308902 w 370394"/>
              <a:gd name="csY3723" fmla="*/ 371932 h 400315"/>
              <a:gd name="csX3724" fmla="*/ 308747 w 370394"/>
              <a:gd name="csY3724" fmla="*/ 371789 h 400315"/>
              <a:gd name="csX3725" fmla="*/ 308562 w 370394"/>
              <a:gd name="csY3725" fmla="*/ 371761 h 400315"/>
              <a:gd name="csX3726" fmla="*/ 308413 w 370394"/>
              <a:gd name="csY3726" fmla="*/ 371796 h 400315"/>
              <a:gd name="csX3727" fmla="*/ 308198 w 370394"/>
              <a:gd name="csY3727" fmla="*/ 372063 h 400315"/>
              <a:gd name="csX3728" fmla="*/ 307984 w 370394"/>
              <a:gd name="csY3728" fmla="*/ 372243 h 400315"/>
              <a:gd name="csX3729" fmla="*/ 307506 w 370394"/>
              <a:gd name="csY3729" fmla="*/ 371991 h 400315"/>
              <a:gd name="csX3730" fmla="*/ 306585 w 370394"/>
              <a:gd name="csY3730" fmla="*/ 372063 h 400315"/>
              <a:gd name="csX3731" fmla="*/ 306311 w 370394"/>
              <a:gd name="csY3731" fmla="*/ 372039 h 400315"/>
              <a:gd name="csX3732" fmla="*/ 306063 w 370394"/>
              <a:gd name="csY3732" fmla="*/ 372057 h 400315"/>
              <a:gd name="csX3733" fmla="*/ 305870 w 370394"/>
              <a:gd name="csY3733" fmla="*/ 371952 h 400315"/>
              <a:gd name="csX3734" fmla="*/ 305855 w 370394"/>
              <a:gd name="csY3734" fmla="*/ 371715 h 400315"/>
              <a:gd name="csX3735" fmla="*/ 305423 w 370394"/>
              <a:gd name="csY3735" fmla="*/ 371596 h 400315"/>
              <a:gd name="csX3736" fmla="*/ 304767 w 370394"/>
              <a:gd name="csY3736" fmla="*/ 371377 h 400315"/>
              <a:gd name="csX3737" fmla="*/ 304638 w 370394"/>
              <a:gd name="csY3737" fmla="*/ 371239 h 400315"/>
              <a:gd name="csX3738" fmla="*/ 304535 w 370394"/>
              <a:gd name="csY3738" fmla="*/ 370614 h 400315"/>
              <a:gd name="csX3739" fmla="*/ 304154 w 370394"/>
              <a:gd name="csY3739" fmla="*/ 370296 h 400315"/>
              <a:gd name="csX3740" fmla="*/ 303932 w 370394"/>
              <a:gd name="csY3740" fmla="*/ 370060 h 400315"/>
              <a:gd name="csX3741" fmla="*/ 303437 w 370394"/>
              <a:gd name="csY3741" fmla="*/ 369481 h 400315"/>
              <a:gd name="csX3742" fmla="*/ 303470 w 370394"/>
              <a:gd name="csY3742" fmla="*/ 369038 h 400315"/>
              <a:gd name="csX3743" fmla="*/ 303459 w 370394"/>
              <a:gd name="csY3743" fmla="*/ 368753 h 400315"/>
              <a:gd name="csX3744" fmla="*/ 303566 w 370394"/>
              <a:gd name="csY3744" fmla="*/ 368426 h 400315"/>
              <a:gd name="csX3745" fmla="*/ 303470 w 370394"/>
              <a:gd name="csY3745" fmla="*/ 368095 h 400315"/>
              <a:gd name="csX3746" fmla="*/ 303437 w 370394"/>
              <a:gd name="csY3746" fmla="*/ 367729 h 400315"/>
              <a:gd name="csX3747" fmla="*/ 303114 w 370394"/>
              <a:gd name="csY3747" fmla="*/ 367381 h 400315"/>
              <a:gd name="csX3748" fmla="*/ 303044 w 370394"/>
              <a:gd name="csY3748" fmla="*/ 367028 h 400315"/>
              <a:gd name="csX3749" fmla="*/ 303016 w 370394"/>
              <a:gd name="csY3749" fmla="*/ 366451 h 400315"/>
              <a:gd name="csX3750" fmla="*/ 302882 w 370394"/>
              <a:gd name="csY3750" fmla="*/ 365754 h 400315"/>
              <a:gd name="csX3751" fmla="*/ 302667 w 370394"/>
              <a:gd name="csY3751" fmla="*/ 365478 h 400315"/>
              <a:gd name="csX3752" fmla="*/ 302237 w 370394"/>
              <a:gd name="csY3752" fmla="*/ 365274 h 400315"/>
              <a:gd name="csX3753" fmla="*/ 301957 w 370394"/>
              <a:gd name="csY3753" fmla="*/ 364901 h 400315"/>
              <a:gd name="csX3754" fmla="*/ 301773 w 370394"/>
              <a:gd name="csY3754" fmla="*/ 364528 h 400315"/>
              <a:gd name="csX3755" fmla="*/ 301762 w 370394"/>
              <a:gd name="csY3755" fmla="*/ 364237 h 400315"/>
              <a:gd name="csX3756" fmla="*/ 301773 w 370394"/>
              <a:gd name="csY3756" fmla="*/ 363877 h 400315"/>
              <a:gd name="csX3757" fmla="*/ 301821 w 370394"/>
              <a:gd name="csY3757" fmla="*/ 363518 h 400315"/>
              <a:gd name="csX3758" fmla="*/ 301966 w 370394"/>
              <a:gd name="csY3758" fmla="*/ 362426 h 400315"/>
              <a:gd name="csX3759" fmla="*/ 301869 w 370394"/>
              <a:gd name="csY3759" fmla="*/ 362009 h 400315"/>
              <a:gd name="csX3760" fmla="*/ 301444 w 370394"/>
              <a:gd name="csY3760" fmla="*/ 361531 h 400315"/>
              <a:gd name="csX3761" fmla="*/ 301290 w 370394"/>
              <a:gd name="csY3761" fmla="*/ 361271 h 400315"/>
              <a:gd name="csX3762" fmla="*/ 301209 w 370394"/>
              <a:gd name="csY3762" fmla="*/ 361025 h 400315"/>
              <a:gd name="csX3763" fmla="*/ 301113 w 370394"/>
              <a:gd name="csY3763" fmla="*/ 360830 h 400315"/>
              <a:gd name="csX3764" fmla="*/ 300992 w 370394"/>
              <a:gd name="csY3764" fmla="*/ 360812 h 400315"/>
              <a:gd name="csX3765" fmla="*/ 300758 w 370394"/>
              <a:gd name="csY3765" fmla="*/ 360887 h 400315"/>
              <a:gd name="csX3766" fmla="*/ 300611 w 370394"/>
              <a:gd name="csY3766" fmla="*/ 360905 h 400315"/>
              <a:gd name="csX3767" fmla="*/ 300365 w 370394"/>
              <a:gd name="csY3767" fmla="*/ 360777 h 400315"/>
              <a:gd name="csX3768" fmla="*/ 300159 w 370394"/>
              <a:gd name="csY3768" fmla="*/ 360516 h 400315"/>
              <a:gd name="csX3769" fmla="*/ 300049 w 370394"/>
              <a:gd name="csY3769" fmla="*/ 360310 h 400315"/>
              <a:gd name="csX3770" fmla="*/ 299935 w 370394"/>
              <a:gd name="csY3770" fmla="*/ 360045 h 400315"/>
              <a:gd name="csX3771" fmla="*/ 299819 w 370394"/>
              <a:gd name="csY3771" fmla="*/ 359885 h 400315"/>
              <a:gd name="csX3772" fmla="*/ 299690 w 370394"/>
              <a:gd name="csY3772" fmla="*/ 359784 h 400315"/>
              <a:gd name="csX3773" fmla="*/ 299639 w 370394"/>
              <a:gd name="csY3773" fmla="*/ 359661 h 400315"/>
              <a:gd name="csX3774" fmla="*/ 299506 w 370394"/>
              <a:gd name="csY3774" fmla="*/ 359420 h 400315"/>
              <a:gd name="csX3775" fmla="*/ 299346 w 370394"/>
              <a:gd name="csY3775" fmla="*/ 359293 h 400315"/>
              <a:gd name="csX3776" fmla="*/ 298966 w 370394"/>
              <a:gd name="csY3776" fmla="*/ 359072 h 400315"/>
              <a:gd name="csX3777" fmla="*/ 298666 w 370394"/>
              <a:gd name="csY3777" fmla="*/ 358894 h 400315"/>
              <a:gd name="csX3778" fmla="*/ 298526 w 370394"/>
              <a:gd name="csY3778" fmla="*/ 358791 h 400315"/>
              <a:gd name="csX3779" fmla="*/ 298438 w 370394"/>
              <a:gd name="csY3779" fmla="*/ 358703 h 400315"/>
              <a:gd name="csX3780" fmla="*/ 298333 w 370394"/>
              <a:gd name="csY3780" fmla="*/ 358534 h 400315"/>
              <a:gd name="csX3781" fmla="*/ 298197 w 370394"/>
              <a:gd name="csY3781" fmla="*/ 358372 h 400315"/>
              <a:gd name="csX3782" fmla="*/ 297927 w 370394"/>
              <a:gd name="csY3782" fmla="*/ 358063 h 400315"/>
              <a:gd name="csX3783" fmla="*/ 297682 w 370394"/>
              <a:gd name="csY3783" fmla="*/ 357767 h 400315"/>
              <a:gd name="csX3784" fmla="*/ 297386 w 370394"/>
              <a:gd name="csY3784" fmla="*/ 357440 h 400315"/>
              <a:gd name="csX3785" fmla="*/ 297079 w 370394"/>
              <a:gd name="csY3785" fmla="*/ 357076 h 400315"/>
              <a:gd name="csX3786" fmla="*/ 296730 w 370394"/>
              <a:gd name="csY3786" fmla="*/ 356840 h 400315"/>
              <a:gd name="csX3787" fmla="*/ 296575 w 370394"/>
              <a:gd name="csY3787" fmla="*/ 356673 h 400315"/>
              <a:gd name="csX3788" fmla="*/ 296296 w 370394"/>
              <a:gd name="csY3788" fmla="*/ 356430 h 400315"/>
              <a:gd name="csX3789" fmla="*/ 296066 w 370394"/>
              <a:gd name="csY3789" fmla="*/ 356215 h 400315"/>
              <a:gd name="csX3790" fmla="*/ 295873 w 370394"/>
              <a:gd name="csY3790" fmla="*/ 356057 h 400315"/>
              <a:gd name="csX3791" fmla="*/ 295474 w 370394"/>
              <a:gd name="csY3791" fmla="*/ 355746 h 400315"/>
              <a:gd name="csX3792" fmla="*/ 295233 w 370394"/>
              <a:gd name="csY3792" fmla="*/ 355590 h 400315"/>
              <a:gd name="csX3793" fmla="*/ 294935 w 370394"/>
              <a:gd name="csY3793" fmla="*/ 355417 h 400315"/>
              <a:gd name="csX3794" fmla="*/ 294744 w 370394"/>
              <a:gd name="csY3794" fmla="*/ 355332 h 400315"/>
              <a:gd name="csX3795" fmla="*/ 294534 w 370394"/>
              <a:gd name="csY3795" fmla="*/ 355272 h 400315"/>
              <a:gd name="csX3796" fmla="*/ 294259 w 370394"/>
              <a:gd name="csY3796" fmla="*/ 355246 h 400315"/>
              <a:gd name="csX3797" fmla="*/ 293999 w 370394"/>
              <a:gd name="csY3797" fmla="*/ 355207 h 400315"/>
              <a:gd name="csX3798" fmla="*/ 293766 w 370394"/>
              <a:gd name="csY3798" fmla="*/ 355182 h 400315"/>
              <a:gd name="csX3799" fmla="*/ 293578 w 370394"/>
              <a:gd name="csY3799" fmla="*/ 355090 h 400315"/>
              <a:gd name="csX3800" fmla="*/ 293216 w 370394"/>
              <a:gd name="csY3800" fmla="*/ 354985 h 400315"/>
              <a:gd name="csX3801" fmla="*/ 293100 w 370394"/>
              <a:gd name="csY3801" fmla="*/ 354887 h 400315"/>
              <a:gd name="csX3802" fmla="*/ 292806 w 370394"/>
              <a:gd name="csY3802" fmla="*/ 354128 h 400315"/>
              <a:gd name="csX3803" fmla="*/ 292698 w 370394"/>
              <a:gd name="csY3803" fmla="*/ 353950 h 400315"/>
              <a:gd name="csX3804" fmla="*/ 292584 w 370394"/>
              <a:gd name="csY3804" fmla="*/ 353808 h 400315"/>
              <a:gd name="csX3805" fmla="*/ 292558 w 370394"/>
              <a:gd name="csY3805" fmla="*/ 353804 h 400315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  <a:cxn ang="0">
                <a:pos x="csX36" y="csY36"/>
              </a:cxn>
              <a:cxn ang="0">
                <a:pos x="csX37" y="csY37"/>
              </a:cxn>
              <a:cxn ang="0">
                <a:pos x="csX38" y="csY38"/>
              </a:cxn>
              <a:cxn ang="0">
                <a:pos x="csX39" y="csY39"/>
              </a:cxn>
              <a:cxn ang="0">
                <a:pos x="csX40" y="csY40"/>
              </a:cxn>
              <a:cxn ang="0">
                <a:pos x="csX41" y="csY41"/>
              </a:cxn>
              <a:cxn ang="0">
                <a:pos x="csX42" y="csY42"/>
              </a:cxn>
              <a:cxn ang="0">
                <a:pos x="csX43" y="csY43"/>
              </a:cxn>
              <a:cxn ang="0">
                <a:pos x="csX44" y="csY44"/>
              </a:cxn>
              <a:cxn ang="0">
                <a:pos x="csX45" y="csY45"/>
              </a:cxn>
              <a:cxn ang="0">
                <a:pos x="csX46" y="csY46"/>
              </a:cxn>
              <a:cxn ang="0">
                <a:pos x="csX47" y="csY47"/>
              </a:cxn>
              <a:cxn ang="0">
                <a:pos x="csX48" y="csY48"/>
              </a:cxn>
              <a:cxn ang="0">
                <a:pos x="csX49" y="csY49"/>
              </a:cxn>
              <a:cxn ang="0">
                <a:pos x="csX50" y="csY50"/>
              </a:cxn>
              <a:cxn ang="0">
                <a:pos x="csX51" y="csY51"/>
              </a:cxn>
              <a:cxn ang="0">
                <a:pos x="csX52" y="csY52"/>
              </a:cxn>
              <a:cxn ang="0">
                <a:pos x="csX53" y="csY53"/>
              </a:cxn>
              <a:cxn ang="0">
                <a:pos x="csX54" y="csY54"/>
              </a:cxn>
              <a:cxn ang="0">
                <a:pos x="csX55" y="csY55"/>
              </a:cxn>
              <a:cxn ang="0">
                <a:pos x="csX56" y="csY56"/>
              </a:cxn>
              <a:cxn ang="0">
                <a:pos x="csX57" y="csY57"/>
              </a:cxn>
              <a:cxn ang="0">
                <a:pos x="csX58" y="csY58"/>
              </a:cxn>
              <a:cxn ang="0">
                <a:pos x="csX59" y="csY59"/>
              </a:cxn>
              <a:cxn ang="0">
                <a:pos x="csX60" y="csY60"/>
              </a:cxn>
              <a:cxn ang="0">
                <a:pos x="csX61" y="csY61"/>
              </a:cxn>
              <a:cxn ang="0">
                <a:pos x="csX62" y="csY62"/>
              </a:cxn>
              <a:cxn ang="0">
                <a:pos x="csX63" y="csY63"/>
              </a:cxn>
              <a:cxn ang="0">
                <a:pos x="csX64" y="csY64"/>
              </a:cxn>
              <a:cxn ang="0">
                <a:pos x="csX65" y="csY65"/>
              </a:cxn>
              <a:cxn ang="0">
                <a:pos x="csX66" y="csY66"/>
              </a:cxn>
              <a:cxn ang="0">
                <a:pos x="csX67" y="csY67"/>
              </a:cxn>
              <a:cxn ang="0">
                <a:pos x="csX68" y="csY68"/>
              </a:cxn>
              <a:cxn ang="0">
                <a:pos x="csX69" y="csY69"/>
              </a:cxn>
              <a:cxn ang="0">
                <a:pos x="csX70" y="csY70"/>
              </a:cxn>
              <a:cxn ang="0">
                <a:pos x="csX71" y="csY71"/>
              </a:cxn>
              <a:cxn ang="0">
                <a:pos x="csX72" y="csY72"/>
              </a:cxn>
              <a:cxn ang="0">
                <a:pos x="csX73" y="csY73"/>
              </a:cxn>
              <a:cxn ang="0">
                <a:pos x="csX74" y="csY74"/>
              </a:cxn>
              <a:cxn ang="0">
                <a:pos x="csX75" y="csY75"/>
              </a:cxn>
              <a:cxn ang="0">
                <a:pos x="csX76" y="csY76"/>
              </a:cxn>
              <a:cxn ang="0">
                <a:pos x="csX77" y="csY77"/>
              </a:cxn>
              <a:cxn ang="0">
                <a:pos x="csX78" y="csY78"/>
              </a:cxn>
              <a:cxn ang="0">
                <a:pos x="csX79" y="csY79"/>
              </a:cxn>
              <a:cxn ang="0">
                <a:pos x="csX80" y="csY80"/>
              </a:cxn>
              <a:cxn ang="0">
                <a:pos x="csX81" y="csY81"/>
              </a:cxn>
              <a:cxn ang="0">
                <a:pos x="csX82" y="csY82"/>
              </a:cxn>
              <a:cxn ang="0">
                <a:pos x="csX83" y="csY83"/>
              </a:cxn>
              <a:cxn ang="0">
                <a:pos x="csX84" y="csY84"/>
              </a:cxn>
              <a:cxn ang="0">
                <a:pos x="csX85" y="csY85"/>
              </a:cxn>
              <a:cxn ang="0">
                <a:pos x="csX86" y="csY86"/>
              </a:cxn>
              <a:cxn ang="0">
                <a:pos x="csX87" y="csY87"/>
              </a:cxn>
              <a:cxn ang="0">
                <a:pos x="csX88" y="csY88"/>
              </a:cxn>
              <a:cxn ang="0">
                <a:pos x="csX89" y="csY89"/>
              </a:cxn>
              <a:cxn ang="0">
                <a:pos x="csX90" y="csY90"/>
              </a:cxn>
              <a:cxn ang="0">
                <a:pos x="csX91" y="csY91"/>
              </a:cxn>
              <a:cxn ang="0">
                <a:pos x="csX92" y="csY92"/>
              </a:cxn>
              <a:cxn ang="0">
                <a:pos x="csX93" y="csY93"/>
              </a:cxn>
              <a:cxn ang="0">
                <a:pos x="csX94" y="csY94"/>
              </a:cxn>
              <a:cxn ang="0">
                <a:pos x="csX95" y="csY95"/>
              </a:cxn>
              <a:cxn ang="0">
                <a:pos x="csX96" y="csY96"/>
              </a:cxn>
              <a:cxn ang="0">
                <a:pos x="csX97" y="csY97"/>
              </a:cxn>
              <a:cxn ang="0">
                <a:pos x="csX98" y="csY98"/>
              </a:cxn>
              <a:cxn ang="0">
                <a:pos x="csX99" y="csY99"/>
              </a:cxn>
              <a:cxn ang="0">
                <a:pos x="csX100" y="csY100"/>
              </a:cxn>
              <a:cxn ang="0">
                <a:pos x="csX101" y="csY101"/>
              </a:cxn>
              <a:cxn ang="0">
                <a:pos x="csX102" y="csY102"/>
              </a:cxn>
              <a:cxn ang="0">
                <a:pos x="csX103" y="csY103"/>
              </a:cxn>
              <a:cxn ang="0">
                <a:pos x="csX104" y="csY104"/>
              </a:cxn>
              <a:cxn ang="0">
                <a:pos x="csX105" y="csY105"/>
              </a:cxn>
              <a:cxn ang="0">
                <a:pos x="csX106" y="csY106"/>
              </a:cxn>
              <a:cxn ang="0">
                <a:pos x="csX107" y="csY107"/>
              </a:cxn>
              <a:cxn ang="0">
                <a:pos x="csX108" y="csY108"/>
              </a:cxn>
              <a:cxn ang="0">
                <a:pos x="csX109" y="csY109"/>
              </a:cxn>
              <a:cxn ang="0">
                <a:pos x="csX110" y="csY110"/>
              </a:cxn>
              <a:cxn ang="0">
                <a:pos x="csX111" y="csY111"/>
              </a:cxn>
              <a:cxn ang="0">
                <a:pos x="csX112" y="csY112"/>
              </a:cxn>
              <a:cxn ang="0">
                <a:pos x="csX113" y="csY113"/>
              </a:cxn>
              <a:cxn ang="0">
                <a:pos x="csX114" y="csY114"/>
              </a:cxn>
              <a:cxn ang="0">
                <a:pos x="csX115" y="csY115"/>
              </a:cxn>
              <a:cxn ang="0">
                <a:pos x="csX116" y="csY116"/>
              </a:cxn>
              <a:cxn ang="0">
                <a:pos x="csX117" y="csY117"/>
              </a:cxn>
              <a:cxn ang="0">
                <a:pos x="csX118" y="csY118"/>
              </a:cxn>
              <a:cxn ang="0">
                <a:pos x="csX119" y="csY119"/>
              </a:cxn>
              <a:cxn ang="0">
                <a:pos x="csX120" y="csY120"/>
              </a:cxn>
              <a:cxn ang="0">
                <a:pos x="csX121" y="csY121"/>
              </a:cxn>
              <a:cxn ang="0">
                <a:pos x="csX122" y="csY122"/>
              </a:cxn>
              <a:cxn ang="0">
                <a:pos x="csX123" y="csY123"/>
              </a:cxn>
              <a:cxn ang="0">
                <a:pos x="csX124" y="csY124"/>
              </a:cxn>
              <a:cxn ang="0">
                <a:pos x="csX125" y="csY125"/>
              </a:cxn>
              <a:cxn ang="0">
                <a:pos x="csX126" y="csY126"/>
              </a:cxn>
              <a:cxn ang="0">
                <a:pos x="csX127" y="csY127"/>
              </a:cxn>
              <a:cxn ang="0">
                <a:pos x="csX128" y="csY128"/>
              </a:cxn>
              <a:cxn ang="0">
                <a:pos x="csX129" y="csY129"/>
              </a:cxn>
              <a:cxn ang="0">
                <a:pos x="csX130" y="csY130"/>
              </a:cxn>
              <a:cxn ang="0">
                <a:pos x="csX131" y="csY131"/>
              </a:cxn>
              <a:cxn ang="0">
                <a:pos x="csX132" y="csY132"/>
              </a:cxn>
              <a:cxn ang="0">
                <a:pos x="csX133" y="csY133"/>
              </a:cxn>
              <a:cxn ang="0">
                <a:pos x="csX134" y="csY134"/>
              </a:cxn>
              <a:cxn ang="0">
                <a:pos x="csX135" y="csY135"/>
              </a:cxn>
              <a:cxn ang="0">
                <a:pos x="csX136" y="csY136"/>
              </a:cxn>
              <a:cxn ang="0">
                <a:pos x="csX137" y="csY137"/>
              </a:cxn>
              <a:cxn ang="0">
                <a:pos x="csX138" y="csY138"/>
              </a:cxn>
              <a:cxn ang="0">
                <a:pos x="csX139" y="csY139"/>
              </a:cxn>
              <a:cxn ang="0">
                <a:pos x="csX140" y="csY140"/>
              </a:cxn>
              <a:cxn ang="0">
                <a:pos x="csX141" y="csY141"/>
              </a:cxn>
              <a:cxn ang="0">
                <a:pos x="csX142" y="csY142"/>
              </a:cxn>
              <a:cxn ang="0">
                <a:pos x="csX143" y="csY143"/>
              </a:cxn>
              <a:cxn ang="0">
                <a:pos x="csX144" y="csY144"/>
              </a:cxn>
              <a:cxn ang="0">
                <a:pos x="csX145" y="csY145"/>
              </a:cxn>
              <a:cxn ang="0">
                <a:pos x="csX146" y="csY146"/>
              </a:cxn>
              <a:cxn ang="0">
                <a:pos x="csX147" y="csY147"/>
              </a:cxn>
              <a:cxn ang="0">
                <a:pos x="csX148" y="csY148"/>
              </a:cxn>
              <a:cxn ang="0">
                <a:pos x="csX149" y="csY149"/>
              </a:cxn>
              <a:cxn ang="0">
                <a:pos x="csX150" y="csY150"/>
              </a:cxn>
              <a:cxn ang="0">
                <a:pos x="csX151" y="csY151"/>
              </a:cxn>
              <a:cxn ang="0">
                <a:pos x="csX152" y="csY152"/>
              </a:cxn>
              <a:cxn ang="0">
                <a:pos x="csX153" y="csY153"/>
              </a:cxn>
              <a:cxn ang="0">
                <a:pos x="csX154" y="csY154"/>
              </a:cxn>
              <a:cxn ang="0">
                <a:pos x="csX155" y="csY155"/>
              </a:cxn>
              <a:cxn ang="0">
                <a:pos x="csX156" y="csY156"/>
              </a:cxn>
              <a:cxn ang="0">
                <a:pos x="csX157" y="csY157"/>
              </a:cxn>
              <a:cxn ang="0">
                <a:pos x="csX158" y="csY158"/>
              </a:cxn>
              <a:cxn ang="0">
                <a:pos x="csX159" y="csY159"/>
              </a:cxn>
              <a:cxn ang="0">
                <a:pos x="csX160" y="csY160"/>
              </a:cxn>
              <a:cxn ang="0">
                <a:pos x="csX161" y="csY161"/>
              </a:cxn>
              <a:cxn ang="0">
                <a:pos x="csX162" y="csY162"/>
              </a:cxn>
              <a:cxn ang="0">
                <a:pos x="csX163" y="csY163"/>
              </a:cxn>
              <a:cxn ang="0">
                <a:pos x="csX164" y="csY164"/>
              </a:cxn>
              <a:cxn ang="0">
                <a:pos x="csX165" y="csY165"/>
              </a:cxn>
              <a:cxn ang="0">
                <a:pos x="csX166" y="csY166"/>
              </a:cxn>
              <a:cxn ang="0">
                <a:pos x="csX167" y="csY167"/>
              </a:cxn>
              <a:cxn ang="0">
                <a:pos x="csX168" y="csY168"/>
              </a:cxn>
              <a:cxn ang="0">
                <a:pos x="csX169" y="csY169"/>
              </a:cxn>
              <a:cxn ang="0">
                <a:pos x="csX170" y="csY170"/>
              </a:cxn>
              <a:cxn ang="0">
                <a:pos x="csX171" y="csY171"/>
              </a:cxn>
              <a:cxn ang="0">
                <a:pos x="csX172" y="csY172"/>
              </a:cxn>
              <a:cxn ang="0">
                <a:pos x="csX173" y="csY173"/>
              </a:cxn>
              <a:cxn ang="0">
                <a:pos x="csX174" y="csY174"/>
              </a:cxn>
              <a:cxn ang="0">
                <a:pos x="csX175" y="csY175"/>
              </a:cxn>
              <a:cxn ang="0">
                <a:pos x="csX176" y="csY176"/>
              </a:cxn>
              <a:cxn ang="0">
                <a:pos x="csX177" y="csY177"/>
              </a:cxn>
              <a:cxn ang="0">
                <a:pos x="csX178" y="csY178"/>
              </a:cxn>
              <a:cxn ang="0">
                <a:pos x="csX179" y="csY179"/>
              </a:cxn>
              <a:cxn ang="0">
                <a:pos x="csX180" y="csY180"/>
              </a:cxn>
              <a:cxn ang="0">
                <a:pos x="csX181" y="csY181"/>
              </a:cxn>
              <a:cxn ang="0">
                <a:pos x="csX182" y="csY182"/>
              </a:cxn>
              <a:cxn ang="0">
                <a:pos x="csX183" y="csY183"/>
              </a:cxn>
              <a:cxn ang="0">
                <a:pos x="csX184" y="csY184"/>
              </a:cxn>
              <a:cxn ang="0">
                <a:pos x="csX185" y="csY185"/>
              </a:cxn>
              <a:cxn ang="0">
                <a:pos x="csX186" y="csY186"/>
              </a:cxn>
              <a:cxn ang="0">
                <a:pos x="csX187" y="csY187"/>
              </a:cxn>
              <a:cxn ang="0">
                <a:pos x="csX188" y="csY188"/>
              </a:cxn>
              <a:cxn ang="0">
                <a:pos x="csX189" y="csY189"/>
              </a:cxn>
              <a:cxn ang="0">
                <a:pos x="csX190" y="csY190"/>
              </a:cxn>
              <a:cxn ang="0">
                <a:pos x="csX191" y="csY191"/>
              </a:cxn>
              <a:cxn ang="0">
                <a:pos x="csX192" y="csY192"/>
              </a:cxn>
              <a:cxn ang="0">
                <a:pos x="csX193" y="csY193"/>
              </a:cxn>
              <a:cxn ang="0">
                <a:pos x="csX194" y="csY194"/>
              </a:cxn>
              <a:cxn ang="0">
                <a:pos x="csX195" y="csY195"/>
              </a:cxn>
              <a:cxn ang="0">
                <a:pos x="csX196" y="csY196"/>
              </a:cxn>
              <a:cxn ang="0">
                <a:pos x="csX197" y="csY197"/>
              </a:cxn>
              <a:cxn ang="0">
                <a:pos x="csX198" y="csY198"/>
              </a:cxn>
              <a:cxn ang="0">
                <a:pos x="csX199" y="csY199"/>
              </a:cxn>
              <a:cxn ang="0">
                <a:pos x="csX200" y="csY200"/>
              </a:cxn>
              <a:cxn ang="0">
                <a:pos x="csX201" y="csY201"/>
              </a:cxn>
              <a:cxn ang="0">
                <a:pos x="csX202" y="csY202"/>
              </a:cxn>
              <a:cxn ang="0">
                <a:pos x="csX203" y="csY203"/>
              </a:cxn>
              <a:cxn ang="0">
                <a:pos x="csX204" y="csY204"/>
              </a:cxn>
              <a:cxn ang="0">
                <a:pos x="csX205" y="csY205"/>
              </a:cxn>
              <a:cxn ang="0">
                <a:pos x="csX206" y="csY206"/>
              </a:cxn>
              <a:cxn ang="0">
                <a:pos x="csX207" y="csY207"/>
              </a:cxn>
              <a:cxn ang="0">
                <a:pos x="csX208" y="csY208"/>
              </a:cxn>
              <a:cxn ang="0">
                <a:pos x="csX209" y="csY209"/>
              </a:cxn>
              <a:cxn ang="0">
                <a:pos x="csX210" y="csY210"/>
              </a:cxn>
              <a:cxn ang="0">
                <a:pos x="csX211" y="csY211"/>
              </a:cxn>
              <a:cxn ang="0">
                <a:pos x="csX212" y="csY212"/>
              </a:cxn>
              <a:cxn ang="0">
                <a:pos x="csX213" y="csY213"/>
              </a:cxn>
              <a:cxn ang="0">
                <a:pos x="csX214" y="csY214"/>
              </a:cxn>
              <a:cxn ang="0">
                <a:pos x="csX215" y="csY215"/>
              </a:cxn>
              <a:cxn ang="0">
                <a:pos x="csX216" y="csY216"/>
              </a:cxn>
              <a:cxn ang="0">
                <a:pos x="csX217" y="csY217"/>
              </a:cxn>
              <a:cxn ang="0">
                <a:pos x="csX218" y="csY218"/>
              </a:cxn>
              <a:cxn ang="0">
                <a:pos x="csX219" y="csY219"/>
              </a:cxn>
              <a:cxn ang="0">
                <a:pos x="csX220" y="csY220"/>
              </a:cxn>
              <a:cxn ang="0">
                <a:pos x="csX221" y="csY221"/>
              </a:cxn>
              <a:cxn ang="0">
                <a:pos x="csX222" y="csY222"/>
              </a:cxn>
              <a:cxn ang="0">
                <a:pos x="csX223" y="csY223"/>
              </a:cxn>
              <a:cxn ang="0">
                <a:pos x="csX224" y="csY224"/>
              </a:cxn>
              <a:cxn ang="0">
                <a:pos x="csX225" y="csY225"/>
              </a:cxn>
              <a:cxn ang="0">
                <a:pos x="csX226" y="csY226"/>
              </a:cxn>
              <a:cxn ang="0">
                <a:pos x="csX227" y="csY227"/>
              </a:cxn>
              <a:cxn ang="0">
                <a:pos x="csX228" y="csY228"/>
              </a:cxn>
              <a:cxn ang="0">
                <a:pos x="csX229" y="csY229"/>
              </a:cxn>
              <a:cxn ang="0">
                <a:pos x="csX230" y="csY230"/>
              </a:cxn>
              <a:cxn ang="0">
                <a:pos x="csX231" y="csY231"/>
              </a:cxn>
              <a:cxn ang="0">
                <a:pos x="csX232" y="csY232"/>
              </a:cxn>
              <a:cxn ang="0">
                <a:pos x="csX233" y="csY233"/>
              </a:cxn>
              <a:cxn ang="0">
                <a:pos x="csX234" y="csY234"/>
              </a:cxn>
              <a:cxn ang="0">
                <a:pos x="csX235" y="csY235"/>
              </a:cxn>
              <a:cxn ang="0">
                <a:pos x="csX236" y="csY236"/>
              </a:cxn>
              <a:cxn ang="0">
                <a:pos x="csX237" y="csY237"/>
              </a:cxn>
              <a:cxn ang="0">
                <a:pos x="csX238" y="csY238"/>
              </a:cxn>
              <a:cxn ang="0">
                <a:pos x="csX239" y="csY239"/>
              </a:cxn>
              <a:cxn ang="0">
                <a:pos x="csX240" y="csY240"/>
              </a:cxn>
              <a:cxn ang="0">
                <a:pos x="csX241" y="csY241"/>
              </a:cxn>
              <a:cxn ang="0">
                <a:pos x="csX242" y="csY242"/>
              </a:cxn>
              <a:cxn ang="0">
                <a:pos x="csX243" y="csY243"/>
              </a:cxn>
              <a:cxn ang="0">
                <a:pos x="csX244" y="csY244"/>
              </a:cxn>
              <a:cxn ang="0">
                <a:pos x="csX245" y="csY245"/>
              </a:cxn>
              <a:cxn ang="0">
                <a:pos x="csX246" y="csY246"/>
              </a:cxn>
              <a:cxn ang="0">
                <a:pos x="csX247" y="csY247"/>
              </a:cxn>
              <a:cxn ang="0">
                <a:pos x="csX248" y="csY248"/>
              </a:cxn>
              <a:cxn ang="0">
                <a:pos x="csX249" y="csY249"/>
              </a:cxn>
              <a:cxn ang="0">
                <a:pos x="csX250" y="csY250"/>
              </a:cxn>
              <a:cxn ang="0">
                <a:pos x="csX251" y="csY251"/>
              </a:cxn>
              <a:cxn ang="0">
                <a:pos x="csX252" y="csY252"/>
              </a:cxn>
              <a:cxn ang="0">
                <a:pos x="csX253" y="csY253"/>
              </a:cxn>
              <a:cxn ang="0">
                <a:pos x="csX254" y="csY254"/>
              </a:cxn>
              <a:cxn ang="0">
                <a:pos x="csX255" y="csY255"/>
              </a:cxn>
              <a:cxn ang="0">
                <a:pos x="csX256" y="csY256"/>
              </a:cxn>
              <a:cxn ang="0">
                <a:pos x="csX257" y="csY257"/>
              </a:cxn>
              <a:cxn ang="0">
                <a:pos x="csX258" y="csY258"/>
              </a:cxn>
              <a:cxn ang="0">
                <a:pos x="csX259" y="csY259"/>
              </a:cxn>
              <a:cxn ang="0">
                <a:pos x="csX260" y="csY260"/>
              </a:cxn>
              <a:cxn ang="0">
                <a:pos x="csX261" y="csY261"/>
              </a:cxn>
              <a:cxn ang="0">
                <a:pos x="csX262" y="csY262"/>
              </a:cxn>
              <a:cxn ang="0">
                <a:pos x="csX263" y="csY263"/>
              </a:cxn>
              <a:cxn ang="0">
                <a:pos x="csX264" y="csY264"/>
              </a:cxn>
              <a:cxn ang="0">
                <a:pos x="csX265" y="csY265"/>
              </a:cxn>
              <a:cxn ang="0">
                <a:pos x="csX266" y="csY266"/>
              </a:cxn>
              <a:cxn ang="0">
                <a:pos x="csX267" y="csY267"/>
              </a:cxn>
              <a:cxn ang="0">
                <a:pos x="csX268" y="csY268"/>
              </a:cxn>
              <a:cxn ang="0">
                <a:pos x="csX269" y="csY269"/>
              </a:cxn>
              <a:cxn ang="0">
                <a:pos x="csX270" y="csY270"/>
              </a:cxn>
              <a:cxn ang="0">
                <a:pos x="csX271" y="csY271"/>
              </a:cxn>
              <a:cxn ang="0">
                <a:pos x="csX272" y="csY272"/>
              </a:cxn>
              <a:cxn ang="0">
                <a:pos x="csX273" y="csY273"/>
              </a:cxn>
              <a:cxn ang="0">
                <a:pos x="csX274" y="csY274"/>
              </a:cxn>
              <a:cxn ang="0">
                <a:pos x="csX275" y="csY275"/>
              </a:cxn>
              <a:cxn ang="0">
                <a:pos x="csX276" y="csY276"/>
              </a:cxn>
              <a:cxn ang="0">
                <a:pos x="csX277" y="csY277"/>
              </a:cxn>
              <a:cxn ang="0">
                <a:pos x="csX278" y="csY278"/>
              </a:cxn>
              <a:cxn ang="0">
                <a:pos x="csX279" y="csY279"/>
              </a:cxn>
              <a:cxn ang="0">
                <a:pos x="csX280" y="csY280"/>
              </a:cxn>
              <a:cxn ang="0">
                <a:pos x="csX281" y="csY281"/>
              </a:cxn>
              <a:cxn ang="0">
                <a:pos x="csX282" y="csY282"/>
              </a:cxn>
              <a:cxn ang="0">
                <a:pos x="csX283" y="csY283"/>
              </a:cxn>
              <a:cxn ang="0">
                <a:pos x="csX284" y="csY284"/>
              </a:cxn>
              <a:cxn ang="0">
                <a:pos x="csX285" y="csY285"/>
              </a:cxn>
              <a:cxn ang="0">
                <a:pos x="csX286" y="csY286"/>
              </a:cxn>
              <a:cxn ang="0">
                <a:pos x="csX287" y="csY287"/>
              </a:cxn>
              <a:cxn ang="0">
                <a:pos x="csX288" y="csY288"/>
              </a:cxn>
              <a:cxn ang="0">
                <a:pos x="csX289" y="csY289"/>
              </a:cxn>
              <a:cxn ang="0">
                <a:pos x="csX290" y="csY290"/>
              </a:cxn>
              <a:cxn ang="0">
                <a:pos x="csX291" y="csY291"/>
              </a:cxn>
              <a:cxn ang="0">
                <a:pos x="csX292" y="csY292"/>
              </a:cxn>
              <a:cxn ang="0">
                <a:pos x="csX293" y="csY293"/>
              </a:cxn>
              <a:cxn ang="0">
                <a:pos x="csX294" y="csY294"/>
              </a:cxn>
              <a:cxn ang="0">
                <a:pos x="csX295" y="csY295"/>
              </a:cxn>
              <a:cxn ang="0">
                <a:pos x="csX296" y="csY296"/>
              </a:cxn>
              <a:cxn ang="0">
                <a:pos x="csX297" y="csY297"/>
              </a:cxn>
              <a:cxn ang="0">
                <a:pos x="csX298" y="csY298"/>
              </a:cxn>
              <a:cxn ang="0">
                <a:pos x="csX299" y="csY299"/>
              </a:cxn>
              <a:cxn ang="0">
                <a:pos x="csX300" y="csY300"/>
              </a:cxn>
              <a:cxn ang="0">
                <a:pos x="csX301" y="csY301"/>
              </a:cxn>
              <a:cxn ang="0">
                <a:pos x="csX302" y="csY302"/>
              </a:cxn>
              <a:cxn ang="0">
                <a:pos x="csX303" y="csY303"/>
              </a:cxn>
              <a:cxn ang="0">
                <a:pos x="csX304" y="csY304"/>
              </a:cxn>
              <a:cxn ang="0">
                <a:pos x="csX305" y="csY305"/>
              </a:cxn>
              <a:cxn ang="0">
                <a:pos x="csX306" y="csY306"/>
              </a:cxn>
              <a:cxn ang="0">
                <a:pos x="csX307" y="csY307"/>
              </a:cxn>
              <a:cxn ang="0">
                <a:pos x="csX308" y="csY308"/>
              </a:cxn>
              <a:cxn ang="0">
                <a:pos x="csX309" y="csY309"/>
              </a:cxn>
              <a:cxn ang="0">
                <a:pos x="csX310" y="csY310"/>
              </a:cxn>
              <a:cxn ang="0">
                <a:pos x="csX311" y="csY311"/>
              </a:cxn>
              <a:cxn ang="0">
                <a:pos x="csX312" y="csY312"/>
              </a:cxn>
              <a:cxn ang="0">
                <a:pos x="csX313" y="csY313"/>
              </a:cxn>
              <a:cxn ang="0">
                <a:pos x="csX314" y="csY314"/>
              </a:cxn>
              <a:cxn ang="0">
                <a:pos x="csX315" y="csY315"/>
              </a:cxn>
              <a:cxn ang="0">
                <a:pos x="csX316" y="csY316"/>
              </a:cxn>
              <a:cxn ang="0">
                <a:pos x="csX317" y="csY317"/>
              </a:cxn>
              <a:cxn ang="0">
                <a:pos x="csX318" y="csY318"/>
              </a:cxn>
              <a:cxn ang="0">
                <a:pos x="csX319" y="csY319"/>
              </a:cxn>
              <a:cxn ang="0">
                <a:pos x="csX320" y="csY320"/>
              </a:cxn>
              <a:cxn ang="0">
                <a:pos x="csX321" y="csY321"/>
              </a:cxn>
              <a:cxn ang="0">
                <a:pos x="csX322" y="csY322"/>
              </a:cxn>
              <a:cxn ang="0">
                <a:pos x="csX323" y="csY323"/>
              </a:cxn>
              <a:cxn ang="0">
                <a:pos x="csX324" y="csY324"/>
              </a:cxn>
              <a:cxn ang="0">
                <a:pos x="csX325" y="csY325"/>
              </a:cxn>
              <a:cxn ang="0">
                <a:pos x="csX326" y="csY326"/>
              </a:cxn>
              <a:cxn ang="0">
                <a:pos x="csX327" y="csY327"/>
              </a:cxn>
              <a:cxn ang="0">
                <a:pos x="csX328" y="csY328"/>
              </a:cxn>
              <a:cxn ang="0">
                <a:pos x="csX329" y="csY329"/>
              </a:cxn>
              <a:cxn ang="0">
                <a:pos x="csX330" y="csY330"/>
              </a:cxn>
              <a:cxn ang="0">
                <a:pos x="csX331" y="csY331"/>
              </a:cxn>
              <a:cxn ang="0">
                <a:pos x="csX332" y="csY332"/>
              </a:cxn>
              <a:cxn ang="0">
                <a:pos x="csX333" y="csY333"/>
              </a:cxn>
              <a:cxn ang="0">
                <a:pos x="csX334" y="csY334"/>
              </a:cxn>
              <a:cxn ang="0">
                <a:pos x="csX335" y="csY335"/>
              </a:cxn>
              <a:cxn ang="0">
                <a:pos x="csX336" y="csY336"/>
              </a:cxn>
              <a:cxn ang="0">
                <a:pos x="csX337" y="csY337"/>
              </a:cxn>
              <a:cxn ang="0">
                <a:pos x="csX338" y="csY338"/>
              </a:cxn>
              <a:cxn ang="0">
                <a:pos x="csX339" y="csY339"/>
              </a:cxn>
              <a:cxn ang="0">
                <a:pos x="csX340" y="csY340"/>
              </a:cxn>
              <a:cxn ang="0">
                <a:pos x="csX341" y="csY341"/>
              </a:cxn>
              <a:cxn ang="0">
                <a:pos x="csX342" y="csY342"/>
              </a:cxn>
              <a:cxn ang="0">
                <a:pos x="csX343" y="csY343"/>
              </a:cxn>
              <a:cxn ang="0">
                <a:pos x="csX344" y="csY344"/>
              </a:cxn>
              <a:cxn ang="0">
                <a:pos x="csX345" y="csY345"/>
              </a:cxn>
              <a:cxn ang="0">
                <a:pos x="csX346" y="csY346"/>
              </a:cxn>
              <a:cxn ang="0">
                <a:pos x="csX347" y="csY347"/>
              </a:cxn>
              <a:cxn ang="0">
                <a:pos x="csX348" y="csY348"/>
              </a:cxn>
              <a:cxn ang="0">
                <a:pos x="csX349" y="csY349"/>
              </a:cxn>
              <a:cxn ang="0">
                <a:pos x="csX350" y="csY350"/>
              </a:cxn>
              <a:cxn ang="0">
                <a:pos x="csX351" y="csY351"/>
              </a:cxn>
              <a:cxn ang="0">
                <a:pos x="csX352" y="csY352"/>
              </a:cxn>
              <a:cxn ang="0">
                <a:pos x="csX353" y="csY353"/>
              </a:cxn>
              <a:cxn ang="0">
                <a:pos x="csX354" y="csY354"/>
              </a:cxn>
              <a:cxn ang="0">
                <a:pos x="csX355" y="csY355"/>
              </a:cxn>
              <a:cxn ang="0">
                <a:pos x="csX356" y="csY356"/>
              </a:cxn>
              <a:cxn ang="0">
                <a:pos x="csX357" y="csY357"/>
              </a:cxn>
              <a:cxn ang="0">
                <a:pos x="csX358" y="csY358"/>
              </a:cxn>
              <a:cxn ang="0">
                <a:pos x="csX359" y="csY359"/>
              </a:cxn>
              <a:cxn ang="0">
                <a:pos x="csX360" y="csY360"/>
              </a:cxn>
              <a:cxn ang="0">
                <a:pos x="csX361" y="csY361"/>
              </a:cxn>
              <a:cxn ang="0">
                <a:pos x="csX362" y="csY362"/>
              </a:cxn>
              <a:cxn ang="0">
                <a:pos x="csX363" y="csY363"/>
              </a:cxn>
              <a:cxn ang="0">
                <a:pos x="csX364" y="csY364"/>
              </a:cxn>
              <a:cxn ang="0">
                <a:pos x="csX365" y="csY365"/>
              </a:cxn>
              <a:cxn ang="0">
                <a:pos x="csX366" y="csY366"/>
              </a:cxn>
              <a:cxn ang="0">
                <a:pos x="csX367" y="csY367"/>
              </a:cxn>
              <a:cxn ang="0">
                <a:pos x="csX368" y="csY368"/>
              </a:cxn>
              <a:cxn ang="0">
                <a:pos x="csX369" y="csY369"/>
              </a:cxn>
              <a:cxn ang="0">
                <a:pos x="csX370" y="csY370"/>
              </a:cxn>
              <a:cxn ang="0">
                <a:pos x="csX371" y="csY371"/>
              </a:cxn>
              <a:cxn ang="0">
                <a:pos x="csX372" y="csY372"/>
              </a:cxn>
              <a:cxn ang="0">
                <a:pos x="csX373" y="csY373"/>
              </a:cxn>
              <a:cxn ang="0">
                <a:pos x="csX374" y="csY374"/>
              </a:cxn>
              <a:cxn ang="0">
                <a:pos x="csX375" y="csY375"/>
              </a:cxn>
              <a:cxn ang="0">
                <a:pos x="csX376" y="csY376"/>
              </a:cxn>
              <a:cxn ang="0">
                <a:pos x="csX377" y="csY377"/>
              </a:cxn>
              <a:cxn ang="0">
                <a:pos x="csX378" y="csY378"/>
              </a:cxn>
              <a:cxn ang="0">
                <a:pos x="csX379" y="csY379"/>
              </a:cxn>
              <a:cxn ang="0">
                <a:pos x="csX380" y="csY380"/>
              </a:cxn>
              <a:cxn ang="0">
                <a:pos x="csX381" y="csY381"/>
              </a:cxn>
              <a:cxn ang="0">
                <a:pos x="csX382" y="csY382"/>
              </a:cxn>
              <a:cxn ang="0">
                <a:pos x="csX383" y="csY383"/>
              </a:cxn>
              <a:cxn ang="0">
                <a:pos x="csX384" y="csY384"/>
              </a:cxn>
              <a:cxn ang="0">
                <a:pos x="csX385" y="csY385"/>
              </a:cxn>
              <a:cxn ang="0">
                <a:pos x="csX386" y="csY386"/>
              </a:cxn>
              <a:cxn ang="0">
                <a:pos x="csX387" y="csY387"/>
              </a:cxn>
              <a:cxn ang="0">
                <a:pos x="csX388" y="csY388"/>
              </a:cxn>
              <a:cxn ang="0">
                <a:pos x="csX389" y="csY389"/>
              </a:cxn>
              <a:cxn ang="0">
                <a:pos x="csX390" y="csY390"/>
              </a:cxn>
              <a:cxn ang="0">
                <a:pos x="csX391" y="csY391"/>
              </a:cxn>
              <a:cxn ang="0">
                <a:pos x="csX392" y="csY392"/>
              </a:cxn>
              <a:cxn ang="0">
                <a:pos x="csX393" y="csY393"/>
              </a:cxn>
              <a:cxn ang="0">
                <a:pos x="csX394" y="csY394"/>
              </a:cxn>
              <a:cxn ang="0">
                <a:pos x="csX395" y="csY395"/>
              </a:cxn>
              <a:cxn ang="0">
                <a:pos x="csX396" y="csY396"/>
              </a:cxn>
              <a:cxn ang="0">
                <a:pos x="csX397" y="csY397"/>
              </a:cxn>
              <a:cxn ang="0">
                <a:pos x="csX398" y="csY398"/>
              </a:cxn>
              <a:cxn ang="0">
                <a:pos x="csX399" y="csY399"/>
              </a:cxn>
              <a:cxn ang="0">
                <a:pos x="csX400" y="csY400"/>
              </a:cxn>
              <a:cxn ang="0">
                <a:pos x="csX401" y="csY401"/>
              </a:cxn>
              <a:cxn ang="0">
                <a:pos x="csX402" y="csY402"/>
              </a:cxn>
              <a:cxn ang="0">
                <a:pos x="csX403" y="csY403"/>
              </a:cxn>
              <a:cxn ang="0">
                <a:pos x="csX404" y="csY404"/>
              </a:cxn>
              <a:cxn ang="0">
                <a:pos x="csX405" y="csY405"/>
              </a:cxn>
              <a:cxn ang="0">
                <a:pos x="csX406" y="csY406"/>
              </a:cxn>
              <a:cxn ang="0">
                <a:pos x="csX407" y="csY407"/>
              </a:cxn>
              <a:cxn ang="0">
                <a:pos x="csX408" y="csY408"/>
              </a:cxn>
              <a:cxn ang="0">
                <a:pos x="csX409" y="csY409"/>
              </a:cxn>
              <a:cxn ang="0">
                <a:pos x="csX410" y="csY410"/>
              </a:cxn>
              <a:cxn ang="0">
                <a:pos x="csX411" y="csY411"/>
              </a:cxn>
              <a:cxn ang="0">
                <a:pos x="csX412" y="csY412"/>
              </a:cxn>
              <a:cxn ang="0">
                <a:pos x="csX413" y="csY413"/>
              </a:cxn>
              <a:cxn ang="0">
                <a:pos x="csX414" y="csY414"/>
              </a:cxn>
              <a:cxn ang="0">
                <a:pos x="csX415" y="csY415"/>
              </a:cxn>
              <a:cxn ang="0">
                <a:pos x="csX416" y="csY416"/>
              </a:cxn>
              <a:cxn ang="0">
                <a:pos x="csX417" y="csY417"/>
              </a:cxn>
              <a:cxn ang="0">
                <a:pos x="csX418" y="csY418"/>
              </a:cxn>
              <a:cxn ang="0">
                <a:pos x="csX419" y="csY419"/>
              </a:cxn>
              <a:cxn ang="0">
                <a:pos x="csX420" y="csY420"/>
              </a:cxn>
              <a:cxn ang="0">
                <a:pos x="csX421" y="csY421"/>
              </a:cxn>
              <a:cxn ang="0">
                <a:pos x="csX422" y="csY422"/>
              </a:cxn>
              <a:cxn ang="0">
                <a:pos x="csX423" y="csY423"/>
              </a:cxn>
              <a:cxn ang="0">
                <a:pos x="csX424" y="csY424"/>
              </a:cxn>
              <a:cxn ang="0">
                <a:pos x="csX425" y="csY425"/>
              </a:cxn>
              <a:cxn ang="0">
                <a:pos x="csX426" y="csY426"/>
              </a:cxn>
              <a:cxn ang="0">
                <a:pos x="csX427" y="csY427"/>
              </a:cxn>
              <a:cxn ang="0">
                <a:pos x="csX428" y="csY428"/>
              </a:cxn>
              <a:cxn ang="0">
                <a:pos x="csX429" y="csY429"/>
              </a:cxn>
              <a:cxn ang="0">
                <a:pos x="csX430" y="csY430"/>
              </a:cxn>
              <a:cxn ang="0">
                <a:pos x="csX431" y="csY431"/>
              </a:cxn>
              <a:cxn ang="0">
                <a:pos x="csX432" y="csY432"/>
              </a:cxn>
              <a:cxn ang="0">
                <a:pos x="csX433" y="csY433"/>
              </a:cxn>
              <a:cxn ang="0">
                <a:pos x="csX434" y="csY434"/>
              </a:cxn>
              <a:cxn ang="0">
                <a:pos x="csX435" y="csY435"/>
              </a:cxn>
              <a:cxn ang="0">
                <a:pos x="csX436" y="csY436"/>
              </a:cxn>
              <a:cxn ang="0">
                <a:pos x="csX437" y="csY437"/>
              </a:cxn>
              <a:cxn ang="0">
                <a:pos x="csX438" y="csY438"/>
              </a:cxn>
              <a:cxn ang="0">
                <a:pos x="csX439" y="csY439"/>
              </a:cxn>
              <a:cxn ang="0">
                <a:pos x="csX440" y="csY440"/>
              </a:cxn>
              <a:cxn ang="0">
                <a:pos x="csX441" y="csY441"/>
              </a:cxn>
              <a:cxn ang="0">
                <a:pos x="csX442" y="csY442"/>
              </a:cxn>
              <a:cxn ang="0">
                <a:pos x="csX443" y="csY443"/>
              </a:cxn>
              <a:cxn ang="0">
                <a:pos x="csX444" y="csY444"/>
              </a:cxn>
              <a:cxn ang="0">
                <a:pos x="csX445" y="csY445"/>
              </a:cxn>
              <a:cxn ang="0">
                <a:pos x="csX446" y="csY446"/>
              </a:cxn>
              <a:cxn ang="0">
                <a:pos x="csX447" y="csY447"/>
              </a:cxn>
              <a:cxn ang="0">
                <a:pos x="csX448" y="csY448"/>
              </a:cxn>
              <a:cxn ang="0">
                <a:pos x="csX449" y="csY449"/>
              </a:cxn>
              <a:cxn ang="0">
                <a:pos x="csX450" y="csY450"/>
              </a:cxn>
              <a:cxn ang="0">
                <a:pos x="csX451" y="csY451"/>
              </a:cxn>
              <a:cxn ang="0">
                <a:pos x="csX452" y="csY452"/>
              </a:cxn>
              <a:cxn ang="0">
                <a:pos x="csX453" y="csY453"/>
              </a:cxn>
              <a:cxn ang="0">
                <a:pos x="csX454" y="csY454"/>
              </a:cxn>
              <a:cxn ang="0">
                <a:pos x="csX455" y="csY455"/>
              </a:cxn>
              <a:cxn ang="0">
                <a:pos x="csX456" y="csY456"/>
              </a:cxn>
              <a:cxn ang="0">
                <a:pos x="csX457" y="csY457"/>
              </a:cxn>
              <a:cxn ang="0">
                <a:pos x="csX458" y="csY458"/>
              </a:cxn>
              <a:cxn ang="0">
                <a:pos x="csX459" y="csY459"/>
              </a:cxn>
              <a:cxn ang="0">
                <a:pos x="csX460" y="csY460"/>
              </a:cxn>
              <a:cxn ang="0">
                <a:pos x="csX461" y="csY461"/>
              </a:cxn>
              <a:cxn ang="0">
                <a:pos x="csX462" y="csY462"/>
              </a:cxn>
              <a:cxn ang="0">
                <a:pos x="csX463" y="csY463"/>
              </a:cxn>
              <a:cxn ang="0">
                <a:pos x="csX464" y="csY464"/>
              </a:cxn>
              <a:cxn ang="0">
                <a:pos x="csX465" y="csY465"/>
              </a:cxn>
              <a:cxn ang="0">
                <a:pos x="csX466" y="csY466"/>
              </a:cxn>
              <a:cxn ang="0">
                <a:pos x="csX467" y="csY467"/>
              </a:cxn>
              <a:cxn ang="0">
                <a:pos x="csX468" y="csY468"/>
              </a:cxn>
              <a:cxn ang="0">
                <a:pos x="csX469" y="csY469"/>
              </a:cxn>
              <a:cxn ang="0">
                <a:pos x="csX470" y="csY470"/>
              </a:cxn>
              <a:cxn ang="0">
                <a:pos x="csX471" y="csY471"/>
              </a:cxn>
              <a:cxn ang="0">
                <a:pos x="csX472" y="csY472"/>
              </a:cxn>
              <a:cxn ang="0">
                <a:pos x="csX473" y="csY473"/>
              </a:cxn>
              <a:cxn ang="0">
                <a:pos x="csX474" y="csY474"/>
              </a:cxn>
              <a:cxn ang="0">
                <a:pos x="csX475" y="csY475"/>
              </a:cxn>
              <a:cxn ang="0">
                <a:pos x="csX476" y="csY476"/>
              </a:cxn>
              <a:cxn ang="0">
                <a:pos x="csX477" y="csY477"/>
              </a:cxn>
              <a:cxn ang="0">
                <a:pos x="csX478" y="csY478"/>
              </a:cxn>
              <a:cxn ang="0">
                <a:pos x="csX479" y="csY479"/>
              </a:cxn>
              <a:cxn ang="0">
                <a:pos x="csX480" y="csY480"/>
              </a:cxn>
              <a:cxn ang="0">
                <a:pos x="csX481" y="csY481"/>
              </a:cxn>
              <a:cxn ang="0">
                <a:pos x="csX482" y="csY482"/>
              </a:cxn>
              <a:cxn ang="0">
                <a:pos x="csX483" y="csY483"/>
              </a:cxn>
              <a:cxn ang="0">
                <a:pos x="csX484" y="csY484"/>
              </a:cxn>
              <a:cxn ang="0">
                <a:pos x="csX485" y="csY485"/>
              </a:cxn>
              <a:cxn ang="0">
                <a:pos x="csX486" y="csY486"/>
              </a:cxn>
              <a:cxn ang="0">
                <a:pos x="csX487" y="csY487"/>
              </a:cxn>
              <a:cxn ang="0">
                <a:pos x="csX488" y="csY488"/>
              </a:cxn>
              <a:cxn ang="0">
                <a:pos x="csX489" y="csY489"/>
              </a:cxn>
              <a:cxn ang="0">
                <a:pos x="csX490" y="csY490"/>
              </a:cxn>
              <a:cxn ang="0">
                <a:pos x="csX491" y="csY491"/>
              </a:cxn>
              <a:cxn ang="0">
                <a:pos x="csX492" y="csY492"/>
              </a:cxn>
              <a:cxn ang="0">
                <a:pos x="csX493" y="csY493"/>
              </a:cxn>
              <a:cxn ang="0">
                <a:pos x="csX494" y="csY494"/>
              </a:cxn>
              <a:cxn ang="0">
                <a:pos x="csX495" y="csY495"/>
              </a:cxn>
              <a:cxn ang="0">
                <a:pos x="csX496" y="csY496"/>
              </a:cxn>
              <a:cxn ang="0">
                <a:pos x="csX497" y="csY497"/>
              </a:cxn>
              <a:cxn ang="0">
                <a:pos x="csX498" y="csY498"/>
              </a:cxn>
              <a:cxn ang="0">
                <a:pos x="csX499" y="csY499"/>
              </a:cxn>
              <a:cxn ang="0">
                <a:pos x="csX500" y="csY500"/>
              </a:cxn>
              <a:cxn ang="0">
                <a:pos x="csX501" y="csY501"/>
              </a:cxn>
              <a:cxn ang="0">
                <a:pos x="csX502" y="csY502"/>
              </a:cxn>
              <a:cxn ang="0">
                <a:pos x="csX503" y="csY503"/>
              </a:cxn>
              <a:cxn ang="0">
                <a:pos x="csX504" y="csY504"/>
              </a:cxn>
              <a:cxn ang="0">
                <a:pos x="csX505" y="csY505"/>
              </a:cxn>
              <a:cxn ang="0">
                <a:pos x="csX506" y="csY506"/>
              </a:cxn>
              <a:cxn ang="0">
                <a:pos x="csX507" y="csY507"/>
              </a:cxn>
              <a:cxn ang="0">
                <a:pos x="csX508" y="csY508"/>
              </a:cxn>
              <a:cxn ang="0">
                <a:pos x="csX509" y="csY509"/>
              </a:cxn>
              <a:cxn ang="0">
                <a:pos x="csX510" y="csY510"/>
              </a:cxn>
              <a:cxn ang="0">
                <a:pos x="csX511" y="csY511"/>
              </a:cxn>
              <a:cxn ang="0">
                <a:pos x="csX512" y="csY512"/>
              </a:cxn>
              <a:cxn ang="0">
                <a:pos x="csX513" y="csY513"/>
              </a:cxn>
              <a:cxn ang="0">
                <a:pos x="csX514" y="csY514"/>
              </a:cxn>
              <a:cxn ang="0">
                <a:pos x="csX515" y="csY515"/>
              </a:cxn>
              <a:cxn ang="0">
                <a:pos x="csX516" y="csY516"/>
              </a:cxn>
              <a:cxn ang="0">
                <a:pos x="csX517" y="csY517"/>
              </a:cxn>
              <a:cxn ang="0">
                <a:pos x="csX518" y="csY518"/>
              </a:cxn>
              <a:cxn ang="0">
                <a:pos x="csX519" y="csY519"/>
              </a:cxn>
              <a:cxn ang="0">
                <a:pos x="csX520" y="csY520"/>
              </a:cxn>
              <a:cxn ang="0">
                <a:pos x="csX521" y="csY521"/>
              </a:cxn>
              <a:cxn ang="0">
                <a:pos x="csX522" y="csY522"/>
              </a:cxn>
              <a:cxn ang="0">
                <a:pos x="csX523" y="csY523"/>
              </a:cxn>
              <a:cxn ang="0">
                <a:pos x="csX524" y="csY524"/>
              </a:cxn>
              <a:cxn ang="0">
                <a:pos x="csX525" y="csY525"/>
              </a:cxn>
              <a:cxn ang="0">
                <a:pos x="csX526" y="csY526"/>
              </a:cxn>
              <a:cxn ang="0">
                <a:pos x="csX527" y="csY527"/>
              </a:cxn>
              <a:cxn ang="0">
                <a:pos x="csX528" y="csY528"/>
              </a:cxn>
              <a:cxn ang="0">
                <a:pos x="csX529" y="csY529"/>
              </a:cxn>
              <a:cxn ang="0">
                <a:pos x="csX530" y="csY530"/>
              </a:cxn>
              <a:cxn ang="0">
                <a:pos x="csX531" y="csY531"/>
              </a:cxn>
              <a:cxn ang="0">
                <a:pos x="csX532" y="csY532"/>
              </a:cxn>
              <a:cxn ang="0">
                <a:pos x="csX533" y="csY533"/>
              </a:cxn>
              <a:cxn ang="0">
                <a:pos x="csX534" y="csY534"/>
              </a:cxn>
              <a:cxn ang="0">
                <a:pos x="csX535" y="csY535"/>
              </a:cxn>
              <a:cxn ang="0">
                <a:pos x="csX536" y="csY536"/>
              </a:cxn>
              <a:cxn ang="0">
                <a:pos x="csX537" y="csY537"/>
              </a:cxn>
              <a:cxn ang="0">
                <a:pos x="csX538" y="csY538"/>
              </a:cxn>
              <a:cxn ang="0">
                <a:pos x="csX539" y="csY539"/>
              </a:cxn>
              <a:cxn ang="0">
                <a:pos x="csX540" y="csY540"/>
              </a:cxn>
              <a:cxn ang="0">
                <a:pos x="csX541" y="csY541"/>
              </a:cxn>
              <a:cxn ang="0">
                <a:pos x="csX542" y="csY542"/>
              </a:cxn>
              <a:cxn ang="0">
                <a:pos x="csX543" y="csY543"/>
              </a:cxn>
              <a:cxn ang="0">
                <a:pos x="csX544" y="csY544"/>
              </a:cxn>
              <a:cxn ang="0">
                <a:pos x="csX545" y="csY545"/>
              </a:cxn>
              <a:cxn ang="0">
                <a:pos x="csX546" y="csY546"/>
              </a:cxn>
              <a:cxn ang="0">
                <a:pos x="csX547" y="csY547"/>
              </a:cxn>
              <a:cxn ang="0">
                <a:pos x="csX548" y="csY548"/>
              </a:cxn>
              <a:cxn ang="0">
                <a:pos x="csX549" y="csY549"/>
              </a:cxn>
              <a:cxn ang="0">
                <a:pos x="csX550" y="csY550"/>
              </a:cxn>
              <a:cxn ang="0">
                <a:pos x="csX551" y="csY551"/>
              </a:cxn>
              <a:cxn ang="0">
                <a:pos x="csX552" y="csY552"/>
              </a:cxn>
              <a:cxn ang="0">
                <a:pos x="csX553" y="csY553"/>
              </a:cxn>
              <a:cxn ang="0">
                <a:pos x="csX554" y="csY554"/>
              </a:cxn>
              <a:cxn ang="0">
                <a:pos x="csX555" y="csY555"/>
              </a:cxn>
              <a:cxn ang="0">
                <a:pos x="csX556" y="csY556"/>
              </a:cxn>
              <a:cxn ang="0">
                <a:pos x="csX557" y="csY557"/>
              </a:cxn>
              <a:cxn ang="0">
                <a:pos x="csX558" y="csY558"/>
              </a:cxn>
              <a:cxn ang="0">
                <a:pos x="csX559" y="csY559"/>
              </a:cxn>
              <a:cxn ang="0">
                <a:pos x="csX560" y="csY560"/>
              </a:cxn>
              <a:cxn ang="0">
                <a:pos x="csX561" y="csY561"/>
              </a:cxn>
              <a:cxn ang="0">
                <a:pos x="csX562" y="csY562"/>
              </a:cxn>
              <a:cxn ang="0">
                <a:pos x="csX563" y="csY563"/>
              </a:cxn>
              <a:cxn ang="0">
                <a:pos x="csX564" y="csY564"/>
              </a:cxn>
              <a:cxn ang="0">
                <a:pos x="csX565" y="csY565"/>
              </a:cxn>
              <a:cxn ang="0">
                <a:pos x="csX566" y="csY566"/>
              </a:cxn>
              <a:cxn ang="0">
                <a:pos x="csX567" y="csY567"/>
              </a:cxn>
              <a:cxn ang="0">
                <a:pos x="csX568" y="csY568"/>
              </a:cxn>
              <a:cxn ang="0">
                <a:pos x="csX569" y="csY569"/>
              </a:cxn>
              <a:cxn ang="0">
                <a:pos x="csX570" y="csY570"/>
              </a:cxn>
              <a:cxn ang="0">
                <a:pos x="csX571" y="csY571"/>
              </a:cxn>
              <a:cxn ang="0">
                <a:pos x="csX572" y="csY572"/>
              </a:cxn>
              <a:cxn ang="0">
                <a:pos x="csX573" y="csY573"/>
              </a:cxn>
              <a:cxn ang="0">
                <a:pos x="csX574" y="csY574"/>
              </a:cxn>
              <a:cxn ang="0">
                <a:pos x="csX575" y="csY575"/>
              </a:cxn>
              <a:cxn ang="0">
                <a:pos x="csX576" y="csY576"/>
              </a:cxn>
              <a:cxn ang="0">
                <a:pos x="csX577" y="csY577"/>
              </a:cxn>
              <a:cxn ang="0">
                <a:pos x="csX578" y="csY578"/>
              </a:cxn>
              <a:cxn ang="0">
                <a:pos x="csX579" y="csY579"/>
              </a:cxn>
              <a:cxn ang="0">
                <a:pos x="csX580" y="csY580"/>
              </a:cxn>
              <a:cxn ang="0">
                <a:pos x="csX581" y="csY581"/>
              </a:cxn>
              <a:cxn ang="0">
                <a:pos x="csX582" y="csY582"/>
              </a:cxn>
              <a:cxn ang="0">
                <a:pos x="csX583" y="csY583"/>
              </a:cxn>
              <a:cxn ang="0">
                <a:pos x="csX584" y="csY584"/>
              </a:cxn>
              <a:cxn ang="0">
                <a:pos x="csX585" y="csY585"/>
              </a:cxn>
              <a:cxn ang="0">
                <a:pos x="csX586" y="csY586"/>
              </a:cxn>
              <a:cxn ang="0">
                <a:pos x="csX587" y="csY587"/>
              </a:cxn>
              <a:cxn ang="0">
                <a:pos x="csX588" y="csY588"/>
              </a:cxn>
              <a:cxn ang="0">
                <a:pos x="csX589" y="csY589"/>
              </a:cxn>
              <a:cxn ang="0">
                <a:pos x="csX590" y="csY590"/>
              </a:cxn>
              <a:cxn ang="0">
                <a:pos x="csX591" y="csY591"/>
              </a:cxn>
              <a:cxn ang="0">
                <a:pos x="csX592" y="csY592"/>
              </a:cxn>
              <a:cxn ang="0">
                <a:pos x="csX593" y="csY593"/>
              </a:cxn>
              <a:cxn ang="0">
                <a:pos x="csX594" y="csY594"/>
              </a:cxn>
              <a:cxn ang="0">
                <a:pos x="csX595" y="csY595"/>
              </a:cxn>
              <a:cxn ang="0">
                <a:pos x="csX596" y="csY596"/>
              </a:cxn>
              <a:cxn ang="0">
                <a:pos x="csX597" y="csY597"/>
              </a:cxn>
              <a:cxn ang="0">
                <a:pos x="csX598" y="csY598"/>
              </a:cxn>
              <a:cxn ang="0">
                <a:pos x="csX599" y="csY599"/>
              </a:cxn>
              <a:cxn ang="0">
                <a:pos x="csX600" y="csY600"/>
              </a:cxn>
              <a:cxn ang="0">
                <a:pos x="csX601" y="csY601"/>
              </a:cxn>
              <a:cxn ang="0">
                <a:pos x="csX602" y="csY602"/>
              </a:cxn>
              <a:cxn ang="0">
                <a:pos x="csX603" y="csY603"/>
              </a:cxn>
              <a:cxn ang="0">
                <a:pos x="csX604" y="csY604"/>
              </a:cxn>
              <a:cxn ang="0">
                <a:pos x="csX605" y="csY605"/>
              </a:cxn>
              <a:cxn ang="0">
                <a:pos x="csX606" y="csY606"/>
              </a:cxn>
              <a:cxn ang="0">
                <a:pos x="csX607" y="csY607"/>
              </a:cxn>
              <a:cxn ang="0">
                <a:pos x="csX608" y="csY608"/>
              </a:cxn>
              <a:cxn ang="0">
                <a:pos x="csX609" y="csY609"/>
              </a:cxn>
              <a:cxn ang="0">
                <a:pos x="csX610" y="csY610"/>
              </a:cxn>
              <a:cxn ang="0">
                <a:pos x="csX611" y="csY611"/>
              </a:cxn>
              <a:cxn ang="0">
                <a:pos x="csX612" y="csY612"/>
              </a:cxn>
              <a:cxn ang="0">
                <a:pos x="csX613" y="csY613"/>
              </a:cxn>
              <a:cxn ang="0">
                <a:pos x="csX614" y="csY614"/>
              </a:cxn>
              <a:cxn ang="0">
                <a:pos x="csX615" y="csY615"/>
              </a:cxn>
              <a:cxn ang="0">
                <a:pos x="csX616" y="csY616"/>
              </a:cxn>
              <a:cxn ang="0">
                <a:pos x="csX617" y="csY617"/>
              </a:cxn>
              <a:cxn ang="0">
                <a:pos x="csX618" y="csY618"/>
              </a:cxn>
              <a:cxn ang="0">
                <a:pos x="csX619" y="csY619"/>
              </a:cxn>
              <a:cxn ang="0">
                <a:pos x="csX620" y="csY620"/>
              </a:cxn>
              <a:cxn ang="0">
                <a:pos x="csX621" y="csY621"/>
              </a:cxn>
              <a:cxn ang="0">
                <a:pos x="csX622" y="csY622"/>
              </a:cxn>
              <a:cxn ang="0">
                <a:pos x="csX623" y="csY623"/>
              </a:cxn>
              <a:cxn ang="0">
                <a:pos x="csX624" y="csY624"/>
              </a:cxn>
              <a:cxn ang="0">
                <a:pos x="csX625" y="csY625"/>
              </a:cxn>
              <a:cxn ang="0">
                <a:pos x="csX626" y="csY626"/>
              </a:cxn>
              <a:cxn ang="0">
                <a:pos x="csX627" y="csY627"/>
              </a:cxn>
              <a:cxn ang="0">
                <a:pos x="csX628" y="csY628"/>
              </a:cxn>
              <a:cxn ang="0">
                <a:pos x="csX629" y="csY629"/>
              </a:cxn>
              <a:cxn ang="0">
                <a:pos x="csX630" y="csY630"/>
              </a:cxn>
              <a:cxn ang="0">
                <a:pos x="csX631" y="csY631"/>
              </a:cxn>
              <a:cxn ang="0">
                <a:pos x="csX632" y="csY632"/>
              </a:cxn>
              <a:cxn ang="0">
                <a:pos x="csX633" y="csY633"/>
              </a:cxn>
              <a:cxn ang="0">
                <a:pos x="csX634" y="csY634"/>
              </a:cxn>
              <a:cxn ang="0">
                <a:pos x="csX635" y="csY635"/>
              </a:cxn>
              <a:cxn ang="0">
                <a:pos x="csX636" y="csY636"/>
              </a:cxn>
              <a:cxn ang="0">
                <a:pos x="csX637" y="csY637"/>
              </a:cxn>
              <a:cxn ang="0">
                <a:pos x="csX638" y="csY638"/>
              </a:cxn>
              <a:cxn ang="0">
                <a:pos x="csX639" y="csY639"/>
              </a:cxn>
              <a:cxn ang="0">
                <a:pos x="csX640" y="csY640"/>
              </a:cxn>
              <a:cxn ang="0">
                <a:pos x="csX641" y="csY641"/>
              </a:cxn>
              <a:cxn ang="0">
                <a:pos x="csX642" y="csY642"/>
              </a:cxn>
              <a:cxn ang="0">
                <a:pos x="csX643" y="csY643"/>
              </a:cxn>
              <a:cxn ang="0">
                <a:pos x="csX644" y="csY644"/>
              </a:cxn>
              <a:cxn ang="0">
                <a:pos x="csX645" y="csY645"/>
              </a:cxn>
              <a:cxn ang="0">
                <a:pos x="csX646" y="csY646"/>
              </a:cxn>
              <a:cxn ang="0">
                <a:pos x="csX647" y="csY647"/>
              </a:cxn>
              <a:cxn ang="0">
                <a:pos x="csX648" y="csY648"/>
              </a:cxn>
              <a:cxn ang="0">
                <a:pos x="csX649" y="csY649"/>
              </a:cxn>
              <a:cxn ang="0">
                <a:pos x="csX650" y="csY650"/>
              </a:cxn>
              <a:cxn ang="0">
                <a:pos x="csX651" y="csY651"/>
              </a:cxn>
              <a:cxn ang="0">
                <a:pos x="csX652" y="csY652"/>
              </a:cxn>
              <a:cxn ang="0">
                <a:pos x="csX653" y="csY653"/>
              </a:cxn>
              <a:cxn ang="0">
                <a:pos x="csX654" y="csY654"/>
              </a:cxn>
              <a:cxn ang="0">
                <a:pos x="csX655" y="csY655"/>
              </a:cxn>
              <a:cxn ang="0">
                <a:pos x="csX656" y="csY656"/>
              </a:cxn>
              <a:cxn ang="0">
                <a:pos x="csX657" y="csY657"/>
              </a:cxn>
              <a:cxn ang="0">
                <a:pos x="csX658" y="csY658"/>
              </a:cxn>
              <a:cxn ang="0">
                <a:pos x="csX659" y="csY659"/>
              </a:cxn>
              <a:cxn ang="0">
                <a:pos x="csX660" y="csY660"/>
              </a:cxn>
              <a:cxn ang="0">
                <a:pos x="csX661" y="csY661"/>
              </a:cxn>
              <a:cxn ang="0">
                <a:pos x="csX662" y="csY662"/>
              </a:cxn>
              <a:cxn ang="0">
                <a:pos x="csX663" y="csY663"/>
              </a:cxn>
              <a:cxn ang="0">
                <a:pos x="csX664" y="csY664"/>
              </a:cxn>
              <a:cxn ang="0">
                <a:pos x="csX665" y="csY665"/>
              </a:cxn>
              <a:cxn ang="0">
                <a:pos x="csX666" y="csY666"/>
              </a:cxn>
              <a:cxn ang="0">
                <a:pos x="csX667" y="csY667"/>
              </a:cxn>
              <a:cxn ang="0">
                <a:pos x="csX668" y="csY668"/>
              </a:cxn>
              <a:cxn ang="0">
                <a:pos x="csX669" y="csY669"/>
              </a:cxn>
              <a:cxn ang="0">
                <a:pos x="csX670" y="csY670"/>
              </a:cxn>
              <a:cxn ang="0">
                <a:pos x="csX671" y="csY671"/>
              </a:cxn>
              <a:cxn ang="0">
                <a:pos x="csX672" y="csY672"/>
              </a:cxn>
              <a:cxn ang="0">
                <a:pos x="csX673" y="csY673"/>
              </a:cxn>
              <a:cxn ang="0">
                <a:pos x="csX674" y="csY674"/>
              </a:cxn>
              <a:cxn ang="0">
                <a:pos x="csX675" y="csY675"/>
              </a:cxn>
              <a:cxn ang="0">
                <a:pos x="csX676" y="csY676"/>
              </a:cxn>
              <a:cxn ang="0">
                <a:pos x="csX677" y="csY677"/>
              </a:cxn>
              <a:cxn ang="0">
                <a:pos x="csX678" y="csY678"/>
              </a:cxn>
              <a:cxn ang="0">
                <a:pos x="csX679" y="csY679"/>
              </a:cxn>
              <a:cxn ang="0">
                <a:pos x="csX680" y="csY680"/>
              </a:cxn>
              <a:cxn ang="0">
                <a:pos x="csX681" y="csY681"/>
              </a:cxn>
              <a:cxn ang="0">
                <a:pos x="csX682" y="csY682"/>
              </a:cxn>
              <a:cxn ang="0">
                <a:pos x="csX683" y="csY683"/>
              </a:cxn>
              <a:cxn ang="0">
                <a:pos x="csX684" y="csY684"/>
              </a:cxn>
              <a:cxn ang="0">
                <a:pos x="csX685" y="csY685"/>
              </a:cxn>
              <a:cxn ang="0">
                <a:pos x="csX686" y="csY686"/>
              </a:cxn>
              <a:cxn ang="0">
                <a:pos x="csX687" y="csY687"/>
              </a:cxn>
              <a:cxn ang="0">
                <a:pos x="csX688" y="csY688"/>
              </a:cxn>
              <a:cxn ang="0">
                <a:pos x="csX689" y="csY689"/>
              </a:cxn>
              <a:cxn ang="0">
                <a:pos x="csX690" y="csY690"/>
              </a:cxn>
              <a:cxn ang="0">
                <a:pos x="csX691" y="csY691"/>
              </a:cxn>
              <a:cxn ang="0">
                <a:pos x="csX692" y="csY692"/>
              </a:cxn>
              <a:cxn ang="0">
                <a:pos x="csX693" y="csY693"/>
              </a:cxn>
              <a:cxn ang="0">
                <a:pos x="csX694" y="csY694"/>
              </a:cxn>
              <a:cxn ang="0">
                <a:pos x="csX695" y="csY695"/>
              </a:cxn>
              <a:cxn ang="0">
                <a:pos x="csX696" y="csY696"/>
              </a:cxn>
              <a:cxn ang="0">
                <a:pos x="csX697" y="csY697"/>
              </a:cxn>
              <a:cxn ang="0">
                <a:pos x="csX698" y="csY698"/>
              </a:cxn>
              <a:cxn ang="0">
                <a:pos x="csX699" y="csY699"/>
              </a:cxn>
              <a:cxn ang="0">
                <a:pos x="csX700" y="csY700"/>
              </a:cxn>
              <a:cxn ang="0">
                <a:pos x="csX701" y="csY701"/>
              </a:cxn>
              <a:cxn ang="0">
                <a:pos x="csX702" y="csY702"/>
              </a:cxn>
              <a:cxn ang="0">
                <a:pos x="csX703" y="csY703"/>
              </a:cxn>
              <a:cxn ang="0">
                <a:pos x="csX704" y="csY704"/>
              </a:cxn>
              <a:cxn ang="0">
                <a:pos x="csX705" y="csY705"/>
              </a:cxn>
              <a:cxn ang="0">
                <a:pos x="csX706" y="csY706"/>
              </a:cxn>
              <a:cxn ang="0">
                <a:pos x="csX707" y="csY707"/>
              </a:cxn>
              <a:cxn ang="0">
                <a:pos x="csX708" y="csY708"/>
              </a:cxn>
              <a:cxn ang="0">
                <a:pos x="csX709" y="csY709"/>
              </a:cxn>
              <a:cxn ang="0">
                <a:pos x="csX710" y="csY710"/>
              </a:cxn>
              <a:cxn ang="0">
                <a:pos x="csX711" y="csY711"/>
              </a:cxn>
              <a:cxn ang="0">
                <a:pos x="csX712" y="csY712"/>
              </a:cxn>
              <a:cxn ang="0">
                <a:pos x="csX713" y="csY713"/>
              </a:cxn>
              <a:cxn ang="0">
                <a:pos x="csX714" y="csY714"/>
              </a:cxn>
              <a:cxn ang="0">
                <a:pos x="csX715" y="csY715"/>
              </a:cxn>
              <a:cxn ang="0">
                <a:pos x="csX716" y="csY716"/>
              </a:cxn>
              <a:cxn ang="0">
                <a:pos x="csX717" y="csY717"/>
              </a:cxn>
              <a:cxn ang="0">
                <a:pos x="csX718" y="csY718"/>
              </a:cxn>
              <a:cxn ang="0">
                <a:pos x="csX719" y="csY719"/>
              </a:cxn>
              <a:cxn ang="0">
                <a:pos x="csX720" y="csY720"/>
              </a:cxn>
              <a:cxn ang="0">
                <a:pos x="csX721" y="csY721"/>
              </a:cxn>
              <a:cxn ang="0">
                <a:pos x="csX722" y="csY722"/>
              </a:cxn>
              <a:cxn ang="0">
                <a:pos x="csX723" y="csY723"/>
              </a:cxn>
              <a:cxn ang="0">
                <a:pos x="csX724" y="csY724"/>
              </a:cxn>
              <a:cxn ang="0">
                <a:pos x="csX725" y="csY725"/>
              </a:cxn>
              <a:cxn ang="0">
                <a:pos x="csX726" y="csY726"/>
              </a:cxn>
              <a:cxn ang="0">
                <a:pos x="csX727" y="csY727"/>
              </a:cxn>
              <a:cxn ang="0">
                <a:pos x="csX728" y="csY728"/>
              </a:cxn>
              <a:cxn ang="0">
                <a:pos x="csX729" y="csY729"/>
              </a:cxn>
              <a:cxn ang="0">
                <a:pos x="csX730" y="csY730"/>
              </a:cxn>
              <a:cxn ang="0">
                <a:pos x="csX731" y="csY731"/>
              </a:cxn>
              <a:cxn ang="0">
                <a:pos x="csX732" y="csY732"/>
              </a:cxn>
              <a:cxn ang="0">
                <a:pos x="csX733" y="csY733"/>
              </a:cxn>
              <a:cxn ang="0">
                <a:pos x="csX734" y="csY734"/>
              </a:cxn>
              <a:cxn ang="0">
                <a:pos x="csX735" y="csY735"/>
              </a:cxn>
              <a:cxn ang="0">
                <a:pos x="csX736" y="csY736"/>
              </a:cxn>
              <a:cxn ang="0">
                <a:pos x="csX737" y="csY737"/>
              </a:cxn>
              <a:cxn ang="0">
                <a:pos x="csX738" y="csY738"/>
              </a:cxn>
              <a:cxn ang="0">
                <a:pos x="csX739" y="csY739"/>
              </a:cxn>
              <a:cxn ang="0">
                <a:pos x="csX740" y="csY740"/>
              </a:cxn>
              <a:cxn ang="0">
                <a:pos x="csX741" y="csY741"/>
              </a:cxn>
              <a:cxn ang="0">
                <a:pos x="csX742" y="csY742"/>
              </a:cxn>
              <a:cxn ang="0">
                <a:pos x="csX743" y="csY743"/>
              </a:cxn>
              <a:cxn ang="0">
                <a:pos x="csX744" y="csY744"/>
              </a:cxn>
              <a:cxn ang="0">
                <a:pos x="csX745" y="csY745"/>
              </a:cxn>
              <a:cxn ang="0">
                <a:pos x="csX746" y="csY746"/>
              </a:cxn>
              <a:cxn ang="0">
                <a:pos x="csX747" y="csY747"/>
              </a:cxn>
              <a:cxn ang="0">
                <a:pos x="csX748" y="csY748"/>
              </a:cxn>
              <a:cxn ang="0">
                <a:pos x="csX749" y="csY749"/>
              </a:cxn>
              <a:cxn ang="0">
                <a:pos x="csX750" y="csY750"/>
              </a:cxn>
              <a:cxn ang="0">
                <a:pos x="csX751" y="csY751"/>
              </a:cxn>
              <a:cxn ang="0">
                <a:pos x="csX752" y="csY752"/>
              </a:cxn>
              <a:cxn ang="0">
                <a:pos x="csX753" y="csY753"/>
              </a:cxn>
              <a:cxn ang="0">
                <a:pos x="csX754" y="csY754"/>
              </a:cxn>
              <a:cxn ang="0">
                <a:pos x="csX755" y="csY755"/>
              </a:cxn>
              <a:cxn ang="0">
                <a:pos x="csX756" y="csY756"/>
              </a:cxn>
              <a:cxn ang="0">
                <a:pos x="csX757" y="csY757"/>
              </a:cxn>
              <a:cxn ang="0">
                <a:pos x="csX758" y="csY758"/>
              </a:cxn>
              <a:cxn ang="0">
                <a:pos x="csX759" y="csY759"/>
              </a:cxn>
              <a:cxn ang="0">
                <a:pos x="csX760" y="csY760"/>
              </a:cxn>
              <a:cxn ang="0">
                <a:pos x="csX761" y="csY761"/>
              </a:cxn>
              <a:cxn ang="0">
                <a:pos x="csX762" y="csY762"/>
              </a:cxn>
              <a:cxn ang="0">
                <a:pos x="csX763" y="csY763"/>
              </a:cxn>
              <a:cxn ang="0">
                <a:pos x="csX764" y="csY764"/>
              </a:cxn>
              <a:cxn ang="0">
                <a:pos x="csX765" y="csY765"/>
              </a:cxn>
              <a:cxn ang="0">
                <a:pos x="csX766" y="csY766"/>
              </a:cxn>
              <a:cxn ang="0">
                <a:pos x="csX767" y="csY767"/>
              </a:cxn>
              <a:cxn ang="0">
                <a:pos x="csX768" y="csY768"/>
              </a:cxn>
              <a:cxn ang="0">
                <a:pos x="csX769" y="csY769"/>
              </a:cxn>
              <a:cxn ang="0">
                <a:pos x="csX770" y="csY770"/>
              </a:cxn>
              <a:cxn ang="0">
                <a:pos x="csX771" y="csY771"/>
              </a:cxn>
              <a:cxn ang="0">
                <a:pos x="csX772" y="csY772"/>
              </a:cxn>
              <a:cxn ang="0">
                <a:pos x="csX773" y="csY773"/>
              </a:cxn>
              <a:cxn ang="0">
                <a:pos x="csX774" y="csY774"/>
              </a:cxn>
              <a:cxn ang="0">
                <a:pos x="csX775" y="csY775"/>
              </a:cxn>
              <a:cxn ang="0">
                <a:pos x="csX776" y="csY776"/>
              </a:cxn>
              <a:cxn ang="0">
                <a:pos x="csX777" y="csY777"/>
              </a:cxn>
              <a:cxn ang="0">
                <a:pos x="csX778" y="csY778"/>
              </a:cxn>
              <a:cxn ang="0">
                <a:pos x="csX779" y="csY779"/>
              </a:cxn>
              <a:cxn ang="0">
                <a:pos x="csX780" y="csY780"/>
              </a:cxn>
              <a:cxn ang="0">
                <a:pos x="csX781" y="csY781"/>
              </a:cxn>
              <a:cxn ang="0">
                <a:pos x="csX782" y="csY782"/>
              </a:cxn>
              <a:cxn ang="0">
                <a:pos x="csX783" y="csY783"/>
              </a:cxn>
              <a:cxn ang="0">
                <a:pos x="csX784" y="csY784"/>
              </a:cxn>
              <a:cxn ang="0">
                <a:pos x="csX785" y="csY785"/>
              </a:cxn>
              <a:cxn ang="0">
                <a:pos x="csX786" y="csY786"/>
              </a:cxn>
              <a:cxn ang="0">
                <a:pos x="csX787" y="csY787"/>
              </a:cxn>
              <a:cxn ang="0">
                <a:pos x="csX788" y="csY788"/>
              </a:cxn>
              <a:cxn ang="0">
                <a:pos x="csX789" y="csY789"/>
              </a:cxn>
              <a:cxn ang="0">
                <a:pos x="csX790" y="csY790"/>
              </a:cxn>
              <a:cxn ang="0">
                <a:pos x="csX791" y="csY791"/>
              </a:cxn>
              <a:cxn ang="0">
                <a:pos x="csX792" y="csY792"/>
              </a:cxn>
              <a:cxn ang="0">
                <a:pos x="csX793" y="csY793"/>
              </a:cxn>
              <a:cxn ang="0">
                <a:pos x="csX794" y="csY794"/>
              </a:cxn>
              <a:cxn ang="0">
                <a:pos x="csX795" y="csY795"/>
              </a:cxn>
              <a:cxn ang="0">
                <a:pos x="csX796" y="csY796"/>
              </a:cxn>
              <a:cxn ang="0">
                <a:pos x="csX797" y="csY797"/>
              </a:cxn>
              <a:cxn ang="0">
                <a:pos x="csX798" y="csY798"/>
              </a:cxn>
              <a:cxn ang="0">
                <a:pos x="csX799" y="csY799"/>
              </a:cxn>
              <a:cxn ang="0">
                <a:pos x="csX800" y="csY800"/>
              </a:cxn>
              <a:cxn ang="0">
                <a:pos x="csX801" y="csY801"/>
              </a:cxn>
              <a:cxn ang="0">
                <a:pos x="csX802" y="csY802"/>
              </a:cxn>
              <a:cxn ang="0">
                <a:pos x="csX803" y="csY803"/>
              </a:cxn>
              <a:cxn ang="0">
                <a:pos x="csX804" y="csY804"/>
              </a:cxn>
              <a:cxn ang="0">
                <a:pos x="csX805" y="csY805"/>
              </a:cxn>
              <a:cxn ang="0">
                <a:pos x="csX806" y="csY806"/>
              </a:cxn>
              <a:cxn ang="0">
                <a:pos x="csX807" y="csY807"/>
              </a:cxn>
              <a:cxn ang="0">
                <a:pos x="csX808" y="csY808"/>
              </a:cxn>
              <a:cxn ang="0">
                <a:pos x="csX809" y="csY809"/>
              </a:cxn>
              <a:cxn ang="0">
                <a:pos x="csX810" y="csY810"/>
              </a:cxn>
              <a:cxn ang="0">
                <a:pos x="csX811" y="csY811"/>
              </a:cxn>
              <a:cxn ang="0">
                <a:pos x="csX812" y="csY812"/>
              </a:cxn>
              <a:cxn ang="0">
                <a:pos x="csX813" y="csY813"/>
              </a:cxn>
              <a:cxn ang="0">
                <a:pos x="csX814" y="csY814"/>
              </a:cxn>
              <a:cxn ang="0">
                <a:pos x="csX815" y="csY815"/>
              </a:cxn>
              <a:cxn ang="0">
                <a:pos x="csX816" y="csY816"/>
              </a:cxn>
              <a:cxn ang="0">
                <a:pos x="csX817" y="csY817"/>
              </a:cxn>
              <a:cxn ang="0">
                <a:pos x="csX818" y="csY818"/>
              </a:cxn>
              <a:cxn ang="0">
                <a:pos x="csX819" y="csY819"/>
              </a:cxn>
              <a:cxn ang="0">
                <a:pos x="csX820" y="csY820"/>
              </a:cxn>
              <a:cxn ang="0">
                <a:pos x="csX821" y="csY821"/>
              </a:cxn>
              <a:cxn ang="0">
                <a:pos x="csX822" y="csY822"/>
              </a:cxn>
              <a:cxn ang="0">
                <a:pos x="csX823" y="csY823"/>
              </a:cxn>
              <a:cxn ang="0">
                <a:pos x="csX824" y="csY824"/>
              </a:cxn>
              <a:cxn ang="0">
                <a:pos x="csX825" y="csY825"/>
              </a:cxn>
              <a:cxn ang="0">
                <a:pos x="csX826" y="csY826"/>
              </a:cxn>
              <a:cxn ang="0">
                <a:pos x="csX827" y="csY827"/>
              </a:cxn>
              <a:cxn ang="0">
                <a:pos x="csX828" y="csY828"/>
              </a:cxn>
              <a:cxn ang="0">
                <a:pos x="csX829" y="csY829"/>
              </a:cxn>
              <a:cxn ang="0">
                <a:pos x="csX830" y="csY830"/>
              </a:cxn>
              <a:cxn ang="0">
                <a:pos x="csX831" y="csY831"/>
              </a:cxn>
              <a:cxn ang="0">
                <a:pos x="csX832" y="csY832"/>
              </a:cxn>
              <a:cxn ang="0">
                <a:pos x="csX833" y="csY833"/>
              </a:cxn>
              <a:cxn ang="0">
                <a:pos x="csX834" y="csY834"/>
              </a:cxn>
              <a:cxn ang="0">
                <a:pos x="csX835" y="csY835"/>
              </a:cxn>
              <a:cxn ang="0">
                <a:pos x="csX836" y="csY836"/>
              </a:cxn>
              <a:cxn ang="0">
                <a:pos x="csX837" y="csY837"/>
              </a:cxn>
              <a:cxn ang="0">
                <a:pos x="csX838" y="csY838"/>
              </a:cxn>
              <a:cxn ang="0">
                <a:pos x="csX839" y="csY839"/>
              </a:cxn>
              <a:cxn ang="0">
                <a:pos x="csX840" y="csY840"/>
              </a:cxn>
              <a:cxn ang="0">
                <a:pos x="csX841" y="csY841"/>
              </a:cxn>
              <a:cxn ang="0">
                <a:pos x="csX842" y="csY842"/>
              </a:cxn>
              <a:cxn ang="0">
                <a:pos x="csX843" y="csY843"/>
              </a:cxn>
              <a:cxn ang="0">
                <a:pos x="csX844" y="csY844"/>
              </a:cxn>
              <a:cxn ang="0">
                <a:pos x="csX845" y="csY845"/>
              </a:cxn>
              <a:cxn ang="0">
                <a:pos x="csX846" y="csY846"/>
              </a:cxn>
              <a:cxn ang="0">
                <a:pos x="csX847" y="csY847"/>
              </a:cxn>
              <a:cxn ang="0">
                <a:pos x="csX848" y="csY848"/>
              </a:cxn>
              <a:cxn ang="0">
                <a:pos x="csX849" y="csY849"/>
              </a:cxn>
              <a:cxn ang="0">
                <a:pos x="csX850" y="csY850"/>
              </a:cxn>
              <a:cxn ang="0">
                <a:pos x="csX851" y="csY851"/>
              </a:cxn>
              <a:cxn ang="0">
                <a:pos x="csX852" y="csY852"/>
              </a:cxn>
              <a:cxn ang="0">
                <a:pos x="csX853" y="csY853"/>
              </a:cxn>
              <a:cxn ang="0">
                <a:pos x="csX854" y="csY854"/>
              </a:cxn>
              <a:cxn ang="0">
                <a:pos x="csX855" y="csY855"/>
              </a:cxn>
              <a:cxn ang="0">
                <a:pos x="csX856" y="csY856"/>
              </a:cxn>
              <a:cxn ang="0">
                <a:pos x="csX857" y="csY857"/>
              </a:cxn>
              <a:cxn ang="0">
                <a:pos x="csX858" y="csY858"/>
              </a:cxn>
              <a:cxn ang="0">
                <a:pos x="csX859" y="csY859"/>
              </a:cxn>
              <a:cxn ang="0">
                <a:pos x="csX860" y="csY860"/>
              </a:cxn>
              <a:cxn ang="0">
                <a:pos x="csX861" y="csY861"/>
              </a:cxn>
              <a:cxn ang="0">
                <a:pos x="csX862" y="csY862"/>
              </a:cxn>
              <a:cxn ang="0">
                <a:pos x="csX863" y="csY863"/>
              </a:cxn>
              <a:cxn ang="0">
                <a:pos x="csX864" y="csY864"/>
              </a:cxn>
              <a:cxn ang="0">
                <a:pos x="csX865" y="csY865"/>
              </a:cxn>
              <a:cxn ang="0">
                <a:pos x="csX866" y="csY866"/>
              </a:cxn>
              <a:cxn ang="0">
                <a:pos x="csX867" y="csY867"/>
              </a:cxn>
              <a:cxn ang="0">
                <a:pos x="csX868" y="csY868"/>
              </a:cxn>
              <a:cxn ang="0">
                <a:pos x="csX869" y="csY869"/>
              </a:cxn>
              <a:cxn ang="0">
                <a:pos x="csX870" y="csY870"/>
              </a:cxn>
              <a:cxn ang="0">
                <a:pos x="csX871" y="csY871"/>
              </a:cxn>
              <a:cxn ang="0">
                <a:pos x="csX872" y="csY872"/>
              </a:cxn>
              <a:cxn ang="0">
                <a:pos x="csX873" y="csY873"/>
              </a:cxn>
              <a:cxn ang="0">
                <a:pos x="csX874" y="csY874"/>
              </a:cxn>
              <a:cxn ang="0">
                <a:pos x="csX875" y="csY875"/>
              </a:cxn>
              <a:cxn ang="0">
                <a:pos x="csX876" y="csY876"/>
              </a:cxn>
              <a:cxn ang="0">
                <a:pos x="csX877" y="csY877"/>
              </a:cxn>
              <a:cxn ang="0">
                <a:pos x="csX878" y="csY878"/>
              </a:cxn>
              <a:cxn ang="0">
                <a:pos x="csX879" y="csY879"/>
              </a:cxn>
              <a:cxn ang="0">
                <a:pos x="csX880" y="csY880"/>
              </a:cxn>
              <a:cxn ang="0">
                <a:pos x="csX881" y="csY881"/>
              </a:cxn>
              <a:cxn ang="0">
                <a:pos x="csX882" y="csY882"/>
              </a:cxn>
              <a:cxn ang="0">
                <a:pos x="csX883" y="csY883"/>
              </a:cxn>
              <a:cxn ang="0">
                <a:pos x="csX884" y="csY884"/>
              </a:cxn>
              <a:cxn ang="0">
                <a:pos x="csX885" y="csY885"/>
              </a:cxn>
              <a:cxn ang="0">
                <a:pos x="csX886" y="csY886"/>
              </a:cxn>
              <a:cxn ang="0">
                <a:pos x="csX887" y="csY887"/>
              </a:cxn>
              <a:cxn ang="0">
                <a:pos x="csX888" y="csY888"/>
              </a:cxn>
              <a:cxn ang="0">
                <a:pos x="csX889" y="csY889"/>
              </a:cxn>
              <a:cxn ang="0">
                <a:pos x="csX890" y="csY890"/>
              </a:cxn>
              <a:cxn ang="0">
                <a:pos x="csX891" y="csY891"/>
              </a:cxn>
              <a:cxn ang="0">
                <a:pos x="csX892" y="csY892"/>
              </a:cxn>
              <a:cxn ang="0">
                <a:pos x="csX893" y="csY893"/>
              </a:cxn>
              <a:cxn ang="0">
                <a:pos x="csX894" y="csY894"/>
              </a:cxn>
              <a:cxn ang="0">
                <a:pos x="csX895" y="csY895"/>
              </a:cxn>
              <a:cxn ang="0">
                <a:pos x="csX896" y="csY896"/>
              </a:cxn>
              <a:cxn ang="0">
                <a:pos x="csX897" y="csY897"/>
              </a:cxn>
              <a:cxn ang="0">
                <a:pos x="csX898" y="csY898"/>
              </a:cxn>
              <a:cxn ang="0">
                <a:pos x="csX899" y="csY899"/>
              </a:cxn>
              <a:cxn ang="0">
                <a:pos x="csX900" y="csY900"/>
              </a:cxn>
              <a:cxn ang="0">
                <a:pos x="csX901" y="csY901"/>
              </a:cxn>
              <a:cxn ang="0">
                <a:pos x="csX902" y="csY902"/>
              </a:cxn>
              <a:cxn ang="0">
                <a:pos x="csX903" y="csY903"/>
              </a:cxn>
              <a:cxn ang="0">
                <a:pos x="csX904" y="csY904"/>
              </a:cxn>
              <a:cxn ang="0">
                <a:pos x="csX905" y="csY905"/>
              </a:cxn>
              <a:cxn ang="0">
                <a:pos x="csX906" y="csY906"/>
              </a:cxn>
              <a:cxn ang="0">
                <a:pos x="csX907" y="csY907"/>
              </a:cxn>
              <a:cxn ang="0">
                <a:pos x="csX908" y="csY908"/>
              </a:cxn>
              <a:cxn ang="0">
                <a:pos x="csX909" y="csY909"/>
              </a:cxn>
              <a:cxn ang="0">
                <a:pos x="csX910" y="csY910"/>
              </a:cxn>
              <a:cxn ang="0">
                <a:pos x="csX911" y="csY911"/>
              </a:cxn>
              <a:cxn ang="0">
                <a:pos x="csX912" y="csY912"/>
              </a:cxn>
              <a:cxn ang="0">
                <a:pos x="csX913" y="csY913"/>
              </a:cxn>
              <a:cxn ang="0">
                <a:pos x="csX914" y="csY914"/>
              </a:cxn>
              <a:cxn ang="0">
                <a:pos x="csX915" y="csY915"/>
              </a:cxn>
              <a:cxn ang="0">
                <a:pos x="csX916" y="csY916"/>
              </a:cxn>
              <a:cxn ang="0">
                <a:pos x="csX917" y="csY917"/>
              </a:cxn>
              <a:cxn ang="0">
                <a:pos x="csX918" y="csY918"/>
              </a:cxn>
              <a:cxn ang="0">
                <a:pos x="csX919" y="csY919"/>
              </a:cxn>
              <a:cxn ang="0">
                <a:pos x="csX920" y="csY920"/>
              </a:cxn>
              <a:cxn ang="0">
                <a:pos x="csX921" y="csY921"/>
              </a:cxn>
              <a:cxn ang="0">
                <a:pos x="csX922" y="csY922"/>
              </a:cxn>
              <a:cxn ang="0">
                <a:pos x="csX923" y="csY923"/>
              </a:cxn>
              <a:cxn ang="0">
                <a:pos x="csX924" y="csY924"/>
              </a:cxn>
              <a:cxn ang="0">
                <a:pos x="csX925" y="csY925"/>
              </a:cxn>
              <a:cxn ang="0">
                <a:pos x="csX926" y="csY926"/>
              </a:cxn>
              <a:cxn ang="0">
                <a:pos x="csX927" y="csY927"/>
              </a:cxn>
              <a:cxn ang="0">
                <a:pos x="csX928" y="csY928"/>
              </a:cxn>
              <a:cxn ang="0">
                <a:pos x="csX929" y="csY929"/>
              </a:cxn>
              <a:cxn ang="0">
                <a:pos x="csX930" y="csY930"/>
              </a:cxn>
              <a:cxn ang="0">
                <a:pos x="csX931" y="csY931"/>
              </a:cxn>
              <a:cxn ang="0">
                <a:pos x="csX932" y="csY932"/>
              </a:cxn>
              <a:cxn ang="0">
                <a:pos x="csX933" y="csY933"/>
              </a:cxn>
              <a:cxn ang="0">
                <a:pos x="csX934" y="csY934"/>
              </a:cxn>
              <a:cxn ang="0">
                <a:pos x="csX935" y="csY935"/>
              </a:cxn>
              <a:cxn ang="0">
                <a:pos x="csX936" y="csY936"/>
              </a:cxn>
              <a:cxn ang="0">
                <a:pos x="csX937" y="csY937"/>
              </a:cxn>
              <a:cxn ang="0">
                <a:pos x="csX938" y="csY938"/>
              </a:cxn>
              <a:cxn ang="0">
                <a:pos x="csX939" y="csY939"/>
              </a:cxn>
              <a:cxn ang="0">
                <a:pos x="csX940" y="csY940"/>
              </a:cxn>
              <a:cxn ang="0">
                <a:pos x="csX941" y="csY941"/>
              </a:cxn>
              <a:cxn ang="0">
                <a:pos x="csX942" y="csY942"/>
              </a:cxn>
              <a:cxn ang="0">
                <a:pos x="csX943" y="csY943"/>
              </a:cxn>
              <a:cxn ang="0">
                <a:pos x="csX944" y="csY944"/>
              </a:cxn>
              <a:cxn ang="0">
                <a:pos x="csX945" y="csY945"/>
              </a:cxn>
              <a:cxn ang="0">
                <a:pos x="csX946" y="csY946"/>
              </a:cxn>
              <a:cxn ang="0">
                <a:pos x="csX947" y="csY947"/>
              </a:cxn>
              <a:cxn ang="0">
                <a:pos x="csX948" y="csY948"/>
              </a:cxn>
              <a:cxn ang="0">
                <a:pos x="csX949" y="csY949"/>
              </a:cxn>
              <a:cxn ang="0">
                <a:pos x="csX950" y="csY950"/>
              </a:cxn>
              <a:cxn ang="0">
                <a:pos x="csX951" y="csY951"/>
              </a:cxn>
              <a:cxn ang="0">
                <a:pos x="csX952" y="csY952"/>
              </a:cxn>
              <a:cxn ang="0">
                <a:pos x="csX953" y="csY953"/>
              </a:cxn>
              <a:cxn ang="0">
                <a:pos x="csX954" y="csY954"/>
              </a:cxn>
              <a:cxn ang="0">
                <a:pos x="csX955" y="csY955"/>
              </a:cxn>
              <a:cxn ang="0">
                <a:pos x="csX956" y="csY956"/>
              </a:cxn>
              <a:cxn ang="0">
                <a:pos x="csX957" y="csY957"/>
              </a:cxn>
              <a:cxn ang="0">
                <a:pos x="csX958" y="csY958"/>
              </a:cxn>
              <a:cxn ang="0">
                <a:pos x="csX959" y="csY959"/>
              </a:cxn>
              <a:cxn ang="0">
                <a:pos x="csX960" y="csY960"/>
              </a:cxn>
              <a:cxn ang="0">
                <a:pos x="csX961" y="csY961"/>
              </a:cxn>
              <a:cxn ang="0">
                <a:pos x="csX962" y="csY962"/>
              </a:cxn>
              <a:cxn ang="0">
                <a:pos x="csX963" y="csY963"/>
              </a:cxn>
              <a:cxn ang="0">
                <a:pos x="csX964" y="csY964"/>
              </a:cxn>
              <a:cxn ang="0">
                <a:pos x="csX965" y="csY965"/>
              </a:cxn>
              <a:cxn ang="0">
                <a:pos x="csX966" y="csY966"/>
              </a:cxn>
              <a:cxn ang="0">
                <a:pos x="csX967" y="csY967"/>
              </a:cxn>
              <a:cxn ang="0">
                <a:pos x="csX968" y="csY968"/>
              </a:cxn>
              <a:cxn ang="0">
                <a:pos x="csX969" y="csY969"/>
              </a:cxn>
              <a:cxn ang="0">
                <a:pos x="csX970" y="csY970"/>
              </a:cxn>
              <a:cxn ang="0">
                <a:pos x="csX971" y="csY971"/>
              </a:cxn>
              <a:cxn ang="0">
                <a:pos x="csX972" y="csY972"/>
              </a:cxn>
              <a:cxn ang="0">
                <a:pos x="csX973" y="csY973"/>
              </a:cxn>
              <a:cxn ang="0">
                <a:pos x="csX974" y="csY974"/>
              </a:cxn>
              <a:cxn ang="0">
                <a:pos x="csX975" y="csY975"/>
              </a:cxn>
              <a:cxn ang="0">
                <a:pos x="csX976" y="csY976"/>
              </a:cxn>
              <a:cxn ang="0">
                <a:pos x="csX977" y="csY977"/>
              </a:cxn>
              <a:cxn ang="0">
                <a:pos x="csX978" y="csY978"/>
              </a:cxn>
              <a:cxn ang="0">
                <a:pos x="csX979" y="csY979"/>
              </a:cxn>
              <a:cxn ang="0">
                <a:pos x="csX980" y="csY980"/>
              </a:cxn>
              <a:cxn ang="0">
                <a:pos x="csX981" y="csY981"/>
              </a:cxn>
              <a:cxn ang="0">
                <a:pos x="csX982" y="csY982"/>
              </a:cxn>
              <a:cxn ang="0">
                <a:pos x="csX983" y="csY983"/>
              </a:cxn>
              <a:cxn ang="0">
                <a:pos x="csX984" y="csY984"/>
              </a:cxn>
              <a:cxn ang="0">
                <a:pos x="csX985" y="csY985"/>
              </a:cxn>
              <a:cxn ang="0">
                <a:pos x="csX986" y="csY986"/>
              </a:cxn>
              <a:cxn ang="0">
                <a:pos x="csX987" y="csY987"/>
              </a:cxn>
              <a:cxn ang="0">
                <a:pos x="csX988" y="csY988"/>
              </a:cxn>
              <a:cxn ang="0">
                <a:pos x="csX989" y="csY989"/>
              </a:cxn>
              <a:cxn ang="0">
                <a:pos x="csX990" y="csY990"/>
              </a:cxn>
              <a:cxn ang="0">
                <a:pos x="csX991" y="csY991"/>
              </a:cxn>
              <a:cxn ang="0">
                <a:pos x="csX992" y="csY992"/>
              </a:cxn>
              <a:cxn ang="0">
                <a:pos x="csX993" y="csY993"/>
              </a:cxn>
              <a:cxn ang="0">
                <a:pos x="csX994" y="csY994"/>
              </a:cxn>
              <a:cxn ang="0">
                <a:pos x="csX995" y="csY995"/>
              </a:cxn>
              <a:cxn ang="0">
                <a:pos x="csX996" y="csY996"/>
              </a:cxn>
              <a:cxn ang="0">
                <a:pos x="csX997" y="csY997"/>
              </a:cxn>
              <a:cxn ang="0">
                <a:pos x="csX998" y="csY998"/>
              </a:cxn>
              <a:cxn ang="0">
                <a:pos x="csX999" y="csY999"/>
              </a:cxn>
              <a:cxn ang="0">
                <a:pos x="csX1000" y="csY1000"/>
              </a:cxn>
              <a:cxn ang="0">
                <a:pos x="csX1001" y="csY1001"/>
              </a:cxn>
              <a:cxn ang="0">
                <a:pos x="csX1002" y="csY1002"/>
              </a:cxn>
              <a:cxn ang="0">
                <a:pos x="csX1003" y="csY1003"/>
              </a:cxn>
              <a:cxn ang="0">
                <a:pos x="csX1004" y="csY1004"/>
              </a:cxn>
              <a:cxn ang="0">
                <a:pos x="csX1005" y="csY1005"/>
              </a:cxn>
              <a:cxn ang="0">
                <a:pos x="csX1006" y="csY1006"/>
              </a:cxn>
              <a:cxn ang="0">
                <a:pos x="csX1007" y="csY1007"/>
              </a:cxn>
              <a:cxn ang="0">
                <a:pos x="csX1008" y="csY1008"/>
              </a:cxn>
              <a:cxn ang="0">
                <a:pos x="csX1009" y="csY1009"/>
              </a:cxn>
              <a:cxn ang="0">
                <a:pos x="csX1010" y="csY1010"/>
              </a:cxn>
              <a:cxn ang="0">
                <a:pos x="csX1011" y="csY1011"/>
              </a:cxn>
              <a:cxn ang="0">
                <a:pos x="csX1012" y="csY1012"/>
              </a:cxn>
              <a:cxn ang="0">
                <a:pos x="csX1013" y="csY1013"/>
              </a:cxn>
              <a:cxn ang="0">
                <a:pos x="csX1014" y="csY1014"/>
              </a:cxn>
              <a:cxn ang="0">
                <a:pos x="csX1015" y="csY1015"/>
              </a:cxn>
              <a:cxn ang="0">
                <a:pos x="csX1016" y="csY1016"/>
              </a:cxn>
              <a:cxn ang="0">
                <a:pos x="csX1017" y="csY1017"/>
              </a:cxn>
              <a:cxn ang="0">
                <a:pos x="csX1018" y="csY1018"/>
              </a:cxn>
              <a:cxn ang="0">
                <a:pos x="csX1019" y="csY1019"/>
              </a:cxn>
              <a:cxn ang="0">
                <a:pos x="csX1020" y="csY1020"/>
              </a:cxn>
              <a:cxn ang="0">
                <a:pos x="csX1021" y="csY1021"/>
              </a:cxn>
              <a:cxn ang="0">
                <a:pos x="csX1022" y="csY1022"/>
              </a:cxn>
              <a:cxn ang="0">
                <a:pos x="csX1023" y="csY1023"/>
              </a:cxn>
              <a:cxn ang="0">
                <a:pos x="csX1024" y="csY1024"/>
              </a:cxn>
              <a:cxn ang="0">
                <a:pos x="csX1025" y="csY1025"/>
              </a:cxn>
              <a:cxn ang="0">
                <a:pos x="csX1026" y="csY1026"/>
              </a:cxn>
              <a:cxn ang="0">
                <a:pos x="csX1027" y="csY1027"/>
              </a:cxn>
              <a:cxn ang="0">
                <a:pos x="csX1028" y="csY1028"/>
              </a:cxn>
              <a:cxn ang="0">
                <a:pos x="csX1029" y="csY1029"/>
              </a:cxn>
              <a:cxn ang="0">
                <a:pos x="csX1030" y="csY1030"/>
              </a:cxn>
              <a:cxn ang="0">
                <a:pos x="csX1031" y="csY1031"/>
              </a:cxn>
              <a:cxn ang="0">
                <a:pos x="csX1032" y="csY1032"/>
              </a:cxn>
              <a:cxn ang="0">
                <a:pos x="csX1033" y="csY1033"/>
              </a:cxn>
              <a:cxn ang="0">
                <a:pos x="csX1034" y="csY1034"/>
              </a:cxn>
              <a:cxn ang="0">
                <a:pos x="csX1035" y="csY1035"/>
              </a:cxn>
              <a:cxn ang="0">
                <a:pos x="csX1036" y="csY1036"/>
              </a:cxn>
              <a:cxn ang="0">
                <a:pos x="csX1037" y="csY1037"/>
              </a:cxn>
              <a:cxn ang="0">
                <a:pos x="csX1038" y="csY1038"/>
              </a:cxn>
              <a:cxn ang="0">
                <a:pos x="csX1039" y="csY1039"/>
              </a:cxn>
              <a:cxn ang="0">
                <a:pos x="csX1040" y="csY1040"/>
              </a:cxn>
              <a:cxn ang="0">
                <a:pos x="csX1041" y="csY1041"/>
              </a:cxn>
              <a:cxn ang="0">
                <a:pos x="csX1042" y="csY1042"/>
              </a:cxn>
              <a:cxn ang="0">
                <a:pos x="csX1043" y="csY1043"/>
              </a:cxn>
              <a:cxn ang="0">
                <a:pos x="csX1044" y="csY1044"/>
              </a:cxn>
              <a:cxn ang="0">
                <a:pos x="csX1045" y="csY1045"/>
              </a:cxn>
              <a:cxn ang="0">
                <a:pos x="csX1046" y="csY1046"/>
              </a:cxn>
              <a:cxn ang="0">
                <a:pos x="csX1047" y="csY1047"/>
              </a:cxn>
              <a:cxn ang="0">
                <a:pos x="csX1048" y="csY1048"/>
              </a:cxn>
              <a:cxn ang="0">
                <a:pos x="csX1049" y="csY1049"/>
              </a:cxn>
              <a:cxn ang="0">
                <a:pos x="csX1050" y="csY1050"/>
              </a:cxn>
              <a:cxn ang="0">
                <a:pos x="csX1051" y="csY1051"/>
              </a:cxn>
              <a:cxn ang="0">
                <a:pos x="csX1052" y="csY1052"/>
              </a:cxn>
              <a:cxn ang="0">
                <a:pos x="csX1053" y="csY1053"/>
              </a:cxn>
              <a:cxn ang="0">
                <a:pos x="csX1054" y="csY1054"/>
              </a:cxn>
              <a:cxn ang="0">
                <a:pos x="csX1055" y="csY1055"/>
              </a:cxn>
              <a:cxn ang="0">
                <a:pos x="csX1056" y="csY1056"/>
              </a:cxn>
              <a:cxn ang="0">
                <a:pos x="csX1057" y="csY1057"/>
              </a:cxn>
              <a:cxn ang="0">
                <a:pos x="csX1058" y="csY1058"/>
              </a:cxn>
              <a:cxn ang="0">
                <a:pos x="csX1059" y="csY1059"/>
              </a:cxn>
              <a:cxn ang="0">
                <a:pos x="csX1060" y="csY1060"/>
              </a:cxn>
              <a:cxn ang="0">
                <a:pos x="csX1061" y="csY1061"/>
              </a:cxn>
              <a:cxn ang="0">
                <a:pos x="csX1062" y="csY1062"/>
              </a:cxn>
              <a:cxn ang="0">
                <a:pos x="csX1063" y="csY1063"/>
              </a:cxn>
              <a:cxn ang="0">
                <a:pos x="csX1064" y="csY1064"/>
              </a:cxn>
              <a:cxn ang="0">
                <a:pos x="csX1065" y="csY1065"/>
              </a:cxn>
              <a:cxn ang="0">
                <a:pos x="csX1066" y="csY1066"/>
              </a:cxn>
              <a:cxn ang="0">
                <a:pos x="csX1067" y="csY1067"/>
              </a:cxn>
              <a:cxn ang="0">
                <a:pos x="csX1068" y="csY1068"/>
              </a:cxn>
              <a:cxn ang="0">
                <a:pos x="csX1069" y="csY1069"/>
              </a:cxn>
              <a:cxn ang="0">
                <a:pos x="csX1070" y="csY1070"/>
              </a:cxn>
              <a:cxn ang="0">
                <a:pos x="csX1071" y="csY1071"/>
              </a:cxn>
              <a:cxn ang="0">
                <a:pos x="csX1072" y="csY1072"/>
              </a:cxn>
              <a:cxn ang="0">
                <a:pos x="csX1073" y="csY1073"/>
              </a:cxn>
              <a:cxn ang="0">
                <a:pos x="csX1074" y="csY1074"/>
              </a:cxn>
              <a:cxn ang="0">
                <a:pos x="csX1075" y="csY1075"/>
              </a:cxn>
              <a:cxn ang="0">
                <a:pos x="csX1076" y="csY1076"/>
              </a:cxn>
              <a:cxn ang="0">
                <a:pos x="csX1077" y="csY1077"/>
              </a:cxn>
              <a:cxn ang="0">
                <a:pos x="csX1078" y="csY1078"/>
              </a:cxn>
              <a:cxn ang="0">
                <a:pos x="csX1079" y="csY1079"/>
              </a:cxn>
              <a:cxn ang="0">
                <a:pos x="csX1080" y="csY1080"/>
              </a:cxn>
              <a:cxn ang="0">
                <a:pos x="csX1081" y="csY1081"/>
              </a:cxn>
              <a:cxn ang="0">
                <a:pos x="csX1082" y="csY1082"/>
              </a:cxn>
              <a:cxn ang="0">
                <a:pos x="csX1083" y="csY1083"/>
              </a:cxn>
              <a:cxn ang="0">
                <a:pos x="csX1084" y="csY1084"/>
              </a:cxn>
              <a:cxn ang="0">
                <a:pos x="csX1085" y="csY1085"/>
              </a:cxn>
              <a:cxn ang="0">
                <a:pos x="csX1086" y="csY1086"/>
              </a:cxn>
              <a:cxn ang="0">
                <a:pos x="csX1087" y="csY1087"/>
              </a:cxn>
              <a:cxn ang="0">
                <a:pos x="csX1088" y="csY1088"/>
              </a:cxn>
              <a:cxn ang="0">
                <a:pos x="csX1089" y="csY1089"/>
              </a:cxn>
              <a:cxn ang="0">
                <a:pos x="csX1090" y="csY1090"/>
              </a:cxn>
              <a:cxn ang="0">
                <a:pos x="csX1091" y="csY1091"/>
              </a:cxn>
              <a:cxn ang="0">
                <a:pos x="csX1092" y="csY1092"/>
              </a:cxn>
              <a:cxn ang="0">
                <a:pos x="csX1093" y="csY1093"/>
              </a:cxn>
              <a:cxn ang="0">
                <a:pos x="csX1094" y="csY1094"/>
              </a:cxn>
              <a:cxn ang="0">
                <a:pos x="csX1095" y="csY1095"/>
              </a:cxn>
              <a:cxn ang="0">
                <a:pos x="csX1096" y="csY1096"/>
              </a:cxn>
              <a:cxn ang="0">
                <a:pos x="csX1097" y="csY1097"/>
              </a:cxn>
              <a:cxn ang="0">
                <a:pos x="csX1098" y="csY1098"/>
              </a:cxn>
              <a:cxn ang="0">
                <a:pos x="csX1099" y="csY1099"/>
              </a:cxn>
              <a:cxn ang="0">
                <a:pos x="csX1100" y="csY1100"/>
              </a:cxn>
              <a:cxn ang="0">
                <a:pos x="csX1101" y="csY1101"/>
              </a:cxn>
              <a:cxn ang="0">
                <a:pos x="csX1102" y="csY1102"/>
              </a:cxn>
              <a:cxn ang="0">
                <a:pos x="csX1103" y="csY1103"/>
              </a:cxn>
              <a:cxn ang="0">
                <a:pos x="csX1104" y="csY1104"/>
              </a:cxn>
              <a:cxn ang="0">
                <a:pos x="csX1105" y="csY1105"/>
              </a:cxn>
              <a:cxn ang="0">
                <a:pos x="csX1106" y="csY1106"/>
              </a:cxn>
              <a:cxn ang="0">
                <a:pos x="csX1107" y="csY1107"/>
              </a:cxn>
              <a:cxn ang="0">
                <a:pos x="csX1108" y="csY1108"/>
              </a:cxn>
              <a:cxn ang="0">
                <a:pos x="csX1109" y="csY1109"/>
              </a:cxn>
              <a:cxn ang="0">
                <a:pos x="csX1110" y="csY1110"/>
              </a:cxn>
              <a:cxn ang="0">
                <a:pos x="csX1111" y="csY1111"/>
              </a:cxn>
              <a:cxn ang="0">
                <a:pos x="csX1112" y="csY1112"/>
              </a:cxn>
              <a:cxn ang="0">
                <a:pos x="csX1113" y="csY1113"/>
              </a:cxn>
              <a:cxn ang="0">
                <a:pos x="csX1114" y="csY1114"/>
              </a:cxn>
              <a:cxn ang="0">
                <a:pos x="csX1115" y="csY1115"/>
              </a:cxn>
              <a:cxn ang="0">
                <a:pos x="csX1116" y="csY1116"/>
              </a:cxn>
              <a:cxn ang="0">
                <a:pos x="csX1117" y="csY1117"/>
              </a:cxn>
              <a:cxn ang="0">
                <a:pos x="csX1118" y="csY1118"/>
              </a:cxn>
              <a:cxn ang="0">
                <a:pos x="csX1119" y="csY1119"/>
              </a:cxn>
              <a:cxn ang="0">
                <a:pos x="csX1120" y="csY1120"/>
              </a:cxn>
              <a:cxn ang="0">
                <a:pos x="csX1121" y="csY1121"/>
              </a:cxn>
              <a:cxn ang="0">
                <a:pos x="csX1122" y="csY1122"/>
              </a:cxn>
              <a:cxn ang="0">
                <a:pos x="csX1123" y="csY1123"/>
              </a:cxn>
              <a:cxn ang="0">
                <a:pos x="csX1124" y="csY1124"/>
              </a:cxn>
              <a:cxn ang="0">
                <a:pos x="csX1125" y="csY1125"/>
              </a:cxn>
              <a:cxn ang="0">
                <a:pos x="csX1126" y="csY1126"/>
              </a:cxn>
              <a:cxn ang="0">
                <a:pos x="csX1127" y="csY1127"/>
              </a:cxn>
              <a:cxn ang="0">
                <a:pos x="csX1128" y="csY1128"/>
              </a:cxn>
              <a:cxn ang="0">
                <a:pos x="csX1129" y="csY1129"/>
              </a:cxn>
              <a:cxn ang="0">
                <a:pos x="csX1130" y="csY1130"/>
              </a:cxn>
              <a:cxn ang="0">
                <a:pos x="csX1131" y="csY1131"/>
              </a:cxn>
              <a:cxn ang="0">
                <a:pos x="csX1132" y="csY1132"/>
              </a:cxn>
              <a:cxn ang="0">
                <a:pos x="csX1133" y="csY1133"/>
              </a:cxn>
              <a:cxn ang="0">
                <a:pos x="csX1134" y="csY1134"/>
              </a:cxn>
              <a:cxn ang="0">
                <a:pos x="csX1135" y="csY1135"/>
              </a:cxn>
              <a:cxn ang="0">
                <a:pos x="csX1136" y="csY1136"/>
              </a:cxn>
              <a:cxn ang="0">
                <a:pos x="csX1137" y="csY1137"/>
              </a:cxn>
              <a:cxn ang="0">
                <a:pos x="csX1138" y="csY1138"/>
              </a:cxn>
              <a:cxn ang="0">
                <a:pos x="csX1139" y="csY1139"/>
              </a:cxn>
              <a:cxn ang="0">
                <a:pos x="csX1140" y="csY1140"/>
              </a:cxn>
              <a:cxn ang="0">
                <a:pos x="csX1141" y="csY1141"/>
              </a:cxn>
              <a:cxn ang="0">
                <a:pos x="csX1142" y="csY1142"/>
              </a:cxn>
              <a:cxn ang="0">
                <a:pos x="csX1143" y="csY1143"/>
              </a:cxn>
              <a:cxn ang="0">
                <a:pos x="csX1144" y="csY1144"/>
              </a:cxn>
              <a:cxn ang="0">
                <a:pos x="csX1145" y="csY1145"/>
              </a:cxn>
              <a:cxn ang="0">
                <a:pos x="csX1146" y="csY1146"/>
              </a:cxn>
              <a:cxn ang="0">
                <a:pos x="csX1147" y="csY1147"/>
              </a:cxn>
              <a:cxn ang="0">
                <a:pos x="csX1148" y="csY1148"/>
              </a:cxn>
              <a:cxn ang="0">
                <a:pos x="csX1149" y="csY1149"/>
              </a:cxn>
              <a:cxn ang="0">
                <a:pos x="csX1150" y="csY1150"/>
              </a:cxn>
              <a:cxn ang="0">
                <a:pos x="csX1151" y="csY1151"/>
              </a:cxn>
              <a:cxn ang="0">
                <a:pos x="csX1152" y="csY1152"/>
              </a:cxn>
              <a:cxn ang="0">
                <a:pos x="csX1153" y="csY1153"/>
              </a:cxn>
              <a:cxn ang="0">
                <a:pos x="csX1154" y="csY1154"/>
              </a:cxn>
              <a:cxn ang="0">
                <a:pos x="csX1155" y="csY1155"/>
              </a:cxn>
              <a:cxn ang="0">
                <a:pos x="csX1156" y="csY1156"/>
              </a:cxn>
              <a:cxn ang="0">
                <a:pos x="csX1157" y="csY1157"/>
              </a:cxn>
              <a:cxn ang="0">
                <a:pos x="csX1158" y="csY1158"/>
              </a:cxn>
              <a:cxn ang="0">
                <a:pos x="csX1159" y="csY1159"/>
              </a:cxn>
              <a:cxn ang="0">
                <a:pos x="csX1160" y="csY1160"/>
              </a:cxn>
              <a:cxn ang="0">
                <a:pos x="csX1161" y="csY1161"/>
              </a:cxn>
              <a:cxn ang="0">
                <a:pos x="csX1162" y="csY1162"/>
              </a:cxn>
              <a:cxn ang="0">
                <a:pos x="csX1163" y="csY1163"/>
              </a:cxn>
              <a:cxn ang="0">
                <a:pos x="csX1164" y="csY1164"/>
              </a:cxn>
              <a:cxn ang="0">
                <a:pos x="csX1165" y="csY1165"/>
              </a:cxn>
              <a:cxn ang="0">
                <a:pos x="csX1166" y="csY1166"/>
              </a:cxn>
              <a:cxn ang="0">
                <a:pos x="csX1167" y="csY1167"/>
              </a:cxn>
              <a:cxn ang="0">
                <a:pos x="csX1168" y="csY1168"/>
              </a:cxn>
              <a:cxn ang="0">
                <a:pos x="csX1169" y="csY1169"/>
              </a:cxn>
              <a:cxn ang="0">
                <a:pos x="csX1170" y="csY1170"/>
              </a:cxn>
              <a:cxn ang="0">
                <a:pos x="csX1171" y="csY1171"/>
              </a:cxn>
              <a:cxn ang="0">
                <a:pos x="csX1172" y="csY1172"/>
              </a:cxn>
              <a:cxn ang="0">
                <a:pos x="csX1173" y="csY1173"/>
              </a:cxn>
              <a:cxn ang="0">
                <a:pos x="csX1174" y="csY1174"/>
              </a:cxn>
              <a:cxn ang="0">
                <a:pos x="csX1175" y="csY1175"/>
              </a:cxn>
              <a:cxn ang="0">
                <a:pos x="csX1176" y="csY1176"/>
              </a:cxn>
              <a:cxn ang="0">
                <a:pos x="csX1177" y="csY1177"/>
              </a:cxn>
              <a:cxn ang="0">
                <a:pos x="csX1178" y="csY1178"/>
              </a:cxn>
              <a:cxn ang="0">
                <a:pos x="csX1179" y="csY1179"/>
              </a:cxn>
              <a:cxn ang="0">
                <a:pos x="csX1180" y="csY1180"/>
              </a:cxn>
              <a:cxn ang="0">
                <a:pos x="csX1181" y="csY1181"/>
              </a:cxn>
              <a:cxn ang="0">
                <a:pos x="csX1182" y="csY1182"/>
              </a:cxn>
              <a:cxn ang="0">
                <a:pos x="csX1183" y="csY1183"/>
              </a:cxn>
              <a:cxn ang="0">
                <a:pos x="csX1184" y="csY1184"/>
              </a:cxn>
              <a:cxn ang="0">
                <a:pos x="csX1185" y="csY1185"/>
              </a:cxn>
              <a:cxn ang="0">
                <a:pos x="csX1186" y="csY1186"/>
              </a:cxn>
              <a:cxn ang="0">
                <a:pos x="csX1187" y="csY1187"/>
              </a:cxn>
              <a:cxn ang="0">
                <a:pos x="csX1188" y="csY1188"/>
              </a:cxn>
              <a:cxn ang="0">
                <a:pos x="csX1189" y="csY1189"/>
              </a:cxn>
              <a:cxn ang="0">
                <a:pos x="csX1190" y="csY1190"/>
              </a:cxn>
              <a:cxn ang="0">
                <a:pos x="csX1191" y="csY1191"/>
              </a:cxn>
              <a:cxn ang="0">
                <a:pos x="csX1192" y="csY1192"/>
              </a:cxn>
              <a:cxn ang="0">
                <a:pos x="csX1193" y="csY1193"/>
              </a:cxn>
              <a:cxn ang="0">
                <a:pos x="csX1194" y="csY1194"/>
              </a:cxn>
              <a:cxn ang="0">
                <a:pos x="csX1195" y="csY1195"/>
              </a:cxn>
              <a:cxn ang="0">
                <a:pos x="csX1196" y="csY1196"/>
              </a:cxn>
              <a:cxn ang="0">
                <a:pos x="csX1197" y="csY1197"/>
              </a:cxn>
              <a:cxn ang="0">
                <a:pos x="csX1198" y="csY1198"/>
              </a:cxn>
              <a:cxn ang="0">
                <a:pos x="csX1199" y="csY1199"/>
              </a:cxn>
              <a:cxn ang="0">
                <a:pos x="csX1200" y="csY1200"/>
              </a:cxn>
              <a:cxn ang="0">
                <a:pos x="csX1201" y="csY1201"/>
              </a:cxn>
              <a:cxn ang="0">
                <a:pos x="csX1202" y="csY1202"/>
              </a:cxn>
              <a:cxn ang="0">
                <a:pos x="csX1203" y="csY1203"/>
              </a:cxn>
              <a:cxn ang="0">
                <a:pos x="csX1204" y="csY1204"/>
              </a:cxn>
              <a:cxn ang="0">
                <a:pos x="csX1205" y="csY1205"/>
              </a:cxn>
              <a:cxn ang="0">
                <a:pos x="csX1206" y="csY1206"/>
              </a:cxn>
              <a:cxn ang="0">
                <a:pos x="csX1207" y="csY1207"/>
              </a:cxn>
              <a:cxn ang="0">
                <a:pos x="csX1208" y="csY1208"/>
              </a:cxn>
              <a:cxn ang="0">
                <a:pos x="csX1209" y="csY1209"/>
              </a:cxn>
              <a:cxn ang="0">
                <a:pos x="csX1210" y="csY1210"/>
              </a:cxn>
              <a:cxn ang="0">
                <a:pos x="csX1211" y="csY1211"/>
              </a:cxn>
              <a:cxn ang="0">
                <a:pos x="csX1212" y="csY1212"/>
              </a:cxn>
              <a:cxn ang="0">
                <a:pos x="csX1213" y="csY1213"/>
              </a:cxn>
              <a:cxn ang="0">
                <a:pos x="csX1214" y="csY1214"/>
              </a:cxn>
              <a:cxn ang="0">
                <a:pos x="csX1215" y="csY1215"/>
              </a:cxn>
              <a:cxn ang="0">
                <a:pos x="csX1216" y="csY1216"/>
              </a:cxn>
              <a:cxn ang="0">
                <a:pos x="csX1217" y="csY1217"/>
              </a:cxn>
              <a:cxn ang="0">
                <a:pos x="csX1218" y="csY1218"/>
              </a:cxn>
              <a:cxn ang="0">
                <a:pos x="csX1219" y="csY1219"/>
              </a:cxn>
              <a:cxn ang="0">
                <a:pos x="csX1220" y="csY1220"/>
              </a:cxn>
              <a:cxn ang="0">
                <a:pos x="csX1221" y="csY1221"/>
              </a:cxn>
              <a:cxn ang="0">
                <a:pos x="csX1222" y="csY1222"/>
              </a:cxn>
              <a:cxn ang="0">
                <a:pos x="csX1223" y="csY1223"/>
              </a:cxn>
              <a:cxn ang="0">
                <a:pos x="csX1224" y="csY1224"/>
              </a:cxn>
              <a:cxn ang="0">
                <a:pos x="csX1225" y="csY1225"/>
              </a:cxn>
              <a:cxn ang="0">
                <a:pos x="csX1226" y="csY1226"/>
              </a:cxn>
              <a:cxn ang="0">
                <a:pos x="csX1227" y="csY1227"/>
              </a:cxn>
              <a:cxn ang="0">
                <a:pos x="csX1228" y="csY1228"/>
              </a:cxn>
              <a:cxn ang="0">
                <a:pos x="csX1229" y="csY1229"/>
              </a:cxn>
              <a:cxn ang="0">
                <a:pos x="csX1230" y="csY1230"/>
              </a:cxn>
              <a:cxn ang="0">
                <a:pos x="csX1231" y="csY1231"/>
              </a:cxn>
              <a:cxn ang="0">
                <a:pos x="csX1232" y="csY1232"/>
              </a:cxn>
              <a:cxn ang="0">
                <a:pos x="csX1233" y="csY1233"/>
              </a:cxn>
              <a:cxn ang="0">
                <a:pos x="csX1234" y="csY1234"/>
              </a:cxn>
              <a:cxn ang="0">
                <a:pos x="csX1235" y="csY1235"/>
              </a:cxn>
              <a:cxn ang="0">
                <a:pos x="csX1236" y="csY1236"/>
              </a:cxn>
              <a:cxn ang="0">
                <a:pos x="csX1237" y="csY1237"/>
              </a:cxn>
              <a:cxn ang="0">
                <a:pos x="csX1238" y="csY1238"/>
              </a:cxn>
              <a:cxn ang="0">
                <a:pos x="csX1239" y="csY1239"/>
              </a:cxn>
              <a:cxn ang="0">
                <a:pos x="csX1240" y="csY1240"/>
              </a:cxn>
              <a:cxn ang="0">
                <a:pos x="csX1241" y="csY1241"/>
              </a:cxn>
              <a:cxn ang="0">
                <a:pos x="csX1242" y="csY1242"/>
              </a:cxn>
              <a:cxn ang="0">
                <a:pos x="csX1243" y="csY1243"/>
              </a:cxn>
              <a:cxn ang="0">
                <a:pos x="csX1244" y="csY1244"/>
              </a:cxn>
              <a:cxn ang="0">
                <a:pos x="csX1245" y="csY1245"/>
              </a:cxn>
              <a:cxn ang="0">
                <a:pos x="csX1246" y="csY1246"/>
              </a:cxn>
              <a:cxn ang="0">
                <a:pos x="csX1247" y="csY1247"/>
              </a:cxn>
              <a:cxn ang="0">
                <a:pos x="csX1248" y="csY1248"/>
              </a:cxn>
              <a:cxn ang="0">
                <a:pos x="csX1249" y="csY1249"/>
              </a:cxn>
              <a:cxn ang="0">
                <a:pos x="csX1250" y="csY1250"/>
              </a:cxn>
              <a:cxn ang="0">
                <a:pos x="csX1251" y="csY1251"/>
              </a:cxn>
              <a:cxn ang="0">
                <a:pos x="csX1252" y="csY1252"/>
              </a:cxn>
              <a:cxn ang="0">
                <a:pos x="csX1253" y="csY1253"/>
              </a:cxn>
              <a:cxn ang="0">
                <a:pos x="csX1254" y="csY1254"/>
              </a:cxn>
              <a:cxn ang="0">
                <a:pos x="csX1255" y="csY1255"/>
              </a:cxn>
              <a:cxn ang="0">
                <a:pos x="csX1256" y="csY1256"/>
              </a:cxn>
              <a:cxn ang="0">
                <a:pos x="csX1257" y="csY1257"/>
              </a:cxn>
              <a:cxn ang="0">
                <a:pos x="csX1258" y="csY1258"/>
              </a:cxn>
              <a:cxn ang="0">
                <a:pos x="csX1259" y="csY1259"/>
              </a:cxn>
              <a:cxn ang="0">
                <a:pos x="csX1260" y="csY1260"/>
              </a:cxn>
              <a:cxn ang="0">
                <a:pos x="csX1261" y="csY1261"/>
              </a:cxn>
              <a:cxn ang="0">
                <a:pos x="csX1262" y="csY1262"/>
              </a:cxn>
              <a:cxn ang="0">
                <a:pos x="csX1263" y="csY1263"/>
              </a:cxn>
              <a:cxn ang="0">
                <a:pos x="csX1264" y="csY1264"/>
              </a:cxn>
              <a:cxn ang="0">
                <a:pos x="csX1265" y="csY1265"/>
              </a:cxn>
              <a:cxn ang="0">
                <a:pos x="csX1266" y="csY1266"/>
              </a:cxn>
              <a:cxn ang="0">
                <a:pos x="csX1267" y="csY1267"/>
              </a:cxn>
              <a:cxn ang="0">
                <a:pos x="csX1268" y="csY1268"/>
              </a:cxn>
              <a:cxn ang="0">
                <a:pos x="csX1269" y="csY1269"/>
              </a:cxn>
              <a:cxn ang="0">
                <a:pos x="csX1270" y="csY1270"/>
              </a:cxn>
              <a:cxn ang="0">
                <a:pos x="csX1271" y="csY1271"/>
              </a:cxn>
              <a:cxn ang="0">
                <a:pos x="csX1272" y="csY1272"/>
              </a:cxn>
              <a:cxn ang="0">
                <a:pos x="csX1273" y="csY1273"/>
              </a:cxn>
              <a:cxn ang="0">
                <a:pos x="csX1274" y="csY1274"/>
              </a:cxn>
              <a:cxn ang="0">
                <a:pos x="csX1275" y="csY1275"/>
              </a:cxn>
              <a:cxn ang="0">
                <a:pos x="csX1276" y="csY1276"/>
              </a:cxn>
              <a:cxn ang="0">
                <a:pos x="csX1277" y="csY1277"/>
              </a:cxn>
              <a:cxn ang="0">
                <a:pos x="csX1278" y="csY1278"/>
              </a:cxn>
              <a:cxn ang="0">
                <a:pos x="csX1279" y="csY1279"/>
              </a:cxn>
              <a:cxn ang="0">
                <a:pos x="csX1280" y="csY1280"/>
              </a:cxn>
              <a:cxn ang="0">
                <a:pos x="csX1281" y="csY1281"/>
              </a:cxn>
              <a:cxn ang="0">
                <a:pos x="csX1282" y="csY1282"/>
              </a:cxn>
              <a:cxn ang="0">
                <a:pos x="csX1283" y="csY1283"/>
              </a:cxn>
              <a:cxn ang="0">
                <a:pos x="csX1284" y="csY1284"/>
              </a:cxn>
              <a:cxn ang="0">
                <a:pos x="csX1285" y="csY1285"/>
              </a:cxn>
              <a:cxn ang="0">
                <a:pos x="csX1286" y="csY1286"/>
              </a:cxn>
              <a:cxn ang="0">
                <a:pos x="csX1287" y="csY1287"/>
              </a:cxn>
              <a:cxn ang="0">
                <a:pos x="csX1288" y="csY1288"/>
              </a:cxn>
              <a:cxn ang="0">
                <a:pos x="csX1289" y="csY1289"/>
              </a:cxn>
              <a:cxn ang="0">
                <a:pos x="csX1290" y="csY1290"/>
              </a:cxn>
              <a:cxn ang="0">
                <a:pos x="csX1291" y="csY1291"/>
              </a:cxn>
              <a:cxn ang="0">
                <a:pos x="csX1292" y="csY1292"/>
              </a:cxn>
              <a:cxn ang="0">
                <a:pos x="csX1293" y="csY1293"/>
              </a:cxn>
              <a:cxn ang="0">
                <a:pos x="csX1294" y="csY1294"/>
              </a:cxn>
              <a:cxn ang="0">
                <a:pos x="csX1295" y="csY1295"/>
              </a:cxn>
              <a:cxn ang="0">
                <a:pos x="csX1296" y="csY1296"/>
              </a:cxn>
              <a:cxn ang="0">
                <a:pos x="csX1297" y="csY1297"/>
              </a:cxn>
              <a:cxn ang="0">
                <a:pos x="csX1298" y="csY1298"/>
              </a:cxn>
              <a:cxn ang="0">
                <a:pos x="csX1299" y="csY1299"/>
              </a:cxn>
              <a:cxn ang="0">
                <a:pos x="csX1300" y="csY1300"/>
              </a:cxn>
              <a:cxn ang="0">
                <a:pos x="csX1301" y="csY1301"/>
              </a:cxn>
              <a:cxn ang="0">
                <a:pos x="csX1302" y="csY1302"/>
              </a:cxn>
              <a:cxn ang="0">
                <a:pos x="csX1303" y="csY1303"/>
              </a:cxn>
              <a:cxn ang="0">
                <a:pos x="csX1304" y="csY1304"/>
              </a:cxn>
              <a:cxn ang="0">
                <a:pos x="csX1305" y="csY1305"/>
              </a:cxn>
              <a:cxn ang="0">
                <a:pos x="csX1306" y="csY1306"/>
              </a:cxn>
              <a:cxn ang="0">
                <a:pos x="csX1307" y="csY1307"/>
              </a:cxn>
              <a:cxn ang="0">
                <a:pos x="csX1308" y="csY1308"/>
              </a:cxn>
              <a:cxn ang="0">
                <a:pos x="csX1309" y="csY1309"/>
              </a:cxn>
              <a:cxn ang="0">
                <a:pos x="csX1310" y="csY1310"/>
              </a:cxn>
              <a:cxn ang="0">
                <a:pos x="csX1311" y="csY1311"/>
              </a:cxn>
              <a:cxn ang="0">
                <a:pos x="csX1312" y="csY1312"/>
              </a:cxn>
              <a:cxn ang="0">
                <a:pos x="csX1313" y="csY1313"/>
              </a:cxn>
              <a:cxn ang="0">
                <a:pos x="csX1314" y="csY1314"/>
              </a:cxn>
              <a:cxn ang="0">
                <a:pos x="csX1315" y="csY1315"/>
              </a:cxn>
              <a:cxn ang="0">
                <a:pos x="csX1316" y="csY1316"/>
              </a:cxn>
              <a:cxn ang="0">
                <a:pos x="csX1317" y="csY1317"/>
              </a:cxn>
              <a:cxn ang="0">
                <a:pos x="csX1318" y="csY1318"/>
              </a:cxn>
              <a:cxn ang="0">
                <a:pos x="csX1319" y="csY1319"/>
              </a:cxn>
              <a:cxn ang="0">
                <a:pos x="csX1320" y="csY1320"/>
              </a:cxn>
              <a:cxn ang="0">
                <a:pos x="csX1321" y="csY1321"/>
              </a:cxn>
              <a:cxn ang="0">
                <a:pos x="csX1322" y="csY1322"/>
              </a:cxn>
              <a:cxn ang="0">
                <a:pos x="csX1323" y="csY1323"/>
              </a:cxn>
              <a:cxn ang="0">
                <a:pos x="csX1324" y="csY1324"/>
              </a:cxn>
              <a:cxn ang="0">
                <a:pos x="csX1325" y="csY1325"/>
              </a:cxn>
              <a:cxn ang="0">
                <a:pos x="csX1326" y="csY1326"/>
              </a:cxn>
              <a:cxn ang="0">
                <a:pos x="csX1327" y="csY1327"/>
              </a:cxn>
              <a:cxn ang="0">
                <a:pos x="csX1328" y="csY1328"/>
              </a:cxn>
              <a:cxn ang="0">
                <a:pos x="csX1329" y="csY1329"/>
              </a:cxn>
              <a:cxn ang="0">
                <a:pos x="csX1330" y="csY1330"/>
              </a:cxn>
              <a:cxn ang="0">
                <a:pos x="csX1331" y="csY1331"/>
              </a:cxn>
              <a:cxn ang="0">
                <a:pos x="csX1332" y="csY1332"/>
              </a:cxn>
              <a:cxn ang="0">
                <a:pos x="csX1333" y="csY1333"/>
              </a:cxn>
              <a:cxn ang="0">
                <a:pos x="csX1334" y="csY1334"/>
              </a:cxn>
              <a:cxn ang="0">
                <a:pos x="csX1335" y="csY1335"/>
              </a:cxn>
              <a:cxn ang="0">
                <a:pos x="csX1336" y="csY1336"/>
              </a:cxn>
              <a:cxn ang="0">
                <a:pos x="csX1337" y="csY1337"/>
              </a:cxn>
              <a:cxn ang="0">
                <a:pos x="csX1338" y="csY1338"/>
              </a:cxn>
              <a:cxn ang="0">
                <a:pos x="csX1339" y="csY1339"/>
              </a:cxn>
              <a:cxn ang="0">
                <a:pos x="csX1340" y="csY1340"/>
              </a:cxn>
              <a:cxn ang="0">
                <a:pos x="csX1341" y="csY1341"/>
              </a:cxn>
              <a:cxn ang="0">
                <a:pos x="csX1342" y="csY1342"/>
              </a:cxn>
              <a:cxn ang="0">
                <a:pos x="csX1343" y="csY1343"/>
              </a:cxn>
              <a:cxn ang="0">
                <a:pos x="csX1344" y="csY1344"/>
              </a:cxn>
              <a:cxn ang="0">
                <a:pos x="csX1345" y="csY1345"/>
              </a:cxn>
              <a:cxn ang="0">
                <a:pos x="csX1346" y="csY1346"/>
              </a:cxn>
              <a:cxn ang="0">
                <a:pos x="csX1347" y="csY1347"/>
              </a:cxn>
              <a:cxn ang="0">
                <a:pos x="csX1348" y="csY1348"/>
              </a:cxn>
              <a:cxn ang="0">
                <a:pos x="csX1349" y="csY1349"/>
              </a:cxn>
              <a:cxn ang="0">
                <a:pos x="csX1350" y="csY1350"/>
              </a:cxn>
              <a:cxn ang="0">
                <a:pos x="csX1351" y="csY1351"/>
              </a:cxn>
              <a:cxn ang="0">
                <a:pos x="csX1352" y="csY1352"/>
              </a:cxn>
              <a:cxn ang="0">
                <a:pos x="csX1353" y="csY1353"/>
              </a:cxn>
              <a:cxn ang="0">
                <a:pos x="csX1354" y="csY1354"/>
              </a:cxn>
              <a:cxn ang="0">
                <a:pos x="csX1355" y="csY1355"/>
              </a:cxn>
              <a:cxn ang="0">
                <a:pos x="csX1356" y="csY1356"/>
              </a:cxn>
              <a:cxn ang="0">
                <a:pos x="csX1357" y="csY1357"/>
              </a:cxn>
              <a:cxn ang="0">
                <a:pos x="csX1358" y="csY1358"/>
              </a:cxn>
              <a:cxn ang="0">
                <a:pos x="csX1359" y="csY1359"/>
              </a:cxn>
              <a:cxn ang="0">
                <a:pos x="csX1360" y="csY1360"/>
              </a:cxn>
              <a:cxn ang="0">
                <a:pos x="csX1361" y="csY1361"/>
              </a:cxn>
              <a:cxn ang="0">
                <a:pos x="csX1362" y="csY1362"/>
              </a:cxn>
              <a:cxn ang="0">
                <a:pos x="csX1363" y="csY1363"/>
              </a:cxn>
              <a:cxn ang="0">
                <a:pos x="csX1364" y="csY1364"/>
              </a:cxn>
              <a:cxn ang="0">
                <a:pos x="csX1365" y="csY1365"/>
              </a:cxn>
              <a:cxn ang="0">
                <a:pos x="csX1366" y="csY1366"/>
              </a:cxn>
              <a:cxn ang="0">
                <a:pos x="csX1367" y="csY1367"/>
              </a:cxn>
              <a:cxn ang="0">
                <a:pos x="csX1368" y="csY1368"/>
              </a:cxn>
              <a:cxn ang="0">
                <a:pos x="csX1369" y="csY1369"/>
              </a:cxn>
              <a:cxn ang="0">
                <a:pos x="csX1370" y="csY1370"/>
              </a:cxn>
              <a:cxn ang="0">
                <a:pos x="csX1371" y="csY1371"/>
              </a:cxn>
              <a:cxn ang="0">
                <a:pos x="csX1372" y="csY1372"/>
              </a:cxn>
              <a:cxn ang="0">
                <a:pos x="csX1373" y="csY1373"/>
              </a:cxn>
              <a:cxn ang="0">
                <a:pos x="csX1374" y="csY1374"/>
              </a:cxn>
              <a:cxn ang="0">
                <a:pos x="csX1375" y="csY1375"/>
              </a:cxn>
              <a:cxn ang="0">
                <a:pos x="csX1376" y="csY1376"/>
              </a:cxn>
              <a:cxn ang="0">
                <a:pos x="csX1377" y="csY1377"/>
              </a:cxn>
              <a:cxn ang="0">
                <a:pos x="csX1378" y="csY1378"/>
              </a:cxn>
              <a:cxn ang="0">
                <a:pos x="csX1379" y="csY1379"/>
              </a:cxn>
              <a:cxn ang="0">
                <a:pos x="csX1380" y="csY1380"/>
              </a:cxn>
              <a:cxn ang="0">
                <a:pos x="csX1381" y="csY1381"/>
              </a:cxn>
              <a:cxn ang="0">
                <a:pos x="csX1382" y="csY1382"/>
              </a:cxn>
              <a:cxn ang="0">
                <a:pos x="csX1383" y="csY1383"/>
              </a:cxn>
              <a:cxn ang="0">
                <a:pos x="csX1384" y="csY1384"/>
              </a:cxn>
              <a:cxn ang="0">
                <a:pos x="csX1385" y="csY1385"/>
              </a:cxn>
              <a:cxn ang="0">
                <a:pos x="csX1386" y="csY1386"/>
              </a:cxn>
              <a:cxn ang="0">
                <a:pos x="csX1387" y="csY1387"/>
              </a:cxn>
              <a:cxn ang="0">
                <a:pos x="csX1388" y="csY1388"/>
              </a:cxn>
              <a:cxn ang="0">
                <a:pos x="csX1389" y="csY1389"/>
              </a:cxn>
              <a:cxn ang="0">
                <a:pos x="csX1390" y="csY1390"/>
              </a:cxn>
              <a:cxn ang="0">
                <a:pos x="csX1391" y="csY1391"/>
              </a:cxn>
              <a:cxn ang="0">
                <a:pos x="csX1392" y="csY1392"/>
              </a:cxn>
              <a:cxn ang="0">
                <a:pos x="csX1393" y="csY1393"/>
              </a:cxn>
              <a:cxn ang="0">
                <a:pos x="csX1394" y="csY1394"/>
              </a:cxn>
              <a:cxn ang="0">
                <a:pos x="csX1395" y="csY1395"/>
              </a:cxn>
              <a:cxn ang="0">
                <a:pos x="csX1396" y="csY1396"/>
              </a:cxn>
              <a:cxn ang="0">
                <a:pos x="csX1397" y="csY1397"/>
              </a:cxn>
              <a:cxn ang="0">
                <a:pos x="csX1398" y="csY1398"/>
              </a:cxn>
              <a:cxn ang="0">
                <a:pos x="csX1399" y="csY1399"/>
              </a:cxn>
              <a:cxn ang="0">
                <a:pos x="csX1400" y="csY1400"/>
              </a:cxn>
              <a:cxn ang="0">
                <a:pos x="csX1401" y="csY1401"/>
              </a:cxn>
              <a:cxn ang="0">
                <a:pos x="csX1402" y="csY1402"/>
              </a:cxn>
              <a:cxn ang="0">
                <a:pos x="csX1403" y="csY1403"/>
              </a:cxn>
              <a:cxn ang="0">
                <a:pos x="csX1404" y="csY1404"/>
              </a:cxn>
              <a:cxn ang="0">
                <a:pos x="csX1405" y="csY1405"/>
              </a:cxn>
              <a:cxn ang="0">
                <a:pos x="csX1406" y="csY1406"/>
              </a:cxn>
              <a:cxn ang="0">
                <a:pos x="csX1407" y="csY1407"/>
              </a:cxn>
              <a:cxn ang="0">
                <a:pos x="csX1408" y="csY1408"/>
              </a:cxn>
              <a:cxn ang="0">
                <a:pos x="csX1409" y="csY1409"/>
              </a:cxn>
              <a:cxn ang="0">
                <a:pos x="csX1410" y="csY1410"/>
              </a:cxn>
              <a:cxn ang="0">
                <a:pos x="csX1411" y="csY1411"/>
              </a:cxn>
              <a:cxn ang="0">
                <a:pos x="csX1412" y="csY1412"/>
              </a:cxn>
              <a:cxn ang="0">
                <a:pos x="csX1413" y="csY1413"/>
              </a:cxn>
              <a:cxn ang="0">
                <a:pos x="csX1414" y="csY1414"/>
              </a:cxn>
              <a:cxn ang="0">
                <a:pos x="csX1415" y="csY1415"/>
              </a:cxn>
              <a:cxn ang="0">
                <a:pos x="csX1416" y="csY1416"/>
              </a:cxn>
              <a:cxn ang="0">
                <a:pos x="csX1417" y="csY1417"/>
              </a:cxn>
              <a:cxn ang="0">
                <a:pos x="csX1418" y="csY1418"/>
              </a:cxn>
              <a:cxn ang="0">
                <a:pos x="csX1419" y="csY1419"/>
              </a:cxn>
              <a:cxn ang="0">
                <a:pos x="csX1420" y="csY1420"/>
              </a:cxn>
              <a:cxn ang="0">
                <a:pos x="csX1421" y="csY1421"/>
              </a:cxn>
              <a:cxn ang="0">
                <a:pos x="csX1422" y="csY1422"/>
              </a:cxn>
              <a:cxn ang="0">
                <a:pos x="csX1423" y="csY1423"/>
              </a:cxn>
              <a:cxn ang="0">
                <a:pos x="csX1424" y="csY1424"/>
              </a:cxn>
              <a:cxn ang="0">
                <a:pos x="csX1425" y="csY1425"/>
              </a:cxn>
              <a:cxn ang="0">
                <a:pos x="csX1426" y="csY1426"/>
              </a:cxn>
              <a:cxn ang="0">
                <a:pos x="csX1427" y="csY1427"/>
              </a:cxn>
              <a:cxn ang="0">
                <a:pos x="csX1428" y="csY1428"/>
              </a:cxn>
              <a:cxn ang="0">
                <a:pos x="csX1429" y="csY1429"/>
              </a:cxn>
              <a:cxn ang="0">
                <a:pos x="csX1430" y="csY1430"/>
              </a:cxn>
              <a:cxn ang="0">
                <a:pos x="csX1431" y="csY1431"/>
              </a:cxn>
              <a:cxn ang="0">
                <a:pos x="csX1432" y="csY1432"/>
              </a:cxn>
              <a:cxn ang="0">
                <a:pos x="csX1433" y="csY1433"/>
              </a:cxn>
              <a:cxn ang="0">
                <a:pos x="csX1434" y="csY1434"/>
              </a:cxn>
              <a:cxn ang="0">
                <a:pos x="csX1435" y="csY1435"/>
              </a:cxn>
              <a:cxn ang="0">
                <a:pos x="csX1436" y="csY1436"/>
              </a:cxn>
              <a:cxn ang="0">
                <a:pos x="csX1437" y="csY1437"/>
              </a:cxn>
              <a:cxn ang="0">
                <a:pos x="csX1438" y="csY1438"/>
              </a:cxn>
              <a:cxn ang="0">
                <a:pos x="csX1439" y="csY1439"/>
              </a:cxn>
              <a:cxn ang="0">
                <a:pos x="csX1440" y="csY1440"/>
              </a:cxn>
              <a:cxn ang="0">
                <a:pos x="csX1441" y="csY1441"/>
              </a:cxn>
              <a:cxn ang="0">
                <a:pos x="csX1442" y="csY1442"/>
              </a:cxn>
              <a:cxn ang="0">
                <a:pos x="csX1443" y="csY1443"/>
              </a:cxn>
              <a:cxn ang="0">
                <a:pos x="csX1444" y="csY1444"/>
              </a:cxn>
              <a:cxn ang="0">
                <a:pos x="csX1445" y="csY1445"/>
              </a:cxn>
              <a:cxn ang="0">
                <a:pos x="csX1446" y="csY1446"/>
              </a:cxn>
              <a:cxn ang="0">
                <a:pos x="csX1447" y="csY1447"/>
              </a:cxn>
              <a:cxn ang="0">
                <a:pos x="csX1448" y="csY1448"/>
              </a:cxn>
              <a:cxn ang="0">
                <a:pos x="csX1449" y="csY1449"/>
              </a:cxn>
              <a:cxn ang="0">
                <a:pos x="csX1450" y="csY1450"/>
              </a:cxn>
              <a:cxn ang="0">
                <a:pos x="csX1451" y="csY1451"/>
              </a:cxn>
              <a:cxn ang="0">
                <a:pos x="csX1452" y="csY1452"/>
              </a:cxn>
              <a:cxn ang="0">
                <a:pos x="csX1453" y="csY1453"/>
              </a:cxn>
              <a:cxn ang="0">
                <a:pos x="csX1454" y="csY1454"/>
              </a:cxn>
              <a:cxn ang="0">
                <a:pos x="csX1455" y="csY1455"/>
              </a:cxn>
              <a:cxn ang="0">
                <a:pos x="csX1456" y="csY1456"/>
              </a:cxn>
              <a:cxn ang="0">
                <a:pos x="csX1457" y="csY1457"/>
              </a:cxn>
              <a:cxn ang="0">
                <a:pos x="csX1458" y="csY1458"/>
              </a:cxn>
              <a:cxn ang="0">
                <a:pos x="csX1459" y="csY1459"/>
              </a:cxn>
              <a:cxn ang="0">
                <a:pos x="csX1460" y="csY1460"/>
              </a:cxn>
              <a:cxn ang="0">
                <a:pos x="csX1461" y="csY1461"/>
              </a:cxn>
              <a:cxn ang="0">
                <a:pos x="csX1462" y="csY1462"/>
              </a:cxn>
              <a:cxn ang="0">
                <a:pos x="csX1463" y="csY1463"/>
              </a:cxn>
              <a:cxn ang="0">
                <a:pos x="csX1464" y="csY1464"/>
              </a:cxn>
              <a:cxn ang="0">
                <a:pos x="csX1465" y="csY1465"/>
              </a:cxn>
              <a:cxn ang="0">
                <a:pos x="csX1466" y="csY1466"/>
              </a:cxn>
              <a:cxn ang="0">
                <a:pos x="csX1467" y="csY1467"/>
              </a:cxn>
              <a:cxn ang="0">
                <a:pos x="csX1468" y="csY1468"/>
              </a:cxn>
              <a:cxn ang="0">
                <a:pos x="csX1469" y="csY1469"/>
              </a:cxn>
              <a:cxn ang="0">
                <a:pos x="csX1470" y="csY1470"/>
              </a:cxn>
              <a:cxn ang="0">
                <a:pos x="csX1471" y="csY1471"/>
              </a:cxn>
              <a:cxn ang="0">
                <a:pos x="csX1472" y="csY1472"/>
              </a:cxn>
              <a:cxn ang="0">
                <a:pos x="csX1473" y="csY1473"/>
              </a:cxn>
              <a:cxn ang="0">
                <a:pos x="csX1474" y="csY1474"/>
              </a:cxn>
              <a:cxn ang="0">
                <a:pos x="csX1475" y="csY1475"/>
              </a:cxn>
              <a:cxn ang="0">
                <a:pos x="csX1476" y="csY1476"/>
              </a:cxn>
              <a:cxn ang="0">
                <a:pos x="csX1477" y="csY1477"/>
              </a:cxn>
              <a:cxn ang="0">
                <a:pos x="csX1478" y="csY1478"/>
              </a:cxn>
              <a:cxn ang="0">
                <a:pos x="csX1479" y="csY1479"/>
              </a:cxn>
              <a:cxn ang="0">
                <a:pos x="csX1480" y="csY1480"/>
              </a:cxn>
              <a:cxn ang="0">
                <a:pos x="csX1481" y="csY1481"/>
              </a:cxn>
              <a:cxn ang="0">
                <a:pos x="csX1482" y="csY1482"/>
              </a:cxn>
              <a:cxn ang="0">
                <a:pos x="csX1483" y="csY1483"/>
              </a:cxn>
              <a:cxn ang="0">
                <a:pos x="csX1484" y="csY1484"/>
              </a:cxn>
              <a:cxn ang="0">
                <a:pos x="csX1485" y="csY1485"/>
              </a:cxn>
              <a:cxn ang="0">
                <a:pos x="csX1486" y="csY1486"/>
              </a:cxn>
              <a:cxn ang="0">
                <a:pos x="csX1487" y="csY1487"/>
              </a:cxn>
              <a:cxn ang="0">
                <a:pos x="csX1488" y="csY1488"/>
              </a:cxn>
              <a:cxn ang="0">
                <a:pos x="csX1489" y="csY1489"/>
              </a:cxn>
              <a:cxn ang="0">
                <a:pos x="csX1490" y="csY1490"/>
              </a:cxn>
              <a:cxn ang="0">
                <a:pos x="csX1491" y="csY1491"/>
              </a:cxn>
              <a:cxn ang="0">
                <a:pos x="csX1492" y="csY1492"/>
              </a:cxn>
              <a:cxn ang="0">
                <a:pos x="csX1493" y="csY1493"/>
              </a:cxn>
              <a:cxn ang="0">
                <a:pos x="csX1494" y="csY1494"/>
              </a:cxn>
              <a:cxn ang="0">
                <a:pos x="csX1495" y="csY1495"/>
              </a:cxn>
              <a:cxn ang="0">
                <a:pos x="csX1496" y="csY1496"/>
              </a:cxn>
              <a:cxn ang="0">
                <a:pos x="csX1497" y="csY1497"/>
              </a:cxn>
              <a:cxn ang="0">
                <a:pos x="csX1498" y="csY1498"/>
              </a:cxn>
              <a:cxn ang="0">
                <a:pos x="csX1499" y="csY1499"/>
              </a:cxn>
              <a:cxn ang="0">
                <a:pos x="csX1500" y="csY1500"/>
              </a:cxn>
              <a:cxn ang="0">
                <a:pos x="csX1501" y="csY1501"/>
              </a:cxn>
              <a:cxn ang="0">
                <a:pos x="csX1502" y="csY1502"/>
              </a:cxn>
              <a:cxn ang="0">
                <a:pos x="csX1503" y="csY1503"/>
              </a:cxn>
              <a:cxn ang="0">
                <a:pos x="csX1504" y="csY1504"/>
              </a:cxn>
              <a:cxn ang="0">
                <a:pos x="csX1505" y="csY1505"/>
              </a:cxn>
              <a:cxn ang="0">
                <a:pos x="csX1506" y="csY1506"/>
              </a:cxn>
              <a:cxn ang="0">
                <a:pos x="csX1507" y="csY1507"/>
              </a:cxn>
              <a:cxn ang="0">
                <a:pos x="csX1508" y="csY1508"/>
              </a:cxn>
              <a:cxn ang="0">
                <a:pos x="csX1509" y="csY1509"/>
              </a:cxn>
              <a:cxn ang="0">
                <a:pos x="csX1510" y="csY1510"/>
              </a:cxn>
              <a:cxn ang="0">
                <a:pos x="csX1511" y="csY1511"/>
              </a:cxn>
              <a:cxn ang="0">
                <a:pos x="csX1512" y="csY1512"/>
              </a:cxn>
              <a:cxn ang="0">
                <a:pos x="csX1513" y="csY1513"/>
              </a:cxn>
              <a:cxn ang="0">
                <a:pos x="csX1514" y="csY1514"/>
              </a:cxn>
              <a:cxn ang="0">
                <a:pos x="csX1515" y="csY1515"/>
              </a:cxn>
              <a:cxn ang="0">
                <a:pos x="csX1516" y="csY1516"/>
              </a:cxn>
              <a:cxn ang="0">
                <a:pos x="csX1517" y="csY1517"/>
              </a:cxn>
              <a:cxn ang="0">
                <a:pos x="csX1518" y="csY1518"/>
              </a:cxn>
              <a:cxn ang="0">
                <a:pos x="csX1519" y="csY1519"/>
              </a:cxn>
              <a:cxn ang="0">
                <a:pos x="csX1520" y="csY1520"/>
              </a:cxn>
              <a:cxn ang="0">
                <a:pos x="csX1521" y="csY1521"/>
              </a:cxn>
              <a:cxn ang="0">
                <a:pos x="csX1522" y="csY1522"/>
              </a:cxn>
              <a:cxn ang="0">
                <a:pos x="csX1523" y="csY1523"/>
              </a:cxn>
              <a:cxn ang="0">
                <a:pos x="csX1524" y="csY1524"/>
              </a:cxn>
              <a:cxn ang="0">
                <a:pos x="csX1525" y="csY1525"/>
              </a:cxn>
              <a:cxn ang="0">
                <a:pos x="csX1526" y="csY1526"/>
              </a:cxn>
              <a:cxn ang="0">
                <a:pos x="csX1527" y="csY1527"/>
              </a:cxn>
              <a:cxn ang="0">
                <a:pos x="csX1528" y="csY1528"/>
              </a:cxn>
              <a:cxn ang="0">
                <a:pos x="csX1529" y="csY1529"/>
              </a:cxn>
              <a:cxn ang="0">
                <a:pos x="csX1530" y="csY1530"/>
              </a:cxn>
              <a:cxn ang="0">
                <a:pos x="csX1531" y="csY1531"/>
              </a:cxn>
              <a:cxn ang="0">
                <a:pos x="csX1532" y="csY1532"/>
              </a:cxn>
              <a:cxn ang="0">
                <a:pos x="csX1533" y="csY1533"/>
              </a:cxn>
              <a:cxn ang="0">
                <a:pos x="csX1534" y="csY1534"/>
              </a:cxn>
              <a:cxn ang="0">
                <a:pos x="csX1535" y="csY1535"/>
              </a:cxn>
              <a:cxn ang="0">
                <a:pos x="csX1536" y="csY1536"/>
              </a:cxn>
              <a:cxn ang="0">
                <a:pos x="csX1537" y="csY1537"/>
              </a:cxn>
              <a:cxn ang="0">
                <a:pos x="csX1538" y="csY1538"/>
              </a:cxn>
              <a:cxn ang="0">
                <a:pos x="csX1539" y="csY1539"/>
              </a:cxn>
              <a:cxn ang="0">
                <a:pos x="csX1540" y="csY1540"/>
              </a:cxn>
              <a:cxn ang="0">
                <a:pos x="csX1541" y="csY1541"/>
              </a:cxn>
              <a:cxn ang="0">
                <a:pos x="csX1542" y="csY1542"/>
              </a:cxn>
              <a:cxn ang="0">
                <a:pos x="csX1543" y="csY1543"/>
              </a:cxn>
              <a:cxn ang="0">
                <a:pos x="csX1544" y="csY1544"/>
              </a:cxn>
              <a:cxn ang="0">
                <a:pos x="csX1545" y="csY1545"/>
              </a:cxn>
              <a:cxn ang="0">
                <a:pos x="csX1546" y="csY1546"/>
              </a:cxn>
              <a:cxn ang="0">
                <a:pos x="csX1547" y="csY1547"/>
              </a:cxn>
              <a:cxn ang="0">
                <a:pos x="csX1548" y="csY1548"/>
              </a:cxn>
              <a:cxn ang="0">
                <a:pos x="csX1549" y="csY1549"/>
              </a:cxn>
              <a:cxn ang="0">
                <a:pos x="csX1550" y="csY1550"/>
              </a:cxn>
              <a:cxn ang="0">
                <a:pos x="csX1551" y="csY1551"/>
              </a:cxn>
              <a:cxn ang="0">
                <a:pos x="csX1552" y="csY1552"/>
              </a:cxn>
              <a:cxn ang="0">
                <a:pos x="csX1553" y="csY1553"/>
              </a:cxn>
              <a:cxn ang="0">
                <a:pos x="csX1554" y="csY1554"/>
              </a:cxn>
              <a:cxn ang="0">
                <a:pos x="csX1555" y="csY1555"/>
              </a:cxn>
              <a:cxn ang="0">
                <a:pos x="csX1556" y="csY1556"/>
              </a:cxn>
              <a:cxn ang="0">
                <a:pos x="csX1557" y="csY1557"/>
              </a:cxn>
              <a:cxn ang="0">
                <a:pos x="csX1558" y="csY1558"/>
              </a:cxn>
              <a:cxn ang="0">
                <a:pos x="csX1559" y="csY1559"/>
              </a:cxn>
              <a:cxn ang="0">
                <a:pos x="csX1560" y="csY1560"/>
              </a:cxn>
              <a:cxn ang="0">
                <a:pos x="csX1561" y="csY1561"/>
              </a:cxn>
              <a:cxn ang="0">
                <a:pos x="csX1562" y="csY1562"/>
              </a:cxn>
              <a:cxn ang="0">
                <a:pos x="csX1563" y="csY1563"/>
              </a:cxn>
              <a:cxn ang="0">
                <a:pos x="csX1564" y="csY1564"/>
              </a:cxn>
              <a:cxn ang="0">
                <a:pos x="csX1565" y="csY1565"/>
              </a:cxn>
              <a:cxn ang="0">
                <a:pos x="csX1566" y="csY1566"/>
              </a:cxn>
              <a:cxn ang="0">
                <a:pos x="csX1567" y="csY1567"/>
              </a:cxn>
              <a:cxn ang="0">
                <a:pos x="csX1568" y="csY1568"/>
              </a:cxn>
              <a:cxn ang="0">
                <a:pos x="csX1569" y="csY1569"/>
              </a:cxn>
              <a:cxn ang="0">
                <a:pos x="csX1570" y="csY1570"/>
              </a:cxn>
              <a:cxn ang="0">
                <a:pos x="csX1571" y="csY1571"/>
              </a:cxn>
              <a:cxn ang="0">
                <a:pos x="csX1572" y="csY1572"/>
              </a:cxn>
              <a:cxn ang="0">
                <a:pos x="csX1573" y="csY1573"/>
              </a:cxn>
              <a:cxn ang="0">
                <a:pos x="csX1574" y="csY1574"/>
              </a:cxn>
              <a:cxn ang="0">
                <a:pos x="csX1575" y="csY1575"/>
              </a:cxn>
              <a:cxn ang="0">
                <a:pos x="csX1576" y="csY1576"/>
              </a:cxn>
              <a:cxn ang="0">
                <a:pos x="csX1577" y="csY1577"/>
              </a:cxn>
              <a:cxn ang="0">
                <a:pos x="csX1578" y="csY1578"/>
              </a:cxn>
              <a:cxn ang="0">
                <a:pos x="csX1579" y="csY1579"/>
              </a:cxn>
              <a:cxn ang="0">
                <a:pos x="csX1580" y="csY1580"/>
              </a:cxn>
              <a:cxn ang="0">
                <a:pos x="csX1581" y="csY1581"/>
              </a:cxn>
              <a:cxn ang="0">
                <a:pos x="csX1582" y="csY1582"/>
              </a:cxn>
              <a:cxn ang="0">
                <a:pos x="csX1583" y="csY1583"/>
              </a:cxn>
              <a:cxn ang="0">
                <a:pos x="csX1584" y="csY1584"/>
              </a:cxn>
              <a:cxn ang="0">
                <a:pos x="csX1585" y="csY1585"/>
              </a:cxn>
              <a:cxn ang="0">
                <a:pos x="csX1586" y="csY1586"/>
              </a:cxn>
              <a:cxn ang="0">
                <a:pos x="csX1587" y="csY1587"/>
              </a:cxn>
              <a:cxn ang="0">
                <a:pos x="csX1588" y="csY1588"/>
              </a:cxn>
              <a:cxn ang="0">
                <a:pos x="csX1589" y="csY1589"/>
              </a:cxn>
              <a:cxn ang="0">
                <a:pos x="csX1590" y="csY1590"/>
              </a:cxn>
              <a:cxn ang="0">
                <a:pos x="csX1591" y="csY1591"/>
              </a:cxn>
              <a:cxn ang="0">
                <a:pos x="csX1592" y="csY1592"/>
              </a:cxn>
              <a:cxn ang="0">
                <a:pos x="csX1593" y="csY1593"/>
              </a:cxn>
              <a:cxn ang="0">
                <a:pos x="csX1594" y="csY1594"/>
              </a:cxn>
              <a:cxn ang="0">
                <a:pos x="csX1595" y="csY1595"/>
              </a:cxn>
              <a:cxn ang="0">
                <a:pos x="csX1596" y="csY1596"/>
              </a:cxn>
              <a:cxn ang="0">
                <a:pos x="csX1597" y="csY1597"/>
              </a:cxn>
              <a:cxn ang="0">
                <a:pos x="csX1598" y="csY1598"/>
              </a:cxn>
              <a:cxn ang="0">
                <a:pos x="csX1599" y="csY1599"/>
              </a:cxn>
              <a:cxn ang="0">
                <a:pos x="csX1600" y="csY1600"/>
              </a:cxn>
              <a:cxn ang="0">
                <a:pos x="csX1601" y="csY1601"/>
              </a:cxn>
              <a:cxn ang="0">
                <a:pos x="csX1602" y="csY1602"/>
              </a:cxn>
              <a:cxn ang="0">
                <a:pos x="csX1603" y="csY1603"/>
              </a:cxn>
              <a:cxn ang="0">
                <a:pos x="csX1604" y="csY1604"/>
              </a:cxn>
              <a:cxn ang="0">
                <a:pos x="csX1605" y="csY1605"/>
              </a:cxn>
              <a:cxn ang="0">
                <a:pos x="csX1606" y="csY1606"/>
              </a:cxn>
              <a:cxn ang="0">
                <a:pos x="csX1607" y="csY1607"/>
              </a:cxn>
              <a:cxn ang="0">
                <a:pos x="csX1608" y="csY1608"/>
              </a:cxn>
              <a:cxn ang="0">
                <a:pos x="csX1609" y="csY1609"/>
              </a:cxn>
              <a:cxn ang="0">
                <a:pos x="csX1610" y="csY1610"/>
              </a:cxn>
              <a:cxn ang="0">
                <a:pos x="csX1611" y="csY1611"/>
              </a:cxn>
              <a:cxn ang="0">
                <a:pos x="csX1612" y="csY1612"/>
              </a:cxn>
              <a:cxn ang="0">
                <a:pos x="csX1613" y="csY1613"/>
              </a:cxn>
              <a:cxn ang="0">
                <a:pos x="csX1614" y="csY1614"/>
              </a:cxn>
              <a:cxn ang="0">
                <a:pos x="csX1615" y="csY1615"/>
              </a:cxn>
              <a:cxn ang="0">
                <a:pos x="csX1616" y="csY1616"/>
              </a:cxn>
              <a:cxn ang="0">
                <a:pos x="csX1617" y="csY1617"/>
              </a:cxn>
              <a:cxn ang="0">
                <a:pos x="csX1618" y="csY1618"/>
              </a:cxn>
              <a:cxn ang="0">
                <a:pos x="csX1619" y="csY1619"/>
              </a:cxn>
              <a:cxn ang="0">
                <a:pos x="csX1620" y="csY1620"/>
              </a:cxn>
              <a:cxn ang="0">
                <a:pos x="csX1621" y="csY1621"/>
              </a:cxn>
              <a:cxn ang="0">
                <a:pos x="csX1622" y="csY1622"/>
              </a:cxn>
              <a:cxn ang="0">
                <a:pos x="csX1623" y="csY1623"/>
              </a:cxn>
              <a:cxn ang="0">
                <a:pos x="csX1624" y="csY1624"/>
              </a:cxn>
              <a:cxn ang="0">
                <a:pos x="csX1625" y="csY1625"/>
              </a:cxn>
              <a:cxn ang="0">
                <a:pos x="csX1626" y="csY1626"/>
              </a:cxn>
              <a:cxn ang="0">
                <a:pos x="csX1627" y="csY1627"/>
              </a:cxn>
              <a:cxn ang="0">
                <a:pos x="csX1628" y="csY1628"/>
              </a:cxn>
              <a:cxn ang="0">
                <a:pos x="csX1629" y="csY1629"/>
              </a:cxn>
              <a:cxn ang="0">
                <a:pos x="csX1630" y="csY1630"/>
              </a:cxn>
              <a:cxn ang="0">
                <a:pos x="csX1631" y="csY1631"/>
              </a:cxn>
              <a:cxn ang="0">
                <a:pos x="csX1632" y="csY1632"/>
              </a:cxn>
              <a:cxn ang="0">
                <a:pos x="csX1633" y="csY1633"/>
              </a:cxn>
              <a:cxn ang="0">
                <a:pos x="csX1634" y="csY1634"/>
              </a:cxn>
              <a:cxn ang="0">
                <a:pos x="csX1635" y="csY1635"/>
              </a:cxn>
              <a:cxn ang="0">
                <a:pos x="csX1636" y="csY1636"/>
              </a:cxn>
              <a:cxn ang="0">
                <a:pos x="csX1637" y="csY1637"/>
              </a:cxn>
              <a:cxn ang="0">
                <a:pos x="csX1638" y="csY1638"/>
              </a:cxn>
              <a:cxn ang="0">
                <a:pos x="csX1639" y="csY1639"/>
              </a:cxn>
              <a:cxn ang="0">
                <a:pos x="csX1640" y="csY1640"/>
              </a:cxn>
              <a:cxn ang="0">
                <a:pos x="csX1641" y="csY1641"/>
              </a:cxn>
              <a:cxn ang="0">
                <a:pos x="csX1642" y="csY1642"/>
              </a:cxn>
              <a:cxn ang="0">
                <a:pos x="csX1643" y="csY1643"/>
              </a:cxn>
              <a:cxn ang="0">
                <a:pos x="csX1644" y="csY1644"/>
              </a:cxn>
              <a:cxn ang="0">
                <a:pos x="csX1645" y="csY1645"/>
              </a:cxn>
              <a:cxn ang="0">
                <a:pos x="csX1646" y="csY1646"/>
              </a:cxn>
              <a:cxn ang="0">
                <a:pos x="csX1647" y="csY1647"/>
              </a:cxn>
              <a:cxn ang="0">
                <a:pos x="csX1648" y="csY1648"/>
              </a:cxn>
              <a:cxn ang="0">
                <a:pos x="csX1649" y="csY1649"/>
              </a:cxn>
              <a:cxn ang="0">
                <a:pos x="csX1650" y="csY1650"/>
              </a:cxn>
              <a:cxn ang="0">
                <a:pos x="csX1651" y="csY1651"/>
              </a:cxn>
              <a:cxn ang="0">
                <a:pos x="csX1652" y="csY1652"/>
              </a:cxn>
              <a:cxn ang="0">
                <a:pos x="csX1653" y="csY1653"/>
              </a:cxn>
              <a:cxn ang="0">
                <a:pos x="csX1654" y="csY1654"/>
              </a:cxn>
              <a:cxn ang="0">
                <a:pos x="csX1655" y="csY1655"/>
              </a:cxn>
              <a:cxn ang="0">
                <a:pos x="csX1656" y="csY1656"/>
              </a:cxn>
              <a:cxn ang="0">
                <a:pos x="csX1657" y="csY1657"/>
              </a:cxn>
              <a:cxn ang="0">
                <a:pos x="csX1658" y="csY1658"/>
              </a:cxn>
              <a:cxn ang="0">
                <a:pos x="csX1659" y="csY1659"/>
              </a:cxn>
              <a:cxn ang="0">
                <a:pos x="csX1660" y="csY1660"/>
              </a:cxn>
              <a:cxn ang="0">
                <a:pos x="csX1661" y="csY1661"/>
              </a:cxn>
              <a:cxn ang="0">
                <a:pos x="csX1662" y="csY1662"/>
              </a:cxn>
              <a:cxn ang="0">
                <a:pos x="csX1663" y="csY1663"/>
              </a:cxn>
              <a:cxn ang="0">
                <a:pos x="csX1664" y="csY1664"/>
              </a:cxn>
              <a:cxn ang="0">
                <a:pos x="csX1665" y="csY1665"/>
              </a:cxn>
              <a:cxn ang="0">
                <a:pos x="csX1666" y="csY1666"/>
              </a:cxn>
              <a:cxn ang="0">
                <a:pos x="csX1667" y="csY1667"/>
              </a:cxn>
              <a:cxn ang="0">
                <a:pos x="csX1668" y="csY1668"/>
              </a:cxn>
              <a:cxn ang="0">
                <a:pos x="csX1669" y="csY1669"/>
              </a:cxn>
              <a:cxn ang="0">
                <a:pos x="csX1670" y="csY1670"/>
              </a:cxn>
              <a:cxn ang="0">
                <a:pos x="csX1671" y="csY1671"/>
              </a:cxn>
              <a:cxn ang="0">
                <a:pos x="csX1672" y="csY1672"/>
              </a:cxn>
              <a:cxn ang="0">
                <a:pos x="csX1673" y="csY1673"/>
              </a:cxn>
              <a:cxn ang="0">
                <a:pos x="csX1674" y="csY1674"/>
              </a:cxn>
              <a:cxn ang="0">
                <a:pos x="csX1675" y="csY1675"/>
              </a:cxn>
              <a:cxn ang="0">
                <a:pos x="csX1676" y="csY1676"/>
              </a:cxn>
              <a:cxn ang="0">
                <a:pos x="csX1677" y="csY1677"/>
              </a:cxn>
              <a:cxn ang="0">
                <a:pos x="csX1678" y="csY1678"/>
              </a:cxn>
              <a:cxn ang="0">
                <a:pos x="csX1679" y="csY1679"/>
              </a:cxn>
              <a:cxn ang="0">
                <a:pos x="csX1680" y="csY1680"/>
              </a:cxn>
              <a:cxn ang="0">
                <a:pos x="csX1681" y="csY1681"/>
              </a:cxn>
              <a:cxn ang="0">
                <a:pos x="csX1682" y="csY1682"/>
              </a:cxn>
              <a:cxn ang="0">
                <a:pos x="csX1683" y="csY1683"/>
              </a:cxn>
              <a:cxn ang="0">
                <a:pos x="csX1684" y="csY1684"/>
              </a:cxn>
              <a:cxn ang="0">
                <a:pos x="csX1685" y="csY1685"/>
              </a:cxn>
              <a:cxn ang="0">
                <a:pos x="csX1686" y="csY1686"/>
              </a:cxn>
              <a:cxn ang="0">
                <a:pos x="csX1687" y="csY1687"/>
              </a:cxn>
              <a:cxn ang="0">
                <a:pos x="csX1688" y="csY1688"/>
              </a:cxn>
              <a:cxn ang="0">
                <a:pos x="csX1689" y="csY1689"/>
              </a:cxn>
              <a:cxn ang="0">
                <a:pos x="csX1690" y="csY1690"/>
              </a:cxn>
              <a:cxn ang="0">
                <a:pos x="csX1691" y="csY1691"/>
              </a:cxn>
              <a:cxn ang="0">
                <a:pos x="csX1692" y="csY1692"/>
              </a:cxn>
              <a:cxn ang="0">
                <a:pos x="csX1693" y="csY1693"/>
              </a:cxn>
              <a:cxn ang="0">
                <a:pos x="csX1694" y="csY1694"/>
              </a:cxn>
              <a:cxn ang="0">
                <a:pos x="csX1695" y="csY1695"/>
              </a:cxn>
              <a:cxn ang="0">
                <a:pos x="csX1696" y="csY1696"/>
              </a:cxn>
              <a:cxn ang="0">
                <a:pos x="csX1697" y="csY1697"/>
              </a:cxn>
              <a:cxn ang="0">
                <a:pos x="csX1698" y="csY1698"/>
              </a:cxn>
              <a:cxn ang="0">
                <a:pos x="csX1699" y="csY1699"/>
              </a:cxn>
              <a:cxn ang="0">
                <a:pos x="csX1700" y="csY1700"/>
              </a:cxn>
              <a:cxn ang="0">
                <a:pos x="csX1701" y="csY1701"/>
              </a:cxn>
              <a:cxn ang="0">
                <a:pos x="csX1702" y="csY1702"/>
              </a:cxn>
              <a:cxn ang="0">
                <a:pos x="csX1703" y="csY1703"/>
              </a:cxn>
              <a:cxn ang="0">
                <a:pos x="csX1704" y="csY1704"/>
              </a:cxn>
              <a:cxn ang="0">
                <a:pos x="csX1705" y="csY1705"/>
              </a:cxn>
              <a:cxn ang="0">
                <a:pos x="csX1706" y="csY1706"/>
              </a:cxn>
              <a:cxn ang="0">
                <a:pos x="csX1707" y="csY1707"/>
              </a:cxn>
              <a:cxn ang="0">
                <a:pos x="csX1708" y="csY1708"/>
              </a:cxn>
              <a:cxn ang="0">
                <a:pos x="csX1709" y="csY1709"/>
              </a:cxn>
              <a:cxn ang="0">
                <a:pos x="csX1710" y="csY1710"/>
              </a:cxn>
              <a:cxn ang="0">
                <a:pos x="csX1711" y="csY1711"/>
              </a:cxn>
              <a:cxn ang="0">
                <a:pos x="csX1712" y="csY1712"/>
              </a:cxn>
              <a:cxn ang="0">
                <a:pos x="csX1713" y="csY1713"/>
              </a:cxn>
              <a:cxn ang="0">
                <a:pos x="csX1714" y="csY1714"/>
              </a:cxn>
              <a:cxn ang="0">
                <a:pos x="csX1715" y="csY1715"/>
              </a:cxn>
              <a:cxn ang="0">
                <a:pos x="csX1716" y="csY1716"/>
              </a:cxn>
              <a:cxn ang="0">
                <a:pos x="csX1717" y="csY1717"/>
              </a:cxn>
              <a:cxn ang="0">
                <a:pos x="csX1718" y="csY1718"/>
              </a:cxn>
              <a:cxn ang="0">
                <a:pos x="csX1719" y="csY1719"/>
              </a:cxn>
              <a:cxn ang="0">
                <a:pos x="csX1720" y="csY1720"/>
              </a:cxn>
              <a:cxn ang="0">
                <a:pos x="csX1721" y="csY1721"/>
              </a:cxn>
              <a:cxn ang="0">
                <a:pos x="csX1722" y="csY1722"/>
              </a:cxn>
              <a:cxn ang="0">
                <a:pos x="csX1723" y="csY1723"/>
              </a:cxn>
              <a:cxn ang="0">
                <a:pos x="csX1724" y="csY1724"/>
              </a:cxn>
              <a:cxn ang="0">
                <a:pos x="csX1725" y="csY1725"/>
              </a:cxn>
              <a:cxn ang="0">
                <a:pos x="csX1726" y="csY1726"/>
              </a:cxn>
              <a:cxn ang="0">
                <a:pos x="csX1727" y="csY1727"/>
              </a:cxn>
              <a:cxn ang="0">
                <a:pos x="csX1728" y="csY1728"/>
              </a:cxn>
              <a:cxn ang="0">
                <a:pos x="csX1729" y="csY1729"/>
              </a:cxn>
              <a:cxn ang="0">
                <a:pos x="csX1730" y="csY1730"/>
              </a:cxn>
              <a:cxn ang="0">
                <a:pos x="csX1731" y="csY1731"/>
              </a:cxn>
              <a:cxn ang="0">
                <a:pos x="csX1732" y="csY1732"/>
              </a:cxn>
              <a:cxn ang="0">
                <a:pos x="csX1733" y="csY1733"/>
              </a:cxn>
              <a:cxn ang="0">
                <a:pos x="csX1734" y="csY1734"/>
              </a:cxn>
              <a:cxn ang="0">
                <a:pos x="csX1735" y="csY1735"/>
              </a:cxn>
              <a:cxn ang="0">
                <a:pos x="csX1736" y="csY1736"/>
              </a:cxn>
              <a:cxn ang="0">
                <a:pos x="csX1737" y="csY1737"/>
              </a:cxn>
              <a:cxn ang="0">
                <a:pos x="csX1738" y="csY1738"/>
              </a:cxn>
              <a:cxn ang="0">
                <a:pos x="csX1739" y="csY1739"/>
              </a:cxn>
              <a:cxn ang="0">
                <a:pos x="csX1740" y="csY1740"/>
              </a:cxn>
              <a:cxn ang="0">
                <a:pos x="csX1741" y="csY1741"/>
              </a:cxn>
              <a:cxn ang="0">
                <a:pos x="csX1742" y="csY1742"/>
              </a:cxn>
              <a:cxn ang="0">
                <a:pos x="csX1743" y="csY1743"/>
              </a:cxn>
              <a:cxn ang="0">
                <a:pos x="csX1744" y="csY1744"/>
              </a:cxn>
              <a:cxn ang="0">
                <a:pos x="csX1745" y="csY1745"/>
              </a:cxn>
              <a:cxn ang="0">
                <a:pos x="csX1746" y="csY1746"/>
              </a:cxn>
              <a:cxn ang="0">
                <a:pos x="csX1747" y="csY1747"/>
              </a:cxn>
              <a:cxn ang="0">
                <a:pos x="csX1748" y="csY1748"/>
              </a:cxn>
              <a:cxn ang="0">
                <a:pos x="csX1749" y="csY1749"/>
              </a:cxn>
              <a:cxn ang="0">
                <a:pos x="csX1750" y="csY1750"/>
              </a:cxn>
              <a:cxn ang="0">
                <a:pos x="csX1751" y="csY1751"/>
              </a:cxn>
              <a:cxn ang="0">
                <a:pos x="csX1752" y="csY1752"/>
              </a:cxn>
              <a:cxn ang="0">
                <a:pos x="csX1753" y="csY1753"/>
              </a:cxn>
              <a:cxn ang="0">
                <a:pos x="csX1754" y="csY1754"/>
              </a:cxn>
              <a:cxn ang="0">
                <a:pos x="csX1755" y="csY1755"/>
              </a:cxn>
              <a:cxn ang="0">
                <a:pos x="csX1756" y="csY1756"/>
              </a:cxn>
              <a:cxn ang="0">
                <a:pos x="csX1757" y="csY1757"/>
              </a:cxn>
              <a:cxn ang="0">
                <a:pos x="csX1758" y="csY1758"/>
              </a:cxn>
              <a:cxn ang="0">
                <a:pos x="csX1759" y="csY1759"/>
              </a:cxn>
              <a:cxn ang="0">
                <a:pos x="csX1760" y="csY1760"/>
              </a:cxn>
              <a:cxn ang="0">
                <a:pos x="csX1761" y="csY1761"/>
              </a:cxn>
              <a:cxn ang="0">
                <a:pos x="csX1762" y="csY1762"/>
              </a:cxn>
              <a:cxn ang="0">
                <a:pos x="csX1763" y="csY1763"/>
              </a:cxn>
              <a:cxn ang="0">
                <a:pos x="csX1764" y="csY1764"/>
              </a:cxn>
              <a:cxn ang="0">
                <a:pos x="csX1765" y="csY1765"/>
              </a:cxn>
              <a:cxn ang="0">
                <a:pos x="csX1766" y="csY1766"/>
              </a:cxn>
              <a:cxn ang="0">
                <a:pos x="csX1767" y="csY1767"/>
              </a:cxn>
              <a:cxn ang="0">
                <a:pos x="csX1768" y="csY1768"/>
              </a:cxn>
              <a:cxn ang="0">
                <a:pos x="csX1769" y="csY1769"/>
              </a:cxn>
              <a:cxn ang="0">
                <a:pos x="csX1770" y="csY1770"/>
              </a:cxn>
              <a:cxn ang="0">
                <a:pos x="csX1771" y="csY1771"/>
              </a:cxn>
              <a:cxn ang="0">
                <a:pos x="csX1772" y="csY1772"/>
              </a:cxn>
              <a:cxn ang="0">
                <a:pos x="csX1773" y="csY1773"/>
              </a:cxn>
              <a:cxn ang="0">
                <a:pos x="csX1774" y="csY1774"/>
              </a:cxn>
              <a:cxn ang="0">
                <a:pos x="csX1775" y="csY1775"/>
              </a:cxn>
              <a:cxn ang="0">
                <a:pos x="csX1776" y="csY1776"/>
              </a:cxn>
              <a:cxn ang="0">
                <a:pos x="csX1777" y="csY1777"/>
              </a:cxn>
              <a:cxn ang="0">
                <a:pos x="csX1778" y="csY1778"/>
              </a:cxn>
              <a:cxn ang="0">
                <a:pos x="csX1779" y="csY1779"/>
              </a:cxn>
              <a:cxn ang="0">
                <a:pos x="csX1780" y="csY1780"/>
              </a:cxn>
              <a:cxn ang="0">
                <a:pos x="csX1781" y="csY1781"/>
              </a:cxn>
              <a:cxn ang="0">
                <a:pos x="csX1782" y="csY1782"/>
              </a:cxn>
              <a:cxn ang="0">
                <a:pos x="csX1783" y="csY1783"/>
              </a:cxn>
              <a:cxn ang="0">
                <a:pos x="csX1784" y="csY1784"/>
              </a:cxn>
              <a:cxn ang="0">
                <a:pos x="csX1785" y="csY1785"/>
              </a:cxn>
              <a:cxn ang="0">
                <a:pos x="csX1786" y="csY1786"/>
              </a:cxn>
              <a:cxn ang="0">
                <a:pos x="csX1787" y="csY1787"/>
              </a:cxn>
              <a:cxn ang="0">
                <a:pos x="csX1788" y="csY1788"/>
              </a:cxn>
              <a:cxn ang="0">
                <a:pos x="csX1789" y="csY1789"/>
              </a:cxn>
              <a:cxn ang="0">
                <a:pos x="csX1790" y="csY1790"/>
              </a:cxn>
              <a:cxn ang="0">
                <a:pos x="csX1791" y="csY1791"/>
              </a:cxn>
              <a:cxn ang="0">
                <a:pos x="csX1792" y="csY1792"/>
              </a:cxn>
              <a:cxn ang="0">
                <a:pos x="csX1793" y="csY1793"/>
              </a:cxn>
              <a:cxn ang="0">
                <a:pos x="csX1794" y="csY1794"/>
              </a:cxn>
              <a:cxn ang="0">
                <a:pos x="csX1795" y="csY1795"/>
              </a:cxn>
              <a:cxn ang="0">
                <a:pos x="csX1796" y="csY1796"/>
              </a:cxn>
              <a:cxn ang="0">
                <a:pos x="csX1797" y="csY1797"/>
              </a:cxn>
              <a:cxn ang="0">
                <a:pos x="csX1798" y="csY1798"/>
              </a:cxn>
              <a:cxn ang="0">
                <a:pos x="csX1799" y="csY1799"/>
              </a:cxn>
              <a:cxn ang="0">
                <a:pos x="csX1800" y="csY1800"/>
              </a:cxn>
              <a:cxn ang="0">
                <a:pos x="csX1801" y="csY1801"/>
              </a:cxn>
              <a:cxn ang="0">
                <a:pos x="csX1802" y="csY1802"/>
              </a:cxn>
              <a:cxn ang="0">
                <a:pos x="csX1803" y="csY1803"/>
              </a:cxn>
              <a:cxn ang="0">
                <a:pos x="csX1804" y="csY1804"/>
              </a:cxn>
              <a:cxn ang="0">
                <a:pos x="csX1805" y="csY1805"/>
              </a:cxn>
              <a:cxn ang="0">
                <a:pos x="csX1806" y="csY1806"/>
              </a:cxn>
              <a:cxn ang="0">
                <a:pos x="csX1807" y="csY1807"/>
              </a:cxn>
              <a:cxn ang="0">
                <a:pos x="csX1808" y="csY1808"/>
              </a:cxn>
              <a:cxn ang="0">
                <a:pos x="csX1809" y="csY1809"/>
              </a:cxn>
              <a:cxn ang="0">
                <a:pos x="csX1810" y="csY1810"/>
              </a:cxn>
              <a:cxn ang="0">
                <a:pos x="csX1811" y="csY1811"/>
              </a:cxn>
              <a:cxn ang="0">
                <a:pos x="csX1812" y="csY1812"/>
              </a:cxn>
              <a:cxn ang="0">
                <a:pos x="csX1813" y="csY1813"/>
              </a:cxn>
              <a:cxn ang="0">
                <a:pos x="csX1814" y="csY1814"/>
              </a:cxn>
              <a:cxn ang="0">
                <a:pos x="csX1815" y="csY1815"/>
              </a:cxn>
              <a:cxn ang="0">
                <a:pos x="csX1816" y="csY1816"/>
              </a:cxn>
              <a:cxn ang="0">
                <a:pos x="csX1817" y="csY1817"/>
              </a:cxn>
              <a:cxn ang="0">
                <a:pos x="csX1818" y="csY1818"/>
              </a:cxn>
              <a:cxn ang="0">
                <a:pos x="csX1819" y="csY1819"/>
              </a:cxn>
              <a:cxn ang="0">
                <a:pos x="csX1820" y="csY1820"/>
              </a:cxn>
              <a:cxn ang="0">
                <a:pos x="csX1821" y="csY1821"/>
              </a:cxn>
              <a:cxn ang="0">
                <a:pos x="csX1822" y="csY1822"/>
              </a:cxn>
              <a:cxn ang="0">
                <a:pos x="csX1823" y="csY1823"/>
              </a:cxn>
              <a:cxn ang="0">
                <a:pos x="csX1824" y="csY1824"/>
              </a:cxn>
              <a:cxn ang="0">
                <a:pos x="csX1825" y="csY1825"/>
              </a:cxn>
              <a:cxn ang="0">
                <a:pos x="csX1826" y="csY1826"/>
              </a:cxn>
              <a:cxn ang="0">
                <a:pos x="csX1827" y="csY1827"/>
              </a:cxn>
              <a:cxn ang="0">
                <a:pos x="csX1828" y="csY1828"/>
              </a:cxn>
              <a:cxn ang="0">
                <a:pos x="csX1829" y="csY1829"/>
              </a:cxn>
              <a:cxn ang="0">
                <a:pos x="csX1830" y="csY1830"/>
              </a:cxn>
              <a:cxn ang="0">
                <a:pos x="csX1831" y="csY1831"/>
              </a:cxn>
              <a:cxn ang="0">
                <a:pos x="csX1832" y="csY1832"/>
              </a:cxn>
              <a:cxn ang="0">
                <a:pos x="csX1833" y="csY1833"/>
              </a:cxn>
              <a:cxn ang="0">
                <a:pos x="csX1834" y="csY1834"/>
              </a:cxn>
              <a:cxn ang="0">
                <a:pos x="csX1835" y="csY1835"/>
              </a:cxn>
              <a:cxn ang="0">
                <a:pos x="csX1836" y="csY1836"/>
              </a:cxn>
              <a:cxn ang="0">
                <a:pos x="csX1837" y="csY1837"/>
              </a:cxn>
              <a:cxn ang="0">
                <a:pos x="csX1838" y="csY1838"/>
              </a:cxn>
              <a:cxn ang="0">
                <a:pos x="csX1839" y="csY1839"/>
              </a:cxn>
              <a:cxn ang="0">
                <a:pos x="csX1840" y="csY1840"/>
              </a:cxn>
              <a:cxn ang="0">
                <a:pos x="csX1841" y="csY1841"/>
              </a:cxn>
              <a:cxn ang="0">
                <a:pos x="csX1842" y="csY1842"/>
              </a:cxn>
              <a:cxn ang="0">
                <a:pos x="csX1843" y="csY1843"/>
              </a:cxn>
              <a:cxn ang="0">
                <a:pos x="csX1844" y="csY1844"/>
              </a:cxn>
              <a:cxn ang="0">
                <a:pos x="csX1845" y="csY1845"/>
              </a:cxn>
              <a:cxn ang="0">
                <a:pos x="csX1846" y="csY1846"/>
              </a:cxn>
              <a:cxn ang="0">
                <a:pos x="csX1847" y="csY1847"/>
              </a:cxn>
              <a:cxn ang="0">
                <a:pos x="csX1848" y="csY1848"/>
              </a:cxn>
              <a:cxn ang="0">
                <a:pos x="csX1849" y="csY1849"/>
              </a:cxn>
              <a:cxn ang="0">
                <a:pos x="csX1850" y="csY1850"/>
              </a:cxn>
              <a:cxn ang="0">
                <a:pos x="csX1851" y="csY1851"/>
              </a:cxn>
              <a:cxn ang="0">
                <a:pos x="csX1852" y="csY1852"/>
              </a:cxn>
              <a:cxn ang="0">
                <a:pos x="csX1853" y="csY1853"/>
              </a:cxn>
              <a:cxn ang="0">
                <a:pos x="csX1854" y="csY1854"/>
              </a:cxn>
              <a:cxn ang="0">
                <a:pos x="csX1855" y="csY1855"/>
              </a:cxn>
              <a:cxn ang="0">
                <a:pos x="csX1856" y="csY1856"/>
              </a:cxn>
              <a:cxn ang="0">
                <a:pos x="csX1857" y="csY1857"/>
              </a:cxn>
              <a:cxn ang="0">
                <a:pos x="csX1858" y="csY1858"/>
              </a:cxn>
              <a:cxn ang="0">
                <a:pos x="csX1859" y="csY1859"/>
              </a:cxn>
              <a:cxn ang="0">
                <a:pos x="csX1860" y="csY1860"/>
              </a:cxn>
              <a:cxn ang="0">
                <a:pos x="csX1861" y="csY1861"/>
              </a:cxn>
              <a:cxn ang="0">
                <a:pos x="csX1862" y="csY1862"/>
              </a:cxn>
              <a:cxn ang="0">
                <a:pos x="csX1863" y="csY1863"/>
              </a:cxn>
              <a:cxn ang="0">
                <a:pos x="csX1864" y="csY1864"/>
              </a:cxn>
              <a:cxn ang="0">
                <a:pos x="csX1865" y="csY1865"/>
              </a:cxn>
              <a:cxn ang="0">
                <a:pos x="csX1866" y="csY1866"/>
              </a:cxn>
              <a:cxn ang="0">
                <a:pos x="csX1867" y="csY1867"/>
              </a:cxn>
              <a:cxn ang="0">
                <a:pos x="csX1868" y="csY1868"/>
              </a:cxn>
              <a:cxn ang="0">
                <a:pos x="csX1869" y="csY1869"/>
              </a:cxn>
              <a:cxn ang="0">
                <a:pos x="csX1870" y="csY1870"/>
              </a:cxn>
              <a:cxn ang="0">
                <a:pos x="csX1871" y="csY1871"/>
              </a:cxn>
              <a:cxn ang="0">
                <a:pos x="csX1872" y="csY1872"/>
              </a:cxn>
              <a:cxn ang="0">
                <a:pos x="csX1873" y="csY1873"/>
              </a:cxn>
              <a:cxn ang="0">
                <a:pos x="csX1874" y="csY1874"/>
              </a:cxn>
              <a:cxn ang="0">
                <a:pos x="csX1875" y="csY1875"/>
              </a:cxn>
              <a:cxn ang="0">
                <a:pos x="csX1876" y="csY1876"/>
              </a:cxn>
              <a:cxn ang="0">
                <a:pos x="csX1877" y="csY1877"/>
              </a:cxn>
              <a:cxn ang="0">
                <a:pos x="csX1878" y="csY1878"/>
              </a:cxn>
              <a:cxn ang="0">
                <a:pos x="csX1879" y="csY1879"/>
              </a:cxn>
              <a:cxn ang="0">
                <a:pos x="csX1880" y="csY1880"/>
              </a:cxn>
              <a:cxn ang="0">
                <a:pos x="csX1881" y="csY1881"/>
              </a:cxn>
              <a:cxn ang="0">
                <a:pos x="csX1882" y="csY1882"/>
              </a:cxn>
              <a:cxn ang="0">
                <a:pos x="csX1883" y="csY1883"/>
              </a:cxn>
              <a:cxn ang="0">
                <a:pos x="csX1884" y="csY1884"/>
              </a:cxn>
              <a:cxn ang="0">
                <a:pos x="csX1885" y="csY1885"/>
              </a:cxn>
              <a:cxn ang="0">
                <a:pos x="csX1886" y="csY1886"/>
              </a:cxn>
              <a:cxn ang="0">
                <a:pos x="csX1887" y="csY1887"/>
              </a:cxn>
              <a:cxn ang="0">
                <a:pos x="csX1888" y="csY1888"/>
              </a:cxn>
              <a:cxn ang="0">
                <a:pos x="csX1889" y="csY1889"/>
              </a:cxn>
              <a:cxn ang="0">
                <a:pos x="csX1890" y="csY1890"/>
              </a:cxn>
              <a:cxn ang="0">
                <a:pos x="csX1891" y="csY1891"/>
              </a:cxn>
              <a:cxn ang="0">
                <a:pos x="csX1892" y="csY1892"/>
              </a:cxn>
              <a:cxn ang="0">
                <a:pos x="csX1893" y="csY1893"/>
              </a:cxn>
              <a:cxn ang="0">
                <a:pos x="csX1894" y="csY1894"/>
              </a:cxn>
              <a:cxn ang="0">
                <a:pos x="csX1895" y="csY1895"/>
              </a:cxn>
              <a:cxn ang="0">
                <a:pos x="csX1896" y="csY1896"/>
              </a:cxn>
              <a:cxn ang="0">
                <a:pos x="csX1897" y="csY1897"/>
              </a:cxn>
              <a:cxn ang="0">
                <a:pos x="csX1898" y="csY1898"/>
              </a:cxn>
              <a:cxn ang="0">
                <a:pos x="csX1899" y="csY1899"/>
              </a:cxn>
              <a:cxn ang="0">
                <a:pos x="csX1900" y="csY1900"/>
              </a:cxn>
              <a:cxn ang="0">
                <a:pos x="csX1901" y="csY1901"/>
              </a:cxn>
              <a:cxn ang="0">
                <a:pos x="csX1902" y="csY1902"/>
              </a:cxn>
              <a:cxn ang="0">
                <a:pos x="csX1903" y="csY1903"/>
              </a:cxn>
              <a:cxn ang="0">
                <a:pos x="csX1904" y="csY1904"/>
              </a:cxn>
              <a:cxn ang="0">
                <a:pos x="csX1905" y="csY1905"/>
              </a:cxn>
              <a:cxn ang="0">
                <a:pos x="csX1906" y="csY1906"/>
              </a:cxn>
              <a:cxn ang="0">
                <a:pos x="csX1907" y="csY1907"/>
              </a:cxn>
              <a:cxn ang="0">
                <a:pos x="csX1908" y="csY1908"/>
              </a:cxn>
              <a:cxn ang="0">
                <a:pos x="csX1909" y="csY1909"/>
              </a:cxn>
              <a:cxn ang="0">
                <a:pos x="csX1910" y="csY1910"/>
              </a:cxn>
              <a:cxn ang="0">
                <a:pos x="csX1911" y="csY1911"/>
              </a:cxn>
              <a:cxn ang="0">
                <a:pos x="csX1912" y="csY1912"/>
              </a:cxn>
              <a:cxn ang="0">
                <a:pos x="csX1913" y="csY1913"/>
              </a:cxn>
              <a:cxn ang="0">
                <a:pos x="csX1914" y="csY1914"/>
              </a:cxn>
              <a:cxn ang="0">
                <a:pos x="csX1915" y="csY1915"/>
              </a:cxn>
              <a:cxn ang="0">
                <a:pos x="csX1916" y="csY1916"/>
              </a:cxn>
              <a:cxn ang="0">
                <a:pos x="csX1917" y="csY1917"/>
              </a:cxn>
              <a:cxn ang="0">
                <a:pos x="csX1918" y="csY1918"/>
              </a:cxn>
              <a:cxn ang="0">
                <a:pos x="csX1919" y="csY1919"/>
              </a:cxn>
              <a:cxn ang="0">
                <a:pos x="csX1920" y="csY1920"/>
              </a:cxn>
              <a:cxn ang="0">
                <a:pos x="csX1921" y="csY1921"/>
              </a:cxn>
              <a:cxn ang="0">
                <a:pos x="csX1922" y="csY1922"/>
              </a:cxn>
              <a:cxn ang="0">
                <a:pos x="csX1923" y="csY1923"/>
              </a:cxn>
              <a:cxn ang="0">
                <a:pos x="csX1924" y="csY1924"/>
              </a:cxn>
              <a:cxn ang="0">
                <a:pos x="csX1925" y="csY1925"/>
              </a:cxn>
              <a:cxn ang="0">
                <a:pos x="csX1926" y="csY1926"/>
              </a:cxn>
              <a:cxn ang="0">
                <a:pos x="csX1927" y="csY1927"/>
              </a:cxn>
              <a:cxn ang="0">
                <a:pos x="csX1928" y="csY1928"/>
              </a:cxn>
              <a:cxn ang="0">
                <a:pos x="csX1929" y="csY1929"/>
              </a:cxn>
              <a:cxn ang="0">
                <a:pos x="csX1930" y="csY1930"/>
              </a:cxn>
              <a:cxn ang="0">
                <a:pos x="csX1931" y="csY1931"/>
              </a:cxn>
              <a:cxn ang="0">
                <a:pos x="csX1932" y="csY1932"/>
              </a:cxn>
              <a:cxn ang="0">
                <a:pos x="csX1933" y="csY1933"/>
              </a:cxn>
              <a:cxn ang="0">
                <a:pos x="csX1934" y="csY1934"/>
              </a:cxn>
              <a:cxn ang="0">
                <a:pos x="csX1935" y="csY1935"/>
              </a:cxn>
              <a:cxn ang="0">
                <a:pos x="csX1936" y="csY1936"/>
              </a:cxn>
              <a:cxn ang="0">
                <a:pos x="csX1937" y="csY1937"/>
              </a:cxn>
              <a:cxn ang="0">
                <a:pos x="csX1938" y="csY1938"/>
              </a:cxn>
              <a:cxn ang="0">
                <a:pos x="csX1939" y="csY1939"/>
              </a:cxn>
              <a:cxn ang="0">
                <a:pos x="csX1940" y="csY1940"/>
              </a:cxn>
              <a:cxn ang="0">
                <a:pos x="csX1941" y="csY1941"/>
              </a:cxn>
              <a:cxn ang="0">
                <a:pos x="csX1942" y="csY1942"/>
              </a:cxn>
              <a:cxn ang="0">
                <a:pos x="csX1943" y="csY1943"/>
              </a:cxn>
              <a:cxn ang="0">
                <a:pos x="csX1944" y="csY1944"/>
              </a:cxn>
              <a:cxn ang="0">
                <a:pos x="csX1945" y="csY1945"/>
              </a:cxn>
              <a:cxn ang="0">
                <a:pos x="csX1946" y="csY1946"/>
              </a:cxn>
              <a:cxn ang="0">
                <a:pos x="csX1947" y="csY1947"/>
              </a:cxn>
              <a:cxn ang="0">
                <a:pos x="csX1948" y="csY1948"/>
              </a:cxn>
              <a:cxn ang="0">
                <a:pos x="csX1949" y="csY1949"/>
              </a:cxn>
              <a:cxn ang="0">
                <a:pos x="csX1950" y="csY1950"/>
              </a:cxn>
              <a:cxn ang="0">
                <a:pos x="csX1951" y="csY1951"/>
              </a:cxn>
              <a:cxn ang="0">
                <a:pos x="csX1952" y="csY1952"/>
              </a:cxn>
              <a:cxn ang="0">
                <a:pos x="csX1953" y="csY1953"/>
              </a:cxn>
              <a:cxn ang="0">
                <a:pos x="csX1954" y="csY1954"/>
              </a:cxn>
              <a:cxn ang="0">
                <a:pos x="csX1955" y="csY1955"/>
              </a:cxn>
              <a:cxn ang="0">
                <a:pos x="csX1956" y="csY1956"/>
              </a:cxn>
              <a:cxn ang="0">
                <a:pos x="csX1957" y="csY1957"/>
              </a:cxn>
              <a:cxn ang="0">
                <a:pos x="csX1958" y="csY1958"/>
              </a:cxn>
              <a:cxn ang="0">
                <a:pos x="csX1959" y="csY1959"/>
              </a:cxn>
              <a:cxn ang="0">
                <a:pos x="csX1960" y="csY1960"/>
              </a:cxn>
              <a:cxn ang="0">
                <a:pos x="csX1961" y="csY1961"/>
              </a:cxn>
              <a:cxn ang="0">
                <a:pos x="csX1962" y="csY1962"/>
              </a:cxn>
              <a:cxn ang="0">
                <a:pos x="csX1963" y="csY1963"/>
              </a:cxn>
              <a:cxn ang="0">
                <a:pos x="csX1964" y="csY1964"/>
              </a:cxn>
              <a:cxn ang="0">
                <a:pos x="csX1965" y="csY1965"/>
              </a:cxn>
              <a:cxn ang="0">
                <a:pos x="csX1966" y="csY1966"/>
              </a:cxn>
              <a:cxn ang="0">
                <a:pos x="csX1967" y="csY1967"/>
              </a:cxn>
              <a:cxn ang="0">
                <a:pos x="csX1968" y="csY1968"/>
              </a:cxn>
              <a:cxn ang="0">
                <a:pos x="csX1969" y="csY1969"/>
              </a:cxn>
              <a:cxn ang="0">
                <a:pos x="csX1970" y="csY1970"/>
              </a:cxn>
              <a:cxn ang="0">
                <a:pos x="csX1971" y="csY1971"/>
              </a:cxn>
              <a:cxn ang="0">
                <a:pos x="csX1972" y="csY1972"/>
              </a:cxn>
              <a:cxn ang="0">
                <a:pos x="csX1973" y="csY1973"/>
              </a:cxn>
              <a:cxn ang="0">
                <a:pos x="csX1974" y="csY1974"/>
              </a:cxn>
              <a:cxn ang="0">
                <a:pos x="csX1975" y="csY1975"/>
              </a:cxn>
              <a:cxn ang="0">
                <a:pos x="csX1976" y="csY1976"/>
              </a:cxn>
              <a:cxn ang="0">
                <a:pos x="csX1977" y="csY1977"/>
              </a:cxn>
              <a:cxn ang="0">
                <a:pos x="csX1978" y="csY1978"/>
              </a:cxn>
              <a:cxn ang="0">
                <a:pos x="csX1979" y="csY1979"/>
              </a:cxn>
              <a:cxn ang="0">
                <a:pos x="csX1980" y="csY1980"/>
              </a:cxn>
              <a:cxn ang="0">
                <a:pos x="csX1981" y="csY1981"/>
              </a:cxn>
              <a:cxn ang="0">
                <a:pos x="csX1982" y="csY1982"/>
              </a:cxn>
              <a:cxn ang="0">
                <a:pos x="csX1983" y="csY1983"/>
              </a:cxn>
              <a:cxn ang="0">
                <a:pos x="csX1984" y="csY1984"/>
              </a:cxn>
              <a:cxn ang="0">
                <a:pos x="csX1985" y="csY1985"/>
              </a:cxn>
              <a:cxn ang="0">
                <a:pos x="csX1986" y="csY1986"/>
              </a:cxn>
              <a:cxn ang="0">
                <a:pos x="csX1987" y="csY1987"/>
              </a:cxn>
              <a:cxn ang="0">
                <a:pos x="csX1988" y="csY1988"/>
              </a:cxn>
              <a:cxn ang="0">
                <a:pos x="csX1989" y="csY1989"/>
              </a:cxn>
              <a:cxn ang="0">
                <a:pos x="csX1990" y="csY1990"/>
              </a:cxn>
              <a:cxn ang="0">
                <a:pos x="csX1991" y="csY1991"/>
              </a:cxn>
              <a:cxn ang="0">
                <a:pos x="csX1992" y="csY1992"/>
              </a:cxn>
              <a:cxn ang="0">
                <a:pos x="csX1993" y="csY1993"/>
              </a:cxn>
              <a:cxn ang="0">
                <a:pos x="csX1994" y="csY1994"/>
              </a:cxn>
              <a:cxn ang="0">
                <a:pos x="csX1995" y="csY1995"/>
              </a:cxn>
              <a:cxn ang="0">
                <a:pos x="csX1996" y="csY1996"/>
              </a:cxn>
              <a:cxn ang="0">
                <a:pos x="csX1997" y="csY1997"/>
              </a:cxn>
              <a:cxn ang="0">
                <a:pos x="csX1998" y="csY1998"/>
              </a:cxn>
              <a:cxn ang="0">
                <a:pos x="csX1999" y="csY1999"/>
              </a:cxn>
              <a:cxn ang="0">
                <a:pos x="csX2000" y="csY2000"/>
              </a:cxn>
              <a:cxn ang="0">
                <a:pos x="csX2001" y="csY2001"/>
              </a:cxn>
              <a:cxn ang="0">
                <a:pos x="csX2002" y="csY2002"/>
              </a:cxn>
              <a:cxn ang="0">
                <a:pos x="csX2003" y="csY2003"/>
              </a:cxn>
              <a:cxn ang="0">
                <a:pos x="csX2004" y="csY2004"/>
              </a:cxn>
              <a:cxn ang="0">
                <a:pos x="csX2005" y="csY2005"/>
              </a:cxn>
              <a:cxn ang="0">
                <a:pos x="csX2006" y="csY2006"/>
              </a:cxn>
              <a:cxn ang="0">
                <a:pos x="csX2007" y="csY2007"/>
              </a:cxn>
              <a:cxn ang="0">
                <a:pos x="csX2008" y="csY2008"/>
              </a:cxn>
              <a:cxn ang="0">
                <a:pos x="csX2009" y="csY2009"/>
              </a:cxn>
              <a:cxn ang="0">
                <a:pos x="csX2010" y="csY2010"/>
              </a:cxn>
              <a:cxn ang="0">
                <a:pos x="csX2011" y="csY2011"/>
              </a:cxn>
              <a:cxn ang="0">
                <a:pos x="csX2012" y="csY2012"/>
              </a:cxn>
              <a:cxn ang="0">
                <a:pos x="csX2013" y="csY2013"/>
              </a:cxn>
              <a:cxn ang="0">
                <a:pos x="csX2014" y="csY2014"/>
              </a:cxn>
              <a:cxn ang="0">
                <a:pos x="csX2015" y="csY2015"/>
              </a:cxn>
              <a:cxn ang="0">
                <a:pos x="csX2016" y="csY2016"/>
              </a:cxn>
              <a:cxn ang="0">
                <a:pos x="csX2017" y="csY2017"/>
              </a:cxn>
              <a:cxn ang="0">
                <a:pos x="csX2018" y="csY2018"/>
              </a:cxn>
              <a:cxn ang="0">
                <a:pos x="csX2019" y="csY2019"/>
              </a:cxn>
              <a:cxn ang="0">
                <a:pos x="csX2020" y="csY2020"/>
              </a:cxn>
              <a:cxn ang="0">
                <a:pos x="csX2021" y="csY2021"/>
              </a:cxn>
              <a:cxn ang="0">
                <a:pos x="csX2022" y="csY2022"/>
              </a:cxn>
              <a:cxn ang="0">
                <a:pos x="csX2023" y="csY2023"/>
              </a:cxn>
              <a:cxn ang="0">
                <a:pos x="csX2024" y="csY2024"/>
              </a:cxn>
              <a:cxn ang="0">
                <a:pos x="csX2025" y="csY2025"/>
              </a:cxn>
              <a:cxn ang="0">
                <a:pos x="csX2026" y="csY2026"/>
              </a:cxn>
              <a:cxn ang="0">
                <a:pos x="csX2027" y="csY2027"/>
              </a:cxn>
              <a:cxn ang="0">
                <a:pos x="csX2028" y="csY2028"/>
              </a:cxn>
              <a:cxn ang="0">
                <a:pos x="csX2029" y="csY2029"/>
              </a:cxn>
              <a:cxn ang="0">
                <a:pos x="csX2030" y="csY2030"/>
              </a:cxn>
              <a:cxn ang="0">
                <a:pos x="csX2031" y="csY2031"/>
              </a:cxn>
              <a:cxn ang="0">
                <a:pos x="csX2032" y="csY2032"/>
              </a:cxn>
              <a:cxn ang="0">
                <a:pos x="csX2033" y="csY2033"/>
              </a:cxn>
              <a:cxn ang="0">
                <a:pos x="csX2034" y="csY2034"/>
              </a:cxn>
              <a:cxn ang="0">
                <a:pos x="csX2035" y="csY2035"/>
              </a:cxn>
              <a:cxn ang="0">
                <a:pos x="csX2036" y="csY2036"/>
              </a:cxn>
              <a:cxn ang="0">
                <a:pos x="csX2037" y="csY2037"/>
              </a:cxn>
              <a:cxn ang="0">
                <a:pos x="csX2038" y="csY2038"/>
              </a:cxn>
              <a:cxn ang="0">
                <a:pos x="csX2039" y="csY2039"/>
              </a:cxn>
              <a:cxn ang="0">
                <a:pos x="csX2040" y="csY2040"/>
              </a:cxn>
              <a:cxn ang="0">
                <a:pos x="csX2041" y="csY2041"/>
              </a:cxn>
              <a:cxn ang="0">
                <a:pos x="csX2042" y="csY2042"/>
              </a:cxn>
              <a:cxn ang="0">
                <a:pos x="csX2043" y="csY2043"/>
              </a:cxn>
              <a:cxn ang="0">
                <a:pos x="csX2044" y="csY2044"/>
              </a:cxn>
              <a:cxn ang="0">
                <a:pos x="csX2045" y="csY2045"/>
              </a:cxn>
              <a:cxn ang="0">
                <a:pos x="csX2046" y="csY2046"/>
              </a:cxn>
              <a:cxn ang="0">
                <a:pos x="csX2047" y="csY2047"/>
              </a:cxn>
              <a:cxn ang="0">
                <a:pos x="csX2048" y="csY2048"/>
              </a:cxn>
              <a:cxn ang="0">
                <a:pos x="csX2049" y="csY2049"/>
              </a:cxn>
              <a:cxn ang="0">
                <a:pos x="csX2050" y="csY2050"/>
              </a:cxn>
              <a:cxn ang="0">
                <a:pos x="csX2051" y="csY2051"/>
              </a:cxn>
              <a:cxn ang="0">
                <a:pos x="csX2052" y="csY2052"/>
              </a:cxn>
              <a:cxn ang="0">
                <a:pos x="csX2053" y="csY2053"/>
              </a:cxn>
              <a:cxn ang="0">
                <a:pos x="csX2054" y="csY2054"/>
              </a:cxn>
              <a:cxn ang="0">
                <a:pos x="csX2055" y="csY2055"/>
              </a:cxn>
              <a:cxn ang="0">
                <a:pos x="csX2056" y="csY2056"/>
              </a:cxn>
              <a:cxn ang="0">
                <a:pos x="csX2057" y="csY2057"/>
              </a:cxn>
              <a:cxn ang="0">
                <a:pos x="csX2058" y="csY2058"/>
              </a:cxn>
              <a:cxn ang="0">
                <a:pos x="csX2059" y="csY2059"/>
              </a:cxn>
              <a:cxn ang="0">
                <a:pos x="csX2060" y="csY2060"/>
              </a:cxn>
              <a:cxn ang="0">
                <a:pos x="csX2061" y="csY2061"/>
              </a:cxn>
              <a:cxn ang="0">
                <a:pos x="csX2062" y="csY2062"/>
              </a:cxn>
              <a:cxn ang="0">
                <a:pos x="csX2063" y="csY2063"/>
              </a:cxn>
              <a:cxn ang="0">
                <a:pos x="csX2064" y="csY2064"/>
              </a:cxn>
              <a:cxn ang="0">
                <a:pos x="csX2065" y="csY2065"/>
              </a:cxn>
              <a:cxn ang="0">
                <a:pos x="csX2066" y="csY2066"/>
              </a:cxn>
              <a:cxn ang="0">
                <a:pos x="csX2067" y="csY2067"/>
              </a:cxn>
              <a:cxn ang="0">
                <a:pos x="csX2068" y="csY2068"/>
              </a:cxn>
              <a:cxn ang="0">
                <a:pos x="csX2069" y="csY2069"/>
              </a:cxn>
              <a:cxn ang="0">
                <a:pos x="csX2070" y="csY2070"/>
              </a:cxn>
              <a:cxn ang="0">
                <a:pos x="csX2071" y="csY2071"/>
              </a:cxn>
              <a:cxn ang="0">
                <a:pos x="csX2072" y="csY2072"/>
              </a:cxn>
              <a:cxn ang="0">
                <a:pos x="csX2073" y="csY2073"/>
              </a:cxn>
              <a:cxn ang="0">
                <a:pos x="csX2074" y="csY2074"/>
              </a:cxn>
              <a:cxn ang="0">
                <a:pos x="csX2075" y="csY2075"/>
              </a:cxn>
              <a:cxn ang="0">
                <a:pos x="csX2076" y="csY2076"/>
              </a:cxn>
              <a:cxn ang="0">
                <a:pos x="csX2077" y="csY2077"/>
              </a:cxn>
              <a:cxn ang="0">
                <a:pos x="csX2078" y="csY2078"/>
              </a:cxn>
              <a:cxn ang="0">
                <a:pos x="csX2079" y="csY2079"/>
              </a:cxn>
              <a:cxn ang="0">
                <a:pos x="csX2080" y="csY2080"/>
              </a:cxn>
              <a:cxn ang="0">
                <a:pos x="csX2081" y="csY2081"/>
              </a:cxn>
              <a:cxn ang="0">
                <a:pos x="csX2082" y="csY2082"/>
              </a:cxn>
              <a:cxn ang="0">
                <a:pos x="csX2083" y="csY2083"/>
              </a:cxn>
              <a:cxn ang="0">
                <a:pos x="csX2084" y="csY2084"/>
              </a:cxn>
              <a:cxn ang="0">
                <a:pos x="csX2085" y="csY2085"/>
              </a:cxn>
              <a:cxn ang="0">
                <a:pos x="csX2086" y="csY2086"/>
              </a:cxn>
              <a:cxn ang="0">
                <a:pos x="csX2087" y="csY2087"/>
              </a:cxn>
              <a:cxn ang="0">
                <a:pos x="csX2088" y="csY2088"/>
              </a:cxn>
              <a:cxn ang="0">
                <a:pos x="csX2089" y="csY2089"/>
              </a:cxn>
              <a:cxn ang="0">
                <a:pos x="csX2090" y="csY2090"/>
              </a:cxn>
              <a:cxn ang="0">
                <a:pos x="csX2091" y="csY2091"/>
              </a:cxn>
              <a:cxn ang="0">
                <a:pos x="csX2092" y="csY2092"/>
              </a:cxn>
              <a:cxn ang="0">
                <a:pos x="csX2093" y="csY2093"/>
              </a:cxn>
              <a:cxn ang="0">
                <a:pos x="csX2094" y="csY2094"/>
              </a:cxn>
              <a:cxn ang="0">
                <a:pos x="csX2095" y="csY2095"/>
              </a:cxn>
              <a:cxn ang="0">
                <a:pos x="csX2096" y="csY2096"/>
              </a:cxn>
              <a:cxn ang="0">
                <a:pos x="csX2097" y="csY2097"/>
              </a:cxn>
              <a:cxn ang="0">
                <a:pos x="csX2098" y="csY2098"/>
              </a:cxn>
              <a:cxn ang="0">
                <a:pos x="csX2099" y="csY2099"/>
              </a:cxn>
              <a:cxn ang="0">
                <a:pos x="csX2100" y="csY2100"/>
              </a:cxn>
              <a:cxn ang="0">
                <a:pos x="csX2101" y="csY2101"/>
              </a:cxn>
              <a:cxn ang="0">
                <a:pos x="csX2102" y="csY2102"/>
              </a:cxn>
              <a:cxn ang="0">
                <a:pos x="csX2103" y="csY2103"/>
              </a:cxn>
              <a:cxn ang="0">
                <a:pos x="csX2104" y="csY2104"/>
              </a:cxn>
              <a:cxn ang="0">
                <a:pos x="csX2105" y="csY2105"/>
              </a:cxn>
              <a:cxn ang="0">
                <a:pos x="csX2106" y="csY2106"/>
              </a:cxn>
              <a:cxn ang="0">
                <a:pos x="csX2107" y="csY2107"/>
              </a:cxn>
              <a:cxn ang="0">
                <a:pos x="csX2108" y="csY2108"/>
              </a:cxn>
              <a:cxn ang="0">
                <a:pos x="csX2109" y="csY2109"/>
              </a:cxn>
              <a:cxn ang="0">
                <a:pos x="csX2110" y="csY2110"/>
              </a:cxn>
              <a:cxn ang="0">
                <a:pos x="csX2111" y="csY2111"/>
              </a:cxn>
              <a:cxn ang="0">
                <a:pos x="csX2112" y="csY2112"/>
              </a:cxn>
              <a:cxn ang="0">
                <a:pos x="csX2113" y="csY2113"/>
              </a:cxn>
              <a:cxn ang="0">
                <a:pos x="csX2114" y="csY2114"/>
              </a:cxn>
              <a:cxn ang="0">
                <a:pos x="csX2115" y="csY2115"/>
              </a:cxn>
              <a:cxn ang="0">
                <a:pos x="csX2116" y="csY2116"/>
              </a:cxn>
              <a:cxn ang="0">
                <a:pos x="csX2117" y="csY2117"/>
              </a:cxn>
              <a:cxn ang="0">
                <a:pos x="csX2118" y="csY2118"/>
              </a:cxn>
              <a:cxn ang="0">
                <a:pos x="csX2119" y="csY2119"/>
              </a:cxn>
              <a:cxn ang="0">
                <a:pos x="csX2120" y="csY2120"/>
              </a:cxn>
              <a:cxn ang="0">
                <a:pos x="csX2121" y="csY2121"/>
              </a:cxn>
              <a:cxn ang="0">
                <a:pos x="csX2122" y="csY2122"/>
              </a:cxn>
              <a:cxn ang="0">
                <a:pos x="csX2123" y="csY2123"/>
              </a:cxn>
              <a:cxn ang="0">
                <a:pos x="csX2124" y="csY2124"/>
              </a:cxn>
              <a:cxn ang="0">
                <a:pos x="csX2125" y="csY2125"/>
              </a:cxn>
              <a:cxn ang="0">
                <a:pos x="csX2126" y="csY2126"/>
              </a:cxn>
              <a:cxn ang="0">
                <a:pos x="csX2127" y="csY2127"/>
              </a:cxn>
              <a:cxn ang="0">
                <a:pos x="csX2128" y="csY2128"/>
              </a:cxn>
              <a:cxn ang="0">
                <a:pos x="csX2129" y="csY2129"/>
              </a:cxn>
              <a:cxn ang="0">
                <a:pos x="csX2130" y="csY2130"/>
              </a:cxn>
              <a:cxn ang="0">
                <a:pos x="csX2131" y="csY2131"/>
              </a:cxn>
              <a:cxn ang="0">
                <a:pos x="csX2132" y="csY2132"/>
              </a:cxn>
              <a:cxn ang="0">
                <a:pos x="csX2133" y="csY2133"/>
              </a:cxn>
              <a:cxn ang="0">
                <a:pos x="csX2134" y="csY2134"/>
              </a:cxn>
              <a:cxn ang="0">
                <a:pos x="csX2135" y="csY2135"/>
              </a:cxn>
              <a:cxn ang="0">
                <a:pos x="csX2136" y="csY2136"/>
              </a:cxn>
              <a:cxn ang="0">
                <a:pos x="csX2137" y="csY2137"/>
              </a:cxn>
              <a:cxn ang="0">
                <a:pos x="csX2138" y="csY2138"/>
              </a:cxn>
              <a:cxn ang="0">
                <a:pos x="csX2139" y="csY2139"/>
              </a:cxn>
              <a:cxn ang="0">
                <a:pos x="csX2140" y="csY2140"/>
              </a:cxn>
              <a:cxn ang="0">
                <a:pos x="csX2141" y="csY2141"/>
              </a:cxn>
              <a:cxn ang="0">
                <a:pos x="csX2142" y="csY2142"/>
              </a:cxn>
              <a:cxn ang="0">
                <a:pos x="csX2143" y="csY2143"/>
              </a:cxn>
              <a:cxn ang="0">
                <a:pos x="csX2144" y="csY2144"/>
              </a:cxn>
              <a:cxn ang="0">
                <a:pos x="csX2145" y="csY2145"/>
              </a:cxn>
              <a:cxn ang="0">
                <a:pos x="csX2146" y="csY2146"/>
              </a:cxn>
              <a:cxn ang="0">
                <a:pos x="csX2147" y="csY2147"/>
              </a:cxn>
              <a:cxn ang="0">
                <a:pos x="csX2148" y="csY2148"/>
              </a:cxn>
              <a:cxn ang="0">
                <a:pos x="csX2149" y="csY2149"/>
              </a:cxn>
              <a:cxn ang="0">
                <a:pos x="csX2150" y="csY2150"/>
              </a:cxn>
              <a:cxn ang="0">
                <a:pos x="csX2151" y="csY2151"/>
              </a:cxn>
              <a:cxn ang="0">
                <a:pos x="csX2152" y="csY2152"/>
              </a:cxn>
              <a:cxn ang="0">
                <a:pos x="csX2153" y="csY2153"/>
              </a:cxn>
              <a:cxn ang="0">
                <a:pos x="csX2154" y="csY2154"/>
              </a:cxn>
              <a:cxn ang="0">
                <a:pos x="csX2155" y="csY2155"/>
              </a:cxn>
              <a:cxn ang="0">
                <a:pos x="csX2156" y="csY2156"/>
              </a:cxn>
              <a:cxn ang="0">
                <a:pos x="csX2157" y="csY2157"/>
              </a:cxn>
              <a:cxn ang="0">
                <a:pos x="csX2158" y="csY2158"/>
              </a:cxn>
              <a:cxn ang="0">
                <a:pos x="csX2159" y="csY2159"/>
              </a:cxn>
              <a:cxn ang="0">
                <a:pos x="csX2160" y="csY2160"/>
              </a:cxn>
              <a:cxn ang="0">
                <a:pos x="csX2161" y="csY2161"/>
              </a:cxn>
              <a:cxn ang="0">
                <a:pos x="csX2162" y="csY2162"/>
              </a:cxn>
              <a:cxn ang="0">
                <a:pos x="csX2163" y="csY2163"/>
              </a:cxn>
              <a:cxn ang="0">
                <a:pos x="csX2164" y="csY2164"/>
              </a:cxn>
              <a:cxn ang="0">
                <a:pos x="csX2165" y="csY2165"/>
              </a:cxn>
              <a:cxn ang="0">
                <a:pos x="csX2166" y="csY2166"/>
              </a:cxn>
              <a:cxn ang="0">
                <a:pos x="csX2167" y="csY2167"/>
              </a:cxn>
              <a:cxn ang="0">
                <a:pos x="csX2168" y="csY2168"/>
              </a:cxn>
              <a:cxn ang="0">
                <a:pos x="csX2169" y="csY2169"/>
              </a:cxn>
              <a:cxn ang="0">
                <a:pos x="csX2170" y="csY2170"/>
              </a:cxn>
              <a:cxn ang="0">
                <a:pos x="csX2171" y="csY2171"/>
              </a:cxn>
              <a:cxn ang="0">
                <a:pos x="csX2172" y="csY2172"/>
              </a:cxn>
              <a:cxn ang="0">
                <a:pos x="csX2173" y="csY2173"/>
              </a:cxn>
              <a:cxn ang="0">
                <a:pos x="csX2174" y="csY2174"/>
              </a:cxn>
              <a:cxn ang="0">
                <a:pos x="csX2175" y="csY2175"/>
              </a:cxn>
              <a:cxn ang="0">
                <a:pos x="csX2176" y="csY2176"/>
              </a:cxn>
              <a:cxn ang="0">
                <a:pos x="csX2177" y="csY2177"/>
              </a:cxn>
              <a:cxn ang="0">
                <a:pos x="csX2178" y="csY2178"/>
              </a:cxn>
              <a:cxn ang="0">
                <a:pos x="csX2179" y="csY2179"/>
              </a:cxn>
              <a:cxn ang="0">
                <a:pos x="csX2180" y="csY2180"/>
              </a:cxn>
              <a:cxn ang="0">
                <a:pos x="csX2181" y="csY2181"/>
              </a:cxn>
              <a:cxn ang="0">
                <a:pos x="csX2182" y="csY2182"/>
              </a:cxn>
              <a:cxn ang="0">
                <a:pos x="csX2183" y="csY2183"/>
              </a:cxn>
              <a:cxn ang="0">
                <a:pos x="csX2184" y="csY2184"/>
              </a:cxn>
              <a:cxn ang="0">
                <a:pos x="csX2185" y="csY2185"/>
              </a:cxn>
              <a:cxn ang="0">
                <a:pos x="csX2186" y="csY2186"/>
              </a:cxn>
              <a:cxn ang="0">
                <a:pos x="csX2187" y="csY2187"/>
              </a:cxn>
              <a:cxn ang="0">
                <a:pos x="csX2188" y="csY2188"/>
              </a:cxn>
              <a:cxn ang="0">
                <a:pos x="csX2189" y="csY2189"/>
              </a:cxn>
              <a:cxn ang="0">
                <a:pos x="csX2190" y="csY2190"/>
              </a:cxn>
              <a:cxn ang="0">
                <a:pos x="csX2191" y="csY2191"/>
              </a:cxn>
              <a:cxn ang="0">
                <a:pos x="csX2192" y="csY2192"/>
              </a:cxn>
              <a:cxn ang="0">
                <a:pos x="csX2193" y="csY2193"/>
              </a:cxn>
              <a:cxn ang="0">
                <a:pos x="csX2194" y="csY2194"/>
              </a:cxn>
              <a:cxn ang="0">
                <a:pos x="csX2195" y="csY2195"/>
              </a:cxn>
              <a:cxn ang="0">
                <a:pos x="csX2196" y="csY2196"/>
              </a:cxn>
              <a:cxn ang="0">
                <a:pos x="csX2197" y="csY2197"/>
              </a:cxn>
              <a:cxn ang="0">
                <a:pos x="csX2198" y="csY2198"/>
              </a:cxn>
              <a:cxn ang="0">
                <a:pos x="csX2199" y="csY2199"/>
              </a:cxn>
              <a:cxn ang="0">
                <a:pos x="csX2200" y="csY2200"/>
              </a:cxn>
              <a:cxn ang="0">
                <a:pos x="csX2201" y="csY2201"/>
              </a:cxn>
              <a:cxn ang="0">
                <a:pos x="csX2202" y="csY2202"/>
              </a:cxn>
              <a:cxn ang="0">
                <a:pos x="csX2203" y="csY2203"/>
              </a:cxn>
              <a:cxn ang="0">
                <a:pos x="csX2204" y="csY2204"/>
              </a:cxn>
              <a:cxn ang="0">
                <a:pos x="csX2205" y="csY2205"/>
              </a:cxn>
              <a:cxn ang="0">
                <a:pos x="csX2206" y="csY2206"/>
              </a:cxn>
              <a:cxn ang="0">
                <a:pos x="csX2207" y="csY2207"/>
              </a:cxn>
              <a:cxn ang="0">
                <a:pos x="csX2208" y="csY2208"/>
              </a:cxn>
              <a:cxn ang="0">
                <a:pos x="csX2209" y="csY2209"/>
              </a:cxn>
              <a:cxn ang="0">
                <a:pos x="csX2210" y="csY2210"/>
              </a:cxn>
              <a:cxn ang="0">
                <a:pos x="csX2211" y="csY2211"/>
              </a:cxn>
              <a:cxn ang="0">
                <a:pos x="csX2212" y="csY2212"/>
              </a:cxn>
              <a:cxn ang="0">
                <a:pos x="csX2213" y="csY2213"/>
              </a:cxn>
              <a:cxn ang="0">
                <a:pos x="csX2214" y="csY2214"/>
              </a:cxn>
              <a:cxn ang="0">
                <a:pos x="csX2215" y="csY2215"/>
              </a:cxn>
              <a:cxn ang="0">
                <a:pos x="csX2216" y="csY2216"/>
              </a:cxn>
              <a:cxn ang="0">
                <a:pos x="csX2217" y="csY2217"/>
              </a:cxn>
              <a:cxn ang="0">
                <a:pos x="csX2218" y="csY2218"/>
              </a:cxn>
              <a:cxn ang="0">
                <a:pos x="csX2219" y="csY2219"/>
              </a:cxn>
              <a:cxn ang="0">
                <a:pos x="csX2220" y="csY2220"/>
              </a:cxn>
              <a:cxn ang="0">
                <a:pos x="csX2221" y="csY2221"/>
              </a:cxn>
              <a:cxn ang="0">
                <a:pos x="csX2222" y="csY2222"/>
              </a:cxn>
              <a:cxn ang="0">
                <a:pos x="csX2223" y="csY2223"/>
              </a:cxn>
              <a:cxn ang="0">
                <a:pos x="csX2224" y="csY2224"/>
              </a:cxn>
              <a:cxn ang="0">
                <a:pos x="csX2225" y="csY2225"/>
              </a:cxn>
              <a:cxn ang="0">
                <a:pos x="csX2226" y="csY2226"/>
              </a:cxn>
              <a:cxn ang="0">
                <a:pos x="csX2227" y="csY2227"/>
              </a:cxn>
              <a:cxn ang="0">
                <a:pos x="csX2228" y="csY2228"/>
              </a:cxn>
              <a:cxn ang="0">
                <a:pos x="csX2229" y="csY2229"/>
              </a:cxn>
              <a:cxn ang="0">
                <a:pos x="csX2230" y="csY2230"/>
              </a:cxn>
              <a:cxn ang="0">
                <a:pos x="csX2231" y="csY2231"/>
              </a:cxn>
              <a:cxn ang="0">
                <a:pos x="csX2232" y="csY2232"/>
              </a:cxn>
              <a:cxn ang="0">
                <a:pos x="csX2233" y="csY2233"/>
              </a:cxn>
              <a:cxn ang="0">
                <a:pos x="csX2234" y="csY2234"/>
              </a:cxn>
              <a:cxn ang="0">
                <a:pos x="csX2235" y="csY2235"/>
              </a:cxn>
              <a:cxn ang="0">
                <a:pos x="csX2236" y="csY2236"/>
              </a:cxn>
              <a:cxn ang="0">
                <a:pos x="csX2237" y="csY2237"/>
              </a:cxn>
              <a:cxn ang="0">
                <a:pos x="csX2238" y="csY2238"/>
              </a:cxn>
              <a:cxn ang="0">
                <a:pos x="csX2239" y="csY2239"/>
              </a:cxn>
              <a:cxn ang="0">
                <a:pos x="csX2240" y="csY2240"/>
              </a:cxn>
              <a:cxn ang="0">
                <a:pos x="csX2241" y="csY2241"/>
              </a:cxn>
              <a:cxn ang="0">
                <a:pos x="csX2242" y="csY2242"/>
              </a:cxn>
              <a:cxn ang="0">
                <a:pos x="csX2243" y="csY2243"/>
              </a:cxn>
              <a:cxn ang="0">
                <a:pos x="csX2244" y="csY2244"/>
              </a:cxn>
              <a:cxn ang="0">
                <a:pos x="csX2245" y="csY2245"/>
              </a:cxn>
              <a:cxn ang="0">
                <a:pos x="csX2246" y="csY2246"/>
              </a:cxn>
              <a:cxn ang="0">
                <a:pos x="csX2247" y="csY2247"/>
              </a:cxn>
              <a:cxn ang="0">
                <a:pos x="csX2248" y="csY2248"/>
              </a:cxn>
              <a:cxn ang="0">
                <a:pos x="csX2249" y="csY2249"/>
              </a:cxn>
              <a:cxn ang="0">
                <a:pos x="csX2250" y="csY2250"/>
              </a:cxn>
              <a:cxn ang="0">
                <a:pos x="csX2251" y="csY2251"/>
              </a:cxn>
              <a:cxn ang="0">
                <a:pos x="csX2252" y="csY2252"/>
              </a:cxn>
              <a:cxn ang="0">
                <a:pos x="csX2253" y="csY2253"/>
              </a:cxn>
              <a:cxn ang="0">
                <a:pos x="csX2254" y="csY2254"/>
              </a:cxn>
              <a:cxn ang="0">
                <a:pos x="csX2255" y="csY2255"/>
              </a:cxn>
              <a:cxn ang="0">
                <a:pos x="csX2256" y="csY2256"/>
              </a:cxn>
              <a:cxn ang="0">
                <a:pos x="csX2257" y="csY2257"/>
              </a:cxn>
              <a:cxn ang="0">
                <a:pos x="csX2258" y="csY2258"/>
              </a:cxn>
              <a:cxn ang="0">
                <a:pos x="csX2259" y="csY2259"/>
              </a:cxn>
              <a:cxn ang="0">
                <a:pos x="csX2260" y="csY2260"/>
              </a:cxn>
              <a:cxn ang="0">
                <a:pos x="csX2261" y="csY2261"/>
              </a:cxn>
              <a:cxn ang="0">
                <a:pos x="csX2262" y="csY2262"/>
              </a:cxn>
              <a:cxn ang="0">
                <a:pos x="csX2263" y="csY2263"/>
              </a:cxn>
              <a:cxn ang="0">
                <a:pos x="csX2264" y="csY2264"/>
              </a:cxn>
              <a:cxn ang="0">
                <a:pos x="csX2265" y="csY2265"/>
              </a:cxn>
              <a:cxn ang="0">
                <a:pos x="csX2266" y="csY2266"/>
              </a:cxn>
              <a:cxn ang="0">
                <a:pos x="csX2267" y="csY2267"/>
              </a:cxn>
              <a:cxn ang="0">
                <a:pos x="csX2268" y="csY2268"/>
              </a:cxn>
              <a:cxn ang="0">
                <a:pos x="csX2269" y="csY2269"/>
              </a:cxn>
              <a:cxn ang="0">
                <a:pos x="csX2270" y="csY2270"/>
              </a:cxn>
              <a:cxn ang="0">
                <a:pos x="csX2271" y="csY2271"/>
              </a:cxn>
              <a:cxn ang="0">
                <a:pos x="csX2272" y="csY2272"/>
              </a:cxn>
              <a:cxn ang="0">
                <a:pos x="csX2273" y="csY2273"/>
              </a:cxn>
              <a:cxn ang="0">
                <a:pos x="csX2274" y="csY2274"/>
              </a:cxn>
              <a:cxn ang="0">
                <a:pos x="csX2275" y="csY2275"/>
              </a:cxn>
              <a:cxn ang="0">
                <a:pos x="csX2276" y="csY2276"/>
              </a:cxn>
              <a:cxn ang="0">
                <a:pos x="csX2277" y="csY2277"/>
              </a:cxn>
              <a:cxn ang="0">
                <a:pos x="csX2278" y="csY2278"/>
              </a:cxn>
              <a:cxn ang="0">
                <a:pos x="csX2279" y="csY2279"/>
              </a:cxn>
              <a:cxn ang="0">
                <a:pos x="csX2280" y="csY2280"/>
              </a:cxn>
              <a:cxn ang="0">
                <a:pos x="csX2281" y="csY2281"/>
              </a:cxn>
              <a:cxn ang="0">
                <a:pos x="csX2282" y="csY2282"/>
              </a:cxn>
              <a:cxn ang="0">
                <a:pos x="csX2283" y="csY2283"/>
              </a:cxn>
              <a:cxn ang="0">
                <a:pos x="csX2284" y="csY2284"/>
              </a:cxn>
              <a:cxn ang="0">
                <a:pos x="csX2285" y="csY2285"/>
              </a:cxn>
              <a:cxn ang="0">
                <a:pos x="csX2286" y="csY2286"/>
              </a:cxn>
              <a:cxn ang="0">
                <a:pos x="csX2287" y="csY2287"/>
              </a:cxn>
              <a:cxn ang="0">
                <a:pos x="csX2288" y="csY2288"/>
              </a:cxn>
              <a:cxn ang="0">
                <a:pos x="csX2289" y="csY2289"/>
              </a:cxn>
              <a:cxn ang="0">
                <a:pos x="csX2290" y="csY2290"/>
              </a:cxn>
              <a:cxn ang="0">
                <a:pos x="csX2291" y="csY2291"/>
              </a:cxn>
              <a:cxn ang="0">
                <a:pos x="csX2292" y="csY2292"/>
              </a:cxn>
              <a:cxn ang="0">
                <a:pos x="csX2293" y="csY2293"/>
              </a:cxn>
              <a:cxn ang="0">
                <a:pos x="csX2294" y="csY2294"/>
              </a:cxn>
              <a:cxn ang="0">
                <a:pos x="csX2295" y="csY2295"/>
              </a:cxn>
              <a:cxn ang="0">
                <a:pos x="csX2296" y="csY2296"/>
              </a:cxn>
              <a:cxn ang="0">
                <a:pos x="csX2297" y="csY2297"/>
              </a:cxn>
              <a:cxn ang="0">
                <a:pos x="csX2298" y="csY2298"/>
              </a:cxn>
              <a:cxn ang="0">
                <a:pos x="csX2299" y="csY2299"/>
              </a:cxn>
              <a:cxn ang="0">
                <a:pos x="csX2300" y="csY2300"/>
              </a:cxn>
              <a:cxn ang="0">
                <a:pos x="csX2301" y="csY2301"/>
              </a:cxn>
              <a:cxn ang="0">
                <a:pos x="csX2302" y="csY2302"/>
              </a:cxn>
              <a:cxn ang="0">
                <a:pos x="csX2303" y="csY2303"/>
              </a:cxn>
              <a:cxn ang="0">
                <a:pos x="csX2304" y="csY2304"/>
              </a:cxn>
              <a:cxn ang="0">
                <a:pos x="csX2305" y="csY2305"/>
              </a:cxn>
              <a:cxn ang="0">
                <a:pos x="csX2306" y="csY2306"/>
              </a:cxn>
              <a:cxn ang="0">
                <a:pos x="csX2307" y="csY2307"/>
              </a:cxn>
              <a:cxn ang="0">
                <a:pos x="csX2308" y="csY2308"/>
              </a:cxn>
              <a:cxn ang="0">
                <a:pos x="csX2309" y="csY2309"/>
              </a:cxn>
              <a:cxn ang="0">
                <a:pos x="csX2310" y="csY2310"/>
              </a:cxn>
              <a:cxn ang="0">
                <a:pos x="csX2311" y="csY2311"/>
              </a:cxn>
              <a:cxn ang="0">
                <a:pos x="csX2312" y="csY2312"/>
              </a:cxn>
              <a:cxn ang="0">
                <a:pos x="csX2313" y="csY2313"/>
              </a:cxn>
              <a:cxn ang="0">
                <a:pos x="csX2314" y="csY2314"/>
              </a:cxn>
              <a:cxn ang="0">
                <a:pos x="csX2315" y="csY2315"/>
              </a:cxn>
              <a:cxn ang="0">
                <a:pos x="csX2316" y="csY2316"/>
              </a:cxn>
              <a:cxn ang="0">
                <a:pos x="csX2317" y="csY2317"/>
              </a:cxn>
              <a:cxn ang="0">
                <a:pos x="csX2318" y="csY2318"/>
              </a:cxn>
              <a:cxn ang="0">
                <a:pos x="csX2319" y="csY2319"/>
              </a:cxn>
              <a:cxn ang="0">
                <a:pos x="csX2320" y="csY2320"/>
              </a:cxn>
              <a:cxn ang="0">
                <a:pos x="csX2321" y="csY2321"/>
              </a:cxn>
              <a:cxn ang="0">
                <a:pos x="csX2322" y="csY2322"/>
              </a:cxn>
              <a:cxn ang="0">
                <a:pos x="csX2323" y="csY2323"/>
              </a:cxn>
              <a:cxn ang="0">
                <a:pos x="csX2324" y="csY2324"/>
              </a:cxn>
              <a:cxn ang="0">
                <a:pos x="csX2325" y="csY2325"/>
              </a:cxn>
              <a:cxn ang="0">
                <a:pos x="csX2326" y="csY2326"/>
              </a:cxn>
              <a:cxn ang="0">
                <a:pos x="csX2327" y="csY2327"/>
              </a:cxn>
              <a:cxn ang="0">
                <a:pos x="csX2328" y="csY2328"/>
              </a:cxn>
              <a:cxn ang="0">
                <a:pos x="csX2329" y="csY2329"/>
              </a:cxn>
              <a:cxn ang="0">
                <a:pos x="csX2330" y="csY2330"/>
              </a:cxn>
              <a:cxn ang="0">
                <a:pos x="csX2331" y="csY2331"/>
              </a:cxn>
              <a:cxn ang="0">
                <a:pos x="csX2332" y="csY2332"/>
              </a:cxn>
              <a:cxn ang="0">
                <a:pos x="csX2333" y="csY2333"/>
              </a:cxn>
              <a:cxn ang="0">
                <a:pos x="csX2334" y="csY2334"/>
              </a:cxn>
              <a:cxn ang="0">
                <a:pos x="csX2335" y="csY2335"/>
              </a:cxn>
              <a:cxn ang="0">
                <a:pos x="csX2336" y="csY2336"/>
              </a:cxn>
              <a:cxn ang="0">
                <a:pos x="csX2337" y="csY2337"/>
              </a:cxn>
              <a:cxn ang="0">
                <a:pos x="csX2338" y="csY2338"/>
              </a:cxn>
              <a:cxn ang="0">
                <a:pos x="csX2339" y="csY2339"/>
              </a:cxn>
              <a:cxn ang="0">
                <a:pos x="csX2340" y="csY2340"/>
              </a:cxn>
              <a:cxn ang="0">
                <a:pos x="csX2341" y="csY2341"/>
              </a:cxn>
              <a:cxn ang="0">
                <a:pos x="csX2342" y="csY2342"/>
              </a:cxn>
              <a:cxn ang="0">
                <a:pos x="csX2343" y="csY2343"/>
              </a:cxn>
              <a:cxn ang="0">
                <a:pos x="csX2344" y="csY2344"/>
              </a:cxn>
              <a:cxn ang="0">
                <a:pos x="csX2345" y="csY2345"/>
              </a:cxn>
              <a:cxn ang="0">
                <a:pos x="csX2346" y="csY2346"/>
              </a:cxn>
              <a:cxn ang="0">
                <a:pos x="csX2347" y="csY2347"/>
              </a:cxn>
              <a:cxn ang="0">
                <a:pos x="csX2348" y="csY2348"/>
              </a:cxn>
              <a:cxn ang="0">
                <a:pos x="csX2349" y="csY2349"/>
              </a:cxn>
              <a:cxn ang="0">
                <a:pos x="csX2350" y="csY2350"/>
              </a:cxn>
              <a:cxn ang="0">
                <a:pos x="csX2351" y="csY2351"/>
              </a:cxn>
              <a:cxn ang="0">
                <a:pos x="csX2352" y="csY2352"/>
              </a:cxn>
              <a:cxn ang="0">
                <a:pos x="csX2353" y="csY2353"/>
              </a:cxn>
              <a:cxn ang="0">
                <a:pos x="csX2354" y="csY2354"/>
              </a:cxn>
              <a:cxn ang="0">
                <a:pos x="csX2355" y="csY2355"/>
              </a:cxn>
              <a:cxn ang="0">
                <a:pos x="csX2356" y="csY2356"/>
              </a:cxn>
              <a:cxn ang="0">
                <a:pos x="csX2357" y="csY2357"/>
              </a:cxn>
              <a:cxn ang="0">
                <a:pos x="csX2358" y="csY2358"/>
              </a:cxn>
              <a:cxn ang="0">
                <a:pos x="csX2359" y="csY2359"/>
              </a:cxn>
              <a:cxn ang="0">
                <a:pos x="csX2360" y="csY2360"/>
              </a:cxn>
              <a:cxn ang="0">
                <a:pos x="csX2361" y="csY2361"/>
              </a:cxn>
              <a:cxn ang="0">
                <a:pos x="csX2362" y="csY2362"/>
              </a:cxn>
              <a:cxn ang="0">
                <a:pos x="csX2363" y="csY2363"/>
              </a:cxn>
              <a:cxn ang="0">
                <a:pos x="csX2364" y="csY2364"/>
              </a:cxn>
              <a:cxn ang="0">
                <a:pos x="csX2365" y="csY2365"/>
              </a:cxn>
              <a:cxn ang="0">
                <a:pos x="csX2366" y="csY2366"/>
              </a:cxn>
              <a:cxn ang="0">
                <a:pos x="csX2367" y="csY2367"/>
              </a:cxn>
              <a:cxn ang="0">
                <a:pos x="csX2368" y="csY2368"/>
              </a:cxn>
              <a:cxn ang="0">
                <a:pos x="csX2369" y="csY2369"/>
              </a:cxn>
              <a:cxn ang="0">
                <a:pos x="csX2370" y="csY2370"/>
              </a:cxn>
              <a:cxn ang="0">
                <a:pos x="csX2371" y="csY2371"/>
              </a:cxn>
              <a:cxn ang="0">
                <a:pos x="csX2372" y="csY2372"/>
              </a:cxn>
              <a:cxn ang="0">
                <a:pos x="csX2373" y="csY2373"/>
              </a:cxn>
              <a:cxn ang="0">
                <a:pos x="csX2374" y="csY2374"/>
              </a:cxn>
              <a:cxn ang="0">
                <a:pos x="csX2375" y="csY2375"/>
              </a:cxn>
              <a:cxn ang="0">
                <a:pos x="csX2376" y="csY2376"/>
              </a:cxn>
              <a:cxn ang="0">
                <a:pos x="csX2377" y="csY2377"/>
              </a:cxn>
              <a:cxn ang="0">
                <a:pos x="csX2378" y="csY2378"/>
              </a:cxn>
              <a:cxn ang="0">
                <a:pos x="csX2379" y="csY2379"/>
              </a:cxn>
              <a:cxn ang="0">
                <a:pos x="csX2380" y="csY2380"/>
              </a:cxn>
              <a:cxn ang="0">
                <a:pos x="csX2381" y="csY2381"/>
              </a:cxn>
              <a:cxn ang="0">
                <a:pos x="csX2382" y="csY2382"/>
              </a:cxn>
              <a:cxn ang="0">
                <a:pos x="csX2383" y="csY2383"/>
              </a:cxn>
              <a:cxn ang="0">
                <a:pos x="csX2384" y="csY2384"/>
              </a:cxn>
              <a:cxn ang="0">
                <a:pos x="csX2385" y="csY2385"/>
              </a:cxn>
              <a:cxn ang="0">
                <a:pos x="csX2386" y="csY2386"/>
              </a:cxn>
              <a:cxn ang="0">
                <a:pos x="csX2387" y="csY2387"/>
              </a:cxn>
              <a:cxn ang="0">
                <a:pos x="csX2388" y="csY2388"/>
              </a:cxn>
              <a:cxn ang="0">
                <a:pos x="csX2389" y="csY2389"/>
              </a:cxn>
              <a:cxn ang="0">
                <a:pos x="csX2390" y="csY2390"/>
              </a:cxn>
              <a:cxn ang="0">
                <a:pos x="csX2391" y="csY2391"/>
              </a:cxn>
              <a:cxn ang="0">
                <a:pos x="csX2392" y="csY2392"/>
              </a:cxn>
              <a:cxn ang="0">
                <a:pos x="csX2393" y="csY2393"/>
              </a:cxn>
              <a:cxn ang="0">
                <a:pos x="csX2394" y="csY2394"/>
              </a:cxn>
              <a:cxn ang="0">
                <a:pos x="csX2395" y="csY2395"/>
              </a:cxn>
              <a:cxn ang="0">
                <a:pos x="csX2396" y="csY2396"/>
              </a:cxn>
              <a:cxn ang="0">
                <a:pos x="csX2397" y="csY2397"/>
              </a:cxn>
              <a:cxn ang="0">
                <a:pos x="csX2398" y="csY2398"/>
              </a:cxn>
              <a:cxn ang="0">
                <a:pos x="csX2399" y="csY2399"/>
              </a:cxn>
              <a:cxn ang="0">
                <a:pos x="csX2400" y="csY2400"/>
              </a:cxn>
              <a:cxn ang="0">
                <a:pos x="csX2401" y="csY2401"/>
              </a:cxn>
              <a:cxn ang="0">
                <a:pos x="csX2402" y="csY2402"/>
              </a:cxn>
              <a:cxn ang="0">
                <a:pos x="csX2403" y="csY2403"/>
              </a:cxn>
              <a:cxn ang="0">
                <a:pos x="csX2404" y="csY2404"/>
              </a:cxn>
              <a:cxn ang="0">
                <a:pos x="csX2405" y="csY2405"/>
              </a:cxn>
              <a:cxn ang="0">
                <a:pos x="csX2406" y="csY2406"/>
              </a:cxn>
              <a:cxn ang="0">
                <a:pos x="csX2407" y="csY2407"/>
              </a:cxn>
              <a:cxn ang="0">
                <a:pos x="csX2408" y="csY2408"/>
              </a:cxn>
              <a:cxn ang="0">
                <a:pos x="csX2409" y="csY2409"/>
              </a:cxn>
              <a:cxn ang="0">
                <a:pos x="csX2410" y="csY2410"/>
              </a:cxn>
              <a:cxn ang="0">
                <a:pos x="csX2411" y="csY2411"/>
              </a:cxn>
              <a:cxn ang="0">
                <a:pos x="csX2412" y="csY2412"/>
              </a:cxn>
              <a:cxn ang="0">
                <a:pos x="csX2413" y="csY2413"/>
              </a:cxn>
              <a:cxn ang="0">
                <a:pos x="csX2414" y="csY2414"/>
              </a:cxn>
              <a:cxn ang="0">
                <a:pos x="csX2415" y="csY2415"/>
              </a:cxn>
              <a:cxn ang="0">
                <a:pos x="csX2416" y="csY2416"/>
              </a:cxn>
              <a:cxn ang="0">
                <a:pos x="csX2417" y="csY2417"/>
              </a:cxn>
              <a:cxn ang="0">
                <a:pos x="csX2418" y="csY2418"/>
              </a:cxn>
              <a:cxn ang="0">
                <a:pos x="csX2419" y="csY2419"/>
              </a:cxn>
              <a:cxn ang="0">
                <a:pos x="csX2420" y="csY2420"/>
              </a:cxn>
              <a:cxn ang="0">
                <a:pos x="csX2421" y="csY2421"/>
              </a:cxn>
              <a:cxn ang="0">
                <a:pos x="csX2422" y="csY2422"/>
              </a:cxn>
              <a:cxn ang="0">
                <a:pos x="csX2423" y="csY2423"/>
              </a:cxn>
              <a:cxn ang="0">
                <a:pos x="csX2424" y="csY2424"/>
              </a:cxn>
              <a:cxn ang="0">
                <a:pos x="csX2425" y="csY2425"/>
              </a:cxn>
              <a:cxn ang="0">
                <a:pos x="csX2426" y="csY2426"/>
              </a:cxn>
              <a:cxn ang="0">
                <a:pos x="csX2427" y="csY2427"/>
              </a:cxn>
              <a:cxn ang="0">
                <a:pos x="csX2428" y="csY2428"/>
              </a:cxn>
              <a:cxn ang="0">
                <a:pos x="csX2429" y="csY2429"/>
              </a:cxn>
              <a:cxn ang="0">
                <a:pos x="csX2430" y="csY2430"/>
              </a:cxn>
              <a:cxn ang="0">
                <a:pos x="csX2431" y="csY2431"/>
              </a:cxn>
              <a:cxn ang="0">
                <a:pos x="csX2432" y="csY2432"/>
              </a:cxn>
              <a:cxn ang="0">
                <a:pos x="csX2433" y="csY2433"/>
              </a:cxn>
              <a:cxn ang="0">
                <a:pos x="csX2434" y="csY2434"/>
              </a:cxn>
              <a:cxn ang="0">
                <a:pos x="csX2435" y="csY2435"/>
              </a:cxn>
              <a:cxn ang="0">
                <a:pos x="csX2436" y="csY2436"/>
              </a:cxn>
              <a:cxn ang="0">
                <a:pos x="csX2437" y="csY2437"/>
              </a:cxn>
              <a:cxn ang="0">
                <a:pos x="csX2438" y="csY2438"/>
              </a:cxn>
              <a:cxn ang="0">
                <a:pos x="csX2439" y="csY2439"/>
              </a:cxn>
              <a:cxn ang="0">
                <a:pos x="csX2440" y="csY2440"/>
              </a:cxn>
              <a:cxn ang="0">
                <a:pos x="csX2441" y="csY2441"/>
              </a:cxn>
              <a:cxn ang="0">
                <a:pos x="csX2442" y="csY2442"/>
              </a:cxn>
              <a:cxn ang="0">
                <a:pos x="csX2443" y="csY2443"/>
              </a:cxn>
              <a:cxn ang="0">
                <a:pos x="csX2444" y="csY2444"/>
              </a:cxn>
              <a:cxn ang="0">
                <a:pos x="csX2445" y="csY2445"/>
              </a:cxn>
              <a:cxn ang="0">
                <a:pos x="csX2446" y="csY2446"/>
              </a:cxn>
              <a:cxn ang="0">
                <a:pos x="csX2447" y="csY2447"/>
              </a:cxn>
              <a:cxn ang="0">
                <a:pos x="csX2448" y="csY2448"/>
              </a:cxn>
              <a:cxn ang="0">
                <a:pos x="csX2449" y="csY2449"/>
              </a:cxn>
              <a:cxn ang="0">
                <a:pos x="csX2450" y="csY2450"/>
              </a:cxn>
              <a:cxn ang="0">
                <a:pos x="csX2451" y="csY2451"/>
              </a:cxn>
              <a:cxn ang="0">
                <a:pos x="csX2452" y="csY2452"/>
              </a:cxn>
              <a:cxn ang="0">
                <a:pos x="csX2453" y="csY2453"/>
              </a:cxn>
              <a:cxn ang="0">
                <a:pos x="csX2454" y="csY2454"/>
              </a:cxn>
              <a:cxn ang="0">
                <a:pos x="csX2455" y="csY2455"/>
              </a:cxn>
              <a:cxn ang="0">
                <a:pos x="csX2456" y="csY2456"/>
              </a:cxn>
              <a:cxn ang="0">
                <a:pos x="csX2457" y="csY2457"/>
              </a:cxn>
              <a:cxn ang="0">
                <a:pos x="csX2458" y="csY2458"/>
              </a:cxn>
              <a:cxn ang="0">
                <a:pos x="csX2459" y="csY2459"/>
              </a:cxn>
              <a:cxn ang="0">
                <a:pos x="csX2460" y="csY2460"/>
              </a:cxn>
              <a:cxn ang="0">
                <a:pos x="csX2461" y="csY2461"/>
              </a:cxn>
              <a:cxn ang="0">
                <a:pos x="csX2462" y="csY2462"/>
              </a:cxn>
              <a:cxn ang="0">
                <a:pos x="csX2463" y="csY2463"/>
              </a:cxn>
              <a:cxn ang="0">
                <a:pos x="csX2464" y="csY2464"/>
              </a:cxn>
              <a:cxn ang="0">
                <a:pos x="csX2465" y="csY2465"/>
              </a:cxn>
              <a:cxn ang="0">
                <a:pos x="csX2466" y="csY2466"/>
              </a:cxn>
              <a:cxn ang="0">
                <a:pos x="csX2467" y="csY2467"/>
              </a:cxn>
              <a:cxn ang="0">
                <a:pos x="csX2468" y="csY2468"/>
              </a:cxn>
              <a:cxn ang="0">
                <a:pos x="csX2469" y="csY2469"/>
              </a:cxn>
              <a:cxn ang="0">
                <a:pos x="csX2470" y="csY2470"/>
              </a:cxn>
              <a:cxn ang="0">
                <a:pos x="csX2471" y="csY2471"/>
              </a:cxn>
              <a:cxn ang="0">
                <a:pos x="csX2472" y="csY2472"/>
              </a:cxn>
              <a:cxn ang="0">
                <a:pos x="csX2473" y="csY2473"/>
              </a:cxn>
              <a:cxn ang="0">
                <a:pos x="csX2474" y="csY2474"/>
              </a:cxn>
              <a:cxn ang="0">
                <a:pos x="csX2475" y="csY2475"/>
              </a:cxn>
              <a:cxn ang="0">
                <a:pos x="csX2476" y="csY2476"/>
              </a:cxn>
              <a:cxn ang="0">
                <a:pos x="csX2477" y="csY2477"/>
              </a:cxn>
              <a:cxn ang="0">
                <a:pos x="csX2478" y="csY2478"/>
              </a:cxn>
              <a:cxn ang="0">
                <a:pos x="csX2479" y="csY2479"/>
              </a:cxn>
              <a:cxn ang="0">
                <a:pos x="csX2480" y="csY2480"/>
              </a:cxn>
              <a:cxn ang="0">
                <a:pos x="csX2481" y="csY2481"/>
              </a:cxn>
              <a:cxn ang="0">
                <a:pos x="csX2482" y="csY2482"/>
              </a:cxn>
              <a:cxn ang="0">
                <a:pos x="csX2483" y="csY2483"/>
              </a:cxn>
              <a:cxn ang="0">
                <a:pos x="csX2484" y="csY2484"/>
              </a:cxn>
              <a:cxn ang="0">
                <a:pos x="csX2485" y="csY2485"/>
              </a:cxn>
              <a:cxn ang="0">
                <a:pos x="csX2486" y="csY2486"/>
              </a:cxn>
              <a:cxn ang="0">
                <a:pos x="csX2487" y="csY2487"/>
              </a:cxn>
              <a:cxn ang="0">
                <a:pos x="csX2488" y="csY2488"/>
              </a:cxn>
              <a:cxn ang="0">
                <a:pos x="csX2489" y="csY2489"/>
              </a:cxn>
              <a:cxn ang="0">
                <a:pos x="csX2490" y="csY2490"/>
              </a:cxn>
              <a:cxn ang="0">
                <a:pos x="csX2491" y="csY2491"/>
              </a:cxn>
              <a:cxn ang="0">
                <a:pos x="csX2492" y="csY2492"/>
              </a:cxn>
              <a:cxn ang="0">
                <a:pos x="csX2493" y="csY2493"/>
              </a:cxn>
              <a:cxn ang="0">
                <a:pos x="csX2494" y="csY2494"/>
              </a:cxn>
              <a:cxn ang="0">
                <a:pos x="csX2495" y="csY2495"/>
              </a:cxn>
              <a:cxn ang="0">
                <a:pos x="csX2496" y="csY2496"/>
              </a:cxn>
              <a:cxn ang="0">
                <a:pos x="csX2497" y="csY2497"/>
              </a:cxn>
              <a:cxn ang="0">
                <a:pos x="csX2498" y="csY2498"/>
              </a:cxn>
              <a:cxn ang="0">
                <a:pos x="csX2499" y="csY2499"/>
              </a:cxn>
              <a:cxn ang="0">
                <a:pos x="csX2500" y="csY2500"/>
              </a:cxn>
              <a:cxn ang="0">
                <a:pos x="csX2501" y="csY2501"/>
              </a:cxn>
              <a:cxn ang="0">
                <a:pos x="csX2502" y="csY2502"/>
              </a:cxn>
              <a:cxn ang="0">
                <a:pos x="csX2503" y="csY2503"/>
              </a:cxn>
              <a:cxn ang="0">
                <a:pos x="csX2504" y="csY2504"/>
              </a:cxn>
              <a:cxn ang="0">
                <a:pos x="csX2505" y="csY2505"/>
              </a:cxn>
              <a:cxn ang="0">
                <a:pos x="csX2506" y="csY2506"/>
              </a:cxn>
              <a:cxn ang="0">
                <a:pos x="csX2507" y="csY2507"/>
              </a:cxn>
              <a:cxn ang="0">
                <a:pos x="csX2508" y="csY2508"/>
              </a:cxn>
              <a:cxn ang="0">
                <a:pos x="csX2509" y="csY2509"/>
              </a:cxn>
              <a:cxn ang="0">
                <a:pos x="csX2510" y="csY2510"/>
              </a:cxn>
              <a:cxn ang="0">
                <a:pos x="csX2511" y="csY2511"/>
              </a:cxn>
              <a:cxn ang="0">
                <a:pos x="csX2512" y="csY2512"/>
              </a:cxn>
              <a:cxn ang="0">
                <a:pos x="csX2513" y="csY2513"/>
              </a:cxn>
              <a:cxn ang="0">
                <a:pos x="csX2514" y="csY2514"/>
              </a:cxn>
              <a:cxn ang="0">
                <a:pos x="csX2515" y="csY2515"/>
              </a:cxn>
              <a:cxn ang="0">
                <a:pos x="csX2516" y="csY2516"/>
              </a:cxn>
              <a:cxn ang="0">
                <a:pos x="csX2517" y="csY2517"/>
              </a:cxn>
              <a:cxn ang="0">
                <a:pos x="csX2518" y="csY2518"/>
              </a:cxn>
              <a:cxn ang="0">
                <a:pos x="csX2519" y="csY2519"/>
              </a:cxn>
              <a:cxn ang="0">
                <a:pos x="csX2520" y="csY2520"/>
              </a:cxn>
              <a:cxn ang="0">
                <a:pos x="csX2521" y="csY2521"/>
              </a:cxn>
              <a:cxn ang="0">
                <a:pos x="csX2522" y="csY2522"/>
              </a:cxn>
              <a:cxn ang="0">
                <a:pos x="csX2523" y="csY2523"/>
              </a:cxn>
              <a:cxn ang="0">
                <a:pos x="csX2524" y="csY2524"/>
              </a:cxn>
              <a:cxn ang="0">
                <a:pos x="csX2525" y="csY2525"/>
              </a:cxn>
              <a:cxn ang="0">
                <a:pos x="csX2526" y="csY2526"/>
              </a:cxn>
              <a:cxn ang="0">
                <a:pos x="csX2527" y="csY2527"/>
              </a:cxn>
              <a:cxn ang="0">
                <a:pos x="csX2528" y="csY2528"/>
              </a:cxn>
              <a:cxn ang="0">
                <a:pos x="csX2529" y="csY2529"/>
              </a:cxn>
              <a:cxn ang="0">
                <a:pos x="csX2530" y="csY2530"/>
              </a:cxn>
              <a:cxn ang="0">
                <a:pos x="csX2531" y="csY2531"/>
              </a:cxn>
              <a:cxn ang="0">
                <a:pos x="csX2532" y="csY2532"/>
              </a:cxn>
              <a:cxn ang="0">
                <a:pos x="csX2533" y="csY2533"/>
              </a:cxn>
              <a:cxn ang="0">
                <a:pos x="csX2534" y="csY2534"/>
              </a:cxn>
              <a:cxn ang="0">
                <a:pos x="csX2535" y="csY2535"/>
              </a:cxn>
              <a:cxn ang="0">
                <a:pos x="csX2536" y="csY2536"/>
              </a:cxn>
              <a:cxn ang="0">
                <a:pos x="csX2537" y="csY2537"/>
              </a:cxn>
              <a:cxn ang="0">
                <a:pos x="csX2538" y="csY2538"/>
              </a:cxn>
              <a:cxn ang="0">
                <a:pos x="csX2539" y="csY2539"/>
              </a:cxn>
              <a:cxn ang="0">
                <a:pos x="csX2540" y="csY2540"/>
              </a:cxn>
              <a:cxn ang="0">
                <a:pos x="csX2541" y="csY2541"/>
              </a:cxn>
              <a:cxn ang="0">
                <a:pos x="csX2542" y="csY2542"/>
              </a:cxn>
              <a:cxn ang="0">
                <a:pos x="csX2543" y="csY2543"/>
              </a:cxn>
              <a:cxn ang="0">
                <a:pos x="csX2544" y="csY2544"/>
              </a:cxn>
              <a:cxn ang="0">
                <a:pos x="csX2545" y="csY2545"/>
              </a:cxn>
              <a:cxn ang="0">
                <a:pos x="csX2546" y="csY2546"/>
              </a:cxn>
              <a:cxn ang="0">
                <a:pos x="csX2547" y="csY2547"/>
              </a:cxn>
              <a:cxn ang="0">
                <a:pos x="csX2548" y="csY2548"/>
              </a:cxn>
              <a:cxn ang="0">
                <a:pos x="csX2549" y="csY2549"/>
              </a:cxn>
              <a:cxn ang="0">
                <a:pos x="csX2550" y="csY2550"/>
              </a:cxn>
              <a:cxn ang="0">
                <a:pos x="csX2551" y="csY2551"/>
              </a:cxn>
              <a:cxn ang="0">
                <a:pos x="csX2552" y="csY2552"/>
              </a:cxn>
              <a:cxn ang="0">
                <a:pos x="csX2553" y="csY2553"/>
              </a:cxn>
              <a:cxn ang="0">
                <a:pos x="csX2554" y="csY2554"/>
              </a:cxn>
              <a:cxn ang="0">
                <a:pos x="csX2555" y="csY2555"/>
              </a:cxn>
              <a:cxn ang="0">
                <a:pos x="csX2556" y="csY2556"/>
              </a:cxn>
              <a:cxn ang="0">
                <a:pos x="csX2557" y="csY2557"/>
              </a:cxn>
              <a:cxn ang="0">
                <a:pos x="csX2558" y="csY2558"/>
              </a:cxn>
              <a:cxn ang="0">
                <a:pos x="csX2559" y="csY2559"/>
              </a:cxn>
              <a:cxn ang="0">
                <a:pos x="csX2560" y="csY2560"/>
              </a:cxn>
              <a:cxn ang="0">
                <a:pos x="csX2561" y="csY2561"/>
              </a:cxn>
              <a:cxn ang="0">
                <a:pos x="csX2562" y="csY2562"/>
              </a:cxn>
              <a:cxn ang="0">
                <a:pos x="csX2563" y="csY2563"/>
              </a:cxn>
              <a:cxn ang="0">
                <a:pos x="csX2564" y="csY2564"/>
              </a:cxn>
              <a:cxn ang="0">
                <a:pos x="csX2565" y="csY2565"/>
              </a:cxn>
              <a:cxn ang="0">
                <a:pos x="csX2566" y="csY2566"/>
              </a:cxn>
              <a:cxn ang="0">
                <a:pos x="csX2567" y="csY2567"/>
              </a:cxn>
              <a:cxn ang="0">
                <a:pos x="csX2568" y="csY2568"/>
              </a:cxn>
              <a:cxn ang="0">
                <a:pos x="csX2569" y="csY2569"/>
              </a:cxn>
              <a:cxn ang="0">
                <a:pos x="csX2570" y="csY2570"/>
              </a:cxn>
              <a:cxn ang="0">
                <a:pos x="csX2571" y="csY2571"/>
              </a:cxn>
              <a:cxn ang="0">
                <a:pos x="csX2572" y="csY2572"/>
              </a:cxn>
              <a:cxn ang="0">
                <a:pos x="csX2573" y="csY2573"/>
              </a:cxn>
              <a:cxn ang="0">
                <a:pos x="csX2574" y="csY2574"/>
              </a:cxn>
              <a:cxn ang="0">
                <a:pos x="csX2575" y="csY2575"/>
              </a:cxn>
              <a:cxn ang="0">
                <a:pos x="csX2576" y="csY2576"/>
              </a:cxn>
              <a:cxn ang="0">
                <a:pos x="csX2577" y="csY2577"/>
              </a:cxn>
              <a:cxn ang="0">
                <a:pos x="csX2578" y="csY2578"/>
              </a:cxn>
              <a:cxn ang="0">
                <a:pos x="csX2579" y="csY2579"/>
              </a:cxn>
              <a:cxn ang="0">
                <a:pos x="csX2580" y="csY2580"/>
              </a:cxn>
              <a:cxn ang="0">
                <a:pos x="csX2581" y="csY2581"/>
              </a:cxn>
              <a:cxn ang="0">
                <a:pos x="csX2582" y="csY2582"/>
              </a:cxn>
              <a:cxn ang="0">
                <a:pos x="csX2583" y="csY2583"/>
              </a:cxn>
              <a:cxn ang="0">
                <a:pos x="csX2584" y="csY2584"/>
              </a:cxn>
              <a:cxn ang="0">
                <a:pos x="csX2585" y="csY2585"/>
              </a:cxn>
              <a:cxn ang="0">
                <a:pos x="csX2586" y="csY2586"/>
              </a:cxn>
              <a:cxn ang="0">
                <a:pos x="csX2587" y="csY2587"/>
              </a:cxn>
              <a:cxn ang="0">
                <a:pos x="csX2588" y="csY2588"/>
              </a:cxn>
              <a:cxn ang="0">
                <a:pos x="csX2589" y="csY2589"/>
              </a:cxn>
              <a:cxn ang="0">
                <a:pos x="csX2590" y="csY2590"/>
              </a:cxn>
              <a:cxn ang="0">
                <a:pos x="csX2591" y="csY2591"/>
              </a:cxn>
              <a:cxn ang="0">
                <a:pos x="csX2592" y="csY2592"/>
              </a:cxn>
              <a:cxn ang="0">
                <a:pos x="csX2593" y="csY2593"/>
              </a:cxn>
              <a:cxn ang="0">
                <a:pos x="csX2594" y="csY2594"/>
              </a:cxn>
              <a:cxn ang="0">
                <a:pos x="csX2595" y="csY2595"/>
              </a:cxn>
              <a:cxn ang="0">
                <a:pos x="csX2596" y="csY2596"/>
              </a:cxn>
              <a:cxn ang="0">
                <a:pos x="csX2597" y="csY2597"/>
              </a:cxn>
              <a:cxn ang="0">
                <a:pos x="csX2598" y="csY2598"/>
              </a:cxn>
              <a:cxn ang="0">
                <a:pos x="csX2599" y="csY2599"/>
              </a:cxn>
              <a:cxn ang="0">
                <a:pos x="csX2600" y="csY2600"/>
              </a:cxn>
              <a:cxn ang="0">
                <a:pos x="csX2601" y="csY2601"/>
              </a:cxn>
              <a:cxn ang="0">
                <a:pos x="csX2602" y="csY2602"/>
              </a:cxn>
              <a:cxn ang="0">
                <a:pos x="csX2603" y="csY2603"/>
              </a:cxn>
              <a:cxn ang="0">
                <a:pos x="csX2604" y="csY2604"/>
              </a:cxn>
              <a:cxn ang="0">
                <a:pos x="csX2605" y="csY2605"/>
              </a:cxn>
              <a:cxn ang="0">
                <a:pos x="csX2606" y="csY2606"/>
              </a:cxn>
              <a:cxn ang="0">
                <a:pos x="csX2607" y="csY2607"/>
              </a:cxn>
              <a:cxn ang="0">
                <a:pos x="csX2608" y="csY2608"/>
              </a:cxn>
              <a:cxn ang="0">
                <a:pos x="csX2609" y="csY2609"/>
              </a:cxn>
              <a:cxn ang="0">
                <a:pos x="csX2610" y="csY2610"/>
              </a:cxn>
              <a:cxn ang="0">
                <a:pos x="csX2611" y="csY2611"/>
              </a:cxn>
              <a:cxn ang="0">
                <a:pos x="csX2612" y="csY2612"/>
              </a:cxn>
              <a:cxn ang="0">
                <a:pos x="csX2613" y="csY2613"/>
              </a:cxn>
              <a:cxn ang="0">
                <a:pos x="csX2614" y="csY2614"/>
              </a:cxn>
              <a:cxn ang="0">
                <a:pos x="csX2615" y="csY2615"/>
              </a:cxn>
              <a:cxn ang="0">
                <a:pos x="csX2616" y="csY2616"/>
              </a:cxn>
              <a:cxn ang="0">
                <a:pos x="csX2617" y="csY2617"/>
              </a:cxn>
              <a:cxn ang="0">
                <a:pos x="csX2618" y="csY2618"/>
              </a:cxn>
              <a:cxn ang="0">
                <a:pos x="csX2619" y="csY2619"/>
              </a:cxn>
              <a:cxn ang="0">
                <a:pos x="csX2620" y="csY2620"/>
              </a:cxn>
              <a:cxn ang="0">
                <a:pos x="csX2621" y="csY2621"/>
              </a:cxn>
              <a:cxn ang="0">
                <a:pos x="csX2622" y="csY2622"/>
              </a:cxn>
              <a:cxn ang="0">
                <a:pos x="csX2623" y="csY2623"/>
              </a:cxn>
              <a:cxn ang="0">
                <a:pos x="csX2624" y="csY2624"/>
              </a:cxn>
              <a:cxn ang="0">
                <a:pos x="csX2625" y="csY2625"/>
              </a:cxn>
              <a:cxn ang="0">
                <a:pos x="csX2626" y="csY2626"/>
              </a:cxn>
              <a:cxn ang="0">
                <a:pos x="csX2627" y="csY2627"/>
              </a:cxn>
              <a:cxn ang="0">
                <a:pos x="csX2628" y="csY2628"/>
              </a:cxn>
              <a:cxn ang="0">
                <a:pos x="csX2629" y="csY2629"/>
              </a:cxn>
              <a:cxn ang="0">
                <a:pos x="csX2630" y="csY2630"/>
              </a:cxn>
              <a:cxn ang="0">
                <a:pos x="csX2631" y="csY2631"/>
              </a:cxn>
              <a:cxn ang="0">
                <a:pos x="csX2632" y="csY2632"/>
              </a:cxn>
              <a:cxn ang="0">
                <a:pos x="csX2633" y="csY2633"/>
              </a:cxn>
              <a:cxn ang="0">
                <a:pos x="csX2634" y="csY2634"/>
              </a:cxn>
              <a:cxn ang="0">
                <a:pos x="csX2635" y="csY2635"/>
              </a:cxn>
              <a:cxn ang="0">
                <a:pos x="csX2636" y="csY2636"/>
              </a:cxn>
              <a:cxn ang="0">
                <a:pos x="csX2637" y="csY2637"/>
              </a:cxn>
              <a:cxn ang="0">
                <a:pos x="csX2638" y="csY2638"/>
              </a:cxn>
              <a:cxn ang="0">
                <a:pos x="csX2639" y="csY2639"/>
              </a:cxn>
              <a:cxn ang="0">
                <a:pos x="csX2640" y="csY2640"/>
              </a:cxn>
              <a:cxn ang="0">
                <a:pos x="csX2641" y="csY2641"/>
              </a:cxn>
              <a:cxn ang="0">
                <a:pos x="csX2642" y="csY2642"/>
              </a:cxn>
              <a:cxn ang="0">
                <a:pos x="csX2643" y="csY2643"/>
              </a:cxn>
              <a:cxn ang="0">
                <a:pos x="csX2644" y="csY2644"/>
              </a:cxn>
              <a:cxn ang="0">
                <a:pos x="csX2645" y="csY2645"/>
              </a:cxn>
              <a:cxn ang="0">
                <a:pos x="csX2646" y="csY2646"/>
              </a:cxn>
              <a:cxn ang="0">
                <a:pos x="csX2647" y="csY2647"/>
              </a:cxn>
              <a:cxn ang="0">
                <a:pos x="csX2648" y="csY2648"/>
              </a:cxn>
              <a:cxn ang="0">
                <a:pos x="csX2649" y="csY2649"/>
              </a:cxn>
              <a:cxn ang="0">
                <a:pos x="csX2650" y="csY2650"/>
              </a:cxn>
              <a:cxn ang="0">
                <a:pos x="csX2651" y="csY2651"/>
              </a:cxn>
              <a:cxn ang="0">
                <a:pos x="csX2652" y="csY2652"/>
              </a:cxn>
              <a:cxn ang="0">
                <a:pos x="csX2653" y="csY2653"/>
              </a:cxn>
              <a:cxn ang="0">
                <a:pos x="csX2654" y="csY2654"/>
              </a:cxn>
              <a:cxn ang="0">
                <a:pos x="csX2655" y="csY2655"/>
              </a:cxn>
              <a:cxn ang="0">
                <a:pos x="csX2656" y="csY2656"/>
              </a:cxn>
              <a:cxn ang="0">
                <a:pos x="csX2657" y="csY2657"/>
              </a:cxn>
              <a:cxn ang="0">
                <a:pos x="csX2658" y="csY2658"/>
              </a:cxn>
              <a:cxn ang="0">
                <a:pos x="csX2659" y="csY2659"/>
              </a:cxn>
              <a:cxn ang="0">
                <a:pos x="csX2660" y="csY2660"/>
              </a:cxn>
              <a:cxn ang="0">
                <a:pos x="csX2661" y="csY2661"/>
              </a:cxn>
              <a:cxn ang="0">
                <a:pos x="csX2662" y="csY2662"/>
              </a:cxn>
              <a:cxn ang="0">
                <a:pos x="csX2663" y="csY2663"/>
              </a:cxn>
              <a:cxn ang="0">
                <a:pos x="csX2664" y="csY2664"/>
              </a:cxn>
              <a:cxn ang="0">
                <a:pos x="csX2665" y="csY2665"/>
              </a:cxn>
              <a:cxn ang="0">
                <a:pos x="csX2666" y="csY2666"/>
              </a:cxn>
              <a:cxn ang="0">
                <a:pos x="csX2667" y="csY2667"/>
              </a:cxn>
              <a:cxn ang="0">
                <a:pos x="csX2668" y="csY2668"/>
              </a:cxn>
              <a:cxn ang="0">
                <a:pos x="csX2669" y="csY2669"/>
              </a:cxn>
              <a:cxn ang="0">
                <a:pos x="csX2670" y="csY2670"/>
              </a:cxn>
              <a:cxn ang="0">
                <a:pos x="csX2671" y="csY2671"/>
              </a:cxn>
              <a:cxn ang="0">
                <a:pos x="csX2672" y="csY2672"/>
              </a:cxn>
              <a:cxn ang="0">
                <a:pos x="csX2673" y="csY2673"/>
              </a:cxn>
              <a:cxn ang="0">
                <a:pos x="csX2674" y="csY2674"/>
              </a:cxn>
              <a:cxn ang="0">
                <a:pos x="csX2675" y="csY2675"/>
              </a:cxn>
              <a:cxn ang="0">
                <a:pos x="csX2676" y="csY2676"/>
              </a:cxn>
              <a:cxn ang="0">
                <a:pos x="csX2677" y="csY2677"/>
              </a:cxn>
              <a:cxn ang="0">
                <a:pos x="csX2678" y="csY2678"/>
              </a:cxn>
              <a:cxn ang="0">
                <a:pos x="csX2679" y="csY2679"/>
              </a:cxn>
              <a:cxn ang="0">
                <a:pos x="csX2680" y="csY2680"/>
              </a:cxn>
              <a:cxn ang="0">
                <a:pos x="csX2681" y="csY2681"/>
              </a:cxn>
              <a:cxn ang="0">
                <a:pos x="csX2682" y="csY2682"/>
              </a:cxn>
              <a:cxn ang="0">
                <a:pos x="csX2683" y="csY2683"/>
              </a:cxn>
              <a:cxn ang="0">
                <a:pos x="csX2684" y="csY2684"/>
              </a:cxn>
              <a:cxn ang="0">
                <a:pos x="csX2685" y="csY2685"/>
              </a:cxn>
              <a:cxn ang="0">
                <a:pos x="csX2686" y="csY2686"/>
              </a:cxn>
              <a:cxn ang="0">
                <a:pos x="csX2687" y="csY2687"/>
              </a:cxn>
              <a:cxn ang="0">
                <a:pos x="csX2688" y="csY2688"/>
              </a:cxn>
              <a:cxn ang="0">
                <a:pos x="csX2689" y="csY2689"/>
              </a:cxn>
              <a:cxn ang="0">
                <a:pos x="csX2690" y="csY2690"/>
              </a:cxn>
              <a:cxn ang="0">
                <a:pos x="csX2691" y="csY2691"/>
              </a:cxn>
              <a:cxn ang="0">
                <a:pos x="csX2692" y="csY2692"/>
              </a:cxn>
              <a:cxn ang="0">
                <a:pos x="csX2693" y="csY2693"/>
              </a:cxn>
              <a:cxn ang="0">
                <a:pos x="csX2694" y="csY2694"/>
              </a:cxn>
              <a:cxn ang="0">
                <a:pos x="csX2695" y="csY2695"/>
              </a:cxn>
              <a:cxn ang="0">
                <a:pos x="csX2696" y="csY2696"/>
              </a:cxn>
              <a:cxn ang="0">
                <a:pos x="csX2697" y="csY2697"/>
              </a:cxn>
              <a:cxn ang="0">
                <a:pos x="csX2698" y="csY2698"/>
              </a:cxn>
              <a:cxn ang="0">
                <a:pos x="csX2699" y="csY2699"/>
              </a:cxn>
              <a:cxn ang="0">
                <a:pos x="csX2700" y="csY2700"/>
              </a:cxn>
              <a:cxn ang="0">
                <a:pos x="csX2701" y="csY2701"/>
              </a:cxn>
              <a:cxn ang="0">
                <a:pos x="csX2702" y="csY2702"/>
              </a:cxn>
              <a:cxn ang="0">
                <a:pos x="csX2703" y="csY2703"/>
              </a:cxn>
              <a:cxn ang="0">
                <a:pos x="csX2704" y="csY2704"/>
              </a:cxn>
              <a:cxn ang="0">
                <a:pos x="csX2705" y="csY2705"/>
              </a:cxn>
              <a:cxn ang="0">
                <a:pos x="csX2706" y="csY2706"/>
              </a:cxn>
              <a:cxn ang="0">
                <a:pos x="csX2707" y="csY2707"/>
              </a:cxn>
              <a:cxn ang="0">
                <a:pos x="csX2708" y="csY2708"/>
              </a:cxn>
              <a:cxn ang="0">
                <a:pos x="csX2709" y="csY2709"/>
              </a:cxn>
              <a:cxn ang="0">
                <a:pos x="csX2710" y="csY2710"/>
              </a:cxn>
              <a:cxn ang="0">
                <a:pos x="csX2711" y="csY2711"/>
              </a:cxn>
              <a:cxn ang="0">
                <a:pos x="csX2712" y="csY2712"/>
              </a:cxn>
              <a:cxn ang="0">
                <a:pos x="csX2713" y="csY2713"/>
              </a:cxn>
              <a:cxn ang="0">
                <a:pos x="csX2714" y="csY2714"/>
              </a:cxn>
              <a:cxn ang="0">
                <a:pos x="csX2715" y="csY2715"/>
              </a:cxn>
              <a:cxn ang="0">
                <a:pos x="csX2716" y="csY2716"/>
              </a:cxn>
              <a:cxn ang="0">
                <a:pos x="csX2717" y="csY2717"/>
              </a:cxn>
              <a:cxn ang="0">
                <a:pos x="csX2718" y="csY2718"/>
              </a:cxn>
              <a:cxn ang="0">
                <a:pos x="csX2719" y="csY2719"/>
              </a:cxn>
              <a:cxn ang="0">
                <a:pos x="csX2720" y="csY2720"/>
              </a:cxn>
              <a:cxn ang="0">
                <a:pos x="csX2721" y="csY2721"/>
              </a:cxn>
              <a:cxn ang="0">
                <a:pos x="csX2722" y="csY2722"/>
              </a:cxn>
              <a:cxn ang="0">
                <a:pos x="csX2723" y="csY2723"/>
              </a:cxn>
              <a:cxn ang="0">
                <a:pos x="csX2724" y="csY2724"/>
              </a:cxn>
              <a:cxn ang="0">
                <a:pos x="csX2725" y="csY2725"/>
              </a:cxn>
              <a:cxn ang="0">
                <a:pos x="csX2726" y="csY2726"/>
              </a:cxn>
              <a:cxn ang="0">
                <a:pos x="csX2727" y="csY2727"/>
              </a:cxn>
              <a:cxn ang="0">
                <a:pos x="csX2728" y="csY2728"/>
              </a:cxn>
              <a:cxn ang="0">
                <a:pos x="csX2729" y="csY2729"/>
              </a:cxn>
              <a:cxn ang="0">
                <a:pos x="csX2730" y="csY2730"/>
              </a:cxn>
              <a:cxn ang="0">
                <a:pos x="csX2731" y="csY2731"/>
              </a:cxn>
              <a:cxn ang="0">
                <a:pos x="csX2732" y="csY2732"/>
              </a:cxn>
              <a:cxn ang="0">
                <a:pos x="csX2733" y="csY2733"/>
              </a:cxn>
              <a:cxn ang="0">
                <a:pos x="csX2734" y="csY2734"/>
              </a:cxn>
              <a:cxn ang="0">
                <a:pos x="csX2735" y="csY2735"/>
              </a:cxn>
              <a:cxn ang="0">
                <a:pos x="csX2736" y="csY2736"/>
              </a:cxn>
              <a:cxn ang="0">
                <a:pos x="csX2737" y="csY2737"/>
              </a:cxn>
              <a:cxn ang="0">
                <a:pos x="csX2738" y="csY2738"/>
              </a:cxn>
              <a:cxn ang="0">
                <a:pos x="csX2739" y="csY2739"/>
              </a:cxn>
              <a:cxn ang="0">
                <a:pos x="csX2740" y="csY2740"/>
              </a:cxn>
              <a:cxn ang="0">
                <a:pos x="csX2741" y="csY2741"/>
              </a:cxn>
              <a:cxn ang="0">
                <a:pos x="csX2742" y="csY2742"/>
              </a:cxn>
              <a:cxn ang="0">
                <a:pos x="csX2743" y="csY2743"/>
              </a:cxn>
              <a:cxn ang="0">
                <a:pos x="csX2744" y="csY2744"/>
              </a:cxn>
              <a:cxn ang="0">
                <a:pos x="csX2745" y="csY2745"/>
              </a:cxn>
              <a:cxn ang="0">
                <a:pos x="csX2746" y="csY2746"/>
              </a:cxn>
              <a:cxn ang="0">
                <a:pos x="csX2747" y="csY2747"/>
              </a:cxn>
              <a:cxn ang="0">
                <a:pos x="csX2748" y="csY2748"/>
              </a:cxn>
              <a:cxn ang="0">
                <a:pos x="csX2749" y="csY2749"/>
              </a:cxn>
              <a:cxn ang="0">
                <a:pos x="csX2750" y="csY2750"/>
              </a:cxn>
              <a:cxn ang="0">
                <a:pos x="csX2751" y="csY2751"/>
              </a:cxn>
              <a:cxn ang="0">
                <a:pos x="csX2752" y="csY2752"/>
              </a:cxn>
              <a:cxn ang="0">
                <a:pos x="csX2753" y="csY2753"/>
              </a:cxn>
              <a:cxn ang="0">
                <a:pos x="csX2754" y="csY2754"/>
              </a:cxn>
              <a:cxn ang="0">
                <a:pos x="csX2755" y="csY2755"/>
              </a:cxn>
              <a:cxn ang="0">
                <a:pos x="csX2756" y="csY2756"/>
              </a:cxn>
              <a:cxn ang="0">
                <a:pos x="csX2757" y="csY2757"/>
              </a:cxn>
              <a:cxn ang="0">
                <a:pos x="csX2758" y="csY2758"/>
              </a:cxn>
              <a:cxn ang="0">
                <a:pos x="csX2759" y="csY2759"/>
              </a:cxn>
              <a:cxn ang="0">
                <a:pos x="csX2760" y="csY2760"/>
              </a:cxn>
              <a:cxn ang="0">
                <a:pos x="csX2761" y="csY2761"/>
              </a:cxn>
              <a:cxn ang="0">
                <a:pos x="csX2762" y="csY2762"/>
              </a:cxn>
              <a:cxn ang="0">
                <a:pos x="csX2763" y="csY2763"/>
              </a:cxn>
              <a:cxn ang="0">
                <a:pos x="csX2764" y="csY2764"/>
              </a:cxn>
              <a:cxn ang="0">
                <a:pos x="csX2765" y="csY2765"/>
              </a:cxn>
              <a:cxn ang="0">
                <a:pos x="csX2766" y="csY2766"/>
              </a:cxn>
              <a:cxn ang="0">
                <a:pos x="csX2767" y="csY2767"/>
              </a:cxn>
              <a:cxn ang="0">
                <a:pos x="csX2768" y="csY2768"/>
              </a:cxn>
              <a:cxn ang="0">
                <a:pos x="csX2769" y="csY2769"/>
              </a:cxn>
              <a:cxn ang="0">
                <a:pos x="csX2770" y="csY2770"/>
              </a:cxn>
              <a:cxn ang="0">
                <a:pos x="csX2771" y="csY2771"/>
              </a:cxn>
              <a:cxn ang="0">
                <a:pos x="csX2772" y="csY2772"/>
              </a:cxn>
              <a:cxn ang="0">
                <a:pos x="csX2773" y="csY2773"/>
              </a:cxn>
              <a:cxn ang="0">
                <a:pos x="csX2774" y="csY2774"/>
              </a:cxn>
              <a:cxn ang="0">
                <a:pos x="csX2775" y="csY2775"/>
              </a:cxn>
              <a:cxn ang="0">
                <a:pos x="csX2776" y="csY2776"/>
              </a:cxn>
              <a:cxn ang="0">
                <a:pos x="csX2777" y="csY2777"/>
              </a:cxn>
              <a:cxn ang="0">
                <a:pos x="csX2778" y="csY2778"/>
              </a:cxn>
              <a:cxn ang="0">
                <a:pos x="csX2779" y="csY2779"/>
              </a:cxn>
              <a:cxn ang="0">
                <a:pos x="csX2780" y="csY2780"/>
              </a:cxn>
              <a:cxn ang="0">
                <a:pos x="csX2781" y="csY2781"/>
              </a:cxn>
              <a:cxn ang="0">
                <a:pos x="csX2782" y="csY2782"/>
              </a:cxn>
              <a:cxn ang="0">
                <a:pos x="csX2783" y="csY2783"/>
              </a:cxn>
              <a:cxn ang="0">
                <a:pos x="csX2784" y="csY2784"/>
              </a:cxn>
              <a:cxn ang="0">
                <a:pos x="csX2785" y="csY2785"/>
              </a:cxn>
              <a:cxn ang="0">
                <a:pos x="csX2786" y="csY2786"/>
              </a:cxn>
              <a:cxn ang="0">
                <a:pos x="csX2787" y="csY2787"/>
              </a:cxn>
              <a:cxn ang="0">
                <a:pos x="csX2788" y="csY2788"/>
              </a:cxn>
              <a:cxn ang="0">
                <a:pos x="csX2789" y="csY2789"/>
              </a:cxn>
              <a:cxn ang="0">
                <a:pos x="csX2790" y="csY2790"/>
              </a:cxn>
              <a:cxn ang="0">
                <a:pos x="csX2791" y="csY2791"/>
              </a:cxn>
              <a:cxn ang="0">
                <a:pos x="csX2792" y="csY2792"/>
              </a:cxn>
              <a:cxn ang="0">
                <a:pos x="csX2793" y="csY2793"/>
              </a:cxn>
              <a:cxn ang="0">
                <a:pos x="csX2794" y="csY2794"/>
              </a:cxn>
              <a:cxn ang="0">
                <a:pos x="csX2795" y="csY2795"/>
              </a:cxn>
              <a:cxn ang="0">
                <a:pos x="csX2796" y="csY2796"/>
              </a:cxn>
              <a:cxn ang="0">
                <a:pos x="csX2797" y="csY2797"/>
              </a:cxn>
              <a:cxn ang="0">
                <a:pos x="csX2798" y="csY2798"/>
              </a:cxn>
              <a:cxn ang="0">
                <a:pos x="csX2799" y="csY2799"/>
              </a:cxn>
              <a:cxn ang="0">
                <a:pos x="csX2800" y="csY2800"/>
              </a:cxn>
              <a:cxn ang="0">
                <a:pos x="csX2801" y="csY2801"/>
              </a:cxn>
              <a:cxn ang="0">
                <a:pos x="csX2802" y="csY2802"/>
              </a:cxn>
              <a:cxn ang="0">
                <a:pos x="csX2803" y="csY2803"/>
              </a:cxn>
              <a:cxn ang="0">
                <a:pos x="csX2804" y="csY2804"/>
              </a:cxn>
              <a:cxn ang="0">
                <a:pos x="csX2805" y="csY2805"/>
              </a:cxn>
              <a:cxn ang="0">
                <a:pos x="csX2806" y="csY2806"/>
              </a:cxn>
              <a:cxn ang="0">
                <a:pos x="csX2807" y="csY2807"/>
              </a:cxn>
              <a:cxn ang="0">
                <a:pos x="csX2808" y="csY2808"/>
              </a:cxn>
              <a:cxn ang="0">
                <a:pos x="csX2809" y="csY2809"/>
              </a:cxn>
              <a:cxn ang="0">
                <a:pos x="csX2810" y="csY2810"/>
              </a:cxn>
              <a:cxn ang="0">
                <a:pos x="csX2811" y="csY2811"/>
              </a:cxn>
              <a:cxn ang="0">
                <a:pos x="csX2812" y="csY2812"/>
              </a:cxn>
              <a:cxn ang="0">
                <a:pos x="csX2813" y="csY2813"/>
              </a:cxn>
              <a:cxn ang="0">
                <a:pos x="csX2814" y="csY2814"/>
              </a:cxn>
              <a:cxn ang="0">
                <a:pos x="csX2815" y="csY2815"/>
              </a:cxn>
              <a:cxn ang="0">
                <a:pos x="csX2816" y="csY2816"/>
              </a:cxn>
              <a:cxn ang="0">
                <a:pos x="csX2817" y="csY2817"/>
              </a:cxn>
              <a:cxn ang="0">
                <a:pos x="csX2818" y="csY2818"/>
              </a:cxn>
              <a:cxn ang="0">
                <a:pos x="csX2819" y="csY2819"/>
              </a:cxn>
              <a:cxn ang="0">
                <a:pos x="csX2820" y="csY2820"/>
              </a:cxn>
              <a:cxn ang="0">
                <a:pos x="csX2821" y="csY2821"/>
              </a:cxn>
              <a:cxn ang="0">
                <a:pos x="csX2822" y="csY2822"/>
              </a:cxn>
              <a:cxn ang="0">
                <a:pos x="csX2823" y="csY2823"/>
              </a:cxn>
              <a:cxn ang="0">
                <a:pos x="csX2824" y="csY2824"/>
              </a:cxn>
              <a:cxn ang="0">
                <a:pos x="csX2825" y="csY2825"/>
              </a:cxn>
              <a:cxn ang="0">
                <a:pos x="csX2826" y="csY2826"/>
              </a:cxn>
              <a:cxn ang="0">
                <a:pos x="csX2827" y="csY2827"/>
              </a:cxn>
              <a:cxn ang="0">
                <a:pos x="csX2828" y="csY2828"/>
              </a:cxn>
              <a:cxn ang="0">
                <a:pos x="csX2829" y="csY2829"/>
              </a:cxn>
              <a:cxn ang="0">
                <a:pos x="csX2830" y="csY2830"/>
              </a:cxn>
              <a:cxn ang="0">
                <a:pos x="csX2831" y="csY2831"/>
              </a:cxn>
              <a:cxn ang="0">
                <a:pos x="csX2832" y="csY2832"/>
              </a:cxn>
              <a:cxn ang="0">
                <a:pos x="csX2833" y="csY2833"/>
              </a:cxn>
              <a:cxn ang="0">
                <a:pos x="csX2834" y="csY2834"/>
              </a:cxn>
              <a:cxn ang="0">
                <a:pos x="csX2835" y="csY2835"/>
              </a:cxn>
              <a:cxn ang="0">
                <a:pos x="csX2836" y="csY2836"/>
              </a:cxn>
              <a:cxn ang="0">
                <a:pos x="csX2837" y="csY2837"/>
              </a:cxn>
              <a:cxn ang="0">
                <a:pos x="csX2838" y="csY2838"/>
              </a:cxn>
              <a:cxn ang="0">
                <a:pos x="csX2839" y="csY2839"/>
              </a:cxn>
              <a:cxn ang="0">
                <a:pos x="csX2840" y="csY2840"/>
              </a:cxn>
              <a:cxn ang="0">
                <a:pos x="csX2841" y="csY2841"/>
              </a:cxn>
              <a:cxn ang="0">
                <a:pos x="csX2842" y="csY2842"/>
              </a:cxn>
              <a:cxn ang="0">
                <a:pos x="csX2843" y="csY2843"/>
              </a:cxn>
              <a:cxn ang="0">
                <a:pos x="csX2844" y="csY2844"/>
              </a:cxn>
              <a:cxn ang="0">
                <a:pos x="csX2845" y="csY2845"/>
              </a:cxn>
              <a:cxn ang="0">
                <a:pos x="csX2846" y="csY2846"/>
              </a:cxn>
              <a:cxn ang="0">
                <a:pos x="csX2847" y="csY2847"/>
              </a:cxn>
              <a:cxn ang="0">
                <a:pos x="csX2848" y="csY2848"/>
              </a:cxn>
              <a:cxn ang="0">
                <a:pos x="csX2849" y="csY2849"/>
              </a:cxn>
              <a:cxn ang="0">
                <a:pos x="csX2850" y="csY2850"/>
              </a:cxn>
              <a:cxn ang="0">
                <a:pos x="csX2851" y="csY2851"/>
              </a:cxn>
              <a:cxn ang="0">
                <a:pos x="csX2852" y="csY2852"/>
              </a:cxn>
              <a:cxn ang="0">
                <a:pos x="csX2853" y="csY2853"/>
              </a:cxn>
              <a:cxn ang="0">
                <a:pos x="csX2854" y="csY2854"/>
              </a:cxn>
              <a:cxn ang="0">
                <a:pos x="csX2855" y="csY2855"/>
              </a:cxn>
              <a:cxn ang="0">
                <a:pos x="csX2856" y="csY2856"/>
              </a:cxn>
              <a:cxn ang="0">
                <a:pos x="csX2857" y="csY2857"/>
              </a:cxn>
              <a:cxn ang="0">
                <a:pos x="csX2858" y="csY2858"/>
              </a:cxn>
              <a:cxn ang="0">
                <a:pos x="csX2859" y="csY2859"/>
              </a:cxn>
              <a:cxn ang="0">
                <a:pos x="csX2860" y="csY2860"/>
              </a:cxn>
              <a:cxn ang="0">
                <a:pos x="csX2861" y="csY2861"/>
              </a:cxn>
              <a:cxn ang="0">
                <a:pos x="csX2862" y="csY2862"/>
              </a:cxn>
              <a:cxn ang="0">
                <a:pos x="csX2863" y="csY2863"/>
              </a:cxn>
              <a:cxn ang="0">
                <a:pos x="csX2864" y="csY2864"/>
              </a:cxn>
              <a:cxn ang="0">
                <a:pos x="csX2865" y="csY2865"/>
              </a:cxn>
              <a:cxn ang="0">
                <a:pos x="csX2866" y="csY2866"/>
              </a:cxn>
              <a:cxn ang="0">
                <a:pos x="csX2867" y="csY2867"/>
              </a:cxn>
              <a:cxn ang="0">
                <a:pos x="csX2868" y="csY2868"/>
              </a:cxn>
              <a:cxn ang="0">
                <a:pos x="csX2869" y="csY2869"/>
              </a:cxn>
              <a:cxn ang="0">
                <a:pos x="csX2870" y="csY2870"/>
              </a:cxn>
              <a:cxn ang="0">
                <a:pos x="csX2871" y="csY2871"/>
              </a:cxn>
              <a:cxn ang="0">
                <a:pos x="csX2872" y="csY2872"/>
              </a:cxn>
              <a:cxn ang="0">
                <a:pos x="csX2873" y="csY2873"/>
              </a:cxn>
              <a:cxn ang="0">
                <a:pos x="csX2874" y="csY2874"/>
              </a:cxn>
              <a:cxn ang="0">
                <a:pos x="csX2875" y="csY2875"/>
              </a:cxn>
              <a:cxn ang="0">
                <a:pos x="csX2876" y="csY2876"/>
              </a:cxn>
              <a:cxn ang="0">
                <a:pos x="csX2877" y="csY2877"/>
              </a:cxn>
              <a:cxn ang="0">
                <a:pos x="csX2878" y="csY2878"/>
              </a:cxn>
              <a:cxn ang="0">
                <a:pos x="csX2879" y="csY2879"/>
              </a:cxn>
              <a:cxn ang="0">
                <a:pos x="csX2880" y="csY2880"/>
              </a:cxn>
              <a:cxn ang="0">
                <a:pos x="csX2881" y="csY2881"/>
              </a:cxn>
              <a:cxn ang="0">
                <a:pos x="csX2882" y="csY2882"/>
              </a:cxn>
              <a:cxn ang="0">
                <a:pos x="csX2883" y="csY2883"/>
              </a:cxn>
              <a:cxn ang="0">
                <a:pos x="csX2884" y="csY2884"/>
              </a:cxn>
              <a:cxn ang="0">
                <a:pos x="csX2885" y="csY2885"/>
              </a:cxn>
              <a:cxn ang="0">
                <a:pos x="csX2886" y="csY2886"/>
              </a:cxn>
              <a:cxn ang="0">
                <a:pos x="csX2887" y="csY2887"/>
              </a:cxn>
              <a:cxn ang="0">
                <a:pos x="csX2888" y="csY2888"/>
              </a:cxn>
              <a:cxn ang="0">
                <a:pos x="csX2889" y="csY2889"/>
              </a:cxn>
              <a:cxn ang="0">
                <a:pos x="csX2890" y="csY2890"/>
              </a:cxn>
              <a:cxn ang="0">
                <a:pos x="csX2891" y="csY2891"/>
              </a:cxn>
              <a:cxn ang="0">
                <a:pos x="csX2892" y="csY2892"/>
              </a:cxn>
              <a:cxn ang="0">
                <a:pos x="csX2893" y="csY2893"/>
              </a:cxn>
              <a:cxn ang="0">
                <a:pos x="csX2894" y="csY2894"/>
              </a:cxn>
              <a:cxn ang="0">
                <a:pos x="csX2895" y="csY2895"/>
              </a:cxn>
              <a:cxn ang="0">
                <a:pos x="csX2896" y="csY2896"/>
              </a:cxn>
              <a:cxn ang="0">
                <a:pos x="csX2897" y="csY2897"/>
              </a:cxn>
              <a:cxn ang="0">
                <a:pos x="csX2898" y="csY2898"/>
              </a:cxn>
              <a:cxn ang="0">
                <a:pos x="csX2899" y="csY2899"/>
              </a:cxn>
              <a:cxn ang="0">
                <a:pos x="csX2900" y="csY2900"/>
              </a:cxn>
              <a:cxn ang="0">
                <a:pos x="csX2901" y="csY2901"/>
              </a:cxn>
              <a:cxn ang="0">
                <a:pos x="csX2902" y="csY2902"/>
              </a:cxn>
              <a:cxn ang="0">
                <a:pos x="csX2903" y="csY2903"/>
              </a:cxn>
              <a:cxn ang="0">
                <a:pos x="csX2904" y="csY2904"/>
              </a:cxn>
              <a:cxn ang="0">
                <a:pos x="csX2905" y="csY2905"/>
              </a:cxn>
              <a:cxn ang="0">
                <a:pos x="csX2906" y="csY2906"/>
              </a:cxn>
              <a:cxn ang="0">
                <a:pos x="csX2907" y="csY2907"/>
              </a:cxn>
              <a:cxn ang="0">
                <a:pos x="csX2908" y="csY2908"/>
              </a:cxn>
              <a:cxn ang="0">
                <a:pos x="csX2909" y="csY2909"/>
              </a:cxn>
              <a:cxn ang="0">
                <a:pos x="csX2910" y="csY2910"/>
              </a:cxn>
              <a:cxn ang="0">
                <a:pos x="csX2911" y="csY2911"/>
              </a:cxn>
              <a:cxn ang="0">
                <a:pos x="csX2912" y="csY2912"/>
              </a:cxn>
              <a:cxn ang="0">
                <a:pos x="csX2913" y="csY2913"/>
              </a:cxn>
              <a:cxn ang="0">
                <a:pos x="csX2914" y="csY2914"/>
              </a:cxn>
              <a:cxn ang="0">
                <a:pos x="csX2915" y="csY2915"/>
              </a:cxn>
              <a:cxn ang="0">
                <a:pos x="csX2916" y="csY2916"/>
              </a:cxn>
              <a:cxn ang="0">
                <a:pos x="csX2917" y="csY2917"/>
              </a:cxn>
              <a:cxn ang="0">
                <a:pos x="csX2918" y="csY2918"/>
              </a:cxn>
              <a:cxn ang="0">
                <a:pos x="csX2919" y="csY2919"/>
              </a:cxn>
              <a:cxn ang="0">
                <a:pos x="csX2920" y="csY2920"/>
              </a:cxn>
              <a:cxn ang="0">
                <a:pos x="csX2921" y="csY2921"/>
              </a:cxn>
              <a:cxn ang="0">
                <a:pos x="csX2922" y="csY2922"/>
              </a:cxn>
              <a:cxn ang="0">
                <a:pos x="csX2923" y="csY2923"/>
              </a:cxn>
              <a:cxn ang="0">
                <a:pos x="csX2924" y="csY2924"/>
              </a:cxn>
              <a:cxn ang="0">
                <a:pos x="csX2925" y="csY2925"/>
              </a:cxn>
              <a:cxn ang="0">
                <a:pos x="csX2926" y="csY2926"/>
              </a:cxn>
              <a:cxn ang="0">
                <a:pos x="csX2927" y="csY2927"/>
              </a:cxn>
              <a:cxn ang="0">
                <a:pos x="csX2928" y="csY2928"/>
              </a:cxn>
              <a:cxn ang="0">
                <a:pos x="csX2929" y="csY2929"/>
              </a:cxn>
              <a:cxn ang="0">
                <a:pos x="csX2930" y="csY2930"/>
              </a:cxn>
              <a:cxn ang="0">
                <a:pos x="csX2931" y="csY2931"/>
              </a:cxn>
              <a:cxn ang="0">
                <a:pos x="csX2932" y="csY2932"/>
              </a:cxn>
              <a:cxn ang="0">
                <a:pos x="csX2933" y="csY2933"/>
              </a:cxn>
              <a:cxn ang="0">
                <a:pos x="csX2934" y="csY2934"/>
              </a:cxn>
              <a:cxn ang="0">
                <a:pos x="csX2935" y="csY2935"/>
              </a:cxn>
              <a:cxn ang="0">
                <a:pos x="csX2936" y="csY2936"/>
              </a:cxn>
              <a:cxn ang="0">
                <a:pos x="csX2937" y="csY2937"/>
              </a:cxn>
              <a:cxn ang="0">
                <a:pos x="csX2938" y="csY2938"/>
              </a:cxn>
              <a:cxn ang="0">
                <a:pos x="csX2939" y="csY2939"/>
              </a:cxn>
              <a:cxn ang="0">
                <a:pos x="csX2940" y="csY2940"/>
              </a:cxn>
              <a:cxn ang="0">
                <a:pos x="csX2941" y="csY2941"/>
              </a:cxn>
              <a:cxn ang="0">
                <a:pos x="csX2942" y="csY2942"/>
              </a:cxn>
              <a:cxn ang="0">
                <a:pos x="csX2943" y="csY2943"/>
              </a:cxn>
              <a:cxn ang="0">
                <a:pos x="csX2944" y="csY2944"/>
              </a:cxn>
              <a:cxn ang="0">
                <a:pos x="csX2945" y="csY2945"/>
              </a:cxn>
              <a:cxn ang="0">
                <a:pos x="csX2946" y="csY2946"/>
              </a:cxn>
              <a:cxn ang="0">
                <a:pos x="csX2947" y="csY2947"/>
              </a:cxn>
              <a:cxn ang="0">
                <a:pos x="csX2948" y="csY2948"/>
              </a:cxn>
              <a:cxn ang="0">
                <a:pos x="csX2949" y="csY2949"/>
              </a:cxn>
              <a:cxn ang="0">
                <a:pos x="csX2950" y="csY2950"/>
              </a:cxn>
              <a:cxn ang="0">
                <a:pos x="csX2951" y="csY2951"/>
              </a:cxn>
              <a:cxn ang="0">
                <a:pos x="csX2952" y="csY2952"/>
              </a:cxn>
              <a:cxn ang="0">
                <a:pos x="csX2953" y="csY2953"/>
              </a:cxn>
              <a:cxn ang="0">
                <a:pos x="csX2954" y="csY2954"/>
              </a:cxn>
              <a:cxn ang="0">
                <a:pos x="csX2955" y="csY2955"/>
              </a:cxn>
              <a:cxn ang="0">
                <a:pos x="csX2956" y="csY2956"/>
              </a:cxn>
              <a:cxn ang="0">
                <a:pos x="csX2957" y="csY2957"/>
              </a:cxn>
              <a:cxn ang="0">
                <a:pos x="csX2958" y="csY2958"/>
              </a:cxn>
              <a:cxn ang="0">
                <a:pos x="csX2959" y="csY2959"/>
              </a:cxn>
              <a:cxn ang="0">
                <a:pos x="csX2960" y="csY2960"/>
              </a:cxn>
              <a:cxn ang="0">
                <a:pos x="csX2961" y="csY2961"/>
              </a:cxn>
              <a:cxn ang="0">
                <a:pos x="csX2962" y="csY2962"/>
              </a:cxn>
              <a:cxn ang="0">
                <a:pos x="csX2963" y="csY2963"/>
              </a:cxn>
              <a:cxn ang="0">
                <a:pos x="csX2964" y="csY2964"/>
              </a:cxn>
              <a:cxn ang="0">
                <a:pos x="csX2965" y="csY2965"/>
              </a:cxn>
              <a:cxn ang="0">
                <a:pos x="csX2966" y="csY2966"/>
              </a:cxn>
              <a:cxn ang="0">
                <a:pos x="csX2967" y="csY2967"/>
              </a:cxn>
              <a:cxn ang="0">
                <a:pos x="csX2968" y="csY2968"/>
              </a:cxn>
              <a:cxn ang="0">
                <a:pos x="csX2969" y="csY2969"/>
              </a:cxn>
              <a:cxn ang="0">
                <a:pos x="csX2970" y="csY2970"/>
              </a:cxn>
              <a:cxn ang="0">
                <a:pos x="csX2971" y="csY2971"/>
              </a:cxn>
              <a:cxn ang="0">
                <a:pos x="csX2972" y="csY2972"/>
              </a:cxn>
              <a:cxn ang="0">
                <a:pos x="csX2973" y="csY2973"/>
              </a:cxn>
              <a:cxn ang="0">
                <a:pos x="csX2974" y="csY2974"/>
              </a:cxn>
              <a:cxn ang="0">
                <a:pos x="csX2975" y="csY2975"/>
              </a:cxn>
              <a:cxn ang="0">
                <a:pos x="csX2976" y="csY2976"/>
              </a:cxn>
              <a:cxn ang="0">
                <a:pos x="csX2977" y="csY2977"/>
              </a:cxn>
              <a:cxn ang="0">
                <a:pos x="csX2978" y="csY2978"/>
              </a:cxn>
              <a:cxn ang="0">
                <a:pos x="csX2979" y="csY2979"/>
              </a:cxn>
              <a:cxn ang="0">
                <a:pos x="csX2980" y="csY2980"/>
              </a:cxn>
              <a:cxn ang="0">
                <a:pos x="csX2981" y="csY2981"/>
              </a:cxn>
              <a:cxn ang="0">
                <a:pos x="csX2982" y="csY2982"/>
              </a:cxn>
              <a:cxn ang="0">
                <a:pos x="csX2983" y="csY2983"/>
              </a:cxn>
              <a:cxn ang="0">
                <a:pos x="csX2984" y="csY2984"/>
              </a:cxn>
              <a:cxn ang="0">
                <a:pos x="csX2985" y="csY2985"/>
              </a:cxn>
              <a:cxn ang="0">
                <a:pos x="csX2986" y="csY2986"/>
              </a:cxn>
              <a:cxn ang="0">
                <a:pos x="csX2987" y="csY2987"/>
              </a:cxn>
              <a:cxn ang="0">
                <a:pos x="csX2988" y="csY2988"/>
              </a:cxn>
              <a:cxn ang="0">
                <a:pos x="csX2989" y="csY2989"/>
              </a:cxn>
              <a:cxn ang="0">
                <a:pos x="csX2990" y="csY2990"/>
              </a:cxn>
              <a:cxn ang="0">
                <a:pos x="csX2991" y="csY2991"/>
              </a:cxn>
              <a:cxn ang="0">
                <a:pos x="csX2992" y="csY2992"/>
              </a:cxn>
              <a:cxn ang="0">
                <a:pos x="csX2993" y="csY2993"/>
              </a:cxn>
              <a:cxn ang="0">
                <a:pos x="csX2994" y="csY2994"/>
              </a:cxn>
              <a:cxn ang="0">
                <a:pos x="csX2995" y="csY2995"/>
              </a:cxn>
              <a:cxn ang="0">
                <a:pos x="csX2996" y="csY2996"/>
              </a:cxn>
              <a:cxn ang="0">
                <a:pos x="csX2997" y="csY2997"/>
              </a:cxn>
              <a:cxn ang="0">
                <a:pos x="csX2998" y="csY2998"/>
              </a:cxn>
              <a:cxn ang="0">
                <a:pos x="csX2999" y="csY2999"/>
              </a:cxn>
              <a:cxn ang="0">
                <a:pos x="csX3000" y="csY3000"/>
              </a:cxn>
              <a:cxn ang="0">
                <a:pos x="csX3001" y="csY3001"/>
              </a:cxn>
              <a:cxn ang="0">
                <a:pos x="csX3002" y="csY3002"/>
              </a:cxn>
              <a:cxn ang="0">
                <a:pos x="csX3003" y="csY3003"/>
              </a:cxn>
              <a:cxn ang="0">
                <a:pos x="csX3004" y="csY3004"/>
              </a:cxn>
              <a:cxn ang="0">
                <a:pos x="csX3005" y="csY3005"/>
              </a:cxn>
              <a:cxn ang="0">
                <a:pos x="csX3006" y="csY3006"/>
              </a:cxn>
              <a:cxn ang="0">
                <a:pos x="csX3007" y="csY3007"/>
              </a:cxn>
              <a:cxn ang="0">
                <a:pos x="csX3008" y="csY3008"/>
              </a:cxn>
              <a:cxn ang="0">
                <a:pos x="csX3009" y="csY3009"/>
              </a:cxn>
              <a:cxn ang="0">
                <a:pos x="csX3010" y="csY3010"/>
              </a:cxn>
              <a:cxn ang="0">
                <a:pos x="csX3011" y="csY3011"/>
              </a:cxn>
              <a:cxn ang="0">
                <a:pos x="csX3012" y="csY3012"/>
              </a:cxn>
              <a:cxn ang="0">
                <a:pos x="csX3013" y="csY3013"/>
              </a:cxn>
              <a:cxn ang="0">
                <a:pos x="csX3014" y="csY3014"/>
              </a:cxn>
              <a:cxn ang="0">
                <a:pos x="csX3015" y="csY3015"/>
              </a:cxn>
              <a:cxn ang="0">
                <a:pos x="csX3016" y="csY3016"/>
              </a:cxn>
              <a:cxn ang="0">
                <a:pos x="csX3017" y="csY3017"/>
              </a:cxn>
              <a:cxn ang="0">
                <a:pos x="csX3018" y="csY3018"/>
              </a:cxn>
              <a:cxn ang="0">
                <a:pos x="csX3019" y="csY3019"/>
              </a:cxn>
              <a:cxn ang="0">
                <a:pos x="csX3020" y="csY3020"/>
              </a:cxn>
              <a:cxn ang="0">
                <a:pos x="csX3021" y="csY3021"/>
              </a:cxn>
              <a:cxn ang="0">
                <a:pos x="csX3022" y="csY3022"/>
              </a:cxn>
              <a:cxn ang="0">
                <a:pos x="csX3023" y="csY3023"/>
              </a:cxn>
              <a:cxn ang="0">
                <a:pos x="csX3024" y="csY3024"/>
              </a:cxn>
              <a:cxn ang="0">
                <a:pos x="csX3025" y="csY3025"/>
              </a:cxn>
              <a:cxn ang="0">
                <a:pos x="csX3026" y="csY3026"/>
              </a:cxn>
              <a:cxn ang="0">
                <a:pos x="csX3027" y="csY3027"/>
              </a:cxn>
              <a:cxn ang="0">
                <a:pos x="csX3028" y="csY3028"/>
              </a:cxn>
              <a:cxn ang="0">
                <a:pos x="csX3029" y="csY3029"/>
              </a:cxn>
              <a:cxn ang="0">
                <a:pos x="csX3030" y="csY3030"/>
              </a:cxn>
              <a:cxn ang="0">
                <a:pos x="csX3031" y="csY3031"/>
              </a:cxn>
              <a:cxn ang="0">
                <a:pos x="csX3032" y="csY3032"/>
              </a:cxn>
              <a:cxn ang="0">
                <a:pos x="csX3033" y="csY3033"/>
              </a:cxn>
              <a:cxn ang="0">
                <a:pos x="csX3034" y="csY3034"/>
              </a:cxn>
              <a:cxn ang="0">
                <a:pos x="csX3035" y="csY3035"/>
              </a:cxn>
              <a:cxn ang="0">
                <a:pos x="csX3036" y="csY3036"/>
              </a:cxn>
              <a:cxn ang="0">
                <a:pos x="csX3037" y="csY3037"/>
              </a:cxn>
              <a:cxn ang="0">
                <a:pos x="csX3038" y="csY3038"/>
              </a:cxn>
              <a:cxn ang="0">
                <a:pos x="csX3039" y="csY3039"/>
              </a:cxn>
              <a:cxn ang="0">
                <a:pos x="csX3040" y="csY3040"/>
              </a:cxn>
              <a:cxn ang="0">
                <a:pos x="csX3041" y="csY3041"/>
              </a:cxn>
              <a:cxn ang="0">
                <a:pos x="csX3042" y="csY3042"/>
              </a:cxn>
              <a:cxn ang="0">
                <a:pos x="csX3043" y="csY3043"/>
              </a:cxn>
              <a:cxn ang="0">
                <a:pos x="csX3044" y="csY3044"/>
              </a:cxn>
              <a:cxn ang="0">
                <a:pos x="csX3045" y="csY3045"/>
              </a:cxn>
              <a:cxn ang="0">
                <a:pos x="csX3046" y="csY3046"/>
              </a:cxn>
              <a:cxn ang="0">
                <a:pos x="csX3047" y="csY3047"/>
              </a:cxn>
              <a:cxn ang="0">
                <a:pos x="csX3048" y="csY3048"/>
              </a:cxn>
              <a:cxn ang="0">
                <a:pos x="csX3049" y="csY3049"/>
              </a:cxn>
              <a:cxn ang="0">
                <a:pos x="csX3050" y="csY3050"/>
              </a:cxn>
              <a:cxn ang="0">
                <a:pos x="csX3051" y="csY3051"/>
              </a:cxn>
              <a:cxn ang="0">
                <a:pos x="csX3052" y="csY3052"/>
              </a:cxn>
              <a:cxn ang="0">
                <a:pos x="csX3053" y="csY3053"/>
              </a:cxn>
              <a:cxn ang="0">
                <a:pos x="csX3054" y="csY3054"/>
              </a:cxn>
              <a:cxn ang="0">
                <a:pos x="csX3055" y="csY3055"/>
              </a:cxn>
              <a:cxn ang="0">
                <a:pos x="csX3056" y="csY3056"/>
              </a:cxn>
              <a:cxn ang="0">
                <a:pos x="csX3057" y="csY3057"/>
              </a:cxn>
              <a:cxn ang="0">
                <a:pos x="csX3058" y="csY3058"/>
              </a:cxn>
              <a:cxn ang="0">
                <a:pos x="csX3059" y="csY3059"/>
              </a:cxn>
              <a:cxn ang="0">
                <a:pos x="csX3060" y="csY3060"/>
              </a:cxn>
              <a:cxn ang="0">
                <a:pos x="csX3061" y="csY3061"/>
              </a:cxn>
              <a:cxn ang="0">
                <a:pos x="csX3062" y="csY3062"/>
              </a:cxn>
              <a:cxn ang="0">
                <a:pos x="csX3063" y="csY3063"/>
              </a:cxn>
              <a:cxn ang="0">
                <a:pos x="csX3064" y="csY3064"/>
              </a:cxn>
              <a:cxn ang="0">
                <a:pos x="csX3065" y="csY3065"/>
              </a:cxn>
              <a:cxn ang="0">
                <a:pos x="csX3066" y="csY3066"/>
              </a:cxn>
              <a:cxn ang="0">
                <a:pos x="csX3067" y="csY3067"/>
              </a:cxn>
              <a:cxn ang="0">
                <a:pos x="csX3068" y="csY3068"/>
              </a:cxn>
              <a:cxn ang="0">
                <a:pos x="csX3069" y="csY3069"/>
              </a:cxn>
              <a:cxn ang="0">
                <a:pos x="csX3070" y="csY3070"/>
              </a:cxn>
              <a:cxn ang="0">
                <a:pos x="csX3071" y="csY3071"/>
              </a:cxn>
              <a:cxn ang="0">
                <a:pos x="csX3072" y="csY3072"/>
              </a:cxn>
              <a:cxn ang="0">
                <a:pos x="csX3073" y="csY3073"/>
              </a:cxn>
              <a:cxn ang="0">
                <a:pos x="csX3074" y="csY3074"/>
              </a:cxn>
              <a:cxn ang="0">
                <a:pos x="csX3075" y="csY3075"/>
              </a:cxn>
              <a:cxn ang="0">
                <a:pos x="csX3076" y="csY3076"/>
              </a:cxn>
              <a:cxn ang="0">
                <a:pos x="csX3077" y="csY3077"/>
              </a:cxn>
              <a:cxn ang="0">
                <a:pos x="csX3078" y="csY3078"/>
              </a:cxn>
              <a:cxn ang="0">
                <a:pos x="csX3079" y="csY3079"/>
              </a:cxn>
              <a:cxn ang="0">
                <a:pos x="csX3080" y="csY3080"/>
              </a:cxn>
              <a:cxn ang="0">
                <a:pos x="csX3081" y="csY3081"/>
              </a:cxn>
              <a:cxn ang="0">
                <a:pos x="csX3082" y="csY3082"/>
              </a:cxn>
              <a:cxn ang="0">
                <a:pos x="csX3083" y="csY3083"/>
              </a:cxn>
              <a:cxn ang="0">
                <a:pos x="csX3084" y="csY3084"/>
              </a:cxn>
              <a:cxn ang="0">
                <a:pos x="csX3085" y="csY3085"/>
              </a:cxn>
              <a:cxn ang="0">
                <a:pos x="csX3086" y="csY3086"/>
              </a:cxn>
              <a:cxn ang="0">
                <a:pos x="csX3087" y="csY3087"/>
              </a:cxn>
              <a:cxn ang="0">
                <a:pos x="csX3088" y="csY3088"/>
              </a:cxn>
              <a:cxn ang="0">
                <a:pos x="csX3089" y="csY3089"/>
              </a:cxn>
              <a:cxn ang="0">
                <a:pos x="csX3090" y="csY3090"/>
              </a:cxn>
              <a:cxn ang="0">
                <a:pos x="csX3091" y="csY3091"/>
              </a:cxn>
              <a:cxn ang="0">
                <a:pos x="csX3092" y="csY3092"/>
              </a:cxn>
              <a:cxn ang="0">
                <a:pos x="csX3093" y="csY3093"/>
              </a:cxn>
              <a:cxn ang="0">
                <a:pos x="csX3094" y="csY3094"/>
              </a:cxn>
              <a:cxn ang="0">
                <a:pos x="csX3095" y="csY3095"/>
              </a:cxn>
              <a:cxn ang="0">
                <a:pos x="csX3096" y="csY3096"/>
              </a:cxn>
              <a:cxn ang="0">
                <a:pos x="csX3097" y="csY3097"/>
              </a:cxn>
              <a:cxn ang="0">
                <a:pos x="csX3098" y="csY3098"/>
              </a:cxn>
              <a:cxn ang="0">
                <a:pos x="csX3099" y="csY3099"/>
              </a:cxn>
              <a:cxn ang="0">
                <a:pos x="csX3100" y="csY3100"/>
              </a:cxn>
              <a:cxn ang="0">
                <a:pos x="csX3101" y="csY3101"/>
              </a:cxn>
              <a:cxn ang="0">
                <a:pos x="csX3102" y="csY3102"/>
              </a:cxn>
              <a:cxn ang="0">
                <a:pos x="csX3103" y="csY3103"/>
              </a:cxn>
              <a:cxn ang="0">
                <a:pos x="csX3104" y="csY3104"/>
              </a:cxn>
              <a:cxn ang="0">
                <a:pos x="csX3105" y="csY3105"/>
              </a:cxn>
              <a:cxn ang="0">
                <a:pos x="csX3106" y="csY3106"/>
              </a:cxn>
              <a:cxn ang="0">
                <a:pos x="csX3107" y="csY3107"/>
              </a:cxn>
              <a:cxn ang="0">
                <a:pos x="csX3108" y="csY3108"/>
              </a:cxn>
              <a:cxn ang="0">
                <a:pos x="csX3109" y="csY3109"/>
              </a:cxn>
              <a:cxn ang="0">
                <a:pos x="csX3110" y="csY3110"/>
              </a:cxn>
              <a:cxn ang="0">
                <a:pos x="csX3111" y="csY3111"/>
              </a:cxn>
              <a:cxn ang="0">
                <a:pos x="csX3112" y="csY3112"/>
              </a:cxn>
              <a:cxn ang="0">
                <a:pos x="csX3113" y="csY3113"/>
              </a:cxn>
              <a:cxn ang="0">
                <a:pos x="csX3114" y="csY3114"/>
              </a:cxn>
              <a:cxn ang="0">
                <a:pos x="csX3115" y="csY3115"/>
              </a:cxn>
              <a:cxn ang="0">
                <a:pos x="csX3116" y="csY3116"/>
              </a:cxn>
              <a:cxn ang="0">
                <a:pos x="csX3117" y="csY3117"/>
              </a:cxn>
              <a:cxn ang="0">
                <a:pos x="csX3118" y="csY3118"/>
              </a:cxn>
              <a:cxn ang="0">
                <a:pos x="csX3119" y="csY3119"/>
              </a:cxn>
              <a:cxn ang="0">
                <a:pos x="csX3120" y="csY3120"/>
              </a:cxn>
              <a:cxn ang="0">
                <a:pos x="csX3121" y="csY3121"/>
              </a:cxn>
              <a:cxn ang="0">
                <a:pos x="csX3122" y="csY3122"/>
              </a:cxn>
              <a:cxn ang="0">
                <a:pos x="csX3123" y="csY3123"/>
              </a:cxn>
              <a:cxn ang="0">
                <a:pos x="csX3124" y="csY3124"/>
              </a:cxn>
              <a:cxn ang="0">
                <a:pos x="csX3125" y="csY3125"/>
              </a:cxn>
              <a:cxn ang="0">
                <a:pos x="csX3126" y="csY3126"/>
              </a:cxn>
              <a:cxn ang="0">
                <a:pos x="csX3127" y="csY3127"/>
              </a:cxn>
              <a:cxn ang="0">
                <a:pos x="csX3128" y="csY3128"/>
              </a:cxn>
              <a:cxn ang="0">
                <a:pos x="csX3129" y="csY3129"/>
              </a:cxn>
              <a:cxn ang="0">
                <a:pos x="csX3130" y="csY3130"/>
              </a:cxn>
              <a:cxn ang="0">
                <a:pos x="csX3131" y="csY3131"/>
              </a:cxn>
              <a:cxn ang="0">
                <a:pos x="csX3132" y="csY3132"/>
              </a:cxn>
              <a:cxn ang="0">
                <a:pos x="csX3133" y="csY3133"/>
              </a:cxn>
              <a:cxn ang="0">
                <a:pos x="csX3134" y="csY3134"/>
              </a:cxn>
              <a:cxn ang="0">
                <a:pos x="csX3135" y="csY3135"/>
              </a:cxn>
              <a:cxn ang="0">
                <a:pos x="csX3136" y="csY3136"/>
              </a:cxn>
              <a:cxn ang="0">
                <a:pos x="csX3137" y="csY3137"/>
              </a:cxn>
              <a:cxn ang="0">
                <a:pos x="csX3138" y="csY3138"/>
              </a:cxn>
              <a:cxn ang="0">
                <a:pos x="csX3139" y="csY3139"/>
              </a:cxn>
              <a:cxn ang="0">
                <a:pos x="csX3140" y="csY3140"/>
              </a:cxn>
              <a:cxn ang="0">
                <a:pos x="csX3141" y="csY3141"/>
              </a:cxn>
              <a:cxn ang="0">
                <a:pos x="csX3142" y="csY3142"/>
              </a:cxn>
              <a:cxn ang="0">
                <a:pos x="csX3143" y="csY3143"/>
              </a:cxn>
              <a:cxn ang="0">
                <a:pos x="csX3144" y="csY3144"/>
              </a:cxn>
              <a:cxn ang="0">
                <a:pos x="csX3145" y="csY3145"/>
              </a:cxn>
              <a:cxn ang="0">
                <a:pos x="csX3146" y="csY3146"/>
              </a:cxn>
              <a:cxn ang="0">
                <a:pos x="csX3147" y="csY3147"/>
              </a:cxn>
              <a:cxn ang="0">
                <a:pos x="csX3148" y="csY3148"/>
              </a:cxn>
              <a:cxn ang="0">
                <a:pos x="csX3149" y="csY3149"/>
              </a:cxn>
              <a:cxn ang="0">
                <a:pos x="csX3150" y="csY3150"/>
              </a:cxn>
              <a:cxn ang="0">
                <a:pos x="csX3151" y="csY3151"/>
              </a:cxn>
              <a:cxn ang="0">
                <a:pos x="csX3152" y="csY3152"/>
              </a:cxn>
              <a:cxn ang="0">
                <a:pos x="csX3153" y="csY3153"/>
              </a:cxn>
              <a:cxn ang="0">
                <a:pos x="csX3154" y="csY3154"/>
              </a:cxn>
              <a:cxn ang="0">
                <a:pos x="csX3155" y="csY3155"/>
              </a:cxn>
              <a:cxn ang="0">
                <a:pos x="csX3156" y="csY3156"/>
              </a:cxn>
              <a:cxn ang="0">
                <a:pos x="csX3157" y="csY3157"/>
              </a:cxn>
              <a:cxn ang="0">
                <a:pos x="csX3158" y="csY3158"/>
              </a:cxn>
              <a:cxn ang="0">
                <a:pos x="csX3159" y="csY3159"/>
              </a:cxn>
              <a:cxn ang="0">
                <a:pos x="csX3160" y="csY3160"/>
              </a:cxn>
              <a:cxn ang="0">
                <a:pos x="csX3161" y="csY3161"/>
              </a:cxn>
              <a:cxn ang="0">
                <a:pos x="csX3162" y="csY3162"/>
              </a:cxn>
              <a:cxn ang="0">
                <a:pos x="csX3163" y="csY3163"/>
              </a:cxn>
              <a:cxn ang="0">
                <a:pos x="csX3164" y="csY3164"/>
              </a:cxn>
              <a:cxn ang="0">
                <a:pos x="csX3165" y="csY3165"/>
              </a:cxn>
              <a:cxn ang="0">
                <a:pos x="csX3166" y="csY3166"/>
              </a:cxn>
              <a:cxn ang="0">
                <a:pos x="csX3167" y="csY3167"/>
              </a:cxn>
              <a:cxn ang="0">
                <a:pos x="csX3168" y="csY3168"/>
              </a:cxn>
              <a:cxn ang="0">
                <a:pos x="csX3169" y="csY3169"/>
              </a:cxn>
              <a:cxn ang="0">
                <a:pos x="csX3170" y="csY3170"/>
              </a:cxn>
              <a:cxn ang="0">
                <a:pos x="csX3171" y="csY3171"/>
              </a:cxn>
              <a:cxn ang="0">
                <a:pos x="csX3172" y="csY3172"/>
              </a:cxn>
              <a:cxn ang="0">
                <a:pos x="csX3173" y="csY3173"/>
              </a:cxn>
              <a:cxn ang="0">
                <a:pos x="csX3174" y="csY3174"/>
              </a:cxn>
              <a:cxn ang="0">
                <a:pos x="csX3175" y="csY3175"/>
              </a:cxn>
              <a:cxn ang="0">
                <a:pos x="csX3176" y="csY3176"/>
              </a:cxn>
              <a:cxn ang="0">
                <a:pos x="csX3177" y="csY3177"/>
              </a:cxn>
              <a:cxn ang="0">
                <a:pos x="csX3178" y="csY3178"/>
              </a:cxn>
              <a:cxn ang="0">
                <a:pos x="csX3179" y="csY3179"/>
              </a:cxn>
              <a:cxn ang="0">
                <a:pos x="csX3180" y="csY3180"/>
              </a:cxn>
              <a:cxn ang="0">
                <a:pos x="csX3181" y="csY3181"/>
              </a:cxn>
              <a:cxn ang="0">
                <a:pos x="csX3182" y="csY3182"/>
              </a:cxn>
              <a:cxn ang="0">
                <a:pos x="csX3183" y="csY3183"/>
              </a:cxn>
              <a:cxn ang="0">
                <a:pos x="csX3184" y="csY3184"/>
              </a:cxn>
              <a:cxn ang="0">
                <a:pos x="csX3185" y="csY3185"/>
              </a:cxn>
              <a:cxn ang="0">
                <a:pos x="csX3186" y="csY3186"/>
              </a:cxn>
              <a:cxn ang="0">
                <a:pos x="csX3187" y="csY3187"/>
              </a:cxn>
              <a:cxn ang="0">
                <a:pos x="csX3188" y="csY3188"/>
              </a:cxn>
              <a:cxn ang="0">
                <a:pos x="csX3189" y="csY3189"/>
              </a:cxn>
              <a:cxn ang="0">
                <a:pos x="csX3190" y="csY3190"/>
              </a:cxn>
              <a:cxn ang="0">
                <a:pos x="csX3191" y="csY3191"/>
              </a:cxn>
              <a:cxn ang="0">
                <a:pos x="csX3192" y="csY3192"/>
              </a:cxn>
              <a:cxn ang="0">
                <a:pos x="csX3193" y="csY3193"/>
              </a:cxn>
              <a:cxn ang="0">
                <a:pos x="csX3194" y="csY3194"/>
              </a:cxn>
              <a:cxn ang="0">
                <a:pos x="csX3195" y="csY3195"/>
              </a:cxn>
              <a:cxn ang="0">
                <a:pos x="csX3196" y="csY3196"/>
              </a:cxn>
              <a:cxn ang="0">
                <a:pos x="csX3197" y="csY3197"/>
              </a:cxn>
              <a:cxn ang="0">
                <a:pos x="csX3198" y="csY3198"/>
              </a:cxn>
              <a:cxn ang="0">
                <a:pos x="csX3199" y="csY3199"/>
              </a:cxn>
              <a:cxn ang="0">
                <a:pos x="csX3200" y="csY3200"/>
              </a:cxn>
              <a:cxn ang="0">
                <a:pos x="csX3201" y="csY3201"/>
              </a:cxn>
              <a:cxn ang="0">
                <a:pos x="csX3202" y="csY3202"/>
              </a:cxn>
              <a:cxn ang="0">
                <a:pos x="csX3203" y="csY3203"/>
              </a:cxn>
              <a:cxn ang="0">
                <a:pos x="csX3204" y="csY3204"/>
              </a:cxn>
              <a:cxn ang="0">
                <a:pos x="csX3205" y="csY3205"/>
              </a:cxn>
              <a:cxn ang="0">
                <a:pos x="csX3206" y="csY3206"/>
              </a:cxn>
              <a:cxn ang="0">
                <a:pos x="csX3207" y="csY3207"/>
              </a:cxn>
              <a:cxn ang="0">
                <a:pos x="csX3208" y="csY3208"/>
              </a:cxn>
              <a:cxn ang="0">
                <a:pos x="csX3209" y="csY3209"/>
              </a:cxn>
              <a:cxn ang="0">
                <a:pos x="csX3210" y="csY3210"/>
              </a:cxn>
              <a:cxn ang="0">
                <a:pos x="csX3211" y="csY3211"/>
              </a:cxn>
              <a:cxn ang="0">
                <a:pos x="csX3212" y="csY3212"/>
              </a:cxn>
              <a:cxn ang="0">
                <a:pos x="csX3213" y="csY3213"/>
              </a:cxn>
              <a:cxn ang="0">
                <a:pos x="csX3214" y="csY3214"/>
              </a:cxn>
              <a:cxn ang="0">
                <a:pos x="csX3215" y="csY3215"/>
              </a:cxn>
              <a:cxn ang="0">
                <a:pos x="csX3216" y="csY3216"/>
              </a:cxn>
              <a:cxn ang="0">
                <a:pos x="csX3217" y="csY3217"/>
              </a:cxn>
              <a:cxn ang="0">
                <a:pos x="csX3218" y="csY3218"/>
              </a:cxn>
              <a:cxn ang="0">
                <a:pos x="csX3219" y="csY3219"/>
              </a:cxn>
              <a:cxn ang="0">
                <a:pos x="csX3220" y="csY3220"/>
              </a:cxn>
              <a:cxn ang="0">
                <a:pos x="csX3221" y="csY3221"/>
              </a:cxn>
              <a:cxn ang="0">
                <a:pos x="csX3222" y="csY3222"/>
              </a:cxn>
              <a:cxn ang="0">
                <a:pos x="csX3223" y="csY3223"/>
              </a:cxn>
              <a:cxn ang="0">
                <a:pos x="csX3224" y="csY3224"/>
              </a:cxn>
              <a:cxn ang="0">
                <a:pos x="csX3225" y="csY3225"/>
              </a:cxn>
              <a:cxn ang="0">
                <a:pos x="csX3226" y="csY3226"/>
              </a:cxn>
              <a:cxn ang="0">
                <a:pos x="csX3227" y="csY3227"/>
              </a:cxn>
              <a:cxn ang="0">
                <a:pos x="csX3228" y="csY3228"/>
              </a:cxn>
              <a:cxn ang="0">
                <a:pos x="csX3229" y="csY3229"/>
              </a:cxn>
              <a:cxn ang="0">
                <a:pos x="csX3230" y="csY3230"/>
              </a:cxn>
              <a:cxn ang="0">
                <a:pos x="csX3231" y="csY3231"/>
              </a:cxn>
              <a:cxn ang="0">
                <a:pos x="csX3232" y="csY3232"/>
              </a:cxn>
              <a:cxn ang="0">
                <a:pos x="csX3233" y="csY3233"/>
              </a:cxn>
              <a:cxn ang="0">
                <a:pos x="csX3234" y="csY3234"/>
              </a:cxn>
              <a:cxn ang="0">
                <a:pos x="csX3235" y="csY3235"/>
              </a:cxn>
              <a:cxn ang="0">
                <a:pos x="csX3236" y="csY3236"/>
              </a:cxn>
              <a:cxn ang="0">
                <a:pos x="csX3237" y="csY3237"/>
              </a:cxn>
              <a:cxn ang="0">
                <a:pos x="csX3238" y="csY3238"/>
              </a:cxn>
              <a:cxn ang="0">
                <a:pos x="csX3239" y="csY3239"/>
              </a:cxn>
              <a:cxn ang="0">
                <a:pos x="csX3240" y="csY3240"/>
              </a:cxn>
              <a:cxn ang="0">
                <a:pos x="csX3241" y="csY3241"/>
              </a:cxn>
              <a:cxn ang="0">
                <a:pos x="csX3242" y="csY3242"/>
              </a:cxn>
              <a:cxn ang="0">
                <a:pos x="csX3243" y="csY3243"/>
              </a:cxn>
              <a:cxn ang="0">
                <a:pos x="csX3244" y="csY3244"/>
              </a:cxn>
              <a:cxn ang="0">
                <a:pos x="csX3245" y="csY3245"/>
              </a:cxn>
              <a:cxn ang="0">
                <a:pos x="csX3246" y="csY3246"/>
              </a:cxn>
              <a:cxn ang="0">
                <a:pos x="csX3247" y="csY3247"/>
              </a:cxn>
              <a:cxn ang="0">
                <a:pos x="csX3248" y="csY3248"/>
              </a:cxn>
              <a:cxn ang="0">
                <a:pos x="csX3249" y="csY3249"/>
              </a:cxn>
              <a:cxn ang="0">
                <a:pos x="csX3250" y="csY3250"/>
              </a:cxn>
              <a:cxn ang="0">
                <a:pos x="csX3251" y="csY3251"/>
              </a:cxn>
              <a:cxn ang="0">
                <a:pos x="csX3252" y="csY3252"/>
              </a:cxn>
              <a:cxn ang="0">
                <a:pos x="csX3253" y="csY3253"/>
              </a:cxn>
              <a:cxn ang="0">
                <a:pos x="csX3254" y="csY3254"/>
              </a:cxn>
              <a:cxn ang="0">
                <a:pos x="csX3255" y="csY3255"/>
              </a:cxn>
              <a:cxn ang="0">
                <a:pos x="csX3256" y="csY3256"/>
              </a:cxn>
              <a:cxn ang="0">
                <a:pos x="csX3257" y="csY3257"/>
              </a:cxn>
              <a:cxn ang="0">
                <a:pos x="csX3258" y="csY3258"/>
              </a:cxn>
              <a:cxn ang="0">
                <a:pos x="csX3259" y="csY3259"/>
              </a:cxn>
              <a:cxn ang="0">
                <a:pos x="csX3260" y="csY3260"/>
              </a:cxn>
              <a:cxn ang="0">
                <a:pos x="csX3261" y="csY3261"/>
              </a:cxn>
              <a:cxn ang="0">
                <a:pos x="csX3262" y="csY3262"/>
              </a:cxn>
              <a:cxn ang="0">
                <a:pos x="csX3263" y="csY3263"/>
              </a:cxn>
              <a:cxn ang="0">
                <a:pos x="csX3264" y="csY3264"/>
              </a:cxn>
              <a:cxn ang="0">
                <a:pos x="csX3265" y="csY3265"/>
              </a:cxn>
              <a:cxn ang="0">
                <a:pos x="csX3266" y="csY3266"/>
              </a:cxn>
              <a:cxn ang="0">
                <a:pos x="csX3267" y="csY3267"/>
              </a:cxn>
              <a:cxn ang="0">
                <a:pos x="csX3268" y="csY3268"/>
              </a:cxn>
              <a:cxn ang="0">
                <a:pos x="csX3269" y="csY3269"/>
              </a:cxn>
              <a:cxn ang="0">
                <a:pos x="csX3270" y="csY3270"/>
              </a:cxn>
              <a:cxn ang="0">
                <a:pos x="csX3271" y="csY3271"/>
              </a:cxn>
              <a:cxn ang="0">
                <a:pos x="csX3272" y="csY3272"/>
              </a:cxn>
              <a:cxn ang="0">
                <a:pos x="csX3273" y="csY3273"/>
              </a:cxn>
              <a:cxn ang="0">
                <a:pos x="csX3274" y="csY3274"/>
              </a:cxn>
              <a:cxn ang="0">
                <a:pos x="csX3275" y="csY3275"/>
              </a:cxn>
              <a:cxn ang="0">
                <a:pos x="csX3276" y="csY3276"/>
              </a:cxn>
              <a:cxn ang="0">
                <a:pos x="csX3277" y="csY3277"/>
              </a:cxn>
              <a:cxn ang="0">
                <a:pos x="csX3278" y="csY3278"/>
              </a:cxn>
              <a:cxn ang="0">
                <a:pos x="csX3279" y="csY3279"/>
              </a:cxn>
              <a:cxn ang="0">
                <a:pos x="csX3280" y="csY3280"/>
              </a:cxn>
              <a:cxn ang="0">
                <a:pos x="csX3281" y="csY3281"/>
              </a:cxn>
              <a:cxn ang="0">
                <a:pos x="csX3282" y="csY3282"/>
              </a:cxn>
              <a:cxn ang="0">
                <a:pos x="csX3283" y="csY3283"/>
              </a:cxn>
              <a:cxn ang="0">
                <a:pos x="csX3284" y="csY3284"/>
              </a:cxn>
              <a:cxn ang="0">
                <a:pos x="csX3285" y="csY3285"/>
              </a:cxn>
              <a:cxn ang="0">
                <a:pos x="csX3286" y="csY3286"/>
              </a:cxn>
              <a:cxn ang="0">
                <a:pos x="csX3287" y="csY3287"/>
              </a:cxn>
              <a:cxn ang="0">
                <a:pos x="csX3288" y="csY3288"/>
              </a:cxn>
              <a:cxn ang="0">
                <a:pos x="csX3289" y="csY3289"/>
              </a:cxn>
              <a:cxn ang="0">
                <a:pos x="csX3290" y="csY3290"/>
              </a:cxn>
              <a:cxn ang="0">
                <a:pos x="csX3291" y="csY3291"/>
              </a:cxn>
              <a:cxn ang="0">
                <a:pos x="csX3292" y="csY3292"/>
              </a:cxn>
              <a:cxn ang="0">
                <a:pos x="csX3293" y="csY3293"/>
              </a:cxn>
              <a:cxn ang="0">
                <a:pos x="csX3294" y="csY3294"/>
              </a:cxn>
              <a:cxn ang="0">
                <a:pos x="csX3295" y="csY3295"/>
              </a:cxn>
              <a:cxn ang="0">
                <a:pos x="csX3296" y="csY3296"/>
              </a:cxn>
              <a:cxn ang="0">
                <a:pos x="csX3297" y="csY3297"/>
              </a:cxn>
              <a:cxn ang="0">
                <a:pos x="csX3298" y="csY3298"/>
              </a:cxn>
              <a:cxn ang="0">
                <a:pos x="csX3299" y="csY3299"/>
              </a:cxn>
              <a:cxn ang="0">
                <a:pos x="csX3300" y="csY3300"/>
              </a:cxn>
              <a:cxn ang="0">
                <a:pos x="csX3301" y="csY3301"/>
              </a:cxn>
              <a:cxn ang="0">
                <a:pos x="csX3302" y="csY3302"/>
              </a:cxn>
              <a:cxn ang="0">
                <a:pos x="csX3303" y="csY3303"/>
              </a:cxn>
              <a:cxn ang="0">
                <a:pos x="csX3304" y="csY3304"/>
              </a:cxn>
              <a:cxn ang="0">
                <a:pos x="csX3305" y="csY3305"/>
              </a:cxn>
              <a:cxn ang="0">
                <a:pos x="csX3306" y="csY3306"/>
              </a:cxn>
              <a:cxn ang="0">
                <a:pos x="csX3307" y="csY3307"/>
              </a:cxn>
              <a:cxn ang="0">
                <a:pos x="csX3308" y="csY3308"/>
              </a:cxn>
              <a:cxn ang="0">
                <a:pos x="csX3309" y="csY3309"/>
              </a:cxn>
              <a:cxn ang="0">
                <a:pos x="csX3310" y="csY3310"/>
              </a:cxn>
              <a:cxn ang="0">
                <a:pos x="csX3311" y="csY3311"/>
              </a:cxn>
              <a:cxn ang="0">
                <a:pos x="csX3312" y="csY3312"/>
              </a:cxn>
              <a:cxn ang="0">
                <a:pos x="csX3313" y="csY3313"/>
              </a:cxn>
              <a:cxn ang="0">
                <a:pos x="csX3314" y="csY3314"/>
              </a:cxn>
              <a:cxn ang="0">
                <a:pos x="csX3315" y="csY3315"/>
              </a:cxn>
              <a:cxn ang="0">
                <a:pos x="csX3316" y="csY3316"/>
              </a:cxn>
              <a:cxn ang="0">
                <a:pos x="csX3317" y="csY3317"/>
              </a:cxn>
              <a:cxn ang="0">
                <a:pos x="csX3318" y="csY3318"/>
              </a:cxn>
              <a:cxn ang="0">
                <a:pos x="csX3319" y="csY3319"/>
              </a:cxn>
              <a:cxn ang="0">
                <a:pos x="csX3320" y="csY3320"/>
              </a:cxn>
              <a:cxn ang="0">
                <a:pos x="csX3321" y="csY3321"/>
              </a:cxn>
              <a:cxn ang="0">
                <a:pos x="csX3322" y="csY3322"/>
              </a:cxn>
              <a:cxn ang="0">
                <a:pos x="csX3323" y="csY3323"/>
              </a:cxn>
              <a:cxn ang="0">
                <a:pos x="csX3324" y="csY3324"/>
              </a:cxn>
              <a:cxn ang="0">
                <a:pos x="csX3325" y="csY3325"/>
              </a:cxn>
              <a:cxn ang="0">
                <a:pos x="csX3326" y="csY3326"/>
              </a:cxn>
              <a:cxn ang="0">
                <a:pos x="csX3327" y="csY3327"/>
              </a:cxn>
              <a:cxn ang="0">
                <a:pos x="csX3328" y="csY3328"/>
              </a:cxn>
              <a:cxn ang="0">
                <a:pos x="csX3329" y="csY3329"/>
              </a:cxn>
              <a:cxn ang="0">
                <a:pos x="csX3330" y="csY3330"/>
              </a:cxn>
              <a:cxn ang="0">
                <a:pos x="csX3331" y="csY3331"/>
              </a:cxn>
              <a:cxn ang="0">
                <a:pos x="csX3332" y="csY3332"/>
              </a:cxn>
              <a:cxn ang="0">
                <a:pos x="csX3333" y="csY3333"/>
              </a:cxn>
              <a:cxn ang="0">
                <a:pos x="csX3334" y="csY3334"/>
              </a:cxn>
              <a:cxn ang="0">
                <a:pos x="csX3335" y="csY3335"/>
              </a:cxn>
              <a:cxn ang="0">
                <a:pos x="csX3336" y="csY3336"/>
              </a:cxn>
              <a:cxn ang="0">
                <a:pos x="csX3337" y="csY3337"/>
              </a:cxn>
              <a:cxn ang="0">
                <a:pos x="csX3338" y="csY3338"/>
              </a:cxn>
              <a:cxn ang="0">
                <a:pos x="csX3339" y="csY3339"/>
              </a:cxn>
              <a:cxn ang="0">
                <a:pos x="csX3340" y="csY3340"/>
              </a:cxn>
              <a:cxn ang="0">
                <a:pos x="csX3341" y="csY3341"/>
              </a:cxn>
              <a:cxn ang="0">
                <a:pos x="csX3342" y="csY3342"/>
              </a:cxn>
              <a:cxn ang="0">
                <a:pos x="csX3343" y="csY3343"/>
              </a:cxn>
              <a:cxn ang="0">
                <a:pos x="csX3344" y="csY3344"/>
              </a:cxn>
              <a:cxn ang="0">
                <a:pos x="csX3345" y="csY3345"/>
              </a:cxn>
              <a:cxn ang="0">
                <a:pos x="csX3346" y="csY3346"/>
              </a:cxn>
              <a:cxn ang="0">
                <a:pos x="csX3347" y="csY3347"/>
              </a:cxn>
              <a:cxn ang="0">
                <a:pos x="csX3348" y="csY3348"/>
              </a:cxn>
              <a:cxn ang="0">
                <a:pos x="csX3349" y="csY3349"/>
              </a:cxn>
              <a:cxn ang="0">
                <a:pos x="csX3350" y="csY3350"/>
              </a:cxn>
              <a:cxn ang="0">
                <a:pos x="csX3351" y="csY3351"/>
              </a:cxn>
              <a:cxn ang="0">
                <a:pos x="csX3352" y="csY3352"/>
              </a:cxn>
              <a:cxn ang="0">
                <a:pos x="csX3353" y="csY3353"/>
              </a:cxn>
              <a:cxn ang="0">
                <a:pos x="csX3354" y="csY3354"/>
              </a:cxn>
              <a:cxn ang="0">
                <a:pos x="csX3355" y="csY3355"/>
              </a:cxn>
              <a:cxn ang="0">
                <a:pos x="csX3356" y="csY3356"/>
              </a:cxn>
              <a:cxn ang="0">
                <a:pos x="csX3357" y="csY3357"/>
              </a:cxn>
              <a:cxn ang="0">
                <a:pos x="csX3358" y="csY3358"/>
              </a:cxn>
              <a:cxn ang="0">
                <a:pos x="csX3359" y="csY3359"/>
              </a:cxn>
              <a:cxn ang="0">
                <a:pos x="csX3360" y="csY3360"/>
              </a:cxn>
              <a:cxn ang="0">
                <a:pos x="csX3361" y="csY3361"/>
              </a:cxn>
              <a:cxn ang="0">
                <a:pos x="csX3362" y="csY3362"/>
              </a:cxn>
              <a:cxn ang="0">
                <a:pos x="csX3363" y="csY3363"/>
              </a:cxn>
              <a:cxn ang="0">
                <a:pos x="csX3364" y="csY3364"/>
              </a:cxn>
              <a:cxn ang="0">
                <a:pos x="csX3365" y="csY3365"/>
              </a:cxn>
              <a:cxn ang="0">
                <a:pos x="csX3366" y="csY3366"/>
              </a:cxn>
              <a:cxn ang="0">
                <a:pos x="csX3367" y="csY3367"/>
              </a:cxn>
              <a:cxn ang="0">
                <a:pos x="csX3368" y="csY3368"/>
              </a:cxn>
              <a:cxn ang="0">
                <a:pos x="csX3369" y="csY3369"/>
              </a:cxn>
              <a:cxn ang="0">
                <a:pos x="csX3370" y="csY3370"/>
              </a:cxn>
              <a:cxn ang="0">
                <a:pos x="csX3371" y="csY3371"/>
              </a:cxn>
              <a:cxn ang="0">
                <a:pos x="csX3372" y="csY3372"/>
              </a:cxn>
              <a:cxn ang="0">
                <a:pos x="csX3373" y="csY3373"/>
              </a:cxn>
              <a:cxn ang="0">
                <a:pos x="csX3374" y="csY3374"/>
              </a:cxn>
              <a:cxn ang="0">
                <a:pos x="csX3375" y="csY3375"/>
              </a:cxn>
              <a:cxn ang="0">
                <a:pos x="csX3376" y="csY3376"/>
              </a:cxn>
              <a:cxn ang="0">
                <a:pos x="csX3377" y="csY3377"/>
              </a:cxn>
              <a:cxn ang="0">
                <a:pos x="csX3378" y="csY3378"/>
              </a:cxn>
              <a:cxn ang="0">
                <a:pos x="csX3379" y="csY3379"/>
              </a:cxn>
              <a:cxn ang="0">
                <a:pos x="csX3380" y="csY3380"/>
              </a:cxn>
              <a:cxn ang="0">
                <a:pos x="csX3381" y="csY3381"/>
              </a:cxn>
              <a:cxn ang="0">
                <a:pos x="csX3382" y="csY3382"/>
              </a:cxn>
              <a:cxn ang="0">
                <a:pos x="csX3383" y="csY3383"/>
              </a:cxn>
              <a:cxn ang="0">
                <a:pos x="csX3384" y="csY3384"/>
              </a:cxn>
              <a:cxn ang="0">
                <a:pos x="csX3385" y="csY3385"/>
              </a:cxn>
              <a:cxn ang="0">
                <a:pos x="csX3386" y="csY3386"/>
              </a:cxn>
              <a:cxn ang="0">
                <a:pos x="csX3387" y="csY3387"/>
              </a:cxn>
              <a:cxn ang="0">
                <a:pos x="csX3388" y="csY3388"/>
              </a:cxn>
              <a:cxn ang="0">
                <a:pos x="csX3389" y="csY3389"/>
              </a:cxn>
              <a:cxn ang="0">
                <a:pos x="csX3390" y="csY3390"/>
              </a:cxn>
              <a:cxn ang="0">
                <a:pos x="csX3391" y="csY3391"/>
              </a:cxn>
              <a:cxn ang="0">
                <a:pos x="csX3392" y="csY3392"/>
              </a:cxn>
              <a:cxn ang="0">
                <a:pos x="csX3393" y="csY3393"/>
              </a:cxn>
              <a:cxn ang="0">
                <a:pos x="csX3394" y="csY3394"/>
              </a:cxn>
              <a:cxn ang="0">
                <a:pos x="csX3395" y="csY3395"/>
              </a:cxn>
              <a:cxn ang="0">
                <a:pos x="csX3396" y="csY3396"/>
              </a:cxn>
              <a:cxn ang="0">
                <a:pos x="csX3397" y="csY3397"/>
              </a:cxn>
              <a:cxn ang="0">
                <a:pos x="csX3398" y="csY3398"/>
              </a:cxn>
              <a:cxn ang="0">
                <a:pos x="csX3399" y="csY3399"/>
              </a:cxn>
              <a:cxn ang="0">
                <a:pos x="csX3400" y="csY3400"/>
              </a:cxn>
              <a:cxn ang="0">
                <a:pos x="csX3401" y="csY3401"/>
              </a:cxn>
              <a:cxn ang="0">
                <a:pos x="csX3402" y="csY3402"/>
              </a:cxn>
              <a:cxn ang="0">
                <a:pos x="csX3403" y="csY3403"/>
              </a:cxn>
              <a:cxn ang="0">
                <a:pos x="csX3404" y="csY3404"/>
              </a:cxn>
              <a:cxn ang="0">
                <a:pos x="csX3405" y="csY3405"/>
              </a:cxn>
              <a:cxn ang="0">
                <a:pos x="csX3406" y="csY3406"/>
              </a:cxn>
              <a:cxn ang="0">
                <a:pos x="csX3407" y="csY3407"/>
              </a:cxn>
              <a:cxn ang="0">
                <a:pos x="csX3408" y="csY3408"/>
              </a:cxn>
              <a:cxn ang="0">
                <a:pos x="csX3409" y="csY3409"/>
              </a:cxn>
              <a:cxn ang="0">
                <a:pos x="csX3410" y="csY3410"/>
              </a:cxn>
              <a:cxn ang="0">
                <a:pos x="csX3411" y="csY3411"/>
              </a:cxn>
              <a:cxn ang="0">
                <a:pos x="csX3412" y="csY3412"/>
              </a:cxn>
              <a:cxn ang="0">
                <a:pos x="csX3413" y="csY3413"/>
              </a:cxn>
              <a:cxn ang="0">
                <a:pos x="csX3414" y="csY3414"/>
              </a:cxn>
              <a:cxn ang="0">
                <a:pos x="csX3415" y="csY3415"/>
              </a:cxn>
              <a:cxn ang="0">
                <a:pos x="csX3416" y="csY3416"/>
              </a:cxn>
              <a:cxn ang="0">
                <a:pos x="csX3417" y="csY3417"/>
              </a:cxn>
              <a:cxn ang="0">
                <a:pos x="csX3418" y="csY3418"/>
              </a:cxn>
              <a:cxn ang="0">
                <a:pos x="csX3419" y="csY3419"/>
              </a:cxn>
              <a:cxn ang="0">
                <a:pos x="csX3420" y="csY3420"/>
              </a:cxn>
              <a:cxn ang="0">
                <a:pos x="csX3421" y="csY3421"/>
              </a:cxn>
              <a:cxn ang="0">
                <a:pos x="csX3422" y="csY3422"/>
              </a:cxn>
              <a:cxn ang="0">
                <a:pos x="csX3423" y="csY3423"/>
              </a:cxn>
              <a:cxn ang="0">
                <a:pos x="csX3424" y="csY3424"/>
              </a:cxn>
              <a:cxn ang="0">
                <a:pos x="csX3425" y="csY3425"/>
              </a:cxn>
              <a:cxn ang="0">
                <a:pos x="csX3426" y="csY3426"/>
              </a:cxn>
              <a:cxn ang="0">
                <a:pos x="csX3427" y="csY3427"/>
              </a:cxn>
              <a:cxn ang="0">
                <a:pos x="csX3428" y="csY3428"/>
              </a:cxn>
              <a:cxn ang="0">
                <a:pos x="csX3429" y="csY3429"/>
              </a:cxn>
              <a:cxn ang="0">
                <a:pos x="csX3430" y="csY3430"/>
              </a:cxn>
              <a:cxn ang="0">
                <a:pos x="csX3431" y="csY3431"/>
              </a:cxn>
              <a:cxn ang="0">
                <a:pos x="csX3432" y="csY3432"/>
              </a:cxn>
              <a:cxn ang="0">
                <a:pos x="csX3433" y="csY3433"/>
              </a:cxn>
              <a:cxn ang="0">
                <a:pos x="csX3434" y="csY3434"/>
              </a:cxn>
              <a:cxn ang="0">
                <a:pos x="csX3435" y="csY3435"/>
              </a:cxn>
              <a:cxn ang="0">
                <a:pos x="csX3436" y="csY3436"/>
              </a:cxn>
              <a:cxn ang="0">
                <a:pos x="csX3437" y="csY3437"/>
              </a:cxn>
              <a:cxn ang="0">
                <a:pos x="csX3438" y="csY3438"/>
              </a:cxn>
              <a:cxn ang="0">
                <a:pos x="csX3439" y="csY3439"/>
              </a:cxn>
              <a:cxn ang="0">
                <a:pos x="csX3440" y="csY3440"/>
              </a:cxn>
              <a:cxn ang="0">
                <a:pos x="csX3441" y="csY3441"/>
              </a:cxn>
              <a:cxn ang="0">
                <a:pos x="csX3442" y="csY3442"/>
              </a:cxn>
              <a:cxn ang="0">
                <a:pos x="csX3443" y="csY3443"/>
              </a:cxn>
              <a:cxn ang="0">
                <a:pos x="csX3444" y="csY3444"/>
              </a:cxn>
              <a:cxn ang="0">
                <a:pos x="csX3445" y="csY3445"/>
              </a:cxn>
              <a:cxn ang="0">
                <a:pos x="csX3446" y="csY3446"/>
              </a:cxn>
              <a:cxn ang="0">
                <a:pos x="csX3447" y="csY3447"/>
              </a:cxn>
              <a:cxn ang="0">
                <a:pos x="csX3448" y="csY3448"/>
              </a:cxn>
              <a:cxn ang="0">
                <a:pos x="csX3449" y="csY3449"/>
              </a:cxn>
              <a:cxn ang="0">
                <a:pos x="csX3450" y="csY3450"/>
              </a:cxn>
              <a:cxn ang="0">
                <a:pos x="csX3451" y="csY3451"/>
              </a:cxn>
              <a:cxn ang="0">
                <a:pos x="csX3452" y="csY3452"/>
              </a:cxn>
              <a:cxn ang="0">
                <a:pos x="csX3453" y="csY3453"/>
              </a:cxn>
              <a:cxn ang="0">
                <a:pos x="csX3454" y="csY3454"/>
              </a:cxn>
              <a:cxn ang="0">
                <a:pos x="csX3455" y="csY3455"/>
              </a:cxn>
              <a:cxn ang="0">
                <a:pos x="csX3456" y="csY3456"/>
              </a:cxn>
              <a:cxn ang="0">
                <a:pos x="csX3457" y="csY3457"/>
              </a:cxn>
              <a:cxn ang="0">
                <a:pos x="csX3458" y="csY3458"/>
              </a:cxn>
              <a:cxn ang="0">
                <a:pos x="csX3459" y="csY3459"/>
              </a:cxn>
              <a:cxn ang="0">
                <a:pos x="csX3460" y="csY3460"/>
              </a:cxn>
              <a:cxn ang="0">
                <a:pos x="csX3461" y="csY3461"/>
              </a:cxn>
              <a:cxn ang="0">
                <a:pos x="csX3462" y="csY3462"/>
              </a:cxn>
              <a:cxn ang="0">
                <a:pos x="csX3463" y="csY3463"/>
              </a:cxn>
              <a:cxn ang="0">
                <a:pos x="csX3464" y="csY3464"/>
              </a:cxn>
              <a:cxn ang="0">
                <a:pos x="csX3465" y="csY3465"/>
              </a:cxn>
              <a:cxn ang="0">
                <a:pos x="csX3466" y="csY3466"/>
              </a:cxn>
              <a:cxn ang="0">
                <a:pos x="csX3467" y="csY3467"/>
              </a:cxn>
              <a:cxn ang="0">
                <a:pos x="csX3468" y="csY3468"/>
              </a:cxn>
              <a:cxn ang="0">
                <a:pos x="csX3469" y="csY3469"/>
              </a:cxn>
              <a:cxn ang="0">
                <a:pos x="csX3470" y="csY3470"/>
              </a:cxn>
              <a:cxn ang="0">
                <a:pos x="csX3471" y="csY3471"/>
              </a:cxn>
              <a:cxn ang="0">
                <a:pos x="csX3472" y="csY3472"/>
              </a:cxn>
              <a:cxn ang="0">
                <a:pos x="csX3473" y="csY3473"/>
              </a:cxn>
              <a:cxn ang="0">
                <a:pos x="csX3474" y="csY3474"/>
              </a:cxn>
              <a:cxn ang="0">
                <a:pos x="csX3475" y="csY3475"/>
              </a:cxn>
              <a:cxn ang="0">
                <a:pos x="csX3476" y="csY3476"/>
              </a:cxn>
              <a:cxn ang="0">
                <a:pos x="csX3477" y="csY3477"/>
              </a:cxn>
              <a:cxn ang="0">
                <a:pos x="csX3478" y="csY3478"/>
              </a:cxn>
              <a:cxn ang="0">
                <a:pos x="csX3479" y="csY3479"/>
              </a:cxn>
              <a:cxn ang="0">
                <a:pos x="csX3480" y="csY3480"/>
              </a:cxn>
              <a:cxn ang="0">
                <a:pos x="csX3481" y="csY3481"/>
              </a:cxn>
              <a:cxn ang="0">
                <a:pos x="csX3482" y="csY3482"/>
              </a:cxn>
              <a:cxn ang="0">
                <a:pos x="csX3483" y="csY3483"/>
              </a:cxn>
              <a:cxn ang="0">
                <a:pos x="csX3484" y="csY3484"/>
              </a:cxn>
              <a:cxn ang="0">
                <a:pos x="csX3485" y="csY3485"/>
              </a:cxn>
              <a:cxn ang="0">
                <a:pos x="csX3486" y="csY3486"/>
              </a:cxn>
              <a:cxn ang="0">
                <a:pos x="csX3487" y="csY3487"/>
              </a:cxn>
              <a:cxn ang="0">
                <a:pos x="csX3488" y="csY3488"/>
              </a:cxn>
              <a:cxn ang="0">
                <a:pos x="csX3489" y="csY3489"/>
              </a:cxn>
              <a:cxn ang="0">
                <a:pos x="csX3490" y="csY3490"/>
              </a:cxn>
              <a:cxn ang="0">
                <a:pos x="csX3491" y="csY3491"/>
              </a:cxn>
              <a:cxn ang="0">
                <a:pos x="csX3492" y="csY3492"/>
              </a:cxn>
              <a:cxn ang="0">
                <a:pos x="csX3493" y="csY3493"/>
              </a:cxn>
              <a:cxn ang="0">
                <a:pos x="csX3494" y="csY3494"/>
              </a:cxn>
              <a:cxn ang="0">
                <a:pos x="csX3495" y="csY3495"/>
              </a:cxn>
              <a:cxn ang="0">
                <a:pos x="csX3496" y="csY3496"/>
              </a:cxn>
              <a:cxn ang="0">
                <a:pos x="csX3497" y="csY3497"/>
              </a:cxn>
              <a:cxn ang="0">
                <a:pos x="csX3498" y="csY3498"/>
              </a:cxn>
              <a:cxn ang="0">
                <a:pos x="csX3499" y="csY3499"/>
              </a:cxn>
              <a:cxn ang="0">
                <a:pos x="csX3500" y="csY3500"/>
              </a:cxn>
              <a:cxn ang="0">
                <a:pos x="csX3501" y="csY3501"/>
              </a:cxn>
              <a:cxn ang="0">
                <a:pos x="csX3502" y="csY3502"/>
              </a:cxn>
              <a:cxn ang="0">
                <a:pos x="csX3503" y="csY3503"/>
              </a:cxn>
              <a:cxn ang="0">
                <a:pos x="csX3504" y="csY3504"/>
              </a:cxn>
              <a:cxn ang="0">
                <a:pos x="csX3505" y="csY3505"/>
              </a:cxn>
              <a:cxn ang="0">
                <a:pos x="csX3506" y="csY3506"/>
              </a:cxn>
              <a:cxn ang="0">
                <a:pos x="csX3507" y="csY3507"/>
              </a:cxn>
              <a:cxn ang="0">
                <a:pos x="csX3508" y="csY3508"/>
              </a:cxn>
              <a:cxn ang="0">
                <a:pos x="csX3509" y="csY3509"/>
              </a:cxn>
              <a:cxn ang="0">
                <a:pos x="csX3510" y="csY3510"/>
              </a:cxn>
              <a:cxn ang="0">
                <a:pos x="csX3511" y="csY3511"/>
              </a:cxn>
              <a:cxn ang="0">
                <a:pos x="csX3512" y="csY3512"/>
              </a:cxn>
              <a:cxn ang="0">
                <a:pos x="csX3513" y="csY3513"/>
              </a:cxn>
              <a:cxn ang="0">
                <a:pos x="csX3514" y="csY3514"/>
              </a:cxn>
              <a:cxn ang="0">
                <a:pos x="csX3515" y="csY3515"/>
              </a:cxn>
              <a:cxn ang="0">
                <a:pos x="csX3516" y="csY3516"/>
              </a:cxn>
              <a:cxn ang="0">
                <a:pos x="csX3517" y="csY3517"/>
              </a:cxn>
              <a:cxn ang="0">
                <a:pos x="csX3518" y="csY3518"/>
              </a:cxn>
              <a:cxn ang="0">
                <a:pos x="csX3519" y="csY3519"/>
              </a:cxn>
              <a:cxn ang="0">
                <a:pos x="csX3520" y="csY3520"/>
              </a:cxn>
              <a:cxn ang="0">
                <a:pos x="csX3521" y="csY3521"/>
              </a:cxn>
              <a:cxn ang="0">
                <a:pos x="csX3522" y="csY3522"/>
              </a:cxn>
              <a:cxn ang="0">
                <a:pos x="csX3523" y="csY3523"/>
              </a:cxn>
              <a:cxn ang="0">
                <a:pos x="csX3524" y="csY3524"/>
              </a:cxn>
              <a:cxn ang="0">
                <a:pos x="csX3525" y="csY3525"/>
              </a:cxn>
              <a:cxn ang="0">
                <a:pos x="csX3526" y="csY3526"/>
              </a:cxn>
              <a:cxn ang="0">
                <a:pos x="csX3527" y="csY3527"/>
              </a:cxn>
              <a:cxn ang="0">
                <a:pos x="csX3528" y="csY3528"/>
              </a:cxn>
              <a:cxn ang="0">
                <a:pos x="csX3529" y="csY3529"/>
              </a:cxn>
              <a:cxn ang="0">
                <a:pos x="csX3530" y="csY3530"/>
              </a:cxn>
              <a:cxn ang="0">
                <a:pos x="csX3531" y="csY3531"/>
              </a:cxn>
              <a:cxn ang="0">
                <a:pos x="csX3532" y="csY3532"/>
              </a:cxn>
              <a:cxn ang="0">
                <a:pos x="csX3533" y="csY3533"/>
              </a:cxn>
              <a:cxn ang="0">
                <a:pos x="csX3534" y="csY3534"/>
              </a:cxn>
              <a:cxn ang="0">
                <a:pos x="csX3535" y="csY3535"/>
              </a:cxn>
              <a:cxn ang="0">
                <a:pos x="csX3536" y="csY3536"/>
              </a:cxn>
              <a:cxn ang="0">
                <a:pos x="csX3537" y="csY3537"/>
              </a:cxn>
              <a:cxn ang="0">
                <a:pos x="csX3538" y="csY3538"/>
              </a:cxn>
              <a:cxn ang="0">
                <a:pos x="csX3539" y="csY3539"/>
              </a:cxn>
              <a:cxn ang="0">
                <a:pos x="csX3540" y="csY3540"/>
              </a:cxn>
              <a:cxn ang="0">
                <a:pos x="csX3541" y="csY3541"/>
              </a:cxn>
              <a:cxn ang="0">
                <a:pos x="csX3542" y="csY3542"/>
              </a:cxn>
              <a:cxn ang="0">
                <a:pos x="csX3543" y="csY3543"/>
              </a:cxn>
              <a:cxn ang="0">
                <a:pos x="csX3544" y="csY3544"/>
              </a:cxn>
              <a:cxn ang="0">
                <a:pos x="csX3545" y="csY3545"/>
              </a:cxn>
              <a:cxn ang="0">
                <a:pos x="csX3546" y="csY3546"/>
              </a:cxn>
              <a:cxn ang="0">
                <a:pos x="csX3547" y="csY3547"/>
              </a:cxn>
              <a:cxn ang="0">
                <a:pos x="csX3548" y="csY3548"/>
              </a:cxn>
              <a:cxn ang="0">
                <a:pos x="csX3549" y="csY3549"/>
              </a:cxn>
              <a:cxn ang="0">
                <a:pos x="csX3550" y="csY3550"/>
              </a:cxn>
              <a:cxn ang="0">
                <a:pos x="csX3551" y="csY3551"/>
              </a:cxn>
              <a:cxn ang="0">
                <a:pos x="csX3552" y="csY3552"/>
              </a:cxn>
              <a:cxn ang="0">
                <a:pos x="csX3553" y="csY3553"/>
              </a:cxn>
              <a:cxn ang="0">
                <a:pos x="csX3554" y="csY3554"/>
              </a:cxn>
              <a:cxn ang="0">
                <a:pos x="csX3555" y="csY3555"/>
              </a:cxn>
              <a:cxn ang="0">
                <a:pos x="csX3556" y="csY3556"/>
              </a:cxn>
              <a:cxn ang="0">
                <a:pos x="csX3557" y="csY3557"/>
              </a:cxn>
              <a:cxn ang="0">
                <a:pos x="csX3558" y="csY3558"/>
              </a:cxn>
              <a:cxn ang="0">
                <a:pos x="csX3559" y="csY3559"/>
              </a:cxn>
              <a:cxn ang="0">
                <a:pos x="csX3560" y="csY3560"/>
              </a:cxn>
              <a:cxn ang="0">
                <a:pos x="csX3561" y="csY3561"/>
              </a:cxn>
              <a:cxn ang="0">
                <a:pos x="csX3562" y="csY3562"/>
              </a:cxn>
              <a:cxn ang="0">
                <a:pos x="csX3563" y="csY3563"/>
              </a:cxn>
              <a:cxn ang="0">
                <a:pos x="csX3564" y="csY3564"/>
              </a:cxn>
              <a:cxn ang="0">
                <a:pos x="csX3565" y="csY3565"/>
              </a:cxn>
              <a:cxn ang="0">
                <a:pos x="csX3566" y="csY3566"/>
              </a:cxn>
              <a:cxn ang="0">
                <a:pos x="csX3567" y="csY3567"/>
              </a:cxn>
              <a:cxn ang="0">
                <a:pos x="csX3568" y="csY3568"/>
              </a:cxn>
              <a:cxn ang="0">
                <a:pos x="csX3569" y="csY3569"/>
              </a:cxn>
              <a:cxn ang="0">
                <a:pos x="csX3570" y="csY3570"/>
              </a:cxn>
              <a:cxn ang="0">
                <a:pos x="csX3571" y="csY3571"/>
              </a:cxn>
              <a:cxn ang="0">
                <a:pos x="csX3572" y="csY3572"/>
              </a:cxn>
              <a:cxn ang="0">
                <a:pos x="csX3573" y="csY3573"/>
              </a:cxn>
              <a:cxn ang="0">
                <a:pos x="csX3574" y="csY3574"/>
              </a:cxn>
              <a:cxn ang="0">
                <a:pos x="csX3575" y="csY3575"/>
              </a:cxn>
              <a:cxn ang="0">
                <a:pos x="csX3576" y="csY3576"/>
              </a:cxn>
              <a:cxn ang="0">
                <a:pos x="csX3577" y="csY3577"/>
              </a:cxn>
              <a:cxn ang="0">
                <a:pos x="csX3578" y="csY3578"/>
              </a:cxn>
              <a:cxn ang="0">
                <a:pos x="csX3579" y="csY3579"/>
              </a:cxn>
              <a:cxn ang="0">
                <a:pos x="csX3580" y="csY3580"/>
              </a:cxn>
              <a:cxn ang="0">
                <a:pos x="csX3581" y="csY3581"/>
              </a:cxn>
              <a:cxn ang="0">
                <a:pos x="csX3582" y="csY3582"/>
              </a:cxn>
              <a:cxn ang="0">
                <a:pos x="csX3583" y="csY3583"/>
              </a:cxn>
              <a:cxn ang="0">
                <a:pos x="csX3584" y="csY3584"/>
              </a:cxn>
              <a:cxn ang="0">
                <a:pos x="csX3585" y="csY3585"/>
              </a:cxn>
              <a:cxn ang="0">
                <a:pos x="csX3586" y="csY3586"/>
              </a:cxn>
              <a:cxn ang="0">
                <a:pos x="csX3587" y="csY3587"/>
              </a:cxn>
              <a:cxn ang="0">
                <a:pos x="csX3588" y="csY3588"/>
              </a:cxn>
              <a:cxn ang="0">
                <a:pos x="csX3589" y="csY3589"/>
              </a:cxn>
              <a:cxn ang="0">
                <a:pos x="csX3590" y="csY3590"/>
              </a:cxn>
              <a:cxn ang="0">
                <a:pos x="csX3591" y="csY3591"/>
              </a:cxn>
              <a:cxn ang="0">
                <a:pos x="csX3592" y="csY3592"/>
              </a:cxn>
              <a:cxn ang="0">
                <a:pos x="csX3593" y="csY3593"/>
              </a:cxn>
              <a:cxn ang="0">
                <a:pos x="csX3594" y="csY3594"/>
              </a:cxn>
              <a:cxn ang="0">
                <a:pos x="csX3595" y="csY3595"/>
              </a:cxn>
              <a:cxn ang="0">
                <a:pos x="csX3596" y="csY3596"/>
              </a:cxn>
              <a:cxn ang="0">
                <a:pos x="csX3597" y="csY3597"/>
              </a:cxn>
              <a:cxn ang="0">
                <a:pos x="csX3598" y="csY3598"/>
              </a:cxn>
              <a:cxn ang="0">
                <a:pos x="csX3599" y="csY3599"/>
              </a:cxn>
              <a:cxn ang="0">
                <a:pos x="csX3600" y="csY3600"/>
              </a:cxn>
              <a:cxn ang="0">
                <a:pos x="csX3601" y="csY3601"/>
              </a:cxn>
              <a:cxn ang="0">
                <a:pos x="csX3602" y="csY3602"/>
              </a:cxn>
              <a:cxn ang="0">
                <a:pos x="csX3603" y="csY3603"/>
              </a:cxn>
              <a:cxn ang="0">
                <a:pos x="csX3604" y="csY3604"/>
              </a:cxn>
              <a:cxn ang="0">
                <a:pos x="csX3605" y="csY3605"/>
              </a:cxn>
              <a:cxn ang="0">
                <a:pos x="csX3606" y="csY3606"/>
              </a:cxn>
              <a:cxn ang="0">
                <a:pos x="csX3607" y="csY3607"/>
              </a:cxn>
              <a:cxn ang="0">
                <a:pos x="csX3608" y="csY3608"/>
              </a:cxn>
              <a:cxn ang="0">
                <a:pos x="csX3609" y="csY3609"/>
              </a:cxn>
              <a:cxn ang="0">
                <a:pos x="csX3610" y="csY3610"/>
              </a:cxn>
              <a:cxn ang="0">
                <a:pos x="csX3611" y="csY3611"/>
              </a:cxn>
              <a:cxn ang="0">
                <a:pos x="csX3612" y="csY3612"/>
              </a:cxn>
              <a:cxn ang="0">
                <a:pos x="csX3613" y="csY3613"/>
              </a:cxn>
              <a:cxn ang="0">
                <a:pos x="csX3614" y="csY3614"/>
              </a:cxn>
              <a:cxn ang="0">
                <a:pos x="csX3615" y="csY3615"/>
              </a:cxn>
              <a:cxn ang="0">
                <a:pos x="csX3616" y="csY3616"/>
              </a:cxn>
              <a:cxn ang="0">
                <a:pos x="csX3617" y="csY3617"/>
              </a:cxn>
              <a:cxn ang="0">
                <a:pos x="csX3618" y="csY3618"/>
              </a:cxn>
              <a:cxn ang="0">
                <a:pos x="csX3619" y="csY3619"/>
              </a:cxn>
              <a:cxn ang="0">
                <a:pos x="csX3620" y="csY3620"/>
              </a:cxn>
              <a:cxn ang="0">
                <a:pos x="csX3621" y="csY3621"/>
              </a:cxn>
              <a:cxn ang="0">
                <a:pos x="csX3622" y="csY3622"/>
              </a:cxn>
              <a:cxn ang="0">
                <a:pos x="csX3623" y="csY3623"/>
              </a:cxn>
              <a:cxn ang="0">
                <a:pos x="csX3624" y="csY3624"/>
              </a:cxn>
              <a:cxn ang="0">
                <a:pos x="csX3625" y="csY3625"/>
              </a:cxn>
              <a:cxn ang="0">
                <a:pos x="csX3626" y="csY3626"/>
              </a:cxn>
              <a:cxn ang="0">
                <a:pos x="csX3627" y="csY3627"/>
              </a:cxn>
              <a:cxn ang="0">
                <a:pos x="csX3628" y="csY3628"/>
              </a:cxn>
              <a:cxn ang="0">
                <a:pos x="csX3629" y="csY3629"/>
              </a:cxn>
              <a:cxn ang="0">
                <a:pos x="csX3630" y="csY3630"/>
              </a:cxn>
              <a:cxn ang="0">
                <a:pos x="csX3631" y="csY3631"/>
              </a:cxn>
              <a:cxn ang="0">
                <a:pos x="csX3632" y="csY3632"/>
              </a:cxn>
              <a:cxn ang="0">
                <a:pos x="csX3633" y="csY3633"/>
              </a:cxn>
              <a:cxn ang="0">
                <a:pos x="csX3634" y="csY3634"/>
              </a:cxn>
              <a:cxn ang="0">
                <a:pos x="csX3635" y="csY3635"/>
              </a:cxn>
              <a:cxn ang="0">
                <a:pos x="csX3636" y="csY3636"/>
              </a:cxn>
              <a:cxn ang="0">
                <a:pos x="csX3637" y="csY3637"/>
              </a:cxn>
              <a:cxn ang="0">
                <a:pos x="csX3638" y="csY3638"/>
              </a:cxn>
              <a:cxn ang="0">
                <a:pos x="csX3639" y="csY3639"/>
              </a:cxn>
              <a:cxn ang="0">
                <a:pos x="csX3640" y="csY3640"/>
              </a:cxn>
              <a:cxn ang="0">
                <a:pos x="csX3641" y="csY3641"/>
              </a:cxn>
              <a:cxn ang="0">
                <a:pos x="csX3642" y="csY3642"/>
              </a:cxn>
              <a:cxn ang="0">
                <a:pos x="csX3643" y="csY3643"/>
              </a:cxn>
              <a:cxn ang="0">
                <a:pos x="csX3644" y="csY3644"/>
              </a:cxn>
              <a:cxn ang="0">
                <a:pos x="csX3645" y="csY3645"/>
              </a:cxn>
              <a:cxn ang="0">
                <a:pos x="csX3646" y="csY3646"/>
              </a:cxn>
              <a:cxn ang="0">
                <a:pos x="csX3647" y="csY3647"/>
              </a:cxn>
              <a:cxn ang="0">
                <a:pos x="csX3648" y="csY3648"/>
              </a:cxn>
              <a:cxn ang="0">
                <a:pos x="csX3649" y="csY3649"/>
              </a:cxn>
              <a:cxn ang="0">
                <a:pos x="csX3650" y="csY3650"/>
              </a:cxn>
              <a:cxn ang="0">
                <a:pos x="csX3651" y="csY3651"/>
              </a:cxn>
              <a:cxn ang="0">
                <a:pos x="csX3652" y="csY3652"/>
              </a:cxn>
              <a:cxn ang="0">
                <a:pos x="csX3653" y="csY3653"/>
              </a:cxn>
              <a:cxn ang="0">
                <a:pos x="csX3654" y="csY3654"/>
              </a:cxn>
              <a:cxn ang="0">
                <a:pos x="csX3655" y="csY3655"/>
              </a:cxn>
              <a:cxn ang="0">
                <a:pos x="csX3656" y="csY3656"/>
              </a:cxn>
              <a:cxn ang="0">
                <a:pos x="csX3657" y="csY3657"/>
              </a:cxn>
              <a:cxn ang="0">
                <a:pos x="csX3658" y="csY3658"/>
              </a:cxn>
              <a:cxn ang="0">
                <a:pos x="csX3659" y="csY3659"/>
              </a:cxn>
              <a:cxn ang="0">
                <a:pos x="csX3660" y="csY3660"/>
              </a:cxn>
              <a:cxn ang="0">
                <a:pos x="csX3661" y="csY3661"/>
              </a:cxn>
              <a:cxn ang="0">
                <a:pos x="csX3662" y="csY3662"/>
              </a:cxn>
              <a:cxn ang="0">
                <a:pos x="csX3663" y="csY3663"/>
              </a:cxn>
              <a:cxn ang="0">
                <a:pos x="csX3664" y="csY3664"/>
              </a:cxn>
              <a:cxn ang="0">
                <a:pos x="csX3665" y="csY3665"/>
              </a:cxn>
              <a:cxn ang="0">
                <a:pos x="csX3666" y="csY3666"/>
              </a:cxn>
              <a:cxn ang="0">
                <a:pos x="csX3667" y="csY3667"/>
              </a:cxn>
              <a:cxn ang="0">
                <a:pos x="csX3668" y="csY3668"/>
              </a:cxn>
              <a:cxn ang="0">
                <a:pos x="csX3669" y="csY3669"/>
              </a:cxn>
              <a:cxn ang="0">
                <a:pos x="csX3670" y="csY3670"/>
              </a:cxn>
              <a:cxn ang="0">
                <a:pos x="csX3671" y="csY3671"/>
              </a:cxn>
              <a:cxn ang="0">
                <a:pos x="csX3672" y="csY3672"/>
              </a:cxn>
              <a:cxn ang="0">
                <a:pos x="csX3673" y="csY3673"/>
              </a:cxn>
              <a:cxn ang="0">
                <a:pos x="csX3674" y="csY3674"/>
              </a:cxn>
              <a:cxn ang="0">
                <a:pos x="csX3675" y="csY3675"/>
              </a:cxn>
              <a:cxn ang="0">
                <a:pos x="csX3676" y="csY3676"/>
              </a:cxn>
              <a:cxn ang="0">
                <a:pos x="csX3677" y="csY3677"/>
              </a:cxn>
              <a:cxn ang="0">
                <a:pos x="csX3678" y="csY3678"/>
              </a:cxn>
              <a:cxn ang="0">
                <a:pos x="csX3679" y="csY3679"/>
              </a:cxn>
              <a:cxn ang="0">
                <a:pos x="csX3680" y="csY3680"/>
              </a:cxn>
              <a:cxn ang="0">
                <a:pos x="csX3681" y="csY3681"/>
              </a:cxn>
              <a:cxn ang="0">
                <a:pos x="csX3682" y="csY3682"/>
              </a:cxn>
              <a:cxn ang="0">
                <a:pos x="csX3683" y="csY3683"/>
              </a:cxn>
              <a:cxn ang="0">
                <a:pos x="csX3684" y="csY3684"/>
              </a:cxn>
              <a:cxn ang="0">
                <a:pos x="csX3685" y="csY3685"/>
              </a:cxn>
              <a:cxn ang="0">
                <a:pos x="csX3686" y="csY3686"/>
              </a:cxn>
              <a:cxn ang="0">
                <a:pos x="csX3687" y="csY3687"/>
              </a:cxn>
              <a:cxn ang="0">
                <a:pos x="csX3688" y="csY3688"/>
              </a:cxn>
              <a:cxn ang="0">
                <a:pos x="csX3689" y="csY3689"/>
              </a:cxn>
              <a:cxn ang="0">
                <a:pos x="csX3690" y="csY3690"/>
              </a:cxn>
              <a:cxn ang="0">
                <a:pos x="csX3691" y="csY3691"/>
              </a:cxn>
              <a:cxn ang="0">
                <a:pos x="csX3692" y="csY3692"/>
              </a:cxn>
              <a:cxn ang="0">
                <a:pos x="csX3693" y="csY3693"/>
              </a:cxn>
              <a:cxn ang="0">
                <a:pos x="csX3694" y="csY3694"/>
              </a:cxn>
              <a:cxn ang="0">
                <a:pos x="csX3695" y="csY3695"/>
              </a:cxn>
              <a:cxn ang="0">
                <a:pos x="csX3696" y="csY3696"/>
              </a:cxn>
              <a:cxn ang="0">
                <a:pos x="csX3697" y="csY3697"/>
              </a:cxn>
              <a:cxn ang="0">
                <a:pos x="csX3698" y="csY3698"/>
              </a:cxn>
              <a:cxn ang="0">
                <a:pos x="csX3699" y="csY3699"/>
              </a:cxn>
              <a:cxn ang="0">
                <a:pos x="csX3700" y="csY3700"/>
              </a:cxn>
              <a:cxn ang="0">
                <a:pos x="csX3701" y="csY3701"/>
              </a:cxn>
              <a:cxn ang="0">
                <a:pos x="csX3702" y="csY3702"/>
              </a:cxn>
              <a:cxn ang="0">
                <a:pos x="csX3703" y="csY3703"/>
              </a:cxn>
              <a:cxn ang="0">
                <a:pos x="csX3704" y="csY3704"/>
              </a:cxn>
              <a:cxn ang="0">
                <a:pos x="csX3705" y="csY3705"/>
              </a:cxn>
              <a:cxn ang="0">
                <a:pos x="csX3706" y="csY3706"/>
              </a:cxn>
              <a:cxn ang="0">
                <a:pos x="csX3707" y="csY3707"/>
              </a:cxn>
              <a:cxn ang="0">
                <a:pos x="csX3708" y="csY3708"/>
              </a:cxn>
              <a:cxn ang="0">
                <a:pos x="csX3709" y="csY3709"/>
              </a:cxn>
              <a:cxn ang="0">
                <a:pos x="csX3710" y="csY3710"/>
              </a:cxn>
              <a:cxn ang="0">
                <a:pos x="csX3711" y="csY3711"/>
              </a:cxn>
              <a:cxn ang="0">
                <a:pos x="csX3712" y="csY3712"/>
              </a:cxn>
              <a:cxn ang="0">
                <a:pos x="csX3713" y="csY3713"/>
              </a:cxn>
              <a:cxn ang="0">
                <a:pos x="csX3714" y="csY3714"/>
              </a:cxn>
              <a:cxn ang="0">
                <a:pos x="csX3715" y="csY3715"/>
              </a:cxn>
              <a:cxn ang="0">
                <a:pos x="csX3716" y="csY3716"/>
              </a:cxn>
              <a:cxn ang="0">
                <a:pos x="csX3717" y="csY3717"/>
              </a:cxn>
              <a:cxn ang="0">
                <a:pos x="csX3718" y="csY3718"/>
              </a:cxn>
              <a:cxn ang="0">
                <a:pos x="csX3719" y="csY3719"/>
              </a:cxn>
              <a:cxn ang="0">
                <a:pos x="csX3720" y="csY3720"/>
              </a:cxn>
              <a:cxn ang="0">
                <a:pos x="csX3721" y="csY3721"/>
              </a:cxn>
              <a:cxn ang="0">
                <a:pos x="csX3722" y="csY3722"/>
              </a:cxn>
              <a:cxn ang="0">
                <a:pos x="csX3723" y="csY3723"/>
              </a:cxn>
              <a:cxn ang="0">
                <a:pos x="csX3724" y="csY3724"/>
              </a:cxn>
              <a:cxn ang="0">
                <a:pos x="csX3725" y="csY3725"/>
              </a:cxn>
              <a:cxn ang="0">
                <a:pos x="csX3726" y="csY3726"/>
              </a:cxn>
              <a:cxn ang="0">
                <a:pos x="csX3727" y="csY3727"/>
              </a:cxn>
              <a:cxn ang="0">
                <a:pos x="csX3728" y="csY3728"/>
              </a:cxn>
              <a:cxn ang="0">
                <a:pos x="csX3729" y="csY3729"/>
              </a:cxn>
              <a:cxn ang="0">
                <a:pos x="csX3730" y="csY3730"/>
              </a:cxn>
              <a:cxn ang="0">
                <a:pos x="csX3731" y="csY3731"/>
              </a:cxn>
              <a:cxn ang="0">
                <a:pos x="csX3732" y="csY3732"/>
              </a:cxn>
              <a:cxn ang="0">
                <a:pos x="csX3733" y="csY3733"/>
              </a:cxn>
              <a:cxn ang="0">
                <a:pos x="csX3734" y="csY3734"/>
              </a:cxn>
              <a:cxn ang="0">
                <a:pos x="csX3735" y="csY3735"/>
              </a:cxn>
              <a:cxn ang="0">
                <a:pos x="csX3736" y="csY3736"/>
              </a:cxn>
              <a:cxn ang="0">
                <a:pos x="csX3737" y="csY3737"/>
              </a:cxn>
              <a:cxn ang="0">
                <a:pos x="csX3738" y="csY3738"/>
              </a:cxn>
              <a:cxn ang="0">
                <a:pos x="csX3739" y="csY3739"/>
              </a:cxn>
              <a:cxn ang="0">
                <a:pos x="csX3740" y="csY3740"/>
              </a:cxn>
              <a:cxn ang="0">
                <a:pos x="csX3741" y="csY3741"/>
              </a:cxn>
              <a:cxn ang="0">
                <a:pos x="csX3742" y="csY3742"/>
              </a:cxn>
              <a:cxn ang="0">
                <a:pos x="csX3743" y="csY3743"/>
              </a:cxn>
              <a:cxn ang="0">
                <a:pos x="csX3744" y="csY3744"/>
              </a:cxn>
              <a:cxn ang="0">
                <a:pos x="csX3745" y="csY3745"/>
              </a:cxn>
              <a:cxn ang="0">
                <a:pos x="csX3746" y="csY3746"/>
              </a:cxn>
              <a:cxn ang="0">
                <a:pos x="csX3747" y="csY3747"/>
              </a:cxn>
              <a:cxn ang="0">
                <a:pos x="csX3748" y="csY3748"/>
              </a:cxn>
              <a:cxn ang="0">
                <a:pos x="csX3749" y="csY3749"/>
              </a:cxn>
              <a:cxn ang="0">
                <a:pos x="csX3750" y="csY3750"/>
              </a:cxn>
              <a:cxn ang="0">
                <a:pos x="csX3751" y="csY3751"/>
              </a:cxn>
              <a:cxn ang="0">
                <a:pos x="csX3752" y="csY3752"/>
              </a:cxn>
              <a:cxn ang="0">
                <a:pos x="csX3753" y="csY3753"/>
              </a:cxn>
              <a:cxn ang="0">
                <a:pos x="csX3754" y="csY3754"/>
              </a:cxn>
              <a:cxn ang="0">
                <a:pos x="csX3755" y="csY3755"/>
              </a:cxn>
              <a:cxn ang="0">
                <a:pos x="csX3756" y="csY3756"/>
              </a:cxn>
              <a:cxn ang="0">
                <a:pos x="csX3757" y="csY3757"/>
              </a:cxn>
              <a:cxn ang="0">
                <a:pos x="csX3758" y="csY3758"/>
              </a:cxn>
              <a:cxn ang="0">
                <a:pos x="csX3759" y="csY3759"/>
              </a:cxn>
              <a:cxn ang="0">
                <a:pos x="csX3760" y="csY3760"/>
              </a:cxn>
              <a:cxn ang="0">
                <a:pos x="csX3761" y="csY3761"/>
              </a:cxn>
              <a:cxn ang="0">
                <a:pos x="csX3762" y="csY3762"/>
              </a:cxn>
              <a:cxn ang="0">
                <a:pos x="csX3763" y="csY3763"/>
              </a:cxn>
              <a:cxn ang="0">
                <a:pos x="csX3764" y="csY3764"/>
              </a:cxn>
              <a:cxn ang="0">
                <a:pos x="csX3765" y="csY3765"/>
              </a:cxn>
              <a:cxn ang="0">
                <a:pos x="csX3766" y="csY3766"/>
              </a:cxn>
              <a:cxn ang="0">
                <a:pos x="csX3767" y="csY3767"/>
              </a:cxn>
              <a:cxn ang="0">
                <a:pos x="csX3768" y="csY3768"/>
              </a:cxn>
              <a:cxn ang="0">
                <a:pos x="csX3769" y="csY3769"/>
              </a:cxn>
              <a:cxn ang="0">
                <a:pos x="csX3770" y="csY3770"/>
              </a:cxn>
              <a:cxn ang="0">
                <a:pos x="csX3771" y="csY3771"/>
              </a:cxn>
              <a:cxn ang="0">
                <a:pos x="csX3772" y="csY3772"/>
              </a:cxn>
              <a:cxn ang="0">
                <a:pos x="csX3773" y="csY3773"/>
              </a:cxn>
              <a:cxn ang="0">
                <a:pos x="csX3774" y="csY3774"/>
              </a:cxn>
              <a:cxn ang="0">
                <a:pos x="csX3775" y="csY3775"/>
              </a:cxn>
              <a:cxn ang="0">
                <a:pos x="csX3776" y="csY3776"/>
              </a:cxn>
              <a:cxn ang="0">
                <a:pos x="csX3777" y="csY3777"/>
              </a:cxn>
              <a:cxn ang="0">
                <a:pos x="csX3778" y="csY3778"/>
              </a:cxn>
              <a:cxn ang="0">
                <a:pos x="csX3779" y="csY3779"/>
              </a:cxn>
              <a:cxn ang="0">
                <a:pos x="csX3780" y="csY3780"/>
              </a:cxn>
              <a:cxn ang="0">
                <a:pos x="csX3781" y="csY3781"/>
              </a:cxn>
              <a:cxn ang="0">
                <a:pos x="csX3782" y="csY3782"/>
              </a:cxn>
              <a:cxn ang="0">
                <a:pos x="csX3783" y="csY3783"/>
              </a:cxn>
              <a:cxn ang="0">
                <a:pos x="csX3784" y="csY3784"/>
              </a:cxn>
              <a:cxn ang="0">
                <a:pos x="csX3785" y="csY3785"/>
              </a:cxn>
              <a:cxn ang="0">
                <a:pos x="csX3786" y="csY3786"/>
              </a:cxn>
              <a:cxn ang="0">
                <a:pos x="csX3787" y="csY3787"/>
              </a:cxn>
              <a:cxn ang="0">
                <a:pos x="csX3788" y="csY3788"/>
              </a:cxn>
              <a:cxn ang="0">
                <a:pos x="csX3789" y="csY3789"/>
              </a:cxn>
              <a:cxn ang="0">
                <a:pos x="csX3790" y="csY3790"/>
              </a:cxn>
              <a:cxn ang="0">
                <a:pos x="csX3791" y="csY3791"/>
              </a:cxn>
              <a:cxn ang="0">
                <a:pos x="csX3792" y="csY3792"/>
              </a:cxn>
              <a:cxn ang="0">
                <a:pos x="csX3793" y="csY3793"/>
              </a:cxn>
              <a:cxn ang="0">
                <a:pos x="csX3794" y="csY3794"/>
              </a:cxn>
              <a:cxn ang="0">
                <a:pos x="csX3795" y="csY3795"/>
              </a:cxn>
              <a:cxn ang="0">
                <a:pos x="csX3796" y="csY3796"/>
              </a:cxn>
              <a:cxn ang="0">
                <a:pos x="csX3797" y="csY3797"/>
              </a:cxn>
              <a:cxn ang="0">
                <a:pos x="csX3798" y="csY3798"/>
              </a:cxn>
              <a:cxn ang="0">
                <a:pos x="csX3799" y="csY3799"/>
              </a:cxn>
              <a:cxn ang="0">
                <a:pos x="csX3800" y="csY3800"/>
              </a:cxn>
              <a:cxn ang="0">
                <a:pos x="csX3801" y="csY3801"/>
              </a:cxn>
              <a:cxn ang="0">
                <a:pos x="csX3802" y="csY3802"/>
              </a:cxn>
              <a:cxn ang="0">
                <a:pos x="csX3803" y="csY3803"/>
              </a:cxn>
              <a:cxn ang="0">
                <a:pos x="csX3804" y="csY3804"/>
              </a:cxn>
              <a:cxn ang="0">
                <a:pos x="csX3805" y="csY3805"/>
              </a:cxn>
            </a:cxnLst>
            <a:rect l="l" t="t" r="r" b="b"/>
            <a:pathLst>
              <a:path w="370394" h="400315">
                <a:moveTo>
                  <a:pt x="292554" y="353817"/>
                </a:moveTo>
                <a:lnTo>
                  <a:pt x="292499" y="353812"/>
                </a:lnTo>
                <a:lnTo>
                  <a:pt x="292357" y="353793"/>
                </a:lnTo>
                <a:lnTo>
                  <a:pt x="290085" y="353488"/>
                </a:lnTo>
                <a:lnTo>
                  <a:pt x="290028" y="353547"/>
                </a:lnTo>
                <a:lnTo>
                  <a:pt x="285692" y="361240"/>
                </a:lnTo>
                <a:lnTo>
                  <a:pt x="282533" y="366848"/>
                </a:lnTo>
                <a:lnTo>
                  <a:pt x="281660" y="368387"/>
                </a:lnTo>
                <a:lnTo>
                  <a:pt x="281660" y="368523"/>
                </a:lnTo>
                <a:lnTo>
                  <a:pt x="281362" y="369099"/>
                </a:lnTo>
                <a:lnTo>
                  <a:pt x="281320" y="369073"/>
                </a:lnTo>
                <a:lnTo>
                  <a:pt x="281276" y="369047"/>
                </a:lnTo>
                <a:lnTo>
                  <a:pt x="281198" y="368998"/>
                </a:lnTo>
                <a:lnTo>
                  <a:pt x="280435" y="368863"/>
                </a:lnTo>
                <a:lnTo>
                  <a:pt x="279604" y="368626"/>
                </a:lnTo>
                <a:lnTo>
                  <a:pt x="279332" y="369158"/>
                </a:lnTo>
                <a:lnTo>
                  <a:pt x="279198" y="369419"/>
                </a:lnTo>
                <a:lnTo>
                  <a:pt x="278979" y="369849"/>
                </a:lnTo>
                <a:lnTo>
                  <a:pt x="278617" y="369924"/>
                </a:lnTo>
                <a:lnTo>
                  <a:pt x="278681" y="370288"/>
                </a:lnTo>
                <a:lnTo>
                  <a:pt x="277975" y="370248"/>
                </a:lnTo>
                <a:lnTo>
                  <a:pt x="277960" y="370439"/>
                </a:lnTo>
                <a:lnTo>
                  <a:pt x="277786" y="370469"/>
                </a:lnTo>
                <a:lnTo>
                  <a:pt x="277694" y="370485"/>
                </a:lnTo>
                <a:lnTo>
                  <a:pt x="277431" y="369650"/>
                </a:lnTo>
                <a:lnTo>
                  <a:pt x="277225" y="368979"/>
                </a:lnTo>
                <a:lnTo>
                  <a:pt x="277050" y="368871"/>
                </a:lnTo>
                <a:lnTo>
                  <a:pt x="276863" y="368450"/>
                </a:lnTo>
                <a:lnTo>
                  <a:pt x="276675" y="368459"/>
                </a:lnTo>
                <a:lnTo>
                  <a:pt x="276916" y="369709"/>
                </a:lnTo>
                <a:lnTo>
                  <a:pt x="277028" y="370248"/>
                </a:lnTo>
                <a:lnTo>
                  <a:pt x="276436" y="370303"/>
                </a:lnTo>
                <a:lnTo>
                  <a:pt x="275857" y="370358"/>
                </a:lnTo>
                <a:lnTo>
                  <a:pt x="275901" y="371077"/>
                </a:lnTo>
                <a:lnTo>
                  <a:pt x="275798" y="371116"/>
                </a:lnTo>
                <a:lnTo>
                  <a:pt x="275405" y="371263"/>
                </a:lnTo>
                <a:lnTo>
                  <a:pt x="275011" y="371417"/>
                </a:lnTo>
                <a:lnTo>
                  <a:pt x="274947" y="371634"/>
                </a:lnTo>
                <a:lnTo>
                  <a:pt x="274465" y="371636"/>
                </a:lnTo>
                <a:lnTo>
                  <a:pt x="273963" y="371638"/>
                </a:lnTo>
                <a:lnTo>
                  <a:pt x="273441" y="371640"/>
                </a:lnTo>
                <a:lnTo>
                  <a:pt x="273625" y="370581"/>
                </a:lnTo>
                <a:lnTo>
                  <a:pt x="273075" y="370588"/>
                </a:lnTo>
                <a:lnTo>
                  <a:pt x="272707" y="370594"/>
                </a:lnTo>
                <a:lnTo>
                  <a:pt x="272373" y="370698"/>
                </a:lnTo>
                <a:lnTo>
                  <a:pt x="272040" y="370798"/>
                </a:lnTo>
                <a:lnTo>
                  <a:pt x="271755" y="370634"/>
                </a:lnTo>
                <a:lnTo>
                  <a:pt x="270960" y="370174"/>
                </a:lnTo>
                <a:lnTo>
                  <a:pt x="270885" y="370143"/>
                </a:lnTo>
                <a:lnTo>
                  <a:pt x="270545" y="370005"/>
                </a:lnTo>
                <a:lnTo>
                  <a:pt x="270306" y="369908"/>
                </a:lnTo>
                <a:lnTo>
                  <a:pt x="270111" y="369774"/>
                </a:lnTo>
                <a:lnTo>
                  <a:pt x="269857" y="369601"/>
                </a:lnTo>
                <a:lnTo>
                  <a:pt x="269335" y="369422"/>
                </a:lnTo>
                <a:lnTo>
                  <a:pt x="269131" y="369351"/>
                </a:lnTo>
                <a:lnTo>
                  <a:pt x="268587" y="369148"/>
                </a:lnTo>
                <a:lnTo>
                  <a:pt x="267778" y="368845"/>
                </a:lnTo>
                <a:lnTo>
                  <a:pt x="267561" y="368764"/>
                </a:lnTo>
                <a:lnTo>
                  <a:pt x="267419" y="368475"/>
                </a:lnTo>
                <a:lnTo>
                  <a:pt x="266469" y="367953"/>
                </a:lnTo>
                <a:lnTo>
                  <a:pt x="266437" y="368084"/>
                </a:lnTo>
                <a:lnTo>
                  <a:pt x="265435" y="367931"/>
                </a:lnTo>
                <a:lnTo>
                  <a:pt x="264523" y="367381"/>
                </a:lnTo>
                <a:lnTo>
                  <a:pt x="263374" y="367150"/>
                </a:lnTo>
                <a:lnTo>
                  <a:pt x="263297" y="367078"/>
                </a:lnTo>
                <a:lnTo>
                  <a:pt x="264325" y="366620"/>
                </a:lnTo>
                <a:lnTo>
                  <a:pt x="265266" y="366580"/>
                </a:lnTo>
                <a:lnTo>
                  <a:pt x="265948" y="366159"/>
                </a:lnTo>
                <a:lnTo>
                  <a:pt x="266049" y="365497"/>
                </a:lnTo>
                <a:lnTo>
                  <a:pt x="266369" y="364721"/>
                </a:lnTo>
                <a:lnTo>
                  <a:pt x="266388" y="364120"/>
                </a:lnTo>
                <a:lnTo>
                  <a:pt x="266572" y="362191"/>
                </a:lnTo>
                <a:lnTo>
                  <a:pt x="266472" y="361466"/>
                </a:lnTo>
                <a:lnTo>
                  <a:pt x="266038" y="360330"/>
                </a:lnTo>
                <a:lnTo>
                  <a:pt x="265759" y="357804"/>
                </a:lnTo>
                <a:lnTo>
                  <a:pt x="265880" y="354652"/>
                </a:lnTo>
                <a:lnTo>
                  <a:pt x="265062" y="353170"/>
                </a:lnTo>
                <a:lnTo>
                  <a:pt x="264788" y="352887"/>
                </a:lnTo>
                <a:lnTo>
                  <a:pt x="264678" y="352367"/>
                </a:lnTo>
                <a:lnTo>
                  <a:pt x="264411" y="351797"/>
                </a:lnTo>
                <a:lnTo>
                  <a:pt x="264523" y="351464"/>
                </a:lnTo>
                <a:lnTo>
                  <a:pt x="264207" y="350653"/>
                </a:lnTo>
                <a:lnTo>
                  <a:pt x="264201" y="350493"/>
                </a:lnTo>
                <a:lnTo>
                  <a:pt x="264176" y="350403"/>
                </a:lnTo>
                <a:lnTo>
                  <a:pt x="264058" y="349934"/>
                </a:lnTo>
                <a:lnTo>
                  <a:pt x="264229" y="349526"/>
                </a:lnTo>
                <a:lnTo>
                  <a:pt x="264076" y="348656"/>
                </a:lnTo>
                <a:lnTo>
                  <a:pt x="264148" y="348176"/>
                </a:lnTo>
                <a:lnTo>
                  <a:pt x="264185" y="347626"/>
                </a:lnTo>
                <a:lnTo>
                  <a:pt x="264203" y="347507"/>
                </a:lnTo>
                <a:lnTo>
                  <a:pt x="264154" y="347498"/>
                </a:lnTo>
                <a:lnTo>
                  <a:pt x="264108" y="347483"/>
                </a:lnTo>
                <a:lnTo>
                  <a:pt x="263832" y="347419"/>
                </a:lnTo>
                <a:lnTo>
                  <a:pt x="263490" y="347224"/>
                </a:lnTo>
                <a:lnTo>
                  <a:pt x="263181" y="346948"/>
                </a:lnTo>
                <a:lnTo>
                  <a:pt x="262909" y="346775"/>
                </a:lnTo>
                <a:lnTo>
                  <a:pt x="263111" y="346207"/>
                </a:lnTo>
                <a:lnTo>
                  <a:pt x="262992" y="346089"/>
                </a:lnTo>
                <a:lnTo>
                  <a:pt x="262565" y="345904"/>
                </a:lnTo>
                <a:lnTo>
                  <a:pt x="262186" y="345249"/>
                </a:lnTo>
                <a:lnTo>
                  <a:pt x="262087" y="344916"/>
                </a:lnTo>
                <a:lnTo>
                  <a:pt x="262021" y="344580"/>
                </a:lnTo>
                <a:lnTo>
                  <a:pt x="261973" y="343969"/>
                </a:lnTo>
                <a:lnTo>
                  <a:pt x="261712" y="343523"/>
                </a:lnTo>
                <a:lnTo>
                  <a:pt x="261412" y="343135"/>
                </a:lnTo>
                <a:lnTo>
                  <a:pt x="261030" y="342780"/>
                </a:lnTo>
                <a:lnTo>
                  <a:pt x="260614" y="342123"/>
                </a:lnTo>
                <a:lnTo>
                  <a:pt x="260348" y="341934"/>
                </a:lnTo>
                <a:lnTo>
                  <a:pt x="259917" y="341588"/>
                </a:lnTo>
                <a:lnTo>
                  <a:pt x="259697" y="341362"/>
                </a:lnTo>
                <a:lnTo>
                  <a:pt x="259287" y="340169"/>
                </a:lnTo>
                <a:lnTo>
                  <a:pt x="259000" y="339420"/>
                </a:lnTo>
                <a:lnTo>
                  <a:pt x="258645" y="339088"/>
                </a:lnTo>
                <a:lnTo>
                  <a:pt x="258571" y="338771"/>
                </a:lnTo>
                <a:lnTo>
                  <a:pt x="258345" y="338407"/>
                </a:lnTo>
                <a:lnTo>
                  <a:pt x="258042" y="337986"/>
                </a:lnTo>
                <a:lnTo>
                  <a:pt x="257584" y="337473"/>
                </a:lnTo>
                <a:lnTo>
                  <a:pt x="257547" y="337295"/>
                </a:lnTo>
                <a:lnTo>
                  <a:pt x="257472" y="337185"/>
                </a:lnTo>
                <a:lnTo>
                  <a:pt x="257132" y="337341"/>
                </a:lnTo>
                <a:lnTo>
                  <a:pt x="256685" y="337707"/>
                </a:lnTo>
                <a:lnTo>
                  <a:pt x="256106" y="337345"/>
                </a:lnTo>
                <a:lnTo>
                  <a:pt x="255718" y="337304"/>
                </a:lnTo>
                <a:lnTo>
                  <a:pt x="255457" y="337181"/>
                </a:lnTo>
                <a:lnTo>
                  <a:pt x="255164" y="337113"/>
                </a:lnTo>
                <a:lnTo>
                  <a:pt x="254859" y="337126"/>
                </a:lnTo>
                <a:lnTo>
                  <a:pt x="254484" y="337128"/>
                </a:lnTo>
                <a:lnTo>
                  <a:pt x="253973" y="337845"/>
                </a:lnTo>
                <a:lnTo>
                  <a:pt x="253857" y="338407"/>
                </a:lnTo>
                <a:lnTo>
                  <a:pt x="253778" y="339152"/>
                </a:lnTo>
                <a:lnTo>
                  <a:pt x="254140" y="339461"/>
                </a:lnTo>
                <a:lnTo>
                  <a:pt x="254219" y="339582"/>
                </a:lnTo>
                <a:lnTo>
                  <a:pt x="254295" y="339698"/>
                </a:lnTo>
                <a:lnTo>
                  <a:pt x="254547" y="340079"/>
                </a:lnTo>
                <a:lnTo>
                  <a:pt x="255144" y="340893"/>
                </a:lnTo>
                <a:lnTo>
                  <a:pt x="254754" y="341583"/>
                </a:lnTo>
                <a:lnTo>
                  <a:pt x="254466" y="342096"/>
                </a:lnTo>
                <a:lnTo>
                  <a:pt x="252447" y="343260"/>
                </a:lnTo>
                <a:lnTo>
                  <a:pt x="251825" y="343624"/>
                </a:lnTo>
                <a:lnTo>
                  <a:pt x="251066" y="344067"/>
                </a:lnTo>
                <a:lnTo>
                  <a:pt x="250417" y="344431"/>
                </a:lnTo>
                <a:lnTo>
                  <a:pt x="249262" y="345111"/>
                </a:lnTo>
                <a:lnTo>
                  <a:pt x="248639" y="345470"/>
                </a:lnTo>
                <a:lnTo>
                  <a:pt x="248133" y="345762"/>
                </a:lnTo>
                <a:lnTo>
                  <a:pt x="248043" y="345815"/>
                </a:lnTo>
                <a:lnTo>
                  <a:pt x="247460" y="346163"/>
                </a:lnTo>
                <a:lnTo>
                  <a:pt x="247322" y="346246"/>
                </a:lnTo>
                <a:lnTo>
                  <a:pt x="246773" y="346551"/>
                </a:lnTo>
                <a:lnTo>
                  <a:pt x="246118" y="346926"/>
                </a:lnTo>
                <a:lnTo>
                  <a:pt x="245548" y="347253"/>
                </a:lnTo>
                <a:lnTo>
                  <a:pt x="245149" y="347481"/>
                </a:lnTo>
                <a:lnTo>
                  <a:pt x="244654" y="347768"/>
                </a:lnTo>
                <a:lnTo>
                  <a:pt x="243950" y="348176"/>
                </a:lnTo>
                <a:lnTo>
                  <a:pt x="242650" y="348921"/>
                </a:lnTo>
                <a:lnTo>
                  <a:pt x="242593" y="348958"/>
                </a:lnTo>
                <a:lnTo>
                  <a:pt x="242402" y="348715"/>
                </a:lnTo>
                <a:lnTo>
                  <a:pt x="242053" y="348296"/>
                </a:lnTo>
                <a:lnTo>
                  <a:pt x="241825" y="348000"/>
                </a:lnTo>
                <a:lnTo>
                  <a:pt x="241378" y="347439"/>
                </a:lnTo>
                <a:lnTo>
                  <a:pt x="240992" y="346946"/>
                </a:lnTo>
                <a:lnTo>
                  <a:pt x="240891" y="346817"/>
                </a:lnTo>
                <a:lnTo>
                  <a:pt x="240683" y="346571"/>
                </a:lnTo>
                <a:lnTo>
                  <a:pt x="240565" y="346409"/>
                </a:lnTo>
                <a:lnTo>
                  <a:pt x="240168" y="345913"/>
                </a:lnTo>
                <a:lnTo>
                  <a:pt x="239960" y="345652"/>
                </a:lnTo>
                <a:lnTo>
                  <a:pt x="239771" y="345427"/>
                </a:lnTo>
                <a:lnTo>
                  <a:pt x="239591" y="345223"/>
                </a:lnTo>
                <a:lnTo>
                  <a:pt x="239423" y="345019"/>
                </a:lnTo>
                <a:lnTo>
                  <a:pt x="239285" y="344846"/>
                </a:lnTo>
                <a:lnTo>
                  <a:pt x="239085" y="344589"/>
                </a:lnTo>
                <a:lnTo>
                  <a:pt x="238908" y="344354"/>
                </a:lnTo>
                <a:lnTo>
                  <a:pt x="238750" y="344179"/>
                </a:lnTo>
                <a:lnTo>
                  <a:pt x="238701" y="344113"/>
                </a:lnTo>
                <a:lnTo>
                  <a:pt x="238590" y="343964"/>
                </a:lnTo>
                <a:lnTo>
                  <a:pt x="238432" y="343760"/>
                </a:lnTo>
                <a:lnTo>
                  <a:pt x="238077" y="343331"/>
                </a:lnTo>
                <a:lnTo>
                  <a:pt x="237818" y="343013"/>
                </a:lnTo>
                <a:lnTo>
                  <a:pt x="237621" y="342767"/>
                </a:lnTo>
                <a:lnTo>
                  <a:pt x="237358" y="342423"/>
                </a:lnTo>
                <a:lnTo>
                  <a:pt x="237068" y="342085"/>
                </a:lnTo>
                <a:lnTo>
                  <a:pt x="237009" y="342013"/>
                </a:lnTo>
                <a:lnTo>
                  <a:pt x="236836" y="341774"/>
                </a:lnTo>
                <a:lnTo>
                  <a:pt x="236678" y="341592"/>
                </a:lnTo>
                <a:lnTo>
                  <a:pt x="236498" y="341349"/>
                </a:lnTo>
                <a:lnTo>
                  <a:pt x="236141" y="340913"/>
                </a:lnTo>
                <a:lnTo>
                  <a:pt x="235992" y="340739"/>
                </a:lnTo>
                <a:lnTo>
                  <a:pt x="235696" y="340397"/>
                </a:lnTo>
                <a:lnTo>
                  <a:pt x="235593" y="340277"/>
                </a:lnTo>
                <a:lnTo>
                  <a:pt x="235314" y="339954"/>
                </a:lnTo>
                <a:lnTo>
                  <a:pt x="235130" y="339742"/>
                </a:lnTo>
                <a:lnTo>
                  <a:pt x="234909" y="339490"/>
                </a:lnTo>
                <a:lnTo>
                  <a:pt x="234615" y="339137"/>
                </a:lnTo>
                <a:lnTo>
                  <a:pt x="234457" y="338946"/>
                </a:lnTo>
                <a:lnTo>
                  <a:pt x="234281" y="338733"/>
                </a:lnTo>
                <a:lnTo>
                  <a:pt x="233968" y="338369"/>
                </a:lnTo>
                <a:lnTo>
                  <a:pt x="233692" y="338027"/>
                </a:lnTo>
                <a:lnTo>
                  <a:pt x="233499" y="337795"/>
                </a:lnTo>
                <a:lnTo>
                  <a:pt x="233317" y="337584"/>
                </a:lnTo>
                <a:lnTo>
                  <a:pt x="233227" y="337481"/>
                </a:lnTo>
                <a:lnTo>
                  <a:pt x="233004" y="337210"/>
                </a:lnTo>
                <a:lnTo>
                  <a:pt x="232876" y="337056"/>
                </a:lnTo>
                <a:lnTo>
                  <a:pt x="232721" y="336868"/>
                </a:lnTo>
                <a:lnTo>
                  <a:pt x="232508" y="336615"/>
                </a:lnTo>
                <a:lnTo>
                  <a:pt x="232287" y="336363"/>
                </a:lnTo>
                <a:lnTo>
                  <a:pt x="232124" y="336162"/>
                </a:lnTo>
                <a:lnTo>
                  <a:pt x="231820" y="335798"/>
                </a:lnTo>
                <a:lnTo>
                  <a:pt x="231335" y="335223"/>
                </a:lnTo>
                <a:lnTo>
                  <a:pt x="231215" y="335061"/>
                </a:lnTo>
                <a:lnTo>
                  <a:pt x="230962" y="334759"/>
                </a:lnTo>
                <a:lnTo>
                  <a:pt x="230770" y="334518"/>
                </a:lnTo>
                <a:lnTo>
                  <a:pt x="230498" y="334215"/>
                </a:lnTo>
                <a:lnTo>
                  <a:pt x="230366" y="334051"/>
                </a:lnTo>
                <a:lnTo>
                  <a:pt x="230167" y="333801"/>
                </a:lnTo>
                <a:lnTo>
                  <a:pt x="229965" y="333538"/>
                </a:lnTo>
                <a:lnTo>
                  <a:pt x="229632" y="333165"/>
                </a:lnTo>
                <a:lnTo>
                  <a:pt x="229329" y="332652"/>
                </a:lnTo>
                <a:lnTo>
                  <a:pt x="229016" y="332268"/>
                </a:lnTo>
                <a:lnTo>
                  <a:pt x="228652" y="331825"/>
                </a:lnTo>
                <a:lnTo>
                  <a:pt x="228321" y="331428"/>
                </a:lnTo>
                <a:lnTo>
                  <a:pt x="227961" y="330961"/>
                </a:lnTo>
                <a:lnTo>
                  <a:pt x="227560" y="330505"/>
                </a:lnTo>
                <a:lnTo>
                  <a:pt x="227170" y="330019"/>
                </a:lnTo>
                <a:lnTo>
                  <a:pt x="226972" y="329778"/>
                </a:lnTo>
                <a:lnTo>
                  <a:pt x="226782" y="329543"/>
                </a:lnTo>
                <a:lnTo>
                  <a:pt x="226321" y="328986"/>
                </a:lnTo>
                <a:lnTo>
                  <a:pt x="225322" y="327761"/>
                </a:lnTo>
                <a:lnTo>
                  <a:pt x="225241" y="327664"/>
                </a:lnTo>
                <a:lnTo>
                  <a:pt x="225151" y="327557"/>
                </a:lnTo>
                <a:lnTo>
                  <a:pt x="224403" y="326667"/>
                </a:lnTo>
                <a:lnTo>
                  <a:pt x="224190" y="326415"/>
                </a:lnTo>
                <a:lnTo>
                  <a:pt x="223671" y="325790"/>
                </a:lnTo>
                <a:lnTo>
                  <a:pt x="222706" y="324630"/>
                </a:lnTo>
                <a:lnTo>
                  <a:pt x="222599" y="324501"/>
                </a:lnTo>
                <a:lnTo>
                  <a:pt x="221858" y="323591"/>
                </a:lnTo>
                <a:lnTo>
                  <a:pt x="221347" y="323073"/>
                </a:lnTo>
                <a:lnTo>
                  <a:pt x="219562" y="321293"/>
                </a:lnTo>
                <a:lnTo>
                  <a:pt x="218446" y="320180"/>
                </a:lnTo>
                <a:lnTo>
                  <a:pt x="217916" y="319651"/>
                </a:lnTo>
                <a:lnTo>
                  <a:pt x="217574" y="319419"/>
                </a:lnTo>
                <a:lnTo>
                  <a:pt x="217366" y="319136"/>
                </a:lnTo>
                <a:lnTo>
                  <a:pt x="217113" y="318195"/>
                </a:lnTo>
                <a:lnTo>
                  <a:pt x="216855" y="317669"/>
                </a:lnTo>
                <a:lnTo>
                  <a:pt x="216614" y="317465"/>
                </a:lnTo>
                <a:lnTo>
                  <a:pt x="216050" y="317150"/>
                </a:lnTo>
                <a:lnTo>
                  <a:pt x="215445" y="317036"/>
                </a:lnTo>
                <a:lnTo>
                  <a:pt x="215068" y="317042"/>
                </a:lnTo>
                <a:lnTo>
                  <a:pt x="214982" y="317044"/>
                </a:lnTo>
                <a:lnTo>
                  <a:pt x="214518" y="316972"/>
                </a:lnTo>
                <a:lnTo>
                  <a:pt x="213862" y="316970"/>
                </a:lnTo>
                <a:lnTo>
                  <a:pt x="213417" y="316928"/>
                </a:lnTo>
                <a:lnTo>
                  <a:pt x="212527" y="316849"/>
                </a:lnTo>
                <a:lnTo>
                  <a:pt x="211199" y="317279"/>
                </a:lnTo>
                <a:lnTo>
                  <a:pt x="210795" y="317275"/>
                </a:lnTo>
                <a:lnTo>
                  <a:pt x="210317" y="317185"/>
                </a:lnTo>
                <a:lnTo>
                  <a:pt x="209778" y="317090"/>
                </a:lnTo>
                <a:lnTo>
                  <a:pt x="209258" y="316396"/>
                </a:lnTo>
                <a:lnTo>
                  <a:pt x="208653" y="315957"/>
                </a:lnTo>
                <a:lnTo>
                  <a:pt x="208423" y="315883"/>
                </a:lnTo>
                <a:lnTo>
                  <a:pt x="207998" y="315764"/>
                </a:lnTo>
                <a:lnTo>
                  <a:pt x="207660" y="315845"/>
                </a:lnTo>
                <a:lnTo>
                  <a:pt x="206579" y="315124"/>
                </a:lnTo>
                <a:lnTo>
                  <a:pt x="206426" y="315054"/>
                </a:lnTo>
                <a:lnTo>
                  <a:pt x="205856" y="314798"/>
                </a:lnTo>
                <a:lnTo>
                  <a:pt x="205025" y="314280"/>
                </a:lnTo>
                <a:lnTo>
                  <a:pt x="204104" y="314828"/>
                </a:lnTo>
                <a:lnTo>
                  <a:pt x="203832" y="315083"/>
                </a:lnTo>
                <a:lnTo>
                  <a:pt x="203767" y="315144"/>
                </a:lnTo>
                <a:lnTo>
                  <a:pt x="203530" y="315451"/>
                </a:lnTo>
                <a:lnTo>
                  <a:pt x="203181" y="315740"/>
                </a:lnTo>
                <a:lnTo>
                  <a:pt x="203052" y="315850"/>
                </a:lnTo>
                <a:lnTo>
                  <a:pt x="202418" y="316746"/>
                </a:lnTo>
                <a:lnTo>
                  <a:pt x="202135" y="317036"/>
                </a:lnTo>
                <a:lnTo>
                  <a:pt x="201787" y="317393"/>
                </a:lnTo>
                <a:lnTo>
                  <a:pt x="201177" y="317667"/>
                </a:lnTo>
                <a:lnTo>
                  <a:pt x="200620" y="317713"/>
                </a:lnTo>
                <a:lnTo>
                  <a:pt x="200285" y="317790"/>
                </a:lnTo>
                <a:lnTo>
                  <a:pt x="199963" y="317790"/>
                </a:lnTo>
                <a:lnTo>
                  <a:pt x="199617" y="317913"/>
                </a:lnTo>
                <a:lnTo>
                  <a:pt x="199060" y="317788"/>
                </a:lnTo>
                <a:lnTo>
                  <a:pt x="198994" y="317772"/>
                </a:lnTo>
                <a:lnTo>
                  <a:pt x="198720" y="317781"/>
                </a:lnTo>
                <a:lnTo>
                  <a:pt x="198505" y="318108"/>
                </a:lnTo>
                <a:lnTo>
                  <a:pt x="197990" y="318217"/>
                </a:lnTo>
                <a:lnTo>
                  <a:pt x="197540" y="318314"/>
                </a:lnTo>
                <a:lnTo>
                  <a:pt x="197385" y="318347"/>
                </a:lnTo>
                <a:lnTo>
                  <a:pt x="196988" y="318283"/>
                </a:lnTo>
                <a:lnTo>
                  <a:pt x="196670" y="318233"/>
                </a:lnTo>
                <a:lnTo>
                  <a:pt x="195990" y="317676"/>
                </a:lnTo>
                <a:lnTo>
                  <a:pt x="195911" y="317612"/>
                </a:lnTo>
                <a:lnTo>
                  <a:pt x="195742" y="317272"/>
                </a:lnTo>
                <a:lnTo>
                  <a:pt x="195596" y="316768"/>
                </a:lnTo>
                <a:lnTo>
                  <a:pt x="195455" y="316667"/>
                </a:lnTo>
                <a:lnTo>
                  <a:pt x="195326" y="316639"/>
                </a:lnTo>
                <a:lnTo>
                  <a:pt x="194591" y="316477"/>
                </a:lnTo>
                <a:lnTo>
                  <a:pt x="194339" y="316645"/>
                </a:lnTo>
                <a:lnTo>
                  <a:pt x="193929" y="316913"/>
                </a:lnTo>
                <a:lnTo>
                  <a:pt x="193349" y="317487"/>
                </a:lnTo>
                <a:lnTo>
                  <a:pt x="193270" y="317529"/>
                </a:lnTo>
                <a:lnTo>
                  <a:pt x="192895" y="317735"/>
                </a:lnTo>
                <a:lnTo>
                  <a:pt x="192360" y="318303"/>
                </a:lnTo>
                <a:lnTo>
                  <a:pt x="192009" y="318592"/>
                </a:lnTo>
                <a:lnTo>
                  <a:pt x="191647" y="318890"/>
                </a:lnTo>
                <a:lnTo>
                  <a:pt x="191461" y="319044"/>
                </a:lnTo>
                <a:lnTo>
                  <a:pt x="191382" y="319127"/>
                </a:lnTo>
                <a:lnTo>
                  <a:pt x="190994" y="319537"/>
                </a:lnTo>
                <a:lnTo>
                  <a:pt x="190387" y="320182"/>
                </a:lnTo>
                <a:lnTo>
                  <a:pt x="190135" y="321173"/>
                </a:lnTo>
                <a:lnTo>
                  <a:pt x="189821" y="321125"/>
                </a:lnTo>
                <a:lnTo>
                  <a:pt x="189711" y="321107"/>
                </a:lnTo>
                <a:lnTo>
                  <a:pt x="189426" y="321293"/>
                </a:lnTo>
                <a:lnTo>
                  <a:pt x="189413" y="321546"/>
                </a:lnTo>
                <a:lnTo>
                  <a:pt x="189034" y="322100"/>
                </a:lnTo>
                <a:lnTo>
                  <a:pt x="188828" y="322578"/>
                </a:lnTo>
                <a:lnTo>
                  <a:pt x="188766" y="322609"/>
                </a:lnTo>
                <a:lnTo>
                  <a:pt x="188433" y="322775"/>
                </a:lnTo>
                <a:lnTo>
                  <a:pt x="188082" y="323076"/>
                </a:lnTo>
                <a:lnTo>
                  <a:pt x="188023" y="323126"/>
                </a:lnTo>
                <a:lnTo>
                  <a:pt x="187416" y="323339"/>
                </a:lnTo>
                <a:lnTo>
                  <a:pt x="187153" y="323431"/>
                </a:lnTo>
                <a:lnTo>
                  <a:pt x="186991" y="323604"/>
                </a:lnTo>
                <a:lnTo>
                  <a:pt x="186478" y="324152"/>
                </a:lnTo>
                <a:lnTo>
                  <a:pt x="186460" y="324176"/>
                </a:lnTo>
                <a:lnTo>
                  <a:pt x="186004" y="324821"/>
                </a:lnTo>
                <a:lnTo>
                  <a:pt x="185787" y="325130"/>
                </a:lnTo>
                <a:lnTo>
                  <a:pt x="185404" y="325325"/>
                </a:lnTo>
                <a:lnTo>
                  <a:pt x="185048" y="325408"/>
                </a:lnTo>
                <a:lnTo>
                  <a:pt x="184831" y="325660"/>
                </a:lnTo>
                <a:lnTo>
                  <a:pt x="184728" y="326051"/>
                </a:lnTo>
                <a:lnTo>
                  <a:pt x="184559" y="326564"/>
                </a:lnTo>
                <a:lnTo>
                  <a:pt x="184443" y="326750"/>
                </a:lnTo>
                <a:lnTo>
                  <a:pt x="183836" y="327059"/>
                </a:lnTo>
                <a:lnTo>
                  <a:pt x="183270" y="326974"/>
                </a:lnTo>
                <a:lnTo>
                  <a:pt x="182707" y="326952"/>
                </a:lnTo>
                <a:lnTo>
                  <a:pt x="182089" y="327846"/>
                </a:lnTo>
                <a:lnTo>
                  <a:pt x="181484" y="328228"/>
                </a:lnTo>
                <a:lnTo>
                  <a:pt x="181231" y="328066"/>
                </a:lnTo>
                <a:lnTo>
                  <a:pt x="181063" y="327741"/>
                </a:lnTo>
                <a:lnTo>
                  <a:pt x="180852" y="327539"/>
                </a:lnTo>
                <a:lnTo>
                  <a:pt x="180381" y="327335"/>
                </a:lnTo>
                <a:lnTo>
                  <a:pt x="180179" y="327193"/>
                </a:lnTo>
                <a:lnTo>
                  <a:pt x="179925" y="327454"/>
                </a:lnTo>
                <a:lnTo>
                  <a:pt x="179677" y="327969"/>
                </a:lnTo>
                <a:lnTo>
                  <a:pt x="179180" y="328785"/>
                </a:lnTo>
                <a:lnTo>
                  <a:pt x="178502" y="329558"/>
                </a:lnTo>
                <a:lnTo>
                  <a:pt x="178118" y="329637"/>
                </a:lnTo>
                <a:lnTo>
                  <a:pt x="177684" y="330038"/>
                </a:lnTo>
                <a:lnTo>
                  <a:pt x="177401" y="330078"/>
                </a:lnTo>
                <a:lnTo>
                  <a:pt x="176700" y="330834"/>
                </a:lnTo>
                <a:lnTo>
                  <a:pt x="176702" y="330775"/>
                </a:lnTo>
                <a:lnTo>
                  <a:pt x="176704" y="330707"/>
                </a:lnTo>
                <a:lnTo>
                  <a:pt x="176724" y="330266"/>
                </a:lnTo>
                <a:lnTo>
                  <a:pt x="176663" y="329773"/>
                </a:lnTo>
                <a:lnTo>
                  <a:pt x="176264" y="327822"/>
                </a:lnTo>
                <a:lnTo>
                  <a:pt x="174383" y="324639"/>
                </a:lnTo>
                <a:lnTo>
                  <a:pt x="174052" y="324073"/>
                </a:lnTo>
                <a:lnTo>
                  <a:pt x="173859" y="323639"/>
                </a:lnTo>
                <a:lnTo>
                  <a:pt x="173705" y="323295"/>
                </a:lnTo>
                <a:lnTo>
                  <a:pt x="173545" y="322938"/>
                </a:lnTo>
                <a:lnTo>
                  <a:pt x="173379" y="322563"/>
                </a:lnTo>
                <a:lnTo>
                  <a:pt x="173219" y="322203"/>
                </a:lnTo>
                <a:lnTo>
                  <a:pt x="173010" y="321741"/>
                </a:lnTo>
                <a:lnTo>
                  <a:pt x="172916" y="321589"/>
                </a:lnTo>
                <a:lnTo>
                  <a:pt x="172526" y="320967"/>
                </a:lnTo>
                <a:lnTo>
                  <a:pt x="172348" y="320684"/>
                </a:lnTo>
                <a:lnTo>
                  <a:pt x="172168" y="320399"/>
                </a:lnTo>
                <a:lnTo>
                  <a:pt x="171967" y="320079"/>
                </a:lnTo>
                <a:lnTo>
                  <a:pt x="171798" y="319809"/>
                </a:lnTo>
                <a:lnTo>
                  <a:pt x="171581" y="319463"/>
                </a:lnTo>
                <a:lnTo>
                  <a:pt x="171202" y="318858"/>
                </a:lnTo>
                <a:lnTo>
                  <a:pt x="171149" y="318772"/>
                </a:lnTo>
                <a:lnTo>
                  <a:pt x="170518" y="317884"/>
                </a:lnTo>
                <a:lnTo>
                  <a:pt x="170316" y="317601"/>
                </a:lnTo>
                <a:lnTo>
                  <a:pt x="170114" y="317316"/>
                </a:lnTo>
                <a:lnTo>
                  <a:pt x="170004" y="317163"/>
                </a:lnTo>
                <a:lnTo>
                  <a:pt x="169917" y="317033"/>
                </a:lnTo>
                <a:lnTo>
                  <a:pt x="169544" y="316490"/>
                </a:lnTo>
                <a:lnTo>
                  <a:pt x="169202" y="315975"/>
                </a:lnTo>
                <a:lnTo>
                  <a:pt x="168856" y="315436"/>
                </a:lnTo>
                <a:lnTo>
                  <a:pt x="168757" y="315282"/>
                </a:lnTo>
                <a:lnTo>
                  <a:pt x="168715" y="315122"/>
                </a:lnTo>
                <a:lnTo>
                  <a:pt x="168612" y="314712"/>
                </a:lnTo>
                <a:lnTo>
                  <a:pt x="168454" y="314085"/>
                </a:lnTo>
                <a:lnTo>
                  <a:pt x="168378" y="313780"/>
                </a:lnTo>
                <a:lnTo>
                  <a:pt x="168294" y="313443"/>
                </a:lnTo>
                <a:lnTo>
                  <a:pt x="168137" y="312805"/>
                </a:lnTo>
                <a:lnTo>
                  <a:pt x="167981" y="312162"/>
                </a:lnTo>
                <a:lnTo>
                  <a:pt x="167909" y="311853"/>
                </a:lnTo>
                <a:lnTo>
                  <a:pt x="167762" y="311204"/>
                </a:lnTo>
                <a:lnTo>
                  <a:pt x="167657" y="310717"/>
                </a:lnTo>
                <a:lnTo>
                  <a:pt x="167543" y="310154"/>
                </a:lnTo>
                <a:lnTo>
                  <a:pt x="167481" y="309832"/>
                </a:lnTo>
                <a:lnTo>
                  <a:pt x="167356" y="309446"/>
                </a:lnTo>
                <a:lnTo>
                  <a:pt x="167271" y="309179"/>
                </a:lnTo>
                <a:lnTo>
                  <a:pt x="167177" y="308887"/>
                </a:lnTo>
                <a:lnTo>
                  <a:pt x="167120" y="308714"/>
                </a:lnTo>
                <a:lnTo>
                  <a:pt x="166907" y="308104"/>
                </a:lnTo>
                <a:lnTo>
                  <a:pt x="166705" y="307515"/>
                </a:lnTo>
                <a:lnTo>
                  <a:pt x="166666" y="307401"/>
                </a:lnTo>
                <a:lnTo>
                  <a:pt x="166517" y="306964"/>
                </a:lnTo>
                <a:lnTo>
                  <a:pt x="166381" y="306559"/>
                </a:lnTo>
                <a:lnTo>
                  <a:pt x="166243" y="306162"/>
                </a:lnTo>
                <a:lnTo>
                  <a:pt x="166104" y="305745"/>
                </a:lnTo>
                <a:lnTo>
                  <a:pt x="165964" y="305294"/>
                </a:lnTo>
                <a:lnTo>
                  <a:pt x="165808" y="304787"/>
                </a:lnTo>
                <a:lnTo>
                  <a:pt x="165721" y="304502"/>
                </a:lnTo>
                <a:lnTo>
                  <a:pt x="165725" y="304351"/>
                </a:lnTo>
                <a:lnTo>
                  <a:pt x="165738" y="303809"/>
                </a:lnTo>
                <a:lnTo>
                  <a:pt x="165751" y="303303"/>
                </a:lnTo>
                <a:lnTo>
                  <a:pt x="165769" y="302683"/>
                </a:lnTo>
                <a:lnTo>
                  <a:pt x="165789" y="302064"/>
                </a:lnTo>
                <a:lnTo>
                  <a:pt x="165791" y="302023"/>
                </a:lnTo>
                <a:lnTo>
                  <a:pt x="165787" y="301948"/>
                </a:lnTo>
                <a:lnTo>
                  <a:pt x="165780" y="301810"/>
                </a:lnTo>
                <a:lnTo>
                  <a:pt x="165771" y="301635"/>
                </a:lnTo>
                <a:lnTo>
                  <a:pt x="165754" y="301269"/>
                </a:lnTo>
                <a:lnTo>
                  <a:pt x="165721" y="300620"/>
                </a:lnTo>
                <a:lnTo>
                  <a:pt x="165719" y="300565"/>
                </a:lnTo>
                <a:lnTo>
                  <a:pt x="165688" y="299835"/>
                </a:lnTo>
                <a:lnTo>
                  <a:pt x="165659" y="299166"/>
                </a:lnTo>
                <a:lnTo>
                  <a:pt x="165662" y="299116"/>
                </a:lnTo>
                <a:lnTo>
                  <a:pt x="165675" y="298736"/>
                </a:lnTo>
                <a:lnTo>
                  <a:pt x="165686" y="298375"/>
                </a:lnTo>
                <a:lnTo>
                  <a:pt x="165699" y="297997"/>
                </a:lnTo>
                <a:lnTo>
                  <a:pt x="165703" y="297846"/>
                </a:lnTo>
                <a:lnTo>
                  <a:pt x="165749" y="297221"/>
                </a:lnTo>
                <a:lnTo>
                  <a:pt x="165776" y="296862"/>
                </a:lnTo>
                <a:lnTo>
                  <a:pt x="165806" y="296456"/>
                </a:lnTo>
                <a:lnTo>
                  <a:pt x="165837" y="296033"/>
                </a:lnTo>
                <a:lnTo>
                  <a:pt x="165955" y="295669"/>
                </a:lnTo>
                <a:lnTo>
                  <a:pt x="166039" y="295413"/>
                </a:lnTo>
                <a:lnTo>
                  <a:pt x="166021" y="295066"/>
                </a:lnTo>
                <a:lnTo>
                  <a:pt x="165993" y="294488"/>
                </a:lnTo>
                <a:lnTo>
                  <a:pt x="165966" y="293931"/>
                </a:lnTo>
                <a:lnTo>
                  <a:pt x="165960" y="293720"/>
                </a:lnTo>
                <a:lnTo>
                  <a:pt x="165949" y="293383"/>
                </a:lnTo>
                <a:lnTo>
                  <a:pt x="165944" y="293078"/>
                </a:lnTo>
                <a:lnTo>
                  <a:pt x="165942" y="292988"/>
                </a:lnTo>
                <a:lnTo>
                  <a:pt x="165929" y="292293"/>
                </a:lnTo>
                <a:lnTo>
                  <a:pt x="165922" y="291938"/>
                </a:lnTo>
                <a:lnTo>
                  <a:pt x="165817" y="291756"/>
                </a:lnTo>
                <a:lnTo>
                  <a:pt x="165813" y="291335"/>
                </a:lnTo>
                <a:lnTo>
                  <a:pt x="165861" y="291032"/>
                </a:lnTo>
                <a:lnTo>
                  <a:pt x="165887" y="290896"/>
                </a:lnTo>
                <a:lnTo>
                  <a:pt x="165920" y="290653"/>
                </a:lnTo>
                <a:lnTo>
                  <a:pt x="165922" y="290432"/>
                </a:lnTo>
                <a:lnTo>
                  <a:pt x="165973" y="289693"/>
                </a:lnTo>
                <a:lnTo>
                  <a:pt x="165975" y="289645"/>
                </a:lnTo>
                <a:lnTo>
                  <a:pt x="164625" y="288106"/>
                </a:lnTo>
                <a:lnTo>
                  <a:pt x="163004" y="286286"/>
                </a:lnTo>
                <a:lnTo>
                  <a:pt x="162851" y="286106"/>
                </a:lnTo>
                <a:lnTo>
                  <a:pt x="162770" y="286012"/>
                </a:lnTo>
                <a:lnTo>
                  <a:pt x="162487" y="285681"/>
                </a:lnTo>
                <a:lnTo>
                  <a:pt x="161965" y="285087"/>
                </a:lnTo>
                <a:lnTo>
                  <a:pt x="161930" y="285052"/>
                </a:lnTo>
                <a:lnTo>
                  <a:pt x="161617" y="284690"/>
                </a:lnTo>
                <a:lnTo>
                  <a:pt x="161457" y="284517"/>
                </a:lnTo>
                <a:lnTo>
                  <a:pt x="160694" y="283638"/>
                </a:lnTo>
                <a:lnTo>
                  <a:pt x="160659" y="283598"/>
                </a:lnTo>
                <a:lnTo>
                  <a:pt x="160543" y="283471"/>
                </a:lnTo>
                <a:lnTo>
                  <a:pt x="160503" y="283429"/>
                </a:lnTo>
                <a:lnTo>
                  <a:pt x="160326" y="283230"/>
                </a:lnTo>
                <a:lnTo>
                  <a:pt x="160170" y="283057"/>
                </a:lnTo>
                <a:lnTo>
                  <a:pt x="160030" y="282888"/>
                </a:lnTo>
                <a:lnTo>
                  <a:pt x="159944" y="282803"/>
                </a:lnTo>
                <a:lnTo>
                  <a:pt x="159777" y="282610"/>
                </a:lnTo>
                <a:lnTo>
                  <a:pt x="159657" y="282478"/>
                </a:lnTo>
                <a:lnTo>
                  <a:pt x="159444" y="282239"/>
                </a:lnTo>
                <a:lnTo>
                  <a:pt x="159354" y="282138"/>
                </a:lnTo>
                <a:lnTo>
                  <a:pt x="159269" y="282046"/>
                </a:lnTo>
                <a:lnTo>
                  <a:pt x="159107" y="281864"/>
                </a:lnTo>
                <a:lnTo>
                  <a:pt x="158971" y="281706"/>
                </a:lnTo>
                <a:lnTo>
                  <a:pt x="158830" y="281544"/>
                </a:lnTo>
                <a:lnTo>
                  <a:pt x="158640" y="281336"/>
                </a:lnTo>
                <a:lnTo>
                  <a:pt x="158541" y="281226"/>
                </a:lnTo>
                <a:lnTo>
                  <a:pt x="158493" y="281174"/>
                </a:lnTo>
                <a:lnTo>
                  <a:pt x="158385" y="281051"/>
                </a:lnTo>
                <a:lnTo>
                  <a:pt x="158254" y="280904"/>
                </a:lnTo>
                <a:lnTo>
                  <a:pt x="158131" y="280772"/>
                </a:lnTo>
                <a:lnTo>
                  <a:pt x="157934" y="280553"/>
                </a:lnTo>
                <a:lnTo>
                  <a:pt x="157802" y="280406"/>
                </a:lnTo>
                <a:lnTo>
                  <a:pt x="157675" y="280264"/>
                </a:lnTo>
                <a:lnTo>
                  <a:pt x="157543" y="280110"/>
                </a:lnTo>
                <a:lnTo>
                  <a:pt x="157423" y="279983"/>
                </a:lnTo>
                <a:lnTo>
                  <a:pt x="157342" y="279891"/>
                </a:lnTo>
                <a:lnTo>
                  <a:pt x="156969" y="279474"/>
                </a:lnTo>
                <a:lnTo>
                  <a:pt x="156879" y="279374"/>
                </a:lnTo>
                <a:lnTo>
                  <a:pt x="156842" y="279332"/>
                </a:lnTo>
                <a:lnTo>
                  <a:pt x="156809" y="279297"/>
                </a:lnTo>
                <a:lnTo>
                  <a:pt x="156717" y="279196"/>
                </a:lnTo>
                <a:lnTo>
                  <a:pt x="156605" y="279073"/>
                </a:lnTo>
                <a:lnTo>
                  <a:pt x="156515" y="278972"/>
                </a:lnTo>
                <a:lnTo>
                  <a:pt x="156324" y="278760"/>
                </a:lnTo>
                <a:lnTo>
                  <a:pt x="156107" y="278521"/>
                </a:lnTo>
                <a:lnTo>
                  <a:pt x="155976" y="278374"/>
                </a:lnTo>
                <a:lnTo>
                  <a:pt x="155879" y="278277"/>
                </a:lnTo>
                <a:lnTo>
                  <a:pt x="155767" y="278146"/>
                </a:lnTo>
                <a:lnTo>
                  <a:pt x="155631" y="278003"/>
                </a:lnTo>
                <a:lnTo>
                  <a:pt x="155535" y="277887"/>
                </a:lnTo>
                <a:lnTo>
                  <a:pt x="155408" y="277740"/>
                </a:lnTo>
                <a:lnTo>
                  <a:pt x="155268" y="277578"/>
                </a:lnTo>
                <a:lnTo>
                  <a:pt x="155147" y="277447"/>
                </a:lnTo>
                <a:lnTo>
                  <a:pt x="155015" y="277300"/>
                </a:lnTo>
                <a:lnTo>
                  <a:pt x="154919" y="277183"/>
                </a:lnTo>
                <a:lnTo>
                  <a:pt x="154803" y="277045"/>
                </a:lnTo>
                <a:lnTo>
                  <a:pt x="154656" y="276883"/>
                </a:lnTo>
                <a:lnTo>
                  <a:pt x="153876" y="275989"/>
                </a:lnTo>
                <a:lnTo>
                  <a:pt x="153735" y="275831"/>
                </a:lnTo>
                <a:lnTo>
                  <a:pt x="153209" y="275230"/>
                </a:lnTo>
                <a:lnTo>
                  <a:pt x="153064" y="275072"/>
                </a:lnTo>
                <a:lnTo>
                  <a:pt x="152819" y="274792"/>
                </a:lnTo>
                <a:lnTo>
                  <a:pt x="152733" y="274695"/>
                </a:lnTo>
                <a:lnTo>
                  <a:pt x="152644" y="274592"/>
                </a:lnTo>
                <a:lnTo>
                  <a:pt x="152499" y="274430"/>
                </a:lnTo>
                <a:lnTo>
                  <a:pt x="152424" y="274347"/>
                </a:lnTo>
                <a:lnTo>
                  <a:pt x="152348" y="274261"/>
                </a:lnTo>
                <a:lnTo>
                  <a:pt x="152216" y="274119"/>
                </a:lnTo>
                <a:lnTo>
                  <a:pt x="152130" y="274011"/>
                </a:lnTo>
                <a:lnTo>
                  <a:pt x="152060" y="273926"/>
                </a:lnTo>
                <a:lnTo>
                  <a:pt x="151924" y="273783"/>
                </a:lnTo>
                <a:lnTo>
                  <a:pt x="151834" y="273671"/>
                </a:lnTo>
                <a:lnTo>
                  <a:pt x="151764" y="273599"/>
                </a:lnTo>
                <a:lnTo>
                  <a:pt x="151690" y="273518"/>
                </a:lnTo>
                <a:lnTo>
                  <a:pt x="151545" y="273345"/>
                </a:lnTo>
                <a:lnTo>
                  <a:pt x="151409" y="273191"/>
                </a:lnTo>
                <a:lnTo>
                  <a:pt x="151289" y="273060"/>
                </a:lnTo>
                <a:lnTo>
                  <a:pt x="151102" y="272856"/>
                </a:lnTo>
                <a:lnTo>
                  <a:pt x="150966" y="272694"/>
                </a:lnTo>
                <a:lnTo>
                  <a:pt x="150815" y="272531"/>
                </a:lnTo>
                <a:lnTo>
                  <a:pt x="150690" y="272393"/>
                </a:lnTo>
                <a:lnTo>
                  <a:pt x="150550" y="272235"/>
                </a:lnTo>
                <a:lnTo>
                  <a:pt x="150350" y="272007"/>
                </a:lnTo>
                <a:lnTo>
                  <a:pt x="150216" y="271863"/>
                </a:lnTo>
                <a:lnTo>
                  <a:pt x="150186" y="271830"/>
                </a:lnTo>
                <a:lnTo>
                  <a:pt x="150148" y="271788"/>
                </a:lnTo>
                <a:lnTo>
                  <a:pt x="150081" y="271707"/>
                </a:lnTo>
                <a:lnTo>
                  <a:pt x="149951" y="271564"/>
                </a:lnTo>
                <a:lnTo>
                  <a:pt x="149861" y="271453"/>
                </a:lnTo>
                <a:lnTo>
                  <a:pt x="149826" y="271411"/>
                </a:lnTo>
                <a:lnTo>
                  <a:pt x="149697" y="271264"/>
                </a:lnTo>
                <a:lnTo>
                  <a:pt x="149565" y="271117"/>
                </a:lnTo>
                <a:lnTo>
                  <a:pt x="149471" y="271010"/>
                </a:lnTo>
                <a:lnTo>
                  <a:pt x="149350" y="270872"/>
                </a:lnTo>
                <a:lnTo>
                  <a:pt x="149199" y="270703"/>
                </a:lnTo>
                <a:lnTo>
                  <a:pt x="148934" y="270403"/>
                </a:lnTo>
                <a:lnTo>
                  <a:pt x="148833" y="270286"/>
                </a:lnTo>
                <a:lnTo>
                  <a:pt x="148704" y="270133"/>
                </a:lnTo>
                <a:lnTo>
                  <a:pt x="148583" y="269991"/>
                </a:lnTo>
                <a:lnTo>
                  <a:pt x="148443" y="269833"/>
                </a:lnTo>
                <a:lnTo>
                  <a:pt x="147737" y="269024"/>
                </a:lnTo>
                <a:lnTo>
                  <a:pt x="147581" y="268846"/>
                </a:lnTo>
                <a:lnTo>
                  <a:pt x="147509" y="268765"/>
                </a:lnTo>
                <a:lnTo>
                  <a:pt x="147489" y="268743"/>
                </a:lnTo>
                <a:lnTo>
                  <a:pt x="147448" y="268697"/>
                </a:lnTo>
                <a:lnTo>
                  <a:pt x="147264" y="268484"/>
                </a:lnTo>
                <a:lnTo>
                  <a:pt x="147185" y="268388"/>
                </a:lnTo>
                <a:lnTo>
                  <a:pt x="147049" y="268245"/>
                </a:lnTo>
                <a:lnTo>
                  <a:pt x="146974" y="268160"/>
                </a:lnTo>
                <a:lnTo>
                  <a:pt x="146895" y="268068"/>
                </a:lnTo>
                <a:lnTo>
                  <a:pt x="145367" y="266285"/>
                </a:lnTo>
                <a:lnTo>
                  <a:pt x="143997" y="264720"/>
                </a:lnTo>
                <a:lnTo>
                  <a:pt x="143940" y="264656"/>
                </a:lnTo>
                <a:lnTo>
                  <a:pt x="142828" y="263389"/>
                </a:lnTo>
                <a:lnTo>
                  <a:pt x="142390" y="262890"/>
                </a:lnTo>
                <a:lnTo>
                  <a:pt x="142190" y="262666"/>
                </a:lnTo>
                <a:lnTo>
                  <a:pt x="141857" y="262291"/>
                </a:lnTo>
                <a:lnTo>
                  <a:pt x="141491" y="261868"/>
                </a:lnTo>
                <a:lnTo>
                  <a:pt x="141118" y="261445"/>
                </a:lnTo>
                <a:lnTo>
                  <a:pt x="140726" y="260998"/>
                </a:lnTo>
                <a:lnTo>
                  <a:pt x="140388" y="260609"/>
                </a:lnTo>
                <a:lnTo>
                  <a:pt x="140299" y="260506"/>
                </a:lnTo>
                <a:lnTo>
                  <a:pt x="139323" y="259388"/>
                </a:lnTo>
                <a:lnTo>
                  <a:pt x="135874" y="255440"/>
                </a:lnTo>
                <a:lnTo>
                  <a:pt x="134465" y="253833"/>
                </a:lnTo>
                <a:lnTo>
                  <a:pt x="134364" y="253717"/>
                </a:lnTo>
                <a:lnTo>
                  <a:pt x="132360" y="251432"/>
                </a:lnTo>
                <a:lnTo>
                  <a:pt x="131560" y="250775"/>
                </a:lnTo>
                <a:lnTo>
                  <a:pt x="131498" y="250722"/>
                </a:lnTo>
                <a:lnTo>
                  <a:pt x="130893" y="250027"/>
                </a:lnTo>
                <a:lnTo>
                  <a:pt x="130330" y="249365"/>
                </a:lnTo>
                <a:lnTo>
                  <a:pt x="129867" y="248837"/>
                </a:lnTo>
                <a:lnTo>
                  <a:pt x="129405" y="248291"/>
                </a:lnTo>
                <a:lnTo>
                  <a:pt x="128955" y="247754"/>
                </a:lnTo>
                <a:lnTo>
                  <a:pt x="128214" y="246934"/>
                </a:lnTo>
                <a:lnTo>
                  <a:pt x="126807" y="245335"/>
                </a:lnTo>
                <a:lnTo>
                  <a:pt x="126018" y="244437"/>
                </a:lnTo>
                <a:lnTo>
                  <a:pt x="125868" y="244266"/>
                </a:lnTo>
                <a:lnTo>
                  <a:pt x="125761" y="244138"/>
                </a:lnTo>
                <a:lnTo>
                  <a:pt x="125697" y="244062"/>
                </a:lnTo>
                <a:lnTo>
                  <a:pt x="124779" y="242979"/>
                </a:lnTo>
                <a:lnTo>
                  <a:pt x="123139" y="241082"/>
                </a:lnTo>
                <a:lnTo>
                  <a:pt x="121784" y="239491"/>
                </a:lnTo>
                <a:lnTo>
                  <a:pt x="121396" y="239037"/>
                </a:lnTo>
                <a:lnTo>
                  <a:pt x="120918" y="238480"/>
                </a:lnTo>
                <a:lnTo>
                  <a:pt x="120859" y="238408"/>
                </a:lnTo>
                <a:lnTo>
                  <a:pt x="120350" y="237833"/>
                </a:lnTo>
                <a:lnTo>
                  <a:pt x="119276" y="236599"/>
                </a:lnTo>
                <a:lnTo>
                  <a:pt x="118452" y="235630"/>
                </a:lnTo>
                <a:lnTo>
                  <a:pt x="117250" y="234345"/>
                </a:lnTo>
                <a:lnTo>
                  <a:pt x="116840" y="233878"/>
                </a:lnTo>
                <a:lnTo>
                  <a:pt x="116091" y="233017"/>
                </a:lnTo>
                <a:lnTo>
                  <a:pt x="111024" y="227233"/>
                </a:lnTo>
                <a:lnTo>
                  <a:pt x="110187" y="227148"/>
                </a:lnTo>
                <a:lnTo>
                  <a:pt x="108849" y="226753"/>
                </a:lnTo>
                <a:lnTo>
                  <a:pt x="108187" y="226672"/>
                </a:lnTo>
                <a:lnTo>
                  <a:pt x="107933" y="226641"/>
                </a:lnTo>
                <a:lnTo>
                  <a:pt x="107221" y="226742"/>
                </a:lnTo>
                <a:lnTo>
                  <a:pt x="106390" y="226858"/>
                </a:lnTo>
                <a:lnTo>
                  <a:pt x="105815" y="226788"/>
                </a:lnTo>
                <a:lnTo>
                  <a:pt x="105076" y="226354"/>
                </a:lnTo>
                <a:lnTo>
                  <a:pt x="104583" y="225887"/>
                </a:lnTo>
                <a:lnTo>
                  <a:pt x="104243" y="225565"/>
                </a:lnTo>
                <a:lnTo>
                  <a:pt x="103708" y="225063"/>
                </a:lnTo>
                <a:lnTo>
                  <a:pt x="103399" y="225061"/>
                </a:lnTo>
                <a:lnTo>
                  <a:pt x="103399" y="224949"/>
                </a:lnTo>
                <a:lnTo>
                  <a:pt x="103417" y="224776"/>
                </a:lnTo>
                <a:lnTo>
                  <a:pt x="103228" y="224357"/>
                </a:lnTo>
                <a:lnTo>
                  <a:pt x="103088" y="224142"/>
                </a:lnTo>
                <a:lnTo>
                  <a:pt x="102647" y="223684"/>
                </a:lnTo>
                <a:lnTo>
                  <a:pt x="102104" y="223467"/>
                </a:lnTo>
                <a:lnTo>
                  <a:pt x="101540" y="223129"/>
                </a:lnTo>
                <a:lnTo>
                  <a:pt x="101387" y="222978"/>
                </a:lnTo>
                <a:lnTo>
                  <a:pt x="101104" y="222702"/>
                </a:lnTo>
                <a:lnTo>
                  <a:pt x="100893" y="222266"/>
                </a:lnTo>
                <a:lnTo>
                  <a:pt x="100637" y="221566"/>
                </a:lnTo>
                <a:lnTo>
                  <a:pt x="100391" y="220836"/>
                </a:lnTo>
                <a:lnTo>
                  <a:pt x="100508" y="219286"/>
                </a:lnTo>
                <a:lnTo>
                  <a:pt x="100865" y="218734"/>
                </a:lnTo>
                <a:lnTo>
                  <a:pt x="102198" y="214117"/>
                </a:lnTo>
                <a:lnTo>
                  <a:pt x="103763" y="211216"/>
                </a:lnTo>
                <a:lnTo>
                  <a:pt x="103794" y="211155"/>
                </a:lnTo>
                <a:lnTo>
                  <a:pt x="104403" y="210021"/>
                </a:lnTo>
                <a:lnTo>
                  <a:pt x="104964" y="208976"/>
                </a:lnTo>
                <a:lnTo>
                  <a:pt x="104881" y="208737"/>
                </a:lnTo>
                <a:lnTo>
                  <a:pt x="100718" y="206897"/>
                </a:lnTo>
                <a:lnTo>
                  <a:pt x="99615" y="205972"/>
                </a:lnTo>
                <a:lnTo>
                  <a:pt x="96870" y="206788"/>
                </a:lnTo>
                <a:lnTo>
                  <a:pt x="95007" y="207294"/>
                </a:lnTo>
                <a:lnTo>
                  <a:pt x="94860" y="207287"/>
                </a:lnTo>
                <a:lnTo>
                  <a:pt x="94207" y="207255"/>
                </a:lnTo>
                <a:lnTo>
                  <a:pt x="92795" y="207366"/>
                </a:lnTo>
                <a:lnTo>
                  <a:pt x="92883" y="206860"/>
                </a:lnTo>
                <a:lnTo>
                  <a:pt x="92784" y="205823"/>
                </a:lnTo>
                <a:lnTo>
                  <a:pt x="93100" y="205262"/>
                </a:lnTo>
                <a:lnTo>
                  <a:pt x="93282" y="204920"/>
                </a:lnTo>
                <a:lnTo>
                  <a:pt x="93718" y="204041"/>
                </a:lnTo>
                <a:lnTo>
                  <a:pt x="93952" y="203412"/>
                </a:lnTo>
                <a:lnTo>
                  <a:pt x="94446" y="201469"/>
                </a:lnTo>
                <a:lnTo>
                  <a:pt x="95323" y="197957"/>
                </a:lnTo>
                <a:lnTo>
                  <a:pt x="95200" y="198032"/>
                </a:lnTo>
                <a:lnTo>
                  <a:pt x="94998" y="198154"/>
                </a:lnTo>
                <a:lnTo>
                  <a:pt x="94202" y="198097"/>
                </a:lnTo>
                <a:lnTo>
                  <a:pt x="94069" y="198152"/>
                </a:lnTo>
                <a:lnTo>
                  <a:pt x="93878" y="198231"/>
                </a:lnTo>
                <a:lnTo>
                  <a:pt x="93781" y="198113"/>
                </a:lnTo>
                <a:lnTo>
                  <a:pt x="93617" y="198117"/>
                </a:lnTo>
                <a:lnTo>
                  <a:pt x="92955" y="198135"/>
                </a:lnTo>
                <a:lnTo>
                  <a:pt x="92815" y="198137"/>
                </a:lnTo>
                <a:lnTo>
                  <a:pt x="92760" y="198137"/>
                </a:lnTo>
                <a:lnTo>
                  <a:pt x="92731" y="198135"/>
                </a:lnTo>
                <a:lnTo>
                  <a:pt x="92576" y="198135"/>
                </a:lnTo>
                <a:lnTo>
                  <a:pt x="92409" y="198139"/>
                </a:lnTo>
                <a:lnTo>
                  <a:pt x="92302" y="198143"/>
                </a:lnTo>
                <a:lnTo>
                  <a:pt x="92190" y="198148"/>
                </a:lnTo>
                <a:lnTo>
                  <a:pt x="92131" y="198148"/>
                </a:lnTo>
                <a:lnTo>
                  <a:pt x="91927" y="198141"/>
                </a:lnTo>
                <a:lnTo>
                  <a:pt x="91618" y="198099"/>
                </a:lnTo>
                <a:lnTo>
                  <a:pt x="91457" y="198148"/>
                </a:lnTo>
                <a:lnTo>
                  <a:pt x="91400" y="198130"/>
                </a:lnTo>
                <a:lnTo>
                  <a:pt x="91199" y="198032"/>
                </a:lnTo>
                <a:lnTo>
                  <a:pt x="90984" y="197937"/>
                </a:lnTo>
                <a:lnTo>
                  <a:pt x="90719" y="197856"/>
                </a:lnTo>
                <a:lnTo>
                  <a:pt x="90412" y="197797"/>
                </a:lnTo>
                <a:lnTo>
                  <a:pt x="89612" y="198071"/>
                </a:lnTo>
                <a:lnTo>
                  <a:pt x="88713" y="197996"/>
                </a:lnTo>
                <a:lnTo>
                  <a:pt x="88237" y="197683"/>
                </a:lnTo>
                <a:lnTo>
                  <a:pt x="87678" y="197512"/>
                </a:lnTo>
                <a:lnTo>
                  <a:pt x="85779" y="196690"/>
                </a:lnTo>
                <a:lnTo>
                  <a:pt x="85187" y="196370"/>
                </a:lnTo>
                <a:lnTo>
                  <a:pt x="84837" y="196113"/>
                </a:lnTo>
                <a:lnTo>
                  <a:pt x="84764" y="196041"/>
                </a:lnTo>
                <a:lnTo>
                  <a:pt x="83626" y="194863"/>
                </a:lnTo>
                <a:lnTo>
                  <a:pt x="83326" y="194638"/>
                </a:lnTo>
                <a:lnTo>
                  <a:pt x="82820" y="194155"/>
                </a:lnTo>
                <a:lnTo>
                  <a:pt x="82489" y="193802"/>
                </a:lnTo>
                <a:lnTo>
                  <a:pt x="82153" y="193397"/>
                </a:lnTo>
                <a:lnTo>
                  <a:pt x="81774" y="192860"/>
                </a:lnTo>
                <a:lnTo>
                  <a:pt x="81406" y="192180"/>
                </a:lnTo>
                <a:lnTo>
                  <a:pt x="80845" y="191253"/>
                </a:lnTo>
                <a:lnTo>
                  <a:pt x="80678" y="190790"/>
                </a:lnTo>
                <a:lnTo>
                  <a:pt x="79757" y="191422"/>
                </a:lnTo>
                <a:lnTo>
                  <a:pt x="79601" y="191389"/>
                </a:lnTo>
                <a:lnTo>
                  <a:pt x="79152" y="191351"/>
                </a:lnTo>
                <a:lnTo>
                  <a:pt x="78604" y="191248"/>
                </a:lnTo>
                <a:lnTo>
                  <a:pt x="78464" y="191143"/>
                </a:lnTo>
                <a:lnTo>
                  <a:pt x="78106" y="190974"/>
                </a:lnTo>
                <a:lnTo>
                  <a:pt x="78054" y="190812"/>
                </a:lnTo>
                <a:lnTo>
                  <a:pt x="78032" y="190400"/>
                </a:lnTo>
                <a:lnTo>
                  <a:pt x="78001" y="189703"/>
                </a:lnTo>
                <a:lnTo>
                  <a:pt x="77503" y="189582"/>
                </a:lnTo>
                <a:lnTo>
                  <a:pt x="76633" y="189277"/>
                </a:lnTo>
                <a:lnTo>
                  <a:pt x="76653" y="189238"/>
                </a:lnTo>
                <a:lnTo>
                  <a:pt x="76376" y="189111"/>
                </a:lnTo>
                <a:lnTo>
                  <a:pt x="76113" y="188990"/>
                </a:lnTo>
                <a:lnTo>
                  <a:pt x="75739" y="188736"/>
                </a:lnTo>
                <a:lnTo>
                  <a:pt x="75465" y="188648"/>
                </a:lnTo>
                <a:lnTo>
                  <a:pt x="74520" y="188525"/>
                </a:lnTo>
                <a:lnTo>
                  <a:pt x="73476" y="188440"/>
                </a:lnTo>
                <a:lnTo>
                  <a:pt x="72663" y="188293"/>
                </a:lnTo>
                <a:lnTo>
                  <a:pt x="71836" y="188227"/>
                </a:lnTo>
                <a:lnTo>
                  <a:pt x="71253" y="188153"/>
                </a:lnTo>
                <a:lnTo>
                  <a:pt x="70415" y="187962"/>
                </a:lnTo>
                <a:lnTo>
                  <a:pt x="70332" y="187914"/>
                </a:lnTo>
                <a:lnTo>
                  <a:pt x="70179" y="187826"/>
                </a:lnTo>
                <a:lnTo>
                  <a:pt x="69955" y="187714"/>
                </a:lnTo>
                <a:lnTo>
                  <a:pt x="69848" y="187708"/>
                </a:lnTo>
                <a:lnTo>
                  <a:pt x="69431" y="187385"/>
                </a:lnTo>
                <a:lnTo>
                  <a:pt x="69324" y="187333"/>
                </a:lnTo>
                <a:lnTo>
                  <a:pt x="68557" y="186953"/>
                </a:lnTo>
                <a:lnTo>
                  <a:pt x="67837" y="186725"/>
                </a:lnTo>
                <a:lnTo>
                  <a:pt x="67627" y="186633"/>
                </a:lnTo>
                <a:lnTo>
                  <a:pt x="67327" y="186414"/>
                </a:lnTo>
                <a:lnTo>
                  <a:pt x="67127" y="186228"/>
                </a:lnTo>
                <a:lnTo>
                  <a:pt x="67002" y="186114"/>
                </a:lnTo>
                <a:lnTo>
                  <a:pt x="66949" y="186061"/>
                </a:lnTo>
                <a:lnTo>
                  <a:pt x="66603" y="185583"/>
                </a:lnTo>
                <a:lnTo>
                  <a:pt x="66279" y="185353"/>
                </a:lnTo>
                <a:lnTo>
                  <a:pt x="66151" y="185263"/>
                </a:lnTo>
                <a:lnTo>
                  <a:pt x="65952" y="185217"/>
                </a:lnTo>
                <a:lnTo>
                  <a:pt x="65509" y="185581"/>
                </a:lnTo>
                <a:lnTo>
                  <a:pt x="65388" y="185485"/>
                </a:lnTo>
                <a:lnTo>
                  <a:pt x="65248" y="185371"/>
                </a:lnTo>
                <a:lnTo>
                  <a:pt x="65027" y="185088"/>
                </a:lnTo>
                <a:lnTo>
                  <a:pt x="64941" y="185141"/>
                </a:lnTo>
                <a:lnTo>
                  <a:pt x="64788" y="185217"/>
                </a:lnTo>
                <a:lnTo>
                  <a:pt x="63909" y="184886"/>
                </a:lnTo>
                <a:lnTo>
                  <a:pt x="63455" y="185070"/>
                </a:lnTo>
                <a:lnTo>
                  <a:pt x="63185" y="184983"/>
                </a:lnTo>
                <a:lnTo>
                  <a:pt x="63119" y="184915"/>
                </a:lnTo>
                <a:lnTo>
                  <a:pt x="63003" y="184788"/>
                </a:lnTo>
                <a:lnTo>
                  <a:pt x="62780" y="184551"/>
                </a:lnTo>
                <a:lnTo>
                  <a:pt x="62690" y="184461"/>
                </a:lnTo>
                <a:lnTo>
                  <a:pt x="62376" y="184290"/>
                </a:lnTo>
                <a:lnTo>
                  <a:pt x="62280" y="184117"/>
                </a:lnTo>
                <a:lnTo>
                  <a:pt x="62102" y="184194"/>
                </a:lnTo>
                <a:lnTo>
                  <a:pt x="61938" y="184038"/>
                </a:lnTo>
                <a:lnTo>
                  <a:pt x="61901" y="183924"/>
                </a:lnTo>
                <a:lnTo>
                  <a:pt x="61852" y="183784"/>
                </a:lnTo>
                <a:lnTo>
                  <a:pt x="61892" y="183209"/>
                </a:lnTo>
                <a:lnTo>
                  <a:pt x="61852" y="182483"/>
                </a:lnTo>
                <a:lnTo>
                  <a:pt x="61907" y="181777"/>
                </a:lnTo>
                <a:lnTo>
                  <a:pt x="61806" y="181455"/>
                </a:lnTo>
                <a:lnTo>
                  <a:pt x="61791" y="181416"/>
                </a:lnTo>
                <a:lnTo>
                  <a:pt x="61793" y="181214"/>
                </a:lnTo>
                <a:lnTo>
                  <a:pt x="61776" y="180979"/>
                </a:lnTo>
                <a:lnTo>
                  <a:pt x="61824" y="180697"/>
                </a:lnTo>
                <a:lnTo>
                  <a:pt x="61896" y="180493"/>
                </a:lnTo>
                <a:lnTo>
                  <a:pt x="62074" y="180273"/>
                </a:lnTo>
                <a:lnTo>
                  <a:pt x="62190" y="180166"/>
                </a:lnTo>
                <a:lnTo>
                  <a:pt x="62271" y="180100"/>
                </a:lnTo>
                <a:lnTo>
                  <a:pt x="62319" y="180006"/>
                </a:lnTo>
                <a:lnTo>
                  <a:pt x="62411" y="179883"/>
                </a:lnTo>
                <a:lnTo>
                  <a:pt x="62449" y="179804"/>
                </a:lnTo>
                <a:lnTo>
                  <a:pt x="62446" y="179664"/>
                </a:lnTo>
                <a:lnTo>
                  <a:pt x="62311" y="179651"/>
                </a:lnTo>
                <a:lnTo>
                  <a:pt x="62197" y="179353"/>
                </a:lnTo>
                <a:lnTo>
                  <a:pt x="62080" y="179331"/>
                </a:lnTo>
                <a:lnTo>
                  <a:pt x="61642" y="179473"/>
                </a:lnTo>
                <a:lnTo>
                  <a:pt x="61580" y="179495"/>
                </a:lnTo>
                <a:lnTo>
                  <a:pt x="61541" y="179570"/>
                </a:lnTo>
                <a:lnTo>
                  <a:pt x="61407" y="179717"/>
                </a:lnTo>
                <a:lnTo>
                  <a:pt x="61357" y="179769"/>
                </a:lnTo>
                <a:lnTo>
                  <a:pt x="60815" y="179855"/>
                </a:lnTo>
                <a:lnTo>
                  <a:pt x="60657" y="179833"/>
                </a:lnTo>
                <a:lnTo>
                  <a:pt x="60359" y="179719"/>
                </a:lnTo>
                <a:lnTo>
                  <a:pt x="60138" y="179550"/>
                </a:lnTo>
                <a:lnTo>
                  <a:pt x="59934" y="179719"/>
                </a:lnTo>
                <a:lnTo>
                  <a:pt x="59914" y="180554"/>
                </a:lnTo>
                <a:lnTo>
                  <a:pt x="59798" y="180723"/>
                </a:lnTo>
                <a:lnTo>
                  <a:pt x="59603" y="180879"/>
                </a:lnTo>
                <a:lnTo>
                  <a:pt x="59294" y="181378"/>
                </a:lnTo>
                <a:lnTo>
                  <a:pt x="59075" y="181289"/>
                </a:lnTo>
                <a:lnTo>
                  <a:pt x="59028" y="181071"/>
                </a:lnTo>
                <a:lnTo>
                  <a:pt x="58923" y="180953"/>
                </a:lnTo>
                <a:lnTo>
                  <a:pt x="58893" y="180918"/>
                </a:lnTo>
                <a:lnTo>
                  <a:pt x="58588" y="180859"/>
                </a:lnTo>
                <a:lnTo>
                  <a:pt x="58478" y="180797"/>
                </a:lnTo>
                <a:lnTo>
                  <a:pt x="58535" y="180637"/>
                </a:lnTo>
                <a:lnTo>
                  <a:pt x="57871" y="180313"/>
                </a:lnTo>
                <a:lnTo>
                  <a:pt x="57866" y="180324"/>
                </a:lnTo>
                <a:lnTo>
                  <a:pt x="57781" y="180249"/>
                </a:lnTo>
                <a:lnTo>
                  <a:pt x="57279" y="179888"/>
                </a:lnTo>
                <a:lnTo>
                  <a:pt x="57128" y="179841"/>
                </a:lnTo>
                <a:lnTo>
                  <a:pt x="57007" y="179782"/>
                </a:lnTo>
                <a:lnTo>
                  <a:pt x="56464" y="179381"/>
                </a:lnTo>
                <a:lnTo>
                  <a:pt x="56442" y="179366"/>
                </a:lnTo>
                <a:lnTo>
                  <a:pt x="56380" y="179320"/>
                </a:lnTo>
                <a:lnTo>
                  <a:pt x="56034" y="179120"/>
                </a:lnTo>
                <a:lnTo>
                  <a:pt x="55999" y="179101"/>
                </a:lnTo>
                <a:lnTo>
                  <a:pt x="55670" y="178855"/>
                </a:lnTo>
                <a:lnTo>
                  <a:pt x="55543" y="178667"/>
                </a:lnTo>
                <a:lnTo>
                  <a:pt x="55422" y="178489"/>
                </a:lnTo>
                <a:lnTo>
                  <a:pt x="54964" y="177956"/>
                </a:lnTo>
                <a:lnTo>
                  <a:pt x="54791" y="177487"/>
                </a:lnTo>
                <a:lnTo>
                  <a:pt x="54701" y="177487"/>
                </a:lnTo>
                <a:lnTo>
                  <a:pt x="54712" y="177323"/>
                </a:lnTo>
                <a:lnTo>
                  <a:pt x="54789" y="177248"/>
                </a:lnTo>
                <a:lnTo>
                  <a:pt x="54677" y="177237"/>
                </a:lnTo>
                <a:lnTo>
                  <a:pt x="54585" y="177239"/>
                </a:lnTo>
                <a:lnTo>
                  <a:pt x="54352" y="177189"/>
                </a:lnTo>
                <a:lnTo>
                  <a:pt x="54118" y="177174"/>
                </a:lnTo>
                <a:lnTo>
                  <a:pt x="54223" y="177310"/>
                </a:lnTo>
                <a:lnTo>
                  <a:pt x="54179" y="177709"/>
                </a:lnTo>
                <a:lnTo>
                  <a:pt x="54372" y="177731"/>
                </a:lnTo>
                <a:lnTo>
                  <a:pt x="54587" y="177748"/>
                </a:lnTo>
                <a:lnTo>
                  <a:pt x="54539" y="178103"/>
                </a:lnTo>
                <a:lnTo>
                  <a:pt x="54429" y="178160"/>
                </a:lnTo>
                <a:lnTo>
                  <a:pt x="54433" y="178187"/>
                </a:lnTo>
                <a:lnTo>
                  <a:pt x="54317" y="178603"/>
                </a:lnTo>
                <a:lnTo>
                  <a:pt x="54344" y="178667"/>
                </a:lnTo>
                <a:lnTo>
                  <a:pt x="54363" y="178754"/>
                </a:lnTo>
                <a:lnTo>
                  <a:pt x="54355" y="178956"/>
                </a:lnTo>
                <a:lnTo>
                  <a:pt x="54352" y="179013"/>
                </a:lnTo>
                <a:lnTo>
                  <a:pt x="54433" y="179237"/>
                </a:lnTo>
                <a:lnTo>
                  <a:pt x="54192" y="179326"/>
                </a:lnTo>
                <a:lnTo>
                  <a:pt x="54126" y="179350"/>
                </a:lnTo>
                <a:lnTo>
                  <a:pt x="54385" y="179502"/>
                </a:lnTo>
                <a:lnTo>
                  <a:pt x="54420" y="179576"/>
                </a:lnTo>
                <a:lnTo>
                  <a:pt x="54451" y="179638"/>
                </a:lnTo>
                <a:lnTo>
                  <a:pt x="54469" y="179677"/>
                </a:lnTo>
                <a:lnTo>
                  <a:pt x="54493" y="179916"/>
                </a:lnTo>
                <a:lnTo>
                  <a:pt x="54462" y="180039"/>
                </a:lnTo>
                <a:lnTo>
                  <a:pt x="54431" y="180164"/>
                </a:lnTo>
                <a:lnTo>
                  <a:pt x="54398" y="180298"/>
                </a:lnTo>
                <a:lnTo>
                  <a:pt x="54346" y="180490"/>
                </a:lnTo>
                <a:lnTo>
                  <a:pt x="54234" y="180843"/>
                </a:lnTo>
                <a:lnTo>
                  <a:pt x="54273" y="181144"/>
                </a:lnTo>
                <a:lnTo>
                  <a:pt x="54322" y="181343"/>
                </a:lnTo>
                <a:lnTo>
                  <a:pt x="54352" y="181407"/>
                </a:lnTo>
                <a:lnTo>
                  <a:pt x="54370" y="181791"/>
                </a:lnTo>
                <a:lnTo>
                  <a:pt x="54175" y="182255"/>
                </a:lnTo>
                <a:lnTo>
                  <a:pt x="54008" y="182657"/>
                </a:lnTo>
                <a:lnTo>
                  <a:pt x="53863" y="183014"/>
                </a:lnTo>
                <a:lnTo>
                  <a:pt x="53605" y="183253"/>
                </a:lnTo>
                <a:lnTo>
                  <a:pt x="53513" y="183395"/>
                </a:lnTo>
                <a:lnTo>
                  <a:pt x="53403" y="183709"/>
                </a:lnTo>
                <a:lnTo>
                  <a:pt x="53377" y="183753"/>
                </a:lnTo>
                <a:lnTo>
                  <a:pt x="53517" y="183845"/>
                </a:lnTo>
                <a:lnTo>
                  <a:pt x="53528" y="183979"/>
                </a:lnTo>
                <a:lnTo>
                  <a:pt x="53532" y="184027"/>
                </a:lnTo>
                <a:lnTo>
                  <a:pt x="53545" y="184084"/>
                </a:lnTo>
                <a:lnTo>
                  <a:pt x="53543" y="184165"/>
                </a:lnTo>
                <a:lnTo>
                  <a:pt x="53475" y="184290"/>
                </a:lnTo>
                <a:lnTo>
                  <a:pt x="53379" y="184406"/>
                </a:lnTo>
                <a:lnTo>
                  <a:pt x="53282" y="184551"/>
                </a:lnTo>
                <a:lnTo>
                  <a:pt x="53057" y="184766"/>
                </a:lnTo>
                <a:lnTo>
                  <a:pt x="53006" y="184713"/>
                </a:lnTo>
                <a:lnTo>
                  <a:pt x="52752" y="185213"/>
                </a:lnTo>
                <a:lnTo>
                  <a:pt x="52473" y="185507"/>
                </a:lnTo>
                <a:lnTo>
                  <a:pt x="52443" y="185461"/>
                </a:lnTo>
                <a:lnTo>
                  <a:pt x="52011" y="185653"/>
                </a:lnTo>
                <a:lnTo>
                  <a:pt x="51932" y="185700"/>
                </a:lnTo>
                <a:lnTo>
                  <a:pt x="51822" y="185897"/>
                </a:lnTo>
                <a:lnTo>
                  <a:pt x="51745" y="185873"/>
                </a:lnTo>
                <a:lnTo>
                  <a:pt x="51656" y="185960"/>
                </a:lnTo>
                <a:lnTo>
                  <a:pt x="51627" y="185989"/>
                </a:lnTo>
                <a:lnTo>
                  <a:pt x="51553" y="186120"/>
                </a:lnTo>
                <a:lnTo>
                  <a:pt x="51542" y="186162"/>
                </a:lnTo>
                <a:lnTo>
                  <a:pt x="51489" y="186353"/>
                </a:lnTo>
                <a:lnTo>
                  <a:pt x="51081" y="185998"/>
                </a:lnTo>
                <a:lnTo>
                  <a:pt x="51118" y="185967"/>
                </a:lnTo>
                <a:lnTo>
                  <a:pt x="51020" y="185844"/>
                </a:lnTo>
                <a:lnTo>
                  <a:pt x="50827" y="185605"/>
                </a:lnTo>
                <a:lnTo>
                  <a:pt x="50557" y="185344"/>
                </a:lnTo>
                <a:lnTo>
                  <a:pt x="50518" y="185312"/>
                </a:lnTo>
                <a:lnTo>
                  <a:pt x="50443" y="185059"/>
                </a:lnTo>
                <a:lnTo>
                  <a:pt x="50540" y="184728"/>
                </a:lnTo>
                <a:lnTo>
                  <a:pt x="50314" y="184671"/>
                </a:lnTo>
                <a:lnTo>
                  <a:pt x="49867" y="184562"/>
                </a:lnTo>
                <a:lnTo>
                  <a:pt x="49759" y="184777"/>
                </a:lnTo>
                <a:lnTo>
                  <a:pt x="49709" y="185108"/>
                </a:lnTo>
                <a:lnTo>
                  <a:pt x="49569" y="185239"/>
                </a:lnTo>
                <a:lnTo>
                  <a:pt x="49490" y="185314"/>
                </a:lnTo>
                <a:lnTo>
                  <a:pt x="49238" y="185454"/>
                </a:lnTo>
                <a:lnTo>
                  <a:pt x="48869" y="185377"/>
                </a:lnTo>
                <a:lnTo>
                  <a:pt x="48703" y="185463"/>
                </a:lnTo>
                <a:lnTo>
                  <a:pt x="48442" y="185493"/>
                </a:lnTo>
                <a:lnTo>
                  <a:pt x="48299" y="185452"/>
                </a:lnTo>
                <a:lnTo>
                  <a:pt x="48041" y="185469"/>
                </a:lnTo>
                <a:lnTo>
                  <a:pt x="47797" y="185412"/>
                </a:lnTo>
                <a:lnTo>
                  <a:pt x="47442" y="185353"/>
                </a:lnTo>
                <a:lnTo>
                  <a:pt x="46784" y="185489"/>
                </a:lnTo>
                <a:lnTo>
                  <a:pt x="46232" y="185930"/>
                </a:lnTo>
                <a:lnTo>
                  <a:pt x="45931" y="186272"/>
                </a:lnTo>
                <a:lnTo>
                  <a:pt x="45657" y="186644"/>
                </a:lnTo>
                <a:lnTo>
                  <a:pt x="45486" y="186561"/>
                </a:lnTo>
                <a:lnTo>
                  <a:pt x="43542" y="185342"/>
                </a:lnTo>
                <a:lnTo>
                  <a:pt x="42972" y="185105"/>
                </a:lnTo>
                <a:lnTo>
                  <a:pt x="41939" y="185038"/>
                </a:lnTo>
                <a:lnTo>
                  <a:pt x="41817" y="185073"/>
                </a:lnTo>
                <a:lnTo>
                  <a:pt x="41670" y="184180"/>
                </a:lnTo>
                <a:lnTo>
                  <a:pt x="42501" y="183707"/>
                </a:lnTo>
                <a:lnTo>
                  <a:pt x="42702" y="183683"/>
                </a:lnTo>
                <a:lnTo>
                  <a:pt x="43211" y="183545"/>
                </a:lnTo>
                <a:lnTo>
                  <a:pt x="43603" y="183523"/>
                </a:lnTo>
                <a:lnTo>
                  <a:pt x="43476" y="183200"/>
                </a:lnTo>
                <a:lnTo>
                  <a:pt x="43402" y="183080"/>
                </a:lnTo>
                <a:lnTo>
                  <a:pt x="42926" y="182738"/>
                </a:lnTo>
                <a:lnTo>
                  <a:pt x="42751" y="182554"/>
                </a:lnTo>
                <a:lnTo>
                  <a:pt x="42751" y="182328"/>
                </a:lnTo>
                <a:lnTo>
                  <a:pt x="42667" y="182067"/>
                </a:lnTo>
                <a:lnTo>
                  <a:pt x="42459" y="181650"/>
                </a:lnTo>
                <a:lnTo>
                  <a:pt x="42200" y="181267"/>
                </a:lnTo>
                <a:lnTo>
                  <a:pt x="41999" y="181236"/>
                </a:lnTo>
                <a:lnTo>
                  <a:pt x="41878" y="181324"/>
                </a:lnTo>
                <a:lnTo>
                  <a:pt x="41626" y="181166"/>
                </a:lnTo>
                <a:lnTo>
                  <a:pt x="41422" y="181155"/>
                </a:lnTo>
                <a:lnTo>
                  <a:pt x="41091" y="181074"/>
                </a:lnTo>
                <a:lnTo>
                  <a:pt x="41065" y="181109"/>
                </a:lnTo>
                <a:lnTo>
                  <a:pt x="40753" y="180756"/>
                </a:lnTo>
                <a:lnTo>
                  <a:pt x="41117" y="180523"/>
                </a:lnTo>
                <a:lnTo>
                  <a:pt x="41323" y="180258"/>
                </a:lnTo>
                <a:lnTo>
                  <a:pt x="41536" y="179798"/>
                </a:lnTo>
                <a:lnTo>
                  <a:pt x="41762" y="179578"/>
                </a:lnTo>
                <a:lnTo>
                  <a:pt x="41999" y="179278"/>
                </a:lnTo>
                <a:lnTo>
                  <a:pt x="42005" y="179107"/>
                </a:lnTo>
                <a:lnTo>
                  <a:pt x="41931" y="178789"/>
                </a:lnTo>
                <a:lnTo>
                  <a:pt x="41753" y="178213"/>
                </a:lnTo>
                <a:lnTo>
                  <a:pt x="41700" y="177820"/>
                </a:lnTo>
                <a:lnTo>
                  <a:pt x="41472" y="177450"/>
                </a:lnTo>
                <a:lnTo>
                  <a:pt x="41369" y="177097"/>
                </a:lnTo>
                <a:lnTo>
                  <a:pt x="41547" y="176533"/>
                </a:lnTo>
                <a:lnTo>
                  <a:pt x="41779" y="176016"/>
                </a:lnTo>
                <a:lnTo>
                  <a:pt x="42005" y="175417"/>
                </a:lnTo>
                <a:lnTo>
                  <a:pt x="42854" y="174093"/>
                </a:lnTo>
                <a:lnTo>
                  <a:pt x="42989" y="173631"/>
                </a:lnTo>
                <a:lnTo>
                  <a:pt x="42178" y="174102"/>
                </a:lnTo>
                <a:lnTo>
                  <a:pt x="40981" y="173714"/>
                </a:lnTo>
                <a:lnTo>
                  <a:pt x="37629" y="172820"/>
                </a:lnTo>
                <a:lnTo>
                  <a:pt x="37504" y="172789"/>
                </a:lnTo>
                <a:lnTo>
                  <a:pt x="37342" y="172852"/>
                </a:lnTo>
                <a:lnTo>
                  <a:pt x="37009" y="172920"/>
                </a:lnTo>
                <a:lnTo>
                  <a:pt x="36897" y="172986"/>
                </a:lnTo>
                <a:lnTo>
                  <a:pt x="36542" y="173350"/>
                </a:lnTo>
                <a:lnTo>
                  <a:pt x="36469" y="173422"/>
                </a:lnTo>
                <a:lnTo>
                  <a:pt x="36465" y="173365"/>
                </a:lnTo>
                <a:lnTo>
                  <a:pt x="36452" y="173262"/>
                </a:lnTo>
                <a:lnTo>
                  <a:pt x="36320" y="172199"/>
                </a:lnTo>
                <a:lnTo>
                  <a:pt x="34659" y="170380"/>
                </a:lnTo>
                <a:lnTo>
                  <a:pt x="34597" y="170364"/>
                </a:lnTo>
                <a:lnTo>
                  <a:pt x="32484" y="169915"/>
                </a:lnTo>
                <a:lnTo>
                  <a:pt x="32442" y="169875"/>
                </a:lnTo>
                <a:lnTo>
                  <a:pt x="31633" y="169163"/>
                </a:lnTo>
                <a:lnTo>
                  <a:pt x="30940" y="168792"/>
                </a:lnTo>
                <a:lnTo>
                  <a:pt x="30874" y="168755"/>
                </a:lnTo>
                <a:lnTo>
                  <a:pt x="30280" y="168411"/>
                </a:lnTo>
                <a:lnTo>
                  <a:pt x="29496" y="167472"/>
                </a:lnTo>
                <a:lnTo>
                  <a:pt x="28617" y="167350"/>
                </a:lnTo>
                <a:lnTo>
                  <a:pt x="28334" y="167084"/>
                </a:lnTo>
                <a:lnTo>
                  <a:pt x="28009" y="166940"/>
                </a:lnTo>
                <a:lnTo>
                  <a:pt x="27856" y="166872"/>
                </a:lnTo>
                <a:lnTo>
                  <a:pt x="26751" y="166383"/>
                </a:lnTo>
                <a:lnTo>
                  <a:pt x="26352" y="166161"/>
                </a:lnTo>
                <a:lnTo>
                  <a:pt x="26343" y="166089"/>
                </a:lnTo>
                <a:lnTo>
                  <a:pt x="26343" y="166036"/>
                </a:lnTo>
                <a:lnTo>
                  <a:pt x="26273" y="165554"/>
                </a:lnTo>
                <a:lnTo>
                  <a:pt x="26146" y="165035"/>
                </a:lnTo>
                <a:lnTo>
                  <a:pt x="26095" y="164851"/>
                </a:lnTo>
                <a:lnTo>
                  <a:pt x="26310" y="164425"/>
                </a:lnTo>
                <a:lnTo>
                  <a:pt x="26417" y="164013"/>
                </a:lnTo>
                <a:lnTo>
                  <a:pt x="26637" y="163689"/>
                </a:lnTo>
                <a:lnTo>
                  <a:pt x="26909" y="163513"/>
                </a:lnTo>
                <a:lnTo>
                  <a:pt x="27308" y="163322"/>
                </a:lnTo>
                <a:lnTo>
                  <a:pt x="27468" y="163149"/>
                </a:lnTo>
                <a:lnTo>
                  <a:pt x="27509" y="163123"/>
                </a:lnTo>
                <a:lnTo>
                  <a:pt x="27590" y="163110"/>
                </a:lnTo>
                <a:lnTo>
                  <a:pt x="27924" y="163062"/>
                </a:lnTo>
                <a:lnTo>
                  <a:pt x="27943" y="163151"/>
                </a:lnTo>
                <a:lnTo>
                  <a:pt x="28084" y="163515"/>
                </a:lnTo>
                <a:lnTo>
                  <a:pt x="28472" y="163344"/>
                </a:lnTo>
                <a:lnTo>
                  <a:pt x="28741" y="163145"/>
                </a:lnTo>
                <a:lnTo>
                  <a:pt x="28961" y="162945"/>
                </a:lnTo>
                <a:lnTo>
                  <a:pt x="29325" y="162652"/>
                </a:lnTo>
                <a:lnTo>
                  <a:pt x="29270" y="162546"/>
                </a:lnTo>
                <a:lnTo>
                  <a:pt x="29862" y="162090"/>
                </a:lnTo>
                <a:lnTo>
                  <a:pt x="30425" y="161689"/>
                </a:lnTo>
                <a:lnTo>
                  <a:pt x="30502" y="161586"/>
                </a:lnTo>
                <a:lnTo>
                  <a:pt x="30714" y="161308"/>
                </a:lnTo>
                <a:lnTo>
                  <a:pt x="31109" y="161012"/>
                </a:lnTo>
                <a:lnTo>
                  <a:pt x="31120" y="160922"/>
                </a:lnTo>
                <a:lnTo>
                  <a:pt x="31170" y="160801"/>
                </a:lnTo>
                <a:lnTo>
                  <a:pt x="31298" y="160661"/>
                </a:lnTo>
                <a:lnTo>
                  <a:pt x="31576" y="160483"/>
                </a:lnTo>
                <a:lnTo>
                  <a:pt x="31784" y="160349"/>
                </a:lnTo>
                <a:lnTo>
                  <a:pt x="32670" y="159538"/>
                </a:lnTo>
                <a:lnTo>
                  <a:pt x="32839" y="159413"/>
                </a:lnTo>
                <a:lnTo>
                  <a:pt x="32889" y="159190"/>
                </a:lnTo>
                <a:lnTo>
                  <a:pt x="33126" y="158999"/>
                </a:lnTo>
                <a:lnTo>
                  <a:pt x="33372" y="158846"/>
                </a:lnTo>
                <a:lnTo>
                  <a:pt x="33442" y="158802"/>
                </a:lnTo>
                <a:lnTo>
                  <a:pt x="33617" y="158960"/>
                </a:lnTo>
                <a:lnTo>
                  <a:pt x="33709" y="158905"/>
                </a:lnTo>
                <a:lnTo>
                  <a:pt x="33959" y="158681"/>
                </a:lnTo>
                <a:lnTo>
                  <a:pt x="34003" y="158238"/>
                </a:lnTo>
                <a:lnTo>
                  <a:pt x="34089" y="158078"/>
                </a:lnTo>
                <a:lnTo>
                  <a:pt x="34213" y="157844"/>
                </a:lnTo>
                <a:lnTo>
                  <a:pt x="34314" y="157774"/>
                </a:lnTo>
                <a:lnTo>
                  <a:pt x="34902" y="157522"/>
                </a:lnTo>
                <a:lnTo>
                  <a:pt x="35080" y="157445"/>
                </a:lnTo>
                <a:lnTo>
                  <a:pt x="35110" y="157515"/>
                </a:lnTo>
                <a:lnTo>
                  <a:pt x="35614" y="157440"/>
                </a:lnTo>
                <a:lnTo>
                  <a:pt x="35952" y="156829"/>
                </a:lnTo>
                <a:lnTo>
                  <a:pt x="36301" y="156447"/>
                </a:lnTo>
                <a:lnTo>
                  <a:pt x="36347" y="156401"/>
                </a:lnTo>
                <a:lnTo>
                  <a:pt x="36373" y="156375"/>
                </a:lnTo>
                <a:lnTo>
                  <a:pt x="36794" y="155967"/>
                </a:lnTo>
                <a:lnTo>
                  <a:pt x="36790" y="155890"/>
                </a:lnTo>
                <a:lnTo>
                  <a:pt x="37384" y="155908"/>
                </a:lnTo>
                <a:lnTo>
                  <a:pt x="37658" y="155785"/>
                </a:lnTo>
                <a:lnTo>
                  <a:pt x="37537" y="155561"/>
                </a:lnTo>
                <a:lnTo>
                  <a:pt x="37984" y="155307"/>
                </a:lnTo>
                <a:lnTo>
                  <a:pt x="38420" y="155103"/>
                </a:lnTo>
                <a:lnTo>
                  <a:pt x="38765" y="154939"/>
                </a:lnTo>
                <a:lnTo>
                  <a:pt x="38984" y="154612"/>
                </a:lnTo>
                <a:lnTo>
                  <a:pt x="39236" y="154619"/>
                </a:lnTo>
                <a:lnTo>
                  <a:pt x="39337" y="154290"/>
                </a:lnTo>
                <a:lnTo>
                  <a:pt x="39615" y="154375"/>
                </a:lnTo>
                <a:lnTo>
                  <a:pt x="39661" y="154264"/>
                </a:lnTo>
                <a:lnTo>
                  <a:pt x="39859" y="154290"/>
                </a:lnTo>
                <a:lnTo>
                  <a:pt x="40159" y="154182"/>
                </a:lnTo>
                <a:lnTo>
                  <a:pt x="40365" y="154108"/>
                </a:lnTo>
                <a:lnTo>
                  <a:pt x="40593" y="154130"/>
                </a:lnTo>
                <a:lnTo>
                  <a:pt x="40619" y="154099"/>
                </a:lnTo>
                <a:lnTo>
                  <a:pt x="40670" y="154090"/>
                </a:lnTo>
                <a:lnTo>
                  <a:pt x="40948" y="154158"/>
                </a:lnTo>
                <a:lnTo>
                  <a:pt x="41257" y="153805"/>
                </a:lnTo>
                <a:lnTo>
                  <a:pt x="41273" y="153520"/>
                </a:lnTo>
                <a:lnTo>
                  <a:pt x="41948" y="153461"/>
                </a:lnTo>
                <a:lnTo>
                  <a:pt x="42330" y="153095"/>
                </a:lnTo>
                <a:lnTo>
                  <a:pt x="42534" y="153108"/>
                </a:lnTo>
                <a:lnTo>
                  <a:pt x="42731" y="153211"/>
                </a:lnTo>
                <a:lnTo>
                  <a:pt x="42792" y="153172"/>
                </a:lnTo>
                <a:lnTo>
                  <a:pt x="43011" y="152970"/>
                </a:lnTo>
                <a:lnTo>
                  <a:pt x="43235" y="152907"/>
                </a:lnTo>
                <a:lnTo>
                  <a:pt x="43327" y="152593"/>
                </a:lnTo>
                <a:lnTo>
                  <a:pt x="43787" y="152571"/>
                </a:lnTo>
                <a:lnTo>
                  <a:pt x="43923" y="152431"/>
                </a:lnTo>
                <a:lnTo>
                  <a:pt x="44364" y="152227"/>
                </a:lnTo>
                <a:lnTo>
                  <a:pt x="44395" y="152172"/>
                </a:lnTo>
                <a:lnTo>
                  <a:pt x="44375" y="151848"/>
                </a:lnTo>
                <a:lnTo>
                  <a:pt x="44228" y="151532"/>
                </a:lnTo>
                <a:lnTo>
                  <a:pt x="44691" y="151173"/>
                </a:lnTo>
                <a:lnTo>
                  <a:pt x="45166" y="150712"/>
                </a:lnTo>
                <a:lnTo>
                  <a:pt x="45320" y="150565"/>
                </a:lnTo>
                <a:lnTo>
                  <a:pt x="45828" y="151054"/>
                </a:lnTo>
                <a:lnTo>
                  <a:pt x="46526" y="150912"/>
                </a:lnTo>
                <a:lnTo>
                  <a:pt x="46449" y="150633"/>
                </a:lnTo>
                <a:lnTo>
                  <a:pt x="47223" y="150613"/>
                </a:lnTo>
                <a:lnTo>
                  <a:pt x="47696" y="150688"/>
                </a:lnTo>
                <a:lnTo>
                  <a:pt x="47848" y="150629"/>
                </a:lnTo>
                <a:lnTo>
                  <a:pt x="48646" y="150197"/>
                </a:lnTo>
                <a:lnTo>
                  <a:pt x="50167" y="149535"/>
                </a:lnTo>
                <a:lnTo>
                  <a:pt x="51031" y="149066"/>
                </a:lnTo>
                <a:lnTo>
                  <a:pt x="51294" y="148748"/>
                </a:lnTo>
                <a:lnTo>
                  <a:pt x="52041" y="148399"/>
                </a:lnTo>
                <a:lnTo>
                  <a:pt x="52344" y="148259"/>
                </a:lnTo>
                <a:lnTo>
                  <a:pt x="52397" y="148000"/>
                </a:lnTo>
                <a:lnTo>
                  <a:pt x="52559" y="148123"/>
                </a:lnTo>
                <a:lnTo>
                  <a:pt x="52726" y="148099"/>
                </a:lnTo>
                <a:lnTo>
                  <a:pt x="52835" y="148053"/>
                </a:lnTo>
                <a:lnTo>
                  <a:pt x="52962" y="147934"/>
                </a:lnTo>
                <a:lnTo>
                  <a:pt x="53074" y="147831"/>
                </a:lnTo>
                <a:lnTo>
                  <a:pt x="53164" y="147801"/>
                </a:lnTo>
                <a:lnTo>
                  <a:pt x="53282" y="147805"/>
                </a:lnTo>
                <a:lnTo>
                  <a:pt x="53370" y="147573"/>
                </a:lnTo>
                <a:lnTo>
                  <a:pt x="54041" y="147533"/>
                </a:lnTo>
                <a:lnTo>
                  <a:pt x="54142" y="147498"/>
                </a:lnTo>
                <a:lnTo>
                  <a:pt x="54111" y="147382"/>
                </a:lnTo>
                <a:lnTo>
                  <a:pt x="54076" y="147235"/>
                </a:lnTo>
                <a:lnTo>
                  <a:pt x="53995" y="146457"/>
                </a:lnTo>
                <a:lnTo>
                  <a:pt x="53905" y="146310"/>
                </a:lnTo>
                <a:lnTo>
                  <a:pt x="54034" y="145852"/>
                </a:lnTo>
                <a:lnTo>
                  <a:pt x="53914" y="145174"/>
                </a:lnTo>
                <a:lnTo>
                  <a:pt x="53388" y="144742"/>
                </a:lnTo>
                <a:lnTo>
                  <a:pt x="53193" y="144418"/>
                </a:lnTo>
                <a:lnTo>
                  <a:pt x="53078" y="144256"/>
                </a:lnTo>
                <a:lnTo>
                  <a:pt x="53008" y="144054"/>
                </a:lnTo>
                <a:lnTo>
                  <a:pt x="52405" y="143747"/>
                </a:lnTo>
                <a:lnTo>
                  <a:pt x="52491" y="143631"/>
                </a:lnTo>
                <a:lnTo>
                  <a:pt x="52239" y="143585"/>
                </a:lnTo>
                <a:lnTo>
                  <a:pt x="52223" y="143523"/>
                </a:lnTo>
                <a:lnTo>
                  <a:pt x="51717" y="141989"/>
                </a:lnTo>
                <a:lnTo>
                  <a:pt x="51688" y="141899"/>
                </a:lnTo>
                <a:lnTo>
                  <a:pt x="51414" y="141647"/>
                </a:lnTo>
                <a:lnTo>
                  <a:pt x="51033" y="141296"/>
                </a:lnTo>
                <a:lnTo>
                  <a:pt x="51024" y="141211"/>
                </a:lnTo>
                <a:lnTo>
                  <a:pt x="51004" y="141140"/>
                </a:lnTo>
                <a:lnTo>
                  <a:pt x="50838" y="140303"/>
                </a:lnTo>
                <a:lnTo>
                  <a:pt x="51443" y="140428"/>
                </a:lnTo>
                <a:lnTo>
                  <a:pt x="52138" y="140755"/>
                </a:lnTo>
                <a:lnTo>
                  <a:pt x="52250" y="140776"/>
                </a:lnTo>
                <a:lnTo>
                  <a:pt x="52796" y="140669"/>
                </a:lnTo>
                <a:lnTo>
                  <a:pt x="52199" y="139985"/>
                </a:lnTo>
                <a:lnTo>
                  <a:pt x="50851" y="137672"/>
                </a:lnTo>
                <a:lnTo>
                  <a:pt x="51200" y="137484"/>
                </a:lnTo>
                <a:lnTo>
                  <a:pt x="53057" y="136477"/>
                </a:lnTo>
                <a:lnTo>
                  <a:pt x="53057" y="136442"/>
                </a:lnTo>
                <a:lnTo>
                  <a:pt x="53048" y="136361"/>
                </a:lnTo>
                <a:lnTo>
                  <a:pt x="52921" y="135666"/>
                </a:lnTo>
                <a:lnTo>
                  <a:pt x="52901" y="135561"/>
                </a:lnTo>
                <a:lnTo>
                  <a:pt x="52625" y="134044"/>
                </a:lnTo>
                <a:lnTo>
                  <a:pt x="52587" y="134028"/>
                </a:lnTo>
                <a:lnTo>
                  <a:pt x="52559" y="134017"/>
                </a:lnTo>
                <a:lnTo>
                  <a:pt x="52456" y="133406"/>
                </a:lnTo>
                <a:lnTo>
                  <a:pt x="50680" y="130468"/>
                </a:lnTo>
                <a:lnTo>
                  <a:pt x="49501" y="128464"/>
                </a:lnTo>
                <a:lnTo>
                  <a:pt x="49496" y="128407"/>
                </a:lnTo>
                <a:lnTo>
                  <a:pt x="49358" y="128493"/>
                </a:lnTo>
                <a:lnTo>
                  <a:pt x="48751" y="128677"/>
                </a:lnTo>
                <a:lnTo>
                  <a:pt x="48652" y="128780"/>
                </a:lnTo>
                <a:lnTo>
                  <a:pt x="48350" y="128896"/>
                </a:lnTo>
                <a:lnTo>
                  <a:pt x="48350" y="128898"/>
                </a:lnTo>
                <a:lnTo>
                  <a:pt x="48141" y="128835"/>
                </a:lnTo>
                <a:lnTo>
                  <a:pt x="47859" y="129071"/>
                </a:lnTo>
                <a:lnTo>
                  <a:pt x="47295" y="129153"/>
                </a:lnTo>
                <a:lnTo>
                  <a:pt x="47118" y="129043"/>
                </a:lnTo>
                <a:lnTo>
                  <a:pt x="47067" y="129045"/>
                </a:lnTo>
                <a:lnTo>
                  <a:pt x="46914" y="129071"/>
                </a:lnTo>
                <a:lnTo>
                  <a:pt x="46723" y="129264"/>
                </a:lnTo>
                <a:lnTo>
                  <a:pt x="46543" y="129354"/>
                </a:lnTo>
                <a:lnTo>
                  <a:pt x="46306" y="129407"/>
                </a:lnTo>
                <a:lnTo>
                  <a:pt x="46149" y="129497"/>
                </a:lnTo>
                <a:lnTo>
                  <a:pt x="46059" y="129600"/>
                </a:lnTo>
                <a:lnTo>
                  <a:pt x="45796" y="129806"/>
                </a:lnTo>
                <a:lnTo>
                  <a:pt x="45605" y="129863"/>
                </a:lnTo>
                <a:lnTo>
                  <a:pt x="45506" y="129909"/>
                </a:lnTo>
                <a:lnTo>
                  <a:pt x="45403" y="130073"/>
                </a:lnTo>
                <a:lnTo>
                  <a:pt x="45223" y="130229"/>
                </a:lnTo>
                <a:lnTo>
                  <a:pt x="44230" y="130076"/>
                </a:lnTo>
                <a:lnTo>
                  <a:pt x="44228" y="130073"/>
                </a:lnTo>
                <a:lnTo>
                  <a:pt x="44055" y="130093"/>
                </a:lnTo>
                <a:lnTo>
                  <a:pt x="43877" y="130032"/>
                </a:lnTo>
                <a:lnTo>
                  <a:pt x="43750" y="129929"/>
                </a:lnTo>
                <a:lnTo>
                  <a:pt x="43676" y="129819"/>
                </a:lnTo>
                <a:lnTo>
                  <a:pt x="43641" y="129777"/>
                </a:lnTo>
                <a:lnTo>
                  <a:pt x="43478" y="129725"/>
                </a:lnTo>
                <a:lnTo>
                  <a:pt x="43176" y="129727"/>
                </a:lnTo>
                <a:lnTo>
                  <a:pt x="43169" y="129723"/>
                </a:lnTo>
                <a:lnTo>
                  <a:pt x="42406" y="129633"/>
                </a:lnTo>
                <a:lnTo>
                  <a:pt x="42220" y="129591"/>
                </a:lnTo>
                <a:lnTo>
                  <a:pt x="42071" y="129631"/>
                </a:lnTo>
                <a:lnTo>
                  <a:pt x="42067" y="129633"/>
                </a:lnTo>
                <a:lnTo>
                  <a:pt x="41661" y="129387"/>
                </a:lnTo>
                <a:lnTo>
                  <a:pt x="41624" y="129324"/>
                </a:lnTo>
                <a:lnTo>
                  <a:pt x="41521" y="129247"/>
                </a:lnTo>
                <a:lnTo>
                  <a:pt x="41424" y="129249"/>
                </a:lnTo>
                <a:lnTo>
                  <a:pt x="41332" y="129299"/>
                </a:lnTo>
                <a:lnTo>
                  <a:pt x="41231" y="129490"/>
                </a:lnTo>
                <a:lnTo>
                  <a:pt x="40589" y="129931"/>
                </a:lnTo>
                <a:lnTo>
                  <a:pt x="40170" y="130225"/>
                </a:lnTo>
                <a:lnTo>
                  <a:pt x="39587" y="130179"/>
                </a:lnTo>
                <a:lnTo>
                  <a:pt x="38933" y="130126"/>
                </a:lnTo>
                <a:lnTo>
                  <a:pt x="38800" y="130115"/>
                </a:lnTo>
                <a:lnTo>
                  <a:pt x="38791" y="130071"/>
                </a:lnTo>
                <a:lnTo>
                  <a:pt x="38787" y="130043"/>
                </a:lnTo>
                <a:lnTo>
                  <a:pt x="38594" y="129030"/>
                </a:lnTo>
                <a:lnTo>
                  <a:pt x="38477" y="128418"/>
                </a:lnTo>
                <a:lnTo>
                  <a:pt x="38186" y="126890"/>
                </a:lnTo>
                <a:lnTo>
                  <a:pt x="38331" y="126243"/>
                </a:lnTo>
                <a:lnTo>
                  <a:pt x="38817" y="125334"/>
                </a:lnTo>
                <a:lnTo>
                  <a:pt x="38962" y="125062"/>
                </a:lnTo>
                <a:lnTo>
                  <a:pt x="39080" y="124461"/>
                </a:lnTo>
                <a:lnTo>
                  <a:pt x="39348" y="123086"/>
                </a:lnTo>
                <a:lnTo>
                  <a:pt x="39657" y="122280"/>
                </a:lnTo>
                <a:lnTo>
                  <a:pt x="39473" y="120931"/>
                </a:lnTo>
                <a:lnTo>
                  <a:pt x="39618" y="119590"/>
                </a:lnTo>
                <a:lnTo>
                  <a:pt x="39466" y="118568"/>
                </a:lnTo>
                <a:lnTo>
                  <a:pt x="40541" y="117312"/>
                </a:lnTo>
                <a:lnTo>
                  <a:pt x="40514" y="116507"/>
                </a:lnTo>
                <a:lnTo>
                  <a:pt x="40199" y="114019"/>
                </a:lnTo>
                <a:lnTo>
                  <a:pt x="40591" y="112583"/>
                </a:lnTo>
                <a:lnTo>
                  <a:pt x="40247" y="111664"/>
                </a:lnTo>
                <a:lnTo>
                  <a:pt x="39613" y="111000"/>
                </a:lnTo>
                <a:lnTo>
                  <a:pt x="39343" y="110717"/>
                </a:lnTo>
                <a:lnTo>
                  <a:pt x="39317" y="110641"/>
                </a:lnTo>
                <a:lnTo>
                  <a:pt x="39050" y="109856"/>
                </a:lnTo>
                <a:lnTo>
                  <a:pt x="38721" y="108961"/>
                </a:lnTo>
                <a:lnTo>
                  <a:pt x="38541" y="108470"/>
                </a:lnTo>
                <a:lnTo>
                  <a:pt x="38491" y="107635"/>
                </a:lnTo>
                <a:lnTo>
                  <a:pt x="38484" y="107514"/>
                </a:lnTo>
                <a:lnTo>
                  <a:pt x="38616" y="107231"/>
                </a:lnTo>
                <a:lnTo>
                  <a:pt x="39028" y="106322"/>
                </a:lnTo>
                <a:lnTo>
                  <a:pt x="39800" y="106504"/>
                </a:lnTo>
                <a:lnTo>
                  <a:pt x="40172" y="106556"/>
                </a:lnTo>
                <a:lnTo>
                  <a:pt x="40370" y="106583"/>
                </a:lnTo>
                <a:lnTo>
                  <a:pt x="41876" y="106804"/>
                </a:lnTo>
                <a:lnTo>
                  <a:pt x="42678" y="106611"/>
                </a:lnTo>
                <a:lnTo>
                  <a:pt x="43551" y="106028"/>
                </a:lnTo>
                <a:lnTo>
                  <a:pt x="44960" y="105859"/>
                </a:lnTo>
                <a:lnTo>
                  <a:pt x="45453" y="105350"/>
                </a:lnTo>
                <a:lnTo>
                  <a:pt x="45677" y="105333"/>
                </a:lnTo>
                <a:lnTo>
                  <a:pt x="45760" y="105103"/>
                </a:lnTo>
                <a:lnTo>
                  <a:pt x="45883" y="104952"/>
                </a:lnTo>
                <a:lnTo>
                  <a:pt x="45912" y="104726"/>
                </a:lnTo>
                <a:lnTo>
                  <a:pt x="46225" y="104261"/>
                </a:lnTo>
                <a:lnTo>
                  <a:pt x="46442" y="104105"/>
                </a:lnTo>
                <a:lnTo>
                  <a:pt x="47214" y="103774"/>
                </a:lnTo>
                <a:lnTo>
                  <a:pt x="47341" y="103246"/>
                </a:lnTo>
                <a:lnTo>
                  <a:pt x="47302" y="103123"/>
                </a:lnTo>
                <a:lnTo>
                  <a:pt x="47565" y="102535"/>
                </a:lnTo>
                <a:lnTo>
                  <a:pt x="47361" y="101913"/>
                </a:lnTo>
                <a:lnTo>
                  <a:pt x="47466" y="101724"/>
                </a:lnTo>
                <a:lnTo>
                  <a:pt x="47431" y="101369"/>
                </a:lnTo>
                <a:lnTo>
                  <a:pt x="47731" y="101400"/>
                </a:lnTo>
                <a:lnTo>
                  <a:pt x="47742" y="101360"/>
                </a:lnTo>
                <a:lnTo>
                  <a:pt x="47714" y="101290"/>
                </a:lnTo>
                <a:lnTo>
                  <a:pt x="47558" y="101100"/>
                </a:lnTo>
                <a:lnTo>
                  <a:pt x="47574" y="101036"/>
                </a:lnTo>
                <a:lnTo>
                  <a:pt x="47650" y="100926"/>
                </a:lnTo>
                <a:lnTo>
                  <a:pt x="47911" y="100863"/>
                </a:lnTo>
                <a:lnTo>
                  <a:pt x="47944" y="100738"/>
                </a:lnTo>
                <a:lnTo>
                  <a:pt x="47922" y="100602"/>
                </a:lnTo>
                <a:lnTo>
                  <a:pt x="47839" y="100462"/>
                </a:lnTo>
                <a:lnTo>
                  <a:pt x="47644" y="100451"/>
                </a:lnTo>
                <a:lnTo>
                  <a:pt x="47512" y="100249"/>
                </a:lnTo>
                <a:lnTo>
                  <a:pt x="47372" y="100012"/>
                </a:lnTo>
                <a:lnTo>
                  <a:pt x="47409" y="99865"/>
                </a:lnTo>
                <a:lnTo>
                  <a:pt x="47497" y="99734"/>
                </a:lnTo>
                <a:lnTo>
                  <a:pt x="47501" y="99674"/>
                </a:lnTo>
                <a:lnTo>
                  <a:pt x="47431" y="99508"/>
                </a:lnTo>
                <a:lnTo>
                  <a:pt x="47311" y="99286"/>
                </a:lnTo>
                <a:lnTo>
                  <a:pt x="47335" y="99216"/>
                </a:lnTo>
                <a:lnTo>
                  <a:pt x="47517" y="98999"/>
                </a:lnTo>
                <a:lnTo>
                  <a:pt x="47466" y="98716"/>
                </a:lnTo>
                <a:lnTo>
                  <a:pt x="47387" y="98510"/>
                </a:lnTo>
                <a:lnTo>
                  <a:pt x="47260" y="98243"/>
                </a:lnTo>
                <a:lnTo>
                  <a:pt x="47337" y="98068"/>
                </a:lnTo>
                <a:lnTo>
                  <a:pt x="47286" y="98013"/>
                </a:lnTo>
                <a:lnTo>
                  <a:pt x="47317" y="97901"/>
                </a:lnTo>
                <a:lnTo>
                  <a:pt x="47271" y="97881"/>
                </a:lnTo>
                <a:lnTo>
                  <a:pt x="47201" y="97881"/>
                </a:lnTo>
                <a:lnTo>
                  <a:pt x="47104" y="97910"/>
                </a:lnTo>
                <a:lnTo>
                  <a:pt x="47054" y="97864"/>
                </a:lnTo>
                <a:lnTo>
                  <a:pt x="47045" y="97607"/>
                </a:lnTo>
                <a:lnTo>
                  <a:pt x="47063" y="97329"/>
                </a:lnTo>
                <a:lnTo>
                  <a:pt x="46953" y="97212"/>
                </a:lnTo>
                <a:lnTo>
                  <a:pt x="46894" y="97077"/>
                </a:lnTo>
                <a:lnTo>
                  <a:pt x="46874" y="96895"/>
                </a:lnTo>
                <a:lnTo>
                  <a:pt x="46927" y="96642"/>
                </a:lnTo>
                <a:lnTo>
                  <a:pt x="47061" y="96316"/>
                </a:lnTo>
                <a:lnTo>
                  <a:pt x="47056" y="96265"/>
                </a:lnTo>
                <a:lnTo>
                  <a:pt x="47442" y="96186"/>
                </a:lnTo>
                <a:lnTo>
                  <a:pt x="47525" y="95562"/>
                </a:lnTo>
                <a:lnTo>
                  <a:pt x="47565" y="95275"/>
                </a:lnTo>
                <a:lnTo>
                  <a:pt x="47418" y="94582"/>
                </a:lnTo>
                <a:lnTo>
                  <a:pt x="47403" y="94505"/>
                </a:lnTo>
                <a:lnTo>
                  <a:pt x="47238" y="93722"/>
                </a:lnTo>
                <a:lnTo>
                  <a:pt x="47061" y="93786"/>
                </a:lnTo>
                <a:lnTo>
                  <a:pt x="46677" y="93054"/>
                </a:lnTo>
                <a:lnTo>
                  <a:pt x="46672" y="92999"/>
                </a:lnTo>
                <a:lnTo>
                  <a:pt x="46776" y="92762"/>
                </a:lnTo>
                <a:lnTo>
                  <a:pt x="47021" y="92466"/>
                </a:lnTo>
                <a:lnTo>
                  <a:pt x="46995" y="92056"/>
                </a:lnTo>
                <a:lnTo>
                  <a:pt x="47361" y="91767"/>
                </a:lnTo>
                <a:lnTo>
                  <a:pt x="47311" y="90958"/>
                </a:lnTo>
                <a:lnTo>
                  <a:pt x="47113" y="90874"/>
                </a:lnTo>
                <a:lnTo>
                  <a:pt x="47315" y="90173"/>
                </a:lnTo>
                <a:lnTo>
                  <a:pt x="47723" y="86790"/>
                </a:lnTo>
                <a:lnTo>
                  <a:pt x="47793" y="86816"/>
                </a:lnTo>
                <a:lnTo>
                  <a:pt x="52697" y="89445"/>
                </a:lnTo>
                <a:lnTo>
                  <a:pt x="56339" y="89548"/>
                </a:lnTo>
                <a:lnTo>
                  <a:pt x="57636" y="88356"/>
                </a:lnTo>
                <a:lnTo>
                  <a:pt x="58993" y="87031"/>
                </a:lnTo>
                <a:lnTo>
                  <a:pt x="59033" y="87005"/>
                </a:lnTo>
                <a:lnTo>
                  <a:pt x="59739" y="86641"/>
                </a:lnTo>
                <a:lnTo>
                  <a:pt x="61015" y="85845"/>
                </a:lnTo>
                <a:lnTo>
                  <a:pt x="61072" y="85806"/>
                </a:lnTo>
                <a:lnTo>
                  <a:pt x="61438" y="85560"/>
                </a:lnTo>
                <a:lnTo>
                  <a:pt x="62032" y="85256"/>
                </a:lnTo>
                <a:lnTo>
                  <a:pt x="63051" y="84778"/>
                </a:lnTo>
                <a:lnTo>
                  <a:pt x="63569" y="84525"/>
                </a:lnTo>
                <a:lnTo>
                  <a:pt x="64814" y="83920"/>
                </a:lnTo>
                <a:lnTo>
                  <a:pt x="67263" y="83971"/>
                </a:lnTo>
                <a:lnTo>
                  <a:pt x="67493" y="84221"/>
                </a:lnTo>
                <a:lnTo>
                  <a:pt x="67802" y="84429"/>
                </a:lnTo>
                <a:lnTo>
                  <a:pt x="68392" y="84824"/>
                </a:lnTo>
                <a:lnTo>
                  <a:pt x="68578" y="84865"/>
                </a:lnTo>
                <a:lnTo>
                  <a:pt x="69828" y="84436"/>
                </a:lnTo>
                <a:lnTo>
                  <a:pt x="70828" y="83817"/>
                </a:lnTo>
                <a:lnTo>
                  <a:pt x="71729" y="83263"/>
                </a:lnTo>
                <a:lnTo>
                  <a:pt x="73309" y="83065"/>
                </a:lnTo>
                <a:lnTo>
                  <a:pt x="73673" y="83684"/>
                </a:lnTo>
                <a:lnTo>
                  <a:pt x="74110" y="83684"/>
                </a:lnTo>
                <a:lnTo>
                  <a:pt x="74522" y="83984"/>
                </a:lnTo>
                <a:lnTo>
                  <a:pt x="74890" y="83725"/>
                </a:lnTo>
                <a:lnTo>
                  <a:pt x="75677" y="83425"/>
                </a:lnTo>
                <a:lnTo>
                  <a:pt x="76924" y="81397"/>
                </a:lnTo>
                <a:lnTo>
                  <a:pt x="76909" y="81296"/>
                </a:lnTo>
                <a:lnTo>
                  <a:pt x="76475" y="80998"/>
                </a:lnTo>
                <a:lnTo>
                  <a:pt x="76357" y="80634"/>
                </a:lnTo>
                <a:lnTo>
                  <a:pt x="76298" y="80443"/>
                </a:lnTo>
                <a:lnTo>
                  <a:pt x="75642" y="80608"/>
                </a:lnTo>
                <a:lnTo>
                  <a:pt x="75258" y="79222"/>
                </a:lnTo>
                <a:lnTo>
                  <a:pt x="75449" y="79014"/>
                </a:lnTo>
                <a:lnTo>
                  <a:pt x="74331" y="78049"/>
                </a:lnTo>
                <a:lnTo>
                  <a:pt x="73546" y="77321"/>
                </a:lnTo>
                <a:lnTo>
                  <a:pt x="71976" y="76092"/>
                </a:lnTo>
                <a:lnTo>
                  <a:pt x="71880" y="76054"/>
                </a:lnTo>
                <a:lnTo>
                  <a:pt x="71406" y="75850"/>
                </a:lnTo>
                <a:lnTo>
                  <a:pt x="71284" y="75778"/>
                </a:lnTo>
                <a:lnTo>
                  <a:pt x="70128" y="75243"/>
                </a:lnTo>
                <a:lnTo>
                  <a:pt x="68403" y="74557"/>
                </a:lnTo>
                <a:lnTo>
                  <a:pt x="67274" y="73814"/>
                </a:lnTo>
                <a:lnTo>
                  <a:pt x="66610" y="73248"/>
                </a:lnTo>
                <a:lnTo>
                  <a:pt x="65669" y="72452"/>
                </a:lnTo>
                <a:lnTo>
                  <a:pt x="65426" y="72248"/>
                </a:lnTo>
                <a:lnTo>
                  <a:pt x="65114" y="71751"/>
                </a:lnTo>
                <a:lnTo>
                  <a:pt x="64408" y="71472"/>
                </a:lnTo>
                <a:lnTo>
                  <a:pt x="64117" y="71161"/>
                </a:lnTo>
                <a:lnTo>
                  <a:pt x="63700" y="70729"/>
                </a:lnTo>
                <a:lnTo>
                  <a:pt x="63183" y="70369"/>
                </a:lnTo>
                <a:lnTo>
                  <a:pt x="62486" y="70054"/>
                </a:lnTo>
                <a:lnTo>
                  <a:pt x="61966" y="69679"/>
                </a:lnTo>
                <a:lnTo>
                  <a:pt x="61835" y="69563"/>
                </a:lnTo>
                <a:lnTo>
                  <a:pt x="61280" y="69070"/>
                </a:lnTo>
                <a:lnTo>
                  <a:pt x="60842" y="68721"/>
                </a:lnTo>
                <a:lnTo>
                  <a:pt x="60447" y="68587"/>
                </a:lnTo>
                <a:lnTo>
                  <a:pt x="60046" y="68515"/>
                </a:lnTo>
                <a:lnTo>
                  <a:pt x="59362" y="68166"/>
                </a:lnTo>
                <a:lnTo>
                  <a:pt x="59178" y="68072"/>
                </a:lnTo>
                <a:lnTo>
                  <a:pt x="58956" y="67872"/>
                </a:lnTo>
                <a:lnTo>
                  <a:pt x="58127" y="67612"/>
                </a:lnTo>
                <a:lnTo>
                  <a:pt x="57581" y="66976"/>
                </a:lnTo>
                <a:lnTo>
                  <a:pt x="57215" y="66686"/>
                </a:lnTo>
                <a:lnTo>
                  <a:pt x="56707" y="66371"/>
                </a:lnTo>
                <a:lnTo>
                  <a:pt x="56369" y="65509"/>
                </a:lnTo>
                <a:lnTo>
                  <a:pt x="55565" y="64582"/>
                </a:lnTo>
                <a:lnTo>
                  <a:pt x="55161" y="64417"/>
                </a:lnTo>
                <a:lnTo>
                  <a:pt x="54979" y="63909"/>
                </a:lnTo>
                <a:lnTo>
                  <a:pt x="54710" y="63613"/>
                </a:lnTo>
                <a:lnTo>
                  <a:pt x="54471" y="63595"/>
                </a:lnTo>
                <a:lnTo>
                  <a:pt x="53949" y="62942"/>
                </a:lnTo>
                <a:lnTo>
                  <a:pt x="53813" y="62894"/>
                </a:lnTo>
                <a:lnTo>
                  <a:pt x="53743" y="62550"/>
                </a:lnTo>
                <a:lnTo>
                  <a:pt x="53638" y="62335"/>
                </a:lnTo>
                <a:lnTo>
                  <a:pt x="53602" y="62113"/>
                </a:lnTo>
                <a:lnTo>
                  <a:pt x="52537" y="61311"/>
                </a:lnTo>
                <a:lnTo>
                  <a:pt x="51919" y="60870"/>
                </a:lnTo>
                <a:lnTo>
                  <a:pt x="51800" y="60787"/>
                </a:lnTo>
                <a:lnTo>
                  <a:pt x="51682" y="60699"/>
                </a:lnTo>
                <a:lnTo>
                  <a:pt x="51449" y="60526"/>
                </a:lnTo>
                <a:lnTo>
                  <a:pt x="51388" y="60486"/>
                </a:lnTo>
                <a:lnTo>
                  <a:pt x="51384" y="60484"/>
                </a:lnTo>
                <a:lnTo>
                  <a:pt x="51285" y="60414"/>
                </a:lnTo>
                <a:lnTo>
                  <a:pt x="51243" y="60383"/>
                </a:lnTo>
                <a:lnTo>
                  <a:pt x="51217" y="60364"/>
                </a:lnTo>
                <a:lnTo>
                  <a:pt x="51414" y="59886"/>
                </a:lnTo>
                <a:lnTo>
                  <a:pt x="51522" y="59616"/>
                </a:lnTo>
                <a:lnTo>
                  <a:pt x="51489" y="59581"/>
                </a:lnTo>
                <a:lnTo>
                  <a:pt x="51469" y="59559"/>
                </a:lnTo>
                <a:lnTo>
                  <a:pt x="51149" y="59259"/>
                </a:lnTo>
                <a:lnTo>
                  <a:pt x="50737" y="58908"/>
                </a:lnTo>
                <a:lnTo>
                  <a:pt x="50235" y="58641"/>
                </a:lnTo>
                <a:lnTo>
                  <a:pt x="49930" y="58623"/>
                </a:lnTo>
                <a:lnTo>
                  <a:pt x="49698" y="58649"/>
                </a:lnTo>
                <a:lnTo>
                  <a:pt x="49551" y="58349"/>
                </a:lnTo>
                <a:lnTo>
                  <a:pt x="49374" y="58434"/>
                </a:lnTo>
                <a:lnTo>
                  <a:pt x="48768" y="58068"/>
                </a:lnTo>
                <a:lnTo>
                  <a:pt x="48510" y="57930"/>
                </a:lnTo>
                <a:lnTo>
                  <a:pt x="48444" y="57895"/>
                </a:lnTo>
                <a:lnTo>
                  <a:pt x="47876" y="57744"/>
                </a:lnTo>
                <a:lnTo>
                  <a:pt x="46949" y="57790"/>
                </a:lnTo>
                <a:lnTo>
                  <a:pt x="46613" y="57783"/>
                </a:lnTo>
                <a:lnTo>
                  <a:pt x="45622" y="58090"/>
                </a:lnTo>
                <a:lnTo>
                  <a:pt x="45324" y="58176"/>
                </a:lnTo>
                <a:lnTo>
                  <a:pt x="44910" y="58171"/>
                </a:lnTo>
                <a:lnTo>
                  <a:pt x="44449" y="58160"/>
                </a:lnTo>
                <a:lnTo>
                  <a:pt x="44272" y="58171"/>
                </a:lnTo>
                <a:lnTo>
                  <a:pt x="44059" y="58268"/>
                </a:lnTo>
                <a:lnTo>
                  <a:pt x="43704" y="58636"/>
                </a:lnTo>
                <a:lnTo>
                  <a:pt x="43310" y="58373"/>
                </a:lnTo>
                <a:lnTo>
                  <a:pt x="43235" y="58323"/>
                </a:lnTo>
                <a:lnTo>
                  <a:pt x="43088" y="58191"/>
                </a:lnTo>
                <a:lnTo>
                  <a:pt x="42992" y="58099"/>
                </a:lnTo>
                <a:lnTo>
                  <a:pt x="42911" y="58022"/>
                </a:lnTo>
                <a:lnTo>
                  <a:pt x="42836" y="57965"/>
                </a:lnTo>
                <a:lnTo>
                  <a:pt x="41834" y="57073"/>
                </a:lnTo>
                <a:lnTo>
                  <a:pt x="41705" y="56900"/>
                </a:lnTo>
                <a:lnTo>
                  <a:pt x="41444" y="56551"/>
                </a:lnTo>
                <a:lnTo>
                  <a:pt x="40444" y="55076"/>
                </a:lnTo>
                <a:lnTo>
                  <a:pt x="40238" y="54751"/>
                </a:lnTo>
                <a:lnTo>
                  <a:pt x="40764" y="54010"/>
                </a:lnTo>
                <a:lnTo>
                  <a:pt x="40681" y="53173"/>
                </a:lnTo>
                <a:lnTo>
                  <a:pt x="40657" y="52811"/>
                </a:lnTo>
                <a:lnTo>
                  <a:pt x="40600" y="52717"/>
                </a:lnTo>
                <a:lnTo>
                  <a:pt x="39931" y="51586"/>
                </a:lnTo>
                <a:lnTo>
                  <a:pt x="40207" y="51241"/>
                </a:lnTo>
                <a:lnTo>
                  <a:pt x="40402" y="50998"/>
                </a:lnTo>
                <a:lnTo>
                  <a:pt x="40878" y="50406"/>
                </a:lnTo>
                <a:lnTo>
                  <a:pt x="41694" y="49753"/>
                </a:lnTo>
                <a:lnTo>
                  <a:pt x="41755" y="49707"/>
                </a:lnTo>
                <a:lnTo>
                  <a:pt x="39714" y="50266"/>
                </a:lnTo>
                <a:lnTo>
                  <a:pt x="39159" y="50119"/>
                </a:lnTo>
                <a:lnTo>
                  <a:pt x="38730" y="50121"/>
                </a:lnTo>
                <a:lnTo>
                  <a:pt x="37761" y="50465"/>
                </a:lnTo>
                <a:lnTo>
                  <a:pt x="36537" y="51029"/>
                </a:lnTo>
                <a:lnTo>
                  <a:pt x="33937" y="49823"/>
                </a:lnTo>
                <a:lnTo>
                  <a:pt x="27522" y="46767"/>
                </a:lnTo>
                <a:lnTo>
                  <a:pt x="25865" y="46508"/>
                </a:lnTo>
                <a:lnTo>
                  <a:pt x="23793" y="46195"/>
                </a:lnTo>
                <a:lnTo>
                  <a:pt x="22555" y="46228"/>
                </a:lnTo>
                <a:lnTo>
                  <a:pt x="21024" y="47389"/>
                </a:lnTo>
                <a:lnTo>
                  <a:pt x="20551" y="48016"/>
                </a:lnTo>
                <a:lnTo>
                  <a:pt x="20296" y="48352"/>
                </a:lnTo>
                <a:lnTo>
                  <a:pt x="19411" y="49457"/>
                </a:lnTo>
                <a:lnTo>
                  <a:pt x="15539" y="45837"/>
                </a:lnTo>
                <a:lnTo>
                  <a:pt x="15454" y="45861"/>
                </a:lnTo>
                <a:lnTo>
                  <a:pt x="15362" y="45910"/>
                </a:lnTo>
                <a:lnTo>
                  <a:pt x="13972" y="46653"/>
                </a:lnTo>
                <a:lnTo>
                  <a:pt x="12472" y="47449"/>
                </a:lnTo>
                <a:lnTo>
                  <a:pt x="11047" y="48247"/>
                </a:lnTo>
                <a:lnTo>
                  <a:pt x="9563" y="49137"/>
                </a:lnTo>
                <a:lnTo>
                  <a:pt x="9114" y="49431"/>
                </a:lnTo>
                <a:lnTo>
                  <a:pt x="8625" y="49705"/>
                </a:lnTo>
                <a:lnTo>
                  <a:pt x="8590" y="49738"/>
                </a:lnTo>
                <a:lnTo>
                  <a:pt x="8559" y="49722"/>
                </a:lnTo>
                <a:lnTo>
                  <a:pt x="8537" y="49709"/>
                </a:lnTo>
                <a:lnTo>
                  <a:pt x="7640" y="50932"/>
                </a:lnTo>
                <a:lnTo>
                  <a:pt x="7121" y="51636"/>
                </a:lnTo>
                <a:lnTo>
                  <a:pt x="6651" y="52285"/>
                </a:lnTo>
                <a:lnTo>
                  <a:pt x="5099" y="54396"/>
                </a:lnTo>
                <a:lnTo>
                  <a:pt x="5051" y="54843"/>
                </a:lnTo>
                <a:lnTo>
                  <a:pt x="4985" y="55017"/>
                </a:lnTo>
                <a:lnTo>
                  <a:pt x="2852" y="56895"/>
                </a:lnTo>
                <a:lnTo>
                  <a:pt x="2609" y="56663"/>
                </a:lnTo>
                <a:lnTo>
                  <a:pt x="2008" y="55867"/>
                </a:lnTo>
                <a:lnTo>
                  <a:pt x="1578" y="55280"/>
                </a:lnTo>
                <a:lnTo>
                  <a:pt x="614" y="53973"/>
                </a:lnTo>
                <a:lnTo>
                  <a:pt x="559" y="53907"/>
                </a:lnTo>
                <a:lnTo>
                  <a:pt x="318" y="53576"/>
                </a:lnTo>
                <a:lnTo>
                  <a:pt x="204" y="53421"/>
                </a:lnTo>
                <a:lnTo>
                  <a:pt x="180" y="53302"/>
                </a:lnTo>
                <a:lnTo>
                  <a:pt x="151" y="52857"/>
                </a:lnTo>
                <a:lnTo>
                  <a:pt x="127" y="52614"/>
                </a:lnTo>
                <a:lnTo>
                  <a:pt x="151" y="52603"/>
                </a:lnTo>
                <a:lnTo>
                  <a:pt x="175" y="52583"/>
                </a:lnTo>
                <a:lnTo>
                  <a:pt x="0" y="51741"/>
                </a:lnTo>
                <a:lnTo>
                  <a:pt x="1300" y="49641"/>
                </a:lnTo>
                <a:lnTo>
                  <a:pt x="1425" y="49286"/>
                </a:lnTo>
                <a:lnTo>
                  <a:pt x="1348" y="48501"/>
                </a:lnTo>
                <a:lnTo>
                  <a:pt x="1315" y="48291"/>
                </a:lnTo>
                <a:lnTo>
                  <a:pt x="1364" y="48100"/>
                </a:lnTo>
                <a:lnTo>
                  <a:pt x="1447" y="47723"/>
                </a:lnTo>
                <a:lnTo>
                  <a:pt x="1570" y="47328"/>
                </a:lnTo>
                <a:lnTo>
                  <a:pt x="1701" y="46955"/>
                </a:lnTo>
                <a:lnTo>
                  <a:pt x="1859" y="46559"/>
                </a:lnTo>
                <a:lnTo>
                  <a:pt x="1991" y="46197"/>
                </a:lnTo>
                <a:lnTo>
                  <a:pt x="2129" y="45848"/>
                </a:lnTo>
                <a:lnTo>
                  <a:pt x="2760" y="44015"/>
                </a:lnTo>
                <a:lnTo>
                  <a:pt x="3008" y="43456"/>
                </a:lnTo>
                <a:lnTo>
                  <a:pt x="3554" y="41990"/>
                </a:lnTo>
                <a:lnTo>
                  <a:pt x="3615" y="41512"/>
                </a:lnTo>
                <a:lnTo>
                  <a:pt x="4071" y="40475"/>
                </a:lnTo>
                <a:lnTo>
                  <a:pt x="4126" y="40280"/>
                </a:lnTo>
                <a:lnTo>
                  <a:pt x="4558" y="39826"/>
                </a:lnTo>
                <a:lnTo>
                  <a:pt x="4654" y="39716"/>
                </a:lnTo>
                <a:lnTo>
                  <a:pt x="4799" y="39515"/>
                </a:lnTo>
                <a:lnTo>
                  <a:pt x="4981" y="38283"/>
                </a:lnTo>
                <a:lnTo>
                  <a:pt x="5007" y="37875"/>
                </a:lnTo>
                <a:lnTo>
                  <a:pt x="5003" y="37715"/>
                </a:lnTo>
                <a:lnTo>
                  <a:pt x="4994" y="37445"/>
                </a:lnTo>
                <a:lnTo>
                  <a:pt x="4992" y="37381"/>
                </a:lnTo>
                <a:lnTo>
                  <a:pt x="4862" y="37195"/>
                </a:lnTo>
                <a:lnTo>
                  <a:pt x="4779" y="37057"/>
                </a:lnTo>
                <a:lnTo>
                  <a:pt x="4584" y="36750"/>
                </a:lnTo>
                <a:lnTo>
                  <a:pt x="4135" y="36299"/>
                </a:lnTo>
                <a:lnTo>
                  <a:pt x="3848" y="35941"/>
                </a:lnTo>
                <a:lnTo>
                  <a:pt x="3385" y="35505"/>
                </a:lnTo>
                <a:lnTo>
                  <a:pt x="2988" y="35137"/>
                </a:lnTo>
                <a:lnTo>
                  <a:pt x="2523" y="34707"/>
                </a:lnTo>
                <a:lnTo>
                  <a:pt x="2458" y="34654"/>
                </a:lnTo>
                <a:lnTo>
                  <a:pt x="2223" y="34207"/>
                </a:lnTo>
                <a:lnTo>
                  <a:pt x="1844" y="33258"/>
                </a:lnTo>
                <a:lnTo>
                  <a:pt x="1824" y="32810"/>
                </a:lnTo>
                <a:lnTo>
                  <a:pt x="2080" y="32499"/>
                </a:lnTo>
                <a:lnTo>
                  <a:pt x="2407" y="32102"/>
                </a:lnTo>
                <a:lnTo>
                  <a:pt x="2475" y="31925"/>
                </a:lnTo>
                <a:lnTo>
                  <a:pt x="2348" y="31548"/>
                </a:lnTo>
                <a:lnTo>
                  <a:pt x="2133" y="30912"/>
                </a:lnTo>
                <a:lnTo>
                  <a:pt x="1736" y="29441"/>
                </a:lnTo>
                <a:lnTo>
                  <a:pt x="1809" y="28476"/>
                </a:lnTo>
                <a:lnTo>
                  <a:pt x="2034" y="27349"/>
                </a:lnTo>
                <a:lnTo>
                  <a:pt x="1971" y="26319"/>
                </a:lnTo>
                <a:lnTo>
                  <a:pt x="1951" y="25990"/>
                </a:lnTo>
                <a:lnTo>
                  <a:pt x="1765" y="25041"/>
                </a:lnTo>
                <a:lnTo>
                  <a:pt x="1425" y="24383"/>
                </a:lnTo>
                <a:lnTo>
                  <a:pt x="1464" y="23743"/>
                </a:lnTo>
                <a:lnTo>
                  <a:pt x="1738" y="23079"/>
                </a:lnTo>
                <a:lnTo>
                  <a:pt x="2045" y="22594"/>
                </a:lnTo>
                <a:lnTo>
                  <a:pt x="2144" y="22307"/>
                </a:lnTo>
                <a:lnTo>
                  <a:pt x="2583" y="21110"/>
                </a:lnTo>
                <a:lnTo>
                  <a:pt x="2692" y="20586"/>
                </a:lnTo>
                <a:lnTo>
                  <a:pt x="2754" y="19961"/>
                </a:lnTo>
                <a:lnTo>
                  <a:pt x="2144" y="17319"/>
                </a:lnTo>
                <a:lnTo>
                  <a:pt x="2324" y="14842"/>
                </a:lnTo>
                <a:lnTo>
                  <a:pt x="1263" y="12957"/>
                </a:lnTo>
                <a:lnTo>
                  <a:pt x="1328" y="12937"/>
                </a:lnTo>
                <a:lnTo>
                  <a:pt x="1521" y="12873"/>
                </a:lnTo>
                <a:lnTo>
                  <a:pt x="2365" y="12531"/>
                </a:lnTo>
                <a:lnTo>
                  <a:pt x="2977" y="12330"/>
                </a:lnTo>
                <a:lnTo>
                  <a:pt x="3346" y="12187"/>
                </a:lnTo>
                <a:lnTo>
                  <a:pt x="3988" y="11821"/>
                </a:lnTo>
                <a:lnTo>
                  <a:pt x="4356" y="11806"/>
                </a:lnTo>
                <a:lnTo>
                  <a:pt x="4358" y="11806"/>
                </a:lnTo>
                <a:lnTo>
                  <a:pt x="4367" y="11806"/>
                </a:lnTo>
                <a:lnTo>
                  <a:pt x="4477" y="11801"/>
                </a:lnTo>
                <a:lnTo>
                  <a:pt x="4727" y="11646"/>
                </a:lnTo>
                <a:lnTo>
                  <a:pt x="5132" y="11433"/>
                </a:lnTo>
                <a:lnTo>
                  <a:pt x="5391" y="11299"/>
                </a:lnTo>
                <a:lnTo>
                  <a:pt x="6445" y="11391"/>
                </a:lnTo>
                <a:lnTo>
                  <a:pt x="6987" y="11214"/>
                </a:lnTo>
                <a:lnTo>
                  <a:pt x="7035" y="11201"/>
                </a:lnTo>
                <a:lnTo>
                  <a:pt x="7566" y="10964"/>
                </a:lnTo>
                <a:lnTo>
                  <a:pt x="8247" y="10845"/>
                </a:lnTo>
                <a:lnTo>
                  <a:pt x="9050" y="10802"/>
                </a:lnTo>
                <a:lnTo>
                  <a:pt x="9811" y="10815"/>
                </a:lnTo>
                <a:lnTo>
                  <a:pt x="10297" y="10788"/>
                </a:lnTo>
                <a:lnTo>
                  <a:pt x="10644" y="10738"/>
                </a:lnTo>
                <a:lnTo>
                  <a:pt x="10986" y="10657"/>
                </a:lnTo>
                <a:lnTo>
                  <a:pt x="11821" y="10379"/>
                </a:lnTo>
                <a:lnTo>
                  <a:pt x="12373" y="10300"/>
                </a:lnTo>
                <a:lnTo>
                  <a:pt x="12961" y="10341"/>
                </a:lnTo>
                <a:lnTo>
                  <a:pt x="13573" y="10039"/>
                </a:lnTo>
                <a:lnTo>
                  <a:pt x="13787" y="9931"/>
                </a:lnTo>
                <a:lnTo>
                  <a:pt x="14458" y="9598"/>
                </a:lnTo>
                <a:lnTo>
                  <a:pt x="14890" y="9552"/>
                </a:lnTo>
                <a:lnTo>
                  <a:pt x="15502" y="9616"/>
                </a:lnTo>
                <a:lnTo>
                  <a:pt x="16318" y="9758"/>
                </a:lnTo>
                <a:lnTo>
                  <a:pt x="16752" y="9701"/>
                </a:lnTo>
                <a:lnTo>
                  <a:pt x="17381" y="9598"/>
                </a:lnTo>
                <a:lnTo>
                  <a:pt x="18137" y="9552"/>
                </a:lnTo>
                <a:lnTo>
                  <a:pt x="18444" y="9611"/>
                </a:lnTo>
                <a:lnTo>
                  <a:pt x="18516" y="9624"/>
                </a:lnTo>
                <a:lnTo>
                  <a:pt x="18558" y="9633"/>
                </a:lnTo>
                <a:lnTo>
                  <a:pt x="18678" y="9646"/>
                </a:lnTo>
                <a:lnTo>
                  <a:pt x="18909" y="9670"/>
                </a:lnTo>
                <a:lnTo>
                  <a:pt x="19420" y="9725"/>
                </a:lnTo>
                <a:lnTo>
                  <a:pt x="19755" y="9778"/>
                </a:lnTo>
                <a:lnTo>
                  <a:pt x="20643" y="9995"/>
                </a:lnTo>
                <a:lnTo>
                  <a:pt x="20924" y="9990"/>
                </a:lnTo>
                <a:lnTo>
                  <a:pt x="21073" y="10004"/>
                </a:lnTo>
                <a:lnTo>
                  <a:pt x="21373" y="10030"/>
                </a:lnTo>
                <a:lnTo>
                  <a:pt x="21597" y="10135"/>
                </a:lnTo>
                <a:lnTo>
                  <a:pt x="22160" y="10400"/>
                </a:lnTo>
                <a:lnTo>
                  <a:pt x="22585" y="10615"/>
                </a:lnTo>
                <a:lnTo>
                  <a:pt x="22656" y="10631"/>
                </a:lnTo>
                <a:lnTo>
                  <a:pt x="22844" y="10653"/>
                </a:lnTo>
                <a:lnTo>
                  <a:pt x="23294" y="10716"/>
                </a:lnTo>
                <a:lnTo>
                  <a:pt x="23526" y="10694"/>
                </a:lnTo>
                <a:lnTo>
                  <a:pt x="24045" y="10677"/>
                </a:lnTo>
                <a:lnTo>
                  <a:pt x="24074" y="10870"/>
                </a:lnTo>
                <a:lnTo>
                  <a:pt x="24080" y="11056"/>
                </a:lnTo>
                <a:lnTo>
                  <a:pt x="24080" y="11358"/>
                </a:lnTo>
                <a:lnTo>
                  <a:pt x="23984" y="12908"/>
                </a:lnTo>
                <a:lnTo>
                  <a:pt x="24675" y="12770"/>
                </a:lnTo>
                <a:lnTo>
                  <a:pt x="24894" y="13003"/>
                </a:lnTo>
                <a:lnTo>
                  <a:pt x="25431" y="12946"/>
                </a:lnTo>
                <a:lnTo>
                  <a:pt x="25712" y="13257"/>
                </a:lnTo>
                <a:lnTo>
                  <a:pt x="26102" y="13323"/>
                </a:lnTo>
                <a:lnTo>
                  <a:pt x="26393" y="13329"/>
                </a:lnTo>
                <a:lnTo>
                  <a:pt x="26652" y="13619"/>
                </a:lnTo>
                <a:lnTo>
                  <a:pt x="27047" y="13562"/>
                </a:lnTo>
                <a:lnTo>
                  <a:pt x="27213" y="13682"/>
                </a:lnTo>
                <a:lnTo>
                  <a:pt x="27437" y="13660"/>
                </a:lnTo>
                <a:lnTo>
                  <a:pt x="27632" y="13676"/>
                </a:lnTo>
                <a:lnTo>
                  <a:pt x="27922" y="14077"/>
                </a:lnTo>
                <a:lnTo>
                  <a:pt x="28077" y="14053"/>
                </a:lnTo>
                <a:lnTo>
                  <a:pt x="28233" y="14145"/>
                </a:lnTo>
                <a:lnTo>
                  <a:pt x="28360" y="14191"/>
                </a:lnTo>
                <a:lnTo>
                  <a:pt x="28443" y="14265"/>
                </a:lnTo>
                <a:lnTo>
                  <a:pt x="28584" y="14336"/>
                </a:lnTo>
                <a:lnTo>
                  <a:pt x="28888" y="14322"/>
                </a:lnTo>
                <a:lnTo>
                  <a:pt x="29073" y="14187"/>
                </a:lnTo>
                <a:lnTo>
                  <a:pt x="29233" y="14200"/>
                </a:lnTo>
                <a:lnTo>
                  <a:pt x="29351" y="14059"/>
                </a:lnTo>
                <a:lnTo>
                  <a:pt x="29436" y="13965"/>
                </a:lnTo>
                <a:lnTo>
                  <a:pt x="29768" y="13882"/>
                </a:lnTo>
                <a:lnTo>
                  <a:pt x="29934" y="13976"/>
                </a:lnTo>
                <a:lnTo>
                  <a:pt x="30241" y="13972"/>
                </a:lnTo>
                <a:lnTo>
                  <a:pt x="30316" y="13956"/>
                </a:lnTo>
                <a:lnTo>
                  <a:pt x="30754" y="13799"/>
                </a:lnTo>
                <a:lnTo>
                  <a:pt x="30894" y="13845"/>
                </a:lnTo>
                <a:lnTo>
                  <a:pt x="30986" y="13882"/>
                </a:lnTo>
                <a:lnTo>
                  <a:pt x="31131" y="13737"/>
                </a:lnTo>
                <a:lnTo>
                  <a:pt x="31359" y="13667"/>
                </a:lnTo>
                <a:lnTo>
                  <a:pt x="31532" y="13628"/>
                </a:lnTo>
                <a:lnTo>
                  <a:pt x="31747" y="13746"/>
                </a:lnTo>
                <a:lnTo>
                  <a:pt x="31828" y="13755"/>
                </a:lnTo>
                <a:lnTo>
                  <a:pt x="31942" y="13755"/>
                </a:lnTo>
                <a:lnTo>
                  <a:pt x="32124" y="13656"/>
                </a:lnTo>
                <a:lnTo>
                  <a:pt x="32126" y="13520"/>
                </a:lnTo>
                <a:lnTo>
                  <a:pt x="32131" y="13351"/>
                </a:lnTo>
                <a:lnTo>
                  <a:pt x="32330" y="13362"/>
                </a:lnTo>
                <a:lnTo>
                  <a:pt x="32378" y="13364"/>
                </a:lnTo>
                <a:lnTo>
                  <a:pt x="32394" y="13364"/>
                </a:lnTo>
                <a:lnTo>
                  <a:pt x="32519" y="13435"/>
                </a:lnTo>
                <a:lnTo>
                  <a:pt x="32576" y="13468"/>
                </a:lnTo>
                <a:lnTo>
                  <a:pt x="32631" y="13836"/>
                </a:lnTo>
                <a:lnTo>
                  <a:pt x="32661" y="13917"/>
                </a:lnTo>
                <a:lnTo>
                  <a:pt x="32681" y="13976"/>
                </a:lnTo>
                <a:lnTo>
                  <a:pt x="32880" y="14329"/>
                </a:lnTo>
                <a:lnTo>
                  <a:pt x="33067" y="14697"/>
                </a:lnTo>
                <a:lnTo>
                  <a:pt x="33233" y="15171"/>
                </a:lnTo>
                <a:lnTo>
                  <a:pt x="33365" y="15500"/>
                </a:lnTo>
                <a:lnTo>
                  <a:pt x="33630" y="15701"/>
                </a:lnTo>
                <a:lnTo>
                  <a:pt x="33970" y="15984"/>
                </a:lnTo>
                <a:lnTo>
                  <a:pt x="34097" y="15982"/>
                </a:lnTo>
                <a:lnTo>
                  <a:pt x="34551" y="16048"/>
                </a:lnTo>
                <a:lnTo>
                  <a:pt x="34733" y="15973"/>
                </a:lnTo>
                <a:lnTo>
                  <a:pt x="35009" y="15899"/>
                </a:lnTo>
                <a:lnTo>
                  <a:pt x="35430" y="15824"/>
                </a:lnTo>
                <a:lnTo>
                  <a:pt x="35707" y="15864"/>
                </a:lnTo>
                <a:lnTo>
                  <a:pt x="35794" y="15877"/>
                </a:lnTo>
                <a:lnTo>
                  <a:pt x="35816" y="15881"/>
                </a:lnTo>
                <a:lnTo>
                  <a:pt x="36136" y="16116"/>
                </a:lnTo>
                <a:lnTo>
                  <a:pt x="36195" y="16217"/>
                </a:lnTo>
                <a:lnTo>
                  <a:pt x="36226" y="16280"/>
                </a:lnTo>
                <a:lnTo>
                  <a:pt x="36382" y="16574"/>
                </a:lnTo>
                <a:lnTo>
                  <a:pt x="36908" y="16778"/>
                </a:lnTo>
                <a:lnTo>
                  <a:pt x="37767" y="16888"/>
                </a:lnTo>
                <a:lnTo>
                  <a:pt x="38642" y="17539"/>
                </a:lnTo>
                <a:lnTo>
                  <a:pt x="39120" y="18021"/>
                </a:lnTo>
                <a:lnTo>
                  <a:pt x="39409" y="18356"/>
                </a:lnTo>
                <a:lnTo>
                  <a:pt x="40025" y="18490"/>
                </a:lnTo>
                <a:lnTo>
                  <a:pt x="40126" y="18554"/>
                </a:lnTo>
                <a:lnTo>
                  <a:pt x="40420" y="18744"/>
                </a:lnTo>
                <a:lnTo>
                  <a:pt x="41038" y="19279"/>
                </a:lnTo>
                <a:lnTo>
                  <a:pt x="41470" y="19863"/>
                </a:lnTo>
                <a:lnTo>
                  <a:pt x="41878" y="20226"/>
                </a:lnTo>
                <a:lnTo>
                  <a:pt x="42384" y="20441"/>
                </a:lnTo>
                <a:lnTo>
                  <a:pt x="43066" y="20498"/>
                </a:lnTo>
                <a:lnTo>
                  <a:pt x="43452" y="20441"/>
                </a:lnTo>
                <a:lnTo>
                  <a:pt x="43825" y="19970"/>
                </a:lnTo>
                <a:lnTo>
                  <a:pt x="44145" y="19823"/>
                </a:lnTo>
                <a:lnTo>
                  <a:pt x="44454" y="19893"/>
                </a:lnTo>
                <a:lnTo>
                  <a:pt x="44620" y="19939"/>
                </a:lnTo>
                <a:lnTo>
                  <a:pt x="45265" y="20018"/>
                </a:lnTo>
                <a:lnTo>
                  <a:pt x="45789" y="20123"/>
                </a:lnTo>
                <a:lnTo>
                  <a:pt x="46252" y="19959"/>
                </a:lnTo>
                <a:lnTo>
                  <a:pt x="46719" y="19656"/>
                </a:lnTo>
                <a:lnTo>
                  <a:pt x="47001" y="19621"/>
                </a:lnTo>
                <a:lnTo>
                  <a:pt x="47473" y="19790"/>
                </a:lnTo>
                <a:lnTo>
                  <a:pt x="48008" y="19742"/>
                </a:lnTo>
                <a:lnTo>
                  <a:pt x="48354" y="19926"/>
                </a:lnTo>
                <a:lnTo>
                  <a:pt x="49025" y="20086"/>
                </a:lnTo>
                <a:lnTo>
                  <a:pt x="49573" y="20115"/>
                </a:lnTo>
                <a:lnTo>
                  <a:pt x="50104" y="19988"/>
                </a:lnTo>
                <a:lnTo>
                  <a:pt x="50632" y="19977"/>
                </a:lnTo>
                <a:lnTo>
                  <a:pt x="51147" y="19961"/>
                </a:lnTo>
                <a:lnTo>
                  <a:pt x="51662" y="19915"/>
                </a:lnTo>
                <a:lnTo>
                  <a:pt x="52079" y="19823"/>
                </a:lnTo>
                <a:lnTo>
                  <a:pt x="52388" y="19646"/>
                </a:lnTo>
                <a:lnTo>
                  <a:pt x="53438" y="19556"/>
                </a:lnTo>
                <a:lnTo>
                  <a:pt x="53771" y="19207"/>
                </a:lnTo>
                <a:lnTo>
                  <a:pt x="54760" y="18790"/>
                </a:lnTo>
                <a:lnTo>
                  <a:pt x="54835" y="18764"/>
                </a:lnTo>
                <a:lnTo>
                  <a:pt x="55679" y="18920"/>
                </a:lnTo>
                <a:lnTo>
                  <a:pt x="56279" y="18720"/>
                </a:lnTo>
                <a:lnTo>
                  <a:pt x="56797" y="18931"/>
                </a:lnTo>
                <a:lnTo>
                  <a:pt x="56972" y="19001"/>
                </a:lnTo>
                <a:lnTo>
                  <a:pt x="57226" y="19308"/>
                </a:lnTo>
                <a:lnTo>
                  <a:pt x="57378" y="19492"/>
                </a:lnTo>
                <a:lnTo>
                  <a:pt x="57996" y="19604"/>
                </a:lnTo>
                <a:lnTo>
                  <a:pt x="58454" y="19988"/>
                </a:lnTo>
                <a:lnTo>
                  <a:pt x="58640" y="20152"/>
                </a:lnTo>
                <a:lnTo>
                  <a:pt x="59164" y="20257"/>
                </a:lnTo>
                <a:lnTo>
                  <a:pt x="59603" y="20336"/>
                </a:lnTo>
                <a:lnTo>
                  <a:pt x="59732" y="20470"/>
                </a:lnTo>
                <a:lnTo>
                  <a:pt x="60002" y="20621"/>
                </a:lnTo>
                <a:lnTo>
                  <a:pt x="60098" y="20722"/>
                </a:lnTo>
                <a:lnTo>
                  <a:pt x="60388" y="20834"/>
                </a:lnTo>
                <a:lnTo>
                  <a:pt x="60519" y="20952"/>
                </a:lnTo>
                <a:lnTo>
                  <a:pt x="60631" y="21075"/>
                </a:lnTo>
                <a:lnTo>
                  <a:pt x="61076" y="21237"/>
                </a:lnTo>
                <a:lnTo>
                  <a:pt x="61434" y="21366"/>
                </a:lnTo>
                <a:lnTo>
                  <a:pt x="61684" y="21590"/>
                </a:lnTo>
                <a:lnTo>
                  <a:pt x="61883" y="21768"/>
                </a:lnTo>
                <a:lnTo>
                  <a:pt x="62144" y="22061"/>
                </a:lnTo>
                <a:lnTo>
                  <a:pt x="62596" y="22035"/>
                </a:lnTo>
                <a:lnTo>
                  <a:pt x="62889" y="22088"/>
                </a:lnTo>
                <a:lnTo>
                  <a:pt x="63098" y="22228"/>
                </a:lnTo>
                <a:lnTo>
                  <a:pt x="63282" y="22423"/>
                </a:lnTo>
                <a:lnTo>
                  <a:pt x="63439" y="22750"/>
                </a:lnTo>
                <a:lnTo>
                  <a:pt x="63917" y="22862"/>
                </a:lnTo>
                <a:lnTo>
                  <a:pt x="64586" y="23070"/>
                </a:lnTo>
                <a:lnTo>
                  <a:pt x="65130" y="22892"/>
                </a:lnTo>
                <a:lnTo>
                  <a:pt x="65242" y="22537"/>
                </a:lnTo>
                <a:lnTo>
                  <a:pt x="65739" y="22311"/>
                </a:lnTo>
                <a:lnTo>
                  <a:pt x="66388" y="22026"/>
                </a:lnTo>
                <a:lnTo>
                  <a:pt x="67081" y="21369"/>
                </a:lnTo>
                <a:lnTo>
                  <a:pt x="67416" y="20970"/>
                </a:lnTo>
                <a:lnTo>
                  <a:pt x="67430" y="20610"/>
                </a:lnTo>
                <a:lnTo>
                  <a:pt x="68033" y="20148"/>
                </a:lnTo>
                <a:lnTo>
                  <a:pt x="68644" y="19988"/>
                </a:lnTo>
                <a:lnTo>
                  <a:pt x="68966" y="19733"/>
                </a:lnTo>
                <a:lnTo>
                  <a:pt x="69615" y="19249"/>
                </a:lnTo>
                <a:lnTo>
                  <a:pt x="70058" y="19091"/>
                </a:lnTo>
                <a:lnTo>
                  <a:pt x="70095" y="19078"/>
                </a:lnTo>
                <a:lnTo>
                  <a:pt x="70393" y="18911"/>
                </a:lnTo>
                <a:lnTo>
                  <a:pt x="70551" y="18823"/>
                </a:lnTo>
                <a:lnTo>
                  <a:pt x="70663" y="18744"/>
                </a:lnTo>
                <a:lnTo>
                  <a:pt x="70968" y="18525"/>
                </a:lnTo>
                <a:lnTo>
                  <a:pt x="71656" y="18115"/>
                </a:lnTo>
                <a:lnTo>
                  <a:pt x="72229" y="17997"/>
                </a:lnTo>
                <a:lnTo>
                  <a:pt x="72781" y="17534"/>
                </a:lnTo>
                <a:lnTo>
                  <a:pt x="73314" y="17506"/>
                </a:lnTo>
                <a:lnTo>
                  <a:pt x="73366" y="17519"/>
                </a:lnTo>
                <a:lnTo>
                  <a:pt x="73441" y="17545"/>
                </a:lnTo>
                <a:lnTo>
                  <a:pt x="73860" y="17699"/>
                </a:lnTo>
                <a:lnTo>
                  <a:pt x="74055" y="17734"/>
                </a:lnTo>
                <a:lnTo>
                  <a:pt x="74796" y="17729"/>
                </a:lnTo>
                <a:lnTo>
                  <a:pt x="75066" y="17789"/>
                </a:lnTo>
                <a:lnTo>
                  <a:pt x="75219" y="17850"/>
                </a:lnTo>
                <a:lnTo>
                  <a:pt x="75285" y="17876"/>
                </a:lnTo>
                <a:lnTo>
                  <a:pt x="75342" y="17898"/>
                </a:lnTo>
                <a:lnTo>
                  <a:pt x="75931" y="18146"/>
                </a:lnTo>
                <a:lnTo>
                  <a:pt x="76339" y="18558"/>
                </a:lnTo>
                <a:lnTo>
                  <a:pt x="76789" y="18997"/>
                </a:lnTo>
                <a:lnTo>
                  <a:pt x="77556" y="19582"/>
                </a:lnTo>
                <a:lnTo>
                  <a:pt x="77714" y="19819"/>
                </a:lnTo>
                <a:lnTo>
                  <a:pt x="78268" y="20279"/>
                </a:lnTo>
                <a:lnTo>
                  <a:pt x="78751" y="20235"/>
                </a:lnTo>
                <a:lnTo>
                  <a:pt x="79362" y="20562"/>
                </a:lnTo>
                <a:lnTo>
                  <a:pt x="79634" y="20935"/>
                </a:lnTo>
                <a:lnTo>
                  <a:pt x="80316" y="20930"/>
                </a:lnTo>
                <a:lnTo>
                  <a:pt x="80834" y="20722"/>
                </a:lnTo>
                <a:lnTo>
                  <a:pt x="81434" y="20623"/>
                </a:lnTo>
                <a:lnTo>
                  <a:pt x="81862" y="20387"/>
                </a:lnTo>
                <a:lnTo>
                  <a:pt x="82046" y="20400"/>
                </a:lnTo>
                <a:lnTo>
                  <a:pt x="82368" y="20426"/>
                </a:lnTo>
                <a:lnTo>
                  <a:pt x="82734" y="20483"/>
                </a:lnTo>
                <a:lnTo>
                  <a:pt x="83306" y="20229"/>
                </a:lnTo>
                <a:lnTo>
                  <a:pt x="83506" y="20312"/>
                </a:lnTo>
                <a:lnTo>
                  <a:pt x="83922" y="20163"/>
                </a:lnTo>
                <a:lnTo>
                  <a:pt x="84343" y="20069"/>
                </a:lnTo>
                <a:lnTo>
                  <a:pt x="84924" y="20025"/>
                </a:lnTo>
                <a:lnTo>
                  <a:pt x="84968" y="20001"/>
                </a:lnTo>
                <a:lnTo>
                  <a:pt x="85595" y="19641"/>
                </a:lnTo>
                <a:lnTo>
                  <a:pt x="85661" y="18988"/>
                </a:lnTo>
                <a:lnTo>
                  <a:pt x="85990" y="18549"/>
                </a:lnTo>
                <a:lnTo>
                  <a:pt x="86071" y="17716"/>
                </a:lnTo>
                <a:lnTo>
                  <a:pt x="86367" y="17337"/>
                </a:lnTo>
                <a:lnTo>
                  <a:pt x="86437" y="17287"/>
                </a:lnTo>
                <a:lnTo>
                  <a:pt x="86505" y="17256"/>
                </a:lnTo>
                <a:lnTo>
                  <a:pt x="86623" y="17002"/>
                </a:lnTo>
                <a:lnTo>
                  <a:pt x="86670" y="17043"/>
                </a:lnTo>
                <a:lnTo>
                  <a:pt x="90903" y="21257"/>
                </a:lnTo>
                <a:lnTo>
                  <a:pt x="91477" y="23940"/>
                </a:lnTo>
                <a:lnTo>
                  <a:pt x="91964" y="24138"/>
                </a:lnTo>
                <a:lnTo>
                  <a:pt x="91984" y="24146"/>
                </a:lnTo>
                <a:lnTo>
                  <a:pt x="92179" y="25523"/>
                </a:lnTo>
                <a:lnTo>
                  <a:pt x="92560" y="26597"/>
                </a:lnTo>
                <a:lnTo>
                  <a:pt x="92580" y="27696"/>
                </a:lnTo>
                <a:lnTo>
                  <a:pt x="92900" y="28093"/>
                </a:lnTo>
                <a:lnTo>
                  <a:pt x="93106" y="28768"/>
                </a:lnTo>
                <a:lnTo>
                  <a:pt x="93350" y="29485"/>
                </a:lnTo>
                <a:lnTo>
                  <a:pt x="93356" y="29504"/>
                </a:lnTo>
                <a:lnTo>
                  <a:pt x="93621" y="29491"/>
                </a:lnTo>
                <a:lnTo>
                  <a:pt x="94167" y="29478"/>
                </a:lnTo>
                <a:lnTo>
                  <a:pt x="94663" y="29382"/>
                </a:lnTo>
                <a:lnTo>
                  <a:pt x="95584" y="29608"/>
                </a:lnTo>
                <a:lnTo>
                  <a:pt x="98096" y="29384"/>
                </a:lnTo>
                <a:lnTo>
                  <a:pt x="98868" y="29404"/>
                </a:lnTo>
                <a:lnTo>
                  <a:pt x="99326" y="29404"/>
                </a:lnTo>
                <a:lnTo>
                  <a:pt x="99988" y="29491"/>
                </a:lnTo>
                <a:lnTo>
                  <a:pt x="99986" y="29542"/>
                </a:lnTo>
                <a:lnTo>
                  <a:pt x="99751" y="29787"/>
                </a:lnTo>
                <a:lnTo>
                  <a:pt x="99578" y="30263"/>
                </a:lnTo>
                <a:lnTo>
                  <a:pt x="99425" y="30925"/>
                </a:lnTo>
                <a:lnTo>
                  <a:pt x="99308" y="31727"/>
                </a:lnTo>
                <a:lnTo>
                  <a:pt x="100082" y="31517"/>
                </a:lnTo>
                <a:lnTo>
                  <a:pt x="101012" y="31811"/>
                </a:lnTo>
                <a:lnTo>
                  <a:pt x="101275" y="31991"/>
                </a:lnTo>
                <a:lnTo>
                  <a:pt x="101512" y="32012"/>
                </a:lnTo>
                <a:lnTo>
                  <a:pt x="102014" y="32942"/>
                </a:lnTo>
                <a:lnTo>
                  <a:pt x="102373" y="33648"/>
                </a:lnTo>
                <a:lnTo>
                  <a:pt x="102774" y="34213"/>
                </a:lnTo>
                <a:lnTo>
                  <a:pt x="103487" y="34823"/>
                </a:lnTo>
                <a:lnTo>
                  <a:pt x="102869" y="36417"/>
                </a:lnTo>
                <a:lnTo>
                  <a:pt x="102511" y="36375"/>
                </a:lnTo>
                <a:lnTo>
                  <a:pt x="102733" y="37588"/>
                </a:lnTo>
                <a:lnTo>
                  <a:pt x="104120" y="38879"/>
                </a:lnTo>
                <a:lnTo>
                  <a:pt x="105927" y="39179"/>
                </a:lnTo>
                <a:lnTo>
                  <a:pt x="105752" y="39431"/>
                </a:lnTo>
                <a:lnTo>
                  <a:pt x="105552" y="39576"/>
                </a:lnTo>
                <a:lnTo>
                  <a:pt x="105166" y="40093"/>
                </a:lnTo>
                <a:lnTo>
                  <a:pt x="104544" y="40337"/>
                </a:lnTo>
                <a:lnTo>
                  <a:pt x="103796" y="40385"/>
                </a:lnTo>
                <a:lnTo>
                  <a:pt x="102956" y="40157"/>
                </a:lnTo>
                <a:lnTo>
                  <a:pt x="100961" y="39605"/>
                </a:lnTo>
                <a:lnTo>
                  <a:pt x="99981" y="39561"/>
                </a:lnTo>
                <a:lnTo>
                  <a:pt x="99394" y="39532"/>
                </a:lnTo>
                <a:lnTo>
                  <a:pt x="99085" y="39517"/>
                </a:lnTo>
                <a:lnTo>
                  <a:pt x="97736" y="39653"/>
                </a:lnTo>
                <a:lnTo>
                  <a:pt x="95945" y="39168"/>
                </a:lnTo>
                <a:lnTo>
                  <a:pt x="95233" y="38971"/>
                </a:lnTo>
                <a:lnTo>
                  <a:pt x="94792" y="38686"/>
                </a:lnTo>
                <a:lnTo>
                  <a:pt x="94654" y="38640"/>
                </a:lnTo>
                <a:lnTo>
                  <a:pt x="93716" y="38245"/>
                </a:lnTo>
                <a:lnTo>
                  <a:pt x="93431" y="38098"/>
                </a:lnTo>
                <a:lnTo>
                  <a:pt x="93187" y="37993"/>
                </a:lnTo>
                <a:lnTo>
                  <a:pt x="92589" y="37715"/>
                </a:lnTo>
                <a:lnTo>
                  <a:pt x="92067" y="37509"/>
                </a:lnTo>
                <a:lnTo>
                  <a:pt x="91346" y="37458"/>
                </a:lnTo>
                <a:lnTo>
                  <a:pt x="90951" y="37195"/>
                </a:lnTo>
                <a:lnTo>
                  <a:pt x="90600" y="36871"/>
                </a:lnTo>
                <a:lnTo>
                  <a:pt x="90548" y="36807"/>
                </a:lnTo>
                <a:lnTo>
                  <a:pt x="89842" y="36123"/>
                </a:lnTo>
                <a:lnTo>
                  <a:pt x="89129" y="36081"/>
                </a:lnTo>
                <a:lnTo>
                  <a:pt x="88443" y="35693"/>
                </a:lnTo>
                <a:lnTo>
                  <a:pt x="87251" y="36559"/>
                </a:lnTo>
                <a:lnTo>
                  <a:pt x="86777" y="36741"/>
                </a:lnTo>
                <a:lnTo>
                  <a:pt x="86411" y="36879"/>
                </a:lnTo>
                <a:lnTo>
                  <a:pt x="86082" y="37004"/>
                </a:lnTo>
                <a:lnTo>
                  <a:pt x="85529" y="37688"/>
                </a:lnTo>
                <a:lnTo>
                  <a:pt x="84337" y="38412"/>
                </a:lnTo>
                <a:lnTo>
                  <a:pt x="82234" y="38333"/>
                </a:lnTo>
                <a:lnTo>
                  <a:pt x="81660" y="39883"/>
                </a:lnTo>
                <a:lnTo>
                  <a:pt x="80912" y="40740"/>
                </a:lnTo>
                <a:lnTo>
                  <a:pt x="80840" y="40983"/>
                </a:lnTo>
                <a:lnTo>
                  <a:pt x="80557" y="41985"/>
                </a:lnTo>
                <a:lnTo>
                  <a:pt x="79737" y="42062"/>
                </a:lnTo>
                <a:lnTo>
                  <a:pt x="78610" y="42145"/>
                </a:lnTo>
                <a:lnTo>
                  <a:pt x="77431" y="42720"/>
                </a:lnTo>
                <a:lnTo>
                  <a:pt x="77323" y="43200"/>
                </a:lnTo>
                <a:lnTo>
                  <a:pt x="76973" y="43713"/>
                </a:lnTo>
                <a:lnTo>
                  <a:pt x="76889" y="43833"/>
                </a:lnTo>
                <a:lnTo>
                  <a:pt x="76843" y="44046"/>
                </a:lnTo>
                <a:lnTo>
                  <a:pt x="76806" y="44167"/>
                </a:lnTo>
                <a:lnTo>
                  <a:pt x="76052" y="45055"/>
                </a:lnTo>
                <a:lnTo>
                  <a:pt x="75883" y="45195"/>
                </a:lnTo>
                <a:lnTo>
                  <a:pt x="75272" y="45660"/>
                </a:lnTo>
                <a:lnTo>
                  <a:pt x="73829" y="46337"/>
                </a:lnTo>
                <a:lnTo>
                  <a:pt x="73097" y="46815"/>
                </a:lnTo>
                <a:lnTo>
                  <a:pt x="73033" y="46905"/>
                </a:lnTo>
                <a:lnTo>
                  <a:pt x="73095" y="47131"/>
                </a:lnTo>
                <a:lnTo>
                  <a:pt x="73704" y="48146"/>
                </a:lnTo>
                <a:lnTo>
                  <a:pt x="74296" y="48352"/>
                </a:lnTo>
                <a:lnTo>
                  <a:pt x="74724" y="49775"/>
                </a:lnTo>
                <a:lnTo>
                  <a:pt x="75173" y="50382"/>
                </a:lnTo>
                <a:lnTo>
                  <a:pt x="76133" y="51252"/>
                </a:lnTo>
                <a:lnTo>
                  <a:pt x="76267" y="51566"/>
                </a:lnTo>
                <a:lnTo>
                  <a:pt x="76070" y="53280"/>
                </a:lnTo>
                <a:lnTo>
                  <a:pt x="75975" y="53484"/>
                </a:lnTo>
                <a:lnTo>
                  <a:pt x="75191" y="55142"/>
                </a:lnTo>
                <a:lnTo>
                  <a:pt x="75155" y="55258"/>
                </a:lnTo>
                <a:lnTo>
                  <a:pt x="76839" y="55611"/>
                </a:lnTo>
                <a:lnTo>
                  <a:pt x="79345" y="56126"/>
                </a:lnTo>
                <a:lnTo>
                  <a:pt x="80364" y="56770"/>
                </a:lnTo>
                <a:lnTo>
                  <a:pt x="81412" y="57446"/>
                </a:lnTo>
                <a:lnTo>
                  <a:pt x="81379" y="57860"/>
                </a:lnTo>
                <a:lnTo>
                  <a:pt x="82046" y="59244"/>
                </a:lnTo>
                <a:lnTo>
                  <a:pt x="81487" y="59759"/>
                </a:lnTo>
                <a:lnTo>
                  <a:pt x="81421" y="59820"/>
                </a:lnTo>
                <a:lnTo>
                  <a:pt x="81171" y="60050"/>
                </a:lnTo>
                <a:lnTo>
                  <a:pt x="81583" y="60261"/>
                </a:lnTo>
                <a:lnTo>
                  <a:pt x="82046" y="60497"/>
                </a:lnTo>
                <a:lnTo>
                  <a:pt x="83122" y="61048"/>
                </a:lnTo>
                <a:lnTo>
                  <a:pt x="83238" y="61181"/>
                </a:lnTo>
                <a:lnTo>
                  <a:pt x="83946" y="61863"/>
                </a:lnTo>
                <a:lnTo>
                  <a:pt x="84199" y="62115"/>
                </a:lnTo>
                <a:lnTo>
                  <a:pt x="84681" y="62596"/>
                </a:lnTo>
                <a:lnTo>
                  <a:pt x="84900" y="62813"/>
                </a:lnTo>
                <a:lnTo>
                  <a:pt x="84948" y="62828"/>
                </a:lnTo>
                <a:lnTo>
                  <a:pt x="85058" y="62894"/>
                </a:lnTo>
                <a:lnTo>
                  <a:pt x="85801" y="63341"/>
                </a:lnTo>
                <a:lnTo>
                  <a:pt x="87198" y="64178"/>
                </a:lnTo>
                <a:lnTo>
                  <a:pt x="87810" y="65367"/>
                </a:lnTo>
                <a:lnTo>
                  <a:pt x="88873" y="67355"/>
                </a:lnTo>
                <a:lnTo>
                  <a:pt x="90157" y="67287"/>
                </a:lnTo>
                <a:lnTo>
                  <a:pt x="92453" y="67202"/>
                </a:lnTo>
                <a:lnTo>
                  <a:pt x="93652" y="67156"/>
                </a:lnTo>
                <a:lnTo>
                  <a:pt x="95011" y="67353"/>
                </a:lnTo>
                <a:lnTo>
                  <a:pt x="95242" y="67515"/>
                </a:lnTo>
                <a:lnTo>
                  <a:pt x="95548" y="67820"/>
                </a:lnTo>
                <a:lnTo>
                  <a:pt x="95772" y="68041"/>
                </a:lnTo>
                <a:lnTo>
                  <a:pt x="95945" y="68254"/>
                </a:lnTo>
                <a:lnTo>
                  <a:pt x="96243" y="68614"/>
                </a:lnTo>
                <a:lnTo>
                  <a:pt x="96577" y="68888"/>
                </a:lnTo>
                <a:lnTo>
                  <a:pt x="97111" y="69241"/>
                </a:lnTo>
                <a:lnTo>
                  <a:pt x="97502" y="69414"/>
                </a:lnTo>
                <a:lnTo>
                  <a:pt x="97570" y="69442"/>
                </a:lnTo>
                <a:lnTo>
                  <a:pt x="97513" y="69721"/>
                </a:lnTo>
                <a:lnTo>
                  <a:pt x="98067" y="69935"/>
                </a:lnTo>
                <a:lnTo>
                  <a:pt x="99153" y="70466"/>
                </a:lnTo>
                <a:lnTo>
                  <a:pt x="99885" y="70731"/>
                </a:lnTo>
                <a:lnTo>
                  <a:pt x="101181" y="71214"/>
                </a:lnTo>
                <a:lnTo>
                  <a:pt x="101676" y="71407"/>
                </a:lnTo>
                <a:lnTo>
                  <a:pt x="102347" y="71672"/>
                </a:lnTo>
                <a:lnTo>
                  <a:pt x="102446" y="71711"/>
                </a:lnTo>
                <a:lnTo>
                  <a:pt x="102520" y="71742"/>
                </a:lnTo>
                <a:lnTo>
                  <a:pt x="103092" y="71970"/>
                </a:lnTo>
                <a:lnTo>
                  <a:pt x="103362" y="72077"/>
                </a:lnTo>
                <a:lnTo>
                  <a:pt x="105342" y="73000"/>
                </a:lnTo>
                <a:lnTo>
                  <a:pt x="105563" y="73101"/>
                </a:lnTo>
                <a:lnTo>
                  <a:pt x="105931" y="73283"/>
                </a:lnTo>
                <a:lnTo>
                  <a:pt x="106208" y="73408"/>
                </a:lnTo>
                <a:lnTo>
                  <a:pt x="107282" y="73906"/>
                </a:lnTo>
                <a:lnTo>
                  <a:pt x="107865" y="74022"/>
                </a:lnTo>
                <a:lnTo>
                  <a:pt x="109408" y="74373"/>
                </a:lnTo>
                <a:lnTo>
                  <a:pt x="110568" y="74653"/>
                </a:lnTo>
                <a:lnTo>
                  <a:pt x="110640" y="74669"/>
                </a:lnTo>
                <a:lnTo>
                  <a:pt x="111175" y="74794"/>
                </a:lnTo>
                <a:lnTo>
                  <a:pt x="111281" y="74827"/>
                </a:lnTo>
                <a:lnTo>
                  <a:pt x="111833" y="74998"/>
                </a:lnTo>
                <a:lnTo>
                  <a:pt x="111890" y="75013"/>
                </a:lnTo>
                <a:lnTo>
                  <a:pt x="112247" y="75237"/>
                </a:lnTo>
                <a:lnTo>
                  <a:pt x="112576" y="75261"/>
                </a:lnTo>
                <a:lnTo>
                  <a:pt x="112953" y="75278"/>
                </a:lnTo>
                <a:lnTo>
                  <a:pt x="113258" y="75368"/>
                </a:lnTo>
                <a:lnTo>
                  <a:pt x="113458" y="75541"/>
                </a:lnTo>
                <a:lnTo>
                  <a:pt x="113600" y="75644"/>
                </a:lnTo>
                <a:lnTo>
                  <a:pt x="113958" y="76024"/>
                </a:lnTo>
                <a:lnTo>
                  <a:pt x="114227" y="76341"/>
                </a:lnTo>
                <a:lnTo>
                  <a:pt x="114648" y="76714"/>
                </a:lnTo>
                <a:lnTo>
                  <a:pt x="114920" y="76512"/>
                </a:lnTo>
                <a:lnTo>
                  <a:pt x="115170" y="76427"/>
                </a:lnTo>
                <a:lnTo>
                  <a:pt x="115461" y="76210"/>
                </a:lnTo>
                <a:lnTo>
                  <a:pt x="115753" y="76199"/>
                </a:lnTo>
                <a:lnTo>
                  <a:pt x="115814" y="75493"/>
                </a:lnTo>
                <a:lnTo>
                  <a:pt x="116069" y="75322"/>
                </a:lnTo>
                <a:lnTo>
                  <a:pt x="116650" y="75127"/>
                </a:lnTo>
                <a:lnTo>
                  <a:pt x="117049" y="75201"/>
                </a:lnTo>
                <a:lnTo>
                  <a:pt x="117772" y="75335"/>
                </a:lnTo>
                <a:lnTo>
                  <a:pt x="118463" y="74147"/>
                </a:lnTo>
                <a:lnTo>
                  <a:pt x="118754" y="74039"/>
                </a:lnTo>
                <a:lnTo>
                  <a:pt x="118938" y="73934"/>
                </a:lnTo>
                <a:lnTo>
                  <a:pt x="119489" y="73678"/>
                </a:lnTo>
                <a:lnTo>
                  <a:pt x="120611" y="73594"/>
                </a:lnTo>
                <a:lnTo>
                  <a:pt x="123119" y="72924"/>
                </a:lnTo>
                <a:lnTo>
                  <a:pt x="126200" y="74695"/>
                </a:lnTo>
                <a:lnTo>
                  <a:pt x="126954" y="75134"/>
                </a:lnTo>
                <a:lnTo>
                  <a:pt x="128734" y="76512"/>
                </a:lnTo>
                <a:lnTo>
                  <a:pt x="129622" y="77168"/>
                </a:lnTo>
                <a:lnTo>
                  <a:pt x="130043" y="77477"/>
                </a:lnTo>
                <a:lnTo>
                  <a:pt x="130764" y="77823"/>
                </a:lnTo>
                <a:lnTo>
                  <a:pt x="132018" y="77808"/>
                </a:lnTo>
                <a:lnTo>
                  <a:pt x="132467" y="77804"/>
                </a:lnTo>
                <a:lnTo>
                  <a:pt x="133176" y="78380"/>
                </a:lnTo>
                <a:lnTo>
                  <a:pt x="133393" y="78654"/>
                </a:lnTo>
                <a:lnTo>
                  <a:pt x="133794" y="78742"/>
                </a:lnTo>
                <a:lnTo>
                  <a:pt x="134318" y="78578"/>
                </a:lnTo>
                <a:lnTo>
                  <a:pt x="134609" y="78602"/>
                </a:lnTo>
                <a:lnTo>
                  <a:pt x="135142" y="78878"/>
                </a:lnTo>
                <a:lnTo>
                  <a:pt x="135190" y="78904"/>
                </a:lnTo>
                <a:lnTo>
                  <a:pt x="135445" y="80152"/>
                </a:lnTo>
                <a:lnTo>
                  <a:pt x="135515" y="81110"/>
                </a:lnTo>
                <a:lnTo>
                  <a:pt x="135258" y="81621"/>
                </a:lnTo>
                <a:lnTo>
                  <a:pt x="135059" y="82199"/>
                </a:lnTo>
                <a:lnTo>
                  <a:pt x="135021" y="82824"/>
                </a:lnTo>
                <a:lnTo>
                  <a:pt x="135006" y="82844"/>
                </a:lnTo>
                <a:lnTo>
                  <a:pt x="134612" y="83684"/>
                </a:lnTo>
                <a:lnTo>
                  <a:pt x="134566" y="83920"/>
                </a:lnTo>
                <a:lnTo>
                  <a:pt x="134368" y="84387"/>
                </a:lnTo>
                <a:lnTo>
                  <a:pt x="134305" y="84784"/>
                </a:lnTo>
                <a:lnTo>
                  <a:pt x="133917" y="85617"/>
                </a:lnTo>
                <a:lnTo>
                  <a:pt x="133752" y="86080"/>
                </a:lnTo>
                <a:lnTo>
                  <a:pt x="133625" y="86823"/>
                </a:lnTo>
                <a:lnTo>
                  <a:pt x="133671" y="86876"/>
                </a:lnTo>
                <a:lnTo>
                  <a:pt x="134015" y="87369"/>
                </a:lnTo>
                <a:lnTo>
                  <a:pt x="134662" y="88064"/>
                </a:lnTo>
                <a:lnTo>
                  <a:pt x="134796" y="88167"/>
                </a:lnTo>
                <a:lnTo>
                  <a:pt x="134932" y="88242"/>
                </a:lnTo>
                <a:lnTo>
                  <a:pt x="135114" y="88309"/>
                </a:lnTo>
                <a:lnTo>
                  <a:pt x="135217" y="88318"/>
                </a:lnTo>
                <a:lnTo>
                  <a:pt x="135690" y="88364"/>
                </a:lnTo>
                <a:lnTo>
                  <a:pt x="135756" y="88364"/>
                </a:lnTo>
                <a:lnTo>
                  <a:pt x="135938" y="88364"/>
                </a:lnTo>
                <a:lnTo>
                  <a:pt x="136201" y="88483"/>
                </a:lnTo>
                <a:lnTo>
                  <a:pt x="136536" y="88645"/>
                </a:lnTo>
                <a:lnTo>
                  <a:pt x="136791" y="88785"/>
                </a:lnTo>
                <a:lnTo>
                  <a:pt x="136942" y="88860"/>
                </a:lnTo>
                <a:lnTo>
                  <a:pt x="137001" y="88888"/>
                </a:lnTo>
                <a:lnTo>
                  <a:pt x="137126" y="88915"/>
                </a:lnTo>
                <a:lnTo>
                  <a:pt x="137181" y="88926"/>
                </a:lnTo>
                <a:lnTo>
                  <a:pt x="137402" y="88923"/>
                </a:lnTo>
                <a:lnTo>
                  <a:pt x="138490" y="88717"/>
                </a:lnTo>
                <a:lnTo>
                  <a:pt x="139231" y="88557"/>
                </a:lnTo>
                <a:lnTo>
                  <a:pt x="139998" y="88437"/>
                </a:lnTo>
                <a:lnTo>
                  <a:pt x="140360" y="88426"/>
                </a:lnTo>
                <a:lnTo>
                  <a:pt x="140518" y="88419"/>
                </a:lnTo>
                <a:lnTo>
                  <a:pt x="140993" y="88338"/>
                </a:lnTo>
                <a:lnTo>
                  <a:pt x="141732" y="88257"/>
                </a:lnTo>
                <a:lnTo>
                  <a:pt x="141824" y="88248"/>
                </a:lnTo>
                <a:lnTo>
                  <a:pt x="142449" y="88257"/>
                </a:lnTo>
                <a:lnTo>
                  <a:pt x="142903" y="88305"/>
                </a:lnTo>
                <a:lnTo>
                  <a:pt x="143273" y="88351"/>
                </a:lnTo>
                <a:lnTo>
                  <a:pt x="143486" y="88353"/>
                </a:lnTo>
                <a:lnTo>
                  <a:pt x="143587" y="88356"/>
                </a:lnTo>
                <a:lnTo>
                  <a:pt x="143628" y="88351"/>
                </a:lnTo>
                <a:lnTo>
                  <a:pt x="143764" y="88340"/>
                </a:lnTo>
                <a:lnTo>
                  <a:pt x="144282" y="88270"/>
                </a:lnTo>
                <a:lnTo>
                  <a:pt x="144602" y="88268"/>
                </a:lnTo>
                <a:lnTo>
                  <a:pt x="144953" y="88261"/>
                </a:lnTo>
                <a:lnTo>
                  <a:pt x="145176" y="88215"/>
                </a:lnTo>
                <a:lnTo>
                  <a:pt x="145336" y="88182"/>
                </a:lnTo>
                <a:lnTo>
                  <a:pt x="145602" y="88092"/>
                </a:lnTo>
                <a:lnTo>
                  <a:pt x="145887" y="87963"/>
                </a:lnTo>
                <a:lnTo>
                  <a:pt x="145961" y="87928"/>
                </a:lnTo>
                <a:lnTo>
                  <a:pt x="145994" y="87913"/>
                </a:lnTo>
                <a:lnTo>
                  <a:pt x="145970" y="87867"/>
                </a:lnTo>
                <a:lnTo>
                  <a:pt x="146299" y="87654"/>
                </a:lnTo>
                <a:lnTo>
                  <a:pt x="146759" y="87371"/>
                </a:lnTo>
                <a:lnTo>
                  <a:pt x="147283" y="87106"/>
                </a:lnTo>
                <a:lnTo>
                  <a:pt x="147527" y="86998"/>
                </a:lnTo>
                <a:lnTo>
                  <a:pt x="147787" y="86913"/>
                </a:lnTo>
                <a:lnTo>
                  <a:pt x="148081" y="86821"/>
                </a:lnTo>
                <a:lnTo>
                  <a:pt x="148467" y="86656"/>
                </a:lnTo>
                <a:lnTo>
                  <a:pt x="148531" y="86634"/>
                </a:lnTo>
                <a:lnTo>
                  <a:pt x="148785" y="86569"/>
                </a:lnTo>
                <a:lnTo>
                  <a:pt x="149140" y="86505"/>
                </a:lnTo>
                <a:lnTo>
                  <a:pt x="149293" y="86505"/>
                </a:lnTo>
                <a:lnTo>
                  <a:pt x="149379" y="86398"/>
                </a:lnTo>
                <a:lnTo>
                  <a:pt x="149752" y="85733"/>
                </a:lnTo>
                <a:lnTo>
                  <a:pt x="149973" y="85571"/>
                </a:lnTo>
                <a:lnTo>
                  <a:pt x="150107" y="85473"/>
                </a:lnTo>
                <a:lnTo>
                  <a:pt x="150151" y="85420"/>
                </a:lnTo>
                <a:lnTo>
                  <a:pt x="150464" y="84723"/>
                </a:lnTo>
                <a:lnTo>
                  <a:pt x="150473" y="84539"/>
                </a:lnTo>
                <a:lnTo>
                  <a:pt x="150436" y="84460"/>
                </a:lnTo>
                <a:lnTo>
                  <a:pt x="150352" y="84201"/>
                </a:lnTo>
                <a:lnTo>
                  <a:pt x="150330" y="83999"/>
                </a:lnTo>
                <a:lnTo>
                  <a:pt x="149916" y="83241"/>
                </a:lnTo>
                <a:lnTo>
                  <a:pt x="149576" y="82929"/>
                </a:lnTo>
                <a:lnTo>
                  <a:pt x="149447" y="82811"/>
                </a:lnTo>
                <a:lnTo>
                  <a:pt x="149300" y="82546"/>
                </a:lnTo>
                <a:lnTo>
                  <a:pt x="149223" y="82088"/>
                </a:lnTo>
                <a:lnTo>
                  <a:pt x="149149" y="81822"/>
                </a:lnTo>
                <a:lnTo>
                  <a:pt x="148947" y="81450"/>
                </a:lnTo>
                <a:lnTo>
                  <a:pt x="148767" y="81013"/>
                </a:lnTo>
                <a:lnTo>
                  <a:pt x="148620" y="80676"/>
                </a:lnTo>
                <a:lnTo>
                  <a:pt x="148482" y="80353"/>
                </a:lnTo>
                <a:lnTo>
                  <a:pt x="148360" y="80064"/>
                </a:lnTo>
                <a:lnTo>
                  <a:pt x="148274" y="79900"/>
                </a:lnTo>
                <a:lnTo>
                  <a:pt x="148261" y="79709"/>
                </a:lnTo>
                <a:lnTo>
                  <a:pt x="148254" y="79341"/>
                </a:lnTo>
                <a:lnTo>
                  <a:pt x="148254" y="79032"/>
                </a:lnTo>
                <a:lnTo>
                  <a:pt x="148175" y="78705"/>
                </a:lnTo>
                <a:lnTo>
                  <a:pt x="148118" y="78358"/>
                </a:lnTo>
                <a:lnTo>
                  <a:pt x="148092" y="78247"/>
                </a:lnTo>
                <a:lnTo>
                  <a:pt x="147980" y="78034"/>
                </a:lnTo>
                <a:lnTo>
                  <a:pt x="147947" y="77975"/>
                </a:lnTo>
                <a:lnTo>
                  <a:pt x="147910" y="77911"/>
                </a:lnTo>
                <a:lnTo>
                  <a:pt x="147836" y="77753"/>
                </a:lnTo>
                <a:lnTo>
                  <a:pt x="147768" y="77620"/>
                </a:lnTo>
                <a:lnTo>
                  <a:pt x="147748" y="77578"/>
                </a:lnTo>
                <a:lnTo>
                  <a:pt x="147722" y="77468"/>
                </a:lnTo>
                <a:lnTo>
                  <a:pt x="147689" y="77346"/>
                </a:lnTo>
                <a:lnTo>
                  <a:pt x="147676" y="77310"/>
                </a:lnTo>
                <a:lnTo>
                  <a:pt x="147630" y="77207"/>
                </a:lnTo>
                <a:lnTo>
                  <a:pt x="147516" y="76960"/>
                </a:lnTo>
                <a:lnTo>
                  <a:pt x="147356" y="76725"/>
                </a:lnTo>
                <a:lnTo>
                  <a:pt x="147204" y="76721"/>
                </a:lnTo>
                <a:lnTo>
                  <a:pt x="147121" y="76644"/>
                </a:lnTo>
                <a:lnTo>
                  <a:pt x="146919" y="76495"/>
                </a:lnTo>
                <a:lnTo>
                  <a:pt x="146610" y="76576"/>
                </a:lnTo>
                <a:lnTo>
                  <a:pt x="146468" y="76506"/>
                </a:lnTo>
                <a:lnTo>
                  <a:pt x="146104" y="76002"/>
                </a:lnTo>
                <a:lnTo>
                  <a:pt x="145950" y="75850"/>
                </a:lnTo>
                <a:lnTo>
                  <a:pt x="145885" y="75666"/>
                </a:lnTo>
                <a:lnTo>
                  <a:pt x="145595" y="75142"/>
                </a:lnTo>
                <a:lnTo>
                  <a:pt x="145411" y="74879"/>
                </a:lnTo>
                <a:lnTo>
                  <a:pt x="145135" y="74553"/>
                </a:lnTo>
                <a:lnTo>
                  <a:pt x="144273" y="73950"/>
                </a:lnTo>
                <a:lnTo>
                  <a:pt x="144071" y="73838"/>
                </a:lnTo>
                <a:lnTo>
                  <a:pt x="144023" y="73803"/>
                </a:lnTo>
                <a:lnTo>
                  <a:pt x="143815" y="73630"/>
                </a:lnTo>
                <a:lnTo>
                  <a:pt x="143828" y="73601"/>
                </a:lnTo>
                <a:lnTo>
                  <a:pt x="144142" y="72869"/>
                </a:lnTo>
                <a:lnTo>
                  <a:pt x="144212" y="72669"/>
                </a:lnTo>
                <a:lnTo>
                  <a:pt x="143876" y="71453"/>
                </a:lnTo>
                <a:lnTo>
                  <a:pt x="143782" y="69243"/>
                </a:lnTo>
                <a:lnTo>
                  <a:pt x="143797" y="68916"/>
                </a:lnTo>
                <a:lnTo>
                  <a:pt x="143756" y="68747"/>
                </a:lnTo>
                <a:lnTo>
                  <a:pt x="143642" y="67927"/>
                </a:lnTo>
                <a:lnTo>
                  <a:pt x="143644" y="66476"/>
                </a:lnTo>
                <a:lnTo>
                  <a:pt x="143379" y="64904"/>
                </a:lnTo>
                <a:lnTo>
                  <a:pt x="143422" y="64759"/>
                </a:lnTo>
                <a:lnTo>
                  <a:pt x="143504" y="64498"/>
                </a:lnTo>
                <a:lnTo>
                  <a:pt x="143243" y="63317"/>
                </a:lnTo>
                <a:lnTo>
                  <a:pt x="142868" y="63185"/>
                </a:lnTo>
                <a:lnTo>
                  <a:pt x="142705" y="63203"/>
                </a:lnTo>
                <a:lnTo>
                  <a:pt x="142633" y="63212"/>
                </a:lnTo>
                <a:lnTo>
                  <a:pt x="142495" y="63222"/>
                </a:lnTo>
                <a:lnTo>
                  <a:pt x="142363" y="63233"/>
                </a:lnTo>
                <a:lnTo>
                  <a:pt x="142504" y="62725"/>
                </a:lnTo>
                <a:lnTo>
                  <a:pt x="143383" y="61804"/>
                </a:lnTo>
                <a:lnTo>
                  <a:pt x="143938" y="61458"/>
                </a:lnTo>
                <a:lnTo>
                  <a:pt x="144234" y="60774"/>
                </a:lnTo>
                <a:lnTo>
                  <a:pt x="145021" y="59794"/>
                </a:lnTo>
                <a:lnTo>
                  <a:pt x="145084" y="59410"/>
                </a:lnTo>
                <a:lnTo>
                  <a:pt x="145159" y="59382"/>
                </a:lnTo>
                <a:lnTo>
                  <a:pt x="147279" y="58588"/>
                </a:lnTo>
                <a:lnTo>
                  <a:pt x="148544" y="58071"/>
                </a:lnTo>
                <a:lnTo>
                  <a:pt x="149033" y="58160"/>
                </a:lnTo>
                <a:lnTo>
                  <a:pt x="149622" y="58880"/>
                </a:lnTo>
                <a:lnTo>
                  <a:pt x="149657" y="58873"/>
                </a:lnTo>
                <a:lnTo>
                  <a:pt x="150304" y="59588"/>
                </a:lnTo>
                <a:lnTo>
                  <a:pt x="150486" y="59879"/>
                </a:lnTo>
                <a:lnTo>
                  <a:pt x="150624" y="60495"/>
                </a:lnTo>
                <a:lnTo>
                  <a:pt x="151313" y="61348"/>
                </a:lnTo>
                <a:lnTo>
                  <a:pt x="152508" y="62157"/>
                </a:lnTo>
                <a:lnTo>
                  <a:pt x="152758" y="62043"/>
                </a:lnTo>
                <a:lnTo>
                  <a:pt x="152924" y="60914"/>
                </a:lnTo>
                <a:lnTo>
                  <a:pt x="153113" y="60894"/>
                </a:lnTo>
                <a:lnTo>
                  <a:pt x="153387" y="60875"/>
                </a:lnTo>
                <a:lnTo>
                  <a:pt x="154180" y="61157"/>
                </a:lnTo>
                <a:lnTo>
                  <a:pt x="155044" y="61306"/>
                </a:lnTo>
                <a:lnTo>
                  <a:pt x="155224" y="61447"/>
                </a:lnTo>
                <a:lnTo>
                  <a:pt x="155888" y="61263"/>
                </a:lnTo>
                <a:lnTo>
                  <a:pt x="156142" y="61210"/>
                </a:lnTo>
                <a:lnTo>
                  <a:pt x="157085" y="61210"/>
                </a:lnTo>
                <a:lnTo>
                  <a:pt x="157697" y="61241"/>
                </a:lnTo>
                <a:lnTo>
                  <a:pt x="157942" y="61245"/>
                </a:lnTo>
                <a:lnTo>
                  <a:pt x="158416" y="61306"/>
                </a:lnTo>
                <a:lnTo>
                  <a:pt x="158769" y="61388"/>
                </a:lnTo>
                <a:lnTo>
                  <a:pt x="158911" y="61460"/>
                </a:lnTo>
                <a:lnTo>
                  <a:pt x="159012" y="61589"/>
                </a:lnTo>
                <a:lnTo>
                  <a:pt x="159049" y="61942"/>
                </a:lnTo>
                <a:lnTo>
                  <a:pt x="159166" y="62304"/>
                </a:lnTo>
                <a:lnTo>
                  <a:pt x="159514" y="62661"/>
                </a:lnTo>
                <a:lnTo>
                  <a:pt x="159826" y="62828"/>
                </a:lnTo>
                <a:lnTo>
                  <a:pt x="160361" y="62955"/>
                </a:lnTo>
                <a:lnTo>
                  <a:pt x="160941" y="63008"/>
                </a:lnTo>
                <a:lnTo>
                  <a:pt x="160948" y="62977"/>
                </a:lnTo>
                <a:lnTo>
                  <a:pt x="161152" y="63014"/>
                </a:lnTo>
                <a:lnTo>
                  <a:pt x="161584" y="63073"/>
                </a:lnTo>
                <a:lnTo>
                  <a:pt x="162090" y="63128"/>
                </a:lnTo>
                <a:lnTo>
                  <a:pt x="162395" y="63141"/>
                </a:lnTo>
                <a:lnTo>
                  <a:pt x="163833" y="63104"/>
                </a:lnTo>
                <a:lnTo>
                  <a:pt x="165006" y="63060"/>
                </a:lnTo>
                <a:lnTo>
                  <a:pt x="166365" y="62690"/>
                </a:lnTo>
                <a:lnTo>
                  <a:pt x="166885" y="62657"/>
                </a:lnTo>
                <a:lnTo>
                  <a:pt x="167152" y="62639"/>
                </a:lnTo>
                <a:lnTo>
                  <a:pt x="167291" y="62631"/>
                </a:lnTo>
                <a:lnTo>
                  <a:pt x="167483" y="62620"/>
                </a:lnTo>
                <a:lnTo>
                  <a:pt x="167880" y="62602"/>
                </a:lnTo>
                <a:lnTo>
                  <a:pt x="168259" y="62580"/>
                </a:lnTo>
                <a:lnTo>
                  <a:pt x="168661" y="62541"/>
                </a:lnTo>
                <a:lnTo>
                  <a:pt x="169719" y="62664"/>
                </a:lnTo>
                <a:lnTo>
                  <a:pt x="170318" y="62756"/>
                </a:lnTo>
                <a:lnTo>
                  <a:pt x="170985" y="62828"/>
                </a:lnTo>
                <a:lnTo>
                  <a:pt x="171794" y="62907"/>
                </a:lnTo>
                <a:lnTo>
                  <a:pt x="171844" y="62911"/>
                </a:lnTo>
                <a:lnTo>
                  <a:pt x="173164" y="63049"/>
                </a:lnTo>
                <a:lnTo>
                  <a:pt x="173756" y="63128"/>
                </a:lnTo>
                <a:lnTo>
                  <a:pt x="173824" y="63137"/>
                </a:lnTo>
                <a:lnTo>
                  <a:pt x="173979" y="63159"/>
                </a:lnTo>
                <a:lnTo>
                  <a:pt x="174174" y="63185"/>
                </a:lnTo>
                <a:lnTo>
                  <a:pt x="174641" y="63176"/>
                </a:lnTo>
                <a:lnTo>
                  <a:pt x="174830" y="63168"/>
                </a:lnTo>
                <a:lnTo>
                  <a:pt x="175316" y="63148"/>
                </a:lnTo>
                <a:lnTo>
                  <a:pt x="175409" y="63150"/>
                </a:lnTo>
                <a:lnTo>
                  <a:pt x="175582" y="63146"/>
                </a:lnTo>
                <a:lnTo>
                  <a:pt x="175617" y="63144"/>
                </a:lnTo>
                <a:lnTo>
                  <a:pt x="175645" y="63141"/>
                </a:lnTo>
                <a:lnTo>
                  <a:pt x="175772" y="63137"/>
                </a:lnTo>
                <a:lnTo>
                  <a:pt x="175797" y="63135"/>
                </a:lnTo>
                <a:lnTo>
                  <a:pt x="175845" y="63128"/>
                </a:lnTo>
                <a:lnTo>
                  <a:pt x="177575" y="62962"/>
                </a:lnTo>
                <a:lnTo>
                  <a:pt x="177811" y="62957"/>
                </a:lnTo>
                <a:lnTo>
                  <a:pt x="178061" y="62953"/>
                </a:lnTo>
                <a:lnTo>
                  <a:pt x="178158" y="62909"/>
                </a:lnTo>
                <a:lnTo>
                  <a:pt x="178588" y="62714"/>
                </a:lnTo>
                <a:lnTo>
                  <a:pt x="178993" y="62530"/>
                </a:lnTo>
                <a:lnTo>
                  <a:pt x="180083" y="62030"/>
                </a:lnTo>
                <a:lnTo>
                  <a:pt x="181804" y="61276"/>
                </a:lnTo>
                <a:lnTo>
                  <a:pt x="182363" y="60747"/>
                </a:lnTo>
                <a:lnTo>
                  <a:pt x="182531" y="60500"/>
                </a:lnTo>
                <a:lnTo>
                  <a:pt x="182582" y="60447"/>
                </a:lnTo>
                <a:lnTo>
                  <a:pt x="182985" y="60370"/>
                </a:lnTo>
                <a:lnTo>
                  <a:pt x="183259" y="60094"/>
                </a:lnTo>
                <a:lnTo>
                  <a:pt x="183691" y="60013"/>
                </a:lnTo>
                <a:lnTo>
                  <a:pt x="183779" y="59995"/>
                </a:lnTo>
                <a:lnTo>
                  <a:pt x="183913" y="59973"/>
                </a:lnTo>
                <a:lnTo>
                  <a:pt x="183963" y="59965"/>
                </a:lnTo>
                <a:lnTo>
                  <a:pt x="184003" y="59958"/>
                </a:lnTo>
                <a:lnTo>
                  <a:pt x="184647" y="59829"/>
                </a:lnTo>
                <a:lnTo>
                  <a:pt x="185094" y="59741"/>
                </a:lnTo>
                <a:lnTo>
                  <a:pt x="185452" y="59664"/>
                </a:lnTo>
                <a:lnTo>
                  <a:pt x="186015" y="59320"/>
                </a:lnTo>
                <a:lnTo>
                  <a:pt x="186618" y="58871"/>
                </a:lnTo>
                <a:lnTo>
                  <a:pt x="186774" y="58794"/>
                </a:lnTo>
                <a:lnTo>
                  <a:pt x="187013" y="58676"/>
                </a:lnTo>
                <a:lnTo>
                  <a:pt x="187469" y="58463"/>
                </a:lnTo>
                <a:lnTo>
                  <a:pt x="187598" y="58393"/>
                </a:lnTo>
                <a:lnTo>
                  <a:pt x="187925" y="58125"/>
                </a:lnTo>
                <a:lnTo>
                  <a:pt x="188457" y="57595"/>
                </a:lnTo>
                <a:lnTo>
                  <a:pt x="188690" y="57586"/>
                </a:lnTo>
                <a:lnTo>
                  <a:pt x="189150" y="57586"/>
                </a:lnTo>
                <a:lnTo>
                  <a:pt x="189290" y="57448"/>
                </a:lnTo>
                <a:lnTo>
                  <a:pt x="189450" y="57290"/>
                </a:lnTo>
                <a:lnTo>
                  <a:pt x="189718" y="57202"/>
                </a:lnTo>
                <a:lnTo>
                  <a:pt x="189950" y="57128"/>
                </a:lnTo>
                <a:lnTo>
                  <a:pt x="190566" y="57312"/>
                </a:lnTo>
                <a:lnTo>
                  <a:pt x="190773" y="57389"/>
                </a:lnTo>
                <a:lnTo>
                  <a:pt x="191066" y="57472"/>
                </a:lnTo>
                <a:lnTo>
                  <a:pt x="191145" y="57494"/>
                </a:lnTo>
                <a:lnTo>
                  <a:pt x="190990" y="56692"/>
                </a:lnTo>
                <a:lnTo>
                  <a:pt x="191139" y="56654"/>
                </a:lnTo>
                <a:lnTo>
                  <a:pt x="191853" y="56475"/>
                </a:lnTo>
                <a:lnTo>
                  <a:pt x="192180" y="56209"/>
                </a:lnTo>
                <a:lnTo>
                  <a:pt x="192500" y="55957"/>
                </a:lnTo>
                <a:lnTo>
                  <a:pt x="192627" y="55852"/>
                </a:lnTo>
                <a:lnTo>
                  <a:pt x="193083" y="55714"/>
                </a:lnTo>
                <a:lnTo>
                  <a:pt x="193443" y="55696"/>
                </a:lnTo>
                <a:lnTo>
                  <a:pt x="194528" y="55641"/>
                </a:lnTo>
                <a:lnTo>
                  <a:pt x="195508" y="55951"/>
                </a:lnTo>
                <a:lnTo>
                  <a:pt x="195885" y="55863"/>
                </a:lnTo>
                <a:lnTo>
                  <a:pt x="196341" y="55942"/>
                </a:lnTo>
                <a:lnTo>
                  <a:pt x="196617" y="55740"/>
                </a:lnTo>
                <a:lnTo>
                  <a:pt x="196788" y="55617"/>
                </a:lnTo>
                <a:lnTo>
                  <a:pt x="196773" y="55256"/>
                </a:lnTo>
                <a:lnTo>
                  <a:pt x="197218" y="54729"/>
                </a:lnTo>
                <a:lnTo>
                  <a:pt x="197569" y="54565"/>
                </a:lnTo>
                <a:lnTo>
                  <a:pt x="197711" y="54593"/>
                </a:lnTo>
                <a:lnTo>
                  <a:pt x="198134" y="54672"/>
                </a:lnTo>
                <a:lnTo>
                  <a:pt x="198634" y="54650"/>
                </a:lnTo>
                <a:lnTo>
                  <a:pt x="198825" y="54646"/>
                </a:lnTo>
                <a:lnTo>
                  <a:pt x="199224" y="54488"/>
                </a:lnTo>
                <a:lnTo>
                  <a:pt x="199437" y="53914"/>
                </a:lnTo>
                <a:lnTo>
                  <a:pt x="199564" y="53844"/>
                </a:lnTo>
                <a:lnTo>
                  <a:pt x="199700" y="53769"/>
                </a:lnTo>
                <a:lnTo>
                  <a:pt x="200421" y="52748"/>
                </a:lnTo>
                <a:lnTo>
                  <a:pt x="200561" y="52548"/>
                </a:lnTo>
                <a:lnTo>
                  <a:pt x="200285" y="52085"/>
                </a:lnTo>
                <a:lnTo>
                  <a:pt x="200311" y="51781"/>
                </a:lnTo>
                <a:lnTo>
                  <a:pt x="200452" y="51522"/>
                </a:lnTo>
                <a:lnTo>
                  <a:pt x="200618" y="51209"/>
                </a:lnTo>
                <a:lnTo>
                  <a:pt x="200875" y="50731"/>
                </a:lnTo>
                <a:lnTo>
                  <a:pt x="200697" y="50136"/>
                </a:lnTo>
                <a:lnTo>
                  <a:pt x="200596" y="49648"/>
                </a:lnTo>
                <a:lnTo>
                  <a:pt x="200482" y="48457"/>
                </a:lnTo>
                <a:lnTo>
                  <a:pt x="200697" y="47999"/>
                </a:lnTo>
                <a:lnTo>
                  <a:pt x="200910" y="47863"/>
                </a:lnTo>
                <a:lnTo>
                  <a:pt x="201278" y="47626"/>
                </a:lnTo>
                <a:lnTo>
                  <a:pt x="201287" y="47620"/>
                </a:lnTo>
                <a:lnTo>
                  <a:pt x="201603" y="47422"/>
                </a:lnTo>
                <a:lnTo>
                  <a:pt x="201618" y="47422"/>
                </a:lnTo>
                <a:lnTo>
                  <a:pt x="202065" y="47440"/>
                </a:lnTo>
                <a:lnTo>
                  <a:pt x="202262" y="47449"/>
                </a:lnTo>
                <a:lnTo>
                  <a:pt x="202423" y="47256"/>
                </a:lnTo>
                <a:lnTo>
                  <a:pt x="202495" y="47168"/>
                </a:lnTo>
                <a:lnTo>
                  <a:pt x="202896" y="47221"/>
                </a:lnTo>
                <a:lnTo>
                  <a:pt x="203530" y="47306"/>
                </a:lnTo>
                <a:lnTo>
                  <a:pt x="203571" y="47311"/>
                </a:lnTo>
                <a:lnTo>
                  <a:pt x="203652" y="47492"/>
                </a:lnTo>
                <a:lnTo>
                  <a:pt x="204010" y="47742"/>
                </a:lnTo>
                <a:lnTo>
                  <a:pt x="204045" y="47694"/>
                </a:lnTo>
                <a:lnTo>
                  <a:pt x="204383" y="47238"/>
                </a:lnTo>
                <a:lnTo>
                  <a:pt x="204497" y="46771"/>
                </a:lnTo>
                <a:lnTo>
                  <a:pt x="204556" y="46787"/>
                </a:lnTo>
                <a:lnTo>
                  <a:pt x="204801" y="46865"/>
                </a:lnTo>
                <a:lnTo>
                  <a:pt x="204896" y="46771"/>
                </a:lnTo>
                <a:lnTo>
                  <a:pt x="204944" y="46524"/>
                </a:lnTo>
                <a:lnTo>
                  <a:pt x="204970" y="46442"/>
                </a:lnTo>
                <a:lnTo>
                  <a:pt x="205003" y="46366"/>
                </a:lnTo>
                <a:lnTo>
                  <a:pt x="205308" y="46048"/>
                </a:lnTo>
                <a:lnTo>
                  <a:pt x="205499" y="45833"/>
                </a:lnTo>
                <a:lnTo>
                  <a:pt x="205525" y="45804"/>
                </a:lnTo>
                <a:lnTo>
                  <a:pt x="205545" y="45783"/>
                </a:lnTo>
                <a:lnTo>
                  <a:pt x="206468" y="45489"/>
                </a:lnTo>
                <a:lnTo>
                  <a:pt x="206470" y="45489"/>
                </a:lnTo>
                <a:lnTo>
                  <a:pt x="207467" y="45237"/>
                </a:lnTo>
                <a:lnTo>
                  <a:pt x="207469" y="45234"/>
                </a:lnTo>
                <a:lnTo>
                  <a:pt x="208208" y="45063"/>
                </a:lnTo>
                <a:lnTo>
                  <a:pt x="209118" y="44884"/>
                </a:lnTo>
                <a:lnTo>
                  <a:pt x="209120" y="44884"/>
                </a:lnTo>
                <a:lnTo>
                  <a:pt x="209811" y="44774"/>
                </a:lnTo>
                <a:lnTo>
                  <a:pt x="209830" y="44770"/>
                </a:lnTo>
                <a:lnTo>
                  <a:pt x="209953" y="44746"/>
                </a:lnTo>
                <a:lnTo>
                  <a:pt x="209958" y="44746"/>
                </a:lnTo>
                <a:lnTo>
                  <a:pt x="210390" y="44658"/>
                </a:lnTo>
                <a:lnTo>
                  <a:pt x="210508" y="44634"/>
                </a:lnTo>
                <a:lnTo>
                  <a:pt x="210992" y="44535"/>
                </a:lnTo>
                <a:lnTo>
                  <a:pt x="211098" y="44513"/>
                </a:lnTo>
                <a:lnTo>
                  <a:pt x="211179" y="44496"/>
                </a:lnTo>
                <a:lnTo>
                  <a:pt x="211497" y="44432"/>
                </a:lnTo>
                <a:lnTo>
                  <a:pt x="211530" y="44425"/>
                </a:lnTo>
                <a:lnTo>
                  <a:pt x="211573" y="44417"/>
                </a:lnTo>
                <a:lnTo>
                  <a:pt x="211600" y="44412"/>
                </a:lnTo>
                <a:lnTo>
                  <a:pt x="212003" y="44344"/>
                </a:lnTo>
                <a:lnTo>
                  <a:pt x="212450" y="44491"/>
                </a:lnTo>
                <a:lnTo>
                  <a:pt x="212674" y="44408"/>
                </a:lnTo>
                <a:lnTo>
                  <a:pt x="213218" y="44232"/>
                </a:lnTo>
                <a:lnTo>
                  <a:pt x="213571" y="44149"/>
                </a:lnTo>
                <a:lnTo>
                  <a:pt x="213628" y="44136"/>
                </a:lnTo>
                <a:lnTo>
                  <a:pt x="214156" y="44020"/>
                </a:lnTo>
                <a:lnTo>
                  <a:pt x="214333" y="43989"/>
                </a:lnTo>
                <a:lnTo>
                  <a:pt x="214485" y="43965"/>
                </a:lnTo>
                <a:lnTo>
                  <a:pt x="214649" y="43943"/>
                </a:lnTo>
                <a:lnTo>
                  <a:pt x="214761" y="43928"/>
                </a:lnTo>
                <a:lnTo>
                  <a:pt x="214794" y="43923"/>
                </a:lnTo>
                <a:lnTo>
                  <a:pt x="214923" y="43895"/>
                </a:lnTo>
                <a:lnTo>
                  <a:pt x="215309" y="43772"/>
                </a:lnTo>
                <a:lnTo>
                  <a:pt x="215708" y="43693"/>
                </a:lnTo>
                <a:lnTo>
                  <a:pt x="215750" y="43691"/>
                </a:lnTo>
                <a:lnTo>
                  <a:pt x="215921" y="43647"/>
                </a:lnTo>
                <a:lnTo>
                  <a:pt x="216379" y="43529"/>
                </a:lnTo>
                <a:lnTo>
                  <a:pt x="216649" y="43485"/>
                </a:lnTo>
                <a:lnTo>
                  <a:pt x="216822" y="43456"/>
                </a:lnTo>
                <a:lnTo>
                  <a:pt x="217265" y="43382"/>
                </a:lnTo>
                <a:lnTo>
                  <a:pt x="219080" y="43073"/>
                </a:lnTo>
                <a:lnTo>
                  <a:pt x="219218" y="43049"/>
                </a:lnTo>
                <a:lnTo>
                  <a:pt x="219317" y="43036"/>
                </a:lnTo>
                <a:lnTo>
                  <a:pt x="220511" y="43303"/>
                </a:lnTo>
                <a:lnTo>
                  <a:pt x="220840" y="43384"/>
                </a:lnTo>
                <a:lnTo>
                  <a:pt x="221358" y="43511"/>
                </a:lnTo>
                <a:lnTo>
                  <a:pt x="221765" y="43726"/>
                </a:lnTo>
                <a:lnTo>
                  <a:pt x="222064" y="43901"/>
                </a:lnTo>
                <a:lnTo>
                  <a:pt x="222864" y="44322"/>
                </a:lnTo>
                <a:lnTo>
                  <a:pt x="223515" y="44511"/>
                </a:lnTo>
                <a:lnTo>
                  <a:pt x="223864" y="44618"/>
                </a:lnTo>
                <a:lnTo>
                  <a:pt x="227341" y="45644"/>
                </a:lnTo>
                <a:lnTo>
                  <a:pt x="227786" y="45756"/>
                </a:lnTo>
                <a:lnTo>
                  <a:pt x="230298" y="46153"/>
                </a:lnTo>
                <a:lnTo>
                  <a:pt x="230616" y="46111"/>
                </a:lnTo>
                <a:lnTo>
                  <a:pt x="231429" y="45993"/>
                </a:lnTo>
                <a:lnTo>
                  <a:pt x="231793" y="45677"/>
                </a:lnTo>
                <a:lnTo>
                  <a:pt x="231956" y="45441"/>
                </a:lnTo>
                <a:lnTo>
                  <a:pt x="232302" y="45254"/>
                </a:lnTo>
                <a:lnTo>
                  <a:pt x="232333" y="45239"/>
                </a:lnTo>
                <a:lnTo>
                  <a:pt x="232385" y="45234"/>
                </a:lnTo>
                <a:lnTo>
                  <a:pt x="232471" y="45232"/>
                </a:lnTo>
                <a:lnTo>
                  <a:pt x="233065" y="45177"/>
                </a:lnTo>
                <a:lnTo>
                  <a:pt x="233558" y="45250"/>
                </a:lnTo>
                <a:lnTo>
                  <a:pt x="235235" y="45028"/>
                </a:lnTo>
                <a:lnTo>
                  <a:pt x="235360" y="45004"/>
                </a:lnTo>
                <a:lnTo>
                  <a:pt x="236213" y="44868"/>
                </a:lnTo>
                <a:lnTo>
                  <a:pt x="236673" y="44846"/>
                </a:lnTo>
                <a:lnTo>
                  <a:pt x="237432" y="44809"/>
                </a:lnTo>
                <a:lnTo>
                  <a:pt x="237886" y="44702"/>
                </a:lnTo>
                <a:lnTo>
                  <a:pt x="238026" y="44601"/>
                </a:lnTo>
                <a:lnTo>
                  <a:pt x="238263" y="44428"/>
                </a:lnTo>
                <a:lnTo>
                  <a:pt x="238829" y="43853"/>
                </a:lnTo>
                <a:lnTo>
                  <a:pt x="239107" y="43491"/>
                </a:lnTo>
                <a:lnTo>
                  <a:pt x="239190" y="43386"/>
                </a:lnTo>
                <a:lnTo>
                  <a:pt x="239859" y="43417"/>
                </a:lnTo>
                <a:lnTo>
                  <a:pt x="240451" y="43367"/>
                </a:lnTo>
                <a:lnTo>
                  <a:pt x="241190" y="42928"/>
                </a:lnTo>
                <a:lnTo>
                  <a:pt x="241898" y="42299"/>
                </a:lnTo>
                <a:lnTo>
                  <a:pt x="242176" y="41867"/>
                </a:lnTo>
                <a:lnTo>
                  <a:pt x="242299" y="41678"/>
                </a:lnTo>
                <a:lnTo>
                  <a:pt x="243084" y="41784"/>
                </a:lnTo>
                <a:lnTo>
                  <a:pt x="243154" y="41762"/>
                </a:lnTo>
                <a:lnTo>
                  <a:pt x="243202" y="41746"/>
                </a:lnTo>
                <a:lnTo>
                  <a:pt x="243478" y="41659"/>
                </a:lnTo>
                <a:lnTo>
                  <a:pt x="243621" y="41615"/>
                </a:lnTo>
                <a:lnTo>
                  <a:pt x="244386" y="41271"/>
                </a:lnTo>
                <a:lnTo>
                  <a:pt x="244669" y="41143"/>
                </a:lnTo>
                <a:lnTo>
                  <a:pt x="245417" y="40830"/>
                </a:lnTo>
                <a:lnTo>
                  <a:pt x="245868" y="40639"/>
                </a:lnTo>
                <a:lnTo>
                  <a:pt x="246493" y="40576"/>
                </a:lnTo>
                <a:lnTo>
                  <a:pt x="247225" y="40503"/>
                </a:lnTo>
                <a:lnTo>
                  <a:pt x="247506" y="40534"/>
                </a:lnTo>
                <a:lnTo>
                  <a:pt x="247984" y="40589"/>
                </a:lnTo>
                <a:lnTo>
                  <a:pt x="248337" y="40810"/>
                </a:lnTo>
                <a:lnTo>
                  <a:pt x="248420" y="40863"/>
                </a:lnTo>
                <a:lnTo>
                  <a:pt x="248966" y="41086"/>
                </a:lnTo>
                <a:lnTo>
                  <a:pt x="249255" y="41380"/>
                </a:lnTo>
                <a:lnTo>
                  <a:pt x="249328" y="41380"/>
                </a:lnTo>
                <a:lnTo>
                  <a:pt x="249540" y="41378"/>
                </a:lnTo>
                <a:lnTo>
                  <a:pt x="250319" y="41472"/>
                </a:lnTo>
                <a:lnTo>
                  <a:pt x="250518" y="41496"/>
                </a:lnTo>
                <a:lnTo>
                  <a:pt x="250873" y="41450"/>
                </a:lnTo>
                <a:lnTo>
                  <a:pt x="251147" y="41119"/>
                </a:lnTo>
                <a:lnTo>
                  <a:pt x="251242" y="41008"/>
                </a:lnTo>
                <a:lnTo>
                  <a:pt x="251827" y="40683"/>
                </a:lnTo>
                <a:lnTo>
                  <a:pt x="251934" y="40624"/>
                </a:lnTo>
                <a:lnTo>
                  <a:pt x="252447" y="39955"/>
                </a:lnTo>
                <a:lnTo>
                  <a:pt x="252454" y="39287"/>
                </a:lnTo>
                <a:lnTo>
                  <a:pt x="252706" y="39328"/>
                </a:lnTo>
                <a:lnTo>
                  <a:pt x="252763" y="39337"/>
                </a:lnTo>
                <a:lnTo>
                  <a:pt x="253028" y="39569"/>
                </a:lnTo>
                <a:lnTo>
                  <a:pt x="253456" y="39732"/>
                </a:lnTo>
                <a:lnTo>
                  <a:pt x="254155" y="39975"/>
                </a:lnTo>
                <a:lnTo>
                  <a:pt x="254409" y="40074"/>
                </a:lnTo>
                <a:lnTo>
                  <a:pt x="254475" y="40100"/>
                </a:lnTo>
                <a:lnTo>
                  <a:pt x="254993" y="39990"/>
                </a:lnTo>
                <a:lnTo>
                  <a:pt x="255207" y="39736"/>
                </a:lnTo>
                <a:lnTo>
                  <a:pt x="255585" y="39284"/>
                </a:lnTo>
                <a:lnTo>
                  <a:pt x="255668" y="39214"/>
                </a:lnTo>
                <a:lnTo>
                  <a:pt x="256481" y="38530"/>
                </a:lnTo>
                <a:lnTo>
                  <a:pt x="256709" y="38153"/>
                </a:lnTo>
                <a:lnTo>
                  <a:pt x="257183" y="37776"/>
                </a:lnTo>
                <a:lnTo>
                  <a:pt x="257393" y="37416"/>
                </a:lnTo>
                <a:lnTo>
                  <a:pt x="257729" y="37296"/>
                </a:lnTo>
                <a:lnTo>
                  <a:pt x="258893" y="36336"/>
                </a:lnTo>
                <a:lnTo>
                  <a:pt x="259123" y="36147"/>
                </a:lnTo>
                <a:lnTo>
                  <a:pt x="259526" y="36062"/>
                </a:lnTo>
                <a:lnTo>
                  <a:pt x="260059" y="36141"/>
                </a:lnTo>
                <a:lnTo>
                  <a:pt x="260548" y="36347"/>
                </a:lnTo>
                <a:lnTo>
                  <a:pt x="260846" y="36570"/>
                </a:lnTo>
                <a:lnTo>
                  <a:pt x="260864" y="36605"/>
                </a:lnTo>
                <a:lnTo>
                  <a:pt x="260943" y="36605"/>
                </a:lnTo>
                <a:lnTo>
                  <a:pt x="262129" y="36553"/>
                </a:lnTo>
                <a:lnTo>
                  <a:pt x="262747" y="35963"/>
                </a:lnTo>
                <a:lnTo>
                  <a:pt x="263273" y="35724"/>
                </a:lnTo>
                <a:lnTo>
                  <a:pt x="263556" y="35645"/>
                </a:lnTo>
                <a:lnTo>
                  <a:pt x="263622" y="35628"/>
                </a:lnTo>
                <a:lnTo>
                  <a:pt x="264126" y="35088"/>
                </a:lnTo>
                <a:lnTo>
                  <a:pt x="265404" y="35062"/>
                </a:lnTo>
                <a:lnTo>
                  <a:pt x="265601" y="35036"/>
                </a:lnTo>
                <a:lnTo>
                  <a:pt x="266434" y="34924"/>
                </a:lnTo>
                <a:lnTo>
                  <a:pt x="267099" y="34974"/>
                </a:lnTo>
                <a:lnTo>
                  <a:pt x="267908" y="35071"/>
                </a:lnTo>
                <a:lnTo>
                  <a:pt x="268464" y="35211"/>
                </a:lnTo>
                <a:lnTo>
                  <a:pt x="268596" y="35242"/>
                </a:lnTo>
                <a:lnTo>
                  <a:pt x="268796" y="35378"/>
                </a:lnTo>
                <a:lnTo>
                  <a:pt x="269280" y="35194"/>
                </a:lnTo>
                <a:lnTo>
                  <a:pt x="269317" y="35172"/>
                </a:lnTo>
                <a:lnTo>
                  <a:pt x="269666" y="34955"/>
                </a:lnTo>
                <a:lnTo>
                  <a:pt x="270155" y="34889"/>
                </a:lnTo>
                <a:lnTo>
                  <a:pt x="270343" y="34862"/>
                </a:lnTo>
                <a:lnTo>
                  <a:pt x="270808" y="34560"/>
                </a:lnTo>
                <a:lnTo>
                  <a:pt x="270909" y="34494"/>
                </a:lnTo>
                <a:lnTo>
                  <a:pt x="271205" y="34185"/>
                </a:lnTo>
                <a:lnTo>
                  <a:pt x="271337" y="34148"/>
                </a:lnTo>
                <a:lnTo>
                  <a:pt x="271365" y="34139"/>
                </a:lnTo>
                <a:lnTo>
                  <a:pt x="271742" y="33793"/>
                </a:lnTo>
                <a:lnTo>
                  <a:pt x="272064" y="33872"/>
                </a:lnTo>
                <a:lnTo>
                  <a:pt x="272257" y="34262"/>
                </a:lnTo>
                <a:lnTo>
                  <a:pt x="272415" y="34788"/>
                </a:lnTo>
                <a:lnTo>
                  <a:pt x="272770" y="34924"/>
                </a:lnTo>
                <a:lnTo>
                  <a:pt x="273086" y="35237"/>
                </a:lnTo>
                <a:lnTo>
                  <a:pt x="273417" y="35432"/>
                </a:lnTo>
                <a:lnTo>
                  <a:pt x="273910" y="34959"/>
                </a:lnTo>
                <a:lnTo>
                  <a:pt x="273836" y="34722"/>
                </a:lnTo>
                <a:lnTo>
                  <a:pt x="274211" y="34124"/>
                </a:lnTo>
                <a:lnTo>
                  <a:pt x="274217" y="34036"/>
                </a:lnTo>
                <a:lnTo>
                  <a:pt x="274232" y="33872"/>
                </a:lnTo>
                <a:lnTo>
                  <a:pt x="274489" y="33766"/>
                </a:lnTo>
                <a:lnTo>
                  <a:pt x="274537" y="33021"/>
                </a:lnTo>
                <a:lnTo>
                  <a:pt x="274553" y="32782"/>
                </a:lnTo>
                <a:lnTo>
                  <a:pt x="274851" y="32409"/>
                </a:lnTo>
                <a:lnTo>
                  <a:pt x="274853" y="32120"/>
                </a:lnTo>
                <a:lnTo>
                  <a:pt x="274853" y="31995"/>
                </a:lnTo>
                <a:lnTo>
                  <a:pt x="274978" y="31570"/>
                </a:lnTo>
                <a:lnTo>
                  <a:pt x="275294" y="31171"/>
                </a:lnTo>
                <a:lnTo>
                  <a:pt x="275425" y="30894"/>
                </a:lnTo>
                <a:lnTo>
                  <a:pt x="275587" y="30550"/>
                </a:lnTo>
                <a:lnTo>
                  <a:pt x="275515" y="30026"/>
                </a:lnTo>
                <a:lnTo>
                  <a:pt x="275324" y="29750"/>
                </a:lnTo>
                <a:lnTo>
                  <a:pt x="275502" y="29274"/>
                </a:lnTo>
                <a:lnTo>
                  <a:pt x="275405" y="28849"/>
                </a:lnTo>
                <a:lnTo>
                  <a:pt x="275394" y="28292"/>
                </a:lnTo>
                <a:lnTo>
                  <a:pt x="275213" y="27911"/>
                </a:lnTo>
                <a:lnTo>
                  <a:pt x="275864" y="27900"/>
                </a:lnTo>
                <a:lnTo>
                  <a:pt x="275956" y="27897"/>
                </a:lnTo>
                <a:lnTo>
                  <a:pt x="275951" y="27845"/>
                </a:lnTo>
                <a:lnTo>
                  <a:pt x="275890" y="27702"/>
                </a:lnTo>
                <a:lnTo>
                  <a:pt x="274706" y="27387"/>
                </a:lnTo>
                <a:lnTo>
                  <a:pt x="274022" y="27005"/>
                </a:lnTo>
                <a:lnTo>
                  <a:pt x="273838" y="26992"/>
                </a:lnTo>
                <a:lnTo>
                  <a:pt x="273395" y="26961"/>
                </a:lnTo>
                <a:lnTo>
                  <a:pt x="273325" y="26957"/>
                </a:lnTo>
                <a:lnTo>
                  <a:pt x="273097" y="26854"/>
                </a:lnTo>
                <a:lnTo>
                  <a:pt x="272875" y="26630"/>
                </a:lnTo>
                <a:lnTo>
                  <a:pt x="272788" y="26220"/>
                </a:lnTo>
                <a:lnTo>
                  <a:pt x="272772" y="25861"/>
                </a:lnTo>
                <a:lnTo>
                  <a:pt x="272764" y="25321"/>
                </a:lnTo>
                <a:lnTo>
                  <a:pt x="272369" y="24475"/>
                </a:lnTo>
                <a:lnTo>
                  <a:pt x="271994" y="23473"/>
                </a:lnTo>
                <a:lnTo>
                  <a:pt x="271869" y="22906"/>
                </a:lnTo>
                <a:lnTo>
                  <a:pt x="271834" y="22752"/>
                </a:lnTo>
                <a:lnTo>
                  <a:pt x="271891" y="22221"/>
                </a:lnTo>
                <a:lnTo>
                  <a:pt x="271869" y="21540"/>
                </a:lnTo>
                <a:lnTo>
                  <a:pt x="271654" y="20742"/>
                </a:lnTo>
                <a:lnTo>
                  <a:pt x="271389" y="20237"/>
                </a:lnTo>
                <a:lnTo>
                  <a:pt x="271391" y="19608"/>
                </a:lnTo>
                <a:lnTo>
                  <a:pt x="271286" y="18716"/>
                </a:lnTo>
                <a:lnTo>
                  <a:pt x="270650" y="17247"/>
                </a:lnTo>
                <a:lnTo>
                  <a:pt x="270731" y="16497"/>
                </a:lnTo>
                <a:lnTo>
                  <a:pt x="271078" y="16236"/>
                </a:lnTo>
                <a:lnTo>
                  <a:pt x="271405" y="16024"/>
                </a:lnTo>
                <a:lnTo>
                  <a:pt x="271733" y="15809"/>
                </a:lnTo>
                <a:lnTo>
                  <a:pt x="273500" y="14377"/>
                </a:lnTo>
                <a:lnTo>
                  <a:pt x="273630" y="14318"/>
                </a:lnTo>
                <a:lnTo>
                  <a:pt x="273744" y="14248"/>
                </a:lnTo>
                <a:lnTo>
                  <a:pt x="274368" y="14029"/>
                </a:lnTo>
                <a:lnTo>
                  <a:pt x="275177" y="13744"/>
                </a:lnTo>
                <a:lnTo>
                  <a:pt x="276701" y="13560"/>
                </a:lnTo>
                <a:lnTo>
                  <a:pt x="276920" y="13112"/>
                </a:lnTo>
                <a:lnTo>
                  <a:pt x="277162" y="12586"/>
                </a:lnTo>
                <a:lnTo>
                  <a:pt x="277120" y="11937"/>
                </a:lnTo>
                <a:lnTo>
                  <a:pt x="277230" y="11466"/>
                </a:lnTo>
                <a:lnTo>
                  <a:pt x="277232" y="11464"/>
                </a:lnTo>
                <a:lnTo>
                  <a:pt x="277464" y="11005"/>
                </a:lnTo>
                <a:lnTo>
                  <a:pt x="277646" y="10723"/>
                </a:lnTo>
                <a:lnTo>
                  <a:pt x="278372" y="9872"/>
                </a:lnTo>
                <a:lnTo>
                  <a:pt x="278994" y="9436"/>
                </a:lnTo>
                <a:lnTo>
                  <a:pt x="279233" y="8857"/>
                </a:lnTo>
                <a:lnTo>
                  <a:pt x="279487" y="8252"/>
                </a:lnTo>
                <a:lnTo>
                  <a:pt x="279534" y="8237"/>
                </a:lnTo>
                <a:lnTo>
                  <a:pt x="281562" y="7636"/>
                </a:lnTo>
                <a:lnTo>
                  <a:pt x="281831" y="7403"/>
                </a:lnTo>
                <a:lnTo>
                  <a:pt x="281950" y="7303"/>
                </a:lnTo>
                <a:lnTo>
                  <a:pt x="282048" y="7243"/>
                </a:lnTo>
                <a:lnTo>
                  <a:pt x="282772" y="6805"/>
                </a:lnTo>
                <a:lnTo>
                  <a:pt x="282787" y="6741"/>
                </a:lnTo>
                <a:lnTo>
                  <a:pt x="282971" y="6016"/>
                </a:lnTo>
                <a:lnTo>
                  <a:pt x="283070" y="5658"/>
                </a:lnTo>
                <a:lnTo>
                  <a:pt x="283087" y="5645"/>
                </a:lnTo>
                <a:lnTo>
                  <a:pt x="285234" y="4168"/>
                </a:lnTo>
                <a:lnTo>
                  <a:pt x="285370" y="4073"/>
                </a:lnTo>
                <a:lnTo>
                  <a:pt x="287187" y="2743"/>
                </a:lnTo>
                <a:lnTo>
                  <a:pt x="287496" y="2563"/>
                </a:lnTo>
                <a:lnTo>
                  <a:pt x="288373" y="2052"/>
                </a:lnTo>
                <a:lnTo>
                  <a:pt x="288540" y="1988"/>
                </a:lnTo>
                <a:lnTo>
                  <a:pt x="289130" y="1760"/>
                </a:lnTo>
                <a:lnTo>
                  <a:pt x="290191" y="1333"/>
                </a:lnTo>
                <a:lnTo>
                  <a:pt x="291346" y="548"/>
                </a:lnTo>
                <a:lnTo>
                  <a:pt x="291848" y="618"/>
                </a:lnTo>
                <a:lnTo>
                  <a:pt x="291905" y="625"/>
                </a:lnTo>
                <a:lnTo>
                  <a:pt x="292609" y="1039"/>
                </a:lnTo>
                <a:lnTo>
                  <a:pt x="292848" y="1087"/>
                </a:lnTo>
                <a:lnTo>
                  <a:pt x="294152" y="1460"/>
                </a:lnTo>
                <a:lnTo>
                  <a:pt x="294334" y="1552"/>
                </a:lnTo>
                <a:lnTo>
                  <a:pt x="294358" y="1565"/>
                </a:lnTo>
                <a:lnTo>
                  <a:pt x="294575" y="1673"/>
                </a:lnTo>
                <a:lnTo>
                  <a:pt x="294606" y="1688"/>
                </a:lnTo>
                <a:lnTo>
                  <a:pt x="294924" y="1789"/>
                </a:lnTo>
                <a:lnTo>
                  <a:pt x="295496" y="1905"/>
                </a:lnTo>
                <a:lnTo>
                  <a:pt x="296417" y="1918"/>
                </a:lnTo>
                <a:lnTo>
                  <a:pt x="297296" y="2072"/>
                </a:lnTo>
                <a:lnTo>
                  <a:pt x="298024" y="2236"/>
                </a:lnTo>
                <a:lnTo>
                  <a:pt x="298456" y="2519"/>
                </a:lnTo>
                <a:lnTo>
                  <a:pt x="299615" y="3332"/>
                </a:lnTo>
                <a:lnTo>
                  <a:pt x="300655" y="3661"/>
                </a:lnTo>
                <a:lnTo>
                  <a:pt x="300797" y="3635"/>
                </a:lnTo>
                <a:lnTo>
                  <a:pt x="301641" y="3438"/>
                </a:lnTo>
                <a:lnTo>
                  <a:pt x="301941" y="3367"/>
                </a:lnTo>
                <a:lnTo>
                  <a:pt x="303654" y="3023"/>
                </a:lnTo>
                <a:lnTo>
                  <a:pt x="304314" y="2712"/>
                </a:lnTo>
                <a:lnTo>
                  <a:pt x="304399" y="2703"/>
                </a:lnTo>
                <a:lnTo>
                  <a:pt x="304553" y="2670"/>
                </a:lnTo>
                <a:lnTo>
                  <a:pt x="304853" y="2607"/>
                </a:lnTo>
                <a:lnTo>
                  <a:pt x="305870" y="2137"/>
                </a:lnTo>
                <a:lnTo>
                  <a:pt x="306350" y="1916"/>
                </a:lnTo>
                <a:lnTo>
                  <a:pt x="306429" y="1909"/>
                </a:lnTo>
                <a:lnTo>
                  <a:pt x="307431" y="1824"/>
                </a:lnTo>
                <a:lnTo>
                  <a:pt x="308301" y="1997"/>
                </a:lnTo>
                <a:lnTo>
                  <a:pt x="309290" y="1752"/>
                </a:lnTo>
                <a:lnTo>
                  <a:pt x="309768" y="1574"/>
                </a:lnTo>
                <a:lnTo>
                  <a:pt x="310474" y="1311"/>
                </a:lnTo>
                <a:lnTo>
                  <a:pt x="310715" y="1313"/>
                </a:lnTo>
                <a:lnTo>
                  <a:pt x="311068" y="1322"/>
                </a:lnTo>
                <a:lnTo>
                  <a:pt x="311809" y="927"/>
                </a:lnTo>
                <a:lnTo>
                  <a:pt x="312484" y="695"/>
                </a:lnTo>
                <a:lnTo>
                  <a:pt x="313278" y="425"/>
                </a:lnTo>
                <a:lnTo>
                  <a:pt x="314512" y="289"/>
                </a:lnTo>
                <a:lnTo>
                  <a:pt x="314543" y="287"/>
                </a:lnTo>
                <a:lnTo>
                  <a:pt x="314979" y="105"/>
                </a:lnTo>
                <a:lnTo>
                  <a:pt x="316176" y="50"/>
                </a:lnTo>
                <a:lnTo>
                  <a:pt x="316396" y="31"/>
                </a:lnTo>
                <a:lnTo>
                  <a:pt x="316450" y="33"/>
                </a:lnTo>
                <a:lnTo>
                  <a:pt x="316479" y="0"/>
                </a:lnTo>
                <a:lnTo>
                  <a:pt x="316475" y="175"/>
                </a:lnTo>
                <a:lnTo>
                  <a:pt x="316431" y="219"/>
                </a:lnTo>
                <a:lnTo>
                  <a:pt x="316751" y="335"/>
                </a:lnTo>
                <a:lnTo>
                  <a:pt x="317082" y="447"/>
                </a:lnTo>
                <a:lnTo>
                  <a:pt x="317387" y="552"/>
                </a:lnTo>
                <a:lnTo>
                  <a:pt x="317871" y="509"/>
                </a:lnTo>
                <a:lnTo>
                  <a:pt x="317917" y="504"/>
                </a:lnTo>
                <a:lnTo>
                  <a:pt x="317996" y="498"/>
                </a:lnTo>
                <a:lnTo>
                  <a:pt x="318029" y="1059"/>
                </a:lnTo>
                <a:lnTo>
                  <a:pt x="317788" y="1809"/>
                </a:lnTo>
                <a:lnTo>
                  <a:pt x="316948" y="3753"/>
                </a:lnTo>
                <a:lnTo>
                  <a:pt x="317159" y="4716"/>
                </a:lnTo>
                <a:lnTo>
                  <a:pt x="317481" y="5468"/>
                </a:lnTo>
                <a:lnTo>
                  <a:pt x="318355" y="5020"/>
                </a:lnTo>
                <a:lnTo>
                  <a:pt x="318730" y="5634"/>
                </a:lnTo>
                <a:lnTo>
                  <a:pt x="319085" y="5667"/>
                </a:lnTo>
                <a:lnTo>
                  <a:pt x="320070" y="5012"/>
                </a:lnTo>
                <a:lnTo>
                  <a:pt x="320324" y="4567"/>
                </a:lnTo>
                <a:lnTo>
                  <a:pt x="320782" y="4944"/>
                </a:lnTo>
                <a:lnTo>
                  <a:pt x="320861" y="5031"/>
                </a:lnTo>
                <a:lnTo>
                  <a:pt x="320982" y="5180"/>
                </a:lnTo>
                <a:lnTo>
                  <a:pt x="321651" y="6007"/>
                </a:lnTo>
                <a:lnTo>
                  <a:pt x="322113" y="6360"/>
                </a:lnTo>
                <a:lnTo>
                  <a:pt x="322541" y="6684"/>
                </a:lnTo>
                <a:lnTo>
                  <a:pt x="323032" y="7553"/>
                </a:lnTo>
                <a:lnTo>
                  <a:pt x="324080" y="8280"/>
                </a:lnTo>
                <a:lnTo>
                  <a:pt x="324260" y="8456"/>
                </a:lnTo>
                <a:lnTo>
                  <a:pt x="324415" y="9188"/>
                </a:lnTo>
                <a:lnTo>
                  <a:pt x="324628" y="9552"/>
                </a:lnTo>
                <a:lnTo>
                  <a:pt x="324694" y="9664"/>
                </a:lnTo>
                <a:lnTo>
                  <a:pt x="325566" y="9804"/>
                </a:lnTo>
                <a:lnTo>
                  <a:pt x="326379" y="10267"/>
                </a:lnTo>
                <a:lnTo>
                  <a:pt x="326467" y="10297"/>
                </a:lnTo>
                <a:lnTo>
                  <a:pt x="327344" y="10593"/>
                </a:lnTo>
                <a:lnTo>
                  <a:pt x="327835" y="11071"/>
                </a:lnTo>
                <a:lnTo>
                  <a:pt x="328004" y="11545"/>
                </a:lnTo>
                <a:lnTo>
                  <a:pt x="328552" y="12176"/>
                </a:lnTo>
                <a:lnTo>
                  <a:pt x="328609" y="12240"/>
                </a:lnTo>
                <a:lnTo>
                  <a:pt x="329175" y="12963"/>
                </a:lnTo>
                <a:lnTo>
                  <a:pt x="329887" y="13461"/>
                </a:lnTo>
                <a:lnTo>
                  <a:pt x="331032" y="13867"/>
                </a:lnTo>
                <a:lnTo>
                  <a:pt x="332415" y="14463"/>
                </a:lnTo>
                <a:lnTo>
                  <a:pt x="332456" y="14480"/>
                </a:lnTo>
                <a:lnTo>
                  <a:pt x="332516" y="14463"/>
                </a:lnTo>
                <a:lnTo>
                  <a:pt x="332770" y="14399"/>
                </a:lnTo>
                <a:lnTo>
                  <a:pt x="333276" y="14417"/>
                </a:lnTo>
                <a:lnTo>
                  <a:pt x="333502" y="14439"/>
                </a:lnTo>
                <a:lnTo>
                  <a:pt x="333822" y="14279"/>
                </a:lnTo>
                <a:lnTo>
                  <a:pt x="334298" y="14099"/>
                </a:lnTo>
                <a:lnTo>
                  <a:pt x="334432" y="14101"/>
                </a:lnTo>
                <a:lnTo>
                  <a:pt x="334559" y="14171"/>
                </a:lnTo>
                <a:lnTo>
                  <a:pt x="334844" y="14191"/>
                </a:lnTo>
                <a:lnTo>
                  <a:pt x="334952" y="14197"/>
                </a:lnTo>
                <a:lnTo>
                  <a:pt x="335092" y="14250"/>
                </a:lnTo>
                <a:lnTo>
                  <a:pt x="335377" y="14276"/>
                </a:lnTo>
                <a:lnTo>
                  <a:pt x="335500" y="14287"/>
                </a:lnTo>
                <a:lnTo>
                  <a:pt x="336460" y="14520"/>
                </a:lnTo>
                <a:lnTo>
                  <a:pt x="336798" y="14640"/>
                </a:lnTo>
                <a:lnTo>
                  <a:pt x="337940" y="15046"/>
                </a:lnTo>
                <a:lnTo>
                  <a:pt x="338674" y="15307"/>
                </a:lnTo>
                <a:lnTo>
                  <a:pt x="340130" y="16574"/>
                </a:lnTo>
                <a:lnTo>
                  <a:pt x="340377" y="17205"/>
                </a:lnTo>
                <a:lnTo>
                  <a:pt x="340156" y="17705"/>
                </a:lnTo>
                <a:lnTo>
                  <a:pt x="340062" y="17924"/>
                </a:lnTo>
                <a:lnTo>
                  <a:pt x="340000" y="18378"/>
                </a:lnTo>
                <a:lnTo>
                  <a:pt x="339921" y="19209"/>
                </a:lnTo>
                <a:lnTo>
                  <a:pt x="340022" y="19595"/>
                </a:lnTo>
                <a:lnTo>
                  <a:pt x="340049" y="19646"/>
                </a:lnTo>
                <a:lnTo>
                  <a:pt x="340003" y="19678"/>
                </a:lnTo>
                <a:lnTo>
                  <a:pt x="340112" y="20020"/>
                </a:lnTo>
                <a:lnTo>
                  <a:pt x="340053" y="20424"/>
                </a:lnTo>
                <a:lnTo>
                  <a:pt x="340060" y="20671"/>
                </a:lnTo>
                <a:lnTo>
                  <a:pt x="340099" y="20904"/>
                </a:lnTo>
                <a:lnTo>
                  <a:pt x="340068" y="21730"/>
                </a:lnTo>
                <a:lnTo>
                  <a:pt x="340068" y="21748"/>
                </a:lnTo>
                <a:lnTo>
                  <a:pt x="340106" y="21814"/>
                </a:lnTo>
                <a:lnTo>
                  <a:pt x="340307" y="22118"/>
                </a:lnTo>
                <a:lnTo>
                  <a:pt x="340362" y="22195"/>
                </a:lnTo>
                <a:lnTo>
                  <a:pt x="340141" y="22629"/>
                </a:lnTo>
                <a:lnTo>
                  <a:pt x="340136" y="22640"/>
                </a:lnTo>
                <a:lnTo>
                  <a:pt x="340369" y="23116"/>
                </a:lnTo>
                <a:lnTo>
                  <a:pt x="340641" y="23322"/>
                </a:lnTo>
                <a:lnTo>
                  <a:pt x="340746" y="23579"/>
                </a:lnTo>
                <a:lnTo>
                  <a:pt x="340812" y="23925"/>
                </a:lnTo>
                <a:lnTo>
                  <a:pt x="340991" y="24854"/>
                </a:lnTo>
                <a:lnTo>
                  <a:pt x="341048" y="25464"/>
                </a:lnTo>
                <a:lnTo>
                  <a:pt x="341000" y="26021"/>
                </a:lnTo>
                <a:lnTo>
                  <a:pt x="340961" y="26216"/>
                </a:lnTo>
                <a:lnTo>
                  <a:pt x="340991" y="27060"/>
                </a:lnTo>
                <a:lnTo>
                  <a:pt x="340956" y="27310"/>
                </a:lnTo>
                <a:lnTo>
                  <a:pt x="340987" y="27481"/>
                </a:lnTo>
                <a:lnTo>
                  <a:pt x="340956" y="28465"/>
                </a:lnTo>
                <a:lnTo>
                  <a:pt x="340937" y="29020"/>
                </a:lnTo>
                <a:lnTo>
                  <a:pt x="340932" y="29248"/>
                </a:lnTo>
                <a:lnTo>
                  <a:pt x="340901" y="30175"/>
                </a:lnTo>
                <a:lnTo>
                  <a:pt x="340855" y="30368"/>
                </a:lnTo>
                <a:lnTo>
                  <a:pt x="340761" y="30686"/>
                </a:lnTo>
                <a:lnTo>
                  <a:pt x="340467" y="31396"/>
                </a:lnTo>
                <a:lnTo>
                  <a:pt x="340406" y="31550"/>
                </a:lnTo>
                <a:lnTo>
                  <a:pt x="340053" y="32622"/>
                </a:lnTo>
                <a:lnTo>
                  <a:pt x="339437" y="34512"/>
                </a:lnTo>
                <a:lnTo>
                  <a:pt x="339422" y="34799"/>
                </a:lnTo>
                <a:lnTo>
                  <a:pt x="339354" y="34856"/>
                </a:lnTo>
                <a:lnTo>
                  <a:pt x="339218" y="35308"/>
                </a:lnTo>
                <a:lnTo>
                  <a:pt x="339259" y="36108"/>
                </a:lnTo>
                <a:lnTo>
                  <a:pt x="339310" y="36106"/>
                </a:lnTo>
                <a:lnTo>
                  <a:pt x="339292" y="36156"/>
                </a:lnTo>
                <a:lnTo>
                  <a:pt x="340443" y="37741"/>
                </a:lnTo>
                <a:lnTo>
                  <a:pt x="340603" y="37894"/>
                </a:lnTo>
                <a:lnTo>
                  <a:pt x="341125" y="38513"/>
                </a:lnTo>
                <a:lnTo>
                  <a:pt x="341706" y="39377"/>
                </a:lnTo>
                <a:lnTo>
                  <a:pt x="341807" y="39383"/>
                </a:lnTo>
                <a:lnTo>
                  <a:pt x="342105" y="39773"/>
                </a:lnTo>
                <a:lnTo>
                  <a:pt x="342511" y="40672"/>
                </a:lnTo>
                <a:lnTo>
                  <a:pt x="343657" y="42678"/>
                </a:lnTo>
                <a:lnTo>
                  <a:pt x="344510" y="43849"/>
                </a:lnTo>
                <a:lnTo>
                  <a:pt x="344979" y="44331"/>
                </a:lnTo>
                <a:lnTo>
                  <a:pt x="345523" y="44963"/>
                </a:lnTo>
                <a:lnTo>
                  <a:pt x="345746" y="45204"/>
                </a:lnTo>
                <a:lnTo>
                  <a:pt x="347182" y="46234"/>
                </a:lnTo>
                <a:lnTo>
                  <a:pt x="347389" y="46482"/>
                </a:lnTo>
                <a:lnTo>
                  <a:pt x="348132" y="48019"/>
                </a:lnTo>
                <a:lnTo>
                  <a:pt x="348489" y="48277"/>
                </a:lnTo>
                <a:lnTo>
                  <a:pt x="348678" y="48380"/>
                </a:lnTo>
                <a:lnTo>
                  <a:pt x="349094" y="48508"/>
                </a:lnTo>
                <a:lnTo>
                  <a:pt x="349706" y="48771"/>
                </a:lnTo>
                <a:lnTo>
                  <a:pt x="349938" y="48904"/>
                </a:lnTo>
                <a:lnTo>
                  <a:pt x="350390" y="49222"/>
                </a:lnTo>
                <a:lnTo>
                  <a:pt x="350495" y="49303"/>
                </a:lnTo>
                <a:lnTo>
                  <a:pt x="351039" y="49900"/>
                </a:lnTo>
                <a:lnTo>
                  <a:pt x="351120" y="49992"/>
                </a:lnTo>
                <a:lnTo>
                  <a:pt x="351286" y="50182"/>
                </a:lnTo>
                <a:lnTo>
                  <a:pt x="351519" y="50481"/>
                </a:lnTo>
                <a:lnTo>
                  <a:pt x="351793" y="50959"/>
                </a:lnTo>
                <a:lnTo>
                  <a:pt x="352027" y="51640"/>
                </a:lnTo>
                <a:lnTo>
                  <a:pt x="352080" y="51989"/>
                </a:lnTo>
                <a:lnTo>
                  <a:pt x="351992" y="52434"/>
                </a:lnTo>
                <a:lnTo>
                  <a:pt x="352060" y="53166"/>
                </a:lnTo>
                <a:lnTo>
                  <a:pt x="352025" y="53385"/>
                </a:lnTo>
                <a:lnTo>
                  <a:pt x="351913" y="53530"/>
                </a:lnTo>
                <a:lnTo>
                  <a:pt x="351872" y="53975"/>
                </a:lnTo>
                <a:lnTo>
                  <a:pt x="351723" y="54251"/>
                </a:lnTo>
                <a:lnTo>
                  <a:pt x="351747" y="54407"/>
                </a:lnTo>
                <a:lnTo>
                  <a:pt x="351585" y="55128"/>
                </a:lnTo>
                <a:lnTo>
                  <a:pt x="351405" y="55429"/>
                </a:lnTo>
                <a:lnTo>
                  <a:pt x="351390" y="55499"/>
                </a:lnTo>
                <a:lnTo>
                  <a:pt x="351365" y="55501"/>
                </a:lnTo>
                <a:lnTo>
                  <a:pt x="349973" y="55620"/>
                </a:lnTo>
                <a:lnTo>
                  <a:pt x="349947" y="55622"/>
                </a:lnTo>
                <a:lnTo>
                  <a:pt x="349912" y="55624"/>
                </a:lnTo>
                <a:lnTo>
                  <a:pt x="349868" y="55628"/>
                </a:lnTo>
                <a:lnTo>
                  <a:pt x="347715" y="55810"/>
                </a:lnTo>
                <a:lnTo>
                  <a:pt x="347610" y="55797"/>
                </a:lnTo>
                <a:lnTo>
                  <a:pt x="345580" y="55549"/>
                </a:lnTo>
                <a:lnTo>
                  <a:pt x="345429" y="55530"/>
                </a:lnTo>
                <a:lnTo>
                  <a:pt x="344672" y="55440"/>
                </a:lnTo>
                <a:lnTo>
                  <a:pt x="344580" y="55429"/>
                </a:lnTo>
                <a:lnTo>
                  <a:pt x="343732" y="55365"/>
                </a:lnTo>
                <a:lnTo>
                  <a:pt x="342901" y="55304"/>
                </a:lnTo>
                <a:lnTo>
                  <a:pt x="342605" y="55282"/>
                </a:lnTo>
                <a:lnTo>
                  <a:pt x="342506" y="55282"/>
                </a:lnTo>
                <a:lnTo>
                  <a:pt x="341971" y="55242"/>
                </a:lnTo>
                <a:lnTo>
                  <a:pt x="341211" y="55185"/>
                </a:lnTo>
                <a:lnTo>
                  <a:pt x="340559" y="55137"/>
                </a:lnTo>
                <a:lnTo>
                  <a:pt x="340474" y="55131"/>
                </a:lnTo>
                <a:lnTo>
                  <a:pt x="340340" y="55124"/>
                </a:lnTo>
                <a:lnTo>
                  <a:pt x="339943" y="55078"/>
                </a:lnTo>
                <a:lnTo>
                  <a:pt x="338963" y="54979"/>
                </a:lnTo>
                <a:lnTo>
                  <a:pt x="338104" y="54894"/>
                </a:lnTo>
                <a:lnTo>
                  <a:pt x="337490" y="54832"/>
                </a:lnTo>
                <a:lnTo>
                  <a:pt x="336944" y="54778"/>
                </a:lnTo>
                <a:lnTo>
                  <a:pt x="336381" y="54721"/>
                </a:lnTo>
                <a:lnTo>
                  <a:pt x="335780" y="54659"/>
                </a:lnTo>
                <a:lnTo>
                  <a:pt x="335201" y="54602"/>
                </a:lnTo>
                <a:lnTo>
                  <a:pt x="334923" y="54574"/>
                </a:lnTo>
                <a:lnTo>
                  <a:pt x="334671" y="54611"/>
                </a:lnTo>
                <a:lnTo>
                  <a:pt x="334662" y="54611"/>
                </a:lnTo>
                <a:lnTo>
                  <a:pt x="333643" y="54519"/>
                </a:lnTo>
                <a:lnTo>
                  <a:pt x="333380" y="54490"/>
                </a:lnTo>
                <a:lnTo>
                  <a:pt x="333178" y="54477"/>
                </a:lnTo>
                <a:lnTo>
                  <a:pt x="333055" y="54471"/>
                </a:lnTo>
                <a:lnTo>
                  <a:pt x="332939" y="54460"/>
                </a:lnTo>
                <a:lnTo>
                  <a:pt x="332746" y="54444"/>
                </a:lnTo>
                <a:lnTo>
                  <a:pt x="332735" y="54444"/>
                </a:lnTo>
                <a:lnTo>
                  <a:pt x="332301" y="54401"/>
                </a:lnTo>
                <a:lnTo>
                  <a:pt x="331854" y="54355"/>
                </a:lnTo>
                <a:lnTo>
                  <a:pt x="331547" y="54324"/>
                </a:lnTo>
                <a:lnTo>
                  <a:pt x="330692" y="54238"/>
                </a:lnTo>
                <a:lnTo>
                  <a:pt x="330111" y="54179"/>
                </a:lnTo>
                <a:lnTo>
                  <a:pt x="330065" y="54175"/>
                </a:lnTo>
                <a:lnTo>
                  <a:pt x="329819" y="54153"/>
                </a:lnTo>
                <a:lnTo>
                  <a:pt x="329576" y="54131"/>
                </a:lnTo>
                <a:lnTo>
                  <a:pt x="329056" y="54083"/>
                </a:lnTo>
                <a:lnTo>
                  <a:pt x="328743" y="54054"/>
                </a:lnTo>
                <a:lnTo>
                  <a:pt x="328339" y="54017"/>
                </a:lnTo>
                <a:lnTo>
                  <a:pt x="328043" y="53991"/>
                </a:lnTo>
                <a:lnTo>
                  <a:pt x="327780" y="53966"/>
                </a:lnTo>
                <a:lnTo>
                  <a:pt x="327607" y="53949"/>
                </a:lnTo>
                <a:lnTo>
                  <a:pt x="327502" y="53938"/>
                </a:lnTo>
                <a:lnTo>
                  <a:pt x="327250" y="53916"/>
                </a:lnTo>
                <a:lnTo>
                  <a:pt x="327191" y="53912"/>
                </a:lnTo>
                <a:lnTo>
                  <a:pt x="326798" y="53879"/>
                </a:lnTo>
                <a:lnTo>
                  <a:pt x="326778" y="53877"/>
                </a:lnTo>
                <a:lnTo>
                  <a:pt x="326746" y="53874"/>
                </a:lnTo>
                <a:lnTo>
                  <a:pt x="326730" y="53874"/>
                </a:lnTo>
                <a:lnTo>
                  <a:pt x="326621" y="53866"/>
                </a:lnTo>
                <a:lnTo>
                  <a:pt x="321197" y="53473"/>
                </a:lnTo>
                <a:lnTo>
                  <a:pt x="316247" y="53129"/>
                </a:lnTo>
                <a:lnTo>
                  <a:pt x="315896" y="53659"/>
                </a:lnTo>
                <a:lnTo>
                  <a:pt x="315812" y="53787"/>
                </a:lnTo>
                <a:lnTo>
                  <a:pt x="314749" y="55383"/>
                </a:lnTo>
                <a:lnTo>
                  <a:pt x="314646" y="55402"/>
                </a:lnTo>
                <a:lnTo>
                  <a:pt x="314107" y="55501"/>
                </a:lnTo>
                <a:lnTo>
                  <a:pt x="313795" y="55563"/>
                </a:lnTo>
                <a:lnTo>
                  <a:pt x="313508" y="55615"/>
                </a:lnTo>
                <a:lnTo>
                  <a:pt x="313217" y="55674"/>
                </a:lnTo>
                <a:lnTo>
                  <a:pt x="312947" y="55725"/>
                </a:lnTo>
                <a:lnTo>
                  <a:pt x="312565" y="55793"/>
                </a:lnTo>
                <a:lnTo>
                  <a:pt x="312140" y="55878"/>
                </a:lnTo>
                <a:lnTo>
                  <a:pt x="311748" y="55959"/>
                </a:lnTo>
                <a:lnTo>
                  <a:pt x="311344" y="56038"/>
                </a:lnTo>
                <a:lnTo>
                  <a:pt x="311077" y="56093"/>
                </a:lnTo>
                <a:lnTo>
                  <a:pt x="310718" y="56157"/>
                </a:lnTo>
                <a:lnTo>
                  <a:pt x="310680" y="56231"/>
                </a:lnTo>
                <a:lnTo>
                  <a:pt x="310601" y="56253"/>
                </a:lnTo>
                <a:lnTo>
                  <a:pt x="310562" y="56293"/>
                </a:lnTo>
                <a:lnTo>
                  <a:pt x="310336" y="56979"/>
                </a:lnTo>
                <a:lnTo>
                  <a:pt x="309990" y="57994"/>
                </a:lnTo>
                <a:lnTo>
                  <a:pt x="309933" y="58088"/>
                </a:lnTo>
                <a:lnTo>
                  <a:pt x="309843" y="58235"/>
                </a:lnTo>
                <a:lnTo>
                  <a:pt x="309711" y="58430"/>
                </a:lnTo>
                <a:lnTo>
                  <a:pt x="309648" y="58498"/>
                </a:lnTo>
                <a:lnTo>
                  <a:pt x="309602" y="58500"/>
                </a:lnTo>
                <a:lnTo>
                  <a:pt x="309547" y="58489"/>
                </a:lnTo>
                <a:lnTo>
                  <a:pt x="309534" y="57978"/>
                </a:lnTo>
                <a:lnTo>
                  <a:pt x="309549" y="57897"/>
                </a:lnTo>
                <a:lnTo>
                  <a:pt x="309433" y="57739"/>
                </a:lnTo>
                <a:lnTo>
                  <a:pt x="309032" y="57476"/>
                </a:lnTo>
                <a:lnTo>
                  <a:pt x="308685" y="57248"/>
                </a:lnTo>
                <a:lnTo>
                  <a:pt x="308455" y="56950"/>
                </a:lnTo>
                <a:lnTo>
                  <a:pt x="308264" y="56873"/>
                </a:lnTo>
                <a:lnTo>
                  <a:pt x="308135" y="56757"/>
                </a:lnTo>
                <a:lnTo>
                  <a:pt x="307907" y="56795"/>
                </a:lnTo>
                <a:lnTo>
                  <a:pt x="307201" y="56768"/>
                </a:lnTo>
                <a:lnTo>
                  <a:pt x="306751" y="56847"/>
                </a:lnTo>
                <a:lnTo>
                  <a:pt x="306291" y="56499"/>
                </a:lnTo>
                <a:lnTo>
                  <a:pt x="306328" y="56724"/>
                </a:lnTo>
                <a:lnTo>
                  <a:pt x="306357" y="56898"/>
                </a:lnTo>
                <a:lnTo>
                  <a:pt x="306405" y="57200"/>
                </a:lnTo>
                <a:lnTo>
                  <a:pt x="306521" y="57921"/>
                </a:lnTo>
                <a:lnTo>
                  <a:pt x="306541" y="57987"/>
                </a:lnTo>
                <a:lnTo>
                  <a:pt x="306651" y="58476"/>
                </a:lnTo>
                <a:lnTo>
                  <a:pt x="306754" y="58937"/>
                </a:lnTo>
                <a:lnTo>
                  <a:pt x="304680" y="58261"/>
                </a:lnTo>
                <a:lnTo>
                  <a:pt x="303923" y="58226"/>
                </a:lnTo>
                <a:lnTo>
                  <a:pt x="303560" y="58211"/>
                </a:lnTo>
                <a:lnTo>
                  <a:pt x="303093" y="58191"/>
                </a:lnTo>
                <a:lnTo>
                  <a:pt x="302865" y="58263"/>
                </a:lnTo>
                <a:lnTo>
                  <a:pt x="302224" y="58452"/>
                </a:lnTo>
                <a:lnTo>
                  <a:pt x="301972" y="58559"/>
                </a:lnTo>
                <a:lnTo>
                  <a:pt x="301713" y="58669"/>
                </a:lnTo>
                <a:lnTo>
                  <a:pt x="301444" y="58781"/>
                </a:lnTo>
                <a:lnTo>
                  <a:pt x="301192" y="58886"/>
                </a:lnTo>
                <a:lnTo>
                  <a:pt x="300983" y="58972"/>
                </a:lnTo>
                <a:lnTo>
                  <a:pt x="300817" y="59044"/>
                </a:lnTo>
                <a:lnTo>
                  <a:pt x="300402" y="59309"/>
                </a:lnTo>
                <a:lnTo>
                  <a:pt x="300337" y="59386"/>
                </a:lnTo>
                <a:lnTo>
                  <a:pt x="300297" y="59485"/>
                </a:lnTo>
                <a:lnTo>
                  <a:pt x="300209" y="59642"/>
                </a:lnTo>
                <a:lnTo>
                  <a:pt x="300128" y="60044"/>
                </a:lnTo>
                <a:lnTo>
                  <a:pt x="300074" y="60506"/>
                </a:lnTo>
                <a:lnTo>
                  <a:pt x="300095" y="60982"/>
                </a:lnTo>
                <a:lnTo>
                  <a:pt x="300054" y="61260"/>
                </a:lnTo>
                <a:lnTo>
                  <a:pt x="299824" y="62927"/>
                </a:lnTo>
                <a:lnTo>
                  <a:pt x="299319" y="63650"/>
                </a:lnTo>
                <a:lnTo>
                  <a:pt x="299186" y="63839"/>
                </a:lnTo>
                <a:lnTo>
                  <a:pt x="299054" y="64027"/>
                </a:lnTo>
                <a:lnTo>
                  <a:pt x="298673" y="64571"/>
                </a:lnTo>
                <a:lnTo>
                  <a:pt x="298651" y="64602"/>
                </a:lnTo>
                <a:lnTo>
                  <a:pt x="298618" y="64652"/>
                </a:lnTo>
                <a:lnTo>
                  <a:pt x="298469" y="64858"/>
                </a:lnTo>
                <a:lnTo>
                  <a:pt x="298333" y="65049"/>
                </a:lnTo>
                <a:lnTo>
                  <a:pt x="298250" y="65165"/>
                </a:lnTo>
                <a:lnTo>
                  <a:pt x="298177" y="65264"/>
                </a:lnTo>
                <a:lnTo>
                  <a:pt x="297881" y="65676"/>
                </a:lnTo>
                <a:lnTo>
                  <a:pt x="297811" y="65783"/>
                </a:lnTo>
                <a:lnTo>
                  <a:pt x="297550" y="66156"/>
                </a:lnTo>
                <a:lnTo>
                  <a:pt x="297175" y="66671"/>
                </a:lnTo>
                <a:lnTo>
                  <a:pt x="297147" y="66713"/>
                </a:lnTo>
                <a:lnTo>
                  <a:pt x="296768" y="67217"/>
                </a:lnTo>
                <a:lnTo>
                  <a:pt x="296419" y="67752"/>
                </a:lnTo>
                <a:lnTo>
                  <a:pt x="296388" y="67800"/>
                </a:lnTo>
                <a:lnTo>
                  <a:pt x="296340" y="67833"/>
                </a:lnTo>
                <a:lnTo>
                  <a:pt x="296092" y="68011"/>
                </a:lnTo>
                <a:lnTo>
                  <a:pt x="295452" y="68136"/>
                </a:lnTo>
                <a:lnTo>
                  <a:pt x="295158" y="68271"/>
                </a:lnTo>
                <a:lnTo>
                  <a:pt x="294645" y="68500"/>
                </a:lnTo>
                <a:lnTo>
                  <a:pt x="294437" y="68572"/>
                </a:lnTo>
                <a:lnTo>
                  <a:pt x="293869" y="68769"/>
                </a:lnTo>
                <a:lnTo>
                  <a:pt x="292455" y="69282"/>
                </a:lnTo>
                <a:lnTo>
                  <a:pt x="292067" y="69567"/>
                </a:lnTo>
                <a:lnTo>
                  <a:pt x="291646" y="69876"/>
                </a:lnTo>
                <a:lnTo>
                  <a:pt x="291179" y="70409"/>
                </a:lnTo>
                <a:lnTo>
                  <a:pt x="290627" y="71306"/>
                </a:lnTo>
                <a:lnTo>
                  <a:pt x="289842" y="72058"/>
                </a:lnTo>
                <a:lnTo>
                  <a:pt x="289660" y="72231"/>
                </a:lnTo>
                <a:lnTo>
                  <a:pt x="289601" y="72301"/>
                </a:lnTo>
                <a:lnTo>
                  <a:pt x="289575" y="72323"/>
                </a:lnTo>
                <a:lnTo>
                  <a:pt x="289292" y="72562"/>
                </a:lnTo>
                <a:lnTo>
                  <a:pt x="289272" y="72579"/>
                </a:lnTo>
                <a:lnTo>
                  <a:pt x="289015" y="72921"/>
                </a:lnTo>
                <a:lnTo>
                  <a:pt x="290039" y="74239"/>
                </a:lnTo>
                <a:lnTo>
                  <a:pt x="290730" y="75129"/>
                </a:lnTo>
                <a:lnTo>
                  <a:pt x="290807" y="75230"/>
                </a:lnTo>
                <a:lnTo>
                  <a:pt x="291977" y="76736"/>
                </a:lnTo>
                <a:lnTo>
                  <a:pt x="291677" y="77190"/>
                </a:lnTo>
                <a:lnTo>
                  <a:pt x="290837" y="78501"/>
                </a:lnTo>
                <a:lnTo>
                  <a:pt x="290552" y="78961"/>
                </a:lnTo>
                <a:lnTo>
                  <a:pt x="290594" y="79555"/>
                </a:lnTo>
                <a:lnTo>
                  <a:pt x="290704" y="80939"/>
                </a:lnTo>
                <a:lnTo>
                  <a:pt x="290708" y="81169"/>
                </a:lnTo>
                <a:lnTo>
                  <a:pt x="290719" y="81675"/>
                </a:lnTo>
                <a:lnTo>
                  <a:pt x="291000" y="82502"/>
                </a:lnTo>
                <a:lnTo>
                  <a:pt x="290855" y="82605"/>
                </a:lnTo>
                <a:lnTo>
                  <a:pt x="290802" y="82607"/>
                </a:lnTo>
                <a:lnTo>
                  <a:pt x="292258" y="87163"/>
                </a:lnTo>
                <a:lnTo>
                  <a:pt x="292668" y="88480"/>
                </a:lnTo>
                <a:lnTo>
                  <a:pt x="293284" y="90454"/>
                </a:lnTo>
                <a:lnTo>
                  <a:pt x="294441" y="92924"/>
                </a:lnTo>
                <a:lnTo>
                  <a:pt x="295496" y="95198"/>
                </a:lnTo>
                <a:lnTo>
                  <a:pt x="296325" y="97011"/>
                </a:lnTo>
                <a:lnTo>
                  <a:pt x="296936" y="98337"/>
                </a:lnTo>
                <a:lnTo>
                  <a:pt x="297805" y="100225"/>
                </a:lnTo>
                <a:lnTo>
                  <a:pt x="298651" y="102106"/>
                </a:lnTo>
                <a:lnTo>
                  <a:pt x="299497" y="103965"/>
                </a:lnTo>
                <a:lnTo>
                  <a:pt x="300972" y="107214"/>
                </a:lnTo>
                <a:lnTo>
                  <a:pt x="301874" y="109169"/>
                </a:lnTo>
                <a:lnTo>
                  <a:pt x="303213" y="112105"/>
                </a:lnTo>
                <a:lnTo>
                  <a:pt x="303904" y="113631"/>
                </a:lnTo>
                <a:lnTo>
                  <a:pt x="305081" y="116185"/>
                </a:lnTo>
                <a:lnTo>
                  <a:pt x="306256" y="118761"/>
                </a:lnTo>
                <a:lnTo>
                  <a:pt x="307435" y="121385"/>
                </a:lnTo>
                <a:lnTo>
                  <a:pt x="307635" y="121824"/>
                </a:lnTo>
                <a:lnTo>
                  <a:pt x="308523" y="124207"/>
                </a:lnTo>
                <a:lnTo>
                  <a:pt x="309444" y="126684"/>
                </a:lnTo>
                <a:lnTo>
                  <a:pt x="310463" y="129418"/>
                </a:lnTo>
                <a:lnTo>
                  <a:pt x="311362" y="131786"/>
                </a:lnTo>
                <a:lnTo>
                  <a:pt x="311276" y="131818"/>
                </a:lnTo>
                <a:lnTo>
                  <a:pt x="310698" y="132022"/>
                </a:lnTo>
                <a:lnTo>
                  <a:pt x="310417" y="132125"/>
                </a:lnTo>
                <a:lnTo>
                  <a:pt x="309505" y="132461"/>
                </a:lnTo>
                <a:lnTo>
                  <a:pt x="309102" y="132610"/>
                </a:lnTo>
                <a:lnTo>
                  <a:pt x="308622" y="132772"/>
                </a:lnTo>
                <a:lnTo>
                  <a:pt x="307674" y="133090"/>
                </a:lnTo>
                <a:lnTo>
                  <a:pt x="307659" y="133094"/>
                </a:lnTo>
                <a:lnTo>
                  <a:pt x="306146" y="133550"/>
                </a:lnTo>
                <a:lnTo>
                  <a:pt x="304305" y="134298"/>
                </a:lnTo>
                <a:lnTo>
                  <a:pt x="301518" y="135673"/>
                </a:lnTo>
                <a:lnTo>
                  <a:pt x="301391" y="135727"/>
                </a:lnTo>
                <a:lnTo>
                  <a:pt x="301082" y="135885"/>
                </a:lnTo>
                <a:lnTo>
                  <a:pt x="300600" y="136115"/>
                </a:lnTo>
                <a:lnTo>
                  <a:pt x="299699" y="136707"/>
                </a:lnTo>
                <a:lnTo>
                  <a:pt x="298484" y="137690"/>
                </a:lnTo>
                <a:lnTo>
                  <a:pt x="298493" y="138174"/>
                </a:lnTo>
                <a:lnTo>
                  <a:pt x="298059" y="138448"/>
                </a:lnTo>
                <a:lnTo>
                  <a:pt x="297862" y="138558"/>
                </a:lnTo>
                <a:lnTo>
                  <a:pt x="297649" y="138674"/>
                </a:lnTo>
                <a:lnTo>
                  <a:pt x="297465" y="138777"/>
                </a:lnTo>
                <a:lnTo>
                  <a:pt x="297243" y="138900"/>
                </a:lnTo>
                <a:lnTo>
                  <a:pt x="297022" y="139022"/>
                </a:lnTo>
                <a:lnTo>
                  <a:pt x="296807" y="139141"/>
                </a:lnTo>
                <a:lnTo>
                  <a:pt x="296752" y="139172"/>
                </a:lnTo>
                <a:lnTo>
                  <a:pt x="296384" y="139384"/>
                </a:lnTo>
                <a:lnTo>
                  <a:pt x="296154" y="139518"/>
                </a:lnTo>
                <a:lnTo>
                  <a:pt x="295974" y="139623"/>
                </a:lnTo>
                <a:lnTo>
                  <a:pt x="295794" y="139735"/>
                </a:lnTo>
                <a:lnTo>
                  <a:pt x="295632" y="139836"/>
                </a:lnTo>
                <a:lnTo>
                  <a:pt x="295487" y="139926"/>
                </a:lnTo>
                <a:lnTo>
                  <a:pt x="295343" y="140016"/>
                </a:lnTo>
                <a:lnTo>
                  <a:pt x="295185" y="140114"/>
                </a:lnTo>
                <a:lnTo>
                  <a:pt x="295117" y="140156"/>
                </a:lnTo>
                <a:lnTo>
                  <a:pt x="295033" y="140211"/>
                </a:lnTo>
                <a:lnTo>
                  <a:pt x="295001" y="140237"/>
                </a:lnTo>
                <a:lnTo>
                  <a:pt x="294908" y="140307"/>
                </a:lnTo>
                <a:lnTo>
                  <a:pt x="294781" y="140404"/>
                </a:lnTo>
                <a:lnTo>
                  <a:pt x="294659" y="140496"/>
                </a:lnTo>
                <a:lnTo>
                  <a:pt x="294547" y="140581"/>
                </a:lnTo>
                <a:lnTo>
                  <a:pt x="294327" y="140748"/>
                </a:lnTo>
                <a:lnTo>
                  <a:pt x="294257" y="140790"/>
                </a:lnTo>
                <a:lnTo>
                  <a:pt x="294181" y="141127"/>
                </a:lnTo>
                <a:lnTo>
                  <a:pt x="294119" y="141392"/>
                </a:lnTo>
                <a:lnTo>
                  <a:pt x="294110" y="141445"/>
                </a:lnTo>
                <a:lnTo>
                  <a:pt x="294139" y="141741"/>
                </a:lnTo>
                <a:lnTo>
                  <a:pt x="294251" y="142927"/>
                </a:lnTo>
                <a:lnTo>
                  <a:pt x="294222" y="143423"/>
                </a:lnTo>
                <a:lnTo>
                  <a:pt x="294080" y="143681"/>
                </a:lnTo>
                <a:lnTo>
                  <a:pt x="293999" y="143773"/>
                </a:lnTo>
                <a:lnTo>
                  <a:pt x="293733" y="144076"/>
                </a:lnTo>
                <a:lnTo>
                  <a:pt x="293481" y="144365"/>
                </a:lnTo>
                <a:lnTo>
                  <a:pt x="293304" y="144567"/>
                </a:lnTo>
                <a:lnTo>
                  <a:pt x="293214" y="144709"/>
                </a:lnTo>
                <a:lnTo>
                  <a:pt x="293025" y="145010"/>
                </a:lnTo>
                <a:lnTo>
                  <a:pt x="292937" y="145060"/>
                </a:lnTo>
                <a:lnTo>
                  <a:pt x="292615" y="145240"/>
                </a:lnTo>
                <a:lnTo>
                  <a:pt x="292438" y="145341"/>
                </a:lnTo>
                <a:lnTo>
                  <a:pt x="292205" y="145231"/>
                </a:lnTo>
                <a:lnTo>
                  <a:pt x="292107" y="145183"/>
                </a:lnTo>
                <a:lnTo>
                  <a:pt x="291813" y="145214"/>
                </a:lnTo>
                <a:lnTo>
                  <a:pt x="291480" y="145485"/>
                </a:lnTo>
                <a:lnTo>
                  <a:pt x="291160" y="145749"/>
                </a:lnTo>
                <a:lnTo>
                  <a:pt x="290976" y="145898"/>
                </a:lnTo>
                <a:lnTo>
                  <a:pt x="290923" y="145948"/>
                </a:lnTo>
                <a:lnTo>
                  <a:pt x="290666" y="145937"/>
                </a:lnTo>
                <a:lnTo>
                  <a:pt x="290686" y="147161"/>
                </a:lnTo>
                <a:lnTo>
                  <a:pt x="290805" y="147371"/>
                </a:lnTo>
                <a:lnTo>
                  <a:pt x="290870" y="147584"/>
                </a:lnTo>
                <a:lnTo>
                  <a:pt x="290993" y="147978"/>
                </a:lnTo>
                <a:lnTo>
                  <a:pt x="291098" y="148129"/>
                </a:lnTo>
                <a:lnTo>
                  <a:pt x="291199" y="148250"/>
                </a:lnTo>
                <a:lnTo>
                  <a:pt x="291633" y="148590"/>
                </a:lnTo>
                <a:lnTo>
                  <a:pt x="291657" y="148616"/>
                </a:lnTo>
                <a:lnTo>
                  <a:pt x="291835" y="148809"/>
                </a:lnTo>
                <a:lnTo>
                  <a:pt x="292102" y="149155"/>
                </a:lnTo>
                <a:lnTo>
                  <a:pt x="292245" y="149434"/>
                </a:lnTo>
                <a:lnTo>
                  <a:pt x="292264" y="149800"/>
                </a:lnTo>
                <a:lnTo>
                  <a:pt x="292100" y="150421"/>
                </a:lnTo>
                <a:lnTo>
                  <a:pt x="292142" y="150390"/>
                </a:lnTo>
                <a:lnTo>
                  <a:pt x="292133" y="150787"/>
                </a:lnTo>
                <a:lnTo>
                  <a:pt x="291844" y="150852"/>
                </a:lnTo>
                <a:lnTo>
                  <a:pt x="290763" y="150760"/>
                </a:lnTo>
                <a:lnTo>
                  <a:pt x="288994" y="150734"/>
                </a:lnTo>
                <a:lnTo>
                  <a:pt x="286435" y="150969"/>
                </a:lnTo>
                <a:lnTo>
                  <a:pt x="286479" y="151431"/>
                </a:lnTo>
                <a:lnTo>
                  <a:pt x="286319" y="151523"/>
                </a:lnTo>
                <a:lnTo>
                  <a:pt x="286240" y="151677"/>
                </a:lnTo>
                <a:lnTo>
                  <a:pt x="286172" y="151990"/>
                </a:lnTo>
                <a:lnTo>
                  <a:pt x="286229" y="152067"/>
                </a:lnTo>
                <a:lnTo>
                  <a:pt x="286795" y="152251"/>
                </a:lnTo>
                <a:lnTo>
                  <a:pt x="287404" y="152554"/>
                </a:lnTo>
                <a:lnTo>
                  <a:pt x="287845" y="152889"/>
                </a:lnTo>
                <a:lnTo>
                  <a:pt x="287930" y="153167"/>
                </a:lnTo>
                <a:lnTo>
                  <a:pt x="287915" y="153742"/>
                </a:lnTo>
                <a:lnTo>
                  <a:pt x="287845" y="154038"/>
                </a:lnTo>
                <a:lnTo>
                  <a:pt x="287722" y="154220"/>
                </a:lnTo>
                <a:lnTo>
                  <a:pt x="287275" y="154364"/>
                </a:lnTo>
                <a:lnTo>
                  <a:pt x="286457" y="154084"/>
                </a:lnTo>
                <a:lnTo>
                  <a:pt x="286345" y="154101"/>
                </a:lnTo>
                <a:lnTo>
                  <a:pt x="285968" y="154312"/>
                </a:lnTo>
                <a:lnTo>
                  <a:pt x="285431" y="155805"/>
                </a:lnTo>
                <a:lnTo>
                  <a:pt x="285297" y="155899"/>
                </a:lnTo>
                <a:lnTo>
                  <a:pt x="284730" y="155789"/>
                </a:lnTo>
                <a:lnTo>
                  <a:pt x="284694" y="155842"/>
                </a:lnTo>
                <a:lnTo>
                  <a:pt x="284486" y="156015"/>
                </a:lnTo>
                <a:lnTo>
                  <a:pt x="284396" y="156037"/>
                </a:lnTo>
                <a:lnTo>
                  <a:pt x="284208" y="156300"/>
                </a:lnTo>
                <a:lnTo>
                  <a:pt x="284484" y="157004"/>
                </a:lnTo>
                <a:lnTo>
                  <a:pt x="285056" y="158309"/>
                </a:lnTo>
                <a:lnTo>
                  <a:pt x="285383" y="158445"/>
                </a:lnTo>
                <a:lnTo>
                  <a:pt x="285826" y="158460"/>
                </a:lnTo>
                <a:lnTo>
                  <a:pt x="285968" y="158477"/>
                </a:lnTo>
                <a:lnTo>
                  <a:pt x="286698" y="158817"/>
                </a:lnTo>
                <a:lnTo>
                  <a:pt x="286909" y="158863"/>
                </a:lnTo>
                <a:lnTo>
                  <a:pt x="287840" y="159374"/>
                </a:lnTo>
                <a:lnTo>
                  <a:pt x="287807" y="159780"/>
                </a:lnTo>
                <a:lnTo>
                  <a:pt x="287849" y="160203"/>
                </a:lnTo>
                <a:lnTo>
                  <a:pt x="287952" y="160470"/>
                </a:lnTo>
                <a:lnTo>
                  <a:pt x="288174" y="160602"/>
                </a:lnTo>
                <a:lnTo>
                  <a:pt x="288086" y="160700"/>
                </a:lnTo>
                <a:lnTo>
                  <a:pt x="288051" y="160740"/>
                </a:lnTo>
                <a:lnTo>
                  <a:pt x="287608" y="161240"/>
                </a:lnTo>
                <a:lnTo>
                  <a:pt x="287259" y="161053"/>
                </a:lnTo>
                <a:lnTo>
                  <a:pt x="286819" y="160810"/>
                </a:lnTo>
                <a:lnTo>
                  <a:pt x="284791" y="163522"/>
                </a:lnTo>
                <a:lnTo>
                  <a:pt x="284754" y="163555"/>
                </a:lnTo>
                <a:lnTo>
                  <a:pt x="283412" y="164732"/>
                </a:lnTo>
                <a:lnTo>
                  <a:pt x="283311" y="164822"/>
                </a:lnTo>
                <a:lnTo>
                  <a:pt x="282324" y="165675"/>
                </a:lnTo>
                <a:lnTo>
                  <a:pt x="281877" y="166131"/>
                </a:lnTo>
                <a:lnTo>
                  <a:pt x="281189" y="166707"/>
                </a:lnTo>
                <a:lnTo>
                  <a:pt x="280884" y="166964"/>
                </a:lnTo>
                <a:lnTo>
                  <a:pt x="279676" y="168167"/>
                </a:lnTo>
                <a:lnTo>
                  <a:pt x="279639" y="168319"/>
                </a:lnTo>
                <a:lnTo>
                  <a:pt x="279632" y="168334"/>
                </a:lnTo>
                <a:lnTo>
                  <a:pt x="279604" y="168400"/>
                </a:lnTo>
                <a:lnTo>
                  <a:pt x="280053" y="169349"/>
                </a:lnTo>
                <a:lnTo>
                  <a:pt x="281590" y="172550"/>
                </a:lnTo>
                <a:lnTo>
                  <a:pt x="282140" y="173653"/>
                </a:lnTo>
                <a:lnTo>
                  <a:pt x="282267" y="173889"/>
                </a:lnTo>
                <a:lnTo>
                  <a:pt x="282469" y="174218"/>
                </a:lnTo>
                <a:lnTo>
                  <a:pt x="283565" y="176159"/>
                </a:lnTo>
                <a:lnTo>
                  <a:pt x="284171" y="177224"/>
                </a:lnTo>
                <a:lnTo>
                  <a:pt x="285061" y="178982"/>
                </a:lnTo>
                <a:lnTo>
                  <a:pt x="285652" y="180170"/>
                </a:lnTo>
                <a:lnTo>
                  <a:pt x="286474" y="181826"/>
                </a:lnTo>
                <a:lnTo>
                  <a:pt x="287360" y="183613"/>
                </a:lnTo>
                <a:lnTo>
                  <a:pt x="287606" y="185312"/>
                </a:lnTo>
                <a:lnTo>
                  <a:pt x="287843" y="186978"/>
                </a:lnTo>
                <a:lnTo>
                  <a:pt x="287875" y="186964"/>
                </a:lnTo>
                <a:lnTo>
                  <a:pt x="288294" y="186701"/>
                </a:lnTo>
                <a:lnTo>
                  <a:pt x="288926" y="186278"/>
                </a:lnTo>
                <a:lnTo>
                  <a:pt x="288641" y="185715"/>
                </a:lnTo>
                <a:lnTo>
                  <a:pt x="288706" y="185509"/>
                </a:lnTo>
                <a:lnTo>
                  <a:pt x="288853" y="185430"/>
                </a:lnTo>
                <a:lnTo>
                  <a:pt x="289287" y="185187"/>
                </a:lnTo>
                <a:lnTo>
                  <a:pt x="289607" y="185002"/>
                </a:lnTo>
                <a:lnTo>
                  <a:pt x="289987" y="184796"/>
                </a:lnTo>
                <a:lnTo>
                  <a:pt x="290063" y="184612"/>
                </a:lnTo>
                <a:lnTo>
                  <a:pt x="290364" y="184432"/>
                </a:lnTo>
                <a:lnTo>
                  <a:pt x="290734" y="184218"/>
                </a:lnTo>
                <a:lnTo>
                  <a:pt x="291085" y="184003"/>
                </a:lnTo>
                <a:lnTo>
                  <a:pt x="291475" y="183779"/>
                </a:lnTo>
                <a:lnTo>
                  <a:pt x="291530" y="183900"/>
                </a:lnTo>
                <a:lnTo>
                  <a:pt x="291539" y="183948"/>
                </a:lnTo>
                <a:lnTo>
                  <a:pt x="291670" y="184735"/>
                </a:lnTo>
                <a:lnTo>
                  <a:pt x="291793" y="185209"/>
                </a:lnTo>
                <a:lnTo>
                  <a:pt x="292036" y="186554"/>
                </a:lnTo>
                <a:lnTo>
                  <a:pt x="292944" y="188390"/>
                </a:lnTo>
                <a:lnTo>
                  <a:pt x="292957" y="188571"/>
                </a:lnTo>
                <a:lnTo>
                  <a:pt x="293268" y="189341"/>
                </a:lnTo>
                <a:lnTo>
                  <a:pt x="293402" y="189701"/>
                </a:lnTo>
                <a:lnTo>
                  <a:pt x="292714" y="189694"/>
                </a:lnTo>
                <a:lnTo>
                  <a:pt x="292758" y="190382"/>
                </a:lnTo>
                <a:lnTo>
                  <a:pt x="293071" y="190935"/>
                </a:lnTo>
                <a:lnTo>
                  <a:pt x="292797" y="191086"/>
                </a:lnTo>
                <a:lnTo>
                  <a:pt x="293111" y="192064"/>
                </a:lnTo>
                <a:lnTo>
                  <a:pt x="293725" y="193476"/>
                </a:lnTo>
                <a:lnTo>
                  <a:pt x="293751" y="193522"/>
                </a:lnTo>
                <a:lnTo>
                  <a:pt x="293790" y="193684"/>
                </a:lnTo>
                <a:lnTo>
                  <a:pt x="293424" y="193794"/>
                </a:lnTo>
                <a:lnTo>
                  <a:pt x="293040" y="193787"/>
                </a:lnTo>
                <a:lnTo>
                  <a:pt x="292900" y="193785"/>
                </a:lnTo>
                <a:lnTo>
                  <a:pt x="292902" y="193857"/>
                </a:lnTo>
                <a:lnTo>
                  <a:pt x="292913" y="193916"/>
                </a:lnTo>
                <a:lnTo>
                  <a:pt x="292933" y="194028"/>
                </a:lnTo>
                <a:lnTo>
                  <a:pt x="293227" y="194370"/>
                </a:lnTo>
                <a:lnTo>
                  <a:pt x="293909" y="194425"/>
                </a:lnTo>
                <a:lnTo>
                  <a:pt x="294507" y="194182"/>
                </a:lnTo>
                <a:lnTo>
                  <a:pt x="294586" y="194179"/>
                </a:lnTo>
                <a:lnTo>
                  <a:pt x="294924" y="195008"/>
                </a:lnTo>
                <a:lnTo>
                  <a:pt x="294702" y="195473"/>
                </a:lnTo>
                <a:lnTo>
                  <a:pt x="294325" y="195800"/>
                </a:lnTo>
                <a:lnTo>
                  <a:pt x="294084" y="195938"/>
                </a:lnTo>
                <a:lnTo>
                  <a:pt x="294097" y="196135"/>
                </a:lnTo>
                <a:lnTo>
                  <a:pt x="294255" y="196405"/>
                </a:lnTo>
                <a:lnTo>
                  <a:pt x="294830" y="196999"/>
                </a:lnTo>
                <a:lnTo>
                  <a:pt x="295060" y="197157"/>
                </a:lnTo>
                <a:lnTo>
                  <a:pt x="295237" y="197058"/>
                </a:lnTo>
                <a:lnTo>
                  <a:pt x="295292" y="197027"/>
                </a:lnTo>
                <a:lnTo>
                  <a:pt x="295593" y="196482"/>
                </a:lnTo>
                <a:lnTo>
                  <a:pt x="295779" y="196260"/>
                </a:lnTo>
                <a:lnTo>
                  <a:pt x="296649" y="197170"/>
                </a:lnTo>
                <a:lnTo>
                  <a:pt x="297414" y="197788"/>
                </a:lnTo>
                <a:lnTo>
                  <a:pt x="298232" y="198459"/>
                </a:lnTo>
                <a:lnTo>
                  <a:pt x="298535" y="198707"/>
                </a:lnTo>
                <a:lnTo>
                  <a:pt x="299258" y="199303"/>
                </a:lnTo>
                <a:lnTo>
                  <a:pt x="299392" y="199415"/>
                </a:lnTo>
                <a:lnTo>
                  <a:pt x="299655" y="199704"/>
                </a:lnTo>
                <a:lnTo>
                  <a:pt x="299966" y="200061"/>
                </a:lnTo>
                <a:lnTo>
                  <a:pt x="300269" y="200410"/>
                </a:lnTo>
                <a:lnTo>
                  <a:pt x="301240" y="201050"/>
                </a:lnTo>
                <a:lnTo>
                  <a:pt x="301799" y="201416"/>
                </a:lnTo>
                <a:lnTo>
                  <a:pt x="302163" y="201658"/>
                </a:lnTo>
                <a:lnTo>
                  <a:pt x="302891" y="202587"/>
                </a:lnTo>
                <a:lnTo>
                  <a:pt x="303264" y="202863"/>
                </a:lnTo>
                <a:lnTo>
                  <a:pt x="303544" y="203072"/>
                </a:lnTo>
                <a:lnTo>
                  <a:pt x="304193" y="203760"/>
                </a:lnTo>
                <a:lnTo>
                  <a:pt x="305655" y="205067"/>
                </a:lnTo>
                <a:lnTo>
                  <a:pt x="306444" y="205917"/>
                </a:lnTo>
                <a:lnTo>
                  <a:pt x="306670" y="206160"/>
                </a:lnTo>
                <a:lnTo>
                  <a:pt x="307091" y="207079"/>
                </a:lnTo>
                <a:lnTo>
                  <a:pt x="307183" y="207279"/>
                </a:lnTo>
                <a:lnTo>
                  <a:pt x="307273" y="207487"/>
                </a:lnTo>
                <a:lnTo>
                  <a:pt x="307506" y="208184"/>
                </a:lnTo>
                <a:lnTo>
                  <a:pt x="307694" y="208745"/>
                </a:lnTo>
                <a:lnTo>
                  <a:pt x="308005" y="209081"/>
                </a:lnTo>
                <a:lnTo>
                  <a:pt x="308433" y="209541"/>
                </a:lnTo>
                <a:lnTo>
                  <a:pt x="308707" y="209896"/>
                </a:lnTo>
                <a:lnTo>
                  <a:pt x="309586" y="211039"/>
                </a:lnTo>
                <a:lnTo>
                  <a:pt x="310058" y="211650"/>
                </a:lnTo>
                <a:lnTo>
                  <a:pt x="310365" y="212128"/>
                </a:lnTo>
                <a:lnTo>
                  <a:pt x="310586" y="212470"/>
                </a:lnTo>
                <a:lnTo>
                  <a:pt x="311013" y="213123"/>
                </a:lnTo>
                <a:lnTo>
                  <a:pt x="311323" y="213597"/>
                </a:lnTo>
                <a:lnTo>
                  <a:pt x="311465" y="213829"/>
                </a:lnTo>
                <a:lnTo>
                  <a:pt x="311708" y="214086"/>
                </a:lnTo>
                <a:lnTo>
                  <a:pt x="311908" y="214296"/>
                </a:lnTo>
                <a:lnTo>
                  <a:pt x="312085" y="214505"/>
                </a:lnTo>
                <a:lnTo>
                  <a:pt x="312412" y="214886"/>
                </a:lnTo>
                <a:lnTo>
                  <a:pt x="312693" y="215215"/>
                </a:lnTo>
                <a:lnTo>
                  <a:pt x="313486" y="216335"/>
                </a:lnTo>
                <a:lnTo>
                  <a:pt x="313767" y="216331"/>
                </a:lnTo>
                <a:lnTo>
                  <a:pt x="314874" y="216886"/>
                </a:lnTo>
                <a:lnTo>
                  <a:pt x="315343" y="217497"/>
                </a:lnTo>
                <a:lnTo>
                  <a:pt x="315332" y="217532"/>
                </a:lnTo>
                <a:lnTo>
                  <a:pt x="315495" y="218021"/>
                </a:lnTo>
                <a:lnTo>
                  <a:pt x="315911" y="219345"/>
                </a:lnTo>
                <a:lnTo>
                  <a:pt x="316424" y="219946"/>
                </a:lnTo>
                <a:lnTo>
                  <a:pt x="316731" y="220411"/>
                </a:lnTo>
                <a:lnTo>
                  <a:pt x="317205" y="221104"/>
                </a:lnTo>
                <a:lnTo>
                  <a:pt x="317757" y="221818"/>
                </a:lnTo>
                <a:lnTo>
                  <a:pt x="317884" y="221983"/>
                </a:lnTo>
                <a:lnTo>
                  <a:pt x="318362" y="222594"/>
                </a:lnTo>
                <a:lnTo>
                  <a:pt x="318765" y="223110"/>
                </a:lnTo>
                <a:lnTo>
                  <a:pt x="319235" y="223585"/>
                </a:lnTo>
                <a:lnTo>
                  <a:pt x="319653" y="224006"/>
                </a:lnTo>
                <a:lnTo>
                  <a:pt x="319721" y="224092"/>
                </a:lnTo>
                <a:lnTo>
                  <a:pt x="320353" y="224966"/>
                </a:lnTo>
                <a:lnTo>
                  <a:pt x="320475" y="225164"/>
                </a:lnTo>
                <a:lnTo>
                  <a:pt x="320767" y="225628"/>
                </a:lnTo>
                <a:lnTo>
                  <a:pt x="321263" y="226196"/>
                </a:lnTo>
                <a:lnTo>
                  <a:pt x="321618" y="226602"/>
                </a:lnTo>
                <a:lnTo>
                  <a:pt x="321879" y="226900"/>
                </a:lnTo>
                <a:lnTo>
                  <a:pt x="323332" y="228568"/>
                </a:lnTo>
                <a:lnTo>
                  <a:pt x="323646" y="228926"/>
                </a:lnTo>
                <a:lnTo>
                  <a:pt x="324005" y="228843"/>
                </a:lnTo>
                <a:lnTo>
                  <a:pt x="326200" y="228345"/>
                </a:lnTo>
                <a:lnTo>
                  <a:pt x="326881" y="228185"/>
                </a:lnTo>
                <a:lnTo>
                  <a:pt x="327679" y="228005"/>
                </a:lnTo>
                <a:lnTo>
                  <a:pt x="328414" y="227845"/>
                </a:lnTo>
                <a:lnTo>
                  <a:pt x="328725" y="228279"/>
                </a:lnTo>
                <a:lnTo>
                  <a:pt x="328890" y="228496"/>
                </a:lnTo>
                <a:lnTo>
                  <a:pt x="329089" y="228759"/>
                </a:lnTo>
                <a:lnTo>
                  <a:pt x="329808" y="229750"/>
                </a:lnTo>
                <a:lnTo>
                  <a:pt x="330473" y="230397"/>
                </a:lnTo>
                <a:lnTo>
                  <a:pt x="330894" y="230971"/>
                </a:lnTo>
                <a:lnTo>
                  <a:pt x="331172" y="231197"/>
                </a:lnTo>
                <a:lnTo>
                  <a:pt x="332185" y="232021"/>
                </a:lnTo>
                <a:lnTo>
                  <a:pt x="332757" y="232688"/>
                </a:lnTo>
                <a:lnTo>
                  <a:pt x="333557" y="233442"/>
                </a:lnTo>
                <a:lnTo>
                  <a:pt x="333967" y="233784"/>
                </a:lnTo>
                <a:lnTo>
                  <a:pt x="334053" y="233856"/>
                </a:lnTo>
                <a:lnTo>
                  <a:pt x="334456" y="234054"/>
                </a:lnTo>
                <a:lnTo>
                  <a:pt x="335458" y="234600"/>
                </a:lnTo>
                <a:lnTo>
                  <a:pt x="336285" y="235189"/>
                </a:lnTo>
                <a:lnTo>
                  <a:pt x="336306" y="235205"/>
                </a:lnTo>
                <a:lnTo>
                  <a:pt x="336990" y="235327"/>
                </a:lnTo>
                <a:lnTo>
                  <a:pt x="337637" y="235737"/>
                </a:lnTo>
                <a:lnTo>
                  <a:pt x="338290" y="236152"/>
                </a:lnTo>
                <a:lnTo>
                  <a:pt x="338564" y="236251"/>
                </a:lnTo>
                <a:lnTo>
                  <a:pt x="338847" y="236487"/>
                </a:lnTo>
                <a:lnTo>
                  <a:pt x="338902" y="236509"/>
                </a:lnTo>
                <a:lnTo>
                  <a:pt x="339345" y="236696"/>
                </a:lnTo>
                <a:lnTo>
                  <a:pt x="339437" y="236744"/>
                </a:lnTo>
                <a:lnTo>
                  <a:pt x="339775" y="236921"/>
                </a:lnTo>
                <a:lnTo>
                  <a:pt x="339963" y="237020"/>
                </a:lnTo>
                <a:lnTo>
                  <a:pt x="340410" y="237325"/>
                </a:lnTo>
                <a:lnTo>
                  <a:pt x="340928" y="237686"/>
                </a:lnTo>
                <a:lnTo>
                  <a:pt x="341818" y="237987"/>
                </a:lnTo>
                <a:lnTo>
                  <a:pt x="342951" y="238590"/>
                </a:lnTo>
                <a:lnTo>
                  <a:pt x="344170" y="239232"/>
                </a:lnTo>
                <a:lnTo>
                  <a:pt x="344723" y="239502"/>
                </a:lnTo>
                <a:lnTo>
                  <a:pt x="345676" y="239949"/>
                </a:lnTo>
                <a:lnTo>
                  <a:pt x="347286" y="237614"/>
                </a:lnTo>
                <a:lnTo>
                  <a:pt x="347312" y="237577"/>
                </a:lnTo>
                <a:lnTo>
                  <a:pt x="347645" y="237463"/>
                </a:lnTo>
                <a:lnTo>
                  <a:pt x="348985" y="237007"/>
                </a:lnTo>
                <a:lnTo>
                  <a:pt x="349180" y="235917"/>
                </a:lnTo>
                <a:lnTo>
                  <a:pt x="349239" y="235593"/>
                </a:lnTo>
                <a:lnTo>
                  <a:pt x="349570" y="235181"/>
                </a:lnTo>
                <a:lnTo>
                  <a:pt x="349829" y="234317"/>
                </a:lnTo>
                <a:lnTo>
                  <a:pt x="350107" y="233622"/>
                </a:lnTo>
                <a:lnTo>
                  <a:pt x="350125" y="233576"/>
                </a:lnTo>
                <a:lnTo>
                  <a:pt x="350136" y="233510"/>
                </a:lnTo>
                <a:lnTo>
                  <a:pt x="350208" y="233102"/>
                </a:lnTo>
                <a:lnTo>
                  <a:pt x="350364" y="233183"/>
                </a:lnTo>
                <a:lnTo>
                  <a:pt x="350469" y="233282"/>
                </a:lnTo>
                <a:lnTo>
                  <a:pt x="351197" y="233738"/>
                </a:lnTo>
                <a:lnTo>
                  <a:pt x="351523" y="234084"/>
                </a:lnTo>
                <a:lnTo>
                  <a:pt x="351767" y="234345"/>
                </a:lnTo>
                <a:lnTo>
                  <a:pt x="352104" y="234615"/>
                </a:lnTo>
                <a:lnTo>
                  <a:pt x="352242" y="234694"/>
                </a:lnTo>
                <a:lnTo>
                  <a:pt x="352519" y="234661"/>
                </a:lnTo>
                <a:lnTo>
                  <a:pt x="352830" y="234595"/>
                </a:lnTo>
                <a:lnTo>
                  <a:pt x="353389" y="234512"/>
                </a:lnTo>
                <a:lnTo>
                  <a:pt x="353735" y="234466"/>
                </a:lnTo>
                <a:lnTo>
                  <a:pt x="354314" y="234319"/>
                </a:lnTo>
                <a:lnTo>
                  <a:pt x="354593" y="234328"/>
                </a:lnTo>
                <a:lnTo>
                  <a:pt x="354954" y="234251"/>
                </a:lnTo>
                <a:lnTo>
                  <a:pt x="355483" y="234038"/>
                </a:lnTo>
                <a:lnTo>
                  <a:pt x="355680" y="233902"/>
                </a:lnTo>
                <a:lnTo>
                  <a:pt x="355706" y="233970"/>
                </a:lnTo>
                <a:lnTo>
                  <a:pt x="356895" y="234722"/>
                </a:lnTo>
                <a:lnTo>
                  <a:pt x="357651" y="235196"/>
                </a:lnTo>
                <a:lnTo>
                  <a:pt x="358308" y="235597"/>
                </a:lnTo>
                <a:lnTo>
                  <a:pt x="358815" y="236253"/>
                </a:lnTo>
                <a:lnTo>
                  <a:pt x="358995" y="236498"/>
                </a:lnTo>
                <a:lnTo>
                  <a:pt x="361356" y="236704"/>
                </a:lnTo>
                <a:lnTo>
                  <a:pt x="361468" y="236921"/>
                </a:lnTo>
                <a:lnTo>
                  <a:pt x="361650" y="237279"/>
                </a:lnTo>
                <a:lnTo>
                  <a:pt x="361871" y="237715"/>
                </a:lnTo>
                <a:lnTo>
                  <a:pt x="362251" y="237603"/>
                </a:lnTo>
                <a:lnTo>
                  <a:pt x="362198" y="238973"/>
                </a:lnTo>
                <a:lnTo>
                  <a:pt x="362147" y="239743"/>
                </a:lnTo>
                <a:lnTo>
                  <a:pt x="363075" y="239953"/>
                </a:lnTo>
                <a:lnTo>
                  <a:pt x="363855" y="240144"/>
                </a:lnTo>
                <a:lnTo>
                  <a:pt x="363993" y="240223"/>
                </a:lnTo>
                <a:lnTo>
                  <a:pt x="364055" y="240258"/>
                </a:lnTo>
                <a:lnTo>
                  <a:pt x="365359" y="240997"/>
                </a:lnTo>
                <a:lnTo>
                  <a:pt x="365841" y="241269"/>
                </a:lnTo>
                <a:lnTo>
                  <a:pt x="365920" y="241304"/>
                </a:lnTo>
                <a:lnTo>
                  <a:pt x="366032" y="241111"/>
                </a:lnTo>
                <a:lnTo>
                  <a:pt x="366328" y="240602"/>
                </a:lnTo>
                <a:lnTo>
                  <a:pt x="366639" y="240069"/>
                </a:lnTo>
                <a:lnTo>
                  <a:pt x="366841" y="239725"/>
                </a:lnTo>
                <a:lnTo>
                  <a:pt x="367174" y="239155"/>
                </a:lnTo>
                <a:lnTo>
                  <a:pt x="367514" y="238574"/>
                </a:lnTo>
                <a:lnTo>
                  <a:pt x="367602" y="238423"/>
                </a:lnTo>
                <a:lnTo>
                  <a:pt x="367595" y="238366"/>
                </a:lnTo>
                <a:lnTo>
                  <a:pt x="367983" y="237686"/>
                </a:lnTo>
                <a:lnTo>
                  <a:pt x="368260" y="237217"/>
                </a:lnTo>
                <a:lnTo>
                  <a:pt x="368516" y="236774"/>
                </a:lnTo>
                <a:lnTo>
                  <a:pt x="369349" y="235336"/>
                </a:lnTo>
                <a:lnTo>
                  <a:pt x="369770" y="234683"/>
                </a:lnTo>
                <a:lnTo>
                  <a:pt x="370353" y="233981"/>
                </a:lnTo>
                <a:lnTo>
                  <a:pt x="370395" y="233988"/>
                </a:lnTo>
                <a:lnTo>
                  <a:pt x="370296" y="236536"/>
                </a:lnTo>
                <a:lnTo>
                  <a:pt x="370222" y="237822"/>
                </a:lnTo>
                <a:lnTo>
                  <a:pt x="370182" y="238519"/>
                </a:lnTo>
                <a:lnTo>
                  <a:pt x="370182" y="238522"/>
                </a:lnTo>
                <a:lnTo>
                  <a:pt x="370136" y="239552"/>
                </a:lnTo>
                <a:lnTo>
                  <a:pt x="370099" y="240315"/>
                </a:lnTo>
                <a:lnTo>
                  <a:pt x="370057" y="241256"/>
                </a:lnTo>
                <a:lnTo>
                  <a:pt x="370011" y="242113"/>
                </a:lnTo>
                <a:lnTo>
                  <a:pt x="369959" y="243049"/>
                </a:lnTo>
                <a:lnTo>
                  <a:pt x="369943" y="243575"/>
                </a:lnTo>
                <a:lnTo>
                  <a:pt x="369915" y="244292"/>
                </a:lnTo>
                <a:lnTo>
                  <a:pt x="369875" y="245063"/>
                </a:lnTo>
                <a:lnTo>
                  <a:pt x="369849" y="245614"/>
                </a:lnTo>
                <a:lnTo>
                  <a:pt x="369814" y="246320"/>
                </a:lnTo>
                <a:lnTo>
                  <a:pt x="369781" y="246971"/>
                </a:lnTo>
                <a:lnTo>
                  <a:pt x="369751" y="247521"/>
                </a:lnTo>
                <a:lnTo>
                  <a:pt x="369724" y="248124"/>
                </a:lnTo>
                <a:lnTo>
                  <a:pt x="369700" y="248620"/>
                </a:lnTo>
                <a:lnTo>
                  <a:pt x="369667" y="249462"/>
                </a:lnTo>
                <a:lnTo>
                  <a:pt x="369619" y="250402"/>
                </a:lnTo>
                <a:lnTo>
                  <a:pt x="369586" y="251261"/>
                </a:lnTo>
                <a:lnTo>
                  <a:pt x="369540" y="252430"/>
                </a:lnTo>
                <a:lnTo>
                  <a:pt x="369479" y="253730"/>
                </a:lnTo>
                <a:lnTo>
                  <a:pt x="369426" y="255026"/>
                </a:lnTo>
                <a:lnTo>
                  <a:pt x="369378" y="256538"/>
                </a:lnTo>
                <a:lnTo>
                  <a:pt x="369321" y="258165"/>
                </a:lnTo>
                <a:lnTo>
                  <a:pt x="369301" y="258934"/>
                </a:lnTo>
                <a:lnTo>
                  <a:pt x="369268" y="259684"/>
                </a:lnTo>
                <a:lnTo>
                  <a:pt x="369207" y="261186"/>
                </a:lnTo>
                <a:lnTo>
                  <a:pt x="369196" y="262780"/>
                </a:lnTo>
                <a:lnTo>
                  <a:pt x="369176" y="263396"/>
                </a:lnTo>
                <a:lnTo>
                  <a:pt x="369148" y="264005"/>
                </a:lnTo>
                <a:lnTo>
                  <a:pt x="369121" y="264687"/>
                </a:lnTo>
                <a:lnTo>
                  <a:pt x="369097" y="265318"/>
                </a:lnTo>
                <a:lnTo>
                  <a:pt x="369071" y="266027"/>
                </a:lnTo>
                <a:lnTo>
                  <a:pt x="369040" y="266702"/>
                </a:lnTo>
                <a:lnTo>
                  <a:pt x="369007" y="267561"/>
                </a:lnTo>
                <a:lnTo>
                  <a:pt x="368968" y="267901"/>
                </a:lnTo>
                <a:lnTo>
                  <a:pt x="368937" y="268434"/>
                </a:lnTo>
                <a:lnTo>
                  <a:pt x="368882" y="269513"/>
                </a:lnTo>
                <a:lnTo>
                  <a:pt x="368841" y="270580"/>
                </a:lnTo>
                <a:lnTo>
                  <a:pt x="368788" y="271648"/>
                </a:lnTo>
                <a:lnTo>
                  <a:pt x="368735" y="272755"/>
                </a:lnTo>
                <a:lnTo>
                  <a:pt x="368696" y="273682"/>
                </a:lnTo>
                <a:lnTo>
                  <a:pt x="368663" y="274564"/>
                </a:lnTo>
                <a:lnTo>
                  <a:pt x="368626" y="275371"/>
                </a:lnTo>
                <a:lnTo>
                  <a:pt x="368602" y="275912"/>
                </a:lnTo>
                <a:lnTo>
                  <a:pt x="368567" y="276789"/>
                </a:lnTo>
                <a:lnTo>
                  <a:pt x="368538" y="277615"/>
                </a:lnTo>
                <a:lnTo>
                  <a:pt x="368503" y="278426"/>
                </a:lnTo>
                <a:lnTo>
                  <a:pt x="368464" y="279288"/>
                </a:lnTo>
                <a:lnTo>
                  <a:pt x="368429" y="280202"/>
                </a:lnTo>
                <a:lnTo>
                  <a:pt x="368400" y="281040"/>
                </a:lnTo>
                <a:lnTo>
                  <a:pt x="368361" y="281934"/>
                </a:lnTo>
                <a:lnTo>
                  <a:pt x="368102" y="281904"/>
                </a:lnTo>
                <a:lnTo>
                  <a:pt x="367887" y="281932"/>
                </a:lnTo>
                <a:lnTo>
                  <a:pt x="366159" y="282303"/>
                </a:lnTo>
                <a:lnTo>
                  <a:pt x="365510" y="282814"/>
                </a:lnTo>
                <a:lnTo>
                  <a:pt x="364953" y="283094"/>
                </a:lnTo>
                <a:lnTo>
                  <a:pt x="361992" y="284589"/>
                </a:lnTo>
                <a:lnTo>
                  <a:pt x="361378" y="284295"/>
                </a:lnTo>
                <a:lnTo>
                  <a:pt x="360575" y="285433"/>
                </a:lnTo>
                <a:lnTo>
                  <a:pt x="359497" y="286687"/>
                </a:lnTo>
                <a:lnTo>
                  <a:pt x="359477" y="286709"/>
                </a:lnTo>
                <a:lnTo>
                  <a:pt x="359639" y="286977"/>
                </a:lnTo>
                <a:lnTo>
                  <a:pt x="360839" y="287751"/>
                </a:lnTo>
                <a:lnTo>
                  <a:pt x="361163" y="287911"/>
                </a:lnTo>
                <a:lnTo>
                  <a:pt x="361485" y="288049"/>
                </a:lnTo>
                <a:lnTo>
                  <a:pt x="361556" y="288139"/>
                </a:lnTo>
                <a:lnTo>
                  <a:pt x="361477" y="288998"/>
                </a:lnTo>
                <a:lnTo>
                  <a:pt x="361317" y="289491"/>
                </a:lnTo>
                <a:lnTo>
                  <a:pt x="362049" y="291326"/>
                </a:lnTo>
                <a:lnTo>
                  <a:pt x="362356" y="291703"/>
                </a:lnTo>
                <a:lnTo>
                  <a:pt x="362987" y="292707"/>
                </a:lnTo>
                <a:lnTo>
                  <a:pt x="363171" y="293223"/>
                </a:lnTo>
                <a:lnTo>
                  <a:pt x="363314" y="293470"/>
                </a:lnTo>
                <a:lnTo>
                  <a:pt x="364616" y="294882"/>
                </a:lnTo>
                <a:lnTo>
                  <a:pt x="365598" y="296395"/>
                </a:lnTo>
                <a:lnTo>
                  <a:pt x="366107" y="297215"/>
                </a:lnTo>
                <a:lnTo>
                  <a:pt x="366306" y="297686"/>
                </a:lnTo>
                <a:lnTo>
                  <a:pt x="366414" y="298039"/>
                </a:lnTo>
                <a:lnTo>
                  <a:pt x="366473" y="298660"/>
                </a:lnTo>
                <a:lnTo>
                  <a:pt x="366442" y="299576"/>
                </a:lnTo>
                <a:lnTo>
                  <a:pt x="366201" y="300321"/>
                </a:lnTo>
                <a:lnTo>
                  <a:pt x="366199" y="300468"/>
                </a:lnTo>
                <a:lnTo>
                  <a:pt x="366254" y="300639"/>
                </a:lnTo>
                <a:lnTo>
                  <a:pt x="366563" y="301488"/>
                </a:lnTo>
                <a:lnTo>
                  <a:pt x="366631" y="302150"/>
                </a:lnTo>
                <a:lnTo>
                  <a:pt x="366506" y="302838"/>
                </a:lnTo>
                <a:lnTo>
                  <a:pt x="366072" y="303551"/>
                </a:lnTo>
                <a:lnTo>
                  <a:pt x="365524" y="303676"/>
                </a:lnTo>
                <a:lnTo>
                  <a:pt x="364186" y="304550"/>
                </a:lnTo>
                <a:lnTo>
                  <a:pt x="363044" y="305736"/>
                </a:lnTo>
                <a:lnTo>
                  <a:pt x="362345" y="306298"/>
                </a:lnTo>
                <a:lnTo>
                  <a:pt x="361527" y="307308"/>
                </a:lnTo>
                <a:lnTo>
                  <a:pt x="361176" y="307495"/>
                </a:lnTo>
                <a:lnTo>
                  <a:pt x="360801" y="307493"/>
                </a:lnTo>
                <a:lnTo>
                  <a:pt x="360448" y="307436"/>
                </a:lnTo>
                <a:lnTo>
                  <a:pt x="359611" y="307019"/>
                </a:lnTo>
                <a:lnTo>
                  <a:pt x="358830" y="306530"/>
                </a:lnTo>
                <a:lnTo>
                  <a:pt x="358659" y="306418"/>
                </a:lnTo>
                <a:lnTo>
                  <a:pt x="357223" y="305945"/>
                </a:lnTo>
                <a:lnTo>
                  <a:pt x="356325" y="305995"/>
                </a:lnTo>
                <a:lnTo>
                  <a:pt x="355794" y="306122"/>
                </a:lnTo>
                <a:lnTo>
                  <a:pt x="355373" y="306486"/>
                </a:lnTo>
                <a:lnTo>
                  <a:pt x="354330" y="306826"/>
                </a:lnTo>
                <a:lnTo>
                  <a:pt x="354086" y="307043"/>
                </a:lnTo>
                <a:lnTo>
                  <a:pt x="353876" y="307324"/>
                </a:lnTo>
                <a:lnTo>
                  <a:pt x="353663" y="307740"/>
                </a:lnTo>
                <a:lnTo>
                  <a:pt x="353413" y="308039"/>
                </a:lnTo>
                <a:lnTo>
                  <a:pt x="352994" y="308017"/>
                </a:lnTo>
                <a:lnTo>
                  <a:pt x="352674" y="308319"/>
                </a:lnTo>
                <a:lnTo>
                  <a:pt x="352464" y="308692"/>
                </a:lnTo>
                <a:lnTo>
                  <a:pt x="352418" y="308681"/>
                </a:lnTo>
                <a:lnTo>
                  <a:pt x="351716" y="309106"/>
                </a:lnTo>
                <a:lnTo>
                  <a:pt x="349061" y="310652"/>
                </a:lnTo>
                <a:lnTo>
                  <a:pt x="348978" y="311399"/>
                </a:lnTo>
                <a:lnTo>
                  <a:pt x="348901" y="311441"/>
                </a:lnTo>
                <a:lnTo>
                  <a:pt x="348540" y="311693"/>
                </a:lnTo>
                <a:lnTo>
                  <a:pt x="348057" y="312079"/>
                </a:lnTo>
                <a:lnTo>
                  <a:pt x="347104" y="311998"/>
                </a:lnTo>
                <a:lnTo>
                  <a:pt x="346729" y="311838"/>
                </a:lnTo>
                <a:lnTo>
                  <a:pt x="346281" y="312134"/>
                </a:lnTo>
                <a:lnTo>
                  <a:pt x="345843" y="312682"/>
                </a:lnTo>
                <a:lnTo>
                  <a:pt x="345567" y="313335"/>
                </a:lnTo>
                <a:lnTo>
                  <a:pt x="344981" y="313714"/>
                </a:lnTo>
                <a:lnTo>
                  <a:pt x="344677" y="314017"/>
                </a:lnTo>
                <a:lnTo>
                  <a:pt x="344396" y="314295"/>
                </a:lnTo>
                <a:lnTo>
                  <a:pt x="344319" y="315089"/>
                </a:lnTo>
                <a:lnTo>
                  <a:pt x="344352" y="315497"/>
                </a:lnTo>
                <a:lnTo>
                  <a:pt x="344407" y="315677"/>
                </a:lnTo>
                <a:lnTo>
                  <a:pt x="344484" y="315973"/>
                </a:lnTo>
                <a:lnTo>
                  <a:pt x="344694" y="316325"/>
                </a:lnTo>
                <a:lnTo>
                  <a:pt x="344598" y="316461"/>
                </a:lnTo>
                <a:lnTo>
                  <a:pt x="344175" y="317060"/>
                </a:lnTo>
                <a:lnTo>
                  <a:pt x="344372" y="317053"/>
                </a:lnTo>
                <a:lnTo>
                  <a:pt x="344766" y="317042"/>
                </a:lnTo>
                <a:lnTo>
                  <a:pt x="345431" y="317016"/>
                </a:lnTo>
                <a:lnTo>
                  <a:pt x="346069" y="316496"/>
                </a:lnTo>
                <a:lnTo>
                  <a:pt x="346363" y="316672"/>
                </a:lnTo>
                <a:lnTo>
                  <a:pt x="346648" y="316966"/>
                </a:lnTo>
                <a:lnTo>
                  <a:pt x="346639" y="317696"/>
                </a:lnTo>
                <a:lnTo>
                  <a:pt x="348259" y="318070"/>
                </a:lnTo>
                <a:lnTo>
                  <a:pt x="350434" y="319116"/>
                </a:lnTo>
                <a:lnTo>
                  <a:pt x="350721" y="320261"/>
                </a:lnTo>
                <a:lnTo>
                  <a:pt x="351190" y="320820"/>
                </a:lnTo>
                <a:lnTo>
                  <a:pt x="351611" y="321453"/>
                </a:lnTo>
                <a:lnTo>
                  <a:pt x="352988" y="322238"/>
                </a:lnTo>
                <a:lnTo>
                  <a:pt x="353249" y="323615"/>
                </a:lnTo>
                <a:lnTo>
                  <a:pt x="353575" y="324450"/>
                </a:lnTo>
                <a:lnTo>
                  <a:pt x="353891" y="325880"/>
                </a:lnTo>
                <a:lnTo>
                  <a:pt x="353893" y="325888"/>
                </a:lnTo>
                <a:lnTo>
                  <a:pt x="353920" y="326849"/>
                </a:lnTo>
                <a:lnTo>
                  <a:pt x="353909" y="326965"/>
                </a:lnTo>
                <a:lnTo>
                  <a:pt x="353849" y="327583"/>
                </a:lnTo>
                <a:lnTo>
                  <a:pt x="353970" y="328910"/>
                </a:lnTo>
                <a:lnTo>
                  <a:pt x="353757" y="330242"/>
                </a:lnTo>
                <a:lnTo>
                  <a:pt x="353211" y="331102"/>
                </a:lnTo>
                <a:lnTo>
                  <a:pt x="353501" y="332143"/>
                </a:lnTo>
                <a:lnTo>
                  <a:pt x="353674" y="332750"/>
                </a:lnTo>
                <a:lnTo>
                  <a:pt x="353858" y="333388"/>
                </a:lnTo>
                <a:lnTo>
                  <a:pt x="354292" y="334912"/>
                </a:lnTo>
                <a:lnTo>
                  <a:pt x="354262" y="335495"/>
                </a:lnTo>
                <a:lnTo>
                  <a:pt x="354097" y="336192"/>
                </a:lnTo>
                <a:lnTo>
                  <a:pt x="353525" y="336780"/>
                </a:lnTo>
                <a:lnTo>
                  <a:pt x="353955" y="337775"/>
                </a:lnTo>
                <a:lnTo>
                  <a:pt x="354036" y="338297"/>
                </a:lnTo>
                <a:lnTo>
                  <a:pt x="354143" y="338681"/>
                </a:lnTo>
                <a:lnTo>
                  <a:pt x="354505" y="339794"/>
                </a:lnTo>
                <a:lnTo>
                  <a:pt x="354586" y="340314"/>
                </a:lnTo>
                <a:lnTo>
                  <a:pt x="354676" y="340862"/>
                </a:lnTo>
                <a:lnTo>
                  <a:pt x="354700" y="341822"/>
                </a:lnTo>
                <a:lnTo>
                  <a:pt x="354332" y="342541"/>
                </a:lnTo>
                <a:lnTo>
                  <a:pt x="354503" y="342850"/>
                </a:lnTo>
                <a:lnTo>
                  <a:pt x="354707" y="343548"/>
                </a:lnTo>
                <a:lnTo>
                  <a:pt x="354610" y="343905"/>
                </a:lnTo>
                <a:lnTo>
                  <a:pt x="354838" y="344442"/>
                </a:lnTo>
                <a:lnTo>
                  <a:pt x="354965" y="345034"/>
                </a:lnTo>
                <a:lnTo>
                  <a:pt x="354928" y="346040"/>
                </a:lnTo>
                <a:lnTo>
                  <a:pt x="354505" y="346464"/>
                </a:lnTo>
                <a:lnTo>
                  <a:pt x="354237" y="346306"/>
                </a:lnTo>
                <a:lnTo>
                  <a:pt x="353959" y="346589"/>
                </a:lnTo>
                <a:lnTo>
                  <a:pt x="354286" y="347369"/>
                </a:lnTo>
                <a:lnTo>
                  <a:pt x="354604" y="348730"/>
                </a:lnTo>
                <a:lnTo>
                  <a:pt x="354641" y="349417"/>
                </a:lnTo>
                <a:lnTo>
                  <a:pt x="353852" y="349592"/>
                </a:lnTo>
                <a:lnTo>
                  <a:pt x="353084" y="350539"/>
                </a:lnTo>
                <a:lnTo>
                  <a:pt x="353001" y="350920"/>
                </a:lnTo>
                <a:lnTo>
                  <a:pt x="352582" y="351547"/>
                </a:lnTo>
                <a:lnTo>
                  <a:pt x="352683" y="351534"/>
                </a:lnTo>
                <a:lnTo>
                  <a:pt x="353731" y="351420"/>
                </a:lnTo>
                <a:lnTo>
                  <a:pt x="354553" y="351642"/>
                </a:lnTo>
                <a:lnTo>
                  <a:pt x="356101" y="351911"/>
                </a:lnTo>
                <a:lnTo>
                  <a:pt x="356204" y="351747"/>
                </a:lnTo>
                <a:lnTo>
                  <a:pt x="356531" y="351782"/>
                </a:lnTo>
                <a:lnTo>
                  <a:pt x="357283" y="351977"/>
                </a:lnTo>
                <a:lnTo>
                  <a:pt x="357541" y="352045"/>
                </a:lnTo>
                <a:lnTo>
                  <a:pt x="358127" y="353060"/>
                </a:lnTo>
                <a:lnTo>
                  <a:pt x="358977" y="353494"/>
                </a:lnTo>
                <a:lnTo>
                  <a:pt x="359352" y="353690"/>
                </a:lnTo>
                <a:lnTo>
                  <a:pt x="359670" y="354240"/>
                </a:lnTo>
                <a:lnTo>
                  <a:pt x="359918" y="354608"/>
                </a:lnTo>
                <a:lnTo>
                  <a:pt x="359973" y="354667"/>
                </a:lnTo>
                <a:lnTo>
                  <a:pt x="360378" y="355086"/>
                </a:lnTo>
                <a:lnTo>
                  <a:pt x="360626" y="355347"/>
                </a:lnTo>
                <a:lnTo>
                  <a:pt x="361211" y="355432"/>
                </a:lnTo>
                <a:lnTo>
                  <a:pt x="361575" y="355912"/>
                </a:lnTo>
                <a:lnTo>
                  <a:pt x="362231" y="356794"/>
                </a:lnTo>
                <a:lnTo>
                  <a:pt x="362533" y="357394"/>
                </a:lnTo>
                <a:lnTo>
                  <a:pt x="362667" y="357752"/>
                </a:lnTo>
                <a:lnTo>
                  <a:pt x="362840" y="358966"/>
                </a:lnTo>
                <a:lnTo>
                  <a:pt x="362671" y="359782"/>
                </a:lnTo>
                <a:lnTo>
                  <a:pt x="362608" y="360361"/>
                </a:lnTo>
                <a:lnTo>
                  <a:pt x="362614" y="360885"/>
                </a:lnTo>
                <a:lnTo>
                  <a:pt x="362608" y="360937"/>
                </a:lnTo>
                <a:lnTo>
                  <a:pt x="363062" y="361617"/>
                </a:lnTo>
                <a:lnTo>
                  <a:pt x="363735" y="362283"/>
                </a:lnTo>
                <a:lnTo>
                  <a:pt x="364031" y="362882"/>
                </a:lnTo>
                <a:lnTo>
                  <a:pt x="364061" y="363338"/>
                </a:lnTo>
                <a:lnTo>
                  <a:pt x="364103" y="363866"/>
                </a:lnTo>
                <a:lnTo>
                  <a:pt x="364142" y="364373"/>
                </a:lnTo>
                <a:lnTo>
                  <a:pt x="364467" y="364842"/>
                </a:lnTo>
                <a:lnTo>
                  <a:pt x="365863" y="366964"/>
                </a:lnTo>
                <a:lnTo>
                  <a:pt x="365894" y="367041"/>
                </a:lnTo>
                <a:lnTo>
                  <a:pt x="365252" y="367080"/>
                </a:lnTo>
                <a:lnTo>
                  <a:pt x="364432" y="367129"/>
                </a:lnTo>
                <a:lnTo>
                  <a:pt x="363421" y="367214"/>
                </a:lnTo>
                <a:lnTo>
                  <a:pt x="362470" y="367157"/>
                </a:lnTo>
                <a:lnTo>
                  <a:pt x="361641" y="367317"/>
                </a:lnTo>
                <a:lnTo>
                  <a:pt x="361222" y="367396"/>
                </a:lnTo>
                <a:lnTo>
                  <a:pt x="360591" y="367449"/>
                </a:lnTo>
                <a:lnTo>
                  <a:pt x="359701" y="367403"/>
                </a:lnTo>
                <a:lnTo>
                  <a:pt x="359264" y="367365"/>
                </a:lnTo>
                <a:lnTo>
                  <a:pt x="358767" y="367300"/>
                </a:lnTo>
                <a:lnTo>
                  <a:pt x="358576" y="367275"/>
                </a:lnTo>
                <a:lnTo>
                  <a:pt x="357500" y="367157"/>
                </a:lnTo>
                <a:lnTo>
                  <a:pt x="357283" y="367133"/>
                </a:lnTo>
                <a:lnTo>
                  <a:pt x="356544" y="366971"/>
                </a:lnTo>
                <a:lnTo>
                  <a:pt x="356123" y="366826"/>
                </a:lnTo>
                <a:lnTo>
                  <a:pt x="355334" y="366499"/>
                </a:lnTo>
                <a:lnTo>
                  <a:pt x="354604" y="366168"/>
                </a:lnTo>
                <a:lnTo>
                  <a:pt x="353176" y="365618"/>
                </a:lnTo>
                <a:lnTo>
                  <a:pt x="352499" y="365359"/>
                </a:lnTo>
                <a:lnTo>
                  <a:pt x="350863" y="364829"/>
                </a:lnTo>
                <a:lnTo>
                  <a:pt x="350817" y="364901"/>
                </a:lnTo>
                <a:lnTo>
                  <a:pt x="350703" y="365129"/>
                </a:lnTo>
                <a:lnTo>
                  <a:pt x="350388" y="365953"/>
                </a:lnTo>
                <a:lnTo>
                  <a:pt x="349963" y="366797"/>
                </a:lnTo>
                <a:lnTo>
                  <a:pt x="349724" y="367140"/>
                </a:lnTo>
                <a:lnTo>
                  <a:pt x="349428" y="367681"/>
                </a:lnTo>
                <a:lnTo>
                  <a:pt x="349243" y="368431"/>
                </a:lnTo>
                <a:lnTo>
                  <a:pt x="348792" y="369439"/>
                </a:lnTo>
                <a:lnTo>
                  <a:pt x="348494" y="370075"/>
                </a:lnTo>
                <a:lnTo>
                  <a:pt x="348152" y="370812"/>
                </a:lnTo>
                <a:lnTo>
                  <a:pt x="347790" y="371704"/>
                </a:lnTo>
                <a:lnTo>
                  <a:pt x="347329" y="372736"/>
                </a:lnTo>
                <a:lnTo>
                  <a:pt x="347220" y="372965"/>
                </a:lnTo>
                <a:lnTo>
                  <a:pt x="346983" y="373374"/>
                </a:lnTo>
                <a:lnTo>
                  <a:pt x="346549" y="374293"/>
                </a:lnTo>
                <a:lnTo>
                  <a:pt x="346170" y="375216"/>
                </a:lnTo>
                <a:lnTo>
                  <a:pt x="346077" y="375424"/>
                </a:lnTo>
                <a:lnTo>
                  <a:pt x="345534" y="376968"/>
                </a:lnTo>
                <a:lnTo>
                  <a:pt x="345027" y="378625"/>
                </a:lnTo>
                <a:lnTo>
                  <a:pt x="344819" y="379314"/>
                </a:lnTo>
                <a:lnTo>
                  <a:pt x="344585" y="379962"/>
                </a:lnTo>
                <a:lnTo>
                  <a:pt x="344556" y="380311"/>
                </a:lnTo>
                <a:lnTo>
                  <a:pt x="344354" y="381366"/>
                </a:lnTo>
                <a:lnTo>
                  <a:pt x="344069" y="381883"/>
                </a:lnTo>
                <a:lnTo>
                  <a:pt x="343642" y="382659"/>
                </a:lnTo>
                <a:lnTo>
                  <a:pt x="343339" y="383102"/>
                </a:lnTo>
                <a:lnTo>
                  <a:pt x="343094" y="383387"/>
                </a:lnTo>
                <a:lnTo>
                  <a:pt x="342927" y="383933"/>
                </a:lnTo>
                <a:lnTo>
                  <a:pt x="342859" y="384099"/>
                </a:lnTo>
                <a:lnTo>
                  <a:pt x="342660" y="384674"/>
                </a:lnTo>
                <a:lnTo>
                  <a:pt x="342313" y="385226"/>
                </a:lnTo>
                <a:lnTo>
                  <a:pt x="341811" y="385838"/>
                </a:lnTo>
                <a:lnTo>
                  <a:pt x="341311" y="386454"/>
                </a:lnTo>
                <a:lnTo>
                  <a:pt x="340987" y="386903"/>
                </a:lnTo>
                <a:lnTo>
                  <a:pt x="340855" y="387579"/>
                </a:lnTo>
                <a:lnTo>
                  <a:pt x="340724" y="388377"/>
                </a:lnTo>
                <a:lnTo>
                  <a:pt x="340700" y="389117"/>
                </a:lnTo>
                <a:lnTo>
                  <a:pt x="340555" y="389604"/>
                </a:lnTo>
                <a:lnTo>
                  <a:pt x="340303" y="390492"/>
                </a:lnTo>
                <a:lnTo>
                  <a:pt x="339919" y="391273"/>
                </a:lnTo>
                <a:lnTo>
                  <a:pt x="339321" y="392079"/>
                </a:lnTo>
                <a:lnTo>
                  <a:pt x="339194" y="392250"/>
                </a:lnTo>
                <a:lnTo>
                  <a:pt x="338580" y="393077"/>
                </a:lnTo>
                <a:lnTo>
                  <a:pt x="338266" y="393478"/>
                </a:lnTo>
                <a:lnTo>
                  <a:pt x="338043" y="393735"/>
                </a:lnTo>
                <a:lnTo>
                  <a:pt x="337955" y="393847"/>
                </a:lnTo>
                <a:lnTo>
                  <a:pt x="337832" y="394059"/>
                </a:lnTo>
                <a:lnTo>
                  <a:pt x="337666" y="394392"/>
                </a:lnTo>
                <a:lnTo>
                  <a:pt x="337530" y="394791"/>
                </a:lnTo>
                <a:lnTo>
                  <a:pt x="337376" y="395241"/>
                </a:lnTo>
                <a:lnTo>
                  <a:pt x="337229" y="395653"/>
                </a:lnTo>
                <a:lnTo>
                  <a:pt x="337039" y="396168"/>
                </a:lnTo>
                <a:lnTo>
                  <a:pt x="336955" y="396431"/>
                </a:lnTo>
                <a:lnTo>
                  <a:pt x="336776" y="396889"/>
                </a:lnTo>
                <a:lnTo>
                  <a:pt x="336521" y="397567"/>
                </a:lnTo>
                <a:lnTo>
                  <a:pt x="336328" y="398062"/>
                </a:lnTo>
                <a:lnTo>
                  <a:pt x="336140" y="398562"/>
                </a:lnTo>
                <a:lnTo>
                  <a:pt x="335956" y="399058"/>
                </a:lnTo>
                <a:lnTo>
                  <a:pt x="335771" y="399533"/>
                </a:lnTo>
                <a:lnTo>
                  <a:pt x="335587" y="400014"/>
                </a:lnTo>
                <a:lnTo>
                  <a:pt x="335500" y="400235"/>
                </a:lnTo>
                <a:lnTo>
                  <a:pt x="335471" y="400316"/>
                </a:lnTo>
                <a:lnTo>
                  <a:pt x="335324" y="400224"/>
                </a:lnTo>
                <a:lnTo>
                  <a:pt x="335059" y="400051"/>
                </a:lnTo>
                <a:lnTo>
                  <a:pt x="334879" y="399847"/>
                </a:lnTo>
                <a:lnTo>
                  <a:pt x="334239" y="399840"/>
                </a:lnTo>
                <a:lnTo>
                  <a:pt x="333803" y="399700"/>
                </a:lnTo>
                <a:lnTo>
                  <a:pt x="333533" y="399286"/>
                </a:lnTo>
                <a:lnTo>
                  <a:pt x="333158" y="398959"/>
                </a:lnTo>
                <a:lnTo>
                  <a:pt x="332779" y="398391"/>
                </a:lnTo>
                <a:lnTo>
                  <a:pt x="332154" y="398080"/>
                </a:lnTo>
                <a:lnTo>
                  <a:pt x="332027" y="397893"/>
                </a:lnTo>
                <a:lnTo>
                  <a:pt x="331672" y="397293"/>
                </a:lnTo>
                <a:lnTo>
                  <a:pt x="331591" y="397152"/>
                </a:lnTo>
                <a:lnTo>
                  <a:pt x="331356" y="397041"/>
                </a:lnTo>
                <a:lnTo>
                  <a:pt x="331023" y="396898"/>
                </a:lnTo>
                <a:lnTo>
                  <a:pt x="330683" y="396756"/>
                </a:lnTo>
                <a:lnTo>
                  <a:pt x="330378" y="396653"/>
                </a:lnTo>
                <a:lnTo>
                  <a:pt x="330210" y="396580"/>
                </a:lnTo>
                <a:lnTo>
                  <a:pt x="330001" y="396576"/>
                </a:lnTo>
                <a:lnTo>
                  <a:pt x="329677" y="396729"/>
                </a:lnTo>
                <a:lnTo>
                  <a:pt x="328951" y="396731"/>
                </a:lnTo>
                <a:lnTo>
                  <a:pt x="327868" y="397052"/>
                </a:lnTo>
                <a:lnTo>
                  <a:pt x="327443" y="396959"/>
                </a:lnTo>
                <a:lnTo>
                  <a:pt x="327226" y="396959"/>
                </a:lnTo>
                <a:lnTo>
                  <a:pt x="326421" y="396995"/>
                </a:lnTo>
                <a:lnTo>
                  <a:pt x="325945" y="396953"/>
                </a:lnTo>
                <a:lnTo>
                  <a:pt x="325724" y="396556"/>
                </a:lnTo>
                <a:lnTo>
                  <a:pt x="325125" y="396183"/>
                </a:lnTo>
                <a:lnTo>
                  <a:pt x="324751" y="395767"/>
                </a:lnTo>
                <a:lnTo>
                  <a:pt x="323736" y="395708"/>
                </a:lnTo>
                <a:lnTo>
                  <a:pt x="322892" y="395548"/>
                </a:lnTo>
                <a:lnTo>
                  <a:pt x="322970" y="395188"/>
                </a:lnTo>
                <a:lnTo>
                  <a:pt x="323302" y="394866"/>
                </a:lnTo>
                <a:lnTo>
                  <a:pt x="323260" y="394623"/>
                </a:lnTo>
                <a:lnTo>
                  <a:pt x="323080" y="394329"/>
                </a:lnTo>
                <a:lnTo>
                  <a:pt x="322644" y="393831"/>
                </a:lnTo>
                <a:lnTo>
                  <a:pt x="322508" y="393555"/>
                </a:lnTo>
                <a:lnTo>
                  <a:pt x="322617" y="393233"/>
                </a:lnTo>
                <a:lnTo>
                  <a:pt x="322723" y="393075"/>
                </a:lnTo>
                <a:lnTo>
                  <a:pt x="322593" y="392965"/>
                </a:lnTo>
                <a:lnTo>
                  <a:pt x="322376" y="392487"/>
                </a:lnTo>
                <a:lnTo>
                  <a:pt x="322514" y="392266"/>
                </a:lnTo>
                <a:lnTo>
                  <a:pt x="322788" y="391882"/>
                </a:lnTo>
                <a:lnTo>
                  <a:pt x="323065" y="391538"/>
                </a:lnTo>
                <a:lnTo>
                  <a:pt x="323275" y="390961"/>
                </a:lnTo>
                <a:lnTo>
                  <a:pt x="323332" y="390569"/>
                </a:lnTo>
                <a:lnTo>
                  <a:pt x="323317" y="390214"/>
                </a:lnTo>
                <a:lnTo>
                  <a:pt x="323302" y="390019"/>
                </a:lnTo>
                <a:lnTo>
                  <a:pt x="323209" y="389863"/>
                </a:lnTo>
                <a:lnTo>
                  <a:pt x="323255" y="389775"/>
                </a:lnTo>
                <a:lnTo>
                  <a:pt x="323694" y="389617"/>
                </a:lnTo>
                <a:lnTo>
                  <a:pt x="323753" y="388892"/>
                </a:lnTo>
                <a:lnTo>
                  <a:pt x="323972" y="388523"/>
                </a:lnTo>
                <a:lnTo>
                  <a:pt x="323795" y="387967"/>
                </a:lnTo>
                <a:lnTo>
                  <a:pt x="323273" y="387881"/>
                </a:lnTo>
                <a:lnTo>
                  <a:pt x="323131" y="387701"/>
                </a:lnTo>
                <a:lnTo>
                  <a:pt x="323174" y="387544"/>
                </a:lnTo>
                <a:lnTo>
                  <a:pt x="323352" y="386798"/>
                </a:lnTo>
                <a:lnTo>
                  <a:pt x="323172" y="386338"/>
                </a:lnTo>
                <a:lnTo>
                  <a:pt x="323209" y="386007"/>
                </a:lnTo>
                <a:lnTo>
                  <a:pt x="323043" y="385774"/>
                </a:lnTo>
                <a:lnTo>
                  <a:pt x="323109" y="385312"/>
                </a:lnTo>
                <a:lnTo>
                  <a:pt x="322968" y="384959"/>
                </a:lnTo>
                <a:lnTo>
                  <a:pt x="322962" y="384735"/>
                </a:lnTo>
                <a:lnTo>
                  <a:pt x="322935" y="384058"/>
                </a:lnTo>
                <a:lnTo>
                  <a:pt x="323021" y="383843"/>
                </a:lnTo>
                <a:lnTo>
                  <a:pt x="323146" y="383678"/>
                </a:lnTo>
                <a:lnTo>
                  <a:pt x="323084" y="383290"/>
                </a:lnTo>
                <a:lnTo>
                  <a:pt x="322927" y="383260"/>
                </a:lnTo>
                <a:lnTo>
                  <a:pt x="322721" y="383448"/>
                </a:lnTo>
                <a:lnTo>
                  <a:pt x="322525" y="383132"/>
                </a:lnTo>
                <a:lnTo>
                  <a:pt x="322578" y="382391"/>
                </a:lnTo>
                <a:lnTo>
                  <a:pt x="322550" y="382352"/>
                </a:lnTo>
                <a:lnTo>
                  <a:pt x="321894" y="382203"/>
                </a:lnTo>
                <a:lnTo>
                  <a:pt x="321710" y="381793"/>
                </a:lnTo>
                <a:lnTo>
                  <a:pt x="321497" y="381536"/>
                </a:lnTo>
                <a:lnTo>
                  <a:pt x="321460" y="381039"/>
                </a:lnTo>
                <a:lnTo>
                  <a:pt x="321653" y="380752"/>
                </a:lnTo>
                <a:lnTo>
                  <a:pt x="321320" y="380528"/>
                </a:lnTo>
                <a:lnTo>
                  <a:pt x="321245" y="380504"/>
                </a:lnTo>
                <a:lnTo>
                  <a:pt x="320866" y="380401"/>
                </a:lnTo>
                <a:lnTo>
                  <a:pt x="320311" y="380294"/>
                </a:lnTo>
                <a:lnTo>
                  <a:pt x="320158" y="380004"/>
                </a:lnTo>
                <a:lnTo>
                  <a:pt x="319873" y="379921"/>
                </a:lnTo>
                <a:lnTo>
                  <a:pt x="319857" y="379723"/>
                </a:lnTo>
                <a:lnTo>
                  <a:pt x="319300" y="379559"/>
                </a:lnTo>
                <a:lnTo>
                  <a:pt x="319138" y="379631"/>
                </a:lnTo>
                <a:lnTo>
                  <a:pt x="318982" y="379717"/>
                </a:lnTo>
                <a:lnTo>
                  <a:pt x="318787" y="379785"/>
                </a:lnTo>
                <a:lnTo>
                  <a:pt x="318695" y="379734"/>
                </a:lnTo>
                <a:lnTo>
                  <a:pt x="318443" y="379417"/>
                </a:lnTo>
                <a:lnTo>
                  <a:pt x="317604" y="379653"/>
                </a:lnTo>
                <a:lnTo>
                  <a:pt x="316988" y="379605"/>
                </a:lnTo>
                <a:lnTo>
                  <a:pt x="316630" y="379717"/>
                </a:lnTo>
                <a:lnTo>
                  <a:pt x="316185" y="379780"/>
                </a:lnTo>
                <a:lnTo>
                  <a:pt x="316130" y="379791"/>
                </a:lnTo>
                <a:lnTo>
                  <a:pt x="315902" y="380070"/>
                </a:lnTo>
                <a:lnTo>
                  <a:pt x="315736" y="380116"/>
                </a:lnTo>
                <a:lnTo>
                  <a:pt x="315569" y="380098"/>
                </a:lnTo>
                <a:lnTo>
                  <a:pt x="314971" y="379949"/>
                </a:lnTo>
                <a:lnTo>
                  <a:pt x="314657" y="380197"/>
                </a:lnTo>
                <a:lnTo>
                  <a:pt x="314311" y="380144"/>
                </a:lnTo>
                <a:lnTo>
                  <a:pt x="314094" y="379930"/>
                </a:lnTo>
                <a:lnTo>
                  <a:pt x="313964" y="379954"/>
                </a:lnTo>
                <a:lnTo>
                  <a:pt x="313668" y="380138"/>
                </a:lnTo>
                <a:lnTo>
                  <a:pt x="313453" y="380250"/>
                </a:lnTo>
                <a:lnTo>
                  <a:pt x="313405" y="380199"/>
                </a:lnTo>
                <a:lnTo>
                  <a:pt x="313219" y="379677"/>
                </a:lnTo>
                <a:lnTo>
                  <a:pt x="313144" y="379539"/>
                </a:lnTo>
                <a:lnTo>
                  <a:pt x="313032" y="379445"/>
                </a:lnTo>
                <a:lnTo>
                  <a:pt x="312870" y="379338"/>
                </a:lnTo>
                <a:lnTo>
                  <a:pt x="312502" y="379228"/>
                </a:lnTo>
                <a:lnTo>
                  <a:pt x="312232" y="378943"/>
                </a:lnTo>
                <a:lnTo>
                  <a:pt x="312083" y="378136"/>
                </a:lnTo>
                <a:lnTo>
                  <a:pt x="311757" y="377755"/>
                </a:lnTo>
                <a:lnTo>
                  <a:pt x="311296" y="377316"/>
                </a:lnTo>
                <a:lnTo>
                  <a:pt x="311219" y="377228"/>
                </a:lnTo>
                <a:lnTo>
                  <a:pt x="311095" y="376952"/>
                </a:lnTo>
                <a:lnTo>
                  <a:pt x="311022" y="376553"/>
                </a:lnTo>
                <a:lnTo>
                  <a:pt x="310687" y="376224"/>
                </a:lnTo>
                <a:lnTo>
                  <a:pt x="310551" y="376001"/>
                </a:lnTo>
                <a:lnTo>
                  <a:pt x="310573" y="375775"/>
                </a:lnTo>
                <a:lnTo>
                  <a:pt x="310945" y="375775"/>
                </a:lnTo>
                <a:lnTo>
                  <a:pt x="310954" y="375501"/>
                </a:lnTo>
                <a:lnTo>
                  <a:pt x="311016" y="375120"/>
                </a:lnTo>
                <a:lnTo>
                  <a:pt x="310634" y="374977"/>
                </a:lnTo>
                <a:lnTo>
                  <a:pt x="310411" y="375084"/>
                </a:lnTo>
                <a:lnTo>
                  <a:pt x="310180" y="374021"/>
                </a:lnTo>
                <a:lnTo>
                  <a:pt x="310038" y="373712"/>
                </a:lnTo>
                <a:lnTo>
                  <a:pt x="309742" y="373578"/>
                </a:lnTo>
                <a:lnTo>
                  <a:pt x="309391" y="373497"/>
                </a:lnTo>
                <a:lnTo>
                  <a:pt x="309163" y="373688"/>
                </a:lnTo>
                <a:lnTo>
                  <a:pt x="308970" y="373649"/>
                </a:lnTo>
                <a:lnTo>
                  <a:pt x="308902" y="373267"/>
                </a:lnTo>
                <a:lnTo>
                  <a:pt x="308657" y="372997"/>
                </a:lnTo>
                <a:lnTo>
                  <a:pt x="308523" y="372603"/>
                </a:lnTo>
                <a:lnTo>
                  <a:pt x="308659" y="372298"/>
                </a:lnTo>
                <a:lnTo>
                  <a:pt x="308902" y="371932"/>
                </a:lnTo>
                <a:lnTo>
                  <a:pt x="308747" y="371789"/>
                </a:lnTo>
                <a:lnTo>
                  <a:pt x="308562" y="371761"/>
                </a:lnTo>
                <a:lnTo>
                  <a:pt x="308413" y="371796"/>
                </a:lnTo>
                <a:lnTo>
                  <a:pt x="308198" y="372063"/>
                </a:lnTo>
                <a:lnTo>
                  <a:pt x="307984" y="372243"/>
                </a:lnTo>
                <a:lnTo>
                  <a:pt x="307506" y="371991"/>
                </a:lnTo>
                <a:lnTo>
                  <a:pt x="306585" y="372063"/>
                </a:lnTo>
                <a:lnTo>
                  <a:pt x="306311" y="372039"/>
                </a:lnTo>
                <a:lnTo>
                  <a:pt x="306063" y="372057"/>
                </a:lnTo>
                <a:lnTo>
                  <a:pt x="305870" y="371952"/>
                </a:lnTo>
                <a:lnTo>
                  <a:pt x="305855" y="371715"/>
                </a:lnTo>
                <a:lnTo>
                  <a:pt x="305423" y="371596"/>
                </a:lnTo>
                <a:lnTo>
                  <a:pt x="304767" y="371377"/>
                </a:lnTo>
                <a:lnTo>
                  <a:pt x="304638" y="371239"/>
                </a:lnTo>
                <a:lnTo>
                  <a:pt x="304535" y="370614"/>
                </a:lnTo>
                <a:lnTo>
                  <a:pt x="304154" y="370296"/>
                </a:lnTo>
                <a:lnTo>
                  <a:pt x="303932" y="370060"/>
                </a:lnTo>
                <a:lnTo>
                  <a:pt x="303437" y="369481"/>
                </a:lnTo>
                <a:lnTo>
                  <a:pt x="303470" y="369038"/>
                </a:lnTo>
                <a:lnTo>
                  <a:pt x="303459" y="368753"/>
                </a:lnTo>
                <a:lnTo>
                  <a:pt x="303566" y="368426"/>
                </a:lnTo>
                <a:lnTo>
                  <a:pt x="303470" y="368095"/>
                </a:lnTo>
                <a:lnTo>
                  <a:pt x="303437" y="367729"/>
                </a:lnTo>
                <a:lnTo>
                  <a:pt x="303114" y="367381"/>
                </a:lnTo>
                <a:lnTo>
                  <a:pt x="303044" y="367028"/>
                </a:lnTo>
                <a:lnTo>
                  <a:pt x="303016" y="366451"/>
                </a:lnTo>
                <a:lnTo>
                  <a:pt x="302882" y="365754"/>
                </a:lnTo>
                <a:lnTo>
                  <a:pt x="302667" y="365478"/>
                </a:lnTo>
                <a:lnTo>
                  <a:pt x="302237" y="365274"/>
                </a:lnTo>
                <a:lnTo>
                  <a:pt x="301957" y="364901"/>
                </a:lnTo>
                <a:lnTo>
                  <a:pt x="301773" y="364528"/>
                </a:lnTo>
                <a:lnTo>
                  <a:pt x="301762" y="364237"/>
                </a:lnTo>
                <a:lnTo>
                  <a:pt x="301773" y="363877"/>
                </a:lnTo>
                <a:lnTo>
                  <a:pt x="301821" y="363518"/>
                </a:lnTo>
                <a:lnTo>
                  <a:pt x="301966" y="362426"/>
                </a:lnTo>
                <a:lnTo>
                  <a:pt x="301869" y="362009"/>
                </a:lnTo>
                <a:lnTo>
                  <a:pt x="301444" y="361531"/>
                </a:lnTo>
                <a:lnTo>
                  <a:pt x="301290" y="361271"/>
                </a:lnTo>
                <a:lnTo>
                  <a:pt x="301209" y="361025"/>
                </a:lnTo>
                <a:lnTo>
                  <a:pt x="301113" y="360830"/>
                </a:lnTo>
                <a:lnTo>
                  <a:pt x="300992" y="360812"/>
                </a:lnTo>
                <a:lnTo>
                  <a:pt x="300758" y="360887"/>
                </a:lnTo>
                <a:lnTo>
                  <a:pt x="300611" y="360905"/>
                </a:lnTo>
                <a:lnTo>
                  <a:pt x="300365" y="360777"/>
                </a:lnTo>
                <a:lnTo>
                  <a:pt x="300159" y="360516"/>
                </a:lnTo>
                <a:lnTo>
                  <a:pt x="300049" y="360310"/>
                </a:lnTo>
                <a:lnTo>
                  <a:pt x="299935" y="360045"/>
                </a:lnTo>
                <a:lnTo>
                  <a:pt x="299819" y="359885"/>
                </a:lnTo>
                <a:lnTo>
                  <a:pt x="299690" y="359784"/>
                </a:lnTo>
                <a:lnTo>
                  <a:pt x="299639" y="359661"/>
                </a:lnTo>
                <a:lnTo>
                  <a:pt x="299506" y="359420"/>
                </a:lnTo>
                <a:lnTo>
                  <a:pt x="299346" y="359293"/>
                </a:lnTo>
                <a:lnTo>
                  <a:pt x="298966" y="359072"/>
                </a:lnTo>
                <a:lnTo>
                  <a:pt x="298666" y="358894"/>
                </a:lnTo>
                <a:lnTo>
                  <a:pt x="298526" y="358791"/>
                </a:lnTo>
                <a:lnTo>
                  <a:pt x="298438" y="358703"/>
                </a:lnTo>
                <a:lnTo>
                  <a:pt x="298333" y="358534"/>
                </a:lnTo>
                <a:lnTo>
                  <a:pt x="298197" y="358372"/>
                </a:lnTo>
                <a:lnTo>
                  <a:pt x="297927" y="358063"/>
                </a:lnTo>
                <a:lnTo>
                  <a:pt x="297682" y="357767"/>
                </a:lnTo>
                <a:lnTo>
                  <a:pt x="297386" y="357440"/>
                </a:lnTo>
                <a:lnTo>
                  <a:pt x="297079" y="357076"/>
                </a:lnTo>
                <a:lnTo>
                  <a:pt x="296730" y="356840"/>
                </a:lnTo>
                <a:lnTo>
                  <a:pt x="296575" y="356673"/>
                </a:lnTo>
                <a:lnTo>
                  <a:pt x="296296" y="356430"/>
                </a:lnTo>
                <a:lnTo>
                  <a:pt x="296066" y="356215"/>
                </a:lnTo>
                <a:lnTo>
                  <a:pt x="295873" y="356057"/>
                </a:lnTo>
                <a:lnTo>
                  <a:pt x="295474" y="355746"/>
                </a:lnTo>
                <a:lnTo>
                  <a:pt x="295233" y="355590"/>
                </a:lnTo>
                <a:lnTo>
                  <a:pt x="294935" y="355417"/>
                </a:lnTo>
                <a:lnTo>
                  <a:pt x="294744" y="355332"/>
                </a:lnTo>
                <a:lnTo>
                  <a:pt x="294534" y="355272"/>
                </a:lnTo>
                <a:lnTo>
                  <a:pt x="294259" y="355246"/>
                </a:lnTo>
                <a:lnTo>
                  <a:pt x="293999" y="355207"/>
                </a:lnTo>
                <a:lnTo>
                  <a:pt x="293766" y="355182"/>
                </a:lnTo>
                <a:lnTo>
                  <a:pt x="293578" y="355090"/>
                </a:lnTo>
                <a:lnTo>
                  <a:pt x="293216" y="354985"/>
                </a:lnTo>
                <a:lnTo>
                  <a:pt x="293100" y="354887"/>
                </a:lnTo>
                <a:lnTo>
                  <a:pt x="292806" y="354128"/>
                </a:lnTo>
                <a:lnTo>
                  <a:pt x="292698" y="353950"/>
                </a:lnTo>
                <a:lnTo>
                  <a:pt x="292584" y="353808"/>
                </a:lnTo>
                <a:lnTo>
                  <a:pt x="292558" y="353804"/>
                </a:lnTo>
                <a:close/>
              </a:path>
            </a:pathLst>
          </a:custGeom>
          <a:solidFill>
            <a:srgbClr val="FCFF00"/>
          </a:solidFill>
          <a:ln w="3175" cap="flat">
            <a:solidFill>
              <a:srgbClr val="000000"/>
            </a:solidFill>
            <a:prstDash val="solid"/>
            <a:round/>
          </a:ln>
        </p:spPr>
        <p:txBody>
          <a:bodyPr/>
          <a:lstStyle/>
          <a:p>
            <a:endParaRPr lang="sl-SI"/>
          </a:p>
        </p:txBody>
      </p:sp>
      <p:sp>
        <p:nvSpPr>
          <p:cNvPr id="23" name="Prostoročno: oblika 22">
            <a:extLst>
              <a:ext uri="{FF2B5EF4-FFF2-40B4-BE49-F238E27FC236}">
                <a16:creationId xmlns:a16="http://schemas.microsoft.com/office/drawing/2014/main" id="{9CE90774-136C-181B-C454-718866AF5FC9}"/>
              </a:ext>
            </a:extLst>
          </p:cNvPr>
          <p:cNvSpPr/>
          <p:nvPr/>
        </p:nvSpPr>
        <p:spPr>
          <a:xfrm>
            <a:off x="3893279" y="5080862"/>
            <a:ext cx="307082" cy="391217"/>
          </a:xfrm>
          <a:custGeom>
            <a:avLst/>
            <a:gdLst>
              <a:gd name="csX0" fmla="*/ 255618 w 307082"/>
              <a:gd name="csY0" fmla="*/ 23022 h 391217"/>
              <a:gd name="csX1" fmla="*/ 255795 w 307082"/>
              <a:gd name="csY1" fmla="*/ 23732 h 391217"/>
              <a:gd name="csX2" fmla="*/ 255997 w 307082"/>
              <a:gd name="csY2" fmla="*/ 24530 h 391217"/>
              <a:gd name="csX3" fmla="*/ 256028 w 307082"/>
              <a:gd name="csY3" fmla="*/ 24649 h 391217"/>
              <a:gd name="csX4" fmla="*/ 256133 w 307082"/>
              <a:gd name="csY4" fmla="*/ 25050 h 391217"/>
              <a:gd name="csX5" fmla="*/ 256216 w 307082"/>
              <a:gd name="csY5" fmla="*/ 25372 h 391217"/>
              <a:gd name="csX6" fmla="*/ 256271 w 307082"/>
              <a:gd name="csY6" fmla="*/ 25631 h 391217"/>
              <a:gd name="csX7" fmla="*/ 256370 w 307082"/>
              <a:gd name="csY7" fmla="*/ 26096 h 391217"/>
              <a:gd name="csX8" fmla="*/ 256492 w 307082"/>
              <a:gd name="csY8" fmla="*/ 26679 h 391217"/>
              <a:gd name="csX9" fmla="*/ 256648 w 307082"/>
              <a:gd name="csY9" fmla="*/ 27415 h 391217"/>
              <a:gd name="csX10" fmla="*/ 256657 w 307082"/>
              <a:gd name="csY10" fmla="*/ 27455 h 391217"/>
              <a:gd name="csX11" fmla="*/ 256734 w 307082"/>
              <a:gd name="csY11" fmla="*/ 27816 h 391217"/>
              <a:gd name="csX12" fmla="*/ 256797 w 307082"/>
              <a:gd name="csY12" fmla="*/ 28108 h 391217"/>
              <a:gd name="csX13" fmla="*/ 256839 w 307082"/>
              <a:gd name="csY13" fmla="*/ 28299 h 391217"/>
              <a:gd name="csX14" fmla="*/ 256850 w 307082"/>
              <a:gd name="csY14" fmla="*/ 28353 h 391217"/>
              <a:gd name="csX15" fmla="*/ 256916 w 307082"/>
              <a:gd name="csY15" fmla="*/ 28660 h 391217"/>
              <a:gd name="csX16" fmla="*/ 257038 w 307082"/>
              <a:gd name="csY16" fmla="*/ 29228 h 391217"/>
              <a:gd name="csX17" fmla="*/ 257236 w 307082"/>
              <a:gd name="csY17" fmla="*/ 30142 h 391217"/>
              <a:gd name="csX18" fmla="*/ 257323 w 307082"/>
              <a:gd name="csY18" fmla="*/ 30546 h 391217"/>
              <a:gd name="csX19" fmla="*/ 257556 w 307082"/>
              <a:gd name="csY19" fmla="*/ 31633 h 391217"/>
              <a:gd name="csX20" fmla="*/ 257665 w 307082"/>
              <a:gd name="csY20" fmla="*/ 32140 h 391217"/>
              <a:gd name="csX21" fmla="*/ 257694 w 307082"/>
              <a:gd name="csY21" fmla="*/ 32269 h 391217"/>
              <a:gd name="csX22" fmla="*/ 257797 w 307082"/>
              <a:gd name="csY22" fmla="*/ 32754 h 391217"/>
              <a:gd name="csX23" fmla="*/ 257889 w 307082"/>
              <a:gd name="csY23" fmla="*/ 33188 h 391217"/>
              <a:gd name="csX24" fmla="*/ 258053 w 307082"/>
              <a:gd name="csY24" fmla="*/ 33942 h 391217"/>
              <a:gd name="csX25" fmla="*/ 258086 w 307082"/>
              <a:gd name="csY25" fmla="*/ 34097 h 391217"/>
              <a:gd name="csX26" fmla="*/ 258240 w 307082"/>
              <a:gd name="csY26" fmla="*/ 34786 h 391217"/>
              <a:gd name="csX27" fmla="*/ 258286 w 307082"/>
              <a:gd name="csY27" fmla="*/ 34990 h 391217"/>
              <a:gd name="csX28" fmla="*/ 258294 w 307082"/>
              <a:gd name="csY28" fmla="*/ 35023 h 391217"/>
              <a:gd name="csX29" fmla="*/ 258312 w 307082"/>
              <a:gd name="csY29" fmla="*/ 35093 h 391217"/>
              <a:gd name="csX30" fmla="*/ 258428 w 307082"/>
              <a:gd name="csY30" fmla="*/ 35669 h 391217"/>
              <a:gd name="csX31" fmla="*/ 258503 w 307082"/>
              <a:gd name="csY31" fmla="*/ 36011 h 391217"/>
              <a:gd name="csX32" fmla="*/ 258579 w 307082"/>
              <a:gd name="csY32" fmla="*/ 36364 h 391217"/>
              <a:gd name="csX33" fmla="*/ 258674 w 307082"/>
              <a:gd name="csY33" fmla="*/ 36831 h 391217"/>
              <a:gd name="csX34" fmla="*/ 258709 w 307082"/>
              <a:gd name="csY34" fmla="*/ 37004 h 391217"/>
              <a:gd name="csX35" fmla="*/ 258821 w 307082"/>
              <a:gd name="csY35" fmla="*/ 37515 h 391217"/>
              <a:gd name="csX36" fmla="*/ 258856 w 307082"/>
              <a:gd name="csY36" fmla="*/ 37675 h 391217"/>
              <a:gd name="csX37" fmla="*/ 259053 w 307082"/>
              <a:gd name="csY37" fmla="*/ 38623 h 391217"/>
              <a:gd name="csX38" fmla="*/ 259187 w 307082"/>
              <a:gd name="csY38" fmla="*/ 39287 h 391217"/>
              <a:gd name="csX39" fmla="*/ 259268 w 307082"/>
              <a:gd name="csY39" fmla="*/ 39657 h 391217"/>
              <a:gd name="csX40" fmla="*/ 259347 w 307082"/>
              <a:gd name="csY40" fmla="*/ 40032 h 391217"/>
              <a:gd name="csX41" fmla="*/ 259426 w 307082"/>
              <a:gd name="csY41" fmla="*/ 40425 h 391217"/>
              <a:gd name="csX42" fmla="*/ 259452 w 307082"/>
              <a:gd name="csY42" fmla="*/ 40549 h 391217"/>
              <a:gd name="csX43" fmla="*/ 259516 w 307082"/>
              <a:gd name="csY43" fmla="*/ 40848 h 391217"/>
              <a:gd name="csX44" fmla="*/ 259908 w 307082"/>
              <a:gd name="csY44" fmla="*/ 42683 h 391217"/>
              <a:gd name="csX45" fmla="*/ 259963 w 307082"/>
              <a:gd name="csY45" fmla="*/ 42935 h 391217"/>
              <a:gd name="csX46" fmla="*/ 260000 w 307082"/>
              <a:gd name="csY46" fmla="*/ 43108 h 391217"/>
              <a:gd name="csX47" fmla="*/ 260182 w 307082"/>
              <a:gd name="csY47" fmla="*/ 43934 h 391217"/>
              <a:gd name="csX48" fmla="*/ 260461 w 307082"/>
              <a:gd name="csY48" fmla="*/ 45265 h 391217"/>
              <a:gd name="csX49" fmla="*/ 260535 w 307082"/>
              <a:gd name="csY49" fmla="*/ 45599 h 391217"/>
              <a:gd name="csX50" fmla="*/ 260588 w 307082"/>
              <a:gd name="csY50" fmla="*/ 45840 h 391217"/>
              <a:gd name="csX51" fmla="*/ 260671 w 307082"/>
              <a:gd name="csY51" fmla="*/ 46217 h 391217"/>
              <a:gd name="csX52" fmla="*/ 260726 w 307082"/>
              <a:gd name="csY52" fmla="*/ 46469 h 391217"/>
              <a:gd name="csX53" fmla="*/ 260818 w 307082"/>
              <a:gd name="csY53" fmla="*/ 46901 h 391217"/>
              <a:gd name="csX54" fmla="*/ 260967 w 307082"/>
              <a:gd name="csY54" fmla="*/ 47607 h 391217"/>
              <a:gd name="csX55" fmla="*/ 261090 w 307082"/>
              <a:gd name="csY55" fmla="*/ 48203 h 391217"/>
              <a:gd name="csX56" fmla="*/ 261116 w 307082"/>
              <a:gd name="csY56" fmla="*/ 48330 h 391217"/>
              <a:gd name="csX57" fmla="*/ 261131 w 307082"/>
              <a:gd name="csY57" fmla="*/ 48402 h 391217"/>
              <a:gd name="csX58" fmla="*/ 261145 w 307082"/>
              <a:gd name="csY58" fmla="*/ 48462 h 391217"/>
              <a:gd name="csX59" fmla="*/ 261267 w 307082"/>
              <a:gd name="csY59" fmla="*/ 49016 h 391217"/>
              <a:gd name="csX60" fmla="*/ 261318 w 307082"/>
              <a:gd name="csY60" fmla="*/ 49264 h 391217"/>
              <a:gd name="csX61" fmla="*/ 261410 w 307082"/>
              <a:gd name="csY61" fmla="*/ 49713 h 391217"/>
              <a:gd name="csX62" fmla="*/ 261607 w 307082"/>
              <a:gd name="csY62" fmla="*/ 50663 h 391217"/>
              <a:gd name="csX63" fmla="*/ 261623 w 307082"/>
              <a:gd name="csY63" fmla="*/ 50729 h 391217"/>
              <a:gd name="csX64" fmla="*/ 261686 w 307082"/>
              <a:gd name="csY64" fmla="*/ 51016 h 391217"/>
              <a:gd name="csX65" fmla="*/ 261752 w 307082"/>
              <a:gd name="csY65" fmla="*/ 51323 h 391217"/>
              <a:gd name="csX66" fmla="*/ 261905 w 307082"/>
              <a:gd name="csY66" fmla="*/ 52022 h 391217"/>
              <a:gd name="csX67" fmla="*/ 261925 w 307082"/>
              <a:gd name="csY67" fmla="*/ 52110 h 391217"/>
              <a:gd name="csX68" fmla="*/ 262052 w 307082"/>
              <a:gd name="csY68" fmla="*/ 52675 h 391217"/>
              <a:gd name="csX69" fmla="*/ 262223 w 307082"/>
              <a:gd name="csY69" fmla="*/ 53454 h 391217"/>
              <a:gd name="csX70" fmla="*/ 262296 w 307082"/>
              <a:gd name="csY70" fmla="*/ 53780 h 391217"/>
              <a:gd name="csX71" fmla="*/ 262502 w 307082"/>
              <a:gd name="csY71" fmla="*/ 54712 h 391217"/>
              <a:gd name="csX72" fmla="*/ 262528 w 307082"/>
              <a:gd name="csY72" fmla="*/ 54832 h 391217"/>
              <a:gd name="csX73" fmla="*/ 262600 w 307082"/>
              <a:gd name="csY73" fmla="*/ 55155 h 391217"/>
              <a:gd name="csX74" fmla="*/ 262657 w 307082"/>
              <a:gd name="csY74" fmla="*/ 55402 h 391217"/>
              <a:gd name="csX75" fmla="*/ 262848 w 307082"/>
              <a:gd name="csY75" fmla="*/ 56249 h 391217"/>
              <a:gd name="csX76" fmla="*/ 263490 w 307082"/>
              <a:gd name="csY76" fmla="*/ 57705 h 391217"/>
              <a:gd name="csX77" fmla="*/ 263975 w 307082"/>
              <a:gd name="csY77" fmla="*/ 58790 h 391217"/>
              <a:gd name="csX78" fmla="*/ 263986 w 307082"/>
              <a:gd name="csY78" fmla="*/ 58816 h 391217"/>
              <a:gd name="csX79" fmla="*/ 264047 w 307082"/>
              <a:gd name="csY79" fmla="*/ 58952 h 391217"/>
              <a:gd name="csX80" fmla="*/ 264431 w 307082"/>
              <a:gd name="csY80" fmla="*/ 60747 h 391217"/>
              <a:gd name="csX81" fmla="*/ 264714 w 307082"/>
              <a:gd name="csY81" fmla="*/ 61392 h 391217"/>
              <a:gd name="csX82" fmla="*/ 265400 w 307082"/>
              <a:gd name="csY82" fmla="*/ 62955 h 391217"/>
              <a:gd name="csX83" fmla="*/ 265477 w 307082"/>
              <a:gd name="csY83" fmla="*/ 63124 h 391217"/>
              <a:gd name="csX84" fmla="*/ 265744 w 307082"/>
              <a:gd name="csY84" fmla="*/ 63659 h 391217"/>
              <a:gd name="csX85" fmla="*/ 266601 w 307082"/>
              <a:gd name="csY85" fmla="*/ 65400 h 391217"/>
              <a:gd name="csX86" fmla="*/ 266636 w 307082"/>
              <a:gd name="csY86" fmla="*/ 65468 h 391217"/>
              <a:gd name="csX87" fmla="*/ 267288 w 307082"/>
              <a:gd name="csY87" fmla="*/ 66785 h 391217"/>
              <a:gd name="csX88" fmla="*/ 267360 w 307082"/>
              <a:gd name="csY88" fmla="*/ 66928 h 391217"/>
              <a:gd name="csX89" fmla="*/ 268228 w 307082"/>
              <a:gd name="csY89" fmla="*/ 69076 h 391217"/>
              <a:gd name="csX90" fmla="*/ 268901 w 307082"/>
              <a:gd name="csY90" fmla="*/ 70052 h 391217"/>
              <a:gd name="csX91" fmla="*/ 269177 w 307082"/>
              <a:gd name="csY91" fmla="*/ 70898 h 391217"/>
              <a:gd name="csX92" fmla="*/ 269263 w 307082"/>
              <a:gd name="csY92" fmla="*/ 71128 h 391217"/>
              <a:gd name="csX93" fmla="*/ 269383 w 307082"/>
              <a:gd name="csY93" fmla="*/ 71453 h 391217"/>
              <a:gd name="csX94" fmla="*/ 269657 w 307082"/>
              <a:gd name="csY94" fmla="*/ 71832 h 391217"/>
              <a:gd name="csX95" fmla="*/ 270028 w 307082"/>
              <a:gd name="csY95" fmla="*/ 72424 h 391217"/>
              <a:gd name="csX96" fmla="*/ 270414 w 307082"/>
              <a:gd name="csY96" fmla="*/ 73209 h 391217"/>
              <a:gd name="csX97" fmla="*/ 270607 w 307082"/>
              <a:gd name="csY97" fmla="*/ 73706 h 391217"/>
              <a:gd name="csX98" fmla="*/ 270699 w 307082"/>
              <a:gd name="csY98" fmla="*/ 73890 h 391217"/>
              <a:gd name="csX99" fmla="*/ 271556 w 307082"/>
              <a:gd name="csY99" fmla="*/ 75473 h 391217"/>
              <a:gd name="csX100" fmla="*/ 271929 w 307082"/>
              <a:gd name="csY100" fmla="*/ 76004 h 391217"/>
              <a:gd name="csX101" fmla="*/ 272005 w 307082"/>
              <a:gd name="csY101" fmla="*/ 76162 h 391217"/>
              <a:gd name="csX102" fmla="*/ 272032 w 307082"/>
              <a:gd name="csY102" fmla="*/ 76217 h 391217"/>
              <a:gd name="csX103" fmla="*/ 272067 w 307082"/>
              <a:gd name="csY103" fmla="*/ 76379 h 391217"/>
              <a:gd name="csX104" fmla="*/ 272529 w 307082"/>
              <a:gd name="csY104" fmla="*/ 77495 h 391217"/>
              <a:gd name="csX105" fmla="*/ 272917 w 307082"/>
              <a:gd name="csY105" fmla="*/ 78341 h 391217"/>
              <a:gd name="csX106" fmla="*/ 273123 w 307082"/>
              <a:gd name="csY106" fmla="*/ 78755 h 391217"/>
              <a:gd name="csX107" fmla="*/ 273549 w 307082"/>
              <a:gd name="csY107" fmla="*/ 79602 h 391217"/>
              <a:gd name="csX108" fmla="*/ 274114 w 307082"/>
              <a:gd name="csY108" fmla="*/ 80713 h 391217"/>
              <a:gd name="csX109" fmla="*/ 274189 w 307082"/>
              <a:gd name="csY109" fmla="*/ 80862 h 391217"/>
              <a:gd name="csX110" fmla="*/ 274950 w 307082"/>
              <a:gd name="csY110" fmla="*/ 82349 h 391217"/>
              <a:gd name="csX111" fmla="*/ 275046 w 307082"/>
              <a:gd name="csY111" fmla="*/ 82535 h 391217"/>
              <a:gd name="csX112" fmla="*/ 275559 w 307082"/>
              <a:gd name="csY112" fmla="*/ 83530 h 391217"/>
              <a:gd name="csX113" fmla="*/ 276386 w 307082"/>
              <a:gd name="csY113" fmla="*/ 85131 h 391217"/>
              <a:gd name="csX114" fmla="*/ 276609 w 307082"/>
              <a:gd name="csY114" fmla="*/ 85565 h 391217"/>
              <a:gd name="csX115" fmla="*/ 277532 w 307082"/>
              <a:gd name="csY115" fmla="*/ 87356 h 391217"/>
              <a:gd name="csX116" fmla="*/ 277618 w 307082"/>
              <a:gd name="csY116" fmla="*/ 87509 h 391217"/>
              <a:gd name="csX117" fmla="*/ 277637 w 307082"/>
              <a:gd name="csY117" fmla="*/ 87551 h 391217"/>
              <a:gd name="csX118" fmla="*/ 277817 w 307082"/>
              <a:gd name="csY118" fmla="*/ 87954 h 391217"/>
              <a:gd name="csX119" fmla="*/ 278043 w 307082"/>
              <a:gd name="csY119" fmla="*/ 88937 h 391217"/>
              <a:gd name="csX120" fmla="*/ 278109 w 307082"/>
              <a:gd name="csY120" fmla="*/ 89195 h 391217"/>
              <a:gd name="csX121" fmla="*/ 278940 w 307082"/>
              <a:gd name="csY121" fmla="*/ 92525 h 391217"/>
              <a:gd name="csX122" fmla="*/ 278966 w 307082"/>
              <a:gd name="csY122" fmla="*/ 92753 h 391217"/>
              <a:gd name="csX123" fmla="*/ 278992 w 307082"/>
              <a:gd name="csY123" fmla="*/ 92997 h 391217"/>
              <a:gd name="csX124" fmla="*/ 279130 w 307082"/>
              <a:gd name="csY124" fmla="*/ 93904 h 391217"/>
              <a:gd name="csX125" fmla="*/ 279266 w 307082"/>
              <a:gd name="csY125" fmla="*/ 94808 h 391217"/>
              <a:gd name="csX126" fmla="*/ 279540 w 307082"/>
              <a:gd name="csY126" fmla="*/ 95674 h 391217"/>
              <a:gd name="csX127" fmla="*/ 279613 w 307082"/>
              <a:gd name="csY127" fmla="*/ 95840 h 391217"/>
              <a:gd name="csX128" fmla="*/ 279639 w 307082"/>
              <a:gd name="csY128" fmla="*/ 96404 h 391217"/>
              <a:gd name="csX129" fmla="*/ 279722 w 307082"/>
              <a:gd name="csY129" fmla="*/ 96682 h 391217"/>
              <a:gd name="csX130" fmla="*/ 279839 w 307082"/>
              <a:gd name="csY130" fmla="*/ 97230 h 391217"/>
              <a:gd name="csX131" fmla="*/ 280634 w 307082"/>
              <a:gd name="csY131" fmla="*/ 100032 h 391217"/>
              <a:gd name="csX132" fmla="*/ 280928 w 307082"/>
              <a:gd name="csY132" fmla="*/ 101126 h 391217"/>
              <a:gd name="csX133" fmla="*/ 281156 w 307082"/>
              <a:gd name="csY133" fmla="*/ 101990 h 391217"/>
              <a:gd name="csX134" fmla="*/ 281299 w 307082"/>
              <a:gd name="csY134" fmla="*/ 102617 h 391217"/>
              <a:gd name="csX135" fmla="*/ 281562 w 307082"/>
              <a:gd name="csY135" fmla="*/ 103750 h 391217"/>
              <a:gd name="csX136" fmla="*/ 281685 w 307082"/>
              <a:gd name="csY136" fmla="*/ 104746 h 391217"/>
              <a:gd name="csX137" fmla="*/ 281753 w 307082"/>
              <a:gd name="csY137" fmla="*/ 105287 h 391217"/>
              <a:gd name="csX138" fmla="*/ 281967 w 307082"/>
              <a:gd name="csY138" fmla="*/ 106968 h 391217"/>
              <a:gd name="csX139" fmla="*/ 282171 w 307082"/>
              <a:gd name="csY139" fmla="*/ 108073 h 391217"/>
              <a:gd name="csX140" fmla="*/ 282601 w 307082"/>
              <a:gd name="csY140" fmla="*/ 110310 h 391217"/>
              <a:gd name="csX141" fmla="*/ 282632 w 307082"/>
              <a:gd name="csY141" fmla="*/ 110461 h 391217"/>
              <a:gd name="csX142" fmla="*/ 282645 w 307082"/>
              <a:gd name="csY142" fmla="*/ 110564 h 391217"/>
              <a:gd name="csX143" fmla="*/ 282759 w 307082"/>
              <a:gd name="csY143" fmla="*/ 111244 h 391217"/>
              <a:gd name="csX144" fmla="*/ 282862 w 307082"/>
              <a:gd name="csY144" fmla="*/ 111871 h 391217"/>
              <a:gd name="csX145" fmla="*/ 282884 w 307082"/>
              <a:gd name="csY145" fmla="*/ 111993 h 391217"/>
              <a:gd name="csX146" fmla="*/ 282899 w 307082"/>
              <a:gd name="csY146" fmla="*/ 112081 h 391217"/>
              <a:gd name="csX147" fmla="*/ 282989 w 307082"/>
              <a:gd name="csY147" fmla="*/ 112609 h 391217"/>
              <a:gd name="csX148" fmla="*/ 283344 w 307082"/>
              <a:gd name="csY148" fmla="*/ 113550 h 391217"/>
              <a:gd name="csX149" fmla="*/ 283563 w 307082"/>
              <a:gd name="csY149" fmla="*/ 113936 h 391217"/>
              <a:gd name="csX150" fmla="*/ 283914 w 307082"/>
              <a:gd name="csY150" fmla="*/ 114501 h 391217"/>
              <a:gd name="csX151" fmla="*/ 284309 w 307082"/>
              <a:gd name="csY151" fmla="*/ 115284 h 391217"/>
              <a:gd name="csX152" fmla="*/ 284607 w 307082"/>
              <a:gd name="csY152" fmla="*/ 115874 h 391217"/>
              <a:gd name="csX153" fmla="*/ 284710 w 307082"/>
              <a:gd name="csY153" fmla="*/ 116078 h 391217"/>
              <a:gd name="csX154" fmla="*/ 285076 w 307082"/>
              <a:gd name="csY154" fmla="*/ 116803 h 391217"/>
              <a:gd name="csX155" fmla="*/ 285565 w 307082"/>
              <a:gd name="csY155" fmla="*/ 117772 h 391217"/>
              <a:gd name="csX156" fmla="*/ 286060 w 307082"/>
              <a:gd name="csY156" fmla="*/ 118678 h 391217"/>
              <a:gd name="csX157" fmla="*/ 286155 w 307082"/>
              <a:gd name="csY157" fmla="*/ 118833 h 391217"/>
              <a:gd name="csX158" fmla="*/ 286580 w 307082"/>
              <a:gd name="csY158" fmla="*/ 119559 h 391217"/>
              <a:gd name="csX159" fmla="*/ 286775 w 307082"/>
              <a:gd name="csY159" fmla="*/ 119794 h 391217"/>
              <a:gd name="csX160" fmla="*/ 286830 w 307082"/>
              <a:gd name="csY160" fmla="*/ 119877 h 391217"/>
              <a:gd name="csX161" fmla="*/ 286915 w 307082"/>
              <a:gd name="csY161" fmla="*/ 120004 h 391217"/>
              <a:gd name="csX162" fmla="*/ 287113 w 307082"/>
              <a:gd name="csY162" fmla="*/ 120197 h 391217"/>
              <a:gd name="csX163" fmla="*/ 287244 w 307082"/>
              <a:gd name="csY163" fmla="*/ 120318 h 391217"/>
              <a:gd name="csX164" fmla="*/ 287661 w 307082"/>
              <a:gd name="csY164" fmla="*/ 121490 h 391217"/>
              <a:gd name="csX165" fmla="*/ 288091 w 307082"/>
              <a:gd name="csY165" fmla="*/ 122631 h 391217"/>
              <a:gd name="csX166" fmla="*/ 288102 w 307082"/>
              <a:gd name="csY166" fmla="*/ 122661 h 391217"/>
              <a:gd name="csX167" fmla="*/ 288187 w 307082"/>
              <a:gd name="csY167" fmla="*/ 122865 h 391217"/>
              <a:gd name="csX168" fmla="*/ 288102 w 307082"/>
              <a:gd name="csY168" fmla="*/ 122909 h 391217"/>
              <a:gd name="csX169" fmla="*/ 288150 w 307082"/>
              <a:gd name="csY169" fmla="*/ 123396 h 391217"/>
              <a:gd name="csX170" fmla="*/ 287999 w 307082"/>
              <a:gd name="csY170" fmla="*/ 123398 h 391217"/>
              <a:gd name="csX171" fmla="*/ 287784 w 307082"/>
              <a:gd name="csY171" fmla="*/ 123041 h 391217"/>
              <a:gd name="csX172" fmla="*/ 287665 w 307082"/>
              <a:gd name="csY172" fmla="*/ 123016 h 391217"/>
              <a:gd name="csX173" fmla="*/ 287652 w 307082"/>
              <a:gd name="csY173" fmla="*/ 123198 h 391217"/>
              <a:gd name="csX174" fmla="*/ 287733 w 307082"/>
              <a:gd name="csY174" fmla="*/ 123453 h 391217"/>
              <a:gd name="csX175" fmla="*/ 287635 w 307082"/>
              <a:gd name="csY175" fmla="*/ 123696 h 391217"/>
              <a:gd name="csX176" fmla="*/ 287696 w 307082"/>
              <a:gd name="csY176" fmla="*/ 124130 h 391217"/>
              <a:gd name="csX177" fmla="*/ 287744 w 307082"/>
              <a:gd name="csY177" fmla="*/ 124235 h 391217"/>
              <a:gd name="csX178" fmla="*/ 287953 w 307082"/>
              <a:gd name="csY178" fmla="*/ 124453 h 391217"/>
              <a:gd name="csX179" fmla="*/ 287996 w 307082"/>
              <a:gd name="csY179" fmla="*/ 124494 h 391217"/>
              <a:gd name="csX180" fmla="*/ 288227 w 307082"/>
              <a:gd name="csY180" fmla="*/ 124319 h 391217"/>
              <a:gd name="csX181" fmla="*/ 288384 w 307082"/>
              <a:gd name="csY181" fmla="*/ 124014 h 391217"/>
              <a:gd name="csX182" fmla="*/ 288512 w 307082"/>
              <a:gd name="csY182" fmla="*/ 123850 h 391217"/>
              <a:gd name="csX183" fmla="*/ 288536 w 307082"/>
              <a:gd name="csY183" fmla="*/ 123924 h 391217"/>
              <a:gd name="csX184" fmla="*/ 288571 w 307082"/>
              <a:gd name="csY184" fmla="*/ 124027 h 391217"/>
              <a:gd name="csX185" fmla="*/ 288584 w 307082"/>
              <a:gd name="csY185" fmla="*/ 124064 h 391217"/>
              <a:gd name="csX186" fmla="*/ 289119 w 307082"/>
              <a:gd name="csY186" fmla="*/ 125702 h 391217"/>
              <a:gd name="csX187" fmla="*/ 289746 w 307082"/>
              <a:gd name="csY187" fmla="*/ 127625 h 391217"/>
              <a:gd name="csX188" fmla="*/ 290316 w 307082"/>
              <a:gd name="csY188" fmla="*/ 129379 h 391217"/>
              <a:gd name="csX189" fmla="*/ 290406 w 307082"/>
              <a:gd name="csY189" fmla="*/ 129659 h 391217"/>
              <a:gd name="csX190" fmla="*/ 290592 w 307082"/>
              <a:gd name="csY190" fmla="*/ 130242 h 391217"/>
              <a:gd name="csX191" fmla="*/ 290644 w 307082"/>
              <a:gd name="csY191" fmla="*/ 131176 h 391217"/>
              <a:gd name="csX192" fmla="*/ 290658 w 307082"/>
              <a:gd name="csY192" fmla="*/ 131402 h 391217"/>
              <a:gd name="csX193" fmla="*/ 290684 w 307082"/>
              <a:gd name="csY193" fmla="*/ 131841 h 391217"/>
              <a:gd name="csX194" fmla="*/ 290730 w 307082"/>
              <a:gd name="csY194" fmla="*/ 132489 h 391217"/>
              <a:gd name="csX195" fmla="*/ 290734 w 307082"/>
              <a:gd name="csY195" fmla="*/ 132555 h 391217"/>
              <a:gd name="csX196" fmla="*/ 290754 w 307082"/>
              <a:gd name="csY196" fmla="*/ 132941 h 391217"/>
              <a:gd name="csX197" fmla="*/ 290818 w 307082"/>
              <a:gd name="csY197" fmla="*/ 134164 h 391217"/>
              <a:gd name="csX198" fmla="*/ 290851 w 307082"/>
              <a:gd name="csY198" fmla="*/ 134811 h 391217"/>
              <a:gd name="csX199" fmla="*/ 290890 w 307082"/>
              <a:gd name="csY199" fmla="*/ 135471 h 391217"/>
              <a:gd name="csX200" fmla="*/ 290892 w 307082"/>
              <a:gd name="csY200" fmla="*/ 135515 h 391217"/>
              <a:gd name="csX201" fmla="*/ 290954 w 307082"/>
              <a:gd name="csY201" fmla="*/ 136688 h 391217"/>
              <a:gd name="csX202" fmla="*/ 290991 w 307082"/>
              <a:gd name="csY202" fmla="*/ 137275 h 391217"/>
              <a:gd name="csX203" fmla="*/ 291008 w 307082"/>
              <a:gd name="csY203" fmla="*/ 137751 h 391217"/>
              <a:gd name="csX204" fmla="*/ 291024 w 307082"/>
              <a:gd name="csY204" fmla="*/ 137942 h 391217"/>
              <a:gd name="csX205" fmla="*/ 291048 w 307082"/>
              <a:gd name="csY205" fmla="*/ 138236 h 391217"/>
              <a:gd name="csX206" fmla="*/ 291050 w 307082"/>
              <a:gd name="csY206" fmla="*/ 138317 h 391217"/>
              <a:gd name="csX207" fmla="*/ 291111 w 307082"/>
              <a:gd name="csY207" fmla="*/ 139185 h 391217"/>
              <a:gd name="csX208" fmla="*/ 291118 w 307082"/>
              <a:gd name="csY208" fmla="*/ 139292 h 391217"/>
              <a:gd name="csX209" fmla="*/ 291179 w 307082"/>
              <a:gd name="csY209" fmla="*/ 140171 h 391217"/>
              <a:gd name="csX210" fmla="*/ 291195 w 307082"/>
              <a:gd name="csY210" fmla="*/ 140426 h 391217"/>
              <a:gd name="csX211" fmla="*/ 291252 w 307082"/>
              <a:gd name="csY211" fmla="*/ 141428 h 391217"/>
              <a:gd name="csX212" fmla="*/ 291291 w 307082"/>
              <a:gd name="csY212" fmla="*/ 141800 h 391217"/>
              <a:gd name="csX213" fmla="*/ 291342 w 307082"/>
              <a:gd name="csY213" fmla="*/ 142699 h 391217"/>
              <a:gd name="csX214" fmla="*/ 291355 w 307082"/>
              <a:gd name="csY214" fmla="*/ 142936 h 391217"/>
              <a:gd name="csX215" fmla="*/ 291432 w 307082"/>
              <a:gd name="csY215" fmla="*/ 144416 h 391217"/>
              <a:gd name="csX216" fmla="*/ 291451 w 307082"/>
              <a:gd name="csY216" fmla="*/ 144736 h 391217"/>
              <a:gd name="csX217" fmla="*/ 291456 w 307082"/>
              <a:gd name="csY217" fmla="*/ 144819 h 391217"/>
              <a:gd name="csX218" fmla="*/ 291460 w 307082"/>
              <a:gd name="csY218" fmla="*/ 144887 h 391217"/>
              <a:gd name="csX219" fmla="*/ 291484 w 307082"/>
              <a:gd name="csY219" fmla="*/ 145255 h 391217"/>
              <a:gd name="csX220" fmla="*/ 291493 w 307082"/>
              <a:gd name="csY220" fmla="*/ 145361 h 391217"/>
              <a:gd name="csX221" fmla="*/ 291570 w 307082"/>
              <a:gd name="csY221" fmla="*/ 147003 h 391217"/>
              <a:gd name="csX222" fmla="*/ 291620 w 307082"/>
              <a:gd name="csY222" fmla="*/ 147834 h 391217"/>
              <a:gd name="csX223" fmla="*/ 291638 w 307082"/>
              <a:gd name="csY223" fmla="*/ 148105 h 391217"/>
              <a:gd name="csX224" fmla="*/ 291688 w 307082"/>
              <a:gd name="csY224" fmla="*/ 148912 h 391217"/>
              <a:gd name="csX225" fmla="*/ 291725 w 307082"/>
              <a:gd name="csY225" fmla="*/ 149513 h 391217"/>
              <a:gd name="csX226" fmla="*/ 291734 w 307082"/>
              <a:gd name="csY226" fmla="*/ 149579 h 391217"/>
              <a:gd name="csX227" fmla="*/ 291774 w 307082"/>
              <a:gd name="csY227" fmla="*/ 150340 h 391217"/>
              <a:gd name="csX228" fmla="*/ 291842 w 307082"/>
              <a:gd name="csY228" fmla="*/ 151675 h 391217"/>
              <a:gd name="csX229" fmla="*/ 291866 w 307082"/>
              <a:gd name="csY229" fmla="*/ 152133 h 391217"/>
              <a:gd name="csX230" fmla="*/ 291885 w 307082"/>
              <a:gd name="csY230" fmla="*/ 152429 h 391217"/>
              <a:gd name="csX231" fmla="*/ 292039 w 307082"/>
              <a:gd name="csY231" fmla="*/ 153132 h 391217"/>
              <a:gd name="csX232" fmla="*/ 292372 w 307082"/>
              <a:gd name="csY232" fmla="*/ 154930 h 391217"/>
              <a:gd name="csX233" fmla="*/ 292359 w 307082"/>
              <a:gd name="csY233" fmla="*/ 155022 h 391217"/>
              <a:gd name="csX234" fmla="*/ 292337 w 307082"/>
              <a:gd name="csY234" fmla="*/ 155196 h 391217"/>
              <a:gd name="csX235" fmla="*/ 292306 w 307082"/>
              <a:gd name="csY235" fmla="*/ 155485 h 391217"/>
              <a:gd name="csX236" fmla="*/ 292260 w 307082"/>
              <a:gd name="csY236" fmla="*/ 155934 h 391217"/>
              <a:gd name="csX237" fmla="*/ 292234 w 307082"/>
              <a:gd name="csY237" fmla="*/ 156197 h 391217"/>
              <a:gd name="csX238" fmla="*/ 292149 w 307082"/>
              <a:gd name="csY238" fmla="*/ 157221 h 391217"/>
              <a:gd name="csX239" fmla="*/ 292065 w 307082"/>
              <a:gd name="csY239" fmla="*/ 158063 h 391217"/>
              <a:gd name="csX240" fmla="*/ 291956 w 307082"/>
              <a:gd name="csY240" fmla="*/ 159058 h 391217"/>
              <a:gd name="csX241" fmla="*/ 291925 w 307082"/>
              <a:gd name="csY241" fmla="*/ 159506 h 391217"/>
              <a:gd name="csX242" fmla="*/ 291920 w 307082"/>
              <a:gd name="csY242" fmla="*/ 159576 h 391217"/>
              <a:gd name="csX243" fmla="*/ 291885 w 307082"/>
              <a:gd name="csY243" fmla="*/ 160067 h 391217"/>
              <a:gd name="csX244" fmla="*/ 291822 w 307082"/>
              <a:gd name="csY244" fmla="*/ 160560 h 391217"/>
              <a:gd name="csX245" fmla="*/ 291811 w 307082"/>
              <a:gd name="csY245" fmla="*/ 160694 h 391217"/>
              <a:gd name="csX246" fmla="*/ 291719 w 307082"/>
              <a:gd name="csY246" fmla="*/ 161527 h 391217"/>
              <a:gd name="csX247" fmla="*/ 291629 w 307082"/>
              <a:gd name="csY247" fmla="*/ 162468 h 391217"/>
              <a:gd name="csX248" fmla="*/ 291550 w 307082"/>
              <a:gd name="csY248" fmla="*/ 163255 h 391217"/>
              <a:gd name="csX249" fmla="*/ 291478 w 307082"/>
              <a:gd name="csY249" fmla="*/ 163917 h 391217"/>
              <a:gd name="csX250" fmla="*/ 291414 w 307082"/>
              <a:gd name="csY250" fmla="*/ 164506 h 391217"/>
              <a:gd name="csX251" fmla="*/ 291344 w 307082"/>
              <a:gd name="csY251" fmla="*/ 165234 h 391217"/>
              <a:gd name="csX252" fmla="*/ 291331 w 307082"/>
              <a:gd name="csY252" fmla="*/ 165363 h 391217"/>
              <a:gd name="csX253" fmla="*/ 291287 w 307082"/>
              <a:gd name="csY253" fmla="*/ 165907 h 391217"/>
              <a:gd name="csX254" fmla="*/ 291201 w 307082"/>
              <a:gd name="csY254" fmla="*/ 166655 h 391217"/>
              <a:gd name="csX255" fmla="*/ 291168 w 307082"/>
              <a:gd name="csY255" fmla="*/ 166935 h 391217"/>
              <a:gd name="csX256" fmla="*/ 291138 w 307082"/>
              <a:gd name="csY256" fmla="*/ 167295 h 391217"/>
              <a:gd name="csX257" fmla="*/ 291206 w 307082"/>
              <a:gd name="csY257" fmla="*/ 167543 h 391217"/>
              <a:gd name="csX258" fmla="*/ 291440 w 307082"/>
              <a:gd name="csY258" fmla="*/ 168396 h 391217"/>
              <a:gd name="csX259" fmla="*/ 291464 w 307082"/>
              <a:gd name="csY259" fmla="*/ 168477 h 391217"/>
              <a:gd name="csX260" fmla="*/ 291607 w 307082"/>
              <a:gd name="csY260" fmla="*/ 168972 h 391217"/>
              <a:gd name="csX261" fmla="*/ 291723 w 307082"/>
              <a:gd name="csY261" fmla="*/ 169424 h 391217"/>
              <a:gd name="csX262" fmla="*/ 291938 w 307082"/>
              <a:gd name="csY262" fmla="*/ 170257 h 391217"/>
              <a:gd name="csX263" fmla="*/ 291951 w 307082"/>
              <a:gd name="csY263" fmla="*/ 170301 h 391217"/>
              <a:gd name="csX264" fmla="*/ 292129 w 307082"/>
              <a:gd name="csY264" fmla="*/ 170908 h 391217"/>
              <a:gd name="csX265" fmla="*/ 292159 w 307082"/>
              <a:gd name="csY265" fmla="*/ 171013 h 391217"/>
              <a:gd name="csX266" fmla="*/ 292273 w 307082"/>
              <a:gd name="csY266" fmla="*/ 171403 h 391217"/>
              <a:gd name="csX267" fmla="*/ 292335 w 307082"/>
              <a:gd name="csY267" fmla="*/ 171616 h 391217"/>
              <a:gd name="csX268" fmla="*/ 292499 w 307082"/>
              <a:gd name="csY268" fmla="*/ 172186 h 391217"/>
              <a:gd name="csX269" fmla="*/ 292973 w 307082"/>
              <a:gd name="csY269" fmla="*/ 172013 h 391217"/>
              <a:gd name="csX270" fmla="*/ 293286 w 307082"/>
              <a:gd name="csY270" fmla="*/ 172243 h 391217"/>
              <a:gd name="csX271" fmla="*/ 293883 w 307082"/>
              <a:gd name="csY271" fmla="*/ 171872 h 391217"/>
              <a:gd name="csX272" fmla="*/ 294464 w 307082"/>
              <a:gd name="csY272" fmla="*/ 172247 h 391217"/>
              <a:gd name="csX273" fmla="*/ 294569 w 307082"/>
              <a:gd name="csY273" fmla="*/ 172916 h 391217"/>
              <a:gd name="csX274" fmla="*/ 294909 w 307082"/>
              <a:gd name="csY274" fmla="*/ 173074 h 391217"/>
              <a:gd name="csX275" fmla="*/ 295312 w 307082"/>
              <a:gd name="csY275" fmla="*/ 173188 h 391217"/>
              <a:gd name="csX276" fmla="*/ 295742 w 307082"/>
              <a:gd name="csY276" fmla="*/ 173232 h 391217"/>
              <a:gd name="csX277" fmla="*/ 295483 w 307082"/>
              <a:gd name="csY277" fmla="*/ 172572 h 391217"/>
              <a:gd name="csX278" fmla="*/ 295709 w 307082"/>
              <a:gd name="csY278" fmla="*/ 172153 h 391217"/>
              <a:gd name="csX279" fmla="*/ 296200 w 307082"/>
              <a:gd name="csY279" fmla="*/ 171991 h 391217"/>
              <a:gd name="csX280" fmla="*/ 296314 w 307082"/>
              <a:gd name="csY280" fmla="*/ 172223 h 391217"/>
              <a:gd name="csX281" fmla="*/ 297360 w 307082"/>
              <a:gd name="csY281" fmla="*/ 172361 h 391217"/>
              <a:gd name="csX282" fmla="*/ 297585 w 307082"/>
              <a:gd name="csY282" fmla="*/ 173583 h 391217"/>
              <a:gd name="csX283" fmla="*/ 298636 w 307082"/>
              <a:gd name="csY283" fmla="*/ 174082 h 391217"/>
              <a:gd name="csX284" fmla="*/ 299510 w 307082"/>
              <a:gd name="csY284" fmla="*/ 173309 h 391217"/>
              <a:gd name="csX285" fmla="*/ 299721 w 307082"/>
              <a:gd name="csY285" fmla="*/ 173333 h 391217"/>
              <a:gd name="csX286" fmla="*/ 299916 w 307082"/>
              <a:gd name="csY286" fmla="*/ 173355 h 391217"/>
              <a:gd name="csX287" fmla="*/ 300333 w 307082"/>
              <a:gd name="csY287" fmla="*/ 173576 h 391217"/>
              <a:gd name="csX288" fmla="*/ 300477 w 307082"/>
              <a:gd name="csY288" fmla="*/ 173585 h 391217"/>
              <a:gd name="csX289" fmla="*/ 300966 w 307082"/>
              <a:gd name="csY289" fmla="*/ 173800 h 391217"/>
              <a:gd name="csX290" fmla="*/ 301128 w 307082"/>
              <a:gd name="csY290" fmla="*/ 173725 h 391217"/>
              <a:gd name="csX291" fmla="*/ 301396 w 307082"/>
              <a:gd name="csY291" fmla="*/ 173433 h 391217"/>
              <a:gd name="csX292" fmla="*/ 301659 w 307082"/>
              <a:gd name="csY292" fmla="*/ 173214 h 391217"/>
              <a:gd name="csX293" fmla="*/ 301828 w 307082"/>
              <a:gd name="csY293" fmla="*/ 173089 h 391217"/>
              <a:gd name="csX294" fmla="*/ 301883 w 307082"/>
              <a:gd name="csY294" fmla="*/ 173120 h 391217"/>
              <a:gd name="csX295" fmla="*/ 302126 w 307082"/>
              <a:gd name="csY295" fmla="*/ 173271 h 391217"/>
              <a:gd name="csX296" fmla="*/ 302470 w 307082"/>
              <a:gd name="csY296" fmla="*/ 173368 h 391217"/>
              <a:gd name="csX297" fmla="*/ 302992 w 307082"/>
              <a:gd name="csY297" fmla="*/ 173558 h 391217"/>
              <a:gd name="csX298" fmla="*/ 303285 w 307082"/>
              <a:gd name="csY298" fmla="*/ 173725 h 391217"/>
              <a:gd name="csX299" fmla="*/ 303465 w 307082"/>
              <a:gd name="csY299" fmla="*/ 173795 h 391217"/>
              <a:gd name="csX300" fmla="*/ 303625 w 307082"/>
              <a:gd name="csY300" fmla="*/ 173800 h 391217"/>
              <a:gd name="csX301" fmla="*/ 303847 w 307082"/>
              <a:gd name="csY301" fmla="*/ 173806 h 391217"/>
              <a:gd name="csX302" fmla="*/ 304042 w 307082"/>
              <a:gd name="csY302" fmla="*/ 173859 h 391217"/>
              <a:gd name="csX303" fmla="*/ 304814 w 307082"/>
              <a:gd name="csY303" fmla="*/ 174543 h 391217"/>
              <a:gd name="csX304" fmla="*/ 304877 w 307082"/>
              <a:gd name="csY304" fmla="*/ 174600 h 391217"/>
              <a:gd name="csX305" fmla="*/ 305283 w 307082"/>
              <a:gd name="csY305" fmla="*/ 174979 h 391217"/>
              <a:gd name="csX306" fmla="*/ 305436 w 307082"/>
              <a:gd name="csY306" fmla="*/ 175010 h 391217"/>
              <a:gd name="csX307" fmla="*/ 305645 w 307082"/>
              <a:gd name="csY307" fmla="*/ 175148 h 391217"/>
              <a:gd name="csX308" fmla="*/ 307039 w 307082"/>
              <a:gd name="csY308" fmla="*/ 175777 h 391217"/>
              <a:gd name="csX309" fmla="*/ 307054 w 307082"/>
              <a:gd name="csY309" fmla="*/ 176257 h 391217"/>
              <a:gd name="csX310" fmla="*/ 307035 w 307082"/>
              <a:gd name="csY310" fmla="*/ 176306 h 391217"/>
              <a:gd name="csX311" fmla="*/ 307083 w 307082"/>
              <a:gd name="csY311" fmla="*/ 176314 h 391217"/>
              <a:gd name="csX312" fmla="*/ 306774 w 307082"/>
              <a:gd name="csY312" fmla="*/ 177104 h 391217"/>
              <a:gd name="csX313" fmla="*/ 306462 w 307082"/>
              <a:gd name="csY313" fmla="*/ 177579 h 391217"/>
              <a:gd name="csX314" fmla="*/ 306296 w 307082"/>
              <a:gd name="csY314" fmla="*/ 177836 h 391217"/>
              <a:gd name="csX315" fmla="*/ 306432 w 307082"/>
              <a:gd name="csY315" fmla="*/ 178235 h 391217"/>
              <a:gd name="csX316" fmla="*/ 305897 w 307082"/>
              <a:gd name="csY316" fmla="*/ 179677 h 391217"/>
              <a:gd name="csX317" fmla="*/ 306066 w 307082"/>
              <a:gd name="csY317" fmla="*/ 180127 h 391217"/>
              <a:gd name="csX318" fmla="*/ 305783 w 307082"/>
              <a:gd name="csY318" fmla="*/ 180554 h 391217"/>
              <a:gd name="csX319" fmla="*/ 305728 w 307082"/>
              <a:gd name="csY319" fmla="*/ 180517 h 391217"/>
              <a:gd name="csX320" fmla="*/ 305721 w 307082"/>
              <a:gd name="csY320" fmla="*/ 180513 h 391217"/>
              <a:gd name="csX321" fmla="*/ 305691 w 307082"/>
              <a:gd name="csY321" fmla="*/ 180554 h 391217"/>
              <a:gd name="csX322" fmla="*/ 305243 w 307082"/>
              <a:gd name="csY322" fmla="*/ 181172 h 391217"/>
              <a:gd name="csX323" fmla="*/ 305596 w 307082"/>
              <a:gd name="csY323" fmla="*/ 181429 h 391217"/>
              <a:gd name="csX324" fmla="*/ 305901 w 307082"/>
              <a:gd name="csY324" fmla="*/ 182220 h 391217"/>
              <a:gd name="csX325" fmla="*/ 305515 w 307082"/>
              <a:gd name="csY325" fmla="*/ 183479 h 391217"/>
              <a:gd name="csX326" fmla="*/ 305539 w 307082"/>
              <a:gd name="csY326" fmla="*/ 183985 h 391217"/>
              <a:gd name="csX327" fmla="*/ 305364 w 307082"/>
              <a:gd name="csY327" fmla="*/ 184685 h 391217"/>
              <a:gd name="csX328" fmla="*/ 305370 w 307082"/>
              <a:gd name="csY328" fmla="*/ 184875 h 391217"/>
              <a:gd name="csX329" fmla="*/ 305452 w 307082"/>
              <a:gd name="csY329" fmla="*/ 185366 h 391217"/>
              <a:gd name="csX330" fmla="*/ 305438 w 307082"/>
              <a:gd name="csY330" fmla="*/ 185816 h 391217"/>
              <a:gd name="csX331" fmla="*/ 305414 w 307082"/>
              <a:gd name="csY331" fmla="*/ 186684 h 391217"/>
              <a:gd name="csX332" fmla="*/ 305408 w 307082"/>
              <a:gd name="csY332" fmla="*/ 186932 h 391217"/>
              <a:gd name="csX333" fmla="*/ 305502 w 307082"/>
              <a:gd name="csY333" fmla="*/ 187068 h 391217"/>
              <a:gd name="csX334" fmla="*/ 305116 w 307082"/>
              <a:gd name="csY334" fmla="*/ 187234 h 391217"/>
              <a:gd name="csX335" fmla="*/ 305743 w 307082"/>
              <a:gd name="csY335" fmla="*/ 187800 h 391217"/>
              <a:gd name="csX336" fmla="*/ 306035 w 307082"/>
              <a:gd name="csY336" fmla="*/ 188922 h 391217"/>
              <a:gd name="csX337" fmla="*/ 306009 w 307082"/>
              <a:gd name="csY337" fmla="*/ 189240 h 391217"/>
              <a:gd name="csX338" fmla="*/ 305840 w 307082"/>
              <a:gd name="csY338" fmla="*/ 189120 h 391217"/>
              <a:gd name="csX339" fmla="*/ 304382 w 307082"/>
              <a:gd name="csY339" fmla="*/ 188074 h 391217"/>
              <a:gd name="csX340" fmla="*/ 304340 w 307082"/>
              <a:gd name="csY340" fmla="*/ 188219 h 391217"/>
              <a:gd name="csX341" fmla="*/ 304057 w 307082"/>
              <a:gd name="csY341" fmla="*/ 189214 h 391217"/>
              <a:gd name="csX342" fmla="*/ 304094 w 307082"/>
              <a:gd name="csY342" fmla="*/ 189543 h 391217"/>
              <a:gd name="csX343" fmla="*/ 304176 w 307082"/>
              <a:gd name="csY343" fmla="*/ 190847 h 391217"/>
              <a:gd name="csX344" fmla="*/ 304127 w 307082"/>
              <a:gd name="csY344" fmla="*/ 191430 h 391217"/>
              <a:gd name="csX345" fmla="*/ 304094 w 307082"/>
              <a:gd name="csY345" fmla="*/ 192450 h 391217"/>
              <a:gd name="csX346" fmla="*/ 304088 w 307082"/>
              <a:gd name="csY346" fmla="*/ 192634 h 391217"/>
              <a:gd name="csX347" fmla="*/ 304741 w 307082"/>
              <a:gd name="csY347" fmla="*/ 193849 h 391217"/>
              <a:gd name="csX348" fmla="*/ 304147 w 307082"/>
              <a:gd name="csY348" fmla="*/ 194436 h 391217"/>
              <a:gd name="csX349" fmla="*/ 304005 w 307082"/>
              <a:gd name="csY349" fmla="*/ 194576 h 391217"/>
              <a:gd name="csX350" fmla="*/ 303568 w 307082"/>
              <a:gd name="csY350" fmla="*/ 196131 h 391217"/>
              <a:gd name="csX351" fmla="*/ 303667 w 307082"/>
              <a:gd name="csY351" fmla="*/ 196506 h 391217"/>
              <a:gd name="csX352" fmla="*/ 303930 w 307082"/>
              <a:gd name="csY352" fmla="*/ 197236 h 391217"/>
              <a:gd name="csX353" fmla="*/ 303974 w 307082"/>
              <a:gd name="csY353" fmla="*/ 198847 h 391217"/>
              <a:gd name="csX354" fmla="*/ 303805 w 307082"/>
              <a:gd name="csY354" fmla="*/ 199220 h 391217"/>
              <a:gd name="csX355" fmla="*/ 303748 w 307082"/>
              <a:gd name="csY355" fmla="*/ 199266 h 391217"/>
              <a:gd name="csX356" fmla="*/ 303321 w 307082"/>
              <a:gd name="csY356" fmla="*/ 199612 h 391217"/>
              <a:gd name="csX357" fmla="*/ 303165 w 307082"/>
              <a:gd name="csY357" fmla="*/ 199588 h 391217"/>
              <a:gd name="csX358" fmla="*/ 302468 w 307082"/>
              <a:gd name="csY358" fmla="*/ 200165 h 391217"/>
              <a:gd name="csX359" fmla="*/ 302488 w 307082"/>
              <a:gd name="csY359" fmla="*/ 200178 h 391217"/>
              <a:gd name="csX360" fmla="*/ 303042 w 307082"/>
              <a:gd name="csY360" fmla="*/ 200557 h 391217"/>
              <a:gd name="csX361" fmla="*/ 303202 w 307082"/>
              <a:gd name="csY361" fmla="*/ 200719 h 391217"/>
              <a:gd name="csX362" fmla="*/ 304184 w 307082"/>
              <a:gd name="csY362" fmla="*/ 201713 h 391217"/>
              <a:gd name="csX363" fmla="*/ 304112 w 307082"/>
              <a:gd name="csY363" fmla="*/ 201767 h 391217"/>
              <a:gd name="csX364" fmla="*/ 303235 w 307082"/>
              <a:gd name="csY364" fmla="*/ 202423 h 391217"/>
              <a:gd name="csX365" fmla="*/ 303226 w 307082"/>
              <a:gd name="csY365" fmla="*/ 202458 h 391217"/>
              <a:gd name="csX366" fmla="*/ 303009 w 307082"/>
              <a:gd name="csY366" fmla="*/ 203352 h 391217"/>
              <a:gd name="csX367" fmla="*/ 302946 w 307082"/>
              <a:gd name="csY367" fmla="*/ 203992 h 391217"/>
              <a:gd name="csX368" fmla="*/ 303781 w 307082"/>
              <a:gd name="csY368" fmla="*/ 204786 h 391217"/>
              <a:gd name="csX369" fmla="*/ 303503 w 307082"/>
              <a:gd name="csY369" fmla="*/ 205672 h 391217"/>
              <a:gd name="csX370" fmla="*/ 304461 w 307082"/>
              <a:gd name="csY370" fmla="*/ 206277 h 391217"/>
              <a:gd name="csX371" fmla="*/ 303500 w 307082"/>
              <a:gd name="csY371" fmla="*/ 208767 h 391217"/>
              <a:gd name="csX372" fmla="*/ 303279 w 307082"/>
              <a:gd name="csY372" fmla="*/ 209342 h 391217"/>
              <a:gd name="csX373" fmla="*/ 303277 w 307082"/>
              <a:gd name="csY373" fmla="*/ 209342 h 391217"/>
              <a:gd name="csX374" fmla="*/ 302720 w 307082"/>
              <a:gd name="csY374" fmla="*/ 209357 h 391217"/>
              <a:gd name="csX375" fmla="*/ 302716 w 307082"/>
              <a:gd name="csY375" fmla="*/ 209390 h 391217"/>
              <a:gd name="csX376" fmla="*/ 302637 w 307082"/>
              <a:gd name="csY376" fmla="*/ 210063 h 391217"/>
              <a:gd name="csX377" fmla="*/ 302930 w 307082"/>
              <a:gd name="csY377" fmla="*/ 211668 h 391217"/>
              <a:gd name="csX378" fmla="*/ 303367 w 307082"/>
              <a:gd name="csY378" fmla="*/ 212325 h 391217"/>
              <a:gd name="csX379" fmla="*/ 303307 w 307082"/>
              <a:gd name="csY379" fmla="*/ 213235 h 391217"/>
              <a:gd name="csX380" fmla="*/ 303467 w 307082"/>
              <a:gd name="csY380" fmla="*/ 213295 h 391217"/>
              <a:gd name="csX381" fmla="*/ 303456 w 307082"/>
              <a:gd name="csY381" fmla="*/ 213308 h 391217"/>
              <a:gd name="csX382" fmla="*/ 302323 w 307082"/>
              <a:gd name="csY382" fmla="*/ 214726 h 391217"/>
              <a:gd name="csX383" fmla="*/ 301865 w 307082"/>
              <a:gd name="csY383" fmla="*/ 215950 h 391217"/>
              <a:gd name="csX384" fmla="*/ 301229 w 307082"/>
              <a:gd name="csY384" fmla="*/ 216007 h 391217"/>
              <a:gd name="csX385" fmla="*/ 301229 w 307082"/>
              <a:gd name="csY385" fmla="*/ 216013 h 391217"/>
              <a:gd name="csX386" fmla="*/ 301164 w 307082"/>
              <a:gd name="csY386" fmla="*/ 216474 h 391217"/>
              <a:gd name="csX387" fmla="*/ 301199 w 307082"/>
              <a:gd name="csY387" fmla="*/ 216787 h 391217"/>
              <a:gd name="csX388" fmla="*/ 301205 w 307082"/>
              <a:gd name="csY388" fmla="*/ 216791 h 391217"/>
              <a:gd name="csX389" fmla="*/ 301584 w 307082"/>
              <a:gd name="csY389" fmla="*/ 217133 h 391217"/>
              <a:gd name="csX390" fmla="*/ 302179 w 307082"/>
              <a:gd name="csY390" fmla="*/ 217315 h 391217"/>
              <a:gd name="csX391" fmla="*/ 302179 w 307082"/>
              <a:gd name="csY391" fmla="*/ 217320 h 391217"/>
              <a:gd name="csX392" fmla="*/ 302019 w 307082"/>
              <a:gd name="csY392" fmla="*/ 218210 h 391217"/>
              <a:gd name="csX393" fmla="*/ 301992 w 307082"/>
              <a:gd name="csY393" fmla="*/ 218521 h 391217"/>
              <a:gd name="csX394" fmla="*/ 301909 w 307082"/>
              <a:gd name="csY394" fmla="*/ 218819 h 391217"/>
              <a:gd name="csX395" fmla="*/ 301865 w 307082"/>
              <a:gd name="csY395" fmla="*/ 219192 h 391217"/>
              <a:gd name="csX396" fmla="*/ 301786 w 307082"/>
              <a:gd name="csY396" fmla="*/ 219451 h 391217"/>
              <a:gd name="csX397" fmla="*/ 301723 w 307082"/>
              <a:gd name="csY397" fmla="*/ 219714 h 391217"/>
              <a:gd name="csX398" fmla="*/ 301683 w 307082"/>
              <a:gd name="csY398" fmla="*/ 220113 h 391217"/>
              <a:gd name="csX399" fmla="*/ 301449 w 307082"/>
              <a:gd name="csY399" fmla="*/ 220444 h 391217"/>
              <a:gd name="csX400" fmla="*/ 301177 w 307082"/>
              <a:gd name="csY400" fmla="*/ 221003 h 391217"/>
              <a:gd name="csX401" fmla="*/ 301177 w 307082"/>
              <a:gd name="csY401" fmla="*/ 221005 h 391217"/>
              <a:gd name="csX402" fmla="*/ 301490 w 307082"/>
              <a:gd name="csY402" fmla="*/ 221159 h 391217"/>
              <a:gd name="csX403" fmla="*/ 301449 w 307082"/>
              <a:gd name="csY403" fmla="*/ 221582 h 391217"/>
              <a:gd name="csX404" fmla="*/ 301356 w 307082"/>
              <a:gd name="csY404" fmla="*/ 221880 h 391217"/>
              <a:gd name="csX405" fmla="*/ 301131 w 307082"/>
              <a:gd name="csY405" fmla="*/ 222619 h 391217"/>
              <a:gd name="csX406" fmla="*/ 300885 w 307082"/>
              <a:gd name="csY406" fmla="*/ 223419 h 391217"/>
              <a:gd name="csX407" fmla="*/ 300497 w 307082"/>
              <a:gd name="csY407" fmla="*/ 224175 h 391217"/>
              <a:gd name="csX408" fmla="*/ 299874 w 307082"/>
              <a:gd name="csY408" fmla="*/ 224784 h 391217"/>
              <a:gd name="csX409" fmla="*/ 299769 w 307082"/>
              <a:gd name="csY409" fmla="*/ 224888 h 391217"/>
              <a:gd name="csX410" fmla="*/ 299260 w 307082"/>
              <a:gd name="csY410" fmla="*/ 225714 h 391217"/>
              <a:gd name="csX411" fmla="*/ 298844 w 307082"/>
              <a:gd name="csY411" fmla="*/ 226056 h 391217"/>
              <a:gd name="csX412" fmla="*/ 298465 w 307082"/>
              <a:gd name="csY412" fmla="*/ 226438 h 391217"/>
              <a:gd name="csX413" fmla="*/ 298511 w 307082"/>
              <a:gd name="csY413" fmla="*/ 226699 h 391217"/>
              <a:gd name="csX414" fmla="*/ 298386 w 307082"/>
              <a:gd name="csY414" fmla="*/ 227122 h 391217"/>
              <a:gd name="csX415" fmla="*/ 298660 w 307082"/>
              <a:gd name="csY415" fmla="*/ 228319 h 391217"/>
              <a:gd name="csX416" fmla="*/ 298449 w 307082"/>
              <a:gd name="csY416" fmla="*/ 228718 h 391217"/>
              <a:gd name="csX417" fmla="*/ 297699 w 307082"/>
              <a:gd name="csY417" fmla="*/ 229571 h 391217"/>
              <a:gd name="csX418" fmla="*/ 297366 w 307082"/>
              <a:gd name="csY418" fmla="*/ 229851 h 391217"/>
              <a:gd name="csX419" fmla="*/ 297011 w 307082"/>
              <a:gd name="csY419" fmla="*/ 230272 h 391217"/>
              <a:gd name="csX420" fmla="*/ 296869 w 307082"/>
              <a:gd name="csY420" fmla="*/ 230452 h 391217"/>
              <a:gd name="csX421" fmla="*/ 296744 w 307082"/>
              <a:gd name="csY421" fmla="*/ 230717 h 391217"/>
              <a:gd name="csX422" fmla="*/ 296531 w 307082"/>
              <a:gd name="csY422" fmla="*/ 231169 h 391217"/>
              <a:gd name="csX423" fmla="*/ 296360 w 307082"/>
              <a:gd name="csY423" fmla="*/ 231322 h 391217"/>
              <a:gd name="csX424" fmla="*/ 296193 w 307082"/>
              <a:gd name="csY424" fmla="*/ 231574 h 391217"/>
              <a:gd name="csX425" fmla="*/ 295915 w 307082"/>
              <a:gd name="csY425" fmla="*/ 232221 h 391217"/>
              <a:gd name="csX426" fmla="*/ 295827 w 307082"/>
              <a:gd name="csY426" fmla="*/ 232673 h 391217"/>
              <a:gd name="csX427" fmla="*/ 295906 w 307082"/>
              <a:gd name="csY427" fmla="*/ 233995 h 391217"/>
              <a:gd name="csX428" fmla="*/ 295957 w 307082"/>
              <a:gd name="csY428" fmla="*/ 235641 h 391217"/>
              <a:gd name="csX429" fmla="*/ 295952 w 307082"/>
              <a:gd name="csY429" fmla="*/ 235643 h 391217"/>
              <a:gd name="csX430" fmla="*/ 295946 w 307082"/>
              <a:gd name="csY430" fmla="*/ 235648 h 391217"/>
              <a:gd name="csX431" fmla="*/ 295051 w 307082"/>
              <a:gd name="csY431" fmla="*/ 236165 h 391217"/>
              <a:gd name="csX432" fmla="*/ 293718 w 307082"/>
              <a:gd name="csY432" fmla="*/ 237059 h 391217"/>
              <a:gd name="csX433" fmla="*/ 292379 w 307082"/>
              <a:gd name="csY433" fmla="*/ 237864 h 391217"/>
              <a:gd name="csX434" fmla="*/ 292247 w 307082"/>
              <a:gd name="csY434" fmla="*/ 238009 h 391217"/>
              <a:gd name="csX435" fmla="*/ 292247 w 307082"/>
              <a:gd name="csY435" fmla="*/ 238009 h 391217"/>
              <a:gd name="csX436" fmla="*/ 291953 w 307082"/>
              <a:gd name="csY436" fmla="*/ 238316 h 391217"/>
              <a:gd name="csX437" fmla="*/ 291945 w 307082"/>
              <a:gd name="csY437" fmla="*/ 238322 h 391217"/>
              <a:gd name="csX438" fmla="*/ 291929 w 307082"/>
              <a:gd name="csY438" fmla="*/ 238344 h 391217"/>
              <a:gd name="csX439" fmla="*/ 291863 w 307082"/>
              <a:gd name="csY439" fmla="*/ 238460 h 391217"/>
              <a:gd name="csX440" fmla="*/ 291820 w 307082"/>
              <a:gd name="csY440" fmla="*/ 238539 h 391217"/>
              <a:gd name="csX441" fmla="*/ 291600 w 307082"/>
              <a:gd name="csY441" fmla="*/ 238925 h 391217"/>
              <a:gd name="csX442" fmla="*/ 291445 w 307082"/>
              <a:gd name="csY442" fmla="*/ 239190 h 391217"/>
              <a:gd name="csX443" fmla="*/ 291370 w 307082"/>
              <a:gd name="csY443" fmla="*/ 239370 h 391217"/>
              <a:gd name="csX444" fmla="*/ 290708 w 307082"/>
              <a:gd name="csY444" fmla="*/ 240958 h 391217"/>
              <a:gd name="csX445" fmla="*/ 290673 w 307082"/>
              <a:gd name="csY445" fmla="*/ 241041 h 391217"/>
              <a:gd name="csX446" fmla="*/ 290585 w 307082"/>
              <a:gd name="csY446" fmla="*/ 241256 h 391217"/>
              <a:gd name="csX447" fmla="*/ 290408 w 307082"/>
              <a:gd name="csY447" fmla="*/ 241639 h 391217"/>
              <a:gd name="csX448" fmla="*/ 289971 w 307082"/>
              <a:gd name="csY448" fmla="*/ 242591 h 391217"/>
              <a:gd name="csX449" fmla="*/ 289996 w 307082"/>
              <a:gd name="csY449" fmla="*/ 242687 h 391217"/>
              <a:gd name="csX450" fmla="*/ 290112 w 307082"/>
              <a:gd name="csY450" fmla="*/ 243148 h 391217"/>
              <a:gd name="csX451" fmla="*/ 290397 w 307082"/>
              <a:gd name="csY451" fmla="*/ 244220 h 391217"/>
              <a:gd name="csX452" fmla="*/ 290237 w 307082"/>
              <a:gd name="csY452" fmla="*/ 244673 h 391217"/>
              <a:gd name="csX453" fmla="*/ 290180 w 307082"/>
              <a:gd name="csY453" fmla="*/ 244838 h 391217"/>
              <a:gd name="csX454" fmla="*/ 289912 w 307082"/>
              <a:gd name="csY454" fmla="*/ 245197 h 391217"/>
              <a:gd name="csX455" fmla="*/ 289522 w 307082"/>
              <a:gd name="csY455" fmla="*/ 245673 h 391217"/>
              <a:gd name="csX456" fmla="*/ 289430 w 307082"/>
              <a:gd name="csY456" fmla="*/ 246074 h 391217"/>
              <a:gd name="csX457" fmla="*/ 289415 w 307082"/>
              <a:gd name="csY457" fmla="*/ 246138 h 391217"/>
              <a:gd name="csX458" fmla="*/ 289413 w 307082"/>
              <a:gd name="csY458" fmla="*/ 246149 h 391217"/>
              <a:gd name="csX459" fmla="*/ 289281 w 307082"/>
              <a:gd name="csY459" fmla="*/ 246723 h 391217"/>
              <a:gd name="csX460" fmla="*/ 289125 w 307082"/>
              <a:gd name="csY460" fmla="*/ 246929 h 391217"/>
              <a:gd name="csX461" fmla="*/ 289123 w 307082"/>
              <a:gd name="csY461" fmla="*/ 246934 h 391217"/>
              <a:gd name="csX462" fmla="*/ 289051 w 307082"/>
              <a:gd name="csY462" fmla="*/ 247028 h 391217"/>
              <a:gd name="csX463" fmla="*/ 288268 w 307082"/>
              <a:gd name="csY463" fmla="*/ 247798 h 391217"/>
              <a:gd name="csX464" fmla="*/ 287983 w 307082"/>
              <a:gd name="csY464" fmla="*/ 248032 h 391217"/>
              <a:gd name="csX465" fmla="*/ 287994 w 307082"/>
              <a:gd name="csY465" fmla="*/ 248059 h 391217"/>
              <a:gd name="csX466" fmla="*/ 288360 w 307082"/>
              <a:gd name="csY466" fmla="*/ 249025 h 391217"/>
              <a:gd name="csX467" fmla="*/ 288284 w 307082"/>
              <a:gd name="csY467" fmla="*/ 249448 h 391217"/>
              <a:gd name="csX468" fmla="*/ 288159 w 307082"/>
              <a:gd name="csY468" fmla="*/ 249771 h 391217"/>
              <a:gd name="csX469" fmla="*/ 287637 w 307082"/>
              <a:gd name="csY469" fmla="*/ 250707 h 391217"/>
              <a:gd name="csX470" fmla="*/ 287411 w 307082"/>
              <a:gd name="csY470" fmla="*/ 251165 h 391217"/>
              <a:gd name="csX471" fmla="*/ 287196 w 307082"/>
              <a:gd name="csY471" fmla="*/ 251505 h 391217"/>
              <a:gd name="csX472" fmla="*/ 286889 w 307082"/>
              <a:gd name="csY472" fmla="*/ 251884 h 391217"/>
              <a:gd name="csX473" fmla="*/ 286111 w 307082"/>
              <a:gd name="csY473" fmla="*/ 252577 h 391217"/>
              <a:gd name="csX474" fmla="*/ 286038 w 307082"/>
              <a:gd name="csY474" fmla="*/ 252640 h 391217"/>
              <a:gd name="csX475" fmla="*/ 285721 w 307082"/>
              <a:gd name="csY475" fmla="*/ 252985 h 391217"/>
              <a:gd name="csX476" fmla="*/ 285552 w 307082"/>
              <a:gd name="csY476" fmla="*/ 253544 h 391217"/>
              <a:gd name="csX477" fmla="*/ 285304 w 307082"/>
              <a:gd name="csY477" fmla="*/ 253807 h 391217"/>
              <a:gd name="csX478" fmla="*/ 284881 w 307082"/>
              <a:gd name="csY478" fmla="*/ 253877 h 391217"/>
              <a:gd name="csX479" fmla="*/ 284815 w 307082"/>
              <a:gd name="csY479" fmla="*/ 254083 h 391217"/>
              <a:gd name="csX480" fmla="*/ 284445 w 307082"/>
              <a:gd name="csY480" fmla="*/ 254440 h 391217"/>
              <a:gd name="csX481" fmla="*/ 284324 w 307082"/>
              <a:gd name="csY481" fmla="*/ 254657 h 391217"/>
              <a:gd name="csX482" fmla="*/ 283809 w 307082"/>
              <a:gd name="csY482" fmla="*/ 254671 h 391217"/>
              <a:gd name="csX483" fmla="*/ 283219 w 307082"/>
              <a:gd name="csY483" fmla="*/ 254778 h 391217"/>
              <a:gd name="csX484" fmla="*/ 283085 w 307082"/>
              <a:gd name="csY484" fmla="*/ 254802 h 391217"/>
              <a:gd name="csX485" fmla="*/ 282985 w 307082"/>
              <a:gd name="csY485" fmla="*/ 255054 h 391217"/>
              <a:gd name="csX486" fmla="*/ 282544 w 307082"/>
              <a:gd name="csY486" fmla="*/ 255254 h 391217"/>
              <a:gd name="csX487" fmla="*/ 282526 w 307082"/>
              <a:gd name="csY487" fmla="*/ 255260 h 391217"/>
              <a:gd name="csX488" fmla="*/ 282362 w 307082"/>
              <a:gd name="csY488" fmla="*/ 255335 h 391217"/>
              <a:gd name="csX489" fmla="*/ 282081 w 307082"/>
              <a:gd name="csY489" fmla="*/ 255620 h 391217"/>
              <a:gd name="csX490" fmla="*/ 281799 w 307082"/>
              <a:gd name="csY490" fmla="*/ 256626 h 391217"/>
              <a:gd name="csX491" fmla="*/ 281674 w 307082"/>
              <a:gd name="csY491" fmla="*/ 256758 h 391217"/>
              <a:gd name="csX492" fmla="*/ 281643 w 307082"/>
              <a:gd name="csY492" fmla="*/ 257196 h 391217"/>
              <a:gd name="csX493" fmla="*/ 281279 w 307082"/>
              <a:gd name="csY493" fmla="*/ 258415 h 391217"/>
              <a:gd name="csX494" fmla="*/ 281233 w 307082"/>
              <a:gd name="csY494" fmla="*/ 258566 h 391217"/>
              <a:gd name="csX495" fmla="*/ 281080 w 307082"/>
              <a:gd name="csY495" fmla="*/ 258930 h 391217"/>
              <a:gd name="csX496" fmla="*/ 281088 w 307082"/>
              <a:gd name="csY496" fmla="*/ 259242 h 391217"/>
              <a:gd name="csX497" fmla="*/ 280575 w 307082"/>
              <a:gd name="csY497" fmla="*/ 260072 h 391217"/>
              <a:gd name="csX498" fmla="*/ 280253 w 307082"/>
              <a:gd name="csY498" fmla="*/ 260489 h 391217"/>
              <a:gd name="csX499" fmla="*/ 279744 w 307082"/>
              <a:gd name="csY499" fmla="*/ 260752 h 391217"/>
              <a:gd name="csX500" fmla="*/ 278970 w 307082"/>
              <a:gd name="csY500" fmla="*/ 261614 h 391217"/>
              <a:gd name="csX501" fmla="*/ 278477 w 307082"/>
              <a:gd name="csY501" fmla="*/ 261969 h 391217"/>
              <a:gd name="csX502" fmla="*/ 278183 w 307082"/>
              <a:gd name="csY502" fmla="*/ 262302 h 391217"/>
              <a:gd name="csX503" fmla="*/ 277618 w 307082"/>
              <a:gd name="csY503" fmla="*/ 262635 h 391217"/>
              <a:gd name="csX504" fmla="*/ 277192 w 307082"/>
              <a:gd name="csY504" fmla="*/ 262953 h 391217"/>
              <a:gd name="csX505" fmla="*/ 277127 w 307082"/>
              <a:gd name="csY505" fmla="*/ 263001 h 391217"/>
              <a:gd name="csX506" fmla="*/ 277385 w 307082"/>
              <a:gd name="csY506" fmla="*/ 263484 h 391217"/>
              <a:gd name="csX507" fmla="*/ 277284 w 307082"/>
              <a:gd name="csY507" fmla="*/ 263951 h 391217"/>
              <a:gd name="csX508" fmla="*/ 277041 w 307082"/>
              <a:gd name="csY508" fmla="*/ 264387 h 391217"/>
              <a:gd name="csX509" fmla="*/ 276964 w 307082"/>
              <a:gd name="csY509" fmla="*/ 264602 h 391217"/>
              <a:gd name="csX510" fmla="*/ 276787 w 307082"/>
              <a:gd name="csY510" fmla="*/ 264847 h 391217"/>
              <a:gd name="csX511" fmla="*/ 276763 w 307082"/>
              <a:gd name="csY511" fmla="*/ 264880 h 391217"/>
              <a:gd name="csX512" fmla="*/ 276752 w 307082"/>
              <a:gd name="csY512" fmla="*/ 264917 h 391217"/>
              <a:gd name="csX513" fmla="*/ 276625 w 307082"/>
              <a:gd name="csY513" fmla="*/ 265327 h 391217"/>
              <a:gd name="csX514" fmla="*/ 276484 w 307082"/>
              <a:gd name="csY514" fmla="*/ 265584 h 391217"/>
              <a:gd name="csX515" fmla="*/ 276473 w 307082"/>
              <a:gd name="csY515" fmla="*/ 265601 h 391217"/>
              <a:gd name="csX516" fmla="*/ 276438 w 307082"/>
              <a:gd name="csY516" fmla="*/ 265654 h 391217"/>
              <a:gd name="csX517" fmla="*/ 276346 w 307082"/>
              <a:gd name="csY517" fmla="*/ 265792 h 391217"/>
              <a:gd name="csX518" fmla="*/ 276313 w 307082"/>
              <a:gd name="csY518" fmla="*/ 265840 h 391217"/>
              <a:gd name="csX519" fmla="*/ 276044 w 307082"/>
              <a:gd name="csY519" fmla="*/ 266384 h 391217"/>
              <a:gd name="csX520" fmla="*/ 275831 w 307082"/>
              <a:gd name="csY520" fmla="*/ 267029 h 391217"/>
              <a:gd name="csX521" fmla="*/ 275494 w 307082"/>
              <a:gd name="csY521" fmla="*/ 267722 h 391217"/>
              <a:gd name="csX522" fmla="*/ 275318 w 307082"/>
              <a:gd name="csY522" fmla="*/ 268007 h 391217"/>
              <a:gd name="csX523" fmla="*/ 275156 w 307082"/>
              <a:gd name="csY523" fmla="*/ 268202 h 391217"/>
              <a:gd name="csX524" fmla="*/ 274796 w 307082"/>
              <a:gd name="csY524" fmla="*/ 268311 h 391217"/>
              <a:gd name="csX525" fmla="*/ 274796 w 307082"/>
              <a:gd name="csY525" fmla="*/ 268311 h 391217"/>
              <a:gd name="csX526" fmla="*/ 274568 w 307082"/>
              <a:gd name="csY526" fmla="*/ 268257 h 391217"/>
              <a:gd name="csX527" fmla="*/ 274478 w 307082"/>
              <a:gd name="csY527" fmla="*/ 268213 h 391217"/>
              <a:gd name="csX528" fmla="*/ 274367 w 307082"/>
              <a:gd name="csY528" fmla="*/ 268158 h 391217"/>
              <a:gd name="csX529" fmla="*/ 274119 w 307082"/>
              <a:gd name="csY529" fmla="*/ 268162 h 391217"/>
              <a:gd name="csX530" fmla="*/ 274022 w 307082"/>
              <a:gd name="csY530" fmla="*/ 268386 h 391217"/>
              <a:gd name="csX531" fmla="*/ 273799 w 307082"/>
              <a:gd name="csY531" fmla="*/ 268693 h 391217"/>
              <a:gd name="csX532" fmla="*/ 273617 w 307082"/>
              <a:gd name="csY532" fmla="*/ 269052 h 391217"/>
              <a:gd name="csX533" fmla="*/ 273621 w 307082"/>
              <a:gd name="csY533" fmla="*/ 269396 h 391217"/>
              <a:gd name="csX534" fmla="*/ 273766 w 307082"/>
              <a:gd name="csY534" fmla="*/ 269944 h 391217"/>
              <a:gd name="csX535" fmla="*/ 273299 w 307082"/>
              <a:gd name="csY535" fmla="*/ 270282 h 391217"/>
              <a:gd name="csX536" fmla="*/ 273152 w 307082"/>
              <a:gd name="csY536" fmla="*/ 270387 h 391217"/>
              <a:gd name="csX537" fmla="*/ 272757 w 307082"/>
              <a:gd name="csY537" fmla="*/ 270876 h 391217"/>
              <a:gd name="csX538" fmla="*/ 272703 w 307082"/>
              <a:gd name="csY538" fmla="*/ 271006 h 391217"/>
              <a:gd name="csX539" fmla="*/ 272689 w 307082"/>
              <a:gd name="csY539" fmla="*/ 271027 h 391217"/>
              <a:gd name="csX540" fmla="*/ 272448 w 307082"/>
              <a:gd name="csY540" fmla="*/ 271446 h 391217"/>
              <a:gd name="csX541" fmla="*/ 272503 w 307082"/>
              <a:gd name="csY541" fmla="*/ 272753 h 391217"/>
              <a:gd name="csX542" fmla="*/ 272404 w 307082"/>
              <a:gd name="csY542" fmla="*/ 273123 h 391217"/>
              <a:gd name="csX543" fmla="*/ 272067 w 307082"/>
              <a:gd name="csY543" fmla="*/ 273884 h 391217"/>
              <a:gd name="csX544" fmla="*/ 272029 w 307082"/>
              <a:gd name="csY544" fmla="*/ 274498 h 391217"/>
              <a:gd name="csX545" fmla="*/ 271709 w 307082"/>
              <a:gd name="csY545" fmla="*/ 276434 h 391217"/>
              <a:gd name="csX546" fmla="*/ 271128 w 307082"/>
              <a:gd name="csY546" fmla="*/ 277760 h 391217"/>
              <a:gd name="csX547" fmla="*/ 271135 w 307082"/>
              <a:gd name="csY547" fmla="*/ 278137 h 391217"/>
              <a:gd name="csX548" fmla="*/ 271492 w 307082"/>
              <a:gd name="csY548" fmla="*/ 278826 h 391217"/>
              <a:gd name="csX549" fmla="*/ 271328 w 307082"/>
              <a:gd name="csY549" fmla="*/ 280073 h 391217"/>
              <a:gd name="csX550" fmla="*/ 270532 w 307082"/>
              <a:gd name="csY550" fmla="*/ 281049 h 391217"/>
              <a:gd name="csX551" fmla="*/ 269782 w 307082"/>
              <a:gd name="csY551" fmla="*/ 281980 h 391217"/>
              <a:gd name="csX552" fmla="*/ 269730 w 307082"/>
              <a:gd name="csY552" fmla="*/ 282046 h 391217"/>
              <a:gd name="csX553" fmla="*/ 269719 w 307082"/>
              <a:gd name="csY553" fmla="*/ 282059 h 391217"/>
              <a:gd name="csX554" fmla="*/ 269668 w 307082"/>
              <a:gd name="csY554" fmla="*/ 282123 h 391217"/>
              <a:gd name="csX555" fmla="*/ 269221 w 307082"/>
              <a:gd name="csY555" fmla="*/ 282680 h 391217"/>
              <a:gd name="csX556" fmla="*/ 267296 w 307082"/>
              <a:gd name="csY556" fmla="*/ 284997 h 391217"/>
              <a:gd name="csX557" fmla="*/ 267270 w 307082"/>
              <a:gd name="csY557" fmla="*/ 285028 h 391217"/>
              <a:gd name="csX558" fmla="*/ 267132 w 307082"/>
              <a:gd name="csY558" fmla="*/ 285190 h 391217"/>
              <a:gd name="csX559" fmla="*/ 267062 w 307082"/>
              <a:gd name="csY559" fmla="*/ 285271 h 391217"/>
              <a:gd name="csX560" fmla="*/ 266932 w 307082"/>
              <a:gd name="csY560" fmla="*/ 285422 h 391217"/>
              <a:gd name="csX561" fmla="*/ 266807 w 307082"/>
              <a:gd name="csY561" fmla="*/ 285569 h 391217"/>
              <a:gd name="csX562" fmla="*/ 266417 w 307082"/>
              <a:gd name="csY562" fmla="*/ 285922 h 391217"/>
              <a:gd name="csX563" fmla="*/ 266224 w 307082"/>
              <a:gd name="csY563" fmla="*/ 286299 h 391217"/>
              <a:gd name="csX564" fmla="*/ 266189 w 307082"/>
              <a:gd name="csY564" fmla="*/ 286466 h 391217"/>
              <a:gd name="csX565" fmla="*/ 266851 w 307082"/>
              <a:gd name="csY565" fmla="*/ 288176 h 391217"/>
              <a:gd name="csX566" fmla="*/ 266792 w 307082"/>
              <a:gd name="csY566" fmla="*/ 288273 h 391217"/>
              <a:gd name="csX567" fmla="*/ 265534 w 307082"/>
              <a:gd name="csY567" fmla="*/ 290318 h 391217"/>
              <a:gd name="csX568" fmla="*/ 264159 w 307082"/>
              <a:gd name="csY568" fmla="*/ 292537 h 391217"/>
              <a:gd name="csX569" fmla="*/ 264139 w 307082"/>
              <a:gd name="csY569" fmla="*/ 292569 h 391217"/>
              <a:gd name="csX570" fmla="*/ 260982 w 307082"/>
              <a:gd name="csY570" fmla="*/ 296437 h 391217"/>
              <a:gd name="csX571" fmla="*/ 260960 w 307082"/>
              <a:gd name="csY571" fmla="*/ 296463 h 391217"/>
              <a:gd name="csX572" fmla="*/ 260434 w 307082"/>
              <a:gd name="csY572" fmla="*/ 297200 h 391217"/>
              <a:gd name="csX573" fmla="*/ 258244 w 307082"/>
              <a:gd name="csY573" fmla="*/ 299537 h 391217"/>
              <a:gd name="csX574" fmla="*/ 258235 w 307082"/>
              <a:gd name="csY574" fmla="*/ 299545 h 391217"/>
              <a:gd name="csX575" fmla="*/ 258189 w 307082"/>
              <a:gd name="csY575" fmla="*/ 299594 h 391217"/>
              <a:gd name="csX576" fmla="*/ 258178 w 307082"/>
              <a:gd name="csY576" fmla="*/ 299607 h 391217"/>
              <a:gd name="csX577" fmla="*/ 257262 w 307082"/>
              <a:gd name="csY577" fmla="*/ 300569 h 391217"/>
              <a:gd name="csX578" fmla="*/ 257073 w 307082"/>
              <a:gd name="csY578" fmla="*/ 300811 h 391217"/>
              <a:gd name="csX579" fmla="*/ 257016 w 307082"/>
              <a:gd name="csY579" fmla="*/ 300883 h 391217"/>
              <a:gd name="csX580" fmla="*/ 256926 w 307082"/>
              <a:gd name="csY580" fmla="*/ 300999 h 391217"/>
              <a:gd name="csX581" fmla="*/ 256854 w 307082"/>
              <a:gd name="csY581" fmla="*/ 301091 h 391217"/>
              <a:gd name="csX582" fmla="*/ 255839 w 307082"/>
              <a:gd name="csY582" fmla="*/ 302389 h 391217"/>
              <a:gd name="csX583" fmla="*/ 255798 w 307082"/>
              <a:gd name="csY583" fmla="*/ 302441 h 391217"/>
              <a:gd name="csX584" fmla="*/ 254879 w 307082"/>
              <a:gd name="csY584" fmla="*/ 303617 h 391217"/>
              <a:gd name="csX585" fmla="*/ 252349 w 307082"/>
              <a:gd name="csY585" fmla="*/ 306896 h 391217"/>
              <a:gd name="csX586" fmla="*/ 252296 w 307082"/>
              <a:gd name="csY586" fmla="*/ 306964 h 391217"/>
              <a:gd name="csX587" fmla="*/ 252180 w 307082"/>
              <a:gd name="csY587" fmla="*/ 307116 h 391217"/>
              <a:gd name="csX588" fmla="*/ 252127 w 307082"/>
              <a:gd name="csY588" fmla="*/ 307181 h 391217"/>
              <a:gd name="csX589" fmla="*/ 251654 w 307082"/>
              <a:gd name="csY589" fmla="*/ 307773 h 391217"/>
              <a:gd name="csX590" fmla="*/ 251009 w 307082"/>
              <a:gd name="csY590" fmla="*/ 308637 h 391217"/>
              <a:gd name="csX591" fmla="*/ 250352 w 307082"/>
              <a:gd name="csY591" fmla="*/ 309448 h 391217"/>
              <a:gd name="csX592" fmla="*/ 250514 w 307082"/>
              <a:gd name="csY592" fmla="*/ 309599 h 391217"/>
              <a:gd name="csX593" fmla="*/ 250786 w 307082"/>
              <a:gd name="csY593" fmla="*/ 309854 h 391217"/>
              <a:gd name="csX594" fmla="*/ 250385 w 307082"/>
              <a:gd name="csY594" fmla="*/ 310516 h 391217"/>
              <a:gd name="csX595" fmla="*/ 250297 w 307082"/>
              <a:gd name="csY595" fmla="*/ 311239 h 391217"/>
              <a:gd name="csX596" fmla="*/ 249839 w 307082"/>
              <a:gd name="csY596" fmla="*/ 311882 h 391217"/>
              <a:gd name="csX597" fmla="*/ 248017 w 307082"/>
              <a:gd name="csY597" fmla="*/ 312206 h 391217"/>
              <a:gd name="csX598" fmla="*/ 247732 w 307082"/>
              <a:gd name="csY598" fmla="*/ 312636 h 391217"/>
              <a:gd name="csX599" fmla="*/ 247206 w 307082"/>
              <a:gd name="csY599" fmla="*/ 312822 h 391217"/>
              <a:gd name="csX600" fmla="*/ 246237 w 307082"/>
              <a:gd name="csY600" fmla="*/ 313261 h 391217"/>
              <a:gd name="csX601" fmla="*/ 245526 w 307082"/>
              <a:gd name="csY601" fmla="*/ 313673 h 391217"/>
              <a:gd name="csX602" fmla="*/ 243900 w 307082"/>
              <a:gd name="csY602" fmla="*/ 314317 h 391217"/>
              <a:gd name="csX603" fmla="*/ 243159 w 307082"/>
              <a:gd name="csY603" fmla="*/ 315100 h 391217"/>
              <a:gd name="csX604" fmla="*/ 242150 w 307082"/>
              <a:gd name="csY604" fmla="*/ 315547 h 391217"/>
              <a:gd name="csX605" fmla="*/ 241238 w 307082"/>
              <a:gd name="csY605" fmla="*/ 316060 h 391217"/>
              <a:gd name="csX606" fmla="*/ 240486 w 307082"/>
              <a:gd name="csY606" fmla="*/ 317191 h 391217"/>
              <a:gd name="csX607" fmla="*/ 240197 w 307082"/>
              <a:gd name="csY607" fmla="*/ 317459 h 391217"/>
              <a:gd name="csX608" fmla="*/ 239309 w 307082"/>
              <a:gd name="csY608" fmla="*/ 317983 h 391217"/>
              <a:gd name="csX609" fmla="*/ 238463 w 307082"/>
              <a:gd name="csY609" fmla="*/ 318592 h 391217"/>
              <a:gd name="csX610" fmla="*/ 237680 w 307082"/>
              <a:gd name="csY610" fmla="*/ 319355 h 391217"/>
              <a:gd name="csX611" fmla="*/ 237066 w 307082"/>
              <a:gd name="csY611" fmla="*/ 319759 h 391217"/>
              <a:gd name="csX612" fmla="*/ 236737 w 307082"/>
              <a:gd name="csY612" fmla="*/ 319873 h 391217"/>
              <a:gd name="csX613" fmla="*/ 236369 w 307082"/>
              <a:gd name="csY613" fmla="*/ 320000 h 391217"/>
              <a:gd name="csX614" fmla="*/ 236325 w 307082"/>
              <a:gd name="csY614" fmla="*/ 320015 h 391217"/>
              <a:gd name="csX615" fmla="*/ 236023 w 307082"/>
              <a:gd name="csY615" fmla="*/ 320197 h 391217"/>
              <a:gd name="csX616" fmla="*/ 235753 w 307082"/>
              <a:gd name="csY616" fmla="*/ 320360 h 391217"/>
              <a:gd name="csX617" fmla="*/ 234155 w 307082"/>
              <a:gd name="csY617" fmla="*/ 320066 h 391217"/>
              <a:gd name="csX618" fmla="*/ 233262 w 307082"/>
              <a:gd name="csY618" fmla="*/ 319496 h 391217"/>
              <a:gd name="csX619" fmla="*/ 233199 w 307082"/>
              <a:gd name="csY619" fmla="*/ 319456 h 391217"/>
              <a:gd name="csX620" fmla="*/ 232732 w 307082"/>
              <a:gd name="csY620" fmla="*/ 319651 h 391217"/>
              <a:gd name="csX621" fmla="*/ 232493 w 307082"/>
              <a:gd name="csY621" fmla="*/ 319608 h 391217"/>
              <a:gd name="csX622" fmla="*/ 231855 w 307082"/>
              <a:gd name="csY622" fmla="*/ 319489 h 391217"/>
              <a:gd name="csX623" fmla="*/ 231769 w 307082"/>
              <a:gd name="csY623" fmla="*/ 319474 h 391217"/>
              <a:gd name="csX624" fmla="*/ 229834 w 307082"/>
              <a:gd name="csY624" fmla="*/ 319996 h 391217"/>
              <a:gd name="csX625" fmla="*/ 229084 w 307082"/>
              <a:gd name="csY625" fmla="*/ 320105 h 391217"/>
              <a:gd name="csX626" fmla="*/ 228330 w 307082"/>
              <a:gd name="csY626" fmla="*/ 320559 h 391217"/>
              <a:gd name="csX627" fmla="*/ 228323 w 307082"/>
              <a:gd name="csY627" fmla="*/ 320563 h 391217"/>
              <a:gd name="csX628" fmla="*/ 227310 w 307082"/>
              <a:gd name="csY628" fmla="*/ 320783 h 391217"/>
              <a:gd name="csX629" fmla="*/ 226510 w 307082"/>
              <a:gd name="csY629" fmla="*/ 320607 h 391217"/>
              <a:gd name="csX630" fmla="*/ 224155 w 307082"/>
              <a:gd name="csY630" fmla="*/ 320914 h 391217"/>
              <a:gd name="csX631" fmla="*/ 223638 w 307082"/>
              <a:gd name="csY631" fmla="*/ 321247 h 391217"/>
              <a:gd name="csX632" fmla="*/ 221724 w 307082"/>
              <a:gd name="csY632" fmla="*/ 321515 h 391217"/>
              <a:gd name="csX633" fmla="*/ 221636 w 307082"/>
              <a:gd name="csY633" fmla="*/ 322098 h 391217"/>
              <a:gd name="csX634" fmla="*/ 220985 w 307082"/>
              <a:gd name="csY634" fmla="*/ 323317 h 391217"/>
              <a:gd name="csX635" fmla="*/ 220503 w 307082"/>
              <a:gd name="csY635" fmla="*/ 323841 h 391217"/>
              <a:gd name="csX636" fmla="*/ 220214 w 307082"/>
              <a:gd name="csY636" fmla="*/ 324325 h 391217"/>
              <a:gd name="csX637" fmla="*/ 219569 w 307082"/>
              <a:gd name="csY637" fmla="*/ 324694 h 391217"/>
              <a:gd name="csX638" fmla="*/ 218918 w 307082"/>
              <a:gd name="csY638" fmla="*/ 325840 h 391217"/>
              <a:gd name="csX639" fmla="*/ 217550 w 307082"/>
              <a:gd name="csY639" fmla="*/ 326862 h 391217"/>
              <a:gd name="csX640" fmla="*/ 217495 w 307082"/>
              <a:gd name="csY640" fmla="*/ 326904 h 391217"/>
              <a:gd name="csX641" fmla="*/ 217493 w 307082"/>
              <a:gd name="csY641" fmla="*/ 326904 h 391217"/>
              <a:gd name="csX642" fmla="*/ 216357 w 307082"/>
              <a:gd name="csY642" fmla="*/ 327325 h 391217"/>
              <a:gd name="csX643" fmla="*/ 215402 w 307082"/>
              <a:gd name="csY643" fmla="*/ 327366 h 391217"/>
              <a:gd name="csX644" fmla="*/ 213689 w 307082"/>
              <a:gd name="csY644" fmla="*/ 327761 h 391217"/>
              <a:gd name="csX645" fmla="*/ 213661 w 307082"/>
              <a:gd name="csY645" fmla="*/ 327743 h 391217"/>
              <a:gd name="csX646" fmla="*/ 212926 w 307082"/>
              <a:gd name="csY646" fmla="*/ 327307 h 391217"/>
              <a:gd name="csX647" fmla="*/ 212915 w 307082"/>
              <a:gd name="csY647" fmla="*/ 327311 h 391217"/>
              <a:gd name="csX648" fmla="*/ 211872 w 307082"/>
              <a:gd name="csY648" fmla="*/ 327774 h 391217"/>
              <a:gd name="csX649" fmla="*/ 210065 w 307082"/>
              <a:gd name="csY649" fmla="*/ 327430 h 391217"/>
              <a:gd name="csX650" fmla="*/ 210059 w 307082"/>
              <a:gd name="csY650" fmla="*/ 327428 h 391217"/>
              <a:gd name="csX651" fmla="*/ 209276 w 307082"/>
              <a:gd name="csY651" fmla="*/ 327145 h 391217"/>
              <a:gd name="csX652" fmla="*/ 209254 w 307082"/>
              <a:gd name="csY652" fmla="*/ 327149 h 391217"/>
              <a:gd name="csX653" fmla="*/ 208643 w 307082"/>
              <a:gd name="csY653" fmla="*/ 327265 h 391217"/>
              <a:gd name="csX654" fmla="*/ 208535 w 307082"/>
              <a:gd name="csY654" fmla="*/ 327276 h 391217"/>
              <a:gd name="csX655" fmla="*/ 207893 w 307082"/>
              <a:gd name="csY655" fmla="*/ 327336 h 391217"/>
              <a:gd name="csX656" fmla="*/ 207847 w 307082"/>
              <a:gd name="csY656" fmla="*/ 327325 h 391217"/>
              <a:gd name="csX657" fmla="*/ 207829 w 307082"/>
              <a:gd name="csY657" fmla="*/ 327320 h 391217"/>
              <a:gd name="csX658" fmla="*/ 206998 w 307082"/>
              <a:gd name="csY658" fmla="*/ 327116 h 391217"/>
              <a:gd name="csX659" fmla="*/ 205505 w 307082"/>
              <a:gd name="csY659" fmla="*/ 327217 h 391217"/>
              <a:gd name="csX660" fmla="*/ 203574 w 307082"/>
              <a:gd name="csY660" fmla="*/ 326321 h 391217"/>
              <a:gd name="csX661" fmla="*/ 202118 w 307082"/>
              <a:gd name="csY661" fmla="*/ 325932 h 391217"/>
              <a:gd name="csX662" fmla="*/ 201658 w 307082"/>
              <a:gd name="csY662" fmla="*/ 325698 h 391217"/>
              <a:gd name="csX663" fmla="*/ 200908 w 307082"/>
              <a:gd name="csY663" fmla="*/ 325696 h 391217"/>
              <a:gd name="csX664" fmla="*/ 200412 w 307082"/>
              <a:gd name="csY664" fmla="*/ 325612 h 391217"/>
              <a:gd name="csX665" fmla="*/ 199790 w 307082"/>
              <a:gd name="csY665" fmla="*/ 325777 h 391217"/>
              <a:gd name="csX666" fmla="*/ 199202 w 307082"/>
              <a:gd name="csY666" fmla="*/ 326095 h 391217"/>
              <a:gd name="csX667" fmla="*/ 198803 w 307082"/>
              <a:gd name="csY667" fmla="*/ 325961 h 391217"/>
              <a:gd name="csX668" fmla="*/ 198086 w 307082"/>
              <a:gd name="csY668" fmla="*/ 325444 h 391217"/>
              <a:gd name="csX669" fmla="*/ 196914 w 307082"/>
              <a:gd name="csY669" fmla="*/ 324909 h 391217"/>
              <a:gd name="csX670" fmla="*/ 196488 w 307082"/>
              <a:gd name="csY670" fmla="*/ 324928 h 391217"/>
              <a:gd name="csX671" fmla="*/ 196175 w 307082"/>
              <a:gd name="csY671" fmla="*/ 325029 h 391217"/>
              <a:gd name="csX672" fmla="*/ 195326 w 307082"/>
              <a:gd name="csY672" fmla="*/ 325577 h 391217"/>
              <a:gd name="csX673" fmla="*/ 195335 w 307082"/>
              <a:gd name="csY673" fmla="*/ 325639 h 391217"/>
              <a:gd name="csX674" fmla="*/ 195335 w 307082"/>
              <a:gd name="csY674" fmla="*/ 325641 h 391217"/>
              <a:gd name="csX675" fmla="*/ 195708 w 307082"/>
              <a:gd name="csY675" fmla="*/ 328333 h 391217"/>
              <a:gd name="csX676" fmla="*/ 195938 w 307082"/>
              <a:gd name="csY676" fmla="*/ 329567 h 391217"/>
              <a:gd name="csX677" fmla="*/ 196298 w 307082"/>
              <a:gd name="csY677" fmla="*/ 331790 h 391217"/>
              <a:gd name="csX678" fmla="*/ 196993 w 307082"/>
              <a:gd name="csY678" fmla="*/ 333735 h 391217"/>
              <a:gd name="csX679" fmla="*/ 197738 w 307082"/>
              <a:gd name="csY679" fmla="*/ 335478 h 391217"/>
              <a:gd name="csX680" fmla="*/ 197933 w 307082"/>
              <a:gd name="csY680" fmla="*/ 335883 h 391217"/>
              <a:gd name="csX681" fmla="*/ 198106 w 307082"/>
              <a:gd name="csY681" fmla="*/ 336559 h 391217"/>
              <a:gd name="csX682" fmla="*/ 198121 w 307082"/>
              <a:gd name="csY682" fmla="*/ 336620 h 391217"/>
              <a:gd name="csX683" fmla="*/ 198525 w 307082"/>
              <a:gd name="csY683" fmla="*/ 338201 h 391217"/>
              <a:gd name="csX684" fmla="*/ 198608 w 307082"/>
              <a:gd name="csY684" fmla="*/ 338532 h 391217"/>
              <a:gd name="csX685" fmla="*/ 198869 w 307082"/>
              <a:gd name="csY685" fmla="*/ 339505 h 391217"/>
              <a:gd name="csX686" fmla="*/ 199242 w 307082"/>
              <a:gd name="csY686" fmla="*/ 341167 h 391217"/>
              <a:gd name="csX687" fmla="*/ 199588 w 307082"/>
              <a:gd name="csY687" fmla="*/ 342160 h 391217"/>
              <a:gd name="csX688" fmla="*/ 200548 w 307082"/>
              <a:gd name="csY688" fmla="*/ 345291 h 391217"/>
              <a:gd name="csX689" fmla="*/ 201217 w 307082"/>
              <a:gd name="csY689" fmla="*/ 348132 h 391217"/>
              <a:gd name="csX690" fmla="*/ 201544 w 307082"/>
              <a:gd name="csY690" fmla="*/ 349134 h 391217"/>
              <a:gd name="csX691" fmla="*/ 201892 w 307082"/>
              <a:gd name="csY691" fmla="*/ 350769 h 391217"/>
              <a:gd name="csX692" fmla="*/ 202388 w 307082"/>
              <a:gd name="csY692" fmla="*/ 352173 h 391217"/>
              <a:gd name="csX693" fmla="*/ 203133 w 307082"/>
              <a:gd name="csY693" fmla="*/ 354297 h 391217"/>
              <a:gd name="csX694" fmla="*/ 203252 w 307082"/>
              <a:gd name="csY694" fmla="*/ 354634 h 391217"/>
              <a:gd name="csX695" fmla="*/ 203260 w 307082"/>
              <a:gd name="csY695" fmla="*/ 354665 h 391217"/>
              <a:gd name="csX696" fmla="*/ 203412 w 307082"/>
              <a:gd name="csY696" fmla="*/ 355191 h 391217"/>
              <a:gd name="csX697" fmla="*/ 203469 w 307082"/>
              <a:gd name="csY697" fmla="*/ 355388 h 391217"/>
              <a:gd name="csX698" fmla="*/ 203892 w 307082"/>
              <a:gd name="csY698" fmla="*/ 356224 h 391217"/>
              <a:gd name="csX699" fmla="*/ 204343 w 307082"/>
              <a:gd name="csY699" fmla="*/ 356803 h 391217"/>
              <a:gd name="csX700" fmla="*/ 204348 w 307082"/>
              <a:gd name="csY700" fmla="*/ 356868 h 391217"/>
              <a:gd name="csX701" fmla="*/ 204466 w 307082"/>
              <a:gd name="csY701" fmla="*/ 358465 h 391217"/>
              <a:gd name="csX702" fmla="*/ 204598 w 307082"/>
              <a:gd name="csY702" fmla="*/ 360238 h 391217"/>
              <a:gd name="csX703" fmla="*/ 204683 w 307082"/>
              <a:gd name="csY703" fmla="*/ 364458 h 391217"/>
              <a:gd name="csX704" fmla="*/ 204698 w 307082"/>
              <a:gd name="csY704" fmla="*/ 366239 h 391217"/>
              <a:gd name="csX705" fmla="*/ 204681 w 307082"/>
              <a:gd name="csY705" fmla="*/ 368529 h 391217"/>
              <a:gd name="csX706" fmla="*/ 204681 w 307082"/>
              <a:gd name="csY706" fmla="*/ 368534 h 391217"/>
              <a:gd name="csX707" fmla="*/ 204532 w 307082"/>
              <a:gd name="csY707" fmla="*/ 369715 h 391217"/>
              <a:gd name="csX708" fmla="*/ 204525 w 307082"/>
              <a:gd name="csY708" fmla="*/ 369764 h 391217"/>
              <a:gd name="csX709" fmla="*/ 204508 w 307082"/>
              <a:gd name="csY709" fmla="*/ 369906 h 391217"/>
              <a:gd name="csX710" fmla="*/ 204499 w 307082"/>
              <a:gd name="csY710" fmla="*/ 369970 h 391217"/>
              <a:gd name="csX711" fmla="*/ 204330 w 307082"/>
              <a:gd name="csY711" fmla="*/ 371154 h 391217"/>
              <a:gd name="csX712" fmla="*/ 204207 w 307082"/>
              <a:gd name="csY712" fmla="*/ 371614 h 391217"/>
              <a:gd name="csX713" fmla="*/ 203973 w 307082"/>
              <a:gd name="csY713" fmla="*/ 372125 h 391217"/>
              <a:gd name="csX714" fmla="*/ 203517 w 307082"/>
              <a:gd name="csY714" fmla="*/ 372737 h 391217"/>
              <a:gd name="csX715" fmla="*/ 203320 w 307082"/>
              <a:gd name="csY715" fmla="*/ 373002 h 391217"/>
              <a:gd name="csX716" fmla="*/ 203289 w 307082"/>
              <a:gd name="csY716" fmla="*/ 373114 h 391217"/>
              <a:gd name="csX717" fmla="*/ 203228 w 307082"/>
              <a:gd name="csY717" fmla="*/ 373335 h 391217"/>
              <a:gd name="csX718" fmla="*/ 203276 w 307082"/>
              <a:gd name="csY718" fmla="*/ 373877 h 391217"/>
              <a:gd name="csX719" fmla="*/ 203107 w 307082"/>
              <a:gd name="csY719" fmla="*/ 375242 h 391217"/>
              <a:gd name="csX720" fmla="*/ 203024 w 307082"/>
              <a:gd name="csY720" fmla="*/ 375617 h 391217"/>
              <a:gd name="csX721" fmla="*/ 202590 w 307082"/>
              <a:gd name="csY721" fmla="*/ 376551 h 391217"/>
              <a:gd name="csX722" fmla="*/ 202401 w 307082"/>
              <a:gd name="csY722" fmla="*/ 376834 h 391217"/>
              <a:gd name="csX723" fmla="*/ 202188 w 307082"/>
              <a:gd name="csY723" fmla="*/ 377020 h 391217"/>
              <a:gd name="csX724" fmla="*/ 201682 w 307082"/>
              <a:gd name="csY724" fmla="*/ 377281 h 391217"/>
              <a:gd name="csX725" fmla="*/ 201513 w 307082"/>
              <a:gd name="csY725" fmla="*/ 377525 h 391217"/>
              <a:gd name="csX726" fmla="*/ 201452 w 307082"/>
              <a:gd name="csY726" fmla="*/ 377746 h 391217"/>
              <a:gd name="csX727" fmla="*/ 201395 w 307082"/>
              <a:gd name="csY727" fmla="*/ 378141 h 391217"/>
              <a:gd name="csX728" fmla="*/ 201182 w 307082"/>
              <a:gd name="csY728" fmla="*/ 378904 h 391217"/>
              <a:gd name="csX729" fmla="*/ 201151 w 307082"/>
              <a:gd name="csY729" fmla="*/ 379011 h 391217"/>
              <a:gd name="csX730" fmla="*/ 201145 w 307082"/>
              <a:gd name="csY730" fmla="*/ 379320 h 391217"/>
              <a:gd name="csX731" fmla="*/ 201252 w 307082"/>
              <a:gd name="csY731" fmla="*/ 380497 h 391217"/>
              <a:gd name="csX732" fmla="*/ 201254 w 307082"/>
              <a:gd name="csY732" fmla="*/ 380515 h 391217"/>
              <a:gd name="csX733" fmla="*/ 201237 w 307082"/>
              <a:gd name="csY733" fmla="*/ 380739 h 391217"/>
              <a:gd name="csX734" fmla="*/ 201217 w 307082"/>
              <a:gd name="csY734" fmla="*/ 380991 h 391217"/>
              <a:gd name="csX735" fmla="*/ 201257 w 307082"/>
              <a:gd name="csY735" fmla="*/ 381368 h 391217"/>
              <a:gd name="csX736" fmla="*/ 201285 w 307082"/>
              <a:gd name="csY736" fmla="*/ 381644 h 391217"/>
              <a:gd name="csX737" fmla="*/ 201467 w 307082"/>
              <a:gd name="csY737" fmla="*/ 382297 h 391217"/>
              <a:gd name="csX738" fmla="*/ 201550 w 307082"/>
              <a:gd name="csY738" fmla="*/ 382758 h 391217"/>
              <a:gd name="csX739" fmla="*/ 201581 w 307082"/>
              <a:gd name="csY739" fmla="*/ 383396 h 391217"/>
              <a:gd name="csX740" fmla="*/ 201517 w 307082"/>
              <a:gd name="csY740" fmla="*/ 383946 h 391217"/>
              <a:gd name="csX741" fmla="*/ 201322 w 307082"/>
              <a:gd name="csY741" fmla="*/ 384538 h 391217"/>
              <a:gd name="csX742" fmla="*/ 201149 w 307082"/>
              <a:gd name="csY742" fmla="*/ 384937 h 391217"/>
              <a:gd name="csX743" fmla="*/ 200877 w 307082"/>
              <a:gd name="csY743" fmla="*/ 385406 h 391217"/>
              <a:gd name="csX744" fmla="*/ 200875 w 307082"/>
              <a:gd name="csY744" fmla="*/ 385411 h 391217"/>
              <a:gd name="csX745" fmla="*/ 200612 w 307082"/>
              <a:gd name="csY745" fmla="*/ 385707 h 391217"/>
              <a:gd name="csX746" fmla="*/ 200369 w 307082"/>
              <a:gd name="csY746" fmla="*/ 385981 h 391217"/>
              <a:gd name="csX747" fmla="*/ 199711 w 307082"/>
              <a:gd name="csY747" fmla="*/ 387037 h 391217"/>
              <a:gd name="csX748" fmla="*/ 199691 w 307082"/>
              <a:gd name="csY748" fmla="*/ 387070 h 391217"/>
              <a:gd name="csX749" fmla="*/ 199391 w 307082"/>
              <a:gd name="csY749" fmla="*/ 387454 h 391217"/>
              <a:gd name="csX750" fmla="*/ 199143 w 307082"/>
              <a:gd name="csY750" fmla="*/ 387721 h 391217"/>
              <a:gd name="csX751" fmla="*/ 198880 w 307082"/>
              <a:gd name="csY751" fmla="*/ 387903 h 391217"/>
              <a:gd name="csX752" fmla="*/ 198672 w 307082"/>
              <a:gd name="csY752" fmla="*/ 388004 h 391217"/>
              <a:gd name="csX753" fmla="*/ 198520 w 307082"/>
              <a:gd name="csY753" fmla="*/ 388048 h 391217"/>
              <a:gd name="csX754" fmla="*/ 198374 w 307082"/>
              <a:gd name="csY754" fmla="*/ 388048 h 391217"/>
              <a:gd name="csX755" fmla="*/ 198253 w 307082"/>
              <a:gd name="csY755" fmla="*/ 388122 h 391217"/>
              <a:gd name="csX756" fmla="*/ 197883 w 307082"/>
              <a:gd name="csY756" fmla="*/ 388491 h 391217"/>
              <a:gd name="csX757" fmla="*/ 197365 w 307082"/>
              <a:gd name="csY757" fmla="*/ 388903 h 391217"/>
              <a:gd name="csX758" fmla="*/ 196929 w 307082"/>
              <a:gd name="csY758" fmla="*/ 390405 h 391217"/>
              <a:gd name="csX759" fmla="*/ 196876 w 307082"/>
              <a:gd name="csY759" fmla="*/ 390595 h 391217"/>
              <a:gd name="csX760" fmla="*/ 196804 w 307082"/>
              <a:gd name="csY760" fmla="*/ 390758 h 391217"/>
              <a:gd name="csX761" fmla="*/ 196594 w 307082"/>
              <a:gd name="csY761" fmla="*/ 391065 h 391217"/>
              <a:gd name="csX762" fmla="*/ 196368 w 307082"/>
              <a:gd name="csY762" fmla="*/ 391218 h 391217"/>
              <a:gd name="csX763" fmla="*/ 196346 w 307082"/>
              <a:gd name="csY763" fmla="*/ 391179 h 391217"/>
              <a:gd name="csX764" fmla="*/ 196256 w 307082"/>
              <a:gd name="csY764" fmla="*/ 391106 h 391217"/>
              <a:gd name="csX765" fmla="*/ 195923 w 307082"/>
              <a:gd name="csY765" fmla="*/ 390852 h 391217"/>
              <a:gd name="csX766" fmla="*/ 193735 w 307082"/>
              <a:gd name="csY766" fmla="*/ 390082 h 391217"/>
              <a:gd name="csX767" fmla="*/ 192542 w 307082"/>
              <a:gd name="csY767" fmla="*/ 390032 h 391217"/>
              <a:gd name="csX768" fmla="*/ 190832 w 307082"/>
              <a:gd name="csY768" fmla="*/ 389304 h 391217"/>
              <a:gd name="csX769" fmla="*/ 190606 w 307082"/>
              <a:gd name="csY769" fmla="*/ 389313 h 391217"/>
              <a:gd name="csX770" fmla="*/ 190494 w 307082"/>
              <a:gd name="csY770" fmla="*/ 389300 h 391217"/>
              <a:gd name="csX771" fmla="*/ 189157 w 307082"/>
              <a:gd name="csY771" fmla="*/ 389203 h 391217"/>
              <a:gd name="csX772" fmla="*/ 188127 w 307082"/>
              <a:gd name="csY772" fmla="*/ 388802 h 391217"/>
              <a:gd name="csX773" fmla="*/ 188015 w 307082"/>
              <a:gd name="csY773" fmla="*/ 388771 h 391217"/>
              <a:gd name="csX774" fmla="*/ 187416 w 307082"/>
              <a:gd name="csY774" fmla="*/ 388679 h 391217"/>
              <a:gd name="csX775" fmla="*/ 186596 w 307082"/>
              <a:gd name="csY775" fmla="*/ 388249 h 391217"/>
              <a:gd name="csX776" fmla="*/ 186009 w 307082"/>
              <a:gd name="csY776" fmla="*/ 387611 h 391217"/>
              <a:gd name="csX777" fmla="*/ 182556 w 307082"/>
              <a:gd name="csY777" fmla="*/ 383450 h 391217"/>
              <a:gd name="csX778" fmla="*/ 181666 w 307082"/>
              <a:gd name="csY778" fmla="*/ 382937 h 391217"/>
              <a:gd name="csX779" fmla="*/ 181236 w 307082"/>
              <a:gd name="csY779" fmla="*/ 380728 h 391217"/>
              <a:gd name="csX780" fmla="*/ 180870 w 307082"/>
              <a:gd name="csY780" fmla="*/ 379993 h 391217"/>
              <a:gd name="csX781" fmla="*/ 180679 w 307082"/>
              <a:gd name="csY781" fmla="*/ 379612 h 391217"/>
              <a:gd name="csX782" fmla="*/ 180477 w 307082"/>
              <a:gd name="csY782" fmla="*/ 379813 h 391217"/>
              <a:gd name="csX783" fmla="*/ 180526 w 307082"/>
              <a:gd name="csY783" fmla="*/ 380155 h 391217"/>
              <a:gd name="csX784" fmla="*/ 181021 w 307082"/>
              <a:gd name="csY784" fmla="*/ 380572 h 391217"/>
              <a:gd name="csX785" fmla="*/ 181126 w 307082"/>
              <a:gd name="csY785" fmla="*/ 380905 h 391217"/>
              <a:gd name="csX786" fmla="*/ 180964 w 307082"/>
              <a:gd name="csY786" fmla="*/ 380826 h 391217"/>
              <a:gd name="csX787" fmla="*/ 179679 w 307082"/>
              <a:gd name="csY787" fmla="*/ 380226 h 391217"/>
              <a:gd name="csX788" fmla="*/ 178831 w 307082"/>
              <a:gd name="csY788" fmla="*/ 380193 h 391217"/>
              <a:gd name="csX789" fmla="*/ 178270 w 307082"/>
              <a:gd name="csY789" fmla="*/ 379890 h 391217"/>
              <a:gd name="csX790" fmla="*/ 177783 w 307082"/>
              <a:gd name="csY790" fmla="*/ 379265 h 391217"/>
              <a:gd name="csX791" fmla="*/ 177277 w 307082"/>
              <a:gd name="csY791" fmla="*/ 379042 h 391217"/>
              <a:gd name="csX792" fmla="*/ 176529 w 307082"/>
              <a:gd name="csY792" fmla="*/ 379849 h 391217"/>
              <a:gd name="csX793" fmla="*/ 175799 w 307082"/>
              <a:gd name="csY793" fmla="*/ 380206 h 391217"/>
              <a:gd name="csX794" fmla="*/ 175247 w 307082"/>
              <a:gd name="csY794" fmla="*/ 380180 h 391217"/>
              <a:gd name="csX795" fmla="*/ 174600 w 307082"/>
              <a:gd name="csY795" fmla="*/ 380048 h 391217"/>
              <a:gd name="csX796" fmla="*/ 173475 w 307082"/>
              <a:gd name="csY796" fmla="*/ 380353 h 391217"/>
              <a:gd name="csX797" fmla="*/ 172813 w 307082"/>
              <a:gd name="csY797" fmla="*/ 380201 h 391217"/>
              <a:gd name="csX798" fmla="*/ 172337 w 307082"/>
              <a:gd name="csY798" fmla="*/ 380182 h 391217"/>
              <a:gd name="csX799" fmla="*/ 171728 w 307082"/>
              <a:gd name="csY799" fmla="*/ 379811 h 391217"/>
              <a:gd name="csX800" fmla="*/ 171132 w 307082"/>
              <a:gd name="csY800" fmla="*/ 379746 h 391217"/>
              <a:gd name="csX801" fmla="*/ 170619 w 307082"/>
              <a:gd name="csY801" fmla="*/ 380002 h 391217"/>
              <a:gd name="csX802" fmla="*/ 170253 w 307082"/>
              <a:gd name="csY802" fmla="*/ 380085 h 391217"/>
              <a:gd name="csX803" fmla="*/ 169485 w 307082"/>
              <a:gd name="csY803" fmla="*/ 380627 h 391217"/>
              <a:gd name="csX804" fmla="*/ 169378 w 307082"/>
              <a:gd name="csY804" fmla="*/ 380855 h 391217"/>
              <a:gd name="csX805" fmla="*/ 169220 w 307082"/>
              <a:gd name="csY805" fmla="*/ 381034 h 391217"/>
              <a:gd name="csX806" fmla="*/ 168117 w 307082"/>
              <a:gd name="csY806" fmla="*/ 381162 h 391217"/>
              <a:gd name="csX807" fmla="*/ 167948 w 307082"/>
              <a:gd name="csY807" fmla="*/ 381431 h 391217"/>
              <a:gd name="csX808" fmla="*/ 167861 w 307082"/>
              <a:gd name="csY808" fmla="*/ 381572 h 391217"/>
              <a:gd name="csX809" fmla="*/ 167795 w 307082"/>
              <a:gd name="csY809" fmla="*/ 381648 h 391217"/>
              <a:gd name="csX810" fmla="*/ 167332 w 307082"/>
              <a:gd name="csY810" fmla="*/ 382109 h 391217"/>
              <a:gd name="csX811" fmla="*/ 167082 w 307082"/>
              <a:gd name="csY811" fmla="*/ 382567 h 391217"/>
              <a:gd name="csX812" fmla="*/ 166791 w 307082"/>
              <a:gd name="csY812" fmla="*/ 382819 h 391217"/>
              <a:gd name="csX813" fmla="*/ 166262 w 307082"/>
              <a:gd name="csY813" fmla="*/ 382992 h 391217"/>
              <a:gd name="csX814" fmla="*/ 165653 w 307082"/>
              <a:gd name="csY814" fmla="*/ 383225 h 391217"/>
              <a:gd name="csX815" fmla="*/ 164710 w 307082"/>
              <a:gd name="csY815" fmla="*/ 383212 h 391217"/>
              <a:gd name="csX816" fmla="*/ 164710 w 307082"/>
              <a:gd name="csY816" fmla="*/ 383286 h 391217"/>
              <a:gd name="csX817" fmla="*/ 163656 w 307082"/>
              <a:gd name="csY817" fmla="*/ 383641 h 391217"/>
              <a:gd name="csX818" fmla="*/ 162540 w 307082"/>
              <a:gd name="csY818" fmla="*/ 384485 h 391217"/>
              <a:gd name="csX819" fmla="*/ 161711 w 307082"/>
              <a:gd name="csY819" fmla="*/ 384648 h 391217"/>
              <a:gd name="csX820" fmla="*/ 160091 w 307082"/>
              <a:gd name="csY820" fmla="*/ 384637 h 391217"/>
              <a:gd name="csX821" fmla="*/ 158258 w 307082"/>
              <a:gd name="csY821" fmla="*/ 383056 h 391217"/>
              <a:gd name="csX822" fmla="*/ 157515 w 307082"/>
              <a:gd name="csY822" fmla="*/ 383102 h 391217"/>
              <a:gd name="csX823" fmla="*/ 156897 w 307082"/>
              <a:gd name="csY823" fmla="*/ 382918 h 391217"/>
              <a:gd name="csX824" fmla="*/ 156134 w 307082"/>
              <a:gd name="csY824" fmla="*/ 382063 h 391217"/>
              <a:gd name="csX825" fmla="*/ 155239 w 307082"/>
              <a:gd name="csY825" fmla="*/ 381997 h 391217"/>
              <a:gd name="csX826" fmla="*/ 154207 w 307082"/>
              <a:gd name="csY826" fmla="*/ 381729 h 391217"/>
              <a:gd name="csX827" fmla="*/ 152883 w 307082"/>
              <a:gd name="csY827" fmla="*/ 381116 h 391217"/>
              <a:gd name="csX828" fmla="*/ 151914 w 307082"/>
              <a:gd name="csY828" fmla="*/ 380201 h 391217"/>
              <a:gd name="csX829" fmla="*/ 151861 w 307082"/>
              <a:gd name="csY829" fmla="*/ 380153 h 391217"/>
              <a:gd name="csX830" fmla="*/ 151762 w 307082"/>
              <a:gd name="csY830" fmla="*/ 380372 h 391217"/>
              <a:gd name="csX831" fmla="*/ 151412 w 307082"/>
              <a:gd name="csY831" fmla="*/ 380894 h 391217"/>
              <a:gd name="csX832" fmla="*/ 150657 w 307082"/>
              <a:gd name="csY832" fmla="*/ 380991 h 391217"/>
              <a:gd name="csX833" fmla="*/ 150002 w 307082"/>
              <a:gd name="csY833" fmla="*/ 380975 h 391217"/>
              <a:gd name="csX834" fmla="*/ 149489 w 307082"/>
              <a:gd name="csY834" fmla="*/ 380749 h 391217"/>
              <a:gd name="csX835" fmla="*/ 149476 w 307082"/>
              <a:gd name="csY835" fmla="*/ 380826 h 391217"/>
              <a:gd name="csX836" fmla="*/ 148472 w 307082"/>
              <a:gd name="csY836" fmla="*/ 387278 h 391217"/>
              <a:gd name="csX837" fmla="*/ 148103 w 307082"/>
              <a:gd name="csY837" fmla="*/ 389648 h 391217"/>
              <a:gd name="csX838" fmla="*/ 136168 w 307082"/>
              <a:gd name="csY838" fmla="*/ 381019 h 391217"/>
              <a:gd name="csX839" fmla="*/ 131505 w 307082"/>
              <a:gd name="csY839" fmla="*/ 380335 h 391217"/>
              <a:gd name="csX840" fmla="*/ 131411 w 307082"/>
              <a:gd name="csY840" fmla="*/ 380322 h 391217"/>
              <a:gd name="csX841" fmla="*/ 110577 w 307082"/>
              <a:gd name="csY841" fmla="*/ 385472 h 391217"/>
              <a:gd name="csX842" fmla="*/ 107703 w 307082"/>
              <a:gd name="csY842" fmla="*/ 383803 h 391217"/>
              <a:gd name="csX843" fmla="*/ 105408 w 307082"/>
              <a:gd name="csY843" fmla="*/ 382968 h 391217"/>
              <a:gd name="csX844" fmla="*/ 102575 w 307082"/>
              <a:gd name="csY844" fmla="*/ 382192 h 391217"/>
              <a:gd name="csX845" fmla="*/ 99377 w 307082"/>
              <a:gd name="csY845" fmla="*/ 381304 h 391217"/>
              <a:gd name="csX846" fmla="*/ 99177 w 307082"/>
              <a:gd name="csY846" fmla="*/ 381433 h 391217"/>
              <a:gd name="csX847" fmla="*/ 99096 w 307082"/>
              <a:gd name="csY847" fmla="*/ 381493 h 391217"/>
              <a:gd name="csX848" fmla="*/ 95318 w 307082"/>
              <a:gd name="csY848" fmla="*/ 384391 h 391217"/>
              <a:gd name="csX849" fmla="*/ 91210 w 307082"/>
              <a:gd name="csY849" fmla="*/ 384463 h 391217"/>
              <a:gd name="csX850" fmla="*/ 86367 w 307082"/>
              <a:gd name="csY850" fmla="*/ 383803 h 391217"/>
              <a:gd name="csX851" fmla="*/ 92039 w 307082"/>
              <a:gd name="csY851" fmla="*/ 380842 h 391217"/>
              <a:gd name="csX852" fmla="*/ 90300 w 307082"/>
              <a:gd name="csY852" fmla="*/ 372285 h 391217"/>
              <a:gd name="csX853" fmla="*/ 89191 w 307082"/>
              <a:gd name="csY853" fmla="*/ 365881 h 391217"/>
              <a:gd name="csX854" fmla="*/ 107319 w 307082"/>
              <a:gd name="csY854" fmla="*/ 369367 h 391217"/>
              <a:gd name="csX855" fmla="*/ 107304 w 307082"/>
              <a:gd name="csY855" fmla="*/ 369536 h 391217"/>
              <a:gd name="csX856" fmla="*/ 107589 w 307082"/>
              <a:gd name="csY856" fmla="*/ 370421 h 391217"/>
              <a:gd name="csX857" fmla="*/ 107834 w 307082"/>
              <a:gd name="csY857" fmla="*/ 370522 h 391217"/>
              <a:gd name="csX858" fmla="*/ 108141 w 307082"/>
              <a:gd name="csY858" fmla="*/ 369542 h 391217"/>
              <a:gd name="csX859" fmla="*/ 108214 w 307082"/>
              <a:gd name="csY859" fmla="*/ 369562 h 391217"/>
              <a:gd name="csX860" fmla="*/ 108994 w 307082"/>
              <a:gd name="csY860" fmla="*/ 365993 h 391217"/>
              <a:gd name="csX861" fmla="*/ 110779 w 307082"/>
              <a:gd name="csY861" fmla="*/ 358127 h 391217"/>
              <a:gd name="csX862" fmla="*/ 112077 w 307082"/>
              <a:gd name="csY862" fmla="*/ 352179 h 391217"/>
              <a:gd name="csX863" fmla="*/ 113298 w 307082"/>
              <a:gd name="csY863" fmla="*/ 346808 h 391217"/>
              <a:gd name="csX864" fmla="*/ 117797 w 307082"/>
              <a:gd name="csY864" fmla="*/ 343177 h 391217"/>
              <a:gd name="csX865" fmla="*/ 117838 w 307082"/>
              <a:gd name="csY865" fmla="*/ 343151 h 391217"/>
              <a:gd name="csX866" fmla="*/ 111864 w 307082"/>
              <a:gd name="csY866" fmla="*/ 341892 h 391217"/>
              <a:gd name="csX867" fmla="*/ 108201 w 307082"/>
              <a:gd name="csY867" fmla="*/ 341123 h 391217"/>
              <a:gd name="csX868" fmla="*/ 108093 w 307082"/>
              <a:gd name="csY868" fmla="*/ 341213 h 391217"/>
              <a:gd name="csX869" fmla="*/ 108043 w 307082"/>
              <a:gd name="csY869" fmla="*/ 340450 h 391217"/>
              <a:gd name="csX870" fmla="*/ 107663 w 307082"/>
              <a:gd name="csY870" fmla="*/ 339573 h 391217"/>
              <a:gd name="csX871" fmla="*/ 107407 w 307082"/>
              <a:gd name="csY871" fmla="*/ 338567 h 391217"/>
              <a:gd name="csX872" fmla="*/ 107552 w 307082"/>
              <a:gd name="csY872" fmla="*/ 336370 h 391217"/>
              <a:gd name="csX873" fmla="*/ 107398 w 307082"/>
              <a:gd name="csY873" fmla="*/ 335839 h 391217"/>
              <a:gd name="csX874" fmla="*/ 107122 w 307082"/>
              <a:gd name="csY874" fmla="*/ 335449 h 391217"/>
              <a:gd name="csX875" fmla="*/ 107150 w 307082"/>
              <a:gd name="csY875" fmla="*/ 334969 h 391217"/>
              <a:gd name="csX876" fmla="*/ 107402 w 307082"/>
              <a:gd name="csY876" fmla="*/ 334456 h 391217"/>
              <a:gd name="csX877" fmla="*/ 107227 w 307082"/>
              <a:gd name="csY877" fmla="*/ 334152 h 391217"/>
              <a:gd name="csX878" fmla="*/ 107352 w 307082"/>
              <a:gd name="csY878" fmla="*/ 333671 h 391217"/>
              <a:gd name="csX879" fmla="*/ 107004 w 307082"/>
              <a:gd name="csY879" fmla="*/ 332847 h 391217"/>
              <a:gd name="csX880" fmla="*/ 106721 w 307082"/>
              <a:gd name="csY880" fmla="*/ 332437 h 391217"/>
              <a:gd name="csX881" fmla="*/ 106057 w 307082"/>
              <a:gd name="csY881" fmla="*/ 331863 h 391217"/>
              <a:gd name="csX882" fmla="*/ 105717 w 307082"/>
              <a:gd name="csY882" fmla="*/ 331225 h 391217"/>
              <a:gd name="csX883" fmla="*/ 105818 w 307082"/>
              <a:gd name="csY883" fmla="*/ 330620 h 391217"/>
              <a:gd name="csX884" fmla="*/ 105745 w 307082"/>
              <a:gd name="csY884" fmla="*/ 330085 h 391217"/>
              <a:gd name="csX885" fmla="*/ 105322 w 307082"/>
              <a:gd name="csY885" fmla="*/ 329675 h 391217"/>
              <a:gd name="csX886" fmla="*/ 104244 w 307082"/>
              <a:gd name="csY886" fmla="*/ 329157 h 391217"/>
              <a:gd name="csX887" fmla="*/ 103825 w 307082"/>
              <a:gd name="csY887" fmla="*/ 329151 h 391217"/>
              <a:gd name="csX888" fmla="*/ 103641 w 307082"/>
              <a:gd name="csY888" fmla="*/ 328675 h 391217"/>
              <a:gd name="csX889" fmla="*/ 103619 w 307082"/>
              <a:gd name="csY889" fmla="*/ 328199 h 391217"/>
              <a:gd name="csX890" fmla="*/ 103485 w 307082"/>
              <a:gd name="csY890" fmla="*/ 327601 h 391217"/>
              <a:gd name="csX891" fmla="*/ 103496 w 307082"/>
              <a:gd name="csY891" fmla="*/ 327342 h 391217"/>
              <a:gd name="csX892" fmla="*/ 102836 w 307082"/>
              <a:gd name="csY892" fmla="*/ 327237 h 391217"/>
              <a:gd name="csX893" fmla="*/ 102470 w 307082"/>
              <a:gd name="csY893" fmla="*/ 327154 h 391217"/>
              <a:gd name="csX894" fmla="*/ 102073 w 307082"/>
              <a:gd name="csY894" fmla="*/ 326976 h 391217"/>
              <a:gd name="csX895" fmla="*/ 101977 w 307082"/>
              <a:gd name="csY895" fmla="*/ 326932 h 391217"/>
              <a:gd name="csX896" fmla="*/ 101906 w 307082"/>
              <a:gd name="csY896" fmla="*/ 326902 h 391217"/>
              <a:gd name="csX897" fmla="*/ 101801 w 307082"/>
              <a:gd name="csY897" fmla="*/ 326875 h 391217"/>
              <a:gd name="csX898" fmla="*/ 101821 w 307082"/>
              <a:gd name="csY898" fmla="*/ 326840 h 391217"/>
              <a:gd name="csX899" fmla="*/ 101665 w 307082"/>
              <a:gd name="csY899" fmla="*/ 326581 h 391217"/>
              <a:gd name="csX900" fmla="*/ 101385 w 307082"/>
              <a:gd name="csY900" fmla="*/ 326301 h 391217"/>
              <a:gd name="csX901" fmla="*/ 101551 w 307082"/>
              <a:gd name="csY901" fmla="*/ 325832 h 391217"/>
              <a:gd name="csX902" fmla="*/ 101617 w 307082"/>
              <a:gd name="csY902" fmla="*/ 325448 h 391217"/>
              <a:gd name="csX903" fmla="*/ 101545 w 307082"/>
              <a:gd name="csY903" fmla="*/ 324928 h 391217"/>
              <a:gd name="csX904" fmla="*/ 101599 w 307082"/>
              <a:gd name="csY904" fmla="*/ 324444 h 391217"/>
              <a:gd name="csX905" fmla="*/ 101582 w 307082"/>
              <a:gd name="csY905" fmla="*/ 323665 h 391217"/>
              <a:gd name="csX906" fmla="*/ 101290 w 307082"/>
              <a:gd name="csY906" fmla="*/ 323179 h 391217"/>
              <a:gd name="csX907" fmla="*/ 101185 w 307082"/>
              <a:gd name="csY907" fmla="*/ 322773 h 391217"/>
              <a:gd name="csX908" fmla="*/ 100891 w 307082"/>
              <a:gd name="csY908" fmla="*/ 322376 h 391217"/>
              <a:gd name="csX909" fmla="*/ 100768 w 307082"/>
              <a:gd name="csY909" fmla="*/ 322091 h 391217"/>
              <a:gd name="csX910" fmla="*/ 100113 w 307082"/>
              <a:gd name="csY910" fmla="*/ 321228 h 391217"/>
              <a:gd name="csX911" fmla="*/ 100117 w 307082"/>
              <a:gd name="csY911" fmla="*/ 320627 h 391217"/>
              <a:gd name="csX912" fmla="*/ 100150 w 307082"/>
              <a:gd name="csY912" fmla="*/ 320566 h 391217"/>
              <a:gd name="csX913" fmla="*/ 99819 w 307082"/>
              <a:gd name="csY913" fmla="*/ 320285 h 391217"/>
              <a:gd name="csX914" fmla="*/ 99199 w 307082"/>
              <a:gd name="csY914" fmla="*/ 320215 h 391217"/>
              <a:gd name="csX915" fmla="*/ 98951 w 307082"/>
              <a:gd name="csY915" fmla="*/ 320000 h 391217"/>
              <a:gd name="csX916" fmla="*/ 97809 w 307082"/>
              <a:gd name="csY916" fmla="*/ 319248 h 391217"/>
              <a:gd name="csX917" fmla="*/ 97599 w 307082"/>
              <a:gd name="csY917" fmla="*/ 318915 h 391217"/>
              <a:gd name="csX918" fmla="*/ 97099 w 307082"/>
              <a:gd name="csY918" fmla="*/ 318478 h 391217"/>
              <a:gd name="csX919" fmla="*/ 96603 w 307082"/>
              <a:gd name="csY919" fmla="*/ 318220 h 391217"/>
              <a:gd name="csX920" fmla="*/ 96454 w 307082"/>
              <a:gd name="csY920" fmla="*/ 318003 h 391217"/>
              <a:gd name="csX921" fmla="*/ 96029 w 307082"/>
              <a:gd name="csY921" fmla="*/ 317720 h 391217"/>
              <a:gd name="csX922" fmla="*/ 95656 w 307082"/>
              <a:gd name="csY922" fmla="*/ 317726 h 391217"/>
              <a:gd name="csX923" fmla="*/ 95209 w 307082"/>
              <a:gd name="csY923" fmla="*/ 317503 h 391217"/>
              <a:gd name="csX924" fmla="*/ 94439 w 307082"/>
              <a:gd name="csY924" fmla="*/ 317608 h 391217"/>
              <a:gd name="csX925" fmla="*/ 93334 w 307082"/>
              <a:gd name="csY925" fmla="*/ 317621 h 391217"/>
              <a:gd name="csX926" fmla="*/ 92565 w 307082"/>
              <a:gd name="csY926" fmla="*/ 318117 h 391217"/>
              <a:gd name="csX927" fmla="*/ 92495 w 307082"/>
              <a:gd name="csY927" fmla="*/ 317954 h 391217"/>
              <a:gd name="csX928" fmla="*/ 92282 w 307082"/>
              <a:gd name="csY928" fmla="*/ 317843 h 391217"/>
              <a:gd name="csX929" fmla="*/ 92039 w 307082"/>
              <a:gd name="csY929" fmla="*/ 317843 h 391217"/>
              <a:gd name="csX930" fmla="*/ 91502 w 307082"/>
              <a:gd name="csY930" fmla="*/ 318020 h 391217"/>
              <a:gd name="csX931" fmla="*/ 90221 w 307082"/>
              <a:gd name="csY931" fmla="*/ 318213 h 391217"/>
              <a:gd name="csX932" fmla="*/ 89285 w 307082"/>
              <a:gd name="csY932" fmla="*/ 317483 h 391217"/>
              <a:gd name="csX933" fmla="*/ 88901 w 307082"/>
              <a:gd name="csY933" fmla="*/ 317310 h 391217"/>
              <a:gd name="csX934" fmla="*/ 88882 w 307082"/>
              <a:gd name="csY934" fmla="*/ 317069 h 391217"/>
              <a:gd name="csX935" fmla="*/ 88669 w 307082"/>
              <a:gd name="csY935" fmla="*/ 316825 h 391217"/>
              <a:gd name="csX936" fmla="*/ 88143 w 307082"/>
              <a:gd name="csY936" fmla="*/ 316650 h 391217"/>
              <a:gd name="csX937" fmla="*/ 88064 w 307082"/>
              <a:gd name="csY937" fmla="*/ 316606 h 391217"/>
              <a:gd name="csX938" fmla="*/ 87989 w 307082"/>
              <a:gd name="csY938" fmla="*/ 316564 h 391217"/>
              <a:gd name="csX939" fmla="*/ 87547 w 307082"/>
              <a:gd name="csY939" fmla="*/ 316315 h 391217"/>
              <a:gd name="csX940" fmla="*/ 86839 w 307082"/>
              <a:gd name="csY940" fmla="*/ 316209 h 391217"/>
              <a:gd name="csX941" fmla="*/ 85635 w 307082"/>
              <a:gd name="csY941" fmla="*/ 316457 h 391217"/>
              <a:gd name="csX942" fmla="*/ 84896 w 307082"/>
              <a:gd name="csY942" fmla="*/ 316332 h 391217"/>
              <a:gd name="csX943" fmla="*/ 84309 w 307082"/>
              <a:gd name="csY943" fmla="*/ 316378 h 391217"/>
              <a:gd name="csX944" fmla="*/ 83142 w 307082"/>
              <a:gd name="csY944" fmla="*/ 315861 h 391217"/>
              <a:gd name="csX945" fmla="*/ 82546 w 307082"/>
              <a:gd name="csY945" fmla="*/ 315885 h 391217"/>
              <a:gd name="csX946" fmla="*/ 82011 w 307082"/>
              <a:gd name="csY946" fmla="*/ 316255 h 391217"/>
              <a:gd name="csX947" fmla="*/ 81557 w 307082"/>
              <a:gd name="csY947" fmla="*/ 316240 h 391217"/>
              <a:gd name="csX948" fmla="*/ 80838 w 307082"/>
              <a:gd name="csY948" fmla="*/ 315964 h 391217"/>
              <a:gd name="csX949" fmla="*/ 80818 w 307082"/>
              <a:gd name="csY949" fmla="*/ 315357 h 391217"/>
              <a:gd name="csX950" fmla="*/ 80678 w 307082"/>
              <a:gd name="csY950" fmla="*/ 314800 h 391217"/>
              <a:gd name="csX951" fmla="*/ 80163 w 307082"/>
              <a:gd name="csY951" fmla="*/ 314653 h 391217"/>
              <a:gd name="csX952" fmla="*/ 79608 w 307082"/>
              <a:gd name="csY952" fmla="*/ 315065 h 391217"/>
              <a:gd name="csX953" fmla="*/ 79203 w 307082"/>
              <a:gd name="csY953" fmla="*/ 315111 h 391217"/>
              <a:gd name="csX954" fmla="*/ 78688 w 307082"/>
              <a:gd name="csY954" fmla="*/ 315554 h 391217"/>
              <a:gd name="csX955" fmla="*/ 78295 w 307082"/>
              <a:gd name="csY955" fmla="*/ 315530 h 391217"/>
              <a:gd name="csX956" fmla="*/ 77960 w 307082"/>
              <a:gd name="csY956" fmla="*/ 315253 h 391217"/>
              <a:gd name="csX957" fmla="*/ 77657 w 307082"/>
              <a:gd name="csY957" fmla="*/ 315150 h 391217"/>
              <a:gd name="csX958" fmla="*/ 76905 w 307082"/>
              <a:gd name="csY958" fmla="*/ 314506 h 391217"/>
              <a:gd name="csX959" fmla="*/ 76499 w 307082"/>
              <a:gd name="csY959" fmla="*/ 314594 h 391217"/>
              <a:gd name="csX960" fmla="*/ 76057 w 307082"/>
              <a:gd name="csY960" fmla="*/ 314824 h 391217"/>
              <a:gd name="csX961" fmla="*/ 75392 w 307082"/>
              <a:gd name="csY961" fmla="*/ 314982 h 391217"/>
              <a:gd name="csX962" fmla="*/ 74877 w 307082"/>
              <a:gd name="csY962" fmla="*/ 315008 h 391217"/>
              <a:gd name="csX963" fmla="*/ 73856 w 307082"/>
              <a:gd name="csY963" fmla="*/ 314909 h 391217"/>
              <a:gd name="csX964" fmla="*/ 73128 w 307082"/>
              <a:gd name="csY964" fmla="*/ 314773 h 391217"/>
              <a:gd name="csX965" fmla="*/ 72755 w 307082"/>
              <a:gd name="csY965" fmla="*/ 314559 h 391217"/>
              <a:gd name="csX966" fmla="*/ 72593 w 307082"/>
              <a:gd name="csY966" fmla="*/ 314000 h 391217"/>
              <a:gd name="csX967" fmla="*/ 72268 w 307082"/>
              <a:gd name="csY967" fmla="*/ 313530 h 391217"/>
              <a:gd name="csX968" fmla="*/ 71540 w 307082"/>
              <a:gd name="csY968" fmla="*/ 313151 h 391217"/>
              <a:gd name="csX969" fmla="*/ 71249 w 307082"/>
              <a:gd name="csY969" fmla="*/ 312653 h 391217"/>
              <a:gd name="csX970" fmla="*/ 71159 w 307082"/>
              <a:gd name="csY970" fmla="*/ 312156 h 391217"/>
              <a:gd name="csX971" fmla="*/ 71008 w 307082"/>
              <a:gd name="csY971" fmla="*/ 311770 h 391217"/>
              <a:gd name="csX972" fmla="*/ 71058 w 307082"/>
              <a:gd name="csY972" fmla="*/ 310878 h 391217"/>
              <a:gd name="csX973" fmla="*/ 70786 w 307082"/>
              <a:gd name="csY973" fmla="*/ 310134 h 391217"/>
              <a:gd name="csX974" fmla="*/ 70666 w 307082"/>
              <a:gd name="csY974" fmla="*/ 309323 h 391217"/>
              <a:gd name="csX975" fmla="*/ 70635 w 307082"/>
              <a:gd name="csY975" fmla="*/ 309018 h 391217"/>
              <a:gd name="csX976" fmla="*/ 70444 w 307082"/>
              <a:gd name="csY976" fmla="*/ 308339 h 391217"/>
              <a:gd name="csX977" fmla="*/ 69379 w 307082"/>
              <a:gd name="csY977" fmla="*/ 307892 h 391217"/>
              <a:gd name="csX978" fmla="*/ 68804 w 307082"/>
              <a:gd name="csY978" fmla="*/ 307730 h 391217"/>
              <a:gd name="csX979" fmla="*/ 68111 w 307082"/>
              <a:gd name="csY979" fmla="*/ 307521 h 391217"/>
              <a:gd name="csX980" fmla="*/ 67899 w 307082"/>
              <a:gd name="csY980" fmla="*/ 307418 h 391217"/>
              <a:gd name="csX981" fmla="*/ 67743 w 307082"/>
              <a:gd name="csY981" fmla="*/ 307078 h 391217"/>
              <a:gd name="csX982" fmla="*/ 67388 w 307082"/>
              <a:gd name="csY982" fmla="*/ 306811 h 391217"/>
              <a:gd name="csX983" fmla="*/ 66961 w 307082"/>
              <a:gd name="csY983" fmla="*/ 306379 h 391217"/>
              <a:gd name="csX984" fmla="*/ 66312 w 307082"/>
              <a:gd name="csY984" fmla="*/ 305927 h 391217"/>
              <a:gd name="csX985" fmla="*/ 65935 w 307082"/>
              <a:gd name="csY985" fmla="*/ 305609 h 391217"/>
              <a:gd name="csX986" fmla="*/ 65553 w 307082"/>
              <a:gd name="csY986" fmla="*/ 305129 h 391217"/>
              <a:gd name="csX987" fmla="*/ 65102 w 307082"/>
              <a:gd name="csY987" fmla="*/ 304814 h 391217"/>
              <a:gd name="csX988" fmla="*/ 65178 w 307082"/>
              <a:gd name="csY988" fmla="*/ 304296 h 391217"/>
              <a:gd name="csX989" fmla="*/ 65016 w 307082"/>
              <a:gd name="csY989" fmla="*/ 303774 h 391217"/>
              <a:gd name="csX990" fmla="*/ 64696 w 307082"/>
              <a:gd name="csY990" fmla="*/ 303408 h 391217"/>
              <a:gd name="csX991" fmla="*/ 64207 w 307082"/>
              <a:gd name="csY991" fmla="*/ 302987 h 391217"/>
              <a:gd name="csX992" fmla="*/ 63593 w 307082"/>
              <a:gd name="csY992" fmla="*/ 302700 h 391217"/>
              <a:gd name="csX993" fmla="*/ 63418 w 307082"/>
              <a:gd name="csY993" fmla="*/ 302608 h 391217"/>
              <a:gd name="csX994" fmla="*/ 62992 w 307082"/>
              <a:gd name="csY994" fmla="*/ 302694 h 391217"/>
              <a:gd name="csX995" fmla="*/ 62166 w 307082"/>
              <a:gd name="csY995" fmla="*/ 302608 h 391217"/>
              <a:gd name="csX996" fmla="*/ 62172 w 307082"/>
              <a:gd name="csY996" fmla="*/ 302509 h 391217"/>
              <a:gd name="csX997" fmla="*/ 62267 w 307082"/>
              <a:gd name="csY997" fmla="*/ 301852 h 391217"/>
              <a:gd name="csX998" fmla="*/ 62183 w 307082"/>
              <a:gd name="csY998" fmla="*/ 301720 h 391217"/>
              <a:gd name="csX999" fmla="*/ 61556 w 307082"/>
              <a:gd name="csY999" fmla="*/ 301163 h 391217"/>
              <a:gd name="csX1000" fmla="*/ 60925 w 307082"/>
              <a:gd name="csY1000" fmla="*/ 300677 h 391217"/>
              <a:gd name="csX1001" fmla="*/ 60487 w 307082"/>
              <a:gd name="csY1001" fmla="*/ 300061 h 391217"/>
              <a:gd name="csX1002" fmla="*/ 60489 w 307082"/>
              <a:gd name="csY1002" fmla="*/ 300017 h 391217"/>
              <a:gd name="csX1003" fmla="*/ 60548 w 307082"/>
              <a:gd name="csY1003" fmla="*/ 299955 h 391217"/>
              <a:gd name="csX1004" fmla="*/ 60881 w 307082"/>
              <a:gd name="csY1004" fmla="*/ 299758 h 391217"/>
              <a:gd name="csX1005" fmla="*/ 61760 w 307082"/>
              <a:gd name="csY1005" fmla="*/ 299537 h 391217"/>
              <a:gd name="csX1006" fmla="*/ 62293 w 307082"/>
              <a:gd name="csY1006" fmla="*/ 299004 h 391217"/>
              <a:gd name="csX1007" fmla="*/ 63036 w 307082"/>
              <a:gd name="csY1007" fmla="*/ 297662 h 391217"/>
              <a:gd name="csX1008" fmla="*/ 63168 w 307082"/>
              <a:gd name="csY1008" fmla="*/ 297342 h 391217"/>
              <a:gd name="csX1009" fmla="*/ 63058 w 307082"/>
              <a:gd name="csY1009" fmla="*/ 296989 h 391217"/>
              <a:gd name="csX1010" fmla="*/ 63047 w 307082"/>
              <a:gd name="csY1010" fmla="*/ 296636 h 391217"/>
              <a:gd name="csX1011" fmla="*/ 63174 w 307082"/>
              <a:gd name="csY1011" fmla="*/ 296204 h 391217"/>
              <a:gd name="csX1012" fmla="*/ 63220 w 307082"/>
              <a:gd name="csY1012" fmla="*/ 296119 h 391217"/>
              <a:gd name="csX1013" fmla="*/ 63604 w 307082"/>
              <a:gd name="csY1013" fmla="*/ 296009 h 391217"/>
              <a:gd name="csX1014" fmla="*/ 63716 w 307082"/>
              <a:gd name="csY1014" fmla="*/ 295880 h 391217"/>
              <a:gd name="csX1015" fmla="*/ 63810 w 307082"/>
              <a:gd name="csY1015" fmla="*/ 295373 h 391217"/>
              <a:gd name="csX1016" fmla="*/ 63532 w 307082"/>
              <a:gd name="csY1016" fmla="*/ 294889 h 391217"/>
              <a:gd name="csX1017" fmla="*/ 63538 w 307082"/>
              <a:gd name="csY1017" fmla="*/ 294788 h 391217"/>
              <a:gd name="csX1018" fmla="*/ 63961 w 307082"/>
              <a:gd name="csY1018" fmla="*/ 294192 h 391217"/>
              <a:gd name="csX1019" fmla="*/ 64130 w 307082"/>
              <a:gd name="csY1019" fmla="*/ 293155 h 391217"/>
              <a:gd name="csX1020" fmla="*/ 64231 w 307082"/>
              <a:gd name="csY1020" fmla="*/ 292708 h 391217"/>
              <a:gd name="csX1021" fmla="*/ 64411 w 307082"/>
              <a:gd name="csY1021" fmla="*/ 292392 h 391217"/>
              <a:gd name="csX1022" fmla="*/ 64619 w 307082"/>
              <a:gd name="csY1022" fmla="*/ 292186 h 391217"/>
              <a:gd name="csX1023" fmla="*/ 64740 w 307082"/>
              <a:gd name="csY1023" fmla="*/ 292081 h 391217"/>
              <a:gd name="csX1024" fmla="*/ 65115 w 307082"/>
              <a:gd name="csY1024" fmla="*/ 292004 h 391217"/>
              <a:gd name="csX1025" fmla="*/ 65827 w 307082"/>
              <a:gd name="csY1025" fmla="*/ 291940 h 391217"/>
              <a:gd name="csX1026" fmla="*/ 65889 w 307082"/>
              <a:gd name="csY1026" fmla="*/ 291936 h 391217"/>
              <a:gd name="csX1027" fmla="*/ 65935 w 307082"/>
              <a:gd name="csY1027" fmla="*/ 291931 h 391217"/>
              <a:gd name="csX1028" fmla="*/ 66288 w 307082"/>
              <a:gd name="csY1028" fmla="*/ 291934 h 391217"/>
              <a:gd name="csX1029" fmla="*/ 66834 w 307082"/>
              <a:gd name="csY1029" fmla="*/ 291999 h 391217"/>
              <a:gd name="csX1030" fmla="*/ 68228 w 307082"/>
              <a:gd name="csY1030" fmla="*/ 292683 h 391217"/>
              <a:gd name="csX1031" fmla="*/ 68804 w 307082"/>
              <a:gd name="csY1031" fmla="*/ 292958 h 391217"/>
              <a:gd name="csX1032" fmla="*/ 69065 w 307082"/>
              <a:gd name="csY1032" fmla="*/ 292999 h 391217"/>
              <a:gd name="csX1033" fmla="*/ 69429 w 307082"/>
              <a:gd name="csY1033" fmla="*/ 292993 h 391217"/>
              <a:gd name="csX1034" fmla="*/ 70791 w 307082"/>
              <a:gd name="csY1034" fmla="*/ 292826 h 391217"/>
              <a:gd name="csX1035" fmla="*/ 71209 w 307082"/>
              <a:gd name="csY1035" fmla="*/ 292670 h 391217"/>
              <a:gd name="csX1036" fmla="*/ 71608 w 307082"/>
              <a:gd name="csY1036" fmla="*/ 292484 h 391217"/>
              <a:gd name="csX1037" fmla="*/ 71876 w 307082"/>
              <a:gd name="csY1037" fmla="*/ 292135 h 391217"/>
              <a:gd name="csX1038" fmla="*/ 72165 w 307082"/>
              <a:gd name="csY1038" fmla="*/ 291697 h 391217"/>
              <a:gd name="csX1039" fmla="*/ 72343 w 307082"/>
              <a:gd name="csY1039" fmla="*/ 291337 h 391217"/>
              <a:gd name="csX1040" fmla="*/ 72667 w 307082"/>
              <a:gd name="csY1040" fmla="*/ 291149 h 391217"/>
              <a:gd name="csX1041" fmla="*/ 73104 w 307082"/>
              <a:gd name="csY1041" fmla="*/ 290826 h 391217"/>
              <a:gd name="csX1042" fmla="*/ 73411 w 307082"/>
              <a:gd name="csY1042" fmla="*/ 290526 h 391217"/>
              <a:gd name="csX1043" fmla="*/ 74127 w 307082"/>
              <a:gd name="csY1043" fmla="*/ 289746 h 391217"/>
              <a:gd name="csX1044" fmla="*/ 74599 w 307082"/>
              <a:gd name="csY1044" fmla="*/ 289154 h 391217"/>
              <a:gd name="csX1045" fmla="*/ 74743 w 307082"/>
              <a:gd name="csY1045" fmla="*/ 288711 h 391217"/>
              <a:gd name="csX1046" fmla="*/ 74798 w 307082"/>
              <a:gd name="csY1046" fmla="*/ 288319 h 391217"/>
              <a:gd name="csX1047" fmla="*/ 74691 w 307082"/>
              <a:gd name="csY1047" fmla="*/ 287711 h 391217"/>
              <a:gd name="csX1048" fmla="*/ 74340 w 307082"/>
              <a:gd name="csY1048" fmla="*/ 287080 h 391217"/>
              <a:gd name="csX1049" fmla="*/ 74259 w 307082"/>
              <a:gd name="csY1049" fmla="*/ 286937 h 391217"/>
              <a:gd name="csX1050" fmla="*/ 74261 w 307082"/>
              <a:gd name="csY1050" fmla="*/ 286725 h 391217"/>
              <a:gd name="csX1051" fmla="*/ 74434 w 307082"/>
              <a:gd name="csY1051" fmla="*/ 286587 h 391217"/>
              <a:gd name="csX1052" fmla="*/ 74862 w 307082"/>
              <a:gd name="csY1052" fmla="*/ 286310 h 391217"/>
              <a:gd name="csX1053" fmla="*/ 75046 w 307082"/>
              <a:gd name="csY1053" fmla="*/ 286049 h 391217"/>
              <a:gd name="csX1054" fmla="*/ 75193 w 307082"/>
              <a:gd name="csY1054" fmla="*/ 285657 h 391217"/>
              <a:gd name="csX1055" fmla="*/ 75348 w 307082"/>
              <a:gd name="csY1055" fmla="*/ 285304 h 391217"/>
              <a:gd name="csX1056" fmla="*/ 75412 w 307082"/>
              <a:gd name="csY1056" fmla="*/ 285083 h 391217"/>
              <a:gd name="csX1057" fmla="*/ 75449 w 307082"/>
              <a:gd name="csY1057" fmla="*/ 284357 h 391217"/>
              <a:gd name="csX1058" fmla="*/ 75432 w 307082"/>
              <a:gd name="csY1058" fmla="*/ 284015 h 391217"/>
              <a:gd name="csX1059" fmla="*/ 75079 w 307082"/>
              <a:gd name="csY1059" fmla="*/ 283454 h 391217"/>
              <a:gd name="csX1060" fmla="*/ 74947 w 307082"/>
              <a:gd name="csY1060" fmla="*/ 283158 h 391217"/>
              <a:gd name="csX1061" fmla="*/ 74949 w 307082"/>
              <a:gd name="csY1061" fmla="*/ 282958 h 391217"/>
              <a:gd name="csX1062" fmla="*/ 74971 w 307082"/>
              <a:gd name="csY1062" fmla="*/ 282759 h 391217"/>
              <a:gd name="csX1063" fmla="*/ 75184 w 307082"/>
              <a:gd name="csY1063" fmla="*/ 281796 h 391217"/>
              <a:gd name="csX1064" fmla="*/ 75125 w 307082"/>
              <a:gd name="csY1064" fmla="*/ 281542 h 391217"/>
              <a:gd name="csX1065" fmla="*/ 74877 w 307082"/>
              <a:gd name="csY1065" fmla="*/ 280963 h 391217"/>
              <a:gd name="csX1066" fmla="*/ 74366 w 307082"/>
              <a:gd name="csY1066" fmla="*/ 280005 h 391217"/>
              <a:gd name="csX1067" fmla="*/ 74132 w 307082"/>
              <a:gd name="csY1067" fmla="*/ 279227 h 391217"/>
              <a:gd name="csX1068" fmla="*/ 73941 w 307082"/>
              <a:gd name="csY1068" fmla="*/ 278850 h 391217"/>
              <a:gd name="csX1069" fmla="*/ 73923 w 307082"/>
              <a:gd name="csY1069" fmla="*/ 278587 h 391217"/>
              <a:gd name="csX1070" fmla="*/ 73939 w 307082"/>
              <a:gd name="csY1070" fmla="*/ 278071 h 391217"/>
              <a:gd name="csX1071" fmla="*/ 73582 w 307082"/>
              <a:gd name="csY1071" fmla="*/ 277260 h 391217"/>
              <a:gd name="csX1072" fmla="*/ 73253 w 307082"/>
              <a:gd name="csY1072" fmla="*/ 276570 h 391217"/>
              <a:gd name="csX1073" fmla="*/ 72621 w 307082"/>
              <a:gd name="csY1073" fmla="*/ 275734 h 391217"/>
              <a:gd name="csX1074" fmla="*/ 72268 w 307082"/>
              <a:gd name="csY1074" fmla="*/ 275539 h 391217"/>
              <a:gd name="csX1075" fmla="*/ 71854 w 307082"/>
              <a:gd name="csY1075" fmla="*/ 275384 h 391217"/>
              <a:gd name="csX1076" fmla="*/ 71429 w 307082"/>
              <a:gd name="csY1076" fmla="*/ 275309 h 391217"/>
              <a:gd name="csX1077" fmla="*/ 70082 w 307082"/>
              <a:gd name="csY1077" fmla="*/ 275290 h 391217"/>
              <a:gd name="csX1078" fmla="*/ 69850 w 307082"/>
              <a:gd name="csY1078" fmla="*/ 275206 h 391217"/>
              <a:gd name="csX1079" fmla="*/ 69497 w 307082"/>
              <a:gd name="csY1079" fmla="*/ 275011 h 391217"/>
              <a:gd name="csX1080" fmla="*/ 69438 w 307082"/>
              <a:gd name="csY1080" fmla="*/ 274899 h 391217"/>
              <a:gd name="csX1081" fmla="*/ 69519 w 307082"/>
              <a:gd name="csY1081" fmla="*/ 274768 h 391217"/>
              <a:gd name="csX1082" fmla="*/ 69662 w 307082"/>
              <a:gd name="csY1082" fmla="*/ 274728 h 391217"/>
              <a:gd name="csX1083" fmla="*/ 70400 w 307082"/>
              <a:gd name="csY1083" fmla="*/ 274735 h 391217"/>
              <a:gd name="csX1084" fmla="*/ 70786 w 307082"/>
              <a:gd name="csY1084" fmla="*/ 274687 h 391217"/>
              <a:gd name="csX1085" fmla="*/ 71223 w 307082"/>
              <a:gd name="csY1085" fmla="*/ 274498 h 391217"/>
              <a:gd name="csX1086" fmla="*/ 71589 w 307082"/>
              <a:gd name="csY1086" fmla="*/ 274228 h 391217"/>
              <a:gd name="csX1087" fmla="*/ 71731 w 307082"/>
              <a:gd name="csY1087" fmla="*/ 273996 h 391217"/>
              <a:gd name="csX1088" fmla="*/ 71795 w 307082"/>
              <a:gd name="csY1088" fmla="*/ 273683 h 391217"/>
              <a:gd name="csX1089" fmla="*/ 71367 w 307082"/>
              <a:gd name="csY1089" fmla="*/ 272762 h 391217"/>
              <a:gd name="csX1090" fmla="*/ 71339 w 307082"/>
              <a:gd name="csY1090" fmla="*/ 272459 h 391217"/>
              <a:gd name="csX1091" fmla="*/ 71462 w 307082"/>
              <a:gd name="csY1091" fmla="*/ 272218 h 391217"/>
              <a:gd name="csX1092" fmla="*/ 71654 w 307082"/>
              <a:gd name="csY1092" fmla="*/ 272089 h 391217"/>
              <a:gd name="csX1093" fmla="*/ 72284 w 307082"/>
              <a:gd name="csY1093" fmla="*/ 271869 h 391217"/>
              <a:gd name="csX1094" fmla="*/ 72446 w 307082"/>
              <a:gd name="csY1094" fmla="*/ 271891 h 391217"/>
              <a:gd name="csX1095" fmla="*/ 72648 w 307082"/>
              <a:gd name="csY1095" fmla="*/ 271942 h 391217"/>
              <a:gd name="csX1096" fmla="*/ 73143 w 307082"/>
              <a:gd name="csY1096" fmla="*/ 272135 h 391217"/>
              <a:gd name="csX1097" fmla="*/ 73364 w 307082"/>
              <a:gd name="csY1097" fmla="*/ 272157 h 391217"/>
              <a:gd name="csX1098" fmla="*/ 73638 w 307082"/>
              <a:gd name="csY1098" fmla="*/ 272069 h 391217"/>
              <a:gd name="csX1099" fmla="*/ 73842 w 307082"/>
              <a:gd name="csY1099" fmla="*/ 271950 h 391217"/>
              <a:gd name="csX1100" fmla="*/ 74077 w 307082"/>
              <a:gd name="csY1100" fmla="*/ 271703 h 391217"/>
              <a:gd name="csX1101" fmla="*/ 74303 w 307082"/>
              <a:gd name="csY1101" fmla="*/ 271293 h 391217"/>
              <a:gd name="csX1102" fmla="*/ 74439 w 307082"/>
              <a:gd name="csY1102" fmla="*/ 270721 h 391217"/>
              <a:gd name="csX1103" fmla="*/ 74487 w 307082"/>
              <a:gd name="csY1103" fmla="*/ 269471 h 391217"/>
              <a:gd name="csX1104" fmla="*/ 74649 w 307082"/>
              <a:gd name="csY1104" fmla="*/ 269311 h 391217"/>
              <a:gd name="csX1105" fmla="*/ 75015 w 307082"/>
              <a:gd name="csY1105" fmla="*/ 269114 h 391217"/>
              <a:gd name="csX1106" fmla="*/ 75199 w 307082"/>
              <a:gd name="csY1106" fmla="*/ 268925 h 391217"/>
              <a:gd name="csX1107" fmla="*/ 75291 w 307082"/>
              <a:gd name="csY1107" fmla="*/ 268754 h 391217"/>
              <a:gd name="csX1108" fmla="*/ 75307 w 307082"/>
              <a:gd name="csY1108" fmla="*/ 267796 h 391217"/>
              <a:gd name="csX1109" fmla="*/ 75267 w 307082"/>
              <a:gd name="csY1109" fmla="*/ 267391 h 391217"/>
              <a:gd name="csX1110" fmla="*/ 75546 w 307082"/>
              <a:gd name="csY1110" fmla="*/ 266393 h 391217"/>
              <a:gd name="csX1111" fmla="*/ 75712 w 307082"/>
              <a:gd name="csY1111" fmla="*/ 265555 h 391217"/>
              <a:gd name="csX1112" fmla="*/ 75886 w 307082"/>
              <a:gd name="csY1112" fmla="*/ 265314 h 391217"/>
              <a:gd name="csX1113" fmla="*/ 76089 w 307082"/>
              <a:gd name="csY1113" fmla="*/ 265145 h 391217"/>
              <a:gd name="csX1114" fmla="*/ 76282 w 307082"/>
              <a:gd name="csY1114" fmla="*/ 265036 h 391217"/>
              <a:gd name="csX1115" fmla="*/ 76567 w 307082"/>
              <a:gd name="csY1115" fmla="*/ 264917 h 391217"/>
              <a:gd name="csX1116" fmla="*/ 76699 w 307082"/>
              <a:gd name="csY1116" fmla="*/ 264746 h 391217"/>
              <a:gd name="csX1117" fmla="*/ 76841 w 307082"/>
              <a:gd name="csY1117" fmla="*/ 264332 h 391217"/>
              <a:gd name="csX1118" fmla="*/ 76892 w 307082"/>
              <a:gd name="csY1118" fmla="*/ 263898 h 391217"/>
              <a:gd name="csX1119" fmla="*/ 76894 w 307082"/>
              <a:gd name="csY1119" fmla="*/ 263332 h 391217"/>
              <a:gd name="csX1120" fmla="*/ 76855 w 307082"/>
              <a:gd name="csY1120" fmla="*/ 262280 h 391217"/>
              <a:gd name="csX1121" fmla="*/ 77010 w 307082"/>
              <a:gd name="csY1121" fmla="*/ 261908 h 391217"/>
              <a:gd name="csX1122" fmla="*/ 77144 w 307082"/>
              <a:gd name="csY1122" fmla="*/ 261686 h 391217"/>
              <a:gd name="csX1123" fmla="*/ 77297 w 307082"/>
              <a:gd name="csY1123" fmla="*/ 261537 h 391217"/>
              <a:gd name="csX1124" fmla="*/ 77552 w 307082"/>
              <a:gd name="csY1124" fmla="*/ 261348 h 391217"/>
              <a:gd name="csX1125" fmla="*/ 77635 w 307082"/>
              <a:gd name="csY1125" fmla="*/ 261127 h 391217"/>
              <a:gd name="csX1126" fmla="*/ 77679 w 307082"/>
              <a:gd name="csY1126" fmla="*/ 260763 h 391217"/>
              <a:gd name="csX1127" fmla="*/ 77650 w 307082"/>
              <a:gd name="csY1127" fmla="*/ 260469 h 391217"/>
              <a:gd name="csX1128" fmla="*/ 77414 w 307082"/>
              <a:gd name="csY1128" fmla="*/ 259667 h 391217"/>
              <a:gd name="csX1129" fmla="*/ 77486 w 307082"/>
              <a:gd name="csY1129" fmla="*/ 259669 h 391217"/>
              <a:gd name="csX1130" fmla="*/ 77453 w 307082"/>
              <a:gd name="csY1130" fmla="*/ 259636 h 391217"/>
              <a:gd name="csX1131" fmla="*/ 77429 w 307082"/>
              <a:gd name="csY1131" fmla="*/ 259601 h 391217"/>
              <a:gd name="csX1132" fmla="*/ 77311 w 307082"/>
              <a:gd name="csY1132" fmla="*/ 259421 h 391217"/>
              <a:gd name="csX1133" fmla="*/ 77179 w 307082"/>
              <a:gd name="csY1133" fmla="*/ 259224 h 391217"/>
              <a:gd name="csX1134" fmla="*/ 77100 w 307082"/>
              <a:gd name="csY1134" fmla="*/ 258720 h 391217"/>
              <a:gd name="csX1135" fmla="*/ 77499 w 307082"/>
              <a:gd name="csY1135" fmla="*/ 258018 h 391217"/>
              <a:gd name="csX1136" fmla="*/ 77839 w 307082"/>
              <a:gd name="csY1136" fmla="*/ 257930 h 391217"/>
              <a:gd name="csX1137" fmla="*/ 78506 w 307082"/>
              <a:gd name="csY1137" fmla="*/ 257433 h 391217"/>
              <a:gd name="csX1138" fmla="*/ 78644 w 307082"/>
              <a:gd name="csY1138" fmla="*/ 257021 h 391217"/>
              <a:gd name="csX1139" fmla="*/ 78872 w 307082"/>
              <a:gd name="csY1139" fmla="*/ 256841 h 391217"/>
              <a:gd name="csX1140" fmla="*/ 79383 w 307082"/>
              <a:gd name="csY1140" fmla="*/ 256725 h 391217"/>
              <a:gd name="csX1141" fmla="*/ 79543 w 307082"/>
              <a:gd name="csY1141" fmla="*/ 256361 h 391217"/>
              <a:gd name="csX1142" fmla="*/ 79494 w 307082"/>
              <a:gd name="csY1142" fmla="*/ 255122 h 391217"/>
              <a:gd name="csX1143" fmla="*/ 79315 w 307082"/>
              <a:gd name="csY1143" fmla="*/ 254622 h 391217"/>
              <a:gd name="csX1144" fmla="*/ 78438 w 307082"/>
              <a:gd name="csY1144" fmla="*/ 253958 h 391217"/>
              <a:gd name="csX1145" fmla="*/ 78227 w 307082"/>
              <a:gd name="csY1145" fmla="*/ 253702 h 391217"/>
              <a:gd name="csX1146" fmla="*/ 77738 w 307082"/>
              <a:gd name="csY1146" fmla="*/ 253645 h 391217"/>
              <a:gd name="csX1147" fmla="*/ 77532 w 307082"/>
              <a:gd name="csY1147" fmla="*/ 253313 h 391217"/>
              <a:gd name="csX1148" fmla="*/ 76662 w 307082"/>
              <a:gd name="csY1148" fmla="*/ 252454 h 391217"/>
              <a:gd name="csX1149" fmla="*/ 76841 w 307082"/>
              <a:gd name="csY1149" fmla="*/ 251932 h 391217"/>
              <a:gd name="csX1150" fmla="*/ 77304 w 307082"/>
              <a:gd name="csY1150" fmla="*/ 251224 h 391217"/>
              <a:gd name="csX1151" fmla="*/ 77736 w 307082"/>
              <a:gd name="csY1151" fmla="*/ 251340 h 391217"/>
              <a:gd name="csX1152" fmla="*/ 78236 w 307082"/>
              <a:gd name="csY1152" fmla="*/ 251426 h 391217"/>
              <a:gd name="csX1153" fmla="*/ 78584 w 307082"/>
              <a:gd name="csY1153" fmla="*/ 251391 h 391217"/>
              <a:gd name="csX1154" fmla="*/ 78977 w 307082"/>
              <a:gd name="csY1154" fmla="*/ 251448 h 391217"/>
              <a:gd name="csX1155" fmla="*/ 79133 w 307082"/>
              <a:gd name="csY1155" fmla="*/ 251088 h 391217"/>
              <a:gd name="csX1156" fmla="*/ 79321 w 307082"/>
              <a:gd name="csY1156" fmla="*/ 251009 h 391217"/>
              <a:gd name="csX1157" fmla="*/ 79865 w 307082"/>
              <a:gd name="csY1157" fmla="*/ 250726 h 391217"/>
              <a:gd name="csX1158" fmla="*/ 80571 w 307082"/>
              <a:gd name="csY1158" fmla="*/ 250389 h 391217"/>
              <a:gd name="csX1159" fmla="*/ 80970 w 307082"/>
              <a:gd name="csY1159" fmla="*/ 250514 h 391217"/>
              <a:gd name="csX1160" fmla="*/ 81237 w 307082"/>
              <a:gd name="csY1160" fmla="*/ 250783 h 391217"/>
              <a:gd name="csX1161" fmla="*/ 82162 w 307082"/>
              <a:gd name="csY1161" fmla="*/ 251079 h 391217"/>
              <a:gd name="csX1162" fmla="*/ 82583 w 307082"/>
              <a:gd name="csY1162" fmla="*/ 251007 h 391217"/>
              <a:gd name="csX1163" fmla="*/ 83101 w 307082"/>
              <a:gd name="csY1163" fmla="*/ 250713 h 391217"/>
              <a:gd name="csX1164" fmla="*/ 83215 w 307082"/>
              <a:gd name="csY1164" fmla="*/ 249323 h 391217"/>
              <a:gd name="csX1165" fmla="*/ 82824 w 307082"/>
              <a:gd name="csY1165" fmla="*/ 248179 h 391217"/>
              <a:gd name="csX1166" fmla="*/ 83041 w 307082"/>
              <a:gd name="csY1166" fmla="*/ 246897 h 391217"/>
              <a:gd name="csX1167" fmla="*/ 83059 w 307082"/>
              <a:gd name="csY1167" fmla="*/ 246719 h 391217"/>
              <a:gd name="csX1168" fmla="*/ 82837 w 307082"/>
              <a:gd name="csY1168" fmla="*/ 246612 h 391217"/>
              <a:gd name="csX1169" fmla="*/ 82568 w 307082"/>
              <a:gd name="csY1169" fmla="*/ 246107 h 391217"/>
              <a:gd name="csX1170" fmla="*/ 81263 w 307082"/>
              <a:gd name="csY1170" fmla="*/ 245079 h 391217"/>
              <a:gd name="csX1171" fmla="*/ 81094 w 307082"/>
              <a:gd name="csY1171" fmla="*/ 244592 h 391217"/>
              <a:gd name="csX1172" fmla="*/ 80645 w 307082"/>
              <a:gd name="csY1172" fmla="*/ 244274 h 391217"/>
              <a:gd name="csX1173" fmla="*/ 80454 w 307082"/>
              <a:gd name="csY1173" fmla="*/ 243812 h 391217"/>
              <a:gd name="csX1174" fmla="*/ 80402 w 307082"/>
              <a:gd name="csY1174" fmla="*/ 243005 h 391217"/>
              <a:gd name="csX1175" fmla="*/ 80724 w 307082"/>
              <a:gd name="csY1175" fmla="*/ 242466 h 391217"/>
              <a:gd name="csX1176" fmla="*/ 80873 w 307082"/>
              <a:gd name="csY1176" fmla="*/ 241681 h 391217"/>
              <a:gd name="csX1177" fmla="*/ 81450 w 307082"/>
              <a:gd name="csY1177" fmla="*/ 241063 h 391217"/>
              <a:gd name="csX1178" fmla="*/ 81724 w 307082"/>
              <a:gd name="csY1178" fmla="*/ 240155 h 391217"/>
              <a:gd name="csX1179" fmla="*/ 81814 w 307082"/>
              <a:gd name="csY1179" fmla="*/ 239526 h 391217"/>
              <a:gd name="csX1180" fmla="*/ 81167 w 307082"/>
              <a:gd name="csY1180" fmla="*/ 239044 h 391217"/>
              <a:gd name="csX1181" fmla="*/ 80645 w 307082"/>
              <a:gd name="csY1181" fmla="*/ 238653 h 391217"/>
              <a:gd name="csX1182" fmla="*/ 80084 w 307082"/>
              <a:gd name="csY1182" fmla="*/ 238471 h 391217"/>
              <a:gd name="csX1183" fmla="*/ 79753 w 307082"/>
              <a:gd name="csY1183" fmla="*/ 237829 h 391217"/>
              <a:gd name="csX1184" fmla="*/ 79948 w 307082"/>
              <a:gd name="csY1184" fmla="*/ 237237 h 391217"/>
              <a:gd name="csX1185" fmla="*/ 79630 w 307082"/>
              <a:gd name="csY1185" fmla="*/ 237112 h 391217"/>
              <a:gd name="csX1186" fmla="*/ 78988 w 307082"/>
              <a:gd name="csY1186" fmla="*/ 237123 h 391217"/>
              <a:gd name="csX1187" fmla="*/ 78850 w 307082"/>
              <a:gd name="csY1187" fmla="*/ 236603 h 391217"/>
              <a:gd name="csX1188" fmla="*/ 78935 w 307082"/>
              <a:gd name="csY1188" fmla="*/ 236595 h 391217"/>
              <a:gd name="csX1189" fmla="*/ 79065 w 307082"/>
              <a:gd name="csY1189" fmla="*/ 236582 h 391217"/>
              <a:gd name="csX1190" fmla="*/ 79295 w 307082"/>
              <a:gd name="csY1190" fmla="*/ 236522 h 391217"/>
              <a:gd name="csX1191" fmla="*/ 79543 w 307082"/>
              <a:gd name="csY1191" fmla="*/ 236354 h 391217"/>
              <a:gd name="csX1192" fmla="*/ 80529 w 307082"/>
              <a:gd name="csY1192" fmla="*/ 235744 h 391217"/>
              <a:gd name="csX1193" fmla="*/ 80691 w 307082"/>
              <a:gd name="csY1193" fmla="*/ 235560 h 391217"/>
              <a:gd name="csX1194" fmla="*/ 80724 w 307082"/>
              <a:gd name="csY1194" fmla="*/ 235523 h 391217"/>
              <a:gd name="csX1195" fmla="*/ 80750 w 307082"/>
              <a:gd name="csY1195" fmla="*/ 235470 h 391217"/>
              <a:gd name="csX1196" fmla="*/ 80834 w 307082"/>
              <a:gd name="csY1196" fmla="*/ 235310 h 391217"/>
              <a:gd name="csX1197" fmla="*/ 80842 w 307082"/>
              <a:gd name="csY1197" fmla="*/ 235293 h 391217"/>
              <a:gd name="csX1198" fmla="*/ 80834 w 307082"/>
              <a:gd name="csY1198" fmla="*/ 235220 h 391217"/>
              <a:gd name="csX1199" fmla="*/ 80733 w 307082"/>
              <a:gd name="csY1199" fmla="*/ 234420 h 391217"/>
              <a:gd name="csX1200" fmla="*/ 80761 w 307082"/>
              <a:gd name="csY1200" fmla="*/ 233569 h 391217"/>
              <a:gd name="csX1201" fmla="*/ 80810 w 307082"/>
              <a:gd name="csY1201" fmla="*/ 233385 h 391217"/>
              <a:gd name="csX1202" fmla="*/ 80864 w 307082"/>
              <a:gd name="csY1202" fmla="*/ 233186 h 391217"/>
              <a:gd name="csX1203" fmla="*/ 80926 w 307082"/>
              <a:gd name="csY1203" fmla="*/ 232699 h 391217"/>
              <a:gd name="csX1204" fmla="*/ 80805 w 307082"/>
              <a:gd name="csY1204" fmla="*/ 231250 h 391217"/>
              <a:gd name="csX1205" fmla="*/ 80858 w 307082"/>
              <a:gd name="csY1205" fmla="*/ 230745 h 391217"/>
              <a:gd name="csX1206" fmla="*/ 80972 w 307082"/>
              <a:gd name="csY1206" fmla="*/ 230406 h 391217"/>
              <a:gd name="csX1207" fmla="*/ 81412 w 307082"/>
              <a:gd name="csY1207" fmla="*/ 229761 h 391217"/>
              <a:gd name="csX1208" fmla="*/ 81500 w 307082"/>
              <a:gd name="csY1208" fmla="*/ 229172 h 391217"/>
              <a:gd name="csX1209" fmla="*/ 81914 w 307082"/>
              <a:gd name="csY1209" fmla="*/ 227749 h 391217"/>
              <a:gd name="csX1210" fmla="*/ 82114 w 307082"/>
              <a:gd name="csY1210" fmla="*/ 227404 h 391217"/>
              <a:gd name="csX1211" fmla="*/ 82331 w 307082"/>
              <a:gd name="csY1211" fmla="*/ 227214 h 391217"/>
              <a:gd name="csX1212" fmla="*/ 82737 w 307082"/>
              <a:gd name="csY1212" fmla="*/ 226957 h 391217"/>
              <a:gd name="csX1213" fmla="*/ 83118 w 307082"/>
              <a:gd name="csY1213" fmla="*/ 226578 h 391217"/>
              <a:gd name="csX1214" fmla="*/ 83693 w 307082"/>
              <a:gd name="csY1214" fmla="*/ 225383 h 391217"/>
              <a:gd name="csX1215" fmla="*/ 84210 w 307082"/>
              <a:gd name="csY1215" fmla="*/ 223774 h 391217"/>
              <a:gd name="csX1216" fmla="*/ 84271 w 307082"/>
              <a:gd name="csY1216" fmla="*/ 223430 h 391217"/>
              <a:gd name="csX1217" fmla="*/ 84379 w 307082"/>
              <a:gd name="csY1217" fmla="*/ 223213 h 391217"/>
              <a:gd name="csX1218" fmla="*/ 84471 w 307082"/>
              <a:gd name="csY1218" fmla="*/ 222895 h 391217"/>
              <a:gd name="csX1219" fmla="*/ 84515 w 307082"/>
              <a:gd name="csY1219" fmla="*/ 222040 h 391217"/>
              <a:gd name="csX1220" fmla="*/ 84644 w 307082"/>
              <a:gd name="csY1220" fmla="*/ 221680 h 391217"/>
              <a:gd name="csX1221" fmla="*/ 84633 w 307082"/>
              <a:gd name="csY1221" fmla="*/ 221284 h 391217"/>
              <a:gd name="csX1222" fmla="*/ 84701 w 307082"/>
              <a:gd name="csY1222" fmla="*/ 220981 h 391217"/>
              <a:gd name="csX1223" fmla="*/ 84800 w 307082"/>
              <a:gd name="csY1223" fmla="*/ 220718 h 391217"/>
              <a:gd name="csX1224" fmla="*/ 84942 w 307082"/>
              <a:gd name="csY1224" fmla="*/ 220455 h 391217"/>
              <a:gd name="csX1225" fmla="*/ 85247 w 307082"/>
              <a:gd name="csY1225" fmla="*/ 219863 h 391217"/>
              <a:gd name="csX1226" fmla="*/ 85168 w 307082"/>
              <a:gd name="csY1226" fmla="*/ 219637 h 391217"/>
              <a:gd name="csX1227" fmla="*/ 84787 w 307082"/>
              <a:gd name="csY1227" fmla="*/ 219271 h 391217"/>
              <a:gd name="csX1228" fmla="*/ 84539 w 307082"/>
              <a:gd name="csY1228" fmla="*/ 219056 h 391217"/>
              <a:gd name="csX1229" fmla="*/ 84409 w 307082"/>
              <a:gd name="csY1229" fmla="*/ 218852 h 391217"/>
              <a:gd name="csX1230" fmla="*/ 84344 w 307082"/>
              <a:gd name="csY1230" fmla="*/ 218394 h 391217"/>
              <a:gd name="csX1231" fmla="*/ 84103 w 307082"/>
              <a:gd name="csY1231" fmla="*/ 217951 h 391217"/>
              <a:gd name="csX1232" fmla="*/ 84067 w 307082"/>
              <a:gd name="csY1232" fmla="*/ 217808 h 391217"/>
              <a:gd name="csX1233" fmla="*/ 84100 w 307082"/>
              <a:gd name="csY1233" fmla="*/ 217600 h 391217"/>
              <a:gd name="csX1234" fmla="*/ 84177 w 307082"/>
              <a:gd name="csY1234" fmla="*/ 217554 h 391217"/>
              <a:gd name="csX1235" fmla="*/ 84267 w 307082"/>
              <a:gd name="csY1235" fmla="*/ 217502 h 391217"/>
              <a:gd name="csX1236" fmla="*/ 84469 w 307082"/>
              <a:gd name="csY1236" fmla="*/ 217508 h 391217"/>
              <a:gd name="csX1237" fmla="*/ 84824 w 307082"/>
              <a:gd name="csY1237" fmla="*/ 217574 h 391217"/>
              <a:gd name="csX1238" fmla="*/ 85190 w 307082"/>
              <a:gd name="csY1238" fmla="*/ 217677 h 391217"/>
              <a:gd name="csX1239" fmla="*/ 85374 w 307082"/>
              <a:gd name="csY1239" fmla="*/ 217664 h 391217"/>
              <a:gd name="csX1240" fmla="*/ 85558 w 307082"/>
              <a:gd name="csY1240" fmla="*/ 217620 h 391217"/>
              <a:gd name="csX1241" fmla="*/ 86043 w 307082"/>
              <a:gd name="csY1241" fmla="*/ 217348 h 391217"/>
              <a:gd name="csX1242" fmla="*/ 86854 w 307082"/>
              <a:gd name="csY1242" fmla="*/ 217175 h 391217"/>
              <a:gd name="csX1243" fmla="*/ 88228 w 307082"/>
              <a:gd name="csY1243" fmla="*/ 216645 h 391217"/>
              <a:gd name="csX1244" fmla="*/ 88406 w 307082"/>
              <a:gd name="csY1244" fmla="*/ 216631 h 391217"/>
              <a:gd name="csX1245" fmla="*/ 88476 w 307082"/>
              <a:gd name="csY1245" fmla="*/ 216627 h 391217"/>
              <a:gd name="csX1246" fmla="*/ 89079 w 307082"/>
              <a:gd name="csY1246" fmla="*/ 216585 h 391217"/>
              <a:gd name="csX1247" fmla="*/ 89831 w 307082"/>
              <a:gd name="csY1247" fmla="*/ 216616 h 391217"/>
              <a:gd name="csX1248" fmla="*/ 90377 w 307082"/>
              <a:gd name="csY1248" fmla="*/ 216598 h 391217"/>
              <a:gd name="csX1249" fmla="*/ 90548 w 307082"/>
              <a:gd name="csY1249" fmla="*/ 216559 h 391217"/>
              <a:gd name="csX1250" fmla="*/ 90734 w 307082"/>
              <a:gd name="csY1250" fmla="*/ 216476 h 391217"/>
              <a:gd name="csX1251" fmla="*/ 91190 w 307082"/>
              <a:gd name="csY1251" fmla="*/ 216221 h 391217"/>
              <a:gd name="csX1252" fmla="*/ 91399 w 307082"/>
              <a:gd name="csY1252" fmla="*/ 216011 h 391217"/>
              <a:gd name="csX1253" fmla="*/ 91489 w 307082"/>
              <a:gd name="csY1253" fmla="*/ 215807 h 391217"/>
              <a:gd name="csX1254" fmla="*/ 91563 w 307082"/>
              <a:gd name="csY1254" fmla="*/ 215252 h 391217"/>
              <a:gd name="csX1255" fmla="*/ 91552 w 307082"/>
              <a:gd name="csY1255" fmla="*/ 213954 h 391217"/>
              <a:gd name="csX1256" fmla="*/ 91552 w 307082"/>
              <a:gd name="csY1256" fmla="*/ 213840 h 391217"/>
              <a:gd name="csX1257" fmla="*/ 91552 w 307082"/>
              <a:gd name="csY1257" fmla="*/ 213762 h 391217"/>
              <a:gd name="csX1258" fmla="*/ 91528 w 307082"/>
              <a:gd name="csY1258" fmla="*/ 212996 h 391217"/>
              <a:gd name="csX1259" fmla="*/ 91385 w 307082"/>
              <a:gd name="csY1259" fmla="*/ 212657 h 391217"/>
              <a:gd name="csX1260" fmla="*/ 91269 w 307082"/>
              <a:gd name="csY1260" fmla="*/ 212521 h 391217"/>
              <a:gd name="csX1261" fmla="*/ 91111 w 307082"/>
              <a:gd name="csY1261" fmla="*/ 212315 h 391217"/>
              <a:gd name="csX1262" fmla="*/ 90215 w 307082"/>
              <a:gd name="csY1262" fmla="*/ 211376 h 391217"/>
              <a:gd name="csX1263" fmla="*/ 89759 w 307082"/>
              <a:gd name="csY1263" fmla="*/ 210890 h 391217"/>
              <a:gd name="csX1264" fmla="*/ 89588 w 307082"/>
              <a:gd name="csY1264" fmla="*/ 210642 h 391217"/>
              <a:gd name="csX1265" fmla="*/ 89471 w 307082"/>
              <a:gd name="csY1265" fmla="*/ 210331 h 391217"/>
              <a:gd name="csX1266" fmla="*/ 89399 w 307082"/>
              <a:gd name="csY1266" fmla="*/ 209789 h 391217"/>
              <a:gd name="csX1267" fmla="*/ 89292 w 307082"/>
              <a:gd name="csY1267" fmla="*/ 209533 h 391217"/>
              <a:gd name="csX1268" fmla="*/ 89114 w 307082"/>
              <a:gd name="csY1268" fmla="*/ 209327 h 391217"/>
              <a:gd name="csX1269" fmla="*/ 89018 w 307082"/>
              <a:gd name="csY1269" fmla="*/ 209156 h 391217"/>
              <a:gd name="csX1270" fmla="*/ 88972 w 307082"/>
              <a:gd name="csY1270" fmla="*/ 208892 h 391217"/>
              <a:gd name="csX1271" fmla="*/ 88976 w 307082"/>
              <a:gd name="csY1271" fmla="*/ 208235 h 391217"/>
              <a:gd name="csX1272" fmla="*/ 88939 w 307082"/>
              <a:gd name="csY1272" fmla="*/ 207915 h 391217"/>
              <a:gd name="csX1273" fmla="*/ 88695 w 307082"/>
              <a:gd name="csY1273" fmla="*/ 207424 h 391217"/>
              <a:gd name="csX1274" fmla="*/ 88689 w 307082"/>
              <a:gd name="csY1274" fmla="*/ 207244 h 391217"/>
              <a:gd name="csX1275" fmla="*/ 88954 w 307082"/>
              <a:gd name="csY1275" fmla="*/ 206308 h 391217"/>
              <a:gd name="csX1276" fmla="*/ 89118 w 307082"/>
              <a:gd name="csY1276" fmla="*/ 205003 h 391217"/>
              <a:gd name="csX1277" fmla="*/ 89237 w 307082"/>
              <a:gd name="csY1277" fmla="*/ 204503 h 391217"/>
              <a:gd name="csX1278" fmla="*/ 89406 w 307082"/>
              <a:gd name="csY1278" fmla="*/ 204159 h 391217"/>
              <a:gd name="csX1279" fmla="*/ 89884 w 307082"/>
              <a:gd name="csY1279" fmla="*/ 203484 h 391217"/>
              <a:gd name="csX1280" fmla="*/ 90015 w 307082"/>
              <a:gd name="csY1280" fmla="*/ 203210 h 391217"/>
              <a:gd name="csX1281" fmla="*/ 89974 w 307082"/>
              <a:gd name="csY1281" fmla="*/ 203004 h 391217"/>
              <a:gd name="csX1282" fmla="*/ 89706 w 307082"/>
              <a:gd name="csY1282" fmla="*/ 202767 h 391217"/>
              <a:gd name="csX1283" fmla="*/ 89603 w 307082"/>
              <a:gd name="csY1283" fmla="*/ 202600 h 391217"/>
              <a:gd name="csX1284" fmla="*/ 89651 w 307082"/>
              <a:gd name="csY1284" fmla="*/ 202142 h 391217"/>
              <a:gd name="csX1285" fmla="*/ 89555 w 307082"/>
              <a:gd name="csY1285" fmla="*/ 201960 h 391217"/>
              <a:gd name="csX1286" fmla="*/ 89357 w 307082"/>
              <a:gd name="csY1286" fmla="*/ 201761 h 391217"/>
              <a:gd name="csX1287" fmla="*/ 88890 w 307082"/>
              <a:gd name="csY1287" fmla="*/ 201316 h 391217"/>
              <a:gd name="csX1288" fmla="*/ 88836 w 307082"/>
              <a:gd name="csY1288" fmla="*/ 201057 h 391217"/>
              <a:gd name="csX1289" fmla="*/ 88904 w 307082"/>
              <a:gd name="csY1289" fmla="*/ 200895 h 391217"/>
              <a:gd name="csX1290" fmla="*/ 88991 w 307082"/>
              <a:gd name="csY1290" fmla="*/ 200833 h 391217"/>
              <a:gd name="csX1291" fmla="*/ 89243 w 307082"/>
              <a:gd name="csY1291" fmla="*/ 200862 h 391217"/>
              <a:gd name="csX1292" fmla="*/ 89454 w 307082"/>
              <a:gd name="csY1292" fmla="*/ 200864 h 391217"/>
              <a:gd name="csX1293" fmla="*/ 89995 w 307082"/>
              <a:gd name="csY1293" fmla="*/ 200794 h 391217"/>
              <a:gd name="csX1294" fmla="*/ 90147 w 307082"/>
              <a:gd name="csY1294" fmla="*/ 200763 h 391217"/>
              <a:gd name="csX1295" fmla="*/ 90173 w 307082"/>
              <a:gd name="csY1295" fmla="*/ 200621 h 391217"/>
              <a:gd name="csX1296" fmla="*/ 90079 w 307082"/>
              <a:gd name="csY1296" fmla="*/ 200480 h 391217"/>
              <a:gd name="csX1297" fmla="*/ 89899 w 307082"/>
              <a:gd name="csY1297" fmla="*/ 200213 h 391217"/>
              <a:gd name="csX1298" fmla="*/ 89886 w 307082"/>
              <a:gd name="csY1298" fmla="*/ 200193 h 391217"/>
              <a:gd name="csX1299" fmla="*/ 89425 w 307082"/>
              <a:gd name="csY1299" fmla="*/ 199779 h 391217"/>
              <a:gd name="csX1300" fmla="*/ 88752 w 307082"/>
              <a:gd name="csY1300" fmla="*/ 199375 h 391217"/>
              <a:gd name="csX1301" fmla="*/ 88662 w 307082"/>
              <a:gd name="csY1301" fmla="*/ 199264 h 391217"/>
              <a:gd name="csX1302" fmla="*/ 88496 w 307082"/>
              <a:gd name="csY1302" fmla="*/ 198860 h 391217"/>
              <a:gd name="csX1303" fmla="*/ 88185 w 307082"/>
              <a:gd name="csY1303" fmla="*/ 198590 h 391217"/>
              <a:gd name="csX1304" fmla="*/ 87652 w 307082"/>
              <a:gd name="csY1304" fmla="*/ 198286 h 391217"/>
              <a:gd name="csX1305" fmla="*/ 87327 w 307082"/>
              <a:gd name="csY1305" fmla="*/ 198222 h 391217"/>
              <a:gd name="csX1306" fmla="*/ 86518 w 307082"/>
              <a:gd name="csY1306" fmla="*/ 198027 h 391217"/>
              <a:gd name="csX1307" fmla="*/ 86429 w 307082"/>
              <a:gd name="csY1307" fmla="*/ 197931 h 391217"/>
              <a:gd name="csX1308" fmla="*/ 86343 w 307082"/>
              <a:gd name="csY1308" fmla="*/ 197830 h 391217"/>
              <a:gd name="csX1309" fmla="*/ 86150 w 307082"/>
              <a:gd name="csY1309" fmla="*/ 197413 h 391217"/>
              <a:gd name="csX1310" fmla="*/ 86056 w 307082"/>
              <a:gd name="csY1310" fmla="*/ 197170 h 391217"/>
              <a:gd name="csX1311" fmla="*/ 85357 w 307082"/>
              <a:gd name="csY1311" fmla="*/ 196585 h 391217"/>
              <a:gd name="csX1312" fmla="*/ 85161 w 307082"/>
              <a:gd name="csY1312" fmla="*/ 196355 h 391217"/>
              <a:gd name="csX1313" fmla="*/ 84594 w 307082"/>
              <a:gd name="csY1313" fmla="*/ 195923 h 391217"/>
              <a:gd name="csX1314" fmla="*/ 84458 w 307082"/>
              <a:gd name="csY1314" fmla="*/ 195778 h 391217"/>
              <a:gd name="csX1315" fmla="*/ 84309 w 307082"/>
              <a:gd name="csY1315" fmla="*/ 195456 h 391217"/>
              <a:gd name="csX1316" fmla="*/ 83888 w 307082"/>
              <a:gd name="csY1316" fmla="*/ 194872 h 391217"/>
              <a:gd name="csX1317" fmla="*/ 83734 w 307082"/>
              <a:gd name="csY1317" fmla="*/ 194373 h 391217"/>
              <a:gd name="csX1318" fmla="*/ 83480 w 307082"/>
              <a:gd name="csY1318" fmla="*/ 193827 h 391217"/>
              <a:gd name="csX1319" fmla="*/ 83223 w 307082"/>
              <a:gd name="csY1319" fmla="*/ 193491 h 391217"/>
              <a:gd name="csX1320" fmla="*/ 82585 w 307082"/>
              <a:gd name="csY1320" fmla="*/ 193048 h 391217"/>
              <a:gd name="csX1321" fmla="*/ 82256 w 307082"/>
              <a:gd name="csY1321" fmla="*/ 193024 h 391217"/>
              <a:gd name="csX1322" fmla="*/ 81864 w 307082"/>
              <a:gd name="csY1322" fmla="*/ 193121 h 391217"/>
              <a:gd name="csX1323" fmla="*/ 81632 w 307082"/>
              <a:gd name="csY1323" fmla="*/ 193149 h 391217"/>
              <a:gd name="csX1324" fmla="*/ 81415 w 307082"/>
              <a:gd name="csY1324" fmla="*/ 193123 h 391217"/>
              <a:gd name="csX1325" fmla="*/ 81123 w 307082"/>
              <a:gd name="csY1325" fmla="*/ 192866 h 391217"/>
              <a:gd name="csX1326" fmla="*/ 80869 w 307082"/>
              <a:gd name="csY1326" fmla="*/ 192520 h 391217"/>
              <a:gd name="csX1327" fmla="*/ 80717 w 307082"/>
              <a:gd name="csY1327" fmla="*/ 192452 h 391217"/>
              <a:gd name="csX1328" fmla="*/ 80077 w 307082"/>
              <a:gd name="csY1328" fmla="*/ 192496 h 391217"/>
              <a:gd name="csX1329" fmla="*/ 79407 w 307082"/>
              <a:gd name="csY1329" fmla="*/ 192627 h 391217"/>
              <a:gd name="csX1330" fmla="*/ 78523 w 307082"/>
              <a:gd name="csY1330" fmla="*/ 192866 h 391217"/>
              <a:gd name="csX1331" fmla="*/ 78249 w 307082"/>
              <a:gd name="csY1331" fmla="*/ 192928 h 391217"/>
              <a:gd name="csX1332" fmla="*/ 77986 w 307082"/>
              <a:gd name="csY1332" fmla="*/ 192912 h 391217"/>
              <a:gd name="csX1333" fmla="*/ 77552 w 307082"/>
              <a:gd name="csY1333" fmla="*/ 192895 h 391217"/>
              <a:gd name="csX1334" fmla="*/ 77269 w 307082"/>
              <a:gd name="csY1334" fmla="*/ 192947 h 391217"/>
              <a:gd name="csX1335" fmla="*/ 77017 w 307082"/>
              <a:gd name="csY1335" fmla="*/ 192945 h 391217"/>
              <a:gd name="csX1336" fmla="*/ 76684 w 307082"/>
              <a:gd name="csY1336" fmla="*/ 193029 h 391217"/>
              <a:gd name="csX1337" fmla="*/ 76521 w 307082"/>
              <a:gd name="csY1337" fmla="*/ 193022 h 391217"/>
              <a:gd name="csX1338" fmla="*/ 76353 w 307082"/>
              <a:gd name="csY1338" fmla="*/ 192943 h 391217"/>
              <a:gd name="csX1339" fmla="*/ 76228 w 307082"/>
              <a:gd name="csY1339" fmla="*/ 192785 h 391217"/>
              <a:gd name="csX1340" fmla="*/ 76083 w 307082"/>
              <a:gd name="csY1340" fmla="*/ 192667 h 391217"/>
              <a:gd name="csX1341" fmla="*/ 75916 w 307082"/>
              <a:gd name="csY1341" fmla="*/ 192623 h 391217"/>
              <a:gd name="csX1342" fmla="*/ 75640 w 307082"/>
              <a:gd name="csY1342" fmla="*/ 192505 h 391217"/>
              <a:gd name="csX1343" fmla="*/ 74583 w 307082"/>
              <a:gd name="csY1343" fmla="*/ 191897 h 391217"/>
              <a:gd name="csX1344" fmla="*/ 74103 w 307082"/>
              <a:gd name="csY1344" fmla="*/ 191500 h 391217"/>
              <a:gd name="csX1345" fmla="*/ 73891 w 307082"/>
              <a:gd name="csY1345" fmla="*/ 191494 h 391217"/>
              <a:gd name="csX1346" fmla="*/ 73667 w 307082"/>
              <a:gd name="csY1346" fmla="*/ 191650 h 391217"/>
              <a:gd name="csX1347" fmla="*/ 73356 w 307082"/>
              <a:gd name="csY1347" fmla="*/ 191818 h 391217"/>
              <a:gd name="csX1348" fmla="*/ 73143 w 307082"/>
              <a:gd name="csY1348" fmla="*/ 191893 h 391217"/>
              <a:gd name="csX1349" fmla="*/ 72935 w 307082"/>
              <a:gd name="csY1349" fmla="*/ 191897 h 391217"/>
              <a:gd name="csX1350" fmla="*/ 72663 w 307082"/>
              <a:gd name="csY1350" fmla="*/ 191805 h 391217"/>
              <a:gd name="csX1351" fmla="*/ 72253 w 307082"/>
              <a:gd name="csY1351" fmla="*/ 191582 h 391217"/>
              <a:gd name="csX1352" fmla="*/ 71617 w 307082"/>
              <a:gd name="csY1352" fmla="*/ 191487 h 391217"/>
              <a:gd name="csX1353" fmla="*/ 71431 w 307082"/>
              <a:gd name="csY1353" fmla="*/ 191400 h 391217"/>
              <a:gd name="csX1354" fmla="*/ 71058 w 307082"/>
              <a:gd name="csY1354" fmla="*/ 191025 h 391217"/>
              <a:gd name="csX1355" fmla="*/ 70786 w 307082"/>
              <a:gd name="csY1355" fmla="*/ 190832 h 391217"/>
              <a:gd name="csX1356" fmla="*/ 70541 w 307082"/>
              <a:gd name="csY1356" fmla="*/ 190714 h 391217"/>
              <a:gd name="csX1357" fmla="*/ 70409 w 307082"/>
              <a:gd name="csY1357" fmla="*/ 190683 h 391217"/>
              <a:gd name="csX1358" fmla="*/ 70262 w 307082"/>
              <a:gd name="csY1358" fmla="*/ 190746 h 391217"/>
              <a:gd name="csX1359" fmla="*/ 70028 w 307082"/>
              <a:gd name="csY1359" fmla="*/ 190915 h 391217"/>
              <a:gd name="csX1360" fmla="*/ 69835 w 307082"/>
              <a:gd name="csY1360" fmla="*/ 190979 h 391217"/>
              <a:gd name="csX1361" fmla="*/ 69578 w 307082"/>
              <a:gd name="csY1361" fmla="*/ 190990 h 391217"/>
              <a:gd name="csX1362" fmla="*/ 69276 w 307082"/>
              <a:gd name="csY1362" fmla="*/ 190898 h 391217"/>
              <a:gd name="csX1363" fmla="*/ 69091 w 307082"/>
              <a:gd name="csY1363" fmla="*/ 190753 h 391217"/>
              <a:gd name="csX1364" fmla="*/ 68879 w 307082"/>
              <a:gd name="csY1364" fmla="*/ 190223 h 391217"/>
              <a:gd name="csX1365" fmla="*/ 68914 w 307082"/>
              <a:gd name="csY1365" fmla="*/ 189973 h 391217"/>
              <a:gd name="csX1366" fmla="*/ 68039 w 307082"/>
              <a:gd name="csY1366" fmla="*/ 189607 h 391217"/>
              <a:gd name="csX1367" fmla="*/ 67452 w 307082"/>
              <a:gd name="csY1367" fmla="*/ 189295 h 391217"/>
              <a:gd name="csX1368" fmla="*/ 67200 w 307082"/>
              <a:gd name="csY1368" fmla="*/ 189324 h 391217"/>
              <a:gd name="csX1369" fmla="*/ 66910 w 307082"/>
              <a:gd name="csY1369" fmla="*/ 189414 h 391217"/>
              <a:gd name="csX1370" fmla="*/ 66693 w 307082"/>
              <a:gd name="csY1370" fmla="*/ 189387 h 391217"/>
              <a:gd name="csX1371" fmla="*/ 66224 w 307082"/>
              <a:gd name="csY1371" fmla="*/ 189056 h 391217"/>
              <a:gd name="csX1372" fmla="*/ 66014 w 307082"/>
              <a:gd name="csY1372" fmla="*/ 188953 h 391217"/>
              <a:gd name="csX1373" fmla="*/ 65740 w 307082"/>
              <a:gd name="csY1373" fmla="*/ 188447 h 391217"/>
              <a:gd name="csX1374" fmla="*/ 65584 w 307082"/>
              <a:gd name="csY1374" fmla="*/ 188273 h 391217"/>
              <a:gd name="csX1375" fmla="*/ 65520 w 307082"/>
              <a:gd name="csY1375" fmla="*/ 187850 h 391217"/>
              <a:gd name="csX1376" fmla="*/ 65441 w 307082"/>
              <a:gd name="csY1376" fmla="*/ 187719 h 391217"/>
              <a:gd name="csX1377" fmla="*/ 65082 w 307082"/>
              <a:gd name="csY1377" fmla="*/ 187394 h 391217"/>
              <a:gd name="csX1378" fmla="*/ 65031 w 307082"/>
              <a:gd name="csY1378" fmla="*/ 187267 h 391217"/>
              <a:gd name="csX1379" fmla="*/ 65040 w 307082"/>
              <a:gd name="csY1379" fmla="*/ 187127 h 391217"/>
              <a:gd name="csX1380" fmla="*/ 65095 w 307082"/>
              <a:gd name="csY1380" fmla="*/ 187006 h 391217"/>
              <a:gd name="csX1381" fmla="*/ 65012 w 307082"/>
              <a:gd name="csY1381" fmla="*/ 187002 h 391217"/>
              <a:gd name="csX1382" fmla="*/ 64952 w 307082"/>
              <a:gd name="csY1382" fmla="*/ 186997 h 391217"/>
              <a:gd name="csX1383" fmla="*/ 63869 w 307082"/>
              <a:gd name="csY1383" fmla="*/ 186932 h 391217"/>
              <a:gd name="csX1384" fmla="*/ 63600 w 307082"/>
              <a:gd name="csY1384" fmla="*/ 186916 h 391217"/>
              <a:gd name="csX1385" fmla="*/ 62214 w 307082"/>
              <a:gd name="csY1385" fmla="*/ 186833 h 391217"/>
              <a:gd name="csX1386" fmla="*/ 61916 w 307082"/>
              <a:gd name="csY1386" fmla="*/ 186816 h 391217"/>
              <a:gd name="csX1387" fmla="*/ 61144 w 307082"/>
              <a:gd name="csY1387" fmla="*/ 186769 h 391217"/>
              <a:gd name="csX1388" fmla="*/ 60857 w 307082"/>
              <a:gd name="csY1388" fmla="*/ 186752 h 391217"/>
              <a:gd name="csX1389" fmla="*/ 60357 w 307082"/>
              <a:gd name="csY1389" fmla="*/ 186721 h 391217"/>
              <a:gd name="csX1390" fmla="*/ 60105 w 307082"/>
              <a:gd name="csY1390" fmla="*/ 186706 h 391217"/>
              <a:gd name="csX1391" fmla="*/ 60059 w 307082"/>
              <a:gd name="csY1391" fmla="*/ 186704 h 391217"/>
              <a:gd name="csX1392" fmla="*/ 59807 w 307082"/>
              <a:gd name="csY1392" fmla="*/ 186688 h 391217"/>
              <a:gd name="csX1393" fmla="*/ 59548 w 307082"/>
              <a:gd name="csY1393" fmla="*/ 186673 h 391217"/>
              <a:gd name="csX1394" fmla="*/ 59303 w 307082"/>
              <a:gd name="csY1394" fmla="*/ 186658 h 391217"/>
              <a:gd name="csX1395" fmla="*/ 59246 w 307082"/>
              <a:gd name="csY1395" fmla="*/ 186653 h 391217"/>
              <a:gd name="csX1396" fmla="*/ 59000 w 307082"/>
              <a:gd name="csY1396" fmla="*/ 186638 h 391217"/>
              <a:gd name="csX1397" fmla="*/ 58553 w 307082"/>
              <a:gd name="csY1397" fmla="*/ 186612 h 391217"/>
              <a:gd name="csX1398" fmla="*/ 58233 w 307082"/>
              <a:gd name="csY1398" fmla="*/ 186592 h 391217"/>
              <a:gd name="csX1399" fmla="*/ 57902 w 307082"/>
              <a:gd name="csY1399" fmla="*/ 186572 h 391217"/>
              <a:gd name="csX1400" fmla="*/ 57573 w 307082"/>
              <a:gd name="csY1400" fmla="*/ 186552 h 391217"/>
              <a:gd name="csX1401" fmla="*/ 56983 w 307082"/>
              <a:gd name="csY1401" fmla="*/ 186517 h 391217"/>
              <a:gd name="csX1402" fmla="*/ 56788 w 307082"/>
              <a:gd name="csY1402" fmla="*/ 186506 h 391217"/>
              <a:gd name="csX1403" fmla="*/ 56431 w 307082"/>
              <a:gd name="csY1403" fmla="*/ 186484 h 391217"/>
              <a:gd name="csX1404" fmla="*/ 56229 w 307082"/>
              <a:gd name="csY1404" fmla="*/ 186473 h 391217"/>
              <a:gd name="csX1405" fmla="*/ 56133 w 307082"/>
              <a:gd name="csY1405" fmla="*/ 186467 h 391217"/>
              <a:gd name="csX1406" fmla="*/ 55839 w 307082"/>
              <a:gd name="csY1406" fmla="*/ 186447 h 391217"/>
              <a:gd name="csX1407" fmla="*/ 55639 w 307082"/>
              <a:gd name="csY1407" fmla="*/ 186434 h 391217"/>
              <a:gd name="csX1408" fmla="*/ 55269 w 307082"/>
              <a:gd name="csY1408" fmla="*/ 186410 h 391217"/>
              <a:gd name="csX1409" fmla="*/ 55069 w 307082"/>
              <a:gd name="csY1409" fmla="*/ 186397 h 391217"/>
              <a:gd name="csX1410" fmla="*/ 54725 w 307082"/>
              <a:gd name="csY1410" fmla="*/ 186375 h 391217"/>
              <a:gd name="csX1411" fmla="*/ 54526 w 307082"/>
              <a:gd name="csY1411" fmla="*/ 186362 h 391217"/>
              <a:gd name="csX1412" fmla="*/ 54219 w 307082"/>
              <a:gd name="csY1412" fmla="*/ 186342 h 391217"/>
              <a:gd name="csX1413" fmla="*/ 54021 w 307082"/>
              <a:gd name="csY1413" fmla="*/ 186329 h 391217"/>
              <a:gd name="csX1414" fmla="*/ 53708 w 307082"/>
              <a:gd name="csY1414" fmla="*/ 186309 h 391217"/>
              <a:gd name="csX1415" fmla="*/ 53513 w 307082"/>
              <a:gd name="csY1415" fmla="*/ 186296 h 391217"/>
              <a:gd name="csX1416" fmla="*/ 53178 w 307082"/>
              <a:gd name="csY1416" fmla="*/ 186274 h 391217"/>
              <a:gd name="csX1417" fmla="*/ 52982 w 307082"/>
              <a:gd name="csY1417" fmla="*/ 186261 h 391217"/>
              <a:gd name="csX1418" fmla="*/ 52814 w 307082"/>
              <a:gd name="csY1418" fmla="*/ 186250 h 391217"/>
              <a:gd name="csX1419" fmla="*/ 52625 w 307082"/>
              <a:gd name="csY1419" fmla="*/ 186237 h 391217"/>
              <a:gd name="csX1420" fmla="*/ 52057 w 307082"/>
              <a:gd name="csY1420" fmla="*/ 186199 h 391217"/>
              <a:gd name="csX1421" fmla="*/ 51849 w 307082"/>
              <a:gd name="csY1421" fmla="*/ 186186 h 391217"/>
              <a:gd name="csX1422" fmla="*/ 51226 w 307082"/>
              <a:gd name="csY1422" fmla="*/ 186147 h 391217"/>
              <a:gd name="csX1423" fmla="*/ 50220 w 307082"/>
              <a:gd name="csY1423" fmla="*/ 186081 h 391217"/>
              <a:gd name="csX1424" fmla="*/ 49753 w 307082"/>
              <a:gd name="csY1424" fmla="*/ 186050 h 391217"/>
              <a:gd name="csX1425" fmla="*/ 49632 w 307082"/>
              <a:gd name="csY1425" fmla="*/ 185912 h 391217"/>
              <a:gd name="csX1426" fmla="*/ 49389 w 307082"/>
              <a:gd name="csY1426" fmla="*/ 185632 h 391217"/>
              <a:gd name="csX1427" fmla="*/ 49328 w 307082"/>
              <a:gd name="csY1427" fmla="*/ 185559 h 391217"/>
              <a:gd name="csX1428" fmla="*/ 49244 w 307082"/>
              <a:gd name="csY1428" fmla="*/ 185463 h 391217"/>
              <a:gd name="csX1429" fmla="*/ 48856 w 307082"/>
              <a:gd name="csY1429" fmla="*/ 185016 h 391217"/>
              <a:gd name="csX1430" fmla="*/ 48394 w 307082"/>
              <a:gd name="csY1430" fmla="*/ 184483 h 391217"/>
              <a:gd name="csX1431" fmla="*/ 48098 w 307082"/>
              <a:gd name="csY1431" fmla="*/ 184141 h 391217"/>
              <a:gd name="csX1432" fmla="*/ 47543 w 307082"/>
              <a:gd name="csY1432" fmla="*/ 183501 h 391217"/>
              <a:gd name="csX1433" fmla="*/ 47227 w 307082"/>
              <a:gd name="csY1433" fmla="*/ 183137 h 391217"/>
              <a:gd name="csX1434" fmla="*/ 46914 w 307082"/>
              <a:gd name="csY1434" fmla="*/ 182775 h 391217"/>
              <a:gd name="csX1435" fmla="*/ 46758 w 307082"/>
              <a:gd name="csY1435" fmla="*/ 182595 h 391217"/>
              <a:gd name="csX1436" fmla="*/ 46721 w 307082"/>
              <a:gd name="csY1436" fmla="*/ 182554 h 391217"/>
              <a:gd name="csX1437" fmla="*/ 46517 w 307082"/>
              <a:gd name="csY1437" fmla="*/ 182319 h 391217"/>
              <a:gd name="csX1438" fmla="*/ 46160 w 307082"/>
              <a:gd name="csY1438" fmla="*/ 181909 h 391217"/>
              <a:gd name="csX1439" fmla="*/ 45724 w 307082"/>
              <a:gd name="csY1439" fmla="*/ 181407 h 391217"/>
              <a:gd name="csX1440" fmla="*/ 45395 w 307082"/>
              <a:gd name="csY1440" fmla="*/ 181028 h 391217"/>
              <a:gd name="csX1441" fmla="*/ 45193 w 307082"/>
              <a:gd name="csY1441" fmla="*/ 180795 h 391217"/>
              <a:gd name="csX1442" fmla="*/ 44794 w 307082"/>
              <a:gd name="csY1442" fmla="*/ 180335 h 391217"/>
              <a:gd name="csX1443" fmla="*/ 44458 w 307082"/>
              <a:gd name="csY1443" fmla="*/ 179949 h 391217"/>
              <a:gd name="csX1444" fmla="*/ 43994 w 307082"/>
              <a:gd name="csY1444" fmla="*/ 179414 h 391217"/>
              <a:gd name="csX1445" fmla="*/ 42797 w 307082"/>
              <a:gd name="csY1445" fmla="*/ 178037 h 391217"/>
              <a:gd name="csX1446" fmla="*/ 42534 w 307082"/>
              <a:gd name="csY1446" fmla="*/ 177735 h 391217"/>
              <a:gd name="csX1447" fmla="*/ 42246 w 307082"/>
              <a:gd name="csY1447" fmla="*/ 177404 h 391217"/>
              <a:gd name="csX1448" fmla="*/ 41948 w 307082"/>
              <a:gd name="csY1448" fmla="*/ 177062 h 391217"/>
              <a:gd name="csX1449" fmla="*/ 41937 w 307082"/>
              <a:gd name="csY1449" fmla="*/ 177049 h 391217"/>
              <a:gd name="csX1450" fmla="*/ 41231 w 307082"/>
              <a:gd name="csY1450" fmla="*/ 176266 h 391217"/>
              <a:gd name="csX1451" fmla="*/ 40563 w 307082"/>
              <a:gd name="csY1451" fmla="*/ 175523 h 391217"/>
              <a:gd name="csX1452" fmla="*/ 39866 w 307082"/>
              <a:gd name="csY1452" fmla="*/ 174749 h 391217"/>
              <a:gd name="csX1453" fmla="*/ 39379 w 307082"/>
              <a:gd name="csY1453" fmla="*/ 174210 h 391217"/>
              <a:gd name="csX1454" fmla="*/ 38951 w 307082"/>
              <a:gd name="csY1454" fmla="*/ 173736 h 391217"/>
              <a:gd name="csX1455" fmla="*/ 38570 w 307082"/>
              <a:gd name="csY1455" fmla="*/ 173313 h 391217"/>
              <a:gd name="csX1456" fmla="*/ 38177 w 307082"/>
              <a:gd name="csY1456" fmla="*/ 172877 h 391217"/>
              <a:gd name="csX1457" fmla="*/ 37978 w 307082"/>
              <a:gd name="csY1457" fmla="*/ 172633 h 391217"/>
              <a:gd name="csX1458" fmla="*/ 37474 w 307082"/>
              <a:gd name="csY1458" fmla="*/ 172017 h 391217"/>
              <a:gd name="csX1459" fmla="*/ 36790 w 307082"/>
              <a:gd name="csY1459" fmla="*/ 171182 h 391217"/>
              <a:gd name="csX1460" fmla="*/ 36737 w 307082"/>
              <a:gd name="csY1460" fmla="*/ 171118 h 391217"/>
              <a:gd name="csX1461" fmla="*/ 36301 w 307082"/>
              <a:gd name="csY1461" fmla="*/ 170599 h 391217"/>
              <a:gd name="csX1462" fmla="*/ 35959 w 307082"/>
              <a:gd name="csY1462" fmla="*/ 170191 h 391217"/>
              <a:gd name="csX1463" fmla="*/ 35899 w 307082"/>
              <a:gd name="csY1463" fmla="*/ 170119 h 391217"/>
              <a:gd name="csX1464" fmla="*/ 35568 w 307082"/>
              <a:gd name="csY1464" fmla="*/ 169735 h 391217"/>
              <a:gd name="csX1465" fmla="*/ 35222 w 307082"/>
              <a:gd name="csY1465" fmla="*/ 169336 h 391217"/>
              <a:gd name="csX1466" fmla="*/ 34817 w 307082"/>
              <a:gd name="csY1466" fmla="*/ 168867 h 391217"/>
              <a:gd name="csX1467" fmla="*/ 34365 w 307082"/>
              <a:gd name="csY1467" fmla="*/ 168345 h 391217"/>
              <a:gd name="csX1468" fmla="*/ 34275 w 307082"/>
              <a:gd name="csY1468" fmla="*/ 168242 h 391217"/>
              <a:gd name="csX1469" fmla="*/ 33762 w 307082"/>
              <a:gd name="csY1469" fmla="*/ 167648 h 391217"/>
              <a:gd name="csX1470" fmla="*/ 33547 w 307082"/>
              <a:gd name="csY1470" fmla="*/ 167420 h 391217"/>
              <a:gd name="csX1471" fmla="*/ 31500 w 307082"/>
              <a:gd name="csY1471" fmla="*/ 165252 h 391217"/>
              <a:gd name="csX1472" fmla="*/ 31065 w 307082"/>
              <a:gd name="csY1472" fmla="*/ 164070 h 391217"/>
              <a:gd name="csX1473" fmla="*/ 31030 w 307082"/>
              <a:gd name="csY1473" fmla="*/ 163976 h 391217"/>
              <a:gd name="csX1474" fmla="*/ 29393 w 307082"/>
              <a:gd name="csY1474" fmla="*/ 161224 h 391217"/>
              <a:gd name="csX1475" fmla="*/ 28154 w 307082"/>
              <a:gd name="csY1475" fmla="*/ 159076 h 391217"/>
              <a:gd name="csX1476" fmla="*/ 28106 w 307082"/>
              <a:gd name="csY1476" fmla="*/ 158990 h 391217"/>
              <a:gd name="csX1477" fmla="*/ 26799 w 307082"/>
              <a:gd name="csY1477" fmla="*/ 156721 h 391217"/>
              <a:gd name="csX1478" fmla="*/ 26777 w 307082"/>
              <a:gd name="csY1478" fmla="*/ 156682 h 391217"/>
              <a:gd name="csX1479" fmla="*/ 22984 w 307082"/>
              <a:gd name="csY1479" fmla="*/ 150092 h 391217"/>
              <a:gd name="csX1480" fmla="*/ 22921 w 307082"/>
              <a:gd name="csY1480" fmla="*/ 149980 h 391217"/>
              <a:gd name="csX1481" fmla="*/ 22691 w 307082"/>
              <a:gd name="csY1481" fmla="*/ 149581 h 391217"/>
              <a:gd name="csX1482" fmla="*/ 22526 w 307082"/>
              <a:gd name="csY1482" fmla="*/ 149296 h 391217"/>
              <a:gd name="csX1483" fmla="*/ 21176 w 307082"/>
              <a:gd name="csY1483" fmla="*/ 146985 h 391217"/>
              <a:gd name="csX1484" fmla="*/ 20082 w 307082"/>
              <a:gd name="csY1484" fmla="*/ 145111 h 391217"/>
              <a:gd name="csX1485" fmla="*/ 18881 w 307082"/>
              <a:gd name="csY1485" fmla="*/ 143054 h 391217"/>
              <a:gd name="csX1486" fmla="*/ 18668 w 307082"/>
              <a:gd name="csY1486" fmla="*/ 142717 h 391217"/>
              <a:gd name="csX1487" fmla="*/ 18328 w 307082"/>
              <a:gd name="csY1487" fmla="*/ 142175 h 391217"/>
              <a:gd name="csX1488" fmla="*/ 18021 w 307082"/>
              <a:gd name="csY1488" fmla="*/ 141689 h 391217"/>
              <a:gd name="csX1489" fmla="*/ 17734 w 307082"/>
              <a:gd name="csY1489" fmla="*/ 141232 h 391217"/>
              <a:gd name="csX1490" fmla="*/ 17567 w 307082"/>
              <a:gd name="csY1490" fmla="*/ 140969 h 391217"/>
              <a:gd name="csX1491" fmla="*/ 17350 w 307082"/>
              <a:gd name="csY1491" fmla="*/ 140623 h 391217"/>
              <a:gd name="csX1492" fmla="*/ 17138 w 307082"/>
              <a:gd name="csY1492" fmla="*/ 140285 h 391217"/>
              <a:gd name="csX1493" fmla="*/ 17091 w 307082"/>
              <a:gd name="csY1493" fmla="*/ 140211 h 391217"/>
              <a:gd name="csX1494" fmla="*/ 16912 w 307082"/>
              <a:gd name="csY1494" fmla="*/ 139926 h 391217"/>
              <a:gd name="csX1495" fmla="*/ 16739 w 307082"/>
              <a:gd name="csY1495" fmla="*/ 139650 h 391217"/>
              <a:gd name="csX1496" fmla="*/ 16677 w 307082"/>
              <a:gd name="csY1496" fmla="*/ 139553 h 391217"/>
              <a:gd name="csX1497" fmla="*/ 16600 w 307082"/>
              <a:gd name="csY1497" fmla="*/ 139430 h 391217"/>
              <a:gd name="csX1498" fmla="*/ 16484 w 307082"/>
              <a:gd name="csY1498" fmla="*/ 139244 h 391217"/>
              <a:gd name="csX1499" fmla="*/ 16254 w 307082"/>
              <a:gd name="csY1499" fmla="*/ 138878 h 391217"/>
              <a:gd name="csX1500" fmla="*/ 15465 w 307082"/>
              <a:gd name="csY1500" fmla="*/ 137624 h 391217"/>
              <a:gd name="csX1501" fmla="*/ 15425 w 307082"/>
              <a:gd name="csY1501" fmla="*/ 137563 h 391217"/>
              <a:gd name="csX1502" fmla="*/ 15217 w 307082"/>
              <a:gd name="csY1502" fmla="*/ 137229 h 391217"/>
              <a:gd name="csX1503" fmla="*/ 15020 w 307082"/>
              <a:gd name="csY1503" fmla="*/ 136916 h 391217"/>
              <a:gd name="csX1504" fmla="*/ 14713 w 307082"/>
              <a:gd name="csY1504" fmla="*/ 136429 h 391217"/>
              <a:gd name="csX1505" fmla="*/ 14619 w 307082"/>
              <a:gd name="csY1505" fmla="*/ 136278 h 391217"/>
              <a:gd name="csX1506" fmla="*/ 14542 w 307082"/>
              <a:gd name="csY1506" fmla="*/ 136155 h 391217"/>
              <a:gd name="csX1507" fmla="*/ 14336 w 307082"/>
              <a:gd name="csY1507" fmla="*/ 135826 h 391217"/>
              <a:gd name="csX1508" fmla="*/ 14244 w 307082"/>
              <a:gd name="csY1508" fmla="*/ 135679 h 391217"/>
              <a:gd name="csX1509" fmla="*/ 14090 w 307082"/>
              <a:gd name="csY1509" fmla="*/ 135436 h 391217"/>
              <a:gd name="csX1510" fmla="*/ 13792 w 307082"/>
              <a:gd name="csY1510" fmla="*/ 134971 h 391217"/>
              <a:gd name="csX1511" fmla="*/ 13569 w 307082"/>
              <a:gd name="csY1511" fmla="*/ 134625 h 391217"/>
              <a:gd name="csX1512" fmla="*/ 13389 w 307082"/>
              <a:gd name="csY1512" fmla="*/ 134346 h 391217"/>
              <a:gd name="csX1513" fmla="*/ 13200 w 307082"/>
              <a:gd name="csY1513" fmla="*/ 134057 h 391217"/>
              <a:gd name="csX1514" fmla="*/ 13042 w 307082"/>
              <a:gd name="csY1514" fmla="*/ 133803 h 391217"/>
              <a:gd name="csX1515" fmla="*/ 12904 w 307082"/>
              <a:gd name="csY1515" fmla="*/ 133592 h 391217"/>
              <a:gd name="csX1516" fmla="*/ 12718 w 307082"/>
              <a:gd name="csY1516" fmla="*/ 133301 h 391217"/>
              <a:gd name="csX1517" fmla="*/ 12578 w 307082"/>
              <a:gd name="csY1517" fmla="*/ 133075 h 391217"/>
              <a:gd name="csX1518" fmla="*/ 12444 w 307082"/>
              <a:gd name="csY1518" fmla="*/ 132864 h 391217"/>
              <a:gd name="csX1519" fmla="*/ 12185 w 307082"/>
              <a:gd name="csY1519" fmla="*/ 132489 h 391217"/>
              <a:gd name="csX1520" fmla="*/ 11832 w 307082"/>
              <a:gd name="csY1520" fmla="*/ 131979 h 391217"/>
              <a:gd name="csX1521" fmla="*/ 11565 w 307082"/>
              <a:gd name="csY1521" fmla="*/ 131593 h 391217"/>
              <a:gd name="csX1522" fmla="*/ 11286 w 307082"/>
              <a:gd name="csY1522" fmla="*/ 131176 h 391217"/>
              <a:gd name="csX1523" fmla="*/ 11049 w 307082"/>
              <a:gd name="csY1523" fmla="*/ 130812 h 391217"/>
              <a:gd name="csX1524" fmla="*/ 10593 w 307082"/>
              <a:gd name="csY1524" fmla="*/ 130128 h 391217"/>
              <a:gd name="csX1525" fmla="*/ 10265 w 307082"/>
              <a:gd name="csY1525" fmla="*/ 129639 h 391217"/>
              <a:gd name="csX1526" fmla="*/ 9936 w 307082"/>
              <a:gd name="csY1526" fmla="*/ 129151 h 391217"/>
              <a:gd name="csX1527" fmla="*/ 9787 w 307082"/>
              <a:gd name="csY1527" fmla="*/ 128938 h 391217"/>
              <a:gd name="csX1528" fmla="*/ 9646 w 307082"/>
              <a:gd name="csY1528" fmla="*/ 128712 h 391217"/>
              <a:gd name="csX1529" fmla="*/ 9412 w 307082"/>
              <a:gd name="csY1529" fmla="*/ 128374 h 391217"/>
              <a:gd name="csX1530" fmla="*/ 9366 w 307082"/>
              <a:gd name="csY1530" fmla="*/ 128309 h 391217"/>
              <a:gd name="csX1531" fmla="*/ 9068 w 307082"/>
              <a:gd name="csY1531" fmla="*/ 127861 h 391217"/>
              <a:gd name="csX1532" fmla="*/ 8831 w 307082"/>
              <a:gd name="csY1532" fmla="*/ 127504 h 391217"/>
              <a:gd name="csX1533" fmla="*/ 8612 w 307082"/>
              <a:gd name="csY1533" fmla="*/ 127173 h 391217"/>
              <a:gd name="csX1534" fmla="*/ 8289 w 307082"/>
              <a:gd name="csY1534" fmla="*/ 126688 h 391217"/>
              <a:gd name="csX1535" fmla="*/ 8024 w 307082"/>
              <a:gd name="csY1535" fmla="*/ 126289 h 391217"/>
              <a:gd name="csX1536" fmla="*/ 7860 w 307082"/>
              <a:gd name="csY1536" fmla="*/ 126042 h 391217"/>
              <a:gd name="csX1537" fmla="*/ 7667 w 307082"/>
              <a:gd name="csY1537" fmla="*/ 125750 h 391217"/>
              <a:gd name="csX1538" fmla="*/ 7529 w 307082"/>
              <a:gd name="csY1538" fmla="*/ 125540 h 391217"/>
              <a:gd name="csX1539" fmla="*/ 7373 w 307082"/>
              <a:gd name="csY1539" fmla="*/ 125305 h 391217"/>
              <a:gd name="csX1540" fmla="*/ 7226 w 307082"/>
              <a:gd name="csY1540" fmla="*/ 125082 h 391217"/>
              <a:gd name="csX1541" fmla="*/ 7187 w 307082"/>
              <a:gd name="csY1541" fmla="*/ 125022 h 391217"/>
              <a:gd name="csX1542" fmla="*/ 7049 w 307082"/>
              <a:gd name="csY1542" fmla="*/ 124812 h 391217"/>
              <a:gd name="csX1543" fmla="*/ 6871 w 307082"/>
              <a:gd name="csY1543" fmla="*/ 124542 h 391217"/>
              <a:gd name="csX1544" fmla="*/ 6750 w 307082"/>
              <a:gd name="csY1544" fmla="*/ 124356 h 391217"/>
              <a:gd name="csX1545" fmla="*/ 6614 w 307082"/>
              <a:gd name="csY1545" fmla="*/ 124146 h 391217"/>
              <a:gd name="csX1546" fmla="*/ 6443 w 307082"/>
              <a:gd name="csY1546" fmla="*/ 123880 h 391217"/>
              <a:gd name="csX1547" fmla="*/ 6325 w 307082"/>
              <a:gd name="csY1547" fmla="*/ 123694 h 391217"/>
              <a:gd name="csX1548" fmla="*/ 6165 w 307082"/>
              <a:gd name="csY1548" fmla="*/ 123448 h 391217"/>
              <a:gd name="csX1549" fmla="*/ 5992 w 307082"/>
              <a:gd name="csY1549" fmla="*/ 123185 h 391217"/>
              <a:gd name="csX1550" fmla="*/ 5834 w 307082"/>
              <a:gd name="csY1550" fmla="*/ 122946 h 391217"/>
              <a:gd name="csX1551" fmla="*/ 5678 w 307082"/>
              <a:gd name="csY1551" fmla="*/ 122716 h 391217"/>
              <a:gd name="csX1552" fmla="*/ 5623 w 307082"/>
              <a:gd name="csY1552" fmla="*/ 122639 h 391217"/>
              <a:gd name="csX1553" fmla="*/ 5492 w 307082"/>
              <a:gd name="csY1553" fmla="*/ 122457 h 391217"/>
              <a:gd name="csX1554" fmla="*/ 5369 w 307082"/>
              <a:gd name="csY1554" fmla="*/ 122284 h 391217"/>
              <a:gd name="csX1555" fmla="*/ 5216 w 307082"/>
              <a:gd name="csY1555" fmla="*/ 122069 h 391217"/>
              <a:gd name="csX1556" fmla="*/ 5029 w 307082"/>
              <a:gd name="csY1556" fmla="*/ 121795 h 391217"/>
              <a:gd name="csX1557" fmla="*/ 4098 w 307082"/>
              <a:gd name="csY1557" fmla="*/ 119866 h 391217"/>
              <a:gd name="csX1558" fmla="*/ 3512 w 307082"/>
              <a:gd name="csY1558" fmla="*/ 118722 h 391217"/>
              <a:gd name="csX1559" fmla="*/ 2938 w 307082"/>
              <a:gd name="csY1559" fmla="*/ 117606 h 391217"/>
              <a:gd name="csX1560" fmla="*/ 2258 w 307082"/>
              <a:gd name="csY1560" fmla="*/ 116282 h 391217"/>
              <a:gd name="csX1561" fmla="*/ 1458 w 307082"/>
              <a:gd name="csY1561" fmla="*/ 114694 h 391217"/>
              <a:gd name="csX1562" fmla="*/ 1272 w 307082"/>
              <a:gd name="csY1562" fmla="*/ 114328 h 391217"/>
              <a:gd name="csX1563" fmla="*/ 993 w 307082"/>
              <a:gd name="csY1563" fmla="*/ 113784 h 391217"/>
              <a:gd name="csX1564" fmla="*/ 741 w 307082"/>
              <a:gd name="csY1564" fmla="*/ 113291 h 391217"/>
              <a:gd name="csX1565" fmla="*/ 86 w 307082"/>
              <a:gd name="csY1565" fmla="*/ 112002 h 391217"/>
              <a:gd name="csX1566" fmla="*/ 64 w 307082"/>
              <a:gd name="csY1566" fmla="*/ 111958 h 391217"/>
              <a:gd name="csX1567" fmla="*/ 0 w 307082"/>
              <a:gd name="csY1567" fmla="*/ 111838 h 391217"/>
              <a:gd name="csX1568" fmla="*/ 399 w 307082"/>
              <a:gd name="csY1568" fmla="*/ 111816 h 391217"/>
              <a:gd name="csX1569" fmla="*/ 682 w 307082"/>
              <a:gd name="csY1569" fmla="*/ 111437 h 391217"/>
              <a:gd name="csX1570" fmla="*/ 980 w 307082"/>
              <a:gd name="csY1570" fmla="*/ 111062 h 391217"/>
              <a:gd name="csX1571" fmla="*/ 1074 w 307082"/>
              <a:gd name="csY1571" fmla="*/ 110983 h 391217"/>
              <a:gd name="csX1572" fmla="*/ 1443 w 307082"/>
              <a:gd name="csY1572" fmla="*/ 110904 h 391217"/>
              <a:gd name="csX1573" fmla="*/ 1631 w 307082"/>
              <a:gd name="csY1573" fmla="*/ 110941 h 391217"/>
              <a:gd name="csX1574" fmla="*/ 2019 w 307082"/>
              <a:gd name="csY1574" fmla="*/ 111195 h 391217"/>
              <a:gd name="csX1575" fmla="*/ 2381 w 307082"/>
              <a:gd name="csY1575" fmla="*/ 111176 h 391217"/>
              <a:gd name="csX1576" fmla="*/ 3164 w 307082"/>
              <a:gd name="csY1576" fmla="*/ 111318 h 391217"/>
              <a:gd name="csX1577" fmla="*/ 3514 w 307082"/>
              <a:gd name="csY1577" fmla="*/ 111222 h 391217"/>
              <a:gd name="csX1578" fmla="*/ 3990 w 307082"/>
              <a:gd name="csY1578" fmla="*/ 110869 h 391217"/>
              <a:gd name="csX1579" fmla="*/ 4157 w 307082"/>
              <a:gd name="csY1579" fmla="*/ 110553 h 391217"/>
              <a:gd name="csX1580" fmla="*/ 4468 w 307082"/>
              <a:gd name="csY1580" fmla="*/ 110115 h 391217"/>
              <a:gd name="csX1581" fmla="*/ 4681 w 307082"/>
              <a:gd name="csY1581" fmla="*/ 109939 h 391217"/>
              <a:gd name="csX1582" fmla="*/ 5334 w 307082"/>
              <a:gd name="csY1582" fmla="*/ 109196 h 391217"/>
              <a:gd name="csX1583" fmla="*/ 5420 w 307082"/>
              <a:gd name="csY1583" fmla="*/ 108882 h 391217"/>
              <a:gd name="csX1584" fmla="*/ 5621 w 307082"/>
              <a:gd name="csY1584" fmla="*/ 108749 h 391217"/>
              <a:gd name="csX1585" fmla="*/ 5755 w 307082"/>
              <a:gd name="csY1585" fmla="*/ 108659 h 391217"/>
              <a:gd name="csX1586" fmla="*/ 6077 w 307082"/>
              <a:gd name="csY1586" fmla="*/ 108273 h 391217"/>
              <a:gd name="csX1587" fmla="*/ 6117 w 307082"/>
              <a:gd name="csY1587" fmla="*/ 108187 h 391217"/>
              <a:gd name="csX1588" fmla="*/ 6224 w 307082"/>
              <a:gd name="csY1588" fmla="*/ 107856 h 391217"/>
              <a:gd name="csX1589" fmla="*/ 6237 w 307082"/>
              <a:gd name="csY1589" fmla="*/ 107624 h 391217"/>
              <a:gd name="csX1590" fmla="*/ 6196 w 307082"/>
              <a:gd name="csY1590" fmla="*/ 107427 h 391217"/>
              <a:gd name="csX1591" fmla="*/ 6419 w 307082"/>
              <a:gd name="csY1591" fmla="*/ 107236 h 391217"/>
              <a:gd name="csX1592" fmla="*/ 7318 w 307082"/>
              <a:gd name="csY1592" fmla="*/ 107354 h 391217"/>
              <a:gd name="csX1593" fmla="*/ 7614 w 307082"/>
              <a:gd name="csY1593" fmla="*/ 107240 h 391217"/>
              <a:gd name="csX1594" fmla="*/ 7842 w 307082"/>
              <a:gd name="csY1594" fmla="*/ 107080 h 391217"/>
              <a:gd name="csX1595" fmla="*/ 8088 w 307082"/>
              <a:gd name="csY1595" fmla="*/ 106830 h 391217"/>
              <a:gd name="csX1596" fmla="*/ 8719 w 307082"/>
              <a:gd name="csY1596" fmla="*/ 106379 h 391217"/>
              <a:gd name="csX1597" fmla="*/ 8932 w 307082"/>
              <a:gd name="csY1597" fmla="*/ 106179 h 391217"/>
              <a:gd name="csX1598" fmla="*/ 9278 w 307082"/>
              <a:gd name="csY1598" fmla="*/ 105844 h 391217"/>
              <a:gd name="csX1599" fmla="*/ 9453 w 307082"/>
              <a:gd name="csY1599" fmla="*/ 105688 h 391217"/>
              <a:gd name="csX1600" fmla="*/ 9743 w 307082"/>
              <a:gd name="csY1600" fmla="*/ 105270 h 391217"/>
              <a:gd name="csX1601" fmla="*/ 10315 w 307082"/>
              <a:gd name="csY1601" fmla="*/ 104820 h 391217"/>
              <a:gd name="csX1602" fmla="*/ 10400 w 307082"/>
              <a:gd name="csY1602" fmla="*/ 104765 h 391217"/>
              <a:gd name="csX1603" fmla="*/ 10764 w 307082"/>
              <a:gd name="csY1603" fmla="*/ 104612 h 391217"/>
              <a:gd name="csX1604" fmla="*/ 11234 w 307082"/>
              <a:gd name="csY1604" fmla="*/ 104553 h 391217"/>
              <a:gd name="csX1605" fmla="*/ 11418 w 307082"/>
              <a:gd name="csY1605" fmla="*/ 104474 h 391217"/>
              <a:gd name="csX1606" fmla="*/ 11744 w 307082"/>
              <a:gd name="csY1606" fmla="*/ 104114 h 391217"/>
              <a:gd name="csX1607" fmla="*/ 11968 w 307082"/>
              <a:gd name="csY1607" fmla="*/ 103886 h 391217"/>
              <a:gd name="csX1608" fmla="*/ 12538 w 307082"/>
              <a:gd name="csY1608" fmla="*/ 103652 h 391217"/>
              <a:gd name="csX1609" fmla="*/ 13001 w 307082"/>
              <a:gd name="csY1609" fmla="*/ 103559 h 391217"/>
              <a:gd name="csX1610" fmla="*/ 13742 w 307082"/>
              <a:gd name="csY1610" fmla="*/ 103049 h 391217"/>
              <a:gd name="csX1611" fmla="*/ 13994 w 307082"/>
              <a:gd name="csY1611" fmla="*/ 102884 h 391217"/>
              <a:gd name="csX1612" fmla="*/ 14342 w 307082"/>
              <a:gd name="csY1612" fmla="*/ 102709 h 391217"/>
              <a:gd name="csX1613" fmla="*/ 14579 w 307082"/>
              <a:gd name="csY1613" fmla="*/ 102656 h 391217"/>
              <a:gd name="csX1614" fmla="*/ 14746 w 307082"/>
              <a:gd name="csY1614" fmla="*/ 102636 h 391217"/>
              <a:gd name="csX1615" fmla="*/ 15053 w 307082"/>
              <a:gd name="csY1615" fmla="*/ 102617 h 391217"/>
              <a:gd name="csX1616" fmla="*/ 15270 w 307082"/>
              <a:gd name="csY1616" fmla="*/ 102621 h 391217"/>
              <a:gd name="csX1617" fmla="*/ 15710 w 307082"/>
              <a:gd name="csY1617" fmla="*/ 102707 h 391217"/>
              <a:gd name="csX1618" fmla="*/ 16291 w 307082"/>
              <a:gd name="csY1618" fmla="*/ 102720 h 391217"/>
              <a:gd name="csX1619" fmla="*/ 16833 w 307082"/>
              <a:gd name="csY1619" fmla="*/ 102643 h 391217"/>
              <a:gd name="csX1620" fmla="*/ 17138 w 307082"/>
              <a:gd name="csY1620" fmla="*/ 102702 h 391217"/>
              <a:gd name="csX1621" fmla="*/ 17510 w 307082"/>
              <a:gd name="csY1621" fmla="*/ 102807 h 391217"/>
              <a:gd name="csX1622" fmla="*/ 18012 w 307082"/>
              <a:gd name="csY1622" fmla="*/ 102827 h 391217"/>
              <a:gd name="csX1623" fmla="*/ 18280 w 307082"/>
              <a:gd name="csY1623" fmla="*/ 102825 h 391217"/>
              <a:gd name="csX1624" fmla="*/ 18984 w 307082"/>
              <a:gd name="csY1624" fmla="*/ 102792 h 391217"/>
              <a:gd name="csX1625" fmla="*/ 19615 w 307082"/>
              <a:gd name="csY1625" fmla="*/ 102805 h 391217"/>
              <a:gd name="csX1626" fmla="*/ 19740 w 307082"/>
              <a:gd name="csY1626" fmla="*/ 102715 h 391217"/>
              <a:gd name="csX1627" fmla="*/ 20080 w 307082"/>
              <a:gd name="csY1627" fmla="*/ 102518 h 391217"/>
              <a:gd name="csX1628" fmla="*/ 20334 w 307082"/>
              <a:gd name="csY1628" fmla="*/ 102397 h 391217"/>
              <a:gd name="csX1629" fmla="*/ 20711 w 307082"/>
              <a:gd name="csY1629" fmla="*/ 102027 h 391217"/>
              <a:gd name="csX1630" fmla="*/ 20694 w 307082"/>
              <a:gd name="csY1630" fmla="*/ 101992 h 391217"/>
              <a:gd name="csX1631" fmla="*/ 20567 w 307082"/>
              <a:gd name="csY1631" fmla="*/ 101740 h 391217"/>
              <a:gd name="csX1632" fmla="*/ 20477 w 307082"/>
              <a:gd name="csY1632" fmla="*/ 101479 h 391217"/>
              <a:gd name="csX1633" fmla="*/ 20292 w 307082"/>
              <a:gd name="csY1633" fmla="*/ 100988 h 391217"/>
              <a:gd name="csX1634" fmla="*/ 20078 w 307082"/>
              <a:gd name="csY1634" fmla="*/ 100459 h 391217"/>
              <a:gd name="csX1635" fmla="*/ 19657 w 307082"/>
              <a:gd name="csY1635" fmla="*/ 99517 h 391217"/>
              <a:gd name="csX1636" fmla="*/ 19464 w 307082"/>
              <a:gd name="csY1636" fmla="*/ 98853 h 391217"/>
              <a:gd name="csX1637" fmla="*/ 19225 w 307082"/>
              <a:gd name="csY1637" fmla="*/ 98158 h 391217"/>
              <a:gd name="csX1638" fmla="*/ 18729 w 307082"/>
              <a:gd name="csY1638" fmla="*/ 96950 h 391217"/>
              <a:gd name="csX1639" fmla="*/ 17997 w 307082"/>
              <a:gd name="csY1639" fmla="*/ 95163 h 391217"/>
              <a:gd name="csX1640" fmla="*/ 17659 w 307082"/>
              <a:gd name="csY1640" fmla="*/ 94244 h 391217"/>
              <a:gd name="csX1641" fmla="*/ 17466 w 307082"/>
              <a:gd name="csY1641" fmla="*/ 93746 h 391217"/>
              <a:gd name="csX1642" fmla="*/ 17390 w 307082"/>
              <a:gd name="csY1642" fmla="*/ 93411 h 391217"/>
              <a:gd name="csX1643" fmla="*/ 17232 w 307082"/>
              <a:gd name="csY1643" fmla="*/ 92874 h 391217"/>
              <a:gd name="csX1644" fmla="*/ 15824 w 307082"/>
              <a:gd name="csY1644" fmla="*/ 91657 h 391217"/>
              <a:gd name="csX1645" fmla="*/ 15123 w 307082"/>
              <a:gd name="csY1645" fmla="*/ 91070 h 391217"/>
              <a:gd name="csX1646" fmla="*/ 14619 w 307082"/>
              <a:gd name="csY1646" fmla="*/ 90620 h 391217"/>
              <a:gd name="csX1647" fmla="*/ 14831 w 307082"/>
              <a:gd name="csY1647" fmla="*/ 90636 h 391217"/>
              <a:gd name="csX1648" fmla="*/ 15342 w 307082"/>
              <a:gd name="csY1648" fmla="*/ 90631 h 391217"/>
              <a:gd name="csX1649" fmla="*/ 15620 w 307082"/>
              <a:gd name="csY1649" fmla="*/ 90629 h 391217"/>
              <a:gd name="csX1650" fmla="*/ 15794 w 307082"/>
              <a:gd name="csY1650" fmla="*/ 90627 h 391217"/>
              <a:gd name="csX1651" fmla="*/ 16111 w 307082"/>
              <a:gd name="csY1651" fmla="*/ 90649 h 391217"/>
              <a:gd name="csX1652" fmla="*/ 16215 w 307082"/>
              <a:gd name="csY1652" fmla="*/ 90658 h 391217"/>
              <a:gd name="csX1653" fmla="*/ 16254 w 307082"/>
              <a:gd name="csY1653" fmla="*/ 90629 h 391217"/>
              <a:gd name="csX1654" fmla="*/ 16403 w 307082"/>
              <a:gd name="csY1654" fmla="*/ 90517 h 391217"/>
              <a:gd name="csX1655" fmla="*/ 16458 w 307082"/>
              <a:gd name="csY1655" fmla="*/ 90476 h 391217"/>
              <a:gd name="csX1656" fmla="*/ 16609 w 307082"/>
              <a:gd name="csY1656" fmla="*/ 90366 h 391217"/>
              <a:gd name="csX1657" fmla="*/ 16717 w 307082"/>
              <a:gd name="csY1657" fmla="*/ 90287 h 391217"/>
              <a:gd name="csX1658" fmla="*/ 16765 w 307082"/>
              <a:gd name="csY1658" fmla="*/ 90252 h 391217"/>
              <a:gd name="csX1659" fmla="*/ 16947 w 307082"/>
              <a:gd name="csY1659" fmla="*/ 90120 h 391217"/>
              <a:gd name="csX1660" fmla="*/ 17065 w 307082"/>
              <a:gd name="csY1660" fmla="*/ 90028 h 391217"/>
              <a:gd name="csX1661" fmla="*/ 17157 w 307082"/>
              <a:gd name="csY1661" fmla="*/ 89956 h 391217"/>
              <a:gd name="csX1662" fmla="*/ 17309 w 307082"/>
              <a:gd name="csY1662" fmla="*/ 89846 h 391217"/>
              <a:gd name="csX1663" fmla="*/ 17466 w 307082"/>
              <a:gd name="csY1663" fmla="*/ 89732 h 391217"/>
              <a:gd name="csX1664" fmla="*/ 17528 w 307082"/>
              <a:gd name="csY1664" fmla="*/ 89689 h 391217"/>
              <a:gd name="csX1665" fmla="*/ 17681 w 307082"/>
              <a:gd name="csY1665" fmla="*/ 89575 h 391217"/>
              <a:gd name="csX1666" fmla="*/ 17701 w 307082"/>
              <a:gd name="csY1666" fmla="*/ 89559 h 391217"/>
              <a:gd name="csX1667" fmla="*/ 17905 w 307082"/>
              <a:gd name="csY1667" fmla="*/ 89404 h 391217"/>
              <a:gd name="csX1668" fmla="*/ 17960 w 307082"/>
              <a:gd name="csY1668" fmla="*/ 89399 h 391217"/>
              <a:gd name="csX1669" fmla="*/ 18229 w 307082"/>
              <a:gd name="csY1669" fmla="*/ 89401 h 391217"/>
              <a:gd name="csX1670" fmla="*/ 18455 w 307082"/>
              <a:gd name="csY1670" fmla="*/ 89401 h 391217"/>
              <a:gd name="csX1671" fmla="*/ 18591 w 307082"/>
              <a:gd name="csY1671" fmla="*/ 89401 h 391217"/>
              <a:gd name="csX1672" fmla="*/ 18666 w 307082"/>
              <a:gd name="csY1672" fmla="*/ 89401 h 391217"/>
              <a:gd name="csX1673" fmla="*/ 18973 w 307082"/>
              <a:gd name="csY1673" fmla="*/ 89408 h 391217"/>
              <a:gd name="csX1674" fmla="*/ 19043 w 307082"/>
              <a:gd name="csY1674" fmla="*/ 89410 h 391217"/>
              <a:gd name="csX1675" fmla="*/ 19240 w 307082"/>
              <a:gd name="csY1675" fmla="*/ 89410 h 391217"/>
              <a:gd name="csX1676" fmla="*/ 19387 w 307082"/>
              <a:gd name="csY1676" fmla="*/ 89410 h 391217"/>
              <a:gd name="csX1677" fmla="*/ 19810 w 307082"/>
              <a:gd name="csY1677" fmla="*/ 89410 h 391217"/>
              <a:gd name="csX1678" fmla="*/ 20229 w 307082"/>
              <a:gd name="csY1678" fmla="*/ 89406 h 391217"/>
              <a:gd name="csX1679" fmla="*/ 20433 w 307082"/>
              <a:gd name="csY1679" fmla="*/ 89401 h 391217"/>
              <a:gd name="csX1680" fmla="*/ 20639 w 307082"/>
              <a:gd name="csY1680" fmla="*/ 89397 h 391217"/>
              <a:gd name="csX1681" fmla="*/ 20827 w 307082"/>
              <a:gd name="csY1681" fmla="*/ 89399 h 391217"/>
              <a:gd name="csX1682" fmla="*/ 21695 w 307082"/>
              <a:gd name="csY1682" fmla="*/ 89853 h 391217"/>
              <a:gd name="csX1683" fmla="*/ 21781 w 307082"/>
              <a:gd name="csY1683" fmla="*/ 89879 h 391217"/>
              <a:gd name="csX1684" fmla="*/ 22274 w 307082"/>
              <a:gd name="csY1684" fmla="*/ 90077 h 391217"/>
              <a:gd name="csX1685" fmla="*/ 22901 w 307082"/>
              <a:gd name="csY1685" fmla="*/ 90763 h 391217"/>
              <a:gd name="csX1686" fmla="*/ 23405 w 307082"/>
              <a:gd name="csY1686" fmla="*/ 91315 h 391217"/>
              <a:gd name="csX1687" fmla="*/ 24179 w 307082"/>
              <a:gd name="csY1687" fmla="*/ 92240 h 391217"/>
              <a:gd name="csX1688" fmla="*/ 25280 w 307082"/>
              <a:gd name="csY1688" fmla="*/ 93304 h 391217"/>
              <a:gd name="csX1689" fmla="*/ 25962 w 307082"/>
              <a:gd name="csY1689" fmla="*/ 94134 h 391217"/>
              <a:gd name="csX1690" fmla="*/ 26587 w 307082"/>
              <a:gd name="csY1690" fmla="*/ 94808 h 391217"/>
              <a:gd name="csX1691" fmla="*/ 27632 w 307082"/>
              <a:gd name="csY1691" fmla="*/ 95641 h 391217"/>
              <a:gd name="csX1692" fmla="*/ 28242 w 307082"/>
              <a:gd name="csY1692" fmla="*/ 96526 h 391217"/>
              <a:gd name="csX1693" fmla="*/ 28820 w 307082"/>
              <a:gd name="csY1693" fmla="*/ 97068 h 391217"/>
              <a:gd name="csX1694" fmla="*/ 28882 w 307082"/>
              <a:gd name="csY1694" fmla="*/ 97208 h 391217"/>
              <a:gd name="csX1695" fmla="*/ 28934 w 307082"/>
              <a:gd name="csY1695" fmla="*/ 97303 h 391217"/>
              <a:gd name="csX1696" fmla="*/ 29121 w 307082"/>
              <a:gd name="csY1696" fmla="*/ 97695 h 391217"/>
              <a:gd name="csX1697" fmla="*/ 29338 w 307082"/>
              <a:gd name="csY1697" fmla="*/ 98151 h 391217"/>
              <a:gd name="csX1698" fmla="*/ 29759 w 307082"/>
              <a:gd name="csY1698" fmla="*/ 99085 h 391217"/>
              <a:gd name="csX1699" fmla="*/ 30158 w 307082"/>
              <a:gd name="csY1699" fmla="*/ 99905 h 391217"/>
              <a:gd name="csX1700" fmla="*/ 30338 w 307082"/>
              <a:gd name="csY1700" fmla="*/ 100260 h 391217"/>
              <a:gd name="csX1701" fmla="*/ 30434 w 307082"/>
              <a:gd name="csY1701" fmla="*/ 100448 h 391217"/>
              <a:gd name="csX1702" fmla="*/ 30837 w 307082"/>
              <a:gd name="csY1702" fmla="*/ 101292 h 391217"/>
              <a:gd name="csX1703" fmla="*/ 31125 w 307082"/>
              <a:gd name="csY1703" fmla="*/ 102075 h 391217"/>
              <a:gd name="csX1704" fmla="*/ 31285 w 307082"/>
              <a:gd name="csY1704" fmla="*/ 102514 h 391217"/>
              <a:gd name="csX1705" fmla="*/ 31649 w 307082"/>
              <a:gd name="csY1705" fmla="*/ 103152 h 391217"/>
              <a:gd name="csX1706" fmla="*/ 32969 w 307082"/>
              <a:gd name="csY1706" fmla="*/ 104597 h 391217"/>
              <a:gd name="csX1707" fmla="*/ 33561 w 307082"/>
              <a:gd name="csY1707" fmla="*/ 105077 h 391217"/>
              <a:gd name="csX1708" fmla="*/ 33852 w 307082"/>
              <a:gd name="csY1708" fmla="*/ 105559 h 391217"/>
              <a:gd name="csX1709" fmla="*/ 34001 w 307082"/>
              <a:gd name="csY1709" fmla="*/ 105804 h 391217"/>
              <a:gd name="csX1710" fmla="*/ 34494 w 307082"/>
              <a:gd name="csY1710" fmla="*/ 106526 h 391217"/>
              <a:gd name="csX1711" fmla="*/ 34534 w 307082"/>
              <a:gd name="csY1711" fmla="*/ 106589 h 391217"/>
              <a:gd name="csX1712" fmla="*/ 34593 w 307082"/>
              <a:gd name="csY1712" fmla="*/ 106543 h 391217"/>
              <a:gd name="csX1713" fmla="*/ 34926 w 307082"/>
              <a:gd name="csY1713" fmla="*/ 106186 h 391217"/>
              <a:gd name="csX1714" fmla="*/ 35189 w 307082"/>
              <a:gd name="csY1714" fmla="*/ 105883 h 391217"/>
              <a:gd name="csX1715" fmla="*/ 35279 w 307082"/>
              <a:gd name="csY1715" fmla="*/ 105802 h 391217"/>
              <a:gd name="csX1716" fmla="*/ 35476 w 307082"/>
              <a:gd name="csY1716" fmla="*/ 105625 h 391217"/>
              <a:gd name="csX1717" fmla="*/ 35597 w 307082"/>
              <a:gd name="csY1717" fmla="*/ 105478 h 391217"/>
              <a:gd name="csX1718" fmla="*/ 35691 w 307082"/>
              <a:gd name="csY1718" fmla="*/ 105375 h 391217"/>
              <a:gd name="csX1719" fmla="*/ 36185 w 307082"/>
              <a:gd name="csY1719" fmla="*/ 104838 h 391217"/>
              <a:gd name="csX1720" fmla="*/ 36294 w 307082"/>
              <a:gd name="csY1720" fmla="*/ 104737 h 391217"/>
              <a:gd name="csX1721" fmla="*/ 36638 w 307082"/>
              <a:gd name="csY1721" fmla="*/ 104417 h 391217"/>
              <a:gd name="csX1722" fmla="*/ 36752 w 307082"/>
              <a:gd name="csY1722" fmla="*/ 104309 h 391217"/>
              <a:gd name="csX1723" fmla="*/ 37083 w 307082"/>
              <a:gd name="csY1723" fmla="*/ 103998 h 391217"/>
              <a:gd name="csX1724" fmla="*/ 37193 w 307082"/>
              <a:gd name="csY1724" fmla="*/ 103893 h 391217"/>
              <a:gd name="csX1725" fmla="*/ 37342 w 307082"/>
              <a:gd name="csY1725" fmla="*/ 103748 h 391217"/>
              <a:gd name="csX1726" fmla="*/ 37500 w 307082"/>
              <a:gd name="csY1726" fmla="*/ 103595 h 391217"/>
              <a:gd name="csX1727" fmla="*/ 37623 w 307082"/>
              <a:gd name="csY1727" fmla="*/ 103474 h 391217"/>
              <a:gd name="csX1728" fmla="*/ 37770 w 307082"/>
              <a:gd name="csY1728" fmla="*/ 103331 h 391217"/>
              <a:gd name="csX1729" fmla="*/ 37991 w 307082"/>
              <a:gd name="csY1729" fmla="*/ 103112 h 391217"/>
              <a:gd name="csX1730" fmla="*/ 38123 w 307082"/>
              <a:gd name="csY1730" fmla="*/ 102981 h 391217"/>
              <a:gd name="csX1731" fmla="*/ 38182 w 307082"/>
              <a:gd name="csY1731" fmla="*/ 102919 h 391217"/>
              <a:gd name="csX1732" fmla="*/ 38636 w 307082"/>
              <a:gd name="csY1732" fmla="*/ 102498 h 391217"/>
              <a:gd name="csX1733" fmla="*/ 38728 w 307082"/>
              <a:gd name="csY1733" fmla="*/ 102413 h 391217"/>
              <a:gd name="csX1734" fmla="*/ 38767 w 307082"/>
              <a:gd name="csY1734" fmla="*/ 102376 h 391217"/>
              <a:gd name="csX1735" fmla="*/ 38798 w 307082"/>
              <a:gd name="csY1735" fmla="*/ 102347 h 391217"/>
              <a:gd name="csX1736" fmla="*/ 39090 w 307082"/>
              <a:gd name="csY1736" fmla="*/ 102071 h 391217"/>
              <a:gd name="csX1737" fmla="*/ 39344 w 307082"/>
              <a:gd name="csY1737" fmla="*/ 101832 h 391217"/>
              <a:gd name="csX1738" fmla="*/ 39438 w 307082"/>
              <a:gd name="csY1738" fmla="*/ 101740 h 391217"/>
              <a:gd name="csX1739" fmla="*/ 39589 w 307082"/>
              <a:gd name="csY1739" fmla="*/ 101593 h 391217"/>
              <a:gd name="csX1740" fmla="*/ 39771 w 307082"/>
              <a:gd name="csY1740" fmla="*/ 101422 h 391217"/>
              <a:gd name="csX1741" fmla="*/ 39916 w 307082"/>
              <a:gd name="csY1741" fmla="*/ 101286 h 391217"/>
              <a:gd name="csX1742" fmla="*/ 40100 w 307082"/>
              <a:gd name="csY1742" fmla="*/ 101102 h 391217"/>
              <a:gd name="csX1743" fmla="*/ 40429 w 307082"/>
              <a:gd name="csY1743" fmla="*/ 100775 h 391217"/>
              <a:gd name="csX1744" fmla="*/ 40633 w 307082"/>
              <a:gd name="csY1744" fmla="*/ 100582 h 391217"/>
              <a:gd name="csX1745" fmla="*/ 40843 w 307082"/>
              <a:gd name="csY1745" fmla="*/ 100383 h 391217"/>
              <a:gd name="csX1746" fmla="*/ 41043 w 307082"/>
              <a:gd name="csY1746" fmla="*/ 100185 h 391217"/>
              <a:gd name="csX1747" fmla="*/ 41488 w 307082"/>
              <a:gd name="csY1747" fmla="*/ 99745 h 391217"/>
              <a:gd name="csX1748" fmla="*/ 41692 w 307082"/>
              <a:gd name="csY1748" fmla="*/ 99543 h 391217"/>
              <a:gd name="csX1749" fmla="*/ 41911 w 307082"/>
              <a:gd name="csY1749" fmla="*/ 99330 h 391217"/>
              <a:gd name="csX1750" fmla="*/ 42056 w 307082"/>
              <a:gd name="csY1750" fmla="*/ 99190 h 391217"/>
              <a:gd name="csX1751" fmla="*/ 42286 w 307082"/>
              <a:gd name="csY1751" fmla="*/ 98947 h 391217"/>
              <a:gd name="csX1752" fmla="*/ 42538 w 307082"/>
              <a:gd name="csY1752" fmla="*/ 98714 h 391217"/>
              <a:gd name="csX1753" fmla="*/ 42698 w 307082"/>
              <a:gd name="csY1753" fmla="*/ 98568 h 391217"/>
              <a:gd name="csX1754" fmla="*/ 42928 w 307082"/>
              <a:gd name="csY1754" fmla="*/ 98348 h 391217"/>
              <a:gd name="csX1755" fmla="*/ 43042 w 307082"/>
              <a:gd name="csY1755" fmla="*/ 98234 h 391217"/>
              <a:gd name="csX1756" fmla="*/ 43121 w 307082"/>
              <a:gd name="csY1756" fmla="*/ 98162 h 391217"/>
              <a:gd name="csX1757" fmla="*/ 43272 w 307082"/>
              <a:gd name="csY1757" fmla="*/ 98004 h 391217"/>
              <a:gd name="csX1758" fmla="*/ 43362 w 307082"/>
              <a:gd name="csY1758" fmla="*/ 97910 h 391217"/>
              <a:gd name="csX1759" fmla="*/ 43476 w 307082"/>
              <a:gd name="csY1759" fmla="*/ 97791 h 391217"/>
              <a:gd name="csX1760" fmla="*/ 43748 w 307082"/>
              <a:gd name="csY1760" fmla="*/ 97531 h 391217"/>
              <a:gd name="csX1761" fmla="*/ 43812 w 307082"/>
              <a:gd name="csY1761" fmla="*/ 97469 h 391217"/>
              <a:gd name="csX1762" fmla="*/ 44077 w 307082"/>
              <a:gd name="csY1762" fmla="*/ 97228 h 391217"/>
              <a:gd name="csX1763" fmla="*/ 44695 w 307082"/>
              <a:gd name="csY1763" fmla="*/ 96662 h 391217"/>
              <a:gd name="csX1764" fmla="*/ 45553 w 307082"/>
              <a:gd name="csY1764" fmla="*/ 95783 h 391217"/>
              <a:gd name="csX1765" fmla="*/ 46370 w 307082"/>
              <a:gd name="csY1765" fmla="*/ 94970 h 391217"/>
              <a:gd name="csX1766" fmla="*/ 46872 w 307082"/>
              <a:gd name="csY1766" fmla="*/ 94485 h 391217"/>
              <a:gd name="csX1767" fmla="*/ 47043 w 307082"/>
              <a:gd name="csY1767" fmla="*/ 94325 h 391217"/>
              <a:gd name="csX1768" fmla="*/ 47754 w 307082"/>
              <a:gd name="csY1768" fmla="*/ 93639 h 391217"/>
              <a:gd name="csX1769" fmla="*/ 48170 w 307082"/>
              <a:gd name="csY1769" fmla="*/ 93253 h 391217"/>
              <a:gd name="csX1770" fmla="*/ 48247 w 307082"/>
              <a:gd name="csY1770" fmla="*/ 93170 h 391217"/>
              <a:gd name="csX1771" fmla="*/ 48429 w 307082"/>
              <a:gd name="csY1771" fmla="*/ 92999 h 391217"/>
              <a:gd name="csX1772" fmla="*/ 48619 w 307082"/>
              <a:gd name="csY1772" fmla="*/ 92795 h 391217"/>
              <a:gd name="csX1773" fmla="*/ 48670 w 307082"/>
              <a:gd name="csY1773" fmla="*/ 92740 h 391217"/>
              <a:gd name="csX1774" fmla="*/ 50042 w 307082"/>
              <a:gd name="csY1774" fmla="*/ 91390 h 391217"/>
              <a:gd name="csX1775" fmla="*/ 50141 w 307082"/>
              <a:gd name="csY1775" fmla="*/ 91296 h 391217"/>
              <a:gd name="csX1776" fmla="*/ 50536 w 307082"/>
              <a:gd name="csY1776" fmla="*/ 90932 h 391217"/>
              <a:gd name="csX1777" fmla="*/ 50586 w 307082"/>
              <a:gd name="csY1777" fmla="*/ 90877 h 391217"/>
              <a:gd name="csX1778" fmla="*/ 50665 w 307082"/>
              <a:gd name="csY1778" fmla="*/ 90802 h 391217"/>
              <a:gd name="csX1779" fmla="*/ 50786 w 307082"/>
              <a:gd name="csY1779" fmla="*/ 90693 h 391217"/>
              <a:gd name="csX1780" fmla="*/ 50913 w 307082"/>
              <a:gd name="csY1780" fmla="*/ 90583 h 391217"/>
              <a:gd name="csX1781" fmla="*/ 52112 w 307082"/>
              <a:gd name="csY1781" fmla="*/ 89456 h 391217"/>
              <a:gd name="csX1782" fmla="*/ 52246 w 307082"/>
              <a:gd name="csY1782" fmla="*/ 89336 h 391217"/>
              <a:gd name="csX1783" fmla="*/ 52914 w 307082"/>
              <a:gd name="csY1783" fmla="*/ 88669 h 391217"/>
              <a:gd name="csX1784" fmla="*/ 53017 w 307082"/>
              <a:gd name="csY1784" fmla="*/ 88568 h 391217"/>
              <a:gd name="csX1785" fmla="*/ 54267 w 307082"/>
              <a:gd name="csY1785" fmla="*/ 87343 h 391217"/>
              <a:gd name="csX1786" fmla="*/ 54418 w 307082"/>
              <a:gd name="csY1786" fmla="*/ 87191 h 391217"/>
              <a:gd name="csX1787" fmla="*/ 55611 w 307082"/>
              <a:gd name="csY1787" fmla="*/ 86025 h 391217"/>
              <a:gd name="csX1788" fmla="*/ 55705 w 307082"/>
              <a:gd name="csY1788" fmla="*/ 85927 h 391217"/>
              <a:gd name="csX1789" fmla="*/ 56236 w 307082"/>
              <a:gd name="csY1789" fmla="*/ 85392 h 391217"/>
              <a:gd name="csX1790" fmla="*/ 57358 w 307082"/>
              <a:gd name="csY1790" fmla="*/ 84256 h 391217"/>
              <a:gd name="csX1791" fmla="*/ 57422 w 307082"/>
              <a:gd name="csY1791" fmla="*/ 84192 h 391217"/>
              <a:gd name="csX1792" fmla="*/ 57847 w 307082"/>
              <a:gd name="csY1792" fmla="*/ 83725 h 391217"/>
              <a:gd name="csX1793" fmla="*/ 57887 w 307082"/>
              <a:gd name="csY1793" fmla="*/ 83682 h 391217"/>
              <a:gd name="csX1794" fmla="*/ 57922 w 307082"/>
              <a:gd name="csY1794" fmla="*/ 83644 h 391217"/>
              <a:gd name="csX1795" fmla="*/ 58283 w 307082"/>
              <a:gd name="csY1795" fmla="*/ 83269 h 391217"/>
              <a:gd name="csX1796" fmla="*/ 58832 w 307082"/>
              <a:gd name="csY1796" fmla="*/ 82765 h 391217"/>
              <a:gd name="csX1797" fmla="*/ 58884 w 307082"/>
              <a:gd name="csY1797" fmla="*/ 82708 h 391217"/>
              <a:gd name="csX1798" fmla="*/ 59592 w 307082"/>
              <a:gd name="csY1798" fmla="*/ 82199 h 391217"/>
              <a:gd name="csX1799" fmla="*/ 59906 w 307082"/>
              <a:gd name="csY1799" fmla="*/ 81974 h 391217"/>
              <a:gd name="csX1800" fmla="*/ 59987 w 307082"/>
              <a:gd name="csY1800" fmla="*/ 81893 h 391217"/>
              <a:gd name="csX1801" fmla="*/ 60077 w 307082"/>
              <a:gd name="csY1801" fmla="*/ 81796 h 391217"/>
              <a:gd name="csX1802" fmla="*/ 60800 w 307082"/>
              <a:gd name="csY1802" fmla="*/ 80976 h 391217"/>
              <a:gd name="csX1803" fmla="*/ 61984 w 307082"/>
              <a:gd name="csY1803" fmla="*/ 79805 h 391217"/>
              <a:gd name="csX1804" fmla="*/ 62308 w 307082"/>
              <a:gd name="csY1804" fmla="*/ 79558 h 391217"/>
              <a:gd name="csX1805" fmla="*/ 62604 w 307082"/>
              <a:gd name="csY1805" fmla="*/ 79220 h 391217"/>
              <a:gd name="csX1806" fmla="*/ 62953 w 307082"/>
              <a:gd name="csY1806" fmla="*/ 78878 h 391217"/>
              <a:gd name="csX1807" fmla="*/ 63462 w 307082"/>
              <a:gd name="csY1807" fmla="*/ 78376 h 391217"/>
              <a:gd name="csX1808" fmla="*/ 63635 w 307082"/>
              <a:gd name="csY1808" fmla="*/ 78207 h 391217"/>
              <a:gd name="csX1809" fmla="*/ 63681 w 307082"/>
              <a:gd name="csY1809" fmla="*/ 78164 h 391217"/>
              <a:gd name="csX1810" fmla="*/ 64038 w 307082"/>
              <a:gd name="csY1810" fmla="*/ 77815 h 391217"/>
              <a:gd name="csX1811" fmla="*/ 64663 w 307082"/>
              <a:gd name="csY1811" fmla="*/ 77194 h 391217"/>
              <a:gd name="csX1812" fmla="*/ 66071 w 307082"/>
              <a:gd name="csY1812" fmla="*/ 75815 h 391217"/>
              <a:gd name="csX1813" fmla="*/ 67086 w 307082"/>
              <a:gd name="csY1813" fmla="*/ 74846 h 391217"/>
              <a:gd name="csX1814" fmla="*/ 67182 w 307082"/>
              <a:gd name="csY1814" fmla="*/ 74789 h 391217"/>
              <a:gd name="csX1815" fmla="*/ 67340 w 307082"/>
              <a:gd name="csY1815" fmla="*/ 74607 h 391217"/>
              <a:gd name="csX1816" fmla="*/ 67629 w 307082"/>
              <a:gd name="csY1816" fmla="*/ 74309 h 391217"/>
              <a:gd name="csX1817" fmla="*/ 67903 w 307082"/>
              <a:gd name="csY1817" fmla="*/ 74035 h 391217"/>
              <a:gd name="csX1818" fmla="*/ 67940 w 307082"/>
              <a:gd name="csY1818" fmla="*/ 73998 h 391217"/>
              <a:gd name="csX1819" fmla="*/ 68991 w 307082"/>
              <a:gd name="csY1819" fmla="*/ 72963 h 391217"/>
              <a:gd name="csX1820" fmla="*/ 70598 w 307082"/>
              <a:gd name="csY1820" fmla="*/ 71402 h 391217"/>
              <a:gd name="csX1821" fmla="*/ 71455 w 307082"/>
              <a:gd name="csY1821" fmla="*/ 70556 h 391217"/>
              <a:gd name="csX1822" fmla="*/ 71525 w 307082"/>
              <a:gd name="csY1822" fmla="*/ 70484 h 391217"/>
              <a:gd name="csX1823" fmla="*/ 72282 w 307082"/>
              <a:gd name="csY1823" fmla="*/ 69727 h 391217"/>
              <a:gd name="csX1824" fmla="*/ 72694 w 307082"/>
              <a:gd name="csY1824" fmla="*/ 69346 h 391217"/>
              <a:gd name="csX1825" fmla="*/ 72869 w 307082"/>
              <a:gd name="csY1825" fmla="*/ 69168 h 391217"/>
              <a:gd name="csX1826" fmla="*/ 73172 w 307082"/>
              <a:gd name="csY1826" fmla="*/ 68872 h 391217"/>
              <a:gd name="csX1827" fmla="*/ 73711 w 307082"/>
              <a:gd name="csY1827" fmla="*/ 68355 h 391217"/>
              <a:gd name="csX1828" fmla="*/ 74040 w 307082"/>
              <a:gd name="csY1828" fmla="*/ 68037 h 391217"/>
              <a:gd name="csX1829" fmla="*/ 74176 w 307082"/>
              <a:gd name="csY1829" fmla="*/ 67910 h 391217"/>
              <a:gd name="csX1830" fmla="*/ 74171 w 307082"/>
              <a:gd name="csY1830" fmla="*/ 67800 h 391217"/>
              <a:gd name="csX1831" fmla="*/ 74103 w 307082"/>
              <a:gd name="csY1831" fmla="*/ 67449 h 391217"/>
              <a:gd name="csX1832" fmla="*/ 74193 w 307082"/>
              <a:gd name="csY1832" fmla="*/ 67184 h 391217"/>
              <a:gd name="csX1833" fmla="*/ 74228 w 307082"/>
              <a:gd name="csY1833" fmla="*/ 67042 h 391217"/>
              <a:gd name="csX1834" fmla="*/ 74048 w 307082"/>
              <a:gd name="csY1834" fmla="*/ 67028 h 391217"/>
              <a:gd name="csX1835" fmla="*/ 73989 w 307082"/>
              <a:gd name="csY1835" fmla="*/ 67028 h 391217"/>
              <a:gd name="csX1836" fmla="*/ 73647 w 307082"/>
              <a:gd name="csY1836" fmla="*/ 67188 h 391217"/>
              <a:gd name="csX1837" fmla="*/ 73468 w 307082"/>
              <a:gd name="csY1837" fmla="*/ 67432 h 391217"/>
              <a:gd name="csX1838" fmla="*/ 73025 w 307082"/>
              <a:gd name="csY1838" fmla="*/ 67758 h 391217"/>
              <a:gd name="csX1839" fmla="*/ 72935 w 307082"/>
              <a:gd name="csY1839" fmla="*/ 68030 h 391217"/>
              <a:gd name="csX1840" fmla="*/ 72610 w 307082"/>
              <a:gd name="csY1840" fmla="*/ 68212 h 391217"/>
              <a:gd name="csX1841" fmla="*/ 72148 w 307082"/>
              <a:gd name="csY1841" fmla="*/ 68070 h 391217"/>
              <a:gd name="csX1842" fmla="*/ 71841 w 307082"/>
              <a:gd name="csY1842" fmla="*/ 68219 h 391217"/>
              <a:gd name="csX1843" fmla="*/ 71641 w 307082"/>
              <a:gd name="csY1843" fmla="*/ 68221 h 391217"/>
              <a:gd name="csX1844" fmla="*/ 71378 w 307082"/>
              <a:gd name="csY1844" fmla="*/ 68098 h 391217"/>
              <a:gd name="csX1845" fmla="*/ 71310 w 307082"/>
              <a:gd name="csY1845" fmla="*/ 67901 h 391217"/>
              <a:gd name="csX1846" fmla="*/ 71446 w 307082"/>
              <a:gd name="csY1846" fmla="*/ 67219 h 391217"/>
              <a:gd name="csX1847" fmla="*/ 71602 w 307082"/>
              <a:gd name="csY1847" fmla="*/ 67107 h 391217"/>
              <a:gd name="csX1848" fmla="*/ 71654 w 307082"/>
              <a:gd name="csY1848" fmla="*/ 66945 h 391217"/>
              <a:gd name="csX1849" fmla="*/ 71786 w 307082"/>
              <a:gd name="csY1849" fmla="*/ 66844 h 391217"/>
              <a:gd name="csX1850" fmla="*/ 71872 w 307082"/>
              <a:gd name="csY1850" fmla="*/ 66599 h 391217"/>
              <a:gd name="csX1851" fmla="*/ 71909 w 307082"/>
              <a:gd name="csY1851" fmla="*/ 66579 h 391217"/>
              <a:gd name="csX1852" fmla="*/ 71983 w 307082"/>
              <a:gd name="csY1852" fmla="*/ 66540 h 391217"/>
              <a:gd name="csX1853" fmla="*/ 72047 w 307082"/>
              <a:gd name="csY1853" fmla="*/ 66507 h 391217"/>
              <a:gd name="csX1854" fmla="*/ 72321 w 307082"/>
              <a:gd name="csY1854" fmla="*/ 66303 h 391217"/>
              <a:gd name="csX1855" fmla="*/ 72595 w 307082"/>
              <a:gd name="csY1855" fmla="*/ 66049 h 391217"/>
              <a:gd name="csX1856" fmla="*/ 72979 w 307082"/>
              <a:gd name="csY1856" fmla="*/ 65882 h 391217"/>
              <a:gd name="csX1857" fmla="*/ 73470 w 307082"/>
              <a:gd name="csY1857" fmla="*/ 65694 h 391217"/>
              <a:gd name="csX1858" fmla="*/ 74029 w 307082"/>
              <a:gd name="csY1858" fmla="*/ 65597 h 391217"/>
              <a:gd name="csX1859" fmla="*/ 74710 w 307082"/>
              <a:gd name="csY1859" fmla="*/ 65479 h 391217"/>
              <a:gd name="csX1860" fmla="*/ 75193 w 307082"/>
              <a:gd name="csY1860" fmla="*/ 65665 h 391217"/>
              <a:gd name="csX1861" fmla="*/ 75210 w 307082"/>
              <a:gd name="csY1861" fmla="*/ 65503 h 391217"/>
              <a:gd name="csX1862" fmla="*/ 75212 w 307082"/>
              <a:gd name="csY1862" fmla="*/ 65485 h 391217"/>
              <a:gd name="csX1863" fmla="*/ 75585 w 307082"/>
              <a:gd name="csY1863" fmla="*/ 65566 h 391217"/>
              <a:gd name="csX1864" fmla="*/ 75864 w 307082"/>
              <a:gd name="csY1864" fmla="*/ 65652 h 391217"/>
              <a:gd name="csX1865" fmla="*/ 75967 w 307082"/>
              <a:gd name="csY1865" fmla="*/ 65685 h 391217"/>
              <a:gd name="csX1866" fmla="*/ 76269 w 307082"/>
              <a:gd name="csY1866" fmla="*/ 65843 h 391217"/>
              <a:gd name="csX1867" fmla="*/ 76434 w 307082"/>
              <a:gd name="csY1867" fmla="*/ 66075 h 391217"/>
              <a:gd name="csX1868" fmla="*/ 76572 w 307082"/>
              <a:gd name="csY1868" fmla="*/ 66005 h 391217"/>
              <a:gd name="csX1869" fmla="*/ 76600 w 307082"/>
              <a:gd name="csY1869" fmla="*/ 65992 h 391217"/>
              <a:gd name="csX1870" fmla="*/ 76677 w 307082"/>
              <a:gd name="csY1870" fmla="*/ 65963 h 391217"/>
              <a:gd name="csX1871" fmla="*/ 76703 w 307082"/>
              <a:gd name="csY1871" fmla="*/ 65827 h 391217"/>
              <a:gd name="csX1872" fmla="*/ 76714 w 307082"/>
              <a:gd name="csY1872" fmla="*/ 65720 h 391217"/>
              <a:gd name="csX1873" fmla="*/ 76730 w 307082"/>
              <a:gd name="csY1873" fmla="*/ 65569 h 391217"/>
              <a:gd name="csX1874" fmla="*/ 76736 w 307082"/>
              <a:gd name="csY1874" fmla="*/ 65496 h 391217"/>
              <a:gd name="csX1875" fmla="*/ 76758 w 307082"/>
              <a:gd name="csY1875" fmla="*/ 65336 h 391217"/>
              <a:gd name="csX1876" fmla="*/ 77313 w 307082"/>
              <a:gd name="csY1876" fmla="*/ 64742 h 391217"/>
              <a:gd name="csX1877" fmla="*/ 77633 w 307082"/>
              <a:gd name="csY1877" fmla="*/ 64404 h 391217"/>
              <a:gd name="csX1878" fmla="*/ 77668 w 307082"/>
              <a:gd name="csY1878" fmla="*/ 64356 h 391217"/>
              <a:gd name="csX1879" fmla="*/ 77688 w 307082"/>
              <a:gd name="csY1879" fmla="*/ 64339 h 391217"/>
              <a:gd name="csX1880" fmla="*/ 78299 w 307082"/>
              <a:gd name="csY1880" fmla="*/ 63703 h 391217"/>
              <a:gd name="csX1881" fmla="*/ 78666 w 307082"/>
              <a:gd name="csY1881" fmla="*/ 63348 h 391217"/>
              <a:gd name="csX1882" fmla="*/ 79229 w 307082"/>
              <a:gd name="csY1882" fmla="*/ 62740 h 391217"/>
              <a:gd name="csX1883" fmla="*/ 79038 w 307082"/>
              <a:gd name="csY1883" fmla="*/ 62668 h 391217"/>
              <a:gd name="csX1884" fmla="*/ 78937 w 307082"/>
              <a:gd name="csY1884" fmla="*/ 62525 h 391217"/>
              <a:gd name="csX1885" fmla="*/ 78648 w 307082"/>
              <a:gd name="csY1885" fmla="*/ 62508 h 391217"/>
              <a:gd name="csX1886" fmla="*/ 78047 w 307082"/>
              <a:gd name="csY1886" fmla="*/ 62300 h 391217"/>
              <a:gd name="csX1887" fmla="*/ 77604 w 307082"/>
              <a:gd name="csY1887" fmla="*/ 62052 h 391217"/>
              <a:gd name="csX1888" fmla="*/ 77681 w 307082"/>
              <a:gd name="csY1888" fmla="*/ 61892 h 391217"/>
              <a:gd name="csX1889" fmla="*/ 77808 w 307082"/>
              <a:gd name="csY1889" fmla="*/ 61620 h 391217"/>
              <a:gd name="csX1890" fmla="*/ 77876 w 307082"/>
              <a:gd name="csY1890" fmla="*/ 61451 h 391217"/>
              <a:gd name="csX1891" fmla="*/ 77894 w 307082"/>
              <a:gd name="csY1891" fmla="*/ 61236 h 391217"/>
              <a:gd name="csX1892" fmla="*/ 77889 w 307082"/>
              <a:gd name="csY1892" fmla="*/ 61028 h 391217"/>
              <a:gd name="csX1893" fmla="*/ 77940 w 307082"/>
              <a:gd name="csY1893" fmla="*/ 60850 h 391217"/>
              <a:gd name="csX1894" fmla="*/ 78098 w 307082"/>
              <a:gd name="csY1894" fmla="*/ 60598 h 391217"/>
              <a:gd name="csX1895" fmla="*/ 78468 w 307082"/>
              <a:gd name="csY1895" fmla="*/ 60405 h 391217"/>
              <a:gd name="csX1896" fmla="*/ 78758 w 307082"/>
              <a:gd name="csY1896" fmla="*/ 60342 h 391217"/>
              <a:gd name="csX1897" fmla="*/ 78902 w 307082"/>
              <a:gd name="csY1897" fmla="*/ 60261 h 391217"/>
              <a:gd name="csX1898" fmla="*/ 79051 w 307082"/>
              <a:gd name="csY1898" fmla="*/ 60153 h 391217"/>
              <a:gd name="csX1899" fmla="*/ 79122 w 307082"/>
              <a:gd name="csY1899" fmla="*/ 60081 h 391217"/>
              <a:gd name="csX1900" fmla="*/ 79279 w 307082"/>
              <a:gd name="csY1900" fmla="*/ 59906 h 391217"/>
              <a:gd name="csX1901" fmla="*/ 79332 w 307082"/>
              <a:gd name="csY1901" fmla="*/ 59827 h 391217"/>
              <a:gd name="csX1902" fmla="*/ 79499 w 307082"/>
              <a:gd name="csY1902" fmla="*/ 59713 h 391217"/>
              <a:gd name="csX1903" fmla="*/ 79626 w 307082"/>
              <a:gd name="csY1903" fmla="*/ 59654 h 391217"/>
              <a:gd name="csX1904" fmla="*/ 79898 w 307082"/>
              <a:gd name="csY1904" fmla="*/ 59533 h 391217"/>
              <a:gd name="csX1905" fmla="*/ 80143 w 307082"/>
              <a:gd name="csY1905" fmla="*/ 59437 h 391217"/>
              <a:gd name="csX1906" fmla="*/ 80494 w 307082"/>
              <a:gd name="csY1906" fmla="*/ 59380 h 391217"/>
              <a:gd name="csX1907" fmla="*/ 80799 w 307082"/>
              <a:gd name="csY1907" fmla="*/ 59298 h 391217"/>
              <a:gd name="csX1908" fmla="*/ 81550 w 307082"/>
              <a:gd name="csY1908" fmla="*/ 59303 h 391217"/>
              <a:gd name="csX1909" fmla="*/ 81750 w 307082"/>
              <a:gd name="csY1909" fmla="*/ 59184 h 391217"/>
              <a:gd name="csX1910" fmla="*/ 82107 w 307082"/>
              <a:gd name="csY1910" fmla="*/ 59022 h 391217"/>
              <a:gd name="csX1911" fmla="*/ 82046 w 307082"/>
              <a:gd name="csY1911" fmla="*/ 58919 h 391217"/>
              <a:gd name="csX1912" fmla="*/ 81789 w 307082"/>
              <a:gd name="csY1912" fmla="*/ 58520 h 391217"/>
              <a:gd name="csX1913" fmla="*/ 81450 w 307082"/>
              <a:gd name="csY1913" fmla="*/ 57972 h 391217"/>
              <a:gd name="csX1914" fmla="*/ 81428 w 307082"/>
              <a:gd name="csY1914" fmla="*/ 57939 h 391217"/>
              <a:gd name="csX1915" fmla="*/ 81399 w 307082"/>
              <a:gd name="csY1915" fmla="*/ 57893 h 391217"/>
              <a:gd name="csX1916" fmla="*/ 81211 w 307082"/>
              <a:gd name="csY1916" fmla="*/ 57597 h 391217"/>
              <a:gd name="csX1917" fmla="*/ 81062 w 307082"/>
              <a:gd name="csY1917" fmla="*/ 57354 h 391217"/>
              <a:gd name="csX1918" fmla="*/ 81016 w 307082"/>
              <a:gd name="csY1918" fmla="*/ 57270 h 391217"/>
              <a:gd name="csX1919" fmla="*/ 80869 w 307082"/>
              <a:gd name="csY1919" fmla="*/ 57045 h 391217"/>
              <a:gd name="csX1920" fmla="*/ 80698 w 307082"/>
              <a:gd name="csY1920" fmla="*/ 56766 h 391217"/>
              <a:gd name="csX1921" fmla="*/ 80485 w 307082"/>
              <a:gd name="csY1921" fmla="*/ 56429 h 391217"/>
              <a:gd name="csX1922" fmla="*/ 80386 w 307082"/>
              <a:gd name="csY1922" fmla="*/ 56069 h 391217"/>
              <a:gd name="csX1923" fmla="*/ 79972 w 307082"/>
              <a:gd name="csY1923" fmla="*/ 55615 h 391217"/>
              <a:gd name="csX1924" fmla="*/ 79698 w 307082"/>
              <a:gd name="csY1924" fmla="*/ 55174 h 391217"/>
              <a:gd name="csX1925" fmla="*/ 79378 w 307082"/>
              <a:gd name="csY1925" fmla="*/ 54686 h 391217"/>
              <a:gd name="csX1926" fmla="*/ 79266 w 307082"/>
              <a:gd name="csY1926" fmla="*/ 54508 h 391217"/>
              <a:gd name="csX1927" fmla="*/ 79067 w 307082"/>
              <a:gd name="csY1927" fmla="*/ 54195 h 391217"/>
              <a:gd name="csX1928" fmla="*/ 78837 w 307082"/>
              <a:gd name="csY1928" fmla="*/ 53835 h 391217"/>
              <a:gd name="csX1929" fmla="*/ 78479 w 307082"/>
              <a:gd name="csY1929" fmla="*/ 53274 h 391217"/>
              <a:gd name="csX1930" fmla="*/ 78170 w 307082"/>
              <a:gd name="csY1930" fmla="*/ 52794 h 391217"/>
              <a:gd name="csX1931" fmla="*/ 77793 w 307082"/>
              <a:gd name="csY1931" fmla="*/ 52189 h 391217"/>
              <a:gd name="csX1932" fmla="*/ 77409 w 307082"/>
              <a:gd name="csY1932" fmla="*/ 51584 h 391217"/>
              <a:gd name="csX1933" fmla="*/ 77129 w 307082"/>
              <a:gd name="csY1933" fmla="*/ 51132 h 391217"/>
              <a:gd name="csX1934" fmla="*/ 77091 w 307082"/>
              <a:gd name="csY1934" fmla="*/ 51073 h 391217"/>
              <a:gd name="csX1935" fmla="*/ 74500 w 307082"/>
              <a:gd name="csY1935" fmla="*/ 46960 h 391217"/>
              <a:gd name="csX1936" fmla="*/ 74539 w 307082"/>
              <a:gd name="csY1936" fmla="*/ 46857 h 391217"/>
              <a:gd name="csX1937" fmla="*/ 74248 w 307082"/>
              <a:gd name="csY1937" fmla="*/ 45884 h 391217"/>
              <a:gd name="csX1938" fmla="*/ 76695 w 307082"/>
              <a:gd name="csY1938" fmla="*/ 45044 h 391217"/>
              <a:gd name="csX1939" fmla="*/ 76798 w 307082"/>
              <a:gd name="csY1939" fmla="*/ 45254 h 391217"/>
              <a:gd name="csX1940" fmla="*/ 76855 w 307082"/>
              <a:gd name="csY1940" fmla="*/ 45230 h 391217"/>
              <a:gd name="csX1941" fmla="*/ 76758 w 307082"/>
              <a:gd name="csY1941" fmla="*/ 45024 h 391217"/>
              <a:gd name="csX1942" fmla="*/ 77083 w 307082"/>
              <a:gd name="csY1942" fmla="*/ 44915 h 391217"/>
              <a:gd name="csX1943" fmla="*/ 77140 w 307082"/>
              <a:gd name="csY1943" fmla="*/ 45048 h 391217"/>
              <a:gd name="csX1944" fmla="*/ 78751 w 307082"/>
              <a:gd name="csY1944" fmla="*/ 44340 h 391217"/>
              <a:gd name="csX1945" fmla="*/ 78946 w 307082"/>
              <a:gd name="csY1945" fmla="*/ 44279 h 391217"/>
              <a:gd name="csX1946" fmla="*/ 79150 w 307082"/>
              <a:gd name="csY1946" fmla="*/ 44226 h 391217"/>
              <a:gd name="csX1947" fmla="*/ 79315 w 307082"/>
              <a:gd name="csY1947" fmla="*/ 44130 h 391217"/>
              <a:gd name="csX1948" fmla="*/ 79479 w 307082"/>
              <a:gd name="csY1948" fmla="*/ 44029 h 391217"/>
              <a:gd name="csX1949" fmla="*/ 79591 w 307082"/>
              <a:gd name="csY1949" fmla="*/ 43998 h 391217"/>
              <a:gd name="csX1950" fmla="*/ 79760 w 307082"/>
              <a:gd name="csY1950" fmla="*/ 43959 h 391217"/>
              <a:gd name="csX1951" fmla="*/ 79913 w 307082"/>
              <a:gd name="csY1951" fmla="*/ 43963 h 391217"/>
              <a:gd name="csX1952" fmla="*/ 80229 w 307082"/>
              <a:gd name="csY1952" fmla="*/ 43987 h 391217"/>
              <a:gd name="csX1953" fmla="*/ 80395 w 307082"/>
              <a:gd name="csY1953" fmla="*/ 44000 h 391217"/>
              <a:gd name="csX1954" fmla="*/ 80566 w 307082"/>
              <a:gd name="csY1954" fmla="*/ 44016 h 391217"/>
              <a:gd name="csX1955" fmla="*/ 80717 w 307082"/>
              <a:gd name="csY1955" fmla="*/ 44024 h 391217"/>
              <a:gd name="csX1956" fmla="*/ 80867 w 307082"/>
              <a:gd name="csY1956" fmla="*/ 44040 h 391217"/>
              <a:gd name="csX1957" fmla="*/ 81899 w 307082"/>
              <a:gd name="csY1957" fmla="*/ 44095 h 391217"/>
              <a:gd name="csX1958" fmla="*/ 82024 w 307082"/>
              <a:gd name="csY1958" fmla="*/ 44125 h 391217"/>
              <a:gd name="csX1959" fmla="*/ 82820 w 307082"/>
              <a:gd name="csY1959" fmla="*/ 44331 h 391217"/>
              <a:gd name="csX1960" fmla="*/ 83204 w 307082"/>
              <a:gd name="csY1960" fmla="*/ 44555 h 391217"/>
              <a:gd name="csX1961" fmla="*/ 83714 w 307082"/>
              <a:gd name="csY1961" fmla="*/ 44763 h 391217"/>
              <a:gd name="csX1962" fmla="*/ 83905 w 307082"/>
              <a:gd name="csY1962" fmla="*/ 44836 h 391217"/>
              <a:gd name="csX1963" fmla="*/ 84241 w 307082"/>
              <a:gd name="csY1963" fmla="*/ 44932 h 391217"/>
              <a:gd name="csX1964" fmla="*/ 84449 w 307082"/>
              <a:gd name="csY1964" fmla="*/ 44996 h 391217"/>
              <a:gd name="csX1965" fmla="*/ 84714 w 307082"/>
              <a:gd name="csY1965" fmla="*/ 45169 h 391217"/>
              <a:gd name="csX1966" fmla="*/ 84651 w 307082"/>
              <a:gd name="csY1966" fmla="*/ 45318 h 391217"/>
              <a:gd name="csX1967" fmla="*/ 84730 w 307082"/>
              <a:gd name="csY1967" fmla="*/ 45563 h 391217"/>
              <a:gd name="csX1968" fmla="*/ 84879 w 307082"/>
              <a:gd name="csY1968" fmla="*/ 46160 h 391217"/>
              <a:gd name="csX1969" fmla="*/ 84920 w 307082"/>
              <a:gd name="csY1969" fmla="*/ 46749 h 391217"/>
              <a:gd name="csX1970" fmla="*/ 85012 w 307082"/>
              <a:gd name="csY1970" fmla="*/ 47039 h 391217"/>
              <a:gd name="csX1971" fmla="*/ 85102 w 307082"/>
              <a:gd name="csY1971" fmla="*/ 47771 h 391217"/>
              <a:gd name="csX1972" fmla="*/ 85061 w 307082"/>
              <a:gd name="csY1972" fmla="*/ 49194 h 391217"/>
              <a:gd name="csX1973" fmla="*/ 84912 w 307082"/>
              <a:gd name="csY1973" fmla="*/ 49619 h 391217"/>
              <a:gd name="csX1974" fmla="*/ 85015 w 307082"/>
              <a:gd name="csY1974" fmla="*/ 49795 h 391217"/>
              <a:gd name="csX1975" fmla="*/ 85074 w 307082"/>
              <a:gd name="csY1975" fmla="*/ 49895 h 391217"/>
              <a:gd name="csX1976" fmla="*/ 85012 w 307082"/>
              <a:gd name="csY1976" fmla="*/ 50871 h 391217"/>
              <a:gd name="csX1977" fmla="*/ 85363 w 307082"/>
              <a:gd name="csY1977" fmla="*/ 51046 h 391217"/>
              <a:gd name="csX1978" fmla="*/ 85433 w 307082"/>
              <a:gd name="csY1978" fmla="*/ 51086 h 391217"/>
              <a:gd name="csX1979" fmla="*/ 85769 w 307082"/>
              <a:gd name="csY1979" fmla="*/ 51250 h 391217"/>
              <a:gd name="csX1980" fmla="*/ 86008 w 307082"/>
              <a:gd name="csY1980" fmla="*/ 51382 h 391217"/>
              <a:gd name="csX1981" fmla="*/ 86341 w 307082"/>
              <a:gd name="csY1981" fmla="*/ 51544 h 391217"/>
              <a:gd name="csX1982" fmla="*/ 86814 w 307082"/>
              <a:gd name="csY1982" fmla="*/ 51783 h 391217"/>
              <a:gd name="csX1983" fmla="*/ 87165 w 307082"/>
              <a:gd name="csY1983" fmla="*/ 51967 h 391217"/>
              <a:gd name="csX1984" fmla="*/ 87568 w 307082"/>
              <a:gd name="csY1984" fmla="*/ 52158 h 391217"/>
              <a:gd name="csX1985" fmla="*/ 87792 w 307082"/>
              <a:gd name="csY1985" fmla="*/ 52281 h 391217"/>
              <a:gd name="csX1986" fmla="*/ 88544 w 307082"/>
              <a:gd name="csY1986" fmla="*/ 52656 h 391217"/>
              <a:gd name="csX1987" fmla="*/ 88893 w 307082"/>
              <a:gd name="csY1987" fmla="*/ 52311 h 391217"/>
              <a:gd name="csX1988" fmla="*/ 89421 w 307082"/>
              <a:gd name="csY1988" fmla="*/ 51781 h 391217"/>
              <a:gd name="csX1989" fmla="*/ 90291 w 307082"/>
              <a:gd name="csY1989" fmla="*/ 50908 h 391217"/>
              <a:gd name="csX1990" fmla="*/ 90592 w 307082"/>
              <a:gd name="csY1990" fmla="*/ 50617 h 391217"/>
              <a:gd name="csX1991" fmla="*/ 90763 w 307082"/>
              <a:gd name="csY1991" fmla="*/ 50450 h 391217"/>
              <a:gd name="csX1992" fmla="*/ 92534 w 307082"/>
              <a:gd name="csY1992" fmla="*/ 48690 h 391217"/>
              <a:gd name="csX1993" fmla="*/ 92589 w 307082"/>
              <a:gd name="csY1993" fmla="*/ 48637 h 391217"/>
              <a:gd name="csX1994" fmla="*/ 93049 w 307082"/>
              <a:gd name="csY1994" fmla="*/ 48181 h 391217"/>
              <a:gd name="csX1995" fmla="*/ 93519 w 307082"/>
              <a:gd name="csY1995" fmla="*/ 47701 h 391217"/>
              <a:gd name="csX1996" fmla="*/ 93562 w 307082"/>
              <a:gd name="csY1996" fmla="*/ 47648 h 391217"/>
              <a:gd name="csX1997" fmla="*/ 94790 w 307082"/>
              <a:gd name="csY1997" fmla="*/ 46445 h 391217"/>
              <a:gd name="csX1998" fmla="*/ 95318 w 307082"/>
              <a:gd name="csY1998" fmla="*/ 45912 h 391217"/>
              <a:gd name="csX1999" fmla="*/ 95584 w 307082"/>
              <a:gd name="csY1999" fmla="*/ 45658 h 391217"/>
              <a:gd name="csX2000" fmla="*/ 95630 w 307082"/>
              <a:gd name="csY2000" fmla="*/ 45605 h 391217"/>
              <a:gd name="csX2001" fmla="*/ 96570 w 307082"/>
              <a:gd name="csY2001" fmla="*/ 44671 h 391217"/>
              <a:gd name="csX2002" fmla="*/ 96651 w 307082"/>
              <a:gd name="csY2002" fmla="*/ 44590 h 391217"/>
              <a:gd name="csX2003" fmla="*/ 97294 w 307082"/>
              <a:gd name="csY2003" fmla="*/ 43952 h 391217"/>
              <a:gd name="csX2004" fmla="*/ 97912 w 307082"/>
              <a:gd name="csY2004" fmla="*/ 43334 h 391217"/>
              <a:gd name="csX2005" fmla="*/ 98456 w 307082"/>
              <a:gd name="csY2005" fmla="*/ 42794 h 391217"/>
              <a:gd name="csX2006" fmla="*/ 98522 w 307082"/>
              <a:gd name="csY2006" fmla="*/ 42729 h 391217"/>
              <a:gd name="csX2007" fmla="*/ 98717 w 307082"/>
              <a:gd name="csY2007" fmla="*/ 42534 h 391217"/>
              <a:gd name="csX2008" fmla="*/ 100177 w 307082"/>
              <a:gd name="csY2008" fmla="*/ 40975 h 391217"/>
              <a:gd name="csX2009" fmla="*/ 100196 w 307082"/>
              <a:gd name="csY2009" fmla="*/ 40931 h 391217"/>
              <a:gd name="csX2010" fmla="*/ 100422 w 307082"/>
              <a:gd name="csY2010" fmla="*/ 40446 h 391217"/>
              <a:gd name="csX2011" fmla="*/ 100716 w 307082"/>
              <a:gd name="csY2011" fmla="*/ 39820 h 391217"/>
              <a:gd name="csX2012" fmla="*/ 100977 w 307082"/>
              <a:gd name="csY2012" fmla="*/ 39263 h 391217"/>
              <a:gd name="csX2013" fmla="*/ 101010 w 307082"/>
              <a:gd name="csY2013" fmla="*/ 39177 h 391217"/>
              <a:gd name="csX2014" fmla="*/ 101998 w 307082"/>
              <a:gd name="csY2014" fmla="*/ 37042 h 391217"/>
              <a:gd name="csX2015" fmla="*/ 102547 w 307082"/>
              <a:gd name="csY2015" fmla="*/ 36035 h 391217"/>
              <a:gd name="csX2016" fmla="*/ 102551 w 307082"/>
              <a:gd name="csY2016" fmla="*/ 35963 h 391217"/>
              <a:gd name="csX2017" fmla="*/ 102281 w 307082"/>
              <a:gd name="csY2017" fmla="*/ 35882 h 391217"/>
              <a:gd name="csX2018" fmla="*/ 102104 w 307082"/>
              <a:gd name="csY2018" fmla="*/ 35674 h 391217"/>
              <a:gd name="csX2019" fmla="*/ 102711 w 307082"/>
              <a:gd name="csY2019" fmla="*/ 35737 h 391217"/>
              <a:gd name="csX2020" fmla="*/ 103244 w 307082"/>
              <a:gd name="csY2020" fmla="*/ 35685 h 391217"/>
              <a:gd name="csX2021" fmla="*/ 103991 w 307082"/>
              <a:gd name="csY2021" fmla="*/ 35601 h 391217"/>
              <a:gd name="csX2022" fmla="*/ 104228 w 307082"/>
              <a:gd name="csY2022" fmla="*/ 35601 h 391217"/>
              <a:gd name="csX2023" fmla="*/ 104831 w 307082"/>
              <a:gd name="csY2023" fmla="*/ 35604 h 391217"/>
              <a:gd name="csX2024" fmla="*/ 105500 w 307082"/>
              <a:gd name="csY2024" fmla="*/ 35634 h 391217"/>
              <a:gd name="csX2025" fmla="*/ 105699 w 307082"/>
              <a:gd name="csY2025" fmla="*/ 35542 h 391217"/>
              <a:gd name="csX2026" fmla="*/ 106037 w 307082"/>
              <a:gd name="csY2026" fmla="*/ 34944 h 391217"/>
              <a:gd name="csX2027" fmla="*/ 105958 w 307082"/>
              <a:gd name="csY2027" fmla="*/ 34442 h 391217"/>
              <a:gd name="csX2028" fmla="*/ 105498 w 307082"/>
              <a:gd name="csY2028" fmla="*/ 34371 h 391217"/>
              <a:gd name="csX2029" fmla="*/ 105445 w 307082"/>
              <a:gd name="csY2029" fmla="*/ 34369 h 391217"/>
              <a:gd name="csX2030" fmla="*/ 105340 w 307082"/>
              <a:gd name="csY2030" fmla="*/ 34310 h 391217"/>
              <a:gd name="csX2031" fmla="*/ 105081 w 307082"/>
              <a:gd name="csY2031" fmla="*/ 34159 h 391217"/>
              <a:gd name="csX2032" fmla="*/ 104390 w 307082"/>
              <a:gd name="csY2032" fmla="*/ 33856 h 391217"/>
              <a:gd name="csX2033" fmla="*/ 103527 w 307082"/>
              <a:gd name="csY2033" fmla="*/ 33742 h 391217"/>
              <a:gd name="csX2034" fmla="*/ 103413 w 307082"/>
              <a:gd name="csY2034" fmla="*/ 33727 h 391217"/>
              <a:gd name="csX2035" fmla="*/ 103443 w 307082"/>
              <a:gd name="csY2035" fmla="*/ 33615 h 391217"/>
              <a:gd name="csX2036" fmla="*/ 103461 w 307082"/>
              <a:gd name="csY2036" fmla="*/ 33552 h 391217"/>
              <a:gd name="csX2037" fmla="*/ 103652 w 307082"/>
              <a:gd name="csY2037" fmla="*/ 32833 h 391217"/>
              <a:gd name="csX2038" fmla="*/ 104134 w 307082"/>
              <a:gd name="csY2038" fmla="*/ 31030 h 391217"/>
              <a:gd name="csX2039" fmla="*/ 104533 w 307082"/>
              <a:gd name="csY2039" fmla="*/ 29509 h 391217"/>
              <a:gd name="csX2040" fmla="*/ 104960 w 307082"/>
              <a:gd name="csY2040" fmla="*/ 27926 h 391217"/>
              <a:gd name="csX2041" fmla="*/ 104985 w 307082"/>
              <a:gd name="csY2041" fmla="*/ 27832 h 391217"/>
              <a:gd name="csX2042" fmla="*/ 105184 w 307082"/>
              <a:gd name="csY2042" fmla="*/ 28189 h 391217"/>
              <a:gd name="csX2043" fmla="*/ 105765 w 307082"/>
              <a:gd name="csY2043" fmla="*/ 28349 h 391217"/>
              <a:gd name="csX2044" fmla="*/ 106274 w 307082"/>
              <a:gd name="csY2044" fmla="*/ 28395 h 391217"/>
              <a:gd name="csX2045" fmla="*/ 106662 w 307082"/>
              <a:gd name="csY2045" fmla="*/ 28349 h 391217"/>
              <a:gd name="csX2046" fmla="*/ 106727 w 307082"/>
              <a:gd name="csY2046" fmla="*/ 28323 h 391217"/>
              <a:gd name="csX2047" fmla="*/ 106984 w 307082"/>
              <a:gd name="csY2047" fmla="*/ 28226 h 391217"/>
              <a:gd name="csX2048" fmla="*/ 107036 w 307082"/>
              <a:gd name="csY2048" fmla="*/ 27860 h 391217"/>
              <a:gd name="csX2049" fmla="*/ 107102 w 307082"/>
              <a:gd name="csY2049" fmla="*/ 27435 h 391217"/>
              <a:gd name="csX2050" fmla="*/ 107210 w 307082"/>
              <a:gd name="csY2050" fmla="*/ 27273 h 391217"/>
              <a:gd name="csX2051" fmla="*/ 107137 w 307082"/>
              <a:gd name="csY2051" fmla="*/ 27168 h 391217"/>
              <a:gd name="csX2052" fmla="*/ 107190 w 307082"/>
              <a:gd name="csY2052" fmla="*/ 26970 h 391217"/>
              <a:gd name="csX2053" fmla="*/ 107221 w 307082"/>
              <a:gd name="csY2053" fmla="*/ 26834 h 391217"/>
              <a:gd name="csX2054" fmla="*/ 107267 w 307082"/>
              <a:gd name="csY2054" fmla="*/ 26716 h 391217"/>
              <a:gd name="csX2055" fmla="*/ 107297 w 307082"/>
              <a:gd name="csY2055" fmla="*/ 26641 h 391217"/>
              <a:gd name="csX2056" fmla="*/ 107363 w 307082"/>
              <a:gd name="csY2056" fmla="*/ 26506 h 391217"/>
              <a:gd name="csX2057" fmla="*/ 107424 w 307082"/>
              <a:gd name="csY2057" fmla="*/ 26517 h 391217"/>
              <a:gd name="csX2058" fmla="*/ 107490 w 307082"/>
              <a:gd name="csY2058" fmla="*/ 26538 h 391217"/>
              <a:gd name="csX2059" fmla="*/ 107508 w 307082"/>
              <a:gd name="csY2059" fmla="*/ 26506 h 391217"/>
              <a:gd name="csX2060" fmla="*/ 107560 w 307082"/>
              <a:gd name="csY2060" fmla="*/ 26442 h 391217"/>
              <a:gd name="csX2061" fmla="*/ 107854 w 307082"/>
              <a:gd name="csY2061" fmla="*/ 26109 h 391217"/>
              <a:gd name="csX2062" fmla="*/ 107944 w 307082"/>
              <a:gd name="csY2062" fmla="*/ 26078 h 391217"/>
              <a:gd name="csX2063" fmla="*/ 107977 w 307082"/>
              <a:gd name="csY2063" fmla="*/ 26117 h 391217"/>
              <a:gd name="csX2064" fmla="*/ 108019 w 307082"/>
              <a:gd name="csY2064" fmla="*/ 26157 h 391217"/>
              <a:gd name="csX2065" fmla="*/ 108183 w 307082"/>
              <a:gd name="csY2065" fmla="*/ 26234 h 391217"/>
              <a:gd name="csX2066" fmla="*/ 108251 w 307082"/>
              <a:gd name="csY2066" fmla="*/ 26282 h 391217"/>
              <a:gd name="csX2067" fmla="*/ 108716 w 307082"/>
              <a:gd name="csY2067" fmla="*/ 26269 h 391217"/>
              <a:gd name="csX2068" fmla="*/ 108996 w 307082"/>
              <a:gd name="csY2068" fmla="*/ 26264 h 391217"/>
              <a:gd name="csX2069" fmla="*/ 109439 w 307082"/>
              <a:gd name="csY2069" fmla="*/ 26223 h 391217"/>
              <a:gd name="csX2070" fmla="*/ 109591 w 307082"/>
              <a:gd name="csY2070" fmla="*/ 26135 h 391217"/>
              <a:gd name="csX2071" fmla="*/ 109805 w 307082"/>
              <a:gd name="csY2071" fmla="*/ 26014 h 391217"/>
              <a:gd name="csX2072" fmla="*/ 109994 w 307082"/>
              <a:gd name="csY2072" fmla="*/ 25898 h 391217"/>
              <a:gd name="csX2073" fmla="*/ 110040 w 307082"/>
              <a:gd name="csY2073" fmla="*/ 25885 h 391217"/>
              <a:gd name="csX2074" fmla="*/ 110145 w 307082"/>
              <a:gd name="csY2074" fmla="*/ 25710 h 391217"/>
              <a:gd name="csX2075" fmla="*/ 110204 w 307082"/>
              <a:gd name="csY2075" fmla="*/ 25589 h 391217"/>
              <a:gd name="csX2076" fmla="*/ 110325 w 307082"/>
              <a:gd name="csY2076" fmla="*/ 25477 h 391217"/>
              <a:gd name="csX2077" fmla="*/ 110518 w 307082"/>
              <a:gd name="csY2077" fmla="*/ 25245 h 391217"/>
              <a:gd name="csX2078" fmla="*/ 110595 w 307082"/>
              <a:gd name="csY2078" fmla="*/ 25181 h 391217"/>
              <a:gd name="csX2079" fmla="*/ 110663 w 307082"/>
              <a:gd name="csY2079" fmla="*/ 25120 h 391217"/>
              <a:gd name="csX2080" fmla="*/ 110733 w 307082"/>
              <a:gd name="csY2080" fmla="*/ 25059 h 391217"/>
              <a:gd name="csX2081" fmla="*/ 110869 w 307082"/>
              <a:gd name="csY2081" fmla="*/ 24940 h 391217"/>
              <a:gd name="csX2082" fmla="*/ 110998 w 307082"/>
              <a:gd name="csY2082" fmla="*/ 24883 h 391217"/>
              <a:gd name="csX2083" fmla="*/ 111323 w 307082"/>
              <a:gd name="csY2083" fmla="*/ 24519 h 391217"/>
              <a:gd name="csX2084" fmla="*/ 111654 w 307082"/>
              <a:gd name="csY2084" fmla="*/ 24828 h 391217"/>
              <a:gd name="csX2085" fmla="*/ 112270 w 307082"/>
              <a:gd name="csY2085" fmla="*/ 25412 h 391217"/>
              <a:gd name="csX2086" fmla="*/ 112585 w 307082"/>
              <a:gd name="csY2086" fmla="*/ 25710 h 391217"/>
              <a:gd name="csX2087" fmla="*/ 112754 w 307082"/>
              <a:gd name="csY2087" fmla="*/ 26017 h 391217"/>
              <a:gd name="csX2088" fmla="*/ 113815 w 307082"/>
              <a:gd name="csY2088" fmla="*/ 26260 h 391217"/>
              <a:gd name="csX2089" fmla="*/ 113912 w 307082"/>
              <a:gd name="csY2089" fmla="*/ 26694 h 391217"/>
              <a:gd name="csX2090" fmla="*/ 114026 w 307082"/>
              <a:gd name="csY2090" fmla="*/ 26964 h 391217"/>
              <a:gd name="csX2091" fmla="*/ 114142 w 307082"/>
              <a:gd name="csY2091" fmla="*/ 27040 h 391217"/>
              <a:gd name="csX2092" fmla="*/ 114512 w 307082"/>
              <a:gd name="csY2092" fmla="*/ 27036 h 391217"/>
              <a:gd name="csX2093" fmla="*/ 114655 w 307082"/>
              <a:gd name="csY2093" fmla="*/ 27065 h 391217"/>
              <a:gd name="csX2094" fmla="*/ 114907 w 307082"/>
              <a:gd name="csY2094" fmla="*/ 27196 h 391217"/>
              <a:gd name="csX2095" fmla="*/ 115137 w 307082"/>
              <a:gd name="csY2095" fmla="*/ 27194 h 391217"/>
              <a:gd name="csX2096" fmla="*/ 115510 w 307082"/>
              <a:gd name="csY2096" fmla="*/ 26839 h 391217"/>
              <a:gd name="csX2097" fmla="*/ 115657 w 307082"/>
              <a:gd name="csY2097" fmla="*/ 26692 h 391217"/>
              <a:gd name="csX2098" fmla="*/ 115709 w 307082"/>
              <a:gd name="csY2098" fmla="*/ 26661 h 391217"/>
              <a:gd name="csX2099" fmla="*/ 115887 w 307082"/>
              <a:gd name="csY2099" fmla="*/ 26556 h 391217"/>
              <a:gd name="csX2100" fmla="*/ 116222 w 307082"/>
              <a:gd name="csY2100" fmla="*/ 26525 h 391217"/>
              <a:gd name="csX2101" fmla="*/ 116727 w 307082"/>
              <a:gd name="csY2101" fmla="*/ 26521 h 391217"/>
              <a:gd name="csX2102" fmla="*/ 116812 w 307082"/>
              <a:gd name="csY2102" fmla="*/ 26519 h 391217"/>
              <a:gd name="csX2103" fmla="*/ 116963 w 307082"/>
              <a:gd name="csY2103" fmla="*/ 26549 h 391217"/>
              <a:gd name="csX2104" fmla="*/ 117084 w 307082"/>
              <a:gd name="csY2104" fmla="*/ 26573 h 391217"/>
              <a:gd name="csX2105" fmla="*/ 117205 w 307082"/>
              <a:gd name="csY2105" fmla="*/ 26530 h 391217"/>
              <a:gd name="csX2106" fmla="*/ 117110 w 307082"/>
              <a:gd name="csY2106" fmla="*/ 26321 h 391217"/>
              <a:gd name="csX2107" fmla="*/ 116979 w 307082"/>
              <a:gd name="csY2107" fmla="*/ 26065 h 391217"/>
              <a:gd name="csX2108" fmla="*/ 116948 w 307082"/>
              <a:gd name="csY2108" fmla="*/ 25892 h 391217"/>
              <a:gd name="csX2109" fmla="*/ 116878 w 307082"/>
              <a:gd name="csY2109" fmla="*/ 25510 h 391217"/>
              <a:gd name="csX2110" fmla="*/ 116832 w 307082"/>
              <a:gd name="csY2110" fmla="*/ 24999 h 391217"/>
              <a:gd name="csX2111" fmla="*/ 116753 w 307082"/>
              <a:gd name="csY2111" fmla="*/ 24736 h 391217"/>
              <a:gd name="csX2112" fmla="*/ 116540 w 307082"/>
              <a:gd name="csY2112" fmla="*/ 24028 h 391217"/>
              <a:gd name="csX2113" fmla="*/ 116624 w 307082"/>
              <a:gd name="csY2113" fmla="*/ 23997 h 391217"/>
              <a:gd name="csX2114" fmla="*/ 117009 w 307082"/>
              <a:gd name="csY2114" fmla="*/ 23833 h 391217"/>
              <a:gd name="csX2115" fmla="*/ 117183 w 307082"/>
              <a:gd name="csY2115" fmla="*/ 23831 h 391217"/>
              <a:gd name="csX2116" fmla="*/ 117235 w 307082"/>
              <a:gd name="csY2116" fmla="*/ 23875 h 391217"/>
              <a:gd name="csX2117" fmla="*/ 117472 w 307082"/>
              <a:gd name="csY2117" fmla="*/ 24013 h 391217"/>
              <a:gd name="csX2118" fmla="*/ 117604 w 307082"/>
              <a:gd name="csY2118" fmla="*/ 24280 h 391217"/>
              <a:gd name="csX2119" fmla="*/ 117608 w 307082"/>
              <a:gd name="csY2119" fmla="*/ 24377 h 391217"/>
              <a:gd name="csX2120" fmla="*/ 118345 w 307082"/>
              <a:gd name="csY2120" fmla="*/ 24328 h 391217"/>
              <a:gd name="csX2121" fmla="*/ 118432 w 307082"/>
              <a:gd name="csY2121" fmla="*/ 24313 h 391217"/>
              <a:gd name="csX2122" fmla="*/ 119037 w 307082"/>
              <a:gd name="csY2122" fmla="*/ 24085 h 391217"/>
              <a:gd name="csX2123" fmla="*/ 119625 w 307082"/>
              <a:gd name="csY2123" fmla="*/ 23502 h 391217"/>
              <a:gd name="csX2124" fmla="*/ 119677 w 307082"/>
              <a:gd name="csY2124" fmla="*/ 23322 h 391217"/>
              <a:gd name="csX2125" fmla="*/ 119728 w 307082"/>
              <a:gd name="csY2125" fmla="*/ 23263 h 391217"/>
              <a:gd name="csX2126" fmla="*/ 119805 w 307082"/>
              <a:gd name="csY2126" fmla="*/ 23175 h 391217"/>
              <a:gd name="csX2127" fmla="*/ 120044 w 307082"/>
              <a:gd name="csY2127" fmla="*/ 22623 h 391217"/>
              <a:gd name="csX2128" fmla="*/ 119923 w 307082"/>
              <a:gd name="csY2128" fmla="*/ 22182 h 391217"/>
              <a:gd name="csX2129" fmla="*/ 119835 w 307082"/>
              <a:gd name="csY2129" fmla="*/ 21836 h 391217"/>
              <a:gd name="csX2130" fmla="*/ 119640 w 307082"/>
              <a:gd name="csY2130" fmla="*/ 21454 h 391217"/>
              <a:gd name="csX2131" fmla="*/ 119636 w 307082"/>
              <a:gd name="csY2131" fmla="*/ 21268 h 391217"/>
              <a:gd name="csX2132" fmla="*/ 119765 w 307082"/>
              <a:gd name="csY2132" fmla="*/ 21005 h 391217"/>
              <a:gd name="csX2133" fmla="*/ 119833 w 307082"/>
              <a:gd name="csY2133" fmla="*/ 21025 h 391217"/>
              <a:gd name="csX2134" fmla="*/ 119855 w 307082"/>
              <a:gd name="csY2134" fmla="*/ 20768 h 391217"/>
              <a:gd name="csX2135" fmla="*/ 119857 w 307082"/>
              <a:gd name="csY2135" fmla="*/ 20391 h 391217"/>
              <a:gd name="csX2136" fmla="*/ 119870 w 307082"/>
              <a:gd name="csY2136" fmla="*/ 19948 h 391217"/>
              <a:gd name="csX2137" fmla="*/ 120022 w 307082"/>
              <a:gd name="csY2137" fmla="*/ 19659 h 391217"/>
              <a:gd name="csX2138" fmla="*/ 120074 w 307082"/>
              <a:gd name="csY2138" fmla="*/ 19558 h 391217"/>
              <a:gd name="csX2139" fmla="*/ 120098 w 307082"/>
              <a:gd name="csY2139" fmla="*/ 19521 h 391217"/>
              <a:gd name="csX2140" fmla="*/ 120449 w 307082"/>
              <a:gd name="csY2140" fmla="*/ 19139 h 391217"/>
              <a:gd name="csX2141" fmla="*/ 121306 w 307082"/>
              <a:gd name="csY2141" fmla="*/ 18867 h 391217"/>
              <a:gd name="csX2142" fmla="*/ 121719 w 307082"/>
              <a:gd name="csY2142" fmla="*/ 19027 h 391217"/>
              <a:gd name="csX2143" fmla="*/ 122045 w 307082"/>
              <a:gd name="csY2143" fmla="*/ 19190 h 391217"/>
              <a:gd name="csX2144" fmla="*/ 122205 w 307082"/>
              <a:gd name="csY2144" fmla="*/ 19277 h 391217"/>
              <a:gd name="csX2145" fmla="*/ 122444 w 307082"/>
              <a:gd name="csY2145" fmla="*/ 19451 h 391217"/>
              <a:gd name="csX2146" fmla="*/ 122902 w 307082"/>
              <a:gd name="csY2146" fmla="*/ 19828 h 391217"/>
              <a:gd name="csX2147" fmla="*/ 123297 w 307082"/>
              <a:gd name="csY2147" fmla="*/ 20165 h 391217"/>
              <a:gd name="csX2148" fmla="*/ 123593 w 307082"/>
              <a:gd name="csY2148" fmla="*/ 20038 h 391217"/>
              <a:gd name="csX2149" fmla="*/ 123994 w 307082"/>
              <a:gd name="csY2149" fmla="*/ 19893 h 391217"/>
              <a:gd name="csX2150" fmla="*/ 124290 w 307082"/>
              <a:gd name="csY2150" fmla="*/ 20398 h 391217"/>
              <a:gd name="csX2151" fmla="*/ 124891 w 307082"/>
              <a:gd name="csY2151" fmla="*/ 20049 h 391217"/>
              <a:gd name="csX2152" fmla="*/ 125334 w 307082"/>
              <a:gd name="csY2152" fmla="*/ 19898 h 391217"/>
              <a:gd name="csX2153" fmla="*/ 125976 w 307082"/>
              <a:gd name="csY2153" fmla="*/ 19470 h 391217"/>
              <a:gd name="csX2154" fmla="*/ 125985 w 307082"/>
              <a:gd name="csY2154" fmla="*/ 19457 h 391217"/>
              <a:gd name="csX2155" fmla="*/ 126436 w 307082"/>
              <a:gd name="csY2155" fmla="*/ 19440 h 391217"/>
              <a:gd name="csX2156" fmla="*/ 126938 w 307082"/>
              <a:gd name="csY2156" fmla="*/ 19247 h 391217"/>
              <a:gd name="csX2157" fmla="*/ 126550 w 307082"/>
              <a:gd name="csY2157" fmla="*/ 18806 h 391217"/>
              <a:gd name="csX2158" fmla="*/ 126233 w 307082"/>
              <a:gd name="csY2158" fmla="*/ 18293 h 391217"/>
              <a:gd name="csX2159" fmla="*/ 126224 w 307082"/>
              <a:gd name="csY2159" fmla="*/ 18207 h 391217"/>
              <a:gd name="csX2160" fmla="*/ 126092 w 307082"/>
              <a:gd name="csY2160" fmla="*/ 17519 h 391217"/>
              <a:gd name="csX2161" fmla="*/ 126182 w 307082"/>
              <a:gd name="csY2161" fmla="*/ 17063 h 391217"/>
              <a:gd name="csX2162" fmla="*/ 126491 w 307082"/>
              <a:gd name="csY2162" fmla="*/ 16684 h 391217"/>
              <a:gd name="csX2163" fmla="*/ 126518 w 307082"/>
              <a:gd name="csY2163" fmla="*/ 16116 h 391217"/>
              <a:gd name="csX2164" fmla="*/ 126818 w 307082"/>
              <a:gd name="csY2164" fmla="*/ 15671 h 391217"/>
              <a:gd name="csX2165" fmla="*/ 127197 w 307082"/>
              <a:gd name="csY2165" fmla="*/ 15311 h 391217"/>
              <a:gd name="csX2166" fmla="*/ 127682 w 307082"/>
              <a:gd name="csY2166" fmla="*/ 14996 h 391217"/>
              <a:gd name="csX2167" fmla="*/ 128085 w 307082"/>
              <a:gd name="csY2167" fmla="*/ 15092 h 391217"/>
              <a:gd name="csX2168" fmla="*/ 128646 w 307082"/>
              <a:gd name="csY2168" fmla="*/ 15528 h 391217"/>
              <a:gd name="csX2169" fmla="*/ 128852 w 307082"/>
              <a:gd name="csY2169" fmla="*/ 15921 h 391217"/>
              <a:gd name="csX2170" fmla="*/ 128898 w 307082"/>
              <a:gd name="csY2170" fmla="*/ 16234 h 391217"/>
              <a:gd name="csX2171" fmla="*/ 128668 w 307082"/>
              <a:gd name="csY2171" fmla="*/ 16574 h 391217"/>
              <a:gd name="csX2172" fmla="*/ 129495 w 307082"/>
              <a:gd name="csY2172" fmla="*/ 15991 h 391217"/>
              <a:gd name="csX2173" fmla="*/ 129747 w 307082"/>
              <a:gd name="csY2173" fmla="*/ 15820 h 391217"/>
              <a:gd name="csX2174" fmla="*/ 130310 w 307082"/>
              <a:gd name="csY2174" fmla="*/ 15438 h 391217"/>
              <a:gd name="csX2175" fmla="*/ 130749 w 307082"/>
              <a:gd name="csY2175" fmla="*/ 15160 h 391217"/>
              <a:gd name="csX2176" fmla="*/ 130804 w 307082"/>
              <a:gd name="csY2176" fmla="*/ 15129 h 391217"/>
              <a:gd name="csX2177" fmla="*/ 131512 w 307082"/>
              <a:gd name="csY2177" fmla="*/ 14702 h 391217"/>
              <a:gd name="csX2178" fmla="*/ 131764 w 307082"/>
              <a:gd name="csY2178" fmla="*/ 14553 h 391217"/>
              <a:gd name="csX2179" fmla="*/ 132419 w 307082"/>
              <a:gd name="csY2179" fmla="*/ 14189 h 391217"/>
              <a:gd name="csX2180" fmla="*/ 133274 w 307082"/>
              <a:gd name="csY2180" fmla="*/ 13713 h 391217"/>
              <a:gd name="csX2181" fmla="*/ 133436 w 307082"/>
              <a:gd name="csY2181" fmla="*/ 13632 h 391217"/>
              <a:gd name="csX2182" fmla="*/ 133493 w 307082"/>
              <a:gd name="csY2182" fmla="*/ 13580 h 391217"/>
              <a:gd name="csX2183" fmla="*/ 133930 w 307082"/>
              <a:gd name="csY2183" fmla="*/ 13211 h 391217"/>
              <a:gd name="csX2184" fmla="*/ 134184 w 307082"/>
              <a:gd name="csY2184" fmla="*/ 12996 h 391217"/>
              <a:gd name="csX2185" fmla="*/ 134445 w 307082"/>
              <a:gd name="csY2185" fmla="*/ 12795 h 391217"/>
              <a:gd name="csX2186" fmla="*/ 134673 w 307082"/>
              <a:gd name="csY2186" fmla="*/ 12595 h 391217"/>
              <a:gd name="csX2187" fmla="*/ 134932 w 307082"/>
              <a:gd name="csY2187" fmla="*/ 12382 h 391217"/>
              <a:gd name="csX2188" fmla="*/ 134995 w 307082"/>
              <a:gd name="csY2188" fmla="*/ 12323 h 391217"/>
              <a:gd name="csX2189" fmla="*/ 135140 w 307082"/>
              <a:gd name="csY2189" fmla="*/ 12187 h 391217"/>
              <a:gd name="csX2190" fmla="*/ 135193 w 307082"/>
              <a:gd name="csY2190" fmla="*/ 12139 h 391217"/>
              <a:gd name="csX2191" fmla="*/ 135418 w 307082"/>
              <a:gd name="csY2191" fmla="*/ 12453 h 391217"/>
              <a:gd name="csX2192" fmla="*/ 135717 w 307082"/>
              <a:gd name="csY2192" fmla="*/ 12621 h 391217"/>
              <a:gd name="csX2193" fmla="*/ 135925 w 307082"/>
              <a:gd name="csY2193" fmla="*/ 12540 h 391217"/>
              <a:gd name="csX2194" fmla="*/ 136760 w 307082"/>
              <a:gd name="csY2194" fmla="*/ 12216 h 391217"/>
              <a:gd name="csX2195" fmla="*/ 137118 w 307082"/>
              <a:gd name="csY2195" fmla="*/ 12078 h 391217"/>
              <a:gd name="csX2196" fmla="*/ 137379 w 307082"/>
              <a:gd name="csY2196" fmla="*/ 11972 h 391217"/>
              <a:gd name="csX2197" fmla="*/ 137519 w 307082"/>
              <a:gd name="csY2197" fmla="*/ 11913 h 391217"/>
              <a:gd name="csX2198" fmla="*/ 137716 w 307082"/>
              <a:gd name="csY2198" fmla="*/ 11830 h 391217"/>
              <a:gd name="csX2199" fmla="*/ 137889 w 307082"/>
              <a:gd name="csY2199" fmla="*/ 11755 h 391217"/>
              <a:gd name="csX2200" fmla="*/ 138600 w 307082"/>
              <a:gd name="csY2200" fmla="*/ 11484 h 391217"/>
              <a:gd name="csX2201" fmla="*/ 139308 w 307082"/>
              <a:gd name="csY2201" fmla="*/ 11212 h 391217"/>
              <a:gd name="csX2202" fmla="*/ 139380 w 307082"/>
              <a:gd name="csY2202" fmla="*/ 11183 h 391217"/>
              <a:gd name="csX2203" fmla="*/ 139996 w 307082"/>
              <a:gd name="csY2203" fmla="*/ 10946 h 391217"/>
              <a:gd name="csX2204" fmla="*/ 141035 w 307082"/>
              <a:gd name="csY2204" fmla="*/ 10552 h 391217"/>
              <a:gd name="csX2205" fmla="*/ 141886 w 307082"/>
              <a:gd name="csY2205" fmla="*/ 10232 h 391217"/>
              <a:gd name="csX2206" fmla="*/ 142601 w 307082"/>
              <a:gd name="csY2206" fmla="*/ 9769 h 391217"/>
              <a:gd name="csX2207" fmla="*/ 143109 w 307082"/>
              <a:gd name="csY2207" fmla="*/ 9449 h 391217"/>
              <a:gd name="csX2208" fmla="*/ 143883 w 307082"/>
              <a:gd name="csY2208" fmla="*/ 8956 h 391217"/>
              <a:gd name="csX2209" fmla="*/ 144199 w 307082"/>
              <a:gd name="csY2209" fmla="*/ 8754 h 391217"/>
              <a:gd name="csX2210" fmla="*/ 144594 w 307082"/>
              <a:gd name="csY2210" fmla="*/ 8497 h 391217"/>
              <a:gd name="csX2211" fmla="*/ 145087 w 307082"/>
              <a:gd name="csY2211" fmla="*/ 8175 h 391217"/>
              <a:gd name="csX2212" fmla="*/ 145797 w 307082"/>
              <a:gd name="csY2212" fmla="*/ 7708 h 391217"/>
              <a:gd name="csX2213" fmla="*/ 146612 w 307082"/>
              <a:gd name="csY2213" fmla="*/ 7169 h 391217"/>
              <a:gd name="csX2214" fmla="*/ 146755 w 307082"/>
              <a:gd name="csY2214" fmla="*/ 7079 h 391217"/>
              <a:gd name="csX2215" fmla="*/ 146781 w 307082"/>
              <a:gd name="csY2215" fmla="*/ 7055 h 391217"/>
              <a:gd name="csX2216" fmla="*/ 147009 w 307082"/>
              <a:gd name="csY2216" fmla="*/ 6919 h 391217"/>
              <a:gd name="csX2217" fmla="*/ 147257 w 307082"/>
              <a:gd name="csY2217" fmla="*/ 6757 h 391217"/>
              <a:gd name="csX2218" fmla="*/ 147446 w 307082"/>
              <a:gd name="csY2218" fmla="*/ 6634 h 391217"/>
              <a:gd name="csX2219" fmla="*/ 147551 w 307082"/>
              <a:gd name="csY2219" fmla="*/ 6566 h 391217"/>
              <a:gd name="csX2220" fmla="*/ 147937 w 307082"/>
              <a:gd name="csY2220" fmla="*/ 6323 h 391217"/>
              <a:gd name="csX2221" fmla="*/ 148257 w 307082"/>
              <a:gd name="csY2221" fmla="*/ 6119 h 391217"/>
              <a:gd name="csX2222" fmla="*/ 148320 w 307082"/>
              <a:gd name="csY2222" fmla="*/ 6071 h 391217"/>
              <a:gd name="csX2223" fmla="*/ 148329 w 307082"/>
              <a:gd name="csY2223" fmla="*/ 6066 h 391217"/>
              <a:gd name="csX2224" fmla="*/ 148465 w 307082"/>
              <a:gd name="csY2224" fmla="*/ 5976 h 391217"/>
              <a:gd name="csX2225" fmla="*/ 148601 w 307082"/>
              <a:gd name="csY2225" fmla="*/ 5948 h 391217"/>
              <a:gd name="csX2226" fmla="*/ 148743 w 307082"/>
              <a:gd name="csY2226" fmla="*/ 5915 h 391217"/>
              <a:gd name="csX2227" fmla="*/ 149246 w 307082"/>
              <a:gd name="csY2227" fmla="*/ 5641 h 391217"/>
              <a:gd name="csX2228" fmla="*/ 149846 w 307082"/>
              <a:gd name="csY2228" fmla="*/ 5323 h 391217"/>
              <a:gd name="csX2229" fmla="*/ 150098 w 307082"/>
              <a:gd name="csY2229" fmla="*/ 5196 h 391217"/>
              <a:gd name="csX2230" fmla="*/ 150138 w 307082"/>
              <a:gd name="csY2230" fmla="*/ 5178 h 391217"/>
              <a:gd name="csX2231" fmla="*/ 150217 w 307082"/>
              <a:gd name="csY2231" fmla="*/ 5146 h 391217"/>
              <a:gd name="csX2232" fmla="*/ 150715 w 307082"/>
              <a:gd name="csY2232" fmla="*/ 4900 h 391217"/>
              <a:gd name="csX2233" fmla="*/ 151004 w 307082"/>
              <a:gd name="csY2233" fmla="*/ 4764 h 391217"/>
              <a:gd name="csX2234" fmla="*/ 151887 w 307082"/>
              <a:gd name="csY2234" fmla="*/ 4341 h 391217"/>
              <a:gd name="csX2235" fmla="*/ 152021 w 307082"/>
              <a:gd name="csY2235" fmla="*/ 4279 h 391217"/>
              <a:gd name="csX2236" fmla="*/ 153374 w 307082"/>
              <a:gd name="csY2236" fmla="*/ 3655 h 391217"/>
              <a:gd name="csX2237" fmla="*/ 154038 w 307082"/>
              <a:gd name="csY2237" fmla="*/ 3350 h 391217"/>
              <a:gd name="csX2238" fmla="*/ 154897 w 307082"/>
              <a:gd name="csY2238" fmla="*/ 2953 h 391217"/>
              <a:gd name="csX2239" fmla="*/ 154985 w 307082"/>
              <a:gd name="csY2239" fmla="*/ 2925 h 391217"/>
              <a:gd name="csX2240" fmla="*/ 156112 w 307082"/>
              <a:gd name="csY2240" fmla="*/ 2416 h 391217"/>
              <a:gd name="csX2241" fmla="*/ 156458 w 307082"/>
              <a:gd name="csY2241" fmla="*/ 2241 h 391217"/>
              <a:gd name="csX2242" fmla="*/ 157046 w 307082"/>
              <a:gd name="csY2242" fmla="*/ 1969 h 391217"/>
              <a:gd name="csX2243" fmla="*/ 158256 w 307082"/>
              <a:gd name="csY2243" fmla="*/ 1410 h 391217"/>
              <a:gd name="csX2244" fmla="*/ 158806 w 307082"/>
              <a:gd name="csY2244" fmla="*/ 1155 h 391217"/>
              <a:gd name="csX2245" fmla="*/ 159295 w 307082"/>
              <a:gd name="csY2245" fmla="*/ 954 h 391217"/>
              <a:gd name="csX2246" fmla="*/ 159948 w 307082"/>
              <a:gd name="csY2246" fmla="*/ 675 h 391217"/>
              <a:gd name="csX2247" fmla="*/ 160554 w 307082"/>
              <a:gd name="csY2247" fmla="*/ 390 h 391217"/>
              <a:gd name="csX2248" fmla="*/ 161450 w 307082"/>
              <a:gd name="csY2248" fmla="*/ 0 h 391217"/>
              <a:gd name="csX2249" fmla="*/ 161610 w 307082"/>
              <a:gd name="csY2249" fmla="*/ 141 h 391217"/>
              <a:gd name="csX2250" fmla="*/ 161794 w 307082"/>
              <a:gd name="csY2250" fmla="*/ 276 h 391217"/>
              <a:gd name="csX2251" fmla="*/ 162077 w 307082"/>
              <a:gd name="csY2251" fmla="*/ 434 h 391217"/>
              <a:gd name="csX2252" fmla="*/ 162071 w 307082"/>
              <a:gd name="csY2252" fmla="*/ 750 h 391217"/>
              <a:gd name="csX2253" fmla="*/ 161729 w 307082"/>
              <a:gd name="csY2253" fmla="*/ 947 h 391217"/>
              <a:gd name="csX2254" fmla="*/ 161242 w 307082"/>
              <a:gd name="csY2254" fmla="*/ 515 h 391217"/>
              <a:gd name="csX2255" fmla="*/ 160933 w 307082"/>
              <a:gd name="csY2255" fmla="*/ 564 h 391217"/>
              <a:gd name="csX2256" fmla="*/ 161040 w 307082"/>
              <a:gd name="csY2256" fmla="*/ 1256 h 391217"/>
              <a:gd name="csX2257" fmla="*/ 161343 w 307082"/>
              <a:gd name="csY2257" fmla="*/ 1594 h 391217"/>
              <a:gd name="csX2258" fmla="*/ 161584 w 307082"/>
              <a:gd name="csY2258" fmla="*/ 1914 h 391217"/>
              <a:gd name="csX2259" fmla="*/ 161709 w 307082"/>
              <a:gd name="csY2259" fmla="*/ 1896 h 391217"/>
              <a:gd name="csX2260" fmla="*/ 162360 w 307082"/>
              <a:gd name="csY2260" fmla="*/ 2499 h 391217"/>
              <a:gd name="csX2261" fmla="*/ 162518 w 307082"/>
              <a:gd name="csY2261" fmla="*/ 2642 h 391217"/>
              <a:gd name="csX2262" fmla="*/ 162667 w 307082"/>
              <a:gd name="csY2262" fmla="*/ 2583 h 391217"/>
              <a:gd name="csX2263" fmla="*/ 162930 w 307082"/>
              <a:gd name="csY2263" fmla="*/ 1769 h 391217"/>
              <a:gd name="csX2264" fmla="*/ 163031 w 307082"/>
              <a:gd name="csY2264" fmla="*/ 1454 h 391217"/>
              <a:gd name="csX2265" fmla="*/ 163594 w 307082"/>
              <a:gd name="csY2265" fmla="*/ 1622 h 391217"/>
              <a:gd name="csX2266" fmla="*/ 164092 w 307082"/>
              <a:gd name="csY2266" fmla="*/ 2429 h 391217"/>
              <a:gd name="csX2267" fmla="*/ 164364 w 307082"/>
              <a:gd name="csY2267" fmla="*/ 3306 h 391217"/>
              <a:gd name="csX2268" fmla="*/ 163928 w 307082"/>
              <a:gd name="csY2268" fmla="*/ 3609 h 391217"/>
              <a:gd name="csX2269" fmla="*/ 164248 w 307082"/>
              <a:gd name="csY2269" fmla="*/ 3834 h 391217"/>
              <a:gd name="csX2270" fmla="*/ 164357 w 307082"/>
              <a:gd name="csY2270" fmla="*/ 3907 h 391217"/>
              <a:gd name="csX2271" fmla="*/ 164651 w 307082"/>
              <a:gd name="csY2271" fmla="*/ 3755 h 391217"/>
              <a:gd name="csX2272" fmla="*/ 164737 w 307082"/>
              <a:gd name="csY2272" fmla="*/ 2916 h 391217"/>
              <a:gd name="csX2273" fmla="*/ 164774 w 307082"/>
              <a:gd name="csY2273" fmla="*/ 2339 h 391217"/>
              <a:gd name="csX2274" fmla="*/ 165228 w 307082"/>
              <a:gd name="csY2274" fmla="*/ 2642 h 391217"/>
              <a:gd name="csX2275" fmla="*/ 165644 w 307082"/>
              <a:gd name="csY2275" fmla="*/ 2918 h 391217"/>
              <a:gd name="csX2276" fmla="*/ 166271 w 307082"/>
              <a:gd name="csY2276" fmla="*/ 3378 h 391217"/>
              <a:gd name="csX2277" fmla="*/ 166648 w 307082"/>
              <a:gd name="csY2277" fmla="*/ 3628 h 391217"/>
              <a:gd name="csX2278" fmla="*/ 167578 w 307082"/>
              <a:gd name="csY2278" fmla="*/ 4286 h 391217"/>
              <a:gd name="csX2279" fmla="*/ 168257 w 307082"/>
              <a:gd name="csY2279" fmla="*/ 4808 h 391217"/>
              <a:gd name="csX2280" fmla="*/ 169042 w 307082"/>
              <a:gd name="csY2280" fmla="*/ 5409 h 391217"/>
              <a:gd name="csX2281" fmla="*/ 169110 w 307082"/>
              <a:gd name="csY2281" fmla="*/ 5463 h 391217"/>
              <a:gd name="csX2282" fmla="*/ 169932 w 307082"/>
              <a:gd name="csY2282" fmla="*/ 6049 h 391217"/>
              <a:gd name="csX2283" fmla="*/ 170364 w 307082"/>
              <a:gd name="csY2283" fmla="*/ 6358 h 391217"/>
              <a:gd name="csX2284" fmla="*/ 170902 w 307082"/>
              <a:gd name="csY2284" fmla="*/ 6775 h 391217"/>
              <a:gd name="csX2285" fmla="*/ 171215 w 307082"/>
              <a:gd name="csY2285" fmla="*/ 7011 h 391217"/>
              <a:gd name="csX2286" fmla="*/ 171813 w 307082"/>
              <a:gd name="csY2286" fmla="*/ 7454 h 391217"/>
              <a:gd name="csX2287" fmla="*/ 172379 w 307082"/>
              <a:gd name="csY2287" fmla="*/ 7882 h 391217"/>
              <a:gd name="csX2288" fmla="*/ 172872 w 307082"/>
              <a:gd name="csY2288" fmla="*/ 8210 h 391217"/>
              <a:gd name="csX2289" fmla="*/ 173313 w 307082"/>
              <a:gd name="csY2289" fmla="*/ 8537 h 391217"/>
              <a:gd name="csX2290" fmla="*/ 173990 w 307082"/>
              <a:gd name="csY2290" fmla="*/ 9056 h 391217"/>
              <a:gd name="csX2291" fmla="*/ 174455 w 307082"/>
              <a:gd name="csY2291" fmla="*/ 9399 h 391217"/>
              <a:gd name="csX2292" fmla="*/ 174663 w 307082"/>
              <a:gd name="csY2292" fmla="*/ 9543 h 391217"/>
              <a:gd name="csX2293" fmla="*/ 175117 w 307082"/>
              <a:gd name="csY2293" fmla="*/ 9859 h 391217"/>
              <a:gd name="csX2294" fmla="*/ 175847 w 307082"/>
              <a:gd name="csY2294" fmla="*/ 10429 h 391217"/>
              <a:gd name="csX2295" fmla="*/ 175887 w 307082"/>
              <a:gd name="csY2295" fmla="*/ 10462 h 391217"/>
              <a:gd name="csX2296" fmla="*/ 176538 w 307082"/>
              <a:gd name="csY2296" fmla="*/ 10929 h 391217"/>
              <a:gd name="csX2297" fmla="*/ 177176 w 307082"/>
              <a:gd name="csY2297" fmla="*/ 11405 h 391217"/>
              <a:gd name="csX2298" fmla="*/ 177812 w 307082"/>
              <a:gd name="csY2298" fmla="*/ 11865 h 391217"/>
              <a:gd name="csX2299" fmla="*/ 178702 w 307082"/>
              <a:gd name="csY2299" fmla="*/ 12525 h 391217"/>
              <a:gd name="csX2300" fmla="*/ 179197 w 307082"/>
              <a:gd name="csY2300" fmla="*/ 12889 h 391217"/>
              <a:gd name="csX2301" fmla="*/ 179546 w 307082"/>
              <a:gd name="csY2301" fmla="*/ 13145 h 391217"/>
              <a:gd name="csX2302" fmla="*/ 179969 w 307082"/>
              <a:gd name="csY2302" fmla="*/ 13459 h 391217"/>
              <a:gd name="csX2303" fmla="*/ 180403 w 307082"/>
              <a:gd name="csY2303" fmla="*/ 13770 h 391217"/>
              <a:gd name="csX2304" fmla="*/ 180554 w 307082"/>
              <a:gd name="csY2304" fmla="*/ 13862 h 391217"/>
              <a:gd name="csX2305" fmla="*/ 180813 w 307082"/>
              <a:gd name="csY2305" fmla="*/ 14189 h 391217"/>
              <a:gd name="csX2306" fmla="*/ 181170 w 307082"/>
              <a:gd name="csY2306" fmla="*/ 14625 h 391217"/>
              <a:gd name="csX2307" fmla="*/ 181587 w 307082"/>
              <a:gd name="csY2307" fmla="*/ 15156 h 391217"/>
              <a:gd name="csX2308" fmla="*/ 181229 w 307082"/>
              <a:gd name="csY2308" fmla="*/ 15408 h 391217"/>
              <a:gd name="csX2309" fmla="*/ 181232 w 307082"/>
              <a:gd name="csY2309" fmla="*/ 15530 h 391217"/>
              <a:gd name="csX2310" fmla="*/ 181664 w 307082"/>
              <a:gd name="csY2310" fmla="*/ 15425 h 391217"/>
              <a:gd name="csX2311" fmla="*/ 182071 w 307082"/>
              <a:gd name="csY2311" fmla="*/ 15824 h 391217"/>
              <a:gd name="csX2312" fmla="*/ 182120 w 307082"/>
              <a:gd name="csY2312" fmla="*/ 15864 h 391217"/>
              <a:gd name="csX2313" fmla="*/ 182334 w 307082"/>
              <a:gd name="csY2313" fmla="*/ 15943 h 391217"/>
              <a:gd name="csX2314" fmla="*/ 182516 w 307082"/>
              <a:gd name="csY2314" fmla="*/ 15901 h 391217"/>
              <a:gd name="csX2315" fmla="*/ 182755 w 307082"/>
              <a:gd name="csY2315" fmla="*/ 15572 h 391217"/>
              <a:gd name="csX2316" fmla="*/ 183192 w 307082"/>
              <a:gd name="csY2316" fmla="*/ 15243 h 391217"/>
              <a:gd name="csX2317" fmla="*/ 183657 w 307082"/>
              <a:gd name="csY2317" fmla="*/ 15673 h 391217"/>
              <a:gd name="csX2318" fmla="*/ 183665 w 307082"/>
              <a:gd name="csY2318" fmla="*/ 15684 h 391217"/>
              <a:gd name="csX2319" fmla="*/ 183832 w 307082"/>
              <a:gd name="csY2319" fmla="*/ 15478 h 391217"/>
              <a:gd name="csX2320" fmla="*/ 184069 w 307082"/>
              <a:gd name="csY2320" fmla="*/ 15384 h 391217"/>
              <a:gd name="csX2321" fmla="*/ 184314 w 307082"/>
              <a:gd name="csY2321" fmla="*/ 15351 h 391217"/>
              <a:gd name="csX2322" fmla="*/ 184334 w 307082"/>
              <a:gd name="csY2322" fmla="*/ 15112 h 391217"/>
              <a:gd name="csX2323" fmla="*/ 184518 w 307082"/>
              <a:gd name="csY2323" fmla="*/ 14952 h 391217"/>
              <a:gd name="csX2324" fmla="*/ 184807 w 307082"/>
              <a:gd name="csY2324" fmla="*/ 15182 h 391217"/>
              <a:gd name="csX2325" fmla="*/ 184845 w 307082"/>
              <a:gd name="csY2325" fmla="*/ 15491 h 391217"/>
              <a:gd name="csX2326" fmla="*/ 185084 w 307082"/>
              <a:gd name="csY2326" fmla="*/ 15651 h 391217"/>
              <a:gd name="csX2327" fmla="*/ 185228 w 307082"/>
              <a:gd name="csY2327" fmla="*/ 15748 h 391217"/>
              <a:gd name="csX2328" fmla="*/ 185261 w 307082"/>
              <a:gd name="csY2328" fmla="*/ 15769 h 391217"/>
              <a:gd name="csX2329" fmla="*/ 185366 w 307082"/>
              <a:gd name="csY2329" fmla="*/ 15818 h 391217"/>
              <a:gd name="csX2330" fmla="*/ 185671 w 307082"/>
              <a:gd name="csY2330" fmla="*/ 15956 h 391217"/>
              <a:gd name="csX2331" fmla="*/ 185958 w 307082"/>
              <a:gd name="csY2331" fmla="*/ 16085 h 391217"/>
              <a:gd name="csX2332" fmla="*/ 186199 w 307082"/>
              <a:gd name="csY2332" fmla="*/ 16151 h 391217"/>
              <a:gd name="csX2333" fmla="*/ 186278 w 307082"/>
              <a:gd name="csY2333" fmla="*/ 16173 h 391217"/>
              <a:gd name="csX2334" fmla="*/ 186333 w 307082"/>
              <a:gd name="csY2334" fmla="*/ 16019 h 391217"/>
              <a:gd name="csX2335" fmla="*/ 186572 w 307082"/>
              <a:gd name="csY2335" fmla="*/ 16037 h 391217"/>
              <a:gd name="csX2336" fmla="*/ 186614 w 307082"/>
              <a:gd name="csY2336" fmla="*/ 16337 h 391217"/>
              <a:gd name="csX2337" fmla="*/ 186741 w 307082"/>
              <a:gd name="csY2337" fmla="*/ 16427 h 391217"/>
              <a:gd name="csX2338" fmla="*/ 186811 w 307082"/>
              <a:gd name="csY2338" fmla="*/ 16478 h 391217"/>
              <a:gd name="csX2339" fmla="*/ 186883 w 307082"/>
              <a:gd name="csY2339" fmla="*/ 16530 h 391217"/>
              <a:gd name="csX2340" fmla="*/ 186973 w 307082"/>
              <a:gd name="csY2340" fmla="*/ 16554 h 391217"/>
              <a:gd name="csX2341" fmla="*/ 187131 w 307082"/>
              <a:gd name="csY2341" fmla="*/ 16605 h 391217"/>
              <a:gd name="csX2342" fmla="*/ 187405 w 307082"/>
              <a:gd name="csY2342" fmla="*/ 16692 h 391217"/>
              <a:gd name="csX2343" fmla="*/ 187697 w 307082"/>
              <a:gd name="csY2343" fmla="*/ 16787 h 391217"/>
              <a:gd name="csX2344" fmla="*/ 188050 w 307082"/>
              <a:gd name="csY2344" fmla="*/ 16901 h 391217"/>
              <a:gd name="csX2345" fmla="*/ 188287 w 307082"/>
              <a:gd name="csY2345" fmla="*/ 16977 h 391217"/>
              <a:gd name="csX2346" fmla="*/ 188394 w 307082"/>
              <a:gd name="csY2346" fmla="*/ 17013 h 391217"/>
              <a:gd name="csX2347" fmla="*/ 188859 w 307082"/>
              <a:gd name="csY2347" fmla="*/ 17140 h 391217"/>
              <a:gd name="csX2348" fmla="*/ 188872 w 307082"/>
              <a:gd name="csY2348" fmla="*/ 17102 h 391217"/>
              <a:gd name="csX2349" fmla="*/ 189129 w 307082"/>
              <a:gd name="csY2349" fmla="*/ 17534 h 391217"/>
              <a:gd name="csX2350" fmla="*/ 189295 w 307082"/>
              <a:gd name="csY2350" fmla="*/ 17780 h 391217"/>
              <a:gd name="csX2351" fmla="*/ 189385 w 307082"/>
              <a:gd name="csY2351" fmla="*/ 17947 h 391217"/>
              <a:gd name="csX2352" fmla="*/ 189694 w 307082"/>
              <a:gd name="csY2352" fmla="*/ 18587 h 391217"/>
              <a:gd name="csX2353" fmla="*/ 189975 w 307082"/>
              <a:gd name="csY2353" fmla="*/ 19150 h 391217"/>
              <a:gd name="csX2354" fmla="*/ 190019 w 307082"/>
              <a:gd name="csY2354" fmla="*/ 19236 h 391217"/>
              <a:gd name="csX2355" fmla="*/ 190181 w 307082"/>
              <a:gd name="csY2355" fmla="*/ 19571 h 391217"/>
              <a:gd name="csX2356" fmla="*/ 190477 w 307082"/>
              <a:gd name="csY2356" fmla="*/ 20141 h 391217"/>
              <a:gd name="csX2357" fmla="*/ 190760 w 307082"/>
              <a:gd name="csY2357" fmla="*/ 20518 h 391217"/>
              <a:gd name="csX2358" fmla="*/ 191042 w 307082"/>
              <a:gd name="csY2358" fmla="*/ 20858 h 391217"/>
              <a:gd name="csX2359" fmla="*/ 191218 w 307082"/>
              <a:gd name="csY2359" fmla="*/ 21033 h 391217"/>
              <a:gd name="csX2360" fmla="*/ 191777 w 307082"/>
              <a:gd name="csY2360" fmla="*/ 21577 h 391217"/>
              <a:gd name="csX2361" fmla="*/ 192292 w 307082"/>
              <a:gd name="csY2361" fmla="*/ 22068 h 391217"/>
              <a:gd name="csX2362" fmla="*/ 192305 w 307082"/>
              <a:gd name="csY2362" fmla="*/ 22090 h 391217"/>
              <a:gd name="csX2363" fmla="*/ 192548 w 307082"/>
              <a:gd name="csY2363" fmla="*/ 22465 h 391217"/>
              <a:gd name="csX2364" fmla="*/ 192535 w 307082"/>
              <a:gd name="csY2364" fmla="*/ 22774 h 391217"/>
              <a:gd name="csX2365" fmla="*/ 192505 w 307082"/>
              <a:gd name="csY2365" fmla="*/ 23495 h 391217"/>
              <a:gd name="csX2366" fmla="*/ 192551 w 307082"/>
              <a:gd name="csY2366" fmla="*/ 23954 h 391217"/>
              <a:gd name="csX2367" fmla="*/ 192489 w 307082"/>
              <a:gd name="csY2367" fmla="*/ 23980 h 391217"/>
              <a:gd name="csX2368" fmla="*/ 192483 w 307082"/>
              <a:gd name="csY2368" fmla="*/ 24085 h 391217"/>
              <a:gd name="csX2369" fmla="*/ 192467 w 307082"/>
              <a:gd name="csY2369" fmla="*/ 24322 h 391217"/>
              <a:gd name="csX2370" fmla="*/ 192494 w 307082"/>
              <a:gd name="csY2370" fmla="*/ 24894 h 391217"/>
              <a:gd name="csX2371" fmla="*/ 192505 w 307082"/>
              <a:gd name="csY2371" fmla="*/ 25151 h 391217"/>
              <a:gd name="csX2372" fmla="*/ 192542 w 307082"/>
              <a:gd name="csY2372" fmla="*/ 25256 h 391217"/>
              <a:gd name="csX2373" fmla="*/ 192632 w 307082"/>
              <a:gd name="csY2373" fmla="*/ 25497 h 391217"/>
              <a:gd name="csX2374" fmla="*/ 192739 w 307082"/>
              <a:gd name="csY2374" fmla="*/ 25593 h 391217"/>
              <a:gd name="csX2375" fmla="*/ 192882 w 307082"/>
              <a:gd name="csY2375" fmla="*/ 25721 h 391217"/>
              <a:gd name="csX2376" fmla="*/ 193029 w 307082"/>
              <a:gd name="csY2376" fmla="*/ 25854 h 391217"/>
              <a:gd name="csX2377" fmla="*/ 193357 w 307082"/>
              <a:gd name="csY2377" fmla="*/ 26231 h 391217"/>
              <a:gd name="csX2378" fmla="*/ 193432 w 307082"/>
              <a:gd name="csY2378" fmla="*/ 26459 h 391217"/>
              <a:gd name="csX2379" fmla="*/ 193509 w 307082"/>
              <a:gd name="csY2379" fmla="*/ 26687 h 391217"/>
              <a:gd name="csX2380" fmla="*/ 193441 w 307082"/>
              <a:gd name="csY2380" fmla="*/ 27029 h 391217"/>
              <a:gd name="csX2381" fmla="*/ 193511 w 307082"/>
              <a:gd name="csY2381" fmla="*/ 27343 h 391217"/>
              <a:gd name="csX2382" fmla="*/ 193533 w 307082"/>
              <a:gd name="csY2382" fmla="*/ 27615 h 391217"/>
              <a:gd name="csX2383" fmla="*/ 193629 w 307082"/>
              <a:gd name="csY2383" fmla="*/ 27887 h 391217"/>
              <a:gd name="csX2384" fmla="*/ 193603 w 307082"/>
              <a:gd name="csY2384" fmla="*/ 28132 h 391217"/>
              <a:gd name="csX2385" fmla="*/ 193923 w 307082"/>
              <a:gd name="csY2385" fmla="*/ 28395 h 391217"/>
              <a:gd name="csX2386" fmla="*/ 194131 w 307082"/>
              <a:gd name="csY2386" fmla="*/ 28566 h 391217"/>
              <a:gd name="csX2387" fmla="*/ 194182 w 307082"/>
              <a:gd name="csY2387" fmla="*/ 28619 h 391217"/>
              <a:gd name="csX2388" fmla="*/ 194296 w 307082"/>
              <a:gd name="csY2388" fmla="*/ 28737 h 391217"/>
              <a:gd name="csX2389" fmla="*/ 194410 w 307082"/>
              <a:gd name="csY2389" fmla="*/ 28855 h 391217"/>
              <a:gd name="csX2390" fmla="*/ 194480 w 307082"/>
              <a:gd name="csY2390" fmla="*/ 29048 h 391217"/>
              <a:gd name="csX2391" fmla="*/ 194399 w 307082"/>
              <a:gd name="csY2391" fmla="*/ 29669 h 391217"/>
              <a:gd name="csX2392" fmla="*/ 194460 w 307082"/>
              <a:gd name="csY2392" fmla="*/ 29711 h 391217"/>
              <a:gd name="csX2393" fmla="*/ 194581 w 307082"/>
              <a:gd name="csY2393" fmla="*/ 29792 h 391217"/>
              <a:gd name="csX2394" fmla="*/ 194761 w 307082"/>
              <a:gd name="csY2394" fmla="*/ 29912 h 391217"/>
              <a:gd name="csX2395" fmla="*/ 194750 w 307082"/>
              <a:gd name="csY2395" fmla="*/ 30388 h 391217"/>
              <a:gd name="csX2396" fmla="*/ 194357 w 307082"/>
              <a:gd name="csY2396" fmla="*/ 30998 h 391217"/>
              <a:gd name="csX2397" fmla="*/ 194263 w 307082"/>
              <a:gd name="csY2397" fmla="*/ 31666 h 391217"/>
              <a:gd name="csX2398" fmla="*/ 194245 w 307082"/>
              <a:gd name="csY2398" fmla="*/ 31815 h 391217"/>
              <a:gd name="csX2399" fmla="*/ 194305 w 307082"/>
              <a:gd name="csY2399" fmla="*/ 31855 h 391217"/>
              <a:gd name="csX2400" fmla="*/ 194675 w 307082"/>
              <a:gd name="csY2400" fmla="*/ 32210 h 391217"/>
              <a:gd name="csX2401" fmla="*/ 194357 w 307082"/>
              <a:gd name="csY2401" fmla="*/ 32530 h 391217"/>
              <a:gd name="csX2402" fmla="*/ 194598 w 307082"/>
              <a:gd name="csY2402" fmla="*/ 32618 h 391217"/>
              <a:gd name="csX2403" fmla="*/ 194677 w 307082"/>
              <a:gd name="csY2403" fmla="*/ 32637 h 391217"/>
              <a:gd name="csX2404" fmla="*/ 194436 w 307082"/>
              <a:gd name="csY2404" fmla="*/ 32841 h 391217"/>
              <a:gd name="csX2405" fmla="*/ 194495 w 307082"/>
              <a:gd name="csY2405" fmla="*/ 33225 h 391217"/>
              <a:gd name="csX2406" fmla="*/ 194530 w 307082"/>
              <a:gd name="csY2406" fmla="*/ 33492 h 391217"/>
              <a:gd name="csX2407" fmla="*/ 194767 w 307082"/>
              <a:gd name="csY2407" fmla="*/ 34040 h 391217"/>
              <a:gd name="csX2408" fmla="*/ 194940 w 307082"/>
              <a:gd name="csY2408" fmla="*/ 34008 h 391217"/>
              <a:gd name="csX2409" fmla="*/ 195164 w 307082"/>
              <a:gd name="csY2409" fmla="*/ 33709 h 391217"/>
              <a:gd name="csX2410" fmla="*/ 195489 w 307082"/>
              <a:gd name="csY2410" fmla="*/ 33972 h 391217"/>
              <a:gd name="csX2411" fmla="*/ 196070 w 307082"/>
              <a:gd name="csY2411" fmla="*/ 34170 h 391217"/>
              <a:gd name="csX2412" fmla="*/ 196352 w 307082"/>
              <a:gd name="csY2412" fmla="*/ 34214 h 391217"/>
              <a:gd name="csX2413" fmla="*/ 196460 w 307082"/>
              <a:gd name="csY2413" fmla="*/ 34279 h 391217"/>
              <a:gd name="csX2414" fmla="*/ 196585 w 307082"/>
              <a:gd name="csY2414" fmla="*/ 34411 h 391217"/>
              <a:gd name="csX2415" fmla="*/ 196986 w 307082"/>
              <a:gd name="csY2415" fmla="*/ 34345 h 391217"/>
              <a:gd name="csX2416" fmla="*/ 197128 w 307082"/>
              <a:gd name="csY2416" fmla="*/ 34321 h 391217"/>
              <a:gd name="csX2417" fmla="*/ 197142 w 307082"/>
              <a:gd name="csY2417" fmla="*/ 34104 h 391217"/>
              <a:gd name="csX2418" fmla="*/ 197394 w 307082"/>
              <a:gd name="csY2418" fmla="*/ 34297 h 391217"/>
              <a:gd name="csX2419" fmla="*/ 197330 w 307082"/>
              <a:gd name="csY2419" fmla="*/ 34575 h 391217"/>
              <a:gd name="csX2420" fmla="*/ 197440 w 307082"/>
              <a:gd name="csY2420" fmla="*/ 34606 h 391217"/>
              <a:gd name="csX2421" fmla="*/ 197475 w 307082"/>
              <a:gd name="csY2421" fmla="*/ 34827 h 391217"/>
              <a:gd name="csX2422" fmla="*/ 197578 w 307082"/>
              <a:gd name="csY2422" fmla="*/ 35500 h 391217"/>
              <a:gd name="csX2423" fmla="*/ 197604 w 307082"/>
              <a:gd name="csY2423" fmla="*/ 35674 h 391217"/>
              <a:gd name="csX2424" fmla="*/ 197834 w 307082"/>
              <a:gd name="csY2424" fmla="*/ 35985 h 391217"/>
              <a:gd name="csX2425" fmla="*/ 197937 w 307082"/>
              <a:gd name="csY2425" fmla="*/ 36125 h 391217"/>
              <a:gd name="csX2426" fmla="*/ 198056 w 307082"/>
              <a:gd name="csY2426" fmla="*/ 36231 h 391217"/>
              <a:gd name="csX2427" fmla="*/ 198235 w 307082"/>
              <a:gd name="csY2427" fmla="*/ 36388 h 391217"/>
              <a:gd name="csX2428" fmla="*/ 198345 w 307082"/>
              <a:gd name="csY2428" fmla="*/ 36485 h 391217"/>
              <a:gd name="csX2429" fmla="*/ 198371 w 307082"/>
              <a:gd name="csY2429" fmla="*/ 36496 h 391217"/>
              <a:gd name="csX2430" fmla="*/ 198498 w 307082"/>
              <a:gd name="csY2430" fmla="*/ 36551 h 391217"/>
              <a:gd name="csX2431" fmla="*/ 198523 w 307082"/>
              <a:gd name="csY2431" fmla="*/ 36573 h 391217"/>
              <a:gd name="csX2432" fmla="*/ 198582 w 307082"/>
              <a:gd name="csY2432" fmla="*/ 36625 h 391217"/>
              <a:gd name="csX2433" fmla="*/ 198709 w 307082"/>
              <a:gd name="csY2433" fmla="*/ 36726 h 391217"/>
              <a:gd name="csX2434" fmla="*/ 198957 w 307082"/>
              <a:gd name="csY2434" fmla="*/ 36921 h 391217"/>
              <a:gd name="csX2435" fmla="*/ 199014 w 307082"/>
              <a:gd name="csY2435" fmla="*/ 36965 h 391217"/>
              <a:gd name="csX2436" fmla="*/ 199042 w 307082"/>
              <a:gd name="csY2436" fmla="*/ 37125 h 391217"/>
              <a:gd name="csX2437" fmla="*/ 199068 w 307082"/>
              <a:gd name="csY2437" fmla="*/ 37279 h 391217"/>
              <a:gd name="csX2438" fmla="*/ 199119 w 307082"/>
              <a:gd name="csY2438" fmla="*/ 37461 h 391217"/>
              <a:gd name="csX2439" fmla="*/ 199143 w 307082"/>
              <a:gd name="csY2439" fmla="*/ 37546 h 391217"/>
              <a:gd name="csX2440" fmla="*/ 199259 w 307082"/>
              <a:gd name="csY2440" fmla="*/ 37645 h 391217"/>
              <a:gd name="csX2441" fmla="*/ 199323 w 307082"/>
              <a:gd name="csY2441" fmla="*/ 37699 h 391217"/>
              <a:gd name="csX2442" fmla="*/ 199520 w 307082"/>
              <a:gd name="csY2442" fmla="*/ 37678 h 391217"/>
              <a:gd name="csX2443" fmla="*/ 199636 w 307082"/>
              <a:gd name="csY2443" fmla="*/ 37664 h 391217"/>
              <a:gd name="csX2444" fmla="*/ 199763 w 307082"/>
              <a:gd name="csY2444" fmla="*/ 37776 h 391217"/>
              <a:gd name="csX2445" fmla="*/ 199823 w 307082"/>
              <a:gd name="csY2445" fmla="*/ 37827 h 391217"/>
              <a:gd name="csX2446" fmla="*/ 199913 w 307082"/>
              <a:gd name="csY2446" fmla="*/ 37941 h 391217"/>
              <a:gd name="csX2447" fmla="*/ 199970 w 307082"/>
              <a:gd name="csY2447" fmla="*/ 38011 h 391217"/>
              <a:gd name="csX2448" fmla="*/ 200022 w 307082"/>
              <a:gd name="csY2448" fmla="*/ 38109 h 391217"/>
              <a:gd name="csX2449" fmla="*/ 200084 w 307082"/>
              <a:gd name="csY2449" fmla="*/ 38223 h 391217"/>
              <a:gd name="csX2450" fmla="*/ 200261 w 307082"/>
              <a:gd name="csY2450" fmla="*/ 38395 h 391217"/>
              <a:gd name="csX2451" fmla="*/ 200561 w 307082"/>
              <a:gd name="csY2451" fmla="*/ 38576 h 391217"/>
              <a:gd name="csX2452" fmla="*/ 200476 w 307082"/>
              <a:gd name="csY2452" fmla="*/ 38811 h 391217"/>
              <a:gd name="csX2453" fmla="*/ 200875 w 307082"/>
              <a:gd name="csY2453" fmla="*/ 38971 h 391217"/>
              <a:gd name="csX2454" fmla="*/ 201232 w 307082"/>
              <a:gd name="csY2454" fmla="*/ 39201 h 391217"/>
              <a:gd name="csX2455" fmla="*/ 201772 w 307082"/>
              <a:gd name="csY2455" fmla="*/ 39561 h 391217"/>
              <a:gd name="csX2456" fmla="*/ 202543 w 307082"/>
              <a:gd name="csY2456" fmla="*/ 40440 h 391217"/>
              <a:gd name="csX2457" fmla="*/ 203337 w 307082"/>
              <a:gd name="csY2457" fmla="*/ 40826 h 391217"/>
              <a:gd name="csX2458" fmla="*/ 203074 w 307082"/>
              <a:gd name="csY2458" fmla="*/ 40957 h 391217"/>
              <a:gd name="csX2459" fmla="*/ 202394 w 307082"/>
              <a:gd name="csY2459" fmla="*/ 41087 h 391217"/>
              <a:gd name="csX2460" fmla="*/ 201680 w 307082"/>
              <a:gd name="csY2460" fmla="*/ 41621 h 391217"/>
              <a:gd name="csX2461" fmla="*/ 202357 w 307082"/>
              <a:gd name="csY2461" fmla="*/ 42347 h 391217"/>
              <a:gd name="csX2462" fmla="*/ 202668 w 307082"/>
              <a:gd name="csY2462" fmla="*/ 42680 h 391217"/>
              <a:gd name="csX2463" fmla="*/ 203355 w 307082"/>
              <a:gd name="csY2463" fmla="*/ 42924 h 391217"/>
              <a:gd name="csX2464" fmla="*/ 203743 w 307082"/>
              <a:gd name="csY2464" fmla="*/ 43121 h 391217"/>
              <a:gd name="csX2465" fmla="*/ 203876 w 307082"/>
              <a:gd name="csY2465" fmla="*/ 43193 h 391217"/>
              <a:gd name="csX2466" fmla="*/ 204346 w 307082"/>
              <a:gd name="csY2466" fmla="*/ 44180 h 391217"/>
              <a:gd name="csX2467" fmla="*/ 204587 w 307082"/>
              <a:gd name="csY2467" fmla="*/ 44671 h 391217"/>
              <a:gd name="csX2468" fmla="*/ 204661 w 307082"/>
              <a:gd name="csY2468" fmla="*/ 44665 h 391217"/>
              <a:gd name="csX2469" fmla="*/ 204525 w 307082"/>
              <a:gd name="csY2469" fmla="*/ 44152 h 391217"/>
              <a:gd name="csX2470" fmla="*/ 204997 w 307082"/>
              <a:gd name="csY2470" fmla="*/ 44336 h 391217"/>
              <a:gd name="csX2471" fmla="*/ 205459 w 307082"/>
              <a:gd name="csY2471" fmla="*/ 43945 h 391217"/>
              <a:gd name="csX2472" fmla="*/ 205054 w 307082"/>
              <a:gd name="csY2472" fmla="*/ 43514 h 391217"/>
              <a:gd name="csX2473" fmla="*/ 204955 w 307082"/>
              <a:gd name="csY2473" fmla="*/ 43408 h 391217"/>
              <a:gd name="csX2474" fmla="*/ 205251 w 307082"/>
              <a:gd name="csY2474" fmla="*/ 43325 h 391217"/>
              <a:gd name="csX2475" fmla="*/ 205628 w 307082"/>
              <a:gd name="csY2475" fmla="*/ 42968 h 391217"/>
              <a:gd name="csX2476" fmla="*/ 205485 w 307082"/>
              <a:gd name="csY2476" fmla="*/ 42604 h 391217"/>
              <a:gd name="csX2477" fmla="*/ 205766 w 307082"/>
              <a:gd name="csY2477" fmla="*/ 41913 h 391217"/>
              <a:gd name="csX2478" fmla="*/ 205295 w 307082"/>
              <a:gd name="csY2478" fmla="*/ 41613 h 391217"/>
              <a:gd name="csX2479" fmla="*/ 204786 w 307082"/>
              <a:gd name="csY2479" fmla="*/ 41321 h 391217"/>
              <a:gd name="csX2480" fmla="*/ 205189 w 307082"/>
              <a:gd name="csY2480" fmla="*/ 40977 h 391217"/>
              <a:gd name="csX2481" fmla="*/ 205485 w 307082"/>
              <a:gd name="csY2481" fmla="*/ 40729 h 391217"/>
              <a:gd name="csX2482" fmla="*/ 206542 w 307082"/>
              <a:gd name="csY2482" fmla="*/ 41714 h 391217"/>
              <a:gd name="csX2483" fmla="*/ 206812 w 307082"/>
              <a:gd name="csY2483" fmla="*/ 41459 h 391217"/>
              <a:gd name="csX2484" fmla="*/ 207419 w 307082"/>
              <a:gd name="csY2484" fmla="*/ 42770 h 391217"/>
              <a:gd name="csX2485" fmla="*/ 207509 w 307082"/>
              <a:gd name="csY2485" fmla="*/ 42963 h 391217"/>
              <a:gd name="csX2486" fmla="*/ 207533 w 307082"/>
              <a:gd name="csY2486" fmla="*/ 44053 h 391217"/>
              <a:gd name="csX2487" fmla="*/ 207969 w 307082"/>
              <a:gd name="csY2487" fmla="*/ 43649 h 391217"/>
              <a:gd name="csX2488" fmla="*/ 208279 w 307082"/>
              <a:gd name="csY2488" fmla="*/ 44167 h 391217"/>
              <a:gd name="csX2489" fmla="*/ 208564 w 307082"/>
              <a:gd name="csY2489" fmla="*/ 44347 h 391217"/>
              <a:gd name="csX2490" fmla="*/ 208671 w 307082"/>
              <a:gd name="csY2490" fmla="*/ 44572 h 391217"/>
              <a:gd name="csX2491" fmla="*/ 208910 w 307082"/>
              <a:gd name="csY2491" fmla="*/ 44439 h 391217"/>
              <a:gd name="csX2492" fmla="*/ 208901 w 307082"/>
              <a:gd name="csY2492" fmla="*/ 44202 h 391217"/>
              <a:gd name="csX2493" fmla="*/ 209237 w 307082"/>
              <a:gd name="csY2493" fmla="*/ 44081 h 391217"/>
              <a:gd name="csX2494" fmla="*/ 209489 w 307082"/>
              <a:gd name="csY2494" fmla="*/ 43869 h 391217"/>
              <a:gd name="csX2495" fmla="*/ 210026 w 307082"/>
              <a:gd name="csY2495" fmla="*/ 43810 h 391217"/>
              <a:gd name="csX2496" fmla="*/ 211124 w 307082"/>
              <a:gd name="csY2496" fmla="*/ 43759 h 391217"/>
              <a:gd name="csX2497" fmla="*/ 211644 w 307082"/>
              <a:gd name="csY2497" fmla="*/ 43829 h 391217"/>
              <a:gd name="csX2498" fmla="*/ 211727 w 307082"/>
              <a:gd name="csY2498" fmla="*/ 43816 h 391217"/>
              <a:gd name="csX2499" fmla="*/ 212225 w 307082"/>
              <a:gd name="csY2499" fmla="*/ 43763 h 391217"/>
              <a:gd name="csX2500" fmla="*/ 212628 w 307082"/>
              <a:gd name="csY2500" fmla="*/ 43612 h 391217"/>
              <a:gd name="csX2501" fmla="*/ 213507 w 307082"/>
              <a:gd name="csY2501" fmla="*/ 43731 h 391217"/>
              <a:gd name="csX2502" fmla="*/ 213273 w 307082"/>
              <a:gd name="csY2502" fmla="*/ 43003 h 391217"/>
              <a:gd name="csX2503" fmla="*/ 213531 w 307082"/>
              <a:gd name="csY2503" fmla="*/ 42751 h 391217"/>
              <a:gd name="csX2504" fmla="*/ 213685 w 307082"/>
              <a:gd name="csY2504" fmla="*/ 42601 h 391217"/>
              <a:gd name="csX2505" fmla="*/ 214735 w 307082"/>
              <a:gd name="csY2505" fmla="*/ 41578 h 391217"/>
              <a:gd name="csX2506" fmla="*/ 215406 w 307082"/>
              <a:gd name="csY2506" fmla="*/ 40924 h 391217"/>
              <a:gd name="csX2507" fmla="*/ 216022 w 307082"/>
              <a:gd name="csY2507" fmla="*/ 40335 h 391217"/>
              <a:gd name="csX2508" fmla="*/ 216072 w 307082"/>
              <a:gd name="csY2508" fmla="*/ 40286 h 391217"/>
              <a:gd name="csX2509" fmla="*/ 216371 w 307082"/>
              <a:gd name="csY2509" fmla="*/ 39993 h 391217"/>
              <a:gd name="csX2510" fmla="*/ 217486 w 307082"/>
              <a:gd name="csY2510" fmla="*/ 38921 h 391217"/>
              <a:gd name="csX2511" fmla="*/ 217848 w 307082"/>
              <a:gd name="csY2511" fmla="*/ 38868 h 391217"/>
              <a:gd name="csX2512" fmla="*/ 217984 w 307082"/>
              <a:gd name="csY2512" fmla="*/ 38438 h 391217"/>
              <a:gd name="csX2513" fmla="*/ 218010 w 307082"/>
              <a:gd name="csY2513" fmla="*/ 38252 h 391217"/>
              <a:gd name="csX2514" fmla="*/ 218916 w 307082"/>
              <a:gd name="csY2514" fmla="*/ 37377 h 391217"/>
              <a:gd name="csX2515" fmla="*/ 219556 w 307082"/>
              <a:gd name="csY2515" fmla="*/ 36314 h 391217"/>
              <a:gd name="csX2516" fmla="*/ 219584 w 307082"/>
              <a:gd name="csY2516" fmla="*/ 36268 h 391217"/>
              <a:gd name="csX2517" fmla="*/ 219782 w 307082"/>
              <a:gd name="csY2517" fmla="*/ 35393 h 391217"/>
              <a:gd name="csX2518" fmla="*/ 220091 w 307082"/>
              <a:gd name="csY2518" fmla="*/ 34641 h 391217"/>
              <a:gd name="csX2519" fmla="*/ 220972 w 307082"/>
              <a:gd name="csY2519" fmla="*/ 33804 h 391217"/>
              <a:gd name="csX2520" fmla="*/ 221715 w 307082"/>
              <a:gd name="csY2520" fmla="*/ 33523 h 391217"/>
              <a:gd name="csX2521" fmla="*/ 222110 w 307082"/>
              <a:gd name="csY2521" fmla="*/ 33374 h 391217"/>
              <a:gd name="csX2522" fmla="*/ 222467 w 307082"/>
              <a:gd name="csY2522" fmla="*/ 33282 h 391217"/>
              <a:gd name="csX2523" fmla="*/ 223173 w 307082"/>
              <a:gd name="csY2523" fmla="*/ 33100 h 391217"/>
              <a:gd name="csX2524" fmla="*/ 223360 w 307082"/>
              <a:gd name="csY2524" fmla="*/ 33052 h 391217"/>
              <a:gd name="csX2525" fmla="*/ 223770 w 307082"/>
              <a:gd name="csY2525" fmla="*/ 33065 h 391217"/>
              <a:gd name="csX2526" fmla="*/ 223895 w 307082"/>
              <a:gd name="csY2526" fmla="*/ 33043 h 391217"/>
              <a:gd name="csX2527" fmla="*/ 224079 w 307082"/>
              <a:gd name="csY2527" fmla="*/ 33010 h 391217"/>
              <a:gd name="csX2528" fmla="*/ 224346 w 307082"/>
              <a:gd name="csY2528" fmla="*/ 32973 h 391217"/>
              <a:gd name="csX2529" fmla="*/ 224579 w 307082"/>
              <a:gd name="csY2529" fmla="*/ 32942 h 391217"/>
              <a:gd name="csX2530" fmla="*/ 224723 w 307082"/>
              <a:gd name="csY2530" fmla="*/ 32942 h 391217"/>
              <a:gd name="csX2531" fmla="*/ 224920 w 307082"/>
              <a:gd name="csY2531" fmla="*/ 32942 h 391217"/>
              <a:gd name="csX2532" fmla="*/ 225177 w 307082"/>
              <a:gd name="csY2532" fmla="*/ 33021 h 391217"/>
              <a:gd name="csX2533" fmla="*/ 225355 w 307082"/>
              <a:gd name="csY2533" fmla="*/ 33076 h 391217"/>
              <a:gd name="csX2534" fmla="*/ 225473 w 307082"/>
              <a:gd name="csY2534" fmla="*/ 33313 h 391217"/>
              <a:gd name="csX2535" fmla="*/ 225464 w 307082"/>
              <a:gd name="csY2535" fmla="*/ 33810 h 391217"/>
              <a:gd name="csX2536" fmla="*/ 225537 w 307082"/>
              <a:gd name="csY2536" fmla="*/ 33981 h 391217"/>
              <a:gd name="csX2537" fmla="*/ 225721 w 307082"/>
              <a:gd name="csY2537" fmla="*/ 34413 h 391217"/>
              <a:gd name="csX2538" fmla="*/ 225863 w 307082"/>
              <a:gd name="csY2538" fmla="*/ 34367 h 391217"/>
              <a:gd name="csX2539" fmla="*/ 226133 w 307082"/>
              <a:gd name="csY2539" fmla="*/ 34279 h 391217"/>
              <a:gd name="csX2540" fmla="*/ 226223 w 307082"/>
              <a:gd name="csY2540" fmla="*/ 34365 h 391217"/>
              <a:gd name="csX2541" fmla="*/ 226521 w 307082"/>
              <a:gd name="csY2541" fmla="*/ 34650 h 391217"/>
              <a:gd name="csX2542" fmla="*/ 226567 w 307082"/>
              <a:gd name="csY2542" fmla="*/ 34696 h 391217"/>
              <a:gd name="csX2543" fmla="*/ 226574 w 307082"/>
              <a:gd name="csY2543" fmla="*/ 34994 h 391217"/>
              <a:gd name="csX2544" fmla="*/ 226444 w 307082"/>
              <a:gd name="csY2544" fmla="*/ 35027 h 391217"/>
              <a:gd name="csX2545" fmla="*/ 226435 w 307082"/>
              <a:gd name="csY2545" fmla="*/ 35200 h 391217"/>
              <a:gd name="csX2546" fmla="*/ 226416 w 307082"/>
              <a:gd name="csY2546" fmla="*/ 35408 h 391217"/>
              <a:gd name="csX2547" fmla="*/ 226460 w 307082"/>
              <a:gd name="csY2547" fmla="*/ 35676 h 391217"/>
              <a:gd name="csX2548" fmla="*/ 226883 w 307082"/>
              <a:gd name="csY2548" fmla="*/ 35781 h 391217"/>
              <a:gd name="csX2549" fmla="*/ 227396 w 307082"/>
              <a:gd name="csY2549" fmla="*/ 34854 h 391217"/>
              <a:gd name="csX2550" fmla="*/ 227396 w 307082"/>
              <a:gd name="csY2550" fmla="*/ 34661 h 391217"/>
              <a:gd name="csX2551" fmla="*/ 227567 w 307082"/>
              <a:gd name="csY2551" fmla="*/ 34404 h 391217"/>
              <a:gd name="csX2552" fmla="*/ 227926 w 307082"/>
              <a:gd name="csY2552" fmla="*/ 34168 h 391217"/>
              <a:gd name="csX2553" fmla="*/ 227948 w 307082"/>
              <a:gd name="csY2553" fmla="*/ 34207 h 391217"/>
              <a:gd name="csX2554" fmla="*/ 228167 w 307082"/>
              <a:gd name="csY2554" fmla="*/ 34604 h 391217"/>
              <a:gd name="csX2555" fmla="*/ 228323 w 307082"/>
              <a:gd name="csY2555" fmla="*/ 34830 h 391217"/>
              <a:gd name="csX2556" fmla="*/ 228334 w 307082"/>
              <a:gd name="csY2556" fmla="*/ 34937 h 391217"/>
              <a:gd name="csX2557" fmla="*/ 228349 w 307082"/>
              <a:gd name="csY2557" fmla="*/ 35077 h 391217"/>
              <a:gd name="csX2558" fmla="*/ 228496 w 307082"/>
              <a:gd name="csY2558" fmla="*/ 35369 h 391217"/>
              <a:gd name="csX2559" fmla="*/ 228676 w 307082"/>
              <a:gd name="csY2559" fmla="*/ 35724 h 391217"/>
              <a:gd name="csX2560" fmla="*/ 228698 w 307082"/>
              <a:gd name="csY2560" fmla="*/ 35768 h 391217"/>
              <a:gd name="csX2561" fmla="*/ 228832 w 307082"/>
              <a:gd name="csY2561" fmla="*/ 35926 h 391217"/>
              <a:gd name="csX2562" fmla="*/ 228985 w 307082"/>
              <a:gd name="csY2562" fmla="*/ 36106 h 391217"/>
              <a:gd name="csX2563" fmla="*/ 229128 w 307082"/>
              <a:gd name="csY2563" fmla="*/ 36158 h 391217"/>
              <a:gd name="csX2564" fmla="*/ 229290 w 307082"/>
              <a:gd name="csY2564" fmla="*/ 36217 h 391217"/>
              <a:gd name="csX2565" fmla="*/ 229161 w 307082"/>
              <a:gd name="csY2565" fmla="*/ 36494 h 391217"/>
              <a:gd name="csX2566" fmla="*/ 229266 w 307082"/>
              <a:gd name="csY2566" fmla="*/ 36669 h 391217"/>
              <a:gd name="csX2567" fmla="*/ 229288 w 307082"/>
              <a:gd name="csY2567" fmla="*/ 36704 h 391217"/>
              <a:gd name="csX2568" fmla="*/ 229433 w 307082"/>
              <a:gd name="csY2568" fmla="*/ 36803 h 391217"/>
              <a:gd name="csX2569" fmla="*/ 229437 w 307082"/>
              <a:gd name="csY2569" fmla="*/ 36950 h 391217"/>
              <a:gd name="csX2570" fmla="*/ 229443 w 307082"/>
              <a:gd name="csY2570" fmla="*/ 37165 h 391217"/>
              <a:gd name="csX2571" fmla="*/ 229562 w 307082"/>
              <a:gd name="csY2571" fmla="*/ 37241 h 391217"/>
              <a:gd name="csX2572" fmla="*/ 229590 w 307082"/>
              <a:gd name="csY2572" fmla="*/ 37292 h 391217"/>
              <a:gd name="csX2573" fmla="*/ 229671 w 307082"/>
              <a:gd name="csY2573" fmla="*/ 37432 h 391217"/>
              <a:gd name="csX2574" fmla="*/ 229601 w 307082"/>
              <a:gd name="csY2574" fmla="*/ 37691 h 391217"/>
              <a:gd name="csX2575" fmla="*/ 229728 w 307082"/>
              <a:gd name="csY2575" fmla="*/ 37857 h 391217"/>
              <a:gd name="csX2576" fmla="*/ 229724 w 307082"/>
              <a:gd name="csY2576" fmla="*/ 38245 h 391217"/>
              <a:gd name="csX2577" fmla="*/ 229720 w 307082"/>
              <a:gd name="csY2577" fmla="*/ 38734 h 391217"/>
              <a:gd name="csX2578" fmla="*/ 230480 w 307082"/>
              <a:gd name="csY2578" fmla="*/ 38743 h 391217"/>
              <a:gd name="csX2579" fmla="*/ 230627 w 307082"/>
              <a:gd name="csY2579" fmla="*/ 38745 h 391217"/>
              <a:gd name="csX2580" fmla="*/ 230610 w 307082"/>
              <a:gd name="csY2580" fmla="*/ 38910 h 391217"/>
              <a:gd name="csX2581" fmla="*/ 230568 w 307082"/>
              <a:gd name="csY2581" fmla="*/ 39300 h 391217"/>
              <a:gd name="csX2582" fmla="*/ 230487 w 307082"/>
              <a:gd name="csY2582" fmla="*/ 39377 h 391217"/>
              <a:gd name="csX2583" fmla="*/ 230358 w 307082"/>
              <a:gd name="csY2583" fmla="*/ 39497 h 391217"/>
              <a:gd name="csX2584" fmla="*/ 230178 w 307082"/>
              <a:gd name="csY2584" fmla="*/ 39765 h 391217"/>
              <a:gd name="csX2585" fmla="*/ 229908 w 307082"/>
              <a:gd name="csY2585" fmla="*/ 39793 h 391217"/>
              <a:gd name="csX2586" fmla="*/ 229965 w 307082"/>
              <a:gd name="csY2586" fmla="*/ 39934 h 391217"/>
              <a:gd name="csX2587" fmla="*/ 230156 w 307082"/>
              <a:gd name="csY2587" fmla="*/ 39914 h 391217"/>
              <a:gd name="csX2588" fmla="*/ 230213 w 307082"/>
              <a:gd name="csY2588" fmla="*/ 40137 h 391217"/>
              <a:gd name="csX2589" fmla="*/ 230331 w 307082"/>
              <a:gd name="csY2589" fmla="*/ 40067 h 391217"/>
              <a:gd name="csX2590" fmla="*/ 230522 w 307082"/>
              <a:gd name="csY2590" fmla="*/ 40094 h 391217"/>
              <a:gd name="csX2591" fmla="*/ 230792 w 307082"/>
              <a:gd name="csY2591" fmla="*/ 40015 h 391217"/>
              <a:gd name="csX2592" fmla="*/ 230892 w 307082"/>
              <a:gd name="csY2592" fmla="*/ 40107 h 391217"/>
              <a:gd name="csX2593" fmla="*/ 231022 w 307082"/>
              <a:gd name="csY2593" fmla="*/ 40032 h 391217"/>
              <a:gd name="csX2594" fmla="*/ 231598 w 307082"/>
              <a:gd name="csY2594" fmla="*/ 40113 h 391217"/>
              <a:gd name="csX2595" fmla="*/ 231934 w 307082"/>
              <a:gd name="csY2595" fmla="*/ 40004 h 391217"/>
              <a:gd name="csX2596" fmla="*/ 232151 w 307082"/>
              <a:gd name="csY2596" fmla="*/ 40107 h 391217"/>
              <a:gd name="csX2597" fmla="*/ 232241 w 307082"/>
              <a:gd name="csY2597" fmla="*/ 40039 h 391217"/>
              <a:gd name="csX2598" fmla="*/ 232306 w 307082"/>
              <a:gd name="csY2598" fmla="*/ 40001 h 391217"/>
              <a:gd name="csX2599" fmla="*/ 232789 w 307082"/>
              <a:gd name="csY2599" fmla="*/ 40028 h 391217"/>
              <a:gd name="csX2600" fmla="*/ 232997 w 307082"/>
              <a:gd name="csY2600" fmla="*/ 39923 h 391217"/>
              <a:gd name="csX2601" fmla="*/ 233129 w 307082"/>
              <a:gd name="csY2601" fmla="*/ 39800 h 391217"/>
              <a:gd name="csX2602" fmla="*/ 233319 w 307082"/>
              <a:gd name="csY2602" fmla="*/ 39699 h 391217"/>
              <a:gd name="csX2603" fmla="*/ 233690 w 307082"/>
              <a:gd name="csY2603" fmla="*/ 39629 h 391217"/>
              <a:gd name="csX2604" fmla="*/ 233909 w 307082"/>
              <a:gd name="csY2604" fmla="*/ 39644 h 391217"/>
              <a:gd name="csX2605" fmla="*/ 234058 w 307082"/>
              <a:gd name="csY2605" fmla="*/ 39723 h 391217"/>
              <a:gd name="csX2606" fmla="*/ 234240 w 307082"/>
              <a:gd name="csY2606" fmla="*/ 39820 h 391217"/>
              <a:gd name="csX2607" fmla="*/ 234297 w 307082"/>
              <a:gd name="csY2607" fmla="*/ 39870 h 391217"/>
              <a:gd name="csX2608" fmla="*/ 234299 w 307082"/>
              <a:gd name="csY2608" fmla="*/ 39872 h 391217"/>
              <a:gd name="csX2609" fmla="*/ 234361 w 307082"/>
              <a:gd name="csY2609" fmla="*/ 39912 h 391217"/>
              <a:gd name="csX2610" fmla="*/ 234363 w 307082"/>
              <a:gd name="csY2610" fmla="*/ 39914 h 391217"/>
              <a:gd name="csX2611" fmla="*/ 234519 w 307082"/>
              <a:gd name="csY2611" fmla="*/ 40023 h 391217"/>
              <a:gd name="csX2612" fmla="*/ 234679 w 307082"/>
              <a:gd name="csY2612" fmla="*/ 39872 h 391217"/>
              <a:gd name="csX2613" fmla="*/ 234953 w 307082"/>
              <a:gd name="csY2613" fmla="*/ 39712 h 391217"/>
              <a:gd name="csX2614" fmla="*/ 235264 w 307082"/>
              <a:gd name="csY2614" fmla="*/ 39546 h 391217"/>
              <a:gd name="csX2615" fmla="*/ 235446 w 307082"/>
              <a:gd name="csY2615" fmla="*/ 39655 h 391217"/>
              <a:gd name="csX2616" fmla="*/ 235639 w 307082"/>
              <a:gd name="csY2616" fmla="*/ 39866 h 391217"/>
              <a:gd name="csX2617" fmla="*/ 236121 w 307082"/>
              <a:gd name="csY2617" fmla="*/ 39730 h 391217"/>
              <a:gd name="csX2618" fmla="*/ 236198 w 307082"/>
              <a:gd name="csY2618" fmla="*/ 39894 h 391217"/>
              <a:gd name="csX2619" fmla="*/ 236415 w 307082"/>
              <a:gd name="csY2619" fmla="*/ 39771 h 391217"/>
              <a:gd name="csX2620" fmla="*/ 236693 w 307082"/>
              <a:gd name="csY2620" fmla="*/ 39835 h 391217"/>
              <a:gd name="csX2621" fmla="*/ 236992 w 307082"/>
              <a:gd name="csY2621" fmla="*/ 40054 h 391217"/>
              <a:gd name="csX2622" fmla="*/ 238048 w 307082"/>
              <a:gd name="csY2622" fmla="*/ 39640 h 391217"/>
              <a:gd name="csX2623" fmla="*/ 237923 w 307082"/>
              <a:gd name="csY2623" fmla="*/ 39059 h 391217"/>
              <a:gd name="csX2624" fmla="*/ 237958 w 307082"/>
              <a:gd name="csY2624" fmla="*/ 38815 h 391217"/>
              <a:gd name="csX2625" fmla="*/ 237989 w 307082"/>
              <a:gd name="csY2625" fmla="*/ 38522 h 391217"/>
              <a:gd name="csX2626" fmla="*/ 238208 w 307082"/>
              <a:gd name="csY2626" fmla="*/ 38243 h 391217"/>
              <a:gd name="csX2627" fmla="*/ 238541 w 307082"/>
              <a:gd name="csY2627" fmla="*/ 38061 h 391217"/>
              <a:gd name="csX2628" fmla="*/ 238932 w 307082"/>
              <a:gd name="csY2628" fmla="*/ 37493 h 391217"/>
              <a:gd name="csX2629" fmla="*/ 238993 w 307082"/>
              <a:gd name="csY2629" fmla="*/ 37285 h 391217"/>
              <a:gd name="csX2630" fmla="*/ 239107 w 307082"/>
              <a:gd name="csY2630" fmla="*/ 37180 h 391217"/>
              <a:gd name="csX2631" fmla="*/ 239517 w 307082"/>
              <a:gd name="csY2631" fmla="*/ 36785 h 391217"/>
              <a:gd name="csX2632" fmla="*/ 239611 w 307082"/>
              <a:gd name="csY2632" fmla="*/ 36691 h 391217"/>
              <a:gd name="csX2633" fmla="*/ 239888 w 307082"/>
              <a:gd name="csY2633" fmla="*/ 36849 h 391217"/>
              <a:gd name="csX2634" fmla="*/ 240122 w 307082"/>
              <a:gd name="csY2634" fmla="*/ 36906 h 391217"/>
              <a:gd name="csX2635" fmla="*/ 240289 w 307082"/>
              <a:gd name="csY2635" fmla="*/ 36792 h 391217"/>
              <a:gd name="csX2636" fmla="*/ 240149 w 307082"/>
              <a:gd name="csY2636" fmla="*/ 36432 h 391217"/>
              <a:gd name="csX2637" fmla="*/ 240184 w 307082"/>
              <a:gd name="csY2637" fmla="*/ 36206 h 391217"/>
              <a:gd name="csX2638" fmla="*/ 240335 w 307082"/>
              <a:gd name="csY2638" fmla="*/ 36132 h 391217"/>
              <a:gd name="csX2639" fmla="*/ 240339 w 307082"/>
              <a:gd name="csY2639" fmla="*/ 35987 h 391217"/>
              <a:gd name="csX2640" fmla="*/ 241076 w 307082"/>
              <a:gd name="csY2640" fmla="*/ 35286 h 391217"/>
              <a:gd name="csX2641" fmla="*/ 241175 w 307082"/>
              <a:gd name="csY2641" fmla="*/ 35189 h 391217"/>
              <a:gd name="csX2642" fmla="*/ 241232 w 307082"/>
              <a:gd name="csY2642" fmla="*/ 35139 h 391217"/>
              <a:gd name="csX2643" fmla="*/ 241392 w 307082"/>
              <a:gd name="csY2643" fmla="*/ 34981 h 391217"/>
              <a:gd name="csX2644" fmla="*/ 241446 w 307082"/>
              <a:gd name="csY2644" fmla="*/ 34937 h 391217"/>
              <a:gd name="csX2645" fmla="*/ 241946 w 307082"/>
              <a:gd name="csY2645" fmla="*/ 34470 h 391217"/>
              <a:gd name="csX2646" fmla="*/ 243106 w 307082"/>
              <a:gd name="csY2646" fmla="*/ 33374 h 391217"/>
              <a:gd name="csX2647" fmla="*/ 243783 w 307082"/>
              <a:gd name="csY2647" fmla="*/ 32714 h 391217"/>
              <a:gd name="csX2648" fmla="*/ 244445 w 307082"/>
              <a:gd name="csY2648" fmla="*/ 32081 h 391217"/>
              <a:gd name="csX2649" fmla="*/ 245596 w 307082"/>
              <a:gd name="csY2649" fmla="*/ 30949 h 391217"/>
              <a:gd name="csX2650" fmla="*/ 246050 w 307082"/>
              <a:gd name="csY2650" fmla="*/ 30500 h 391217"/>
              <a:gd name="csX2651" fmla="*/ 246730 w 307082"/>
              <a:gd name="csY2651" fmla="*/ 29849 h 391217"/>
              <a:gd name="csX2652" fmla="*/ 247399 w 307082"/>
              <a:gd name="csY2652" fmla="*/ 29189 h 391217"/>
              <a:gd name="csX2653" fmla="*/ 247804 w 307082"/>
              <a:gd name="csY2653" fmla="*/ 28792 h 391217"/>
              <a:gd name="csX2654" fmla="*/ 248052 w 307082"/>
              <a:gd name="csY2654" fmla="*/ 28551 h 391217"/>
              <a:gd name="csX2655" fmla="*/ 248569 w 307082"/>
              <a:gd name="csY2655" fmla="*/ 28053 h 391217"/>
              <a:gd name="csX2656" fmla="*/ 248896 w 307082"/>
              <a:gd name="csY2656" fmla="*/ 27672 h 391217"/>
              <a:gd name="csX2657" fmla="*/ 249021 w 307082"/>
              <a:gd name="csY2657" fmla="*/ 27514 h 391217"/>
              <a:gd name="csX2658" fmla="*/ 249190 w 307082"/>
              <a:gd name="csY2658" fmla="*/ 27297 h 391217"/>
              <a:gd name="csX2659" fmla="*/ 249297 w 307082"/>
              <a:gd name="csY2659" fmla="*/ 27187 h 391217"/>
              <a:gd name="csX2660" fmla="*/ 249668 w 307082"/>
              <a:gd name="csY2660" fmla="*/ 27005 h 391217"/>
              <a:gd name="csX2661" fmla="*/ 249744 w 307082"/>
              <a:gd name="csY2661" fmla="*/ 26876 h 391217"/>
              <a:gd name="csX2662" fmla="*/ 249839 w 307082"/>
              <a:gd name="csY2662" fmla="*/ 26720 h 391217"/>
              <a:gd name="csX2663" fmla="*/ 249887 w 307082"/>
              <a:gd name="csY2663" fmla="*/ 26409 h 391217"/>
              <a:gd name="csX2664" fmla="*/ 250321 w 307082"/>
              <a:gd name="csY2664" fmla="*/ 26124 h 391217"/>
              <a:gd name="csX2665" fmla="*/ 250573 w 307082"/>
              <a:gd name="csY2665" fmla="*/ 25955 h 391217"/>
              <a:gd name="csX2666" fmla="*/ 250650 w 307082"/>
              <a:gd name="csY2666" fmla="*/ 25905 h 391217"/>
              <a:gd name="csX2667" fmla="*/ 251213 w 307082"/>
              <a:gd name="csY2667" fmla="*/ 25519 h 391217"/>
              <a:gd name="csX2668" fmla="*/ 251871 w 307082"/>
              <a:gd name="csY2668" fmla="*/ 25059 h 391217"/>
              <a:gd name="csX2669" fmla="*/ 251930 w 307082"/>
              <a:gd name="csY2669" fmla="*/ 25019 h 391217"/>
              <a:gd name="csX2670" fmla="*/ 252020 w 307082"/>
              <a:gd name="csY2670" fmla="*/ 24955 h 391217"/>
              <a:gd name="csX2671" fmla="*/ 252781 w 307082"/>
              <a:gd name="csY2671" fmla="*/ 24438 h 391217"/>
              <a:gd name="csX2672" fmla="*/ 252932 w 307082"/>
              <a:gd name="csY2672" fmla="*/ 24335 h 391217"/>
              <a:gd name="csX2673" fmla="*/ 253199 w 307082"/>
              <a:gd name="csY2673" fmla="*/ 24153 h 391217"/>
              <a:gd name="csX2674" fmla="*/ 253607 w 307082"/>
              <a:gd name="csY2674" fmla="*/ 23877 h 391217"/>
              <a:gd name="csX2675" fmla="*/ 253980 w 307082"/>
              <a:gd name="csY2675" fmla="*/ 23625 h 391217"/>
              <a:gd name="csX2676" fmla="*/ 254548 w 307082"/>
              <a:gd name="csY2676" fmla="*/ 23243 h 391217"/>
              <a:gd name="csX2677" fmla="*/ 254802 w 307082"/>
              <a:gd name="csY2677" fmla="*/ 23074 h 391217"/>
              <a:gd name="csX2678" fmla="*/ 255021 w 307082"/>
              <a:gd name="csY2678" fmla="*/ 23353 h 391217"/>
              <a:gd name="csX2679" fmla="*/ 255291 w 307082"/>
              <a:gd name="csY2679" fmla="*/ 23250 h 391217"/>
              <a:gd name="csX2680" fmla="*/ 255442 w 307082"/>
              <a:gd name="csY2680" fmla="*/ 23129 h 391217"/>
              <a:gd name="csX2681" fmla="*/ 255589 w 307082"/>
              <a:gd name="csY2681" fmla="*/ 23013 h 391217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  <a:cxn ang="0">
                <a:pos x="csX36" y="csY36"/>
              </a:cxn>
              <a:cxn ang="0">
                <a:pos x="csX37" y="csY37"/>
              </a:cxn>
              <a:cxn ang="0">
                <a:pos x="csX38" y="csY38"/>
              </a:cxn>
              <a:cxn ang="0">
                <a:pos x="csX39" y="csY39"/>
              </a:cxn>
              <a:cxn ang="0">
                <a:pos x="csX40" y="csY40"/>
              </a:cxn>
              <a:cxn ang="0">
                <a:pos x="csX41" y="csY41"/>
              </a:cxn>
              <a:cxn ang="0">
                <a:pos x="csX42" y="csY42"/>
              </a:cxn>
              <a:cxn ang="0">
                <a:pos x="csX43" y="csY43"/>
              </a:cxn>
              <a:cxn ang="0">
                <a:pos x="csX44" y="csY44"/>
              </a:cxn>
              <a:cxn ang="0">
                <a:pos x="csX45" y="csY45"/>
              </a:cxn>
              <a:cxn ang="0">
                <a:pos x="csX46" y="csY46"/>
              </a:cxn>
              <a:cxn ang="0">
                <a:pos x="csX47" y="csY47"/>
              </a:cxn>
              <a:cxn ang="0">
                <a:pos x="csX48" y="csY48"/>
              </a:cxn>
              <a:cxn ang="0">
                <a:pos x="csX49" y="csY49"/>
              </a:cxn>
              <a:cxn ang="0">
                <a:pos x="csX50" y="csY50"/>
              </a:cxn>
              <a:cxn ang="0">
                <a:pos x="csX51" y="csY51"/>
              </a:cxn>
              <a:cxn ang="0">
                <a:pos x="csX52" y="csY52"/>
              </a:cxn>
              <a:cxn ang="0">
                <a:pos x="csX53" y="csY53"/>
              </a:cxn>
              <a:cxn ang="0">
                <a:pos x="csX54" y="csY54"/>
              </a:cxn>
              <a:cxn ang="0">
                <a:pos x="csX55" y="csY55"/>
              </a:cxn>
              <a:cxn ang="0">
                <a:pos x="csX56" y="csY56"/>
              </a:cxn>
              <a:cxn ang="0">
                <a:pos x="csX57" y="csY57"/>
              </a:cxn>
              <a:cxn ang="0">
                <a:pos x="csX58" y="csY58"/>
              </a:cxn>
              <a:cxn ang="0">
                <a:pos x="csX59" y="csY59"/>
              </a:cxn>
              <a:cxn ang="0">
                <a:pos x="csX60" y="csY60"/>
              </a:cxn>
              <a:cxn ang="0">
                <a:pos x="csX61" y="csY61"/>
              </a:cxn>
              <a:cxn ang="0">
                <a:pos x="csX62" y="csY62"/>
              </a:cxn>
              <a:cxn ang="0">
                <a:pos x="csX63" y="csY63"/>
              </a:cxn>
              <a:cxn ang="0">
                <a:pos x="csX64" y="csY64"/>
              </a:cxn>
              <a:cxn ang="0">
                <a:pos x="csX65" y="csY65"/>
              </a:cxn>
              <a:cxn ang="0">
                <a:pos x="csX66" y="csY66"/>
              </a:cxn>
              <a:cxn ang="0">
                <a:pos x="csX67" y="csY67"/>
              </a:cxn>
              <a:cxn ang="0">
                <a:pos x="csX68" y="csY68"/>
              </a:cxn>
              <a:cxn ang="0">
                <a:pos x="csX69" y="csY69"/>
              </a:cxn>
              <a:cxn ang="0">
                <a:pos x="csX70" y="csY70"/>
              </a:cxn>
              <a:cxn ang="0">
                <a:pos x="csX71" y="csY71"/>
              </a:cxn>
              <a:cxn ang="0">
                <a:pos x="csX72" y="csY72"/>
              </a:cxn>
              <a:cxn ang="0">
                <a:pos x="csX73" y="csY73"/>
              </a:cxn>
              <a:cxn ang="0">
                <a:pos x="csX74" y="csY74"/>
              </a:cxn>
              <a:cxn ang="0">
                <a:pos x="csX75" y="csY75"/>
              </a:cxn>
              <a:cxn ang="0">
                <a:pos x="csX76" y="csY76"/>
              </a:cxn>
              <a:cxn ang="0">
                <a:pos x="csX77" y="csY77"/>
              </a:cxn>
              <a:cxn ang="0">
                <a:pos x="csX78" y="csY78"/>
              </a:cxn>
              <a:cxn ang="0">
                <a:pos x="csX79" y="csY79"/>
              </a:cxn>
              <a:cxn ang="0">
                <a:pos x="csX80" y="csY80"/>
              </a:cxn>
              <a:cxn ang="0">
                <a:pos x="csX81" y="csY81"/>
              </a:cxn>
              <a:cxn ang="0">
                <a:pos x="csX82" y="csY82"/>
              </a:cxn>
              <a:cxn ang="0">
                <a:pos x="csX83" y="csY83"/>
              </a:cxn>
              <a:cxn ang="0">
                <a:pos x="csX84" y="csY84"/>
              </a:cxn>
              <a:cxn ang="0">
                <a:pos x="csX85" y="csY85"/>
              </a:cxn>
              <a:cxn ang="0">
                <a:pos x="csX86" y="csY86"/>
              </a:cxn>
              <a:cxn ang="0">
                <a:pos x="csX87" y="csY87"/>
              </a:cxn>
              <a:cxn ang="0">
                <a:pos x="csX88" y="csY88"/>
              </a:cxn>
              <a:cxn ang="0">
                <a:pos x="csX89" y="csY89"/>
              </a:cxn>
              <a:cxn ang="0">
                <a:pos x="csX90" y="csY90"/>
              </a:cxn>
              <a:cxn ang="0">
                <a:pos x="csX91" y="csY91"/>
              </a:cxn>
              <a:cxn ang="0">
                <a:pos x="csX92" y="csY92"/>
              </a:cxn>
              <a:cxn ang="0">
                <a:pos x="csX93" y="csY93"/>
              </a:cxn>
              <a:cxn ang="0">
                <a:pos x="csX94" y="csY94"/>
              </a:cxn>
              <a:cxn ang="0">
                <a:pos x="csX95" y="csY95"/>
              </a:cxn>
              <a:cxn ang="0">
                <a:pos x="csX96" y="csY96"/>
              </a:cxn>
              <a:cxn ang="0">
                <a:pos x="csX97" y="csY97"/>
              </a:cxn>
              <a:cxn ang="0">
                <a:pos x="csX98" y="csY98"/>
              </a:cxn>
              <a:cxn ang="0">
                <a:pos x="csX99" y="csY99"/>
              </a:cxn>
              <a:cxn ang="0">
                <a:pos x="csX100" y="csY100"/>
              </a:cxn>
              <a:cxn ang="0">
                <a:pos x="csX101" y="csY101"/>
              </a:cxn>
              <a:cxn ang="0">
                <a:pos x="csX102" y="csY102"/>
              </a:cxn>
              <a:cxn ang="0">
                <a:pos x="csX103" y="csY103"/>
              </a:cxn>
              <a:cxn ang="0">
                <a:pos x="csX104" y="csY104"/>
              </a:cxn>
              <a:cxn ang="0">
                <a:pos x="csX105" y="csY105"/>
              </a:cxn>
              <a:cxn ang="0">
                <a:pos x="csX106" y="csY106"/>
              </a:cxn>
              <a:cxn ang="0">
                <a:pos x="csX107" y="csY107"/>
              </a:cxn>
              <a:cxn ang="0">
                <a:pos x="csX108" y="csY108"/>
              </a:cxn>
              <a:cxn ang="0">
                <a:pos x="csX109" y="csY109"/>
              </a:cxn>
              <a:cxn ang="0">
                <a:pos x="csX110" y="csY110"/>
              </a:cxn>
              <a:cxn ang="0">
                <a:pos x="csX111" y="csY111"/>
              </a:cxn>
              <a:cxn ang="0">
                <a:pos x="csX112" y="csY112"/>
              </a:cxn>
              <a:cxn ang="0">
                <a:pos x="csX113" y="csY113"/>
              </a:cxn>
              <a:cxn ang="0">
                <a:pos x="csX114" y="csY114"/>
              </a:cxn>
              <a:cxn ang="0">
                <a:pos x="csX115" y="csY115"/>
              </a:cxn>
              <a:cxn ang="0">
                <a:pos x="csX116" y="csY116"/>
              </a:cxn>
              <a:cxn ang="0">
                <a:pos x="csX117" y="csY117"/>
              </a:cxn>
              <a:cxn ang="0">
                <a:pos x="csX118" y="csY118"/>
              </a:cxn>
              <a:cxn ang="0">
                <a:pos x="csX119" y="csY119"/>
              </a:cxn>
              <a:cxn ang="0">
                <a:pos x="csX120" y="csY120"/>
              </a:cxn>
              <a:cxn ang="0">
                <a:pos x="csX121" y="csY121"/>
              </a:cxn>
              <a:cxn ang="0">
                <a:pos x="csX122" y="csY122"/>
              </a:cxn>
              <a:cxn ang="0">
                <a:pos x="csX123" y="csY123"/>
              </a:cxn>
              <a:cxn ang="0">
                <a:pos x="csX124" y="csY124"/>
              </a:cxn>
              <a:cxn ang="0">
                <a:pos x="csX125" y="csY125"/>
              </a:cxn>
              <a:cxn ang="0">
                <a:pos x="csX126" y="csY126"/>
              </a:cxn>
              <a:cxn ang="0">
                <a:pos x="csX127" y="csY127"/>
              </a:cxn>
              <a:cxn ang="0">
                <a:pos x="csX128" y="csY128"/>
              </a:cxn>
              <a:cxn ang="0">
                <a:pos x="csX129" y="csY129"/>
              </a:cxn>
              <a:cxn ang="0">
                <a:pos x="csX130" y="csY130"/>
              </a:cxn>
              <a:cxn ang="0">
                <a:pos x="csX131" y="csY131"/>
              </a:cxn>
              <a:cxn ang="0">
                <a:pos x="csX132" y="csY132"/>
              </a:cxn>
              <a:cxn ang="0">
                <a:pos x="csX133" y="csY133"/>
              </a:cxn>
              <a:cxn ang="0">
                <a:pos x="csX134" y="csY134"/>
              </a:cxn>
              <a:cxn ang="0">
                <a:pos x="csX135" y="csY135"/>
              </a:cxn>
              <a:cxn ang="0">
                <a:pos x="csX136" y="csY136"/>
              </a:cxn>
              <a:cxn ang="0">
                <a:pos x="csX137" y="csY137"/>
              </a:cxn>
              <a:cxn ang="0">
                <a:pos x="csX138" y="csY138"/>
              </a:cxn>
              <a:cxn ang="0">
                <a:pos x="csX139" y="csY139"/>
              </a:cxn>
              <a:cxn ang="0">
                <a:pos x="csX140" y="csY140"/>
              </a:cxn>
              <a:cxn ang="0">
                <a:pos x="csX141" y="csY141"/>
              </a:cxn>
              <a:cxn ang="0">
                <a:pos x="csX142" y="csY142"/>
              </a:cxn>
              <a:cxn ang="0">
                <a:pos x="csX143" y="csY143"/>
              </a:cxn>
              <a:cxn ang="0">
                <a:pos x="csX144" y="csY144"/>
              </a:cxn>
              <a:cxn ang="0">
                <a:pos x="csX145" y="csY145"/>
              </a:cxn>
              <a:cxn ang="0">
                <a:pos x="csX146" y="csY146"/>
              </a:cxn>
              <a:cxn ang="0">
                <a:pos x="csX147" y="csY147"/>
              </a:cxn>
              <a:cxn ang="0">
                <a:pos x="csX148" y="csY148"/>
              </a:cxn>
              <a:cxn ang="0">
                <a:pos x="csX149" y="csY149"/>
              </a:cxn>
              <a:cxn ang="0">
                <a:pos x="csX150" y="csY150"/>
              </a:cxn>
              <a:cxn ang="0">
                <a:pos x="csX151" y="csY151"/>
              </a:cxn>
              <a:cxn ang="0">
                <a:pos x="csX152" y="csY152"/>
              </a:cxn>
              <a:cxn ang="0">
                <a:pos x="csX153" y="csY153"/>
              </a:cxn>
              <a:cxn ang="0">
                <a:pos x="csX154" y="csY154"/>
              </a:cxn>
              <a:cxn ang="0">
                <a:pos x="csX155" y="csY155"/>
              </a:cxn>
              <a:cxn ang="0">
                <a:pos x="csX156" y="csY156"/>
              </a:cxn>
              <a:cxn ang="0">
                <a:pos x="csX157" y="csY157"/>
              </a:cxn>
              <a:cxn ang="0">
                <a:pos x="csX158" y="csY158"/>
              </a:cxn>
              <a:cxn ang="0">
                <a:pos x="csX159" y="csY159"/>
              </a:cxn>
              <a:cxn ang="0">
                <a:pos x="csX160" y="csY160"/>
              </a:cxn>
              <a:cxn ang="0">
                <a:pos x="csX161" y="csY161"/>
              </a:cxn>
              <a:cxn ang="0">
                <a:pos x="csX162" y="csY162"/>
              </a:cxn>
              <a:cxn ang="0">
                <a:pos x="csX163" y="csY163"/>
              </a:cxn>
              <a:cxn ang="0">
                <a:pos x="csX164" y="csY164"/>
              </a:cxn>
              <a:cxn ang="0">
                <a:pos x="csX165" y="csY165"/>
              </a:cxn>
              <a:cxn ang="0">
                <a:pos x="csX166" y="csY166"/>
              </a:cxn>
              <a:cxn ang="0">
                <a:pos x="csX167" y="csY167"/>
              </a:cxn>
              <a:cxn ang="0">
                <a:pos x="csX168" y="csY168"/>
              </a:cxn>
              <a:cxn ang="0">
                <a:pos x="csX169" y="csY169"/>
              </a:cxn>
              <a:cxn ang="0">
                <a:pos x="csX170" y="csY170"/>
              </a:cxn>
              <a:cxn ang="0">
                <a:pos x="csX171" y="csY171"/>
              </a:cxn>
              <a:cxn ang="0">
                <a:pos x="csX172" y="csY172"/>
              </a:cxn>
              <a:cxn ang="0">
                <a:pos x="csX173" y="csY173"/>
              </a:cxn>
              <a:cxn ang="0">
                <a:pos x="csX174" y="csY174"/>
              </a:cxn>
              <a:cxn ang="0">
                <a:pos x="csX175" y="csY175"/>
              </a:cxn>
              <a:cxn ang="0">
                <a:pos x="csX176" y="csY176"/>
              </a:cxn>
              <a:cxn ang="0">
                <a:pos x="csX177" y="csY177"/>
              </a:cxn>
              <a:cxn ang="0">
                <a:pos x="csX178" y="csY178"/>
              </a:cxn>
              <a:cxn ang="0">
                <a:pos x="csX179" y="csY179"/>
              </a:cxn>
              <a:cxn ang="0">
                <a:pos x="csX180" y="csY180"/>
              </a:cxn>
              <a:cxn ang="0">
                <a:pos x="csX181" y="csY181"/>
              </a:cxn>
              <a:cxn ang="0">
                <a:pos x="csX182" y="csY182"/>
              </a:cxn>
              <a:cxn ang="0">
                <a:pos x="csX183" y="csY183"/>
              </a:cxn>
              <a:cxn ang="0">
                <a:pos x="csX184" y="csY184"/>
              </a:cxn>
              <a:cxn ang="0">
                <a:pos x="csX185" y="csY185"/>
              </a:cxn>
              <a:cxn ang="0">
                <a:pos x="csX186" y="csY186"/>
              </a:cxn>
              <a:cxn ang="0">
                <a:pos x="csX187" y="csY187"/>
              </a:cxn>
              <a:cxn ang="0">
                <a:pos x="csX188" y="csY188"/>
              </a:cxn>
              <a:cxn ang="0">
                <a:pos x="csX189" y="csY189"/>
              </a:cxn>
              <a:cxn ang="0">
                <a:pos x="csX190" y="csY190"/>
              </a:cxn>
              <a:cxn ang="0">
                <a:pos x="csX191" y="csY191"/>
              </a:cxn>
              <a:cxn ang="0">
                <a:pos x="csX192" y="csY192"/>
              </a:cxn>
              <a:cxn ang="0">
                <a:pos x="csX193" y="csY193"/>
              </a:cxn>
              <a:cxn ang="0">
                <a:pos x="csX194" y="csY194"/>
              </a:cxn>
              <a:cxn ang="0">
                <a:pos x="csX195" y="csY195"/>
              </a:cxn>
              <a:cxn ang="0">
                <a:pos x="csX196" y="csY196"/>
              </a:cxn>
              <a:cxn ang="0">
                <a:pos x="csX197" y="csY197"/>
              </a:cxn>
              <a:cxn ang="0">
                <a:pos x="csX198" y="csY198"/>
              </a:cxn>
              <a:cxn ang="0">
                <a:pos x="csX199" y="csY199"/>
              </a:cxn>
              <a:cxn ang="0">
                <a:pos x="csX200" y="csY200"/>
              </a:cxn>
              <a:cxn ang="0">
                <a:pos x="csX201" y="csY201"/>
              </a:cxn>
              <a:cxn ang="0">
                <a:pos x="csX202" y="csY202"/>
              </a:cxn>
              <a:cxn ang="0">
                <a:pos x="csX203" y="csY203"/>
              </a:cxn>
              <a:cxn ang="0">
                <a:pos x="csX204" y="csY204"/>
              </a:cxn>
              <a:cxn ang="0">
                <a:pos x="csX205" y="csY205"/>
              </a:cxn>
              <a:cxn ang="0">
                <a:pos x="csX206" y="csY206"/>
              </a:cxn>
              <a:cxn ang="0">
                <a:pos x="csX207" y="csY207"/>
              </a:cxn>
              <a:cxn ang="0">
                <a:pos x="csX208" y="csY208"/>
              </a:cxn>
              <a:cxn ang="0">
                <a:pos x="csX209" y="csY209"/>
              </a:cxn>
              <a:cxn ang="0">
                <a:pos x="csX210" y="csY210"/>
              </a:cxn>
              <a:cxn ang="0">
                <a:pos x="csX211" y="csY211"/>
              </a:cxn>
              <a:cxn ang="0">
                <a:pos x="csX212" y="csY212"/>
              </a:cxn>
              <a:cxn ang="0">
                <a:pos x="csX213" y="csY213"/>
              </a:cxn>
              <a:cxn ang="0">
                <a:pos x="csX214" y="csY214"/>
              </a:cxn>
              <a:cxn ang="0">
                <a:pos x="csX215" y="csY215"/>
              </a:cxn>
              <a:cxn ang="0">
                <a:pos x="csX216" y="csY216"/>
              </a:cxn>
              <a:cxn ang="0">
                <a:pos x="csX217" y="csY217"/>
              </a:cxn>
              <a:cxn ang="0">
                <a:pos x="csX218" y="csY218"/>
              </a:cxn>
              <a:cxn ang="0">
                <a:pos x="csX219" y="csY219"/>
              </a:cxn>
              <a:cxn ang="0">
                <a:pos x="csX220" y="csY220"/>
              </a:cxn>
              <a:cxn ang="0">
                <a:pos x="csX221" y="csY221"/>
              </a:cxn>
              <a:cxn ang="0">
                <a:pos x="csX222" y="csY222"/>
              </a:cxn>
              <a:cxn ang="0">
                <a:pos x="csX223" y="csY223"/>
              </a:cxn>
              <a:cxn ang="0">
                <a:pos x="csX224" y="csY224"/>
              </a:cxn>
              <a:cxn ang="0">
                <a:pos x="csX225" y="csY225"/>
              </a:cxn>
              <a:cxn ang="0">
                <a:pos x="csX226" y="csY226"/>
              </a:cxn>
              <a:cxn ang="0">
                <a:pos x="csX227" y="csY227"/>
              </a:cxn>
              <a:cxn ang="0">
                <a:pos x="csX228" y="csY228"/>
              </a:cxn>
              <a:cxn ang="0">
                <a:pos x="csX229" y="csY229"/>
              </a:cxn>
              <a:cxn ang="0">
                <a:pos x="csX230" y="csY230"/>
              </a:cxn>
              <a:cxn ang="0">
                <a:pos x="csX231" y="csY231"/>
              </a:cxn>
              <a:cxn ang="0">
                <a:pos x="csX232" y="csY232"/>
              </a:cxn>
              <a:cxn ang="0">
                <a:pos x="csX233" y="csY233"/>
              </a:cxn>
              <a:cxn ang="0">
                <a:pos x="csX234" y="csY234"/>
              </a:cxn>
              <a:cxn ang="0">
                <a:pos x="csX235" y="csY235"/>
              </a:cxn>
              <a:cxn ang="0">
                <a:pos x="csX236" y="csY236"/>
              </a:cxn>
              <a:cxn ang="0">
                <a:pos x="csX237" y="csY237"/>
              </a:cxn>
              <a:cxn ang="0">
                <a:pos x="csX238" y="csY238"/>
              </a:cxn>
              <a:cxn ang="0">
                <a:pos x="csX239" y="csY239"/>
              </a:cxn>
              <a:cxn ang="0">
                <a:pos x="csX240" y="csY240"/>
              </a:cxn>
              <a:cxn ang="0">
                <a:pos x="csX241" y="csY241"/>
              </a:cxn>
              <a:cxn ang="0">
                <a:pos x="csX242" y="csY242"/>
              </a:cxn>
              <a:cxn ang="0">
                <a:pos x="csX243" y="csY243"/>
              </a:cxn>
              <a:cxn ang="0">
                <a:pos x="csX244" y="csY244"/>
              </a:cxn>
              <a:cxn ang="0">
                <a:pos x="csX245" y="csY245"/>
              </a:cxn>
              <a:cxn ang="0">
                <a:pos x="csX246" y="csY246"/>
              </a:cxn>
              <a:cxn ang="0">
                <a:pos x="csX247" y="csY247"/>
              </a:cxn>
              <a:cxn ang="0">
                <a:pos x="csX248" y="csY248"/>
              </a:cxn>
              <a:cxn ang="0">
                <a:pos x="csX249" y="csY249"/>
              </a:cxn>
              <a:cxn ang="0">
                <a:pos x="csX250" y="csY250"/>
              </a:cxn>
              <a:cxn ang="0">
                <a:pos x="csX251" y="csY251"/>
              </a:cxn>
              <a:cxn ang="0">
                <a:pos x="csX252" y="csY252"/>
              </a:cxn>
              <a:cxn ang="0">
                <a:pos x="csX253" y="csY253"/>
              </a:cxn>
              <a:cxn ang="0">
                <a:pos x="csX254" y="csY254"/>
              </a:cxn>
              <a:cxn ang="0">
                <a:pos x="csX255" y="csY255"/>
              </a:cxn>
              <a:cxn ang="0">
                <a:pos x="csX256" y="csY256"/>
              </a:cxn>
              <a:cxn ang="0">
                <a:pos x="csX257" y="csY257"/>
              </a:cxn>
              <a:cxn ang="0">
                <a:pos x="csX258" y="csY258"/>
              </a:cxn>
              <a:cxn ang="0">
                <a:pos x="csX259" y="csY259"/>
              </a:cxn>
              <a:cxn ang="0">
                <a:pos x="csX260" y="csY260"/>
              </a:cxn>
              <a:cxn ang="0">
                <a:pos x="csX261" y="csY261"/>
              </a:cxn>
              <a:cxn ang="0">
                <a:pos x="csX262" y="csY262"/>
              </a:cxn>
              <a:cxn ang="0">
                <a:pos x="csX263" y="csY263"/>
              </a:cxn>
              <a:cxn ang="0">
                <a:pos x="csX264" y="csY264"/>
              </a:cxn>
              <a:cxn ang="0">
                <a:pos x="csX265" y="csY265"/>
              </a:cxn>
              <a:cxn ang="0">
                <a:pos x="csX266" y="csY266"/>
              </a:cxn>
              <a:cxn ang="0">
                <a:pos x="csX267" y="csY267"/>
              </a:cxn>
              <a:cxn ang="0">
                <a:pos x="csX268" y="csY268"/>
              </a:cxn>
              <a:cxn ang="0">
                <a:pos x="csX269" y="csY269"/>
              </a:cxn>
              <a:cxn ang="0">
                <a:pos x="csX270" y="csY270"/>
              </a:cxn>
              <a:cxn ang="0">
                <a:pos x="csX271" y="csY271"/>
              </a:cxn>
              <a:cxn ang="0">
                <a:pos x="csX272" y="csY272"/>
              </a:cxn>
              <a:cxn ang="0">
                <a:pos x="csX273" y="csY273"/>
              </a:cxn>
              <a:cxn ang="0">
                <a:pos x="csX274" y="csY274"/>
              </a:cxn>
              <a:cxn ang="0">
                <a:pos x="csX275" y="csY275"/>
              </a:cxn>
              <a:cxn ang="0">
                <a:pos x="csX276" y="csY276"/>
              </a:cxn>
              <a:cxn ang="0">
                <a:pos x="csX277" y="csY277"/>
              </a:cxn>
              <a:cxn ang="0">
                <a:pos x="csX278" y="csY278"/>
              </a:cxn>
              <a:cxn ang="0">
                <a:pos x="csX279" y="csY279"/>
              </a:cxn>
              <a:cxn ang="0">
                <a:pos x="csX280" y="csY280"/>
              </a:cxn>
              <a:cxn ang="0">
                <a:pos x="csX281" y="csY281"/>
              </a:cxn>
              <a:cxn ang="0">
                <a:pos x="csX282" y="csY282"/>
              </a:cxn>
              <a:cxn ang="0">
                <a:pos x="csX283" y="csY283"/>
              </a:cxn>
              <a:cxn ang="0">
                <a:pos x="csX284" y="csY284"/>
              </a:cxn>
              <a:cxn ang="0">
                <a:pos x="csX285" y="csY285"/>
              </a:cxn>
              <a:cxn ang="0">
                <a:pos x="csX286" y="csY286"/>
              </a:cxn>
              <a:cxn ang="0">
                <a:pos x="csX287" y="csY287"/>
              </a:cxn>
              <a:cxn ang="0">
                <a:pos x="csX288" y="csY288"/>
              </a:cxn>
              <a:cxn ang="0">
                <a:pos x="csX289" y="csY289"/>
              </a:cxn>
              <a:cxn ang="0">
                <a:pos x="csX290" y="csY290"/>
              </a:cxn>
              <a:cxn ang="0">
                <a:pos x="csX291" y="csY291"/>
              </a:cxn>
              <a:cxn ang="0">
                <a:pos x="csX292" y="csY292"/>
              </a:cxn>
              <a:cxn ang="0">
                <a:pos x="csX293" y="csY293"/>
              </a:cxn>
              <a:cxn ang="0">
                <a:pos x="csX294" y="csY294"/>
              </a:cxn>
              <a:cxn ang="0">
                <a:pos x="csX295" y="csY295"/>
              </a:cxn>
              <a:cxn ang="0">
                <a:pos x="csX296" y="csY296"/>
              </a:cxn>
              <a:cxn ang="0">
                <a:pos x="csX297" y="csY297"/>
              </a:cxn>
              <a:cxn ang="0">
                <a:pos x="csX298" y="csY298"/>
              </a:cxn>
              <a:cxn ang="0">
                <a:pos x="csX299" y="csY299"/>
              </a:cxn>
              <a:cxn ang="0">
                <a:pos x="csX300" y="csY300"/>
              </a:cxn>
              <a:cxn ang="0">
                <a:pos x="csX301" y="csY301"/>
              </a:cxn>
              <a:cxn ang="0">
                <a:pos x="csX302" y="csY302"/>
              </a:cxn>
              <a:cxn ang="0">
                <a:pos x="csX303" y="csY303"/>
              </a:cxn>
              <a:cxn ang="0">
                <a:pos x="csX304" y="csY304"/>
              </a:cxn>
              <a:cxn ang="0">
                <a:pos x="csX305" y="csY305"/>
              </a:cxn>
              <a:cxn ang="0">
                <a:pos x="csX306" y="csY306"/>
              </a:cxn>
              <a:cxn ang="0">
                <a:pos x="csX307" y="csY307"/>
              </a:cxn>
              <a:cxn ang="0">
                <a:pos x="csX308" y="csY308"/>
              </a:cxn>
              <a:cxn ang="0">
                <a:pos x="csX309" y="csY309"/>
              </a:cxn>
              <a:cxn ang="0">
                <a:pos x="csX310" y="csY310"/>
              </a:cxn>
              <a:cxn ang="0">
                <a:pos x="csX311" y="csY311"/>
              </a:cxn>
              <a:cxn ang="0">
                <a:pos x="csX312" y="csY312"/>
              </a:cxn>
              <a:cxn ang="0">
                <a:pos x="csX313" y="csY313"/>
              </a:cxn>
              <a:cxn ang="0">
                <a:pos x="csX314" y="csY314"/>
              </a:cxn>
              <a:cxn ang="0">
                <a:pos x="csX315" y="csY315"/>
              </a:cxn>
              <a:cxn ang="0">
                <a:pos x="csX316" y="csY316"/>
              </a:cxn>
              <a:cxn ang="0">
                <a:pos x="csX317" y="csY317"/>
              </a:cxn>
              <a:cxn ang="0">
                <a:pos x="csX318" y="csY318"/>
              </a:cxn>
              <a:cxn ang="0">
                <a:pos x="csX319" y="csY319"/>
              </a:cxn>
              <a:cxn ang="0">
                <a:pos x="csX320" y="csY320"/>
              </a:cxn>
              <a:cxn ang="0">
                <a:pos x="csX321" y="csY321"/>
              </a:cxn>
              <a:cxn ang="0">
                <a:pos x="csX322" y="csY322"/>
              </a:cxn>
              <a:cxn ang="0">
                <a:pos x="csX323" y="csY323"/>
              </a:cxn>
              <a:cxn ang="0">
                <a:pos x="csX324" y="csY324"/>
              </a:cxn>
              <a:cxn ang="0">
                <a:pos x="csX325" y="csY325"/>
              </a:cxn>
              <a:cxn ang="0">
                <a:pos x="csX326" y="csY326"/>
              </a:cxn>
              <a:cxn ang="0">
                <a:pos x="csX327" y="csY327"/>
              </a:cxn>
              <a:cxn ang="0">
                <a:pos x="csX328" y="csY328"/>
              </a:cxn>
              <a:cxn ang="0">
                <a:pos x="csX329" y="csY329"/>
              </a:cxn>
              <a:cxn ang="0">
                <a:pos x="csX330" y="csY330"/>
              </a:cxn>
              <a:cxn ang="0">
                <a:pos x="csX331" y="csY331"/>
              </a:cxn>
              <a:cxn ang="0">
                <a:pos x="csX332" y="csY332"/>
              </a:cxn>
              <a:cxn ang="0">
                <a:pos x="csX333" y="csY333"/>
              </a:cxn>
              <a:cxn ang="0">
                <a:pos x="csX334" y="csY334"/>
              </a:cxn>
              <a:cxn ang="0">
                <a:pos x="csX335" y="csY335"/>
              </a:cxn>
              <a:cxn ang="0">
                <a:pos x="csX336" y="csY336"/>
              </a:cxn>
              <a:cxn ang="0">
                <a:pos x="csX337" y="csY337"/>
              </a:cxn>
              <a:cxn ang="0">
                <a:pos x="csX338" y="csY338"/>
              </a:cxn>
              <a:cxn ang="0">
                <a:pos x="csX339" y="csY339"/>
              </a:cxn>
              <a:cxn ang="0">
                <a:pos x="csX340" y="csY340"/>
              </a:cxn>
              <a:cxn ang="0">
                <a:pos x="csX341" y="csY341"/>
              </a:cxn>
              <a:cxn ang="0">
                <a:pos x="csX342" y="csY342"/>
              </a:cxn>
              <a:cxn ang="0">
                <a:pos x="csX343" y="csY343"/>
              </a:cxn>
              <a:cxn ang="0">
                <a:pos x="csX344" y="csY344"/>
              </a:cxn>
              <a:cxn ang="0">
                <a:pos x="csX345" y="csY345"/>
              </a:cxn>
              <a:cxn ang="0">
                <a:pos x="csX346" y="csY346"/>
              </a:cxn>
              <a:cxn ang="0">
                <a:pos x="csX347" y="csY347"/>
              </a:cxn>
              <a:cxn ang="0">
                <a:pos x="csX348" y="csY348"/>
              </a:cxn>
              <a:cxn ang="0">
                <a:pos x="csX349" y="csY349"/>
              </a:cxn>
              <a:cxn ang="0">
                <a:pos x="csX350" y="csY350"/>
              </a:cxn>
              <a:cxn ang="0">
                <a:pos x="csX351" y="csY351"/>
              </a:cxn>
              <a:cxn ang="0">
                <a:pos x="csX352" y="csY352"/>
              </a:cxn>
              <a:cxn ang="0">
                <a:pos x="csX353" y="csY353"/>
              </a:cxn>
              <a:cxn ang="0">
                <a:pos x="csX354" y="csY354"/>
              </a:cxn>
              <a:cxn ang="0">
                <a:pos x="csX355" y="csY355"/>
              </a:cxn>
              <a:cxn ang="0">
                <a:pos x="csX356" y="csY356"/>
              </a:cxn>
              <a:cxn ang="0">
                <a:pos x="csX357" y="csY357"/>
              </a:cxn>
              <a:cxn ang="0">
                <a:pos x="csX358" y="csY358"/>
              </a:cxn>
              <a:cxn ang="0">
                <a:pos x="csX359" y="csY359"/>
              </a:cxn>
              <a:cxn ang="0">
                <a:pos x="csX360" y="csY360"/>
              </a:cxn>
              <a:cxn ang="0">
                <a:pos x="csX361" y="csY361"/>
              </a:cxn>
              <a:cxn ang="0">
                <a:pos x="csX362" y="csY362"/>
              </a:cxn>
              <a:cxn ang="0">
                <a:pos x="csX363" y="csY363"/>
              </a:cxn>
              <a:cxn ang="0">
                <a:pos x="csX364" y="csY364"/>
              </a:cxn>
              <a:cxn ang="0">
                <a:pos x="csX365" y="csY365"/>
              </a:cxn>
              <a:cxn ang="0">
                <a:pos x="csX366" y="csY366"/>
              </a:cxn>
              <a:cxn ang="0">
                <a:pos x="csX367" y="csY367"/>
              </a:cxn>
              <a:cxn ang="0">
                <a:pos x="csX368" y="csY368"/>
              </a:cxn>
              <a:cxn ang="0">
                <a:pos x="csX369" y="csY369"/>
              </a:cxn>
              <a:cxn ang="0">
                <a:pos x="csX370" y="csY370"/>
              </a:cxn>
              <a:cxn ang="0">
                <a:pos x="csX371" y="csY371"/>
              </a:cxn>
              <a:cxn ang="0">
                <a:pos x="csX372" y="csY372"/>
              </a:cxn>
              <a:cxn ang="0">
                <a:pos x="csX373" y="csY373"/>
              </a:cxn>
              <a:cxn ang="0">
                <a:pos x="csX374" y="csY374"/>
              </a:cxn>
              <a:cxn ang="0">
                <a:pos x="csX375" y="csY375"/>
              </a:cxn>
              <a:cxn ang="0">
                <a:pos x="csX376" y="csY376"/>
              </a:cxn>
              <a:cxn ang="0">
                <a:pos x="csX377" y="csY377"/>
              </a:cxn>
              <a:cxn ang="0">
                <a:pos x="csX378" y="csY378"/>
              </a:cxn>
              <a:cxn ang="0">
                <a:pos x="csX379" y="csY379"/>
              </a:cxn>
              <a:cxn ang="0">
                <a:pos x="csX380" y="csY380"/>
              </a:cxn>
              <a:cxn ang="0">
                <a:pos x="csX381" y="csY381"/>
              </a:cxn>
              <a:cxn ang="0">
                <a:pos x="csX382" y="csY382"/>
              </a:cxn>
              <a:cxn ang="0">
                <a:pos x="csX383" y="csY383"/>
              </a:cxn>
              <a:cxn ang="0">
                <a:pos x="csX384" y="csY384"/>
              </a:cxn>
              <a:cxn ang="0">
                <a:pos x="csX385" y="csY385"/>
              </a:cxn>
              <a:cxn ang="0">
                <a:pos x="csX386" y="csY386"/>
              </a:cxn>
              <a:cxn ang="0">
                <a:pos x="csX387" y="csY387"/>
              </a:cxn>
              <a:cxn ang="0">
                <a:pos x="csX388" y="csY388"/>
              </a:cxn>
              <a:cxn ang="0">
                <a:pos x="csX389" y="csY389"/>
              </a:cxn>
              <a:cxn ang="0">
                <a:pos x="csX390" y="csY390"/>
              </a:cxn>
              <a:cxn ang="0">
                <a:pos x="csX391" y="csY391"/>
              </a:cxn>
              <a:cxn ang="0">
                <a:pos x="csX392" y="csY392"/>
              </a:cxn>
              <a:cxn ang="0">
                <a:pos x="csX393" y="csY393"/>
              </a:cxn>
              <a:cxn ang="0">
                <a:pos x="csX394" y="csY394"/>
              </a:cxn>
              <a:cxn ang="0">
                <a:pos x="csX395" y="csY395"/>
              </a:cxn>
              <a:cxn ang="0">
                <a:pos x="csX396" y="csY396"/>
              </a:cxn>
              <a:cxn ang="0">
                <a:pos x="csX397" y="csY397"/>
              </a:cxn>
              <a:cxn ang="0">
                <a:pos x="csX398" y="csY398"/>
              </a:cxn>
              <a:cxn ang="0">
                <a:pos x="csX399" y="csY399"/>
              </a:cxn>
              <a:cxn ang="0">
                <a:pos x="csX400" y="csY400"/>
              </a:cxn>
              <a:cxn ang="0">
                <a:pos x="csX401" y="csY401"/>
              </a:cxn>
              <a:cxn ang="0">
                <a:pos x="csX402" y="csY402"/>
              </a:cxn>
              <a:cxn ang="0">
                <a:pos x="csX403" y="csY403"/>
              </a:cxn>
              <a:cxn ang="0">
                <a:pos x="csX404" y="csY404"/>
              </a:cxn>
              <a:cxn ang="0">
                <a:pos x="csX405" y="csY405"/>
              </a:cxn>
              <a:cxn ang="0">
                <a:pos x="csX406" y="csY406"/>
              </a:cxn>
              <a:cxn ang="0">
                <a:pos x="csX407" y="csY407"/>
              </a:cxn>
              <a:cxn ang="0">
                <a:pos x="csX408" y="csY408"/>
              </a:cxn>
              <a:cxn ang="0">
                <a:pos x="csX409" y="csY409"/>
              </a:cxn>
              <a:cxn ang="0">
                <a:pos x="csX410" y="csY410"/>
              </a:cxn>
              <a:cxn ang="0">
                <a:pos x="csX411" y="csY411"/>
              </a:cxn>
              <a:cxn ang="0">
                <a:pos x="csX412" y="csY412"/>
              </a:cxn>
              <a:cxn ang="0">
                <a:pos x="csX413" y="csY413"/>
              </a:cxn>
              <a:cxn ang="0">
                <a:pos x="csX414" y="csY414"/>
              </a:cxn>
              <a:cxn ang="0">
                <a:pos x="csX415" y="csY415"/>
              </a:cxn>
              <a:cxn ang="0">
                <a:pos x="csX416" y="csY416"/>
              </a:cxn>
              <a:cxn ang="0">
                <a:pos x="csX417" y="csY417"/>
              </a:cxn>
              <a:cxn ang="0">
                <a:pos x="csX418" y="csY418"/>
              </a:cxn>
              <a:cxn ang="0">
                <a:pos x="csX419" y="csY419"/>
              </a:cxn>
              <a:cxn ang="0">
                <a:pos x="csX420" y="csY420"/>
              </a:cxn>
              <a:cxn ang="0">
                <a:pos x="csX421" y="csY421"/>
              </a:cxn>
              <a:cxn ang="0">
                <a:pos x="csX422" y="csY422"/>
              </a:cxn>
              <a:cxn ang="0">
                <a:pos x="csX423" y="csY423"/>
              </a:cxn>
              <a:cxn ang="0">
                <a:pos x="csX424" y="csY424"/>
              </a:cxn>
              <a:cxn ang="0">
                <a:pos x="csX425" y="csY425"/>
              </a:cxn>
              <a:cxn ang="0">
                <a:pos x="csX426" y="csY426"/>
              </a:cxn>
              <a:cxn ang="0">
                <a:pos x="csX427" y="csY427"/>
              </a:cxn>
              <a:cxn ang="0">
                <a:pos x="csX428" y="csY428"/>
              </a:cxn>
              <a:cxn ang="0">
                <a:pos x="csX429" y="csY429"/>
              </a:cxn>
              <a:cxn ang="0">
                <a:pos x="csX430" y="csY430"/>
              </a:cxn>
              <a:cxn ang="0">
                <a:pos x="csX431" y="csY431"/>
              </a:cxn>
              <a:cxn ang="0">
                <a:pos x="csX432" y="csY432"/>
              </a:cxn>
              <a:cxn ang="0">
                <a:pos x="csX433" y="csY433"/>
              </a:cxn>
              <a:cxn ang="0">
                <a:pos x="csX434" y="csY434"/>
              </a:cxn>
              <a:cxn ang="0">
                <a:pos x="csX435" y="csY435"/>
              </a:cxn>
              <a:cxn ang="0">
                <a:pos x="csX436" y="csY436"/>
              </a:cxn>
              <a:cxn ang="0">
                <a:pos x="csX437" y="csY437"/>
              </a:cxn>
              <a:cxn ang="0">
                <a:pos x="csX438" y="csY438"/>
              </a:cxn>
              <a:cxn ang="0">
                <a:pos x="csX439" y="csY439"/>
              </a:cxn>
              <a:cxn ang="0">
                <a:pos x="csX440" y="csY440"/>
              </a:cxn>
              <a:cxn ang="0">
                <a:pos x="csX441" y="csY441"/>
              </a:cxn>
              <a:cxn ang="0">
                <a:pos x="csX442" y="csY442"/>
              </a:cxn>
              <a:cxn ang="0">
                <a:pos x="csX443" y="csY443"/>
              </a:cxn>
              <a:cxn ang="0">
                <a:pos x="csX444" y="csY444"/>
              </a:cxn>
              <a:cxn ang="0">
                <a:pos x="csX445" y="csY445"/>
              </a:cxn>
              <a:cxn ang="0">
                <a:pos x="csX446" y="csY446"/>
              </a:cxn>
              <a:cxn ang="0">
                <a:pos x="csX447" y="csY447"/>
              </a:cxn>
              <a:cxn ang="0">
                <a:pos x="csX448" y="csY448"/>
              </a:cxn>
              <a:cxn ang="0">
                <a:pos x="csX449" y="csY449"/>
              </a:cxn>
              <a:cxn ang="0">
                <a:pos x="csX450" y="csY450"/>
              </a:cxn>
              <a:cxn ang="0">
                <a:pos x="csX451" y="csY451"/>
              </a:cxn>
              <a:cxn ang="0">
                <a:pos x="csX452" y="csY452"/>
              </a:cxn>
              <a:cxn ang="0">
                <a:pos x="csX453" y="csY453"/>
              </a:cxn>
              <a:cxn ang="0">
                <a:pos x="csX454" y="csY454"/>
              </a:cxn>
              <a:cxn ang="0">
                <a:pos x="csX455" y="csY455"/>
              </a:cxn>
              <a:cxn ang="0">
                <a:pos x="csX456" y="csY456"/>
              </a:cxn>
              <a:cxn ang="0">
                <a:pos x="csX457" y="csY457"/>
              </a:cxn>
              <a:cxn ang="0">
                <a:pos x="csX458" y="csY458"/>
              </a:cxn>
              <a:cxn ang="0">
                <a:pos x="csX459" y="csY459"/>
              </a:cxn>
              <a:cxn ang="0">
                <a:pos x="csX460" y="csY460"/>
              </a:cxn>
              <a:cxn ang="0">
                <a:pos x="csX461" y="csY461"/>
              </a:cxn>
              <a:cxn ang="0">
                <a:pos x="csX462" y="csY462"/>
              </a:cxn>
              <a:cxn ang="0">
                <a:pos x="csX463" y="csY463"/>
              </a:cxn>
              <a:cxn ang="0">
                <a:pos x="csX464" y="csY464"/>
              </a:cxn>
              <a:cxn ang="0">
                <a:pos x="csX465" y="csY465"/>
              </a:cxn>
              <a:cxn ang="0">
                <a:pos x="csX466" y="csY466"/>
              </a:cxn>
              <a:cxn ang="0">
                <a:pos x="csX467" y="csY467"/>
              </a:cxn>
              <a:cxn ang="0">
                <a:pos x="csX468" y="csY468"/>
              </a:cxn>
              <a:cxn ang="0">
                <a:pos x="csX469" y="csY469"/>
              </a:cxn>
              <a:cxn ang="0">
                <a:pos x="csX470" y="csY470"/>
              </a:cxn>
              <a:cxn ang="0">
                <a:pos x="csX471" y="csY471"/>
              </a:cxn>
              <a:cxn ang="0">
                <a:pos x="csX472" y="csY472"/>
              </a:cxn>
              <a:cxn ang="0">
                <a:pos x="csX473" y="csY473"/>
              </a:cxn>
              <a:cxn ang="0">
                <a:pos x="csX474" y="csY474"/>
              </a:cxn>
              <a:cxn ang="0">
                <a:pos x="csX475" y="csY475"/>
              </a:cxn>
              <a:cxn ang="0">
                <a:pos x="csX476" y="csY476"/>
              </a:cxn>
              <a:cxn ang="0">
                <a:pos x="csX477" y="csY477"/>
              </a:cxn>
              <a:cxn ang="0">
                <a:pos x="csX478" y="csY478"/>
              </a:cxn>
              <a:cxn ang="0">
                <a:pos x="csX479" y="csY479"/>
              </a:cxn>
              <a:cxn ang="0">
                <a:pos x="csX480" y="csY480"/>
              </a:cxn>
              <a:cxn ang="0">
                <a:pos x="csX481" y="csY481"/>
              </a:cxn>
              <a:cxn ang="0">
                <a:pos x="csX482" y="csY482"/>
              </a:cxn>
              <a:cxn ang="0">
                <a:pos x="csX483" y="csY483"/>
              </a:cxn>
              <a:cxn ang="0">
                <a:pos x="csX484" y="csY484"/>
              </a:cxn>
              <a:cxn ang="0">
                <a:pos x="csX485" y="csY485"/>
              </a:cxn>
              <a:cxn ang="0">
                <a:pos x="csX486" y="csY486"/>
              </a:cxn>
              <a:cxn ang="0">
                <a:pos x="csX487" y="csY487"/>
              </a:cxn>
              <a:cxn ang="0">
                <a:pos x="csX488" y="csY488"/>
              </a:cxn>
              <a:cxn ang="0">
                <a:pos x="csX489" y="csY489"/>
              </a:cxn>
              <a:cxn ang="0">
                <a:pos x="csX490" y="csY490"/>
              </a:cxn>
              <a:cxn ang="0">
                <a:pos x="csX491" y="csY491"/>
              </a:cxn>
              <a:cxn ang="0">
                <a:pos x="csX492" y="csY492"/>
              </a:cxn>
              <a:cxn ang="0">
                <a:pos x="csX493" y="csY493"/>
              </a:cxn>
              <a:cxn ang="0">
                <a:pos x="csX494" y="csY494"/>
              </a:cxn>
              <a:cxn ang="0">
                <a:pos x="csX495" y="csY495"/>
              </a:cxn>
              <a:cxn ang="0">
                <a:pos x="csX496" y="csY496"/>
              </a:cxn>
              <a:cxn ang="0">
                <a:pos x="csX497" y="csY497"/>
              </a:cxn>
              <a:cxn ang="0">
                <a:pos x="csX498" y="csY498"/>
              </a:cxn>
              <a:cxn ang="0">
                <a:pos x="csX499" y="csY499"/>
              </a:cxn>
              <a:cxn ang="0">
                <a:pos x="csX500" y="csY500"/>
              </a:cxn>
              <a:cxn ang="0">
                <a:pos x="csX501" y="csY501"/>
              </a:cxn>
              <a:cxn ang="0">
                <a:pos x="csX502" y="csY502"/>
              </a:cxn>
              <a:cxn ang="0">
                <a:pos x="csX503" y="csY503"/>
              </a:cxn>
              <a:cxn ang="0">
                <a:pos x="csX504" y="csY504"/>
              </a:cxn>
              <a:cxn ang="0">
                <a:pos x="csX505" y="csY505"/>
              </a:cxn>
              <a:cxn ang="0">
                <a:pos x="csX506" y="csY506"/>
              </a:cxn>
              <a:cxn ang="0">
                <a:pos x="csX507" y="csY507"/>
              </a:cxn>
              <a:cxn ang="0">
                <a:pos x="csX508" y="csY508"/>
              </a:cxn>
              <a:cxn ang="0">
                <a:pos x="csX509" y="csY509"/>
              </a:cxn>
              <a:cxn ang="0">
                <a:pos x="csX510" y="csY510"/>
              </a:cxn>
              <a:cxn ang="0">
                <a:pos x="csX511" y="csY511"/>
              </a:cxn>
              <a:cxn ang="0">
                <a:pos x="csX512" y="csY512"/>
              </a:cxn>
              <a:cxn ang="0">
                <a:pos x="csX513" y="csY513"/>
              </a:cxn>
              <a:cxn ang="0">
                <a:pos x="csX514" y="csY514"/>
              </a:cxn>
              <a:cxn ang="0">
                <a:pos x="csX515" y="csY515"/>
              </a:cxn>
              <a:cxn ang="0">
                <a:pos x="csX516" y="csY516"/>
              </a:cxn>
              <a:cxn ang="0">
                <a:pos x="csX517" y="csY517"/>
              </a:cxn>
              <a:cxn ang="0">
                <a:pos x="csX518" y="csY518"/>
              </a:cxn>
              <a:cxn ang="0">
                <a:pos x="csX519" y="csY519"/>
              </a:cxn>
              <a:cxn ang="0">
                <a:pos x="csX520" y="csY520"/>
              </a:cxn>
              <a:cxn ang="0">
                <a:pos x="csX521" y="csY521"/>
              </a:cxn>
              <a:cxn ang="0">
                <a:pos x="csX522" y="csY522"/>
              </a:cxn>
              <a:cxn ang="0">
                <a:pos x="csX523" y="csY523"/>
              </a:cxn>
              <a:cxn ang="0">
                <a:pos x="csX524" y="csY524"/>
              </a:cxn>
              <a:cxn ang="0">
                <a:pos x="csX525" y="csY525"/>
              </a:cxn>
              <a:cxn ang="0">
                <a:pos x="csX526" y="csY526"/>
              </a:cxn>
              <a:cxn ang="0">
                <a:pos x="csX527" y="csY527"/>
              </a:cxn>
              <a:cxn ang="0">
                <a:pos x="csX528" y="csY528"/>
              </a:cxn>
              <a:cxn ang="0">
                <a:pos x="csX529" y="csY529"/>
              </a:cxn>
              <a:cxn ang="0">
                <a:pos x="csX530" y="csY530"/>
              </a:cxn>
              <a:cxn ang="0">
                <a:pos x="csX531" y="csY531"/>
              </a:cxn>
              <a:cxn ang="0">
                <a:pos x="csX532" y="csY532"/>
              </a:cxn>
              <a:cxn ang="0">
                <a:pos x="csX533" y="csY533"/>
              </a:cxn>
              <a:cxn ang="0">
                <a:pos x="csX534" y="csY534"/>
              </a:cxn>
              <a:cxn ang="0">
                <a:pos x="csX535" y="csY535"/>
              </a:cxn>
              <a:cxn ang="0">
                <a:pos x="csX536" y="csY536"/>
              </a:cxn>
              <a:cxn ang="0">
                <a:pos x="csX537" y="csY537"/>
              </a:cxn>
              <a:cxn ang="0">
                <a:pos x="csX538" y="csY538"/>
              </a:cxn>
              <a:cxn ang="0">
                <a:pos x="csX539" y="csY539"/>
              </a:cxn>
              <a:cxn ang="0">
                <a:pos x="csX540" y="csY540"/>
              </a:cxn>
              <a:cxn ang="0">
                <a:pos x="csX541" y="csY541"/>
              </a:cxn>
              <a:cxn ang="0">
                <a:pos x="csX542" y="csY542"/>
              </a:cxn>
              <a:cxn ang="0">
                <a:pos x="csX543" y="csY543"/>
              </a:cxn>
              <a:cxn ang="0">
                <a:pos x="csX544" y="csY544"/>
              </a:cxn>
              <a:cxn ang="0">
                <a:pos x="csX545" y="csY545"/>
              </a:cxn>
              <a:cxn ang="0">
                <a:pos x="csX546" y="csY546"/>
              </a:cxn>
              <a:cxn ang="0">
                <a:pos x="csX547" y="csY547"/>
              </a:cxn>
              <a:cxn ang="0">
                <a:pos x="csX548" y="csY548"/>
              </a:cxn>
              <a:cxn ang="0">
                <a:pos x="csX549" y="csY549"/>
              </a:cxn>
              <a:cxn ang="0">
                <a:pos x="csX550" y="csY550"/>
              </a:cxn>
              <a:cxn ang="0">
                <a:pos x="csX551" y="csY551"/>
              </a:cxn>
              <a:cxn ang="0">
                <a:pos x="csX552" y="csY552"/>
              </a:cxn>
              <a:cxn ang="0">
                <a:pos x="csX553" y="csY553"/>
              </a:cxn>
              <a:cxn ang="0">
                <a:pos x="csX554" y="csY554"/>
              </a:cxn>
              <a:cxn ang="0">
                <a:pos x="csX555" y="csY555"/>
              </a:cxn>
              <a:cxn ang="0">
                <a:pos x="csX556" y="csY556"/>
              </a:cxn>
              <a:cxn ang="0">
                <a:pos x="csX557" y="csY557"/>
              </a:cxn>
              <a:cxn ang="0">
                <a:pos x="csX558" y="csY558"/>
              </a:cxn>
              <a:cxn ang="0">
                <a:pos x="csX559" y="csY559"/>
              </a:cxn>
              <a:cxn ang="0">
                <a:pos x="csX560" y="csY560"/>
              </a:cxn>
              <a:cxn ang="0">
                <a:pos x="csX561" y="csY561"/>
              </a:cxn>
              <a:cxn ang="0">
                <a:pos x="csX562" y="csY562"/>
              </a:cxn>
              <a:cxn ang="0">
                <a:pos x="csX563" y="csY563"/>
              </a:cxn>
              <a:cxn ang="0">
                <a:pos x="csX564" y="csY564"/>
              </a:cxn>
              <a:cxn ang="0">
                <a:pos x="csX565" y="csY565"/>
              </a:cxn>
              <a:cxn ang="0">
                <a:pos x="csX566" y="csY566"/>
              </a:cxn>
              <a:cxn ang="0">
                <a:pos x="csX567" y="csY567"/>
              </a:cxn>
              <a:cxn ang="0">
                <a:pos x="csX568" y="csY568"/>
              </a:cxn>
              <a:cxn ang="0">
                <a:pos x="csX569" y="csY569"/>
              </a:cxn>
              <a:cxn ang="0">
                <a:pos x="csX570" y="csY570"/>
              </a:cxn>
              <a:cxn ang="0">
                <a:pos x="csX571" y="csY571"/>
              </a:cxn>
              <a:cxn ang="0">
                <a:pos x="csX572" y="csY572"/>
              </a:cxn>
              <a:cxn ang="0">
                <a:pos x="csX573" y="csY573"/>
              </a:cxn>
              <a:cxn ang="0">
                <a:pos x="csX574" y="csY574"/>
              </a:cxn>
              <a:cxn ang="0">
                <a:pos x="csX575" y="csY575"/>
              </a:cxn>
              <a:cxn ang="0">
                <a:pos x="csX576" y="csY576"/>
              </a:cxn>
              <a:cxn ang="0">
                <a:pos x="csX577" y="csY577"/>
              </a:cxn>
              <a:cxn ang="0">
                <a:pos x="csX578" y="csY578"/>
              </a:cxn>
              <a:cxn ang="0">
                <a:pos x="csX579" y="csY579"/>
              </a:cxn>
              <a:cxn ang="0">
                <a:pos x="csX580" y="csY580"/>
              </a:cxn>
              <a:cxn ang="0">
                <a:pos x="csX581" y="csY581"/>
              </a:cxn>
              <a:cxn ang="0">
                <a:pos x="csX582" y="csY582"/>
              </a:cxn>
              <a:cxn ang="0">
                <a:pos x="csX583" y="csY583"/>
              </a:cxn>
              <a:cxn ang="0">
                <a:pos x="csX584" y="csY584"/>
              </a:cxn>
              <a:cxn ang="0">
                <a:pos x="csX585" y="csY585"/>
              </a:cxn>
              <a:cxn ang="0">
                <a:pos x="csX586" y="csY586"/>
              </a:cxn>
              <a:cxn ang="0">
                <a:pos x="csX587" y="csY587"/>
              </a:cxn>
              <a:cxn ang="0">
                <a:pos x="csX588" y="csY588"/>
              </a:cxn>
              <a:cxn ang="0">
                <a:pos x="csX589" y="csY589"/>
              </a:cxn>
              <a:cxn ang="0">
                <a:pos x="csX590" y="csY590"/>
              </a:cxn>
              <a:cxn ang="0">
                <a:pos x="csX591" y="csY591"/>
              </a:cxn>
              <a:cxn ang="0">
                <a:pos x="csX592" y="csY592"/>
              </a:cxn>
              <a:cxn ang="0">
                <a:pos x="csX593" y="csY593"/>
              </a:cxn>
              <a:cxn ang="0">
                <a:pos x="csX594" y="csY594"/>
              </a:cxn>
              <a:cxn ang="0">
                <a:pos x="csX595" y="csY595"/>
              </a:cxn>
              <a:cxn ang="0">
                <a:pos x="csX596" y="csY596"/>
              </a:cxn>
              <a:cxn ang="0">
                <a:pos x="csX597" y="csY597"/>
              </a:cxn>
              <a:cxn ang="0">
                <a:pos x="csX598" y="csY598"/>
              </a:cxn>
              <a:cxn ang="0">
                <a:pos x="csX599" y="csY599"/>
              </a:cxn>
              <a:cxn ang="0">
                <a:pos x="csX600" y="csY600"/>
              </a:cxn>
              <a:cxn ang="0">
                <a:pos x="csX601" y="csY601"/>
              </a:cxn>
              <a:cxn ang="0">
                <a:pos x="csX602" y="csY602"/>
              </a:cxn>
              <a:cxn ang="0">
                <a:pos x="csX603" y="csY603"/>
              </a:cxn>
              <a:cxn ang="0">
                <a:pos x="csX604" y="csY604"/>
              </a:cxn>
              <a:cxn ang="0">
                <a:pos x="csX605" y="csY605"/>
              </a:cxn>
              <a:cxn ang="0">
                <a:pos x="csX606" y="csY606"/>
              </a:cxn>
              <a:cxn ang="0">
                <a:pos x="csX607" y="csY607"/>
              </a:cxn>
              <a:cxn ang="0">
                <a:pos x="csX608" y="csY608"/>
              </a:cxn>
              <a:cxn ang="0">
                <a:pos x="csX609" y="csY609"/>
              </a:cxn>
              <a:cxn ang="0">
                <a:pos x="csX610" y="csY610"/>
              </a:cxn>
              <a:cxn ang="0">
                <a:pos x="csX611" y="csY611"/>
              </a:cxn>
              <a:cxn ang="0">
                <a:pos x="csX612" y="csY612"/>
              </a:cxn>
              <a:cxn ang="0">
                <a:pos x="csX613" y="csY613"/>
              </a:cxn>
              <a:cxn ang="0">
                <a:pos x="csX614" y="csY614"/>
              </a:cxn>
              <a:cxn ang="0">
                <a:pos x="csX615" y="csY615"/>
              </a:cxn>
              <a:cxn ang="0">
                <a:pos x="csX616" y="csY616"/>
              </a:cxn>
              <a:cxn ang="0">
                <a:pos x="csX617" y="csY617"/>
              </a:cxn>
              <a:cxn ang="0">
                <a:pos x="csX618" y="csY618"/>
              </a:cxn>
              <a:cxn ang="0">
                <a:pos x="csX619" y="csY619"/>
              </a:cxn>
              <a:cxn ang="0">
                <a:pos x="csX620" y="csY620"/>
              </a:cxn>
              <a:cxn ang="0">
                <a:pos x="csX621" y="csY621"/>
              </a:cxn>
              <a:cxn ang="0">
                <a:pos x="csX622" y="csY622"/>
              </a:cxn>
              <a:cxn ang="0">
                <a:pos x="csX623" y="csY623"/>
              </a:cxn>
              <a:cxn ang="0">
                <a:pos x="csX624" y="csY624"/>
              </a:cxn>
              <a:cxn ang="0">
                <a:pos x="csX625" y="csY625"/>
              </a:cxn>
              <a:cxn ang="0">
                <a:pos x="csX626" y="csY626"/>
              </a:cxn>
              <a:cxn ang="0">
                <a:pos x="csX627" y="csY627"/>
              </a:cxn>
              <a:cxn ang="0">
                <a:pos x="csX628" y="csY628"/>
              </a:cxn>
              <a:cxn ang="0">
                <a:pos x="csX629" y="csY629"/>
              </a:cxn>
              <a:cxn ang="0">
                <a:pos x="csX630" y="csY630"/>
              </a:cxn>
              <a:cxn ang="0">
                <a:pos x="csX631" y="csY631"/>
              </a:cxn>
              <a:cxn ang="0">
                <a:pos x="csX632" y="csY632"/>
              </a:cxn>
              <a:cxn ang="0">
                <a:pos x="csX633" y="csY633"/>
              </a:cxn>
              <a:cxn ang="0">
                <a:pos x="csX634" y="csY634"/>
              </a:cxn>
              <a:cxn ang="0">
                <a:pos x="csX635" y="csY635"/>
              </a:cxn>
              <a:cxn ang="0">
                <a:pos x="csX636" y="csY636"/>
              </a:cxn>
              <a:cxn ang="0">
                <a:pos x="csX637" y="csY637"/>
              </a:cxn>
              <a:cxn ang="0">
                <a:pos x="csX638" y="csY638"/>
              </a:cxn>
              <a:cxn ang="0">
                <a:pos x="csX639" y="csY639"/>
              </a:cxn>
              <a:cxn ang="0">
                <a:pos x="csX640" y="csY640"/>
              </a:cxn>
              <a:cxn ang="0">
                <a:pos x="csX641" y="csY641"/>
              </a:cxn>
              <a:cxn ang="0">
                <a:pos x="csX642" y="csY642"/>
              </a:cxn>
              <a:cxn ang="0">
                <a:pos x="csX643" y="csY643"/>
              </a:cxn>
              <a:cxn ang="0">
                <a:pos x="csX644" y="csY644"/>
              </a:cxn>
              <a:cxn ang="0">
                <a:pos x="csX645" y="csY645"/>
              </a:cxn>
              <a:cxn ang="0">
                <a:pos x="csX646" y="csY646"/>
              </a:cxn>
              <a:cxn ang="0">
                <a:pos x="csX647" y="csY647"/>
              </a:cxn>
              <a:cxn ang="0">
                <a:pos x="csX648" y="csY648"/>
              </a:cxn>
              <a:cxn ang="0">
                <a:pos x="csX649" y="csY649"/>
              </a:cxn>
              <a:cxn ang="0">
                <a:pos x="csX650" y="csY650"/>
              </a:cxn>
              <a:cxn ang="0">
                <a:pos x="csX651" y="csY651"/>
              </a:cxn>
              <a:cxn ang="0">
                <a:pos x="csX652" y="csY652"/>
              </a:cxn>
              <a:cxn ang="0">
                <a:pos x="csX653" y="csY653"/>
              </a:cxn>
              <a:cxn ang="0">
                <a:pos x="csX654" y="csY654"/>
              </a:cxn>
              <a:cxn ang="0">
                <a:pos x="csX655" y="csY655"/>
              </a:cxn>
              <a:cxn ang="0">
                <a:pos x="csX656" y="csY656"/>
              </a:cxn>
              <a:cxn ang="0">
                <a:pos x="csX657" y="csY657"/>
              </a:cxn>
              <a:cxn ang="0">
                <a:pos x="csX658" y="csY658"/>
              </a:cxn>
              <a:cxn ang="0">
                <a:pos x="csX659" y="csY659"/>
              </a:cxn>
              <a:cxn ang="0">
                <a:pos x="csX660" y="csY660"/>
              </a:cxn>
              <a:cxn ang="0">
                <a:pos x="csX661" y="csY661"/>
              </a:cxn>
              <a:cxn ang="0">
                <a:pos x="csX662" y="csY662"/>
              </a:cxn>
              <a:cxn ang="0">
                <a:pos x="csX663" y="csY663"/>
              </a:cxn>
              <a:cxn ang="0">
                <a:pos x="csX664" y="csY664"/>
              </a:cxn>
              <a:cxn ang="0">
                <a:pos x="csX665" y="csY665"/>
              </a:cxn>
              <a:cxn ang="0">
                <a:pos x="csX666" y="csY666"/>
              </a:cxn>
              <a:cxn ang="0">
                <a:pos x="csX667" y="csY667"/>
              </a:cxn>
              <a:cxn ang="0">
                <a:pos x="csX668" y="csY668"/>
              </a:cxn>
              <a:cxn ang="0">
                <a:pos x="csX669" y="csY669"/>
              </a:cxn>
              <a:cxn ang="0">
                <a:pos x="csX670" y="csY670"/>
              </a:cxn>
              <a:cxn ang="0">
                <a:pos x="csX671" y="csY671"/>
              </a:cxn>
              <a:cxn ang="0">
                <a:pos x="csX672" y="csY672"/>
              </a:cxn>
              <a:cxn ang="0">
                <a:pos x="csX673" y="csY673"/>
              </a:cxn>
              <a:cxn ang="0">
                <a:pos x="csX674" y="csY674"/>
              </a:cxn>
              <a:cxn ang="0">
                <a:pos x="csX675" y="csY675"/>
              </a:cxn>
              <a:cxn ang="0">
                <a:pos x="csX676" y="csY676"/>
              </a:cxn>
              <a:cxn ang="0">
                <a:pos x="csX677" y="csY677"/>
              </a:cxn>
              <a:cxn ang="0">
                <a:pos x="csX678" y="csY678"/>
              </a:cxn>
              <a:cxn ang="0">
                <a:pos x="csX679" y="csY679"/>
              </a:cxn>
              <a:cxn ang="0">
                <a:pos x="csX680" y="csY680"/>
              </a:cxn>
              <a:cxn ang="0">
                <a:pos x="csX681" y="csY681"/>
              </a:cxn>
              <a:cxn ang="0">
                <a:pos x="csX682" y="csY682"/>
              </a:cxn>
              <a:cxn ang="0">
                <a:pos x="csX683" y="csY683"/>
              </a:cxn>
              <a:cxn ang="0">
                <a:pos x="csX684" y="csY684"/>
              </a:cxn>
              <a:cxn ang="0">
                <a:pos x="csX685" y="csY685"/>
              </a:cxn>
              <a:cxn ang="0">
                <a:pos x="csX686" y="csY686"/>
              </a:cxn>
              <a:cxn ang="0">
                <a:pos x="csX687" y="csY687"/>
              </a:cxn>
              <a:cxn ang="0">
                <a:pos x="csX688" y="csY688"/>
              </a:cxn>
              <a:cxn ang="0">
                <a:pos x="csX689" y="csY689"/>
              </a:cxn>
              <a:cxn ang="0">
                <a:pos x="csX690" y="csY690"/>
              </a:cxn>
              <a:cxn ang="0">
                <a:pos x="csX691" y="csY691"/>
              </a:cxn>
              <a:cxn ang="0">
                <a:pos x="csX692" y="csY692"/>
              </a:cxn>
              <a:cxn ang="0">
                <a:pos x="csX693" y="csY693"/>
              </a:cxn>
              <a:cxn ang="0">
                <a:pos x="csX694" y="csY694"/>
              </a:cxn>
              <a:cxn ang="0">
                <a:pos x="csX695" y="csY695"/>
              </a:cxn>
              <a:cxn ang="0">
                <a:pos x="csX696" y="csY696"/>
              </a:cxn>
              <a:cxn ang="0">
                <a:pos x="csX697" y="csY697"/>
              </a:cxn>
              <a:cxn ang="0">
                <a:pos x="csX698" y="csY698"/>
              </a:cxn>
              <a:cxn ang="0">
                <a:pos x="csX699" y="csY699"/>
              </a:cxn>
              <a:cxn ang="0">
                <a:pos x="csX700" y="csY700"/>
              </a:cxn>
              <a:cxn ang="0">
                <a:pos x="csX701" y="csY701"/>
              </a:cxn>
              <a:cxn ang="0">
                <a:pos x="csX702" y="csY702"/>
              </a:cxn>
              <a:cxn ang="0">
                <a:pos x="csX703" y="csY703"/>
              </a:cxn>
              <a:cxn ang="0">
                <a:pos x="csX704" y="csY704"/>
              </a:cxn>
              <a:cxn ang="0">
                <a:pos x="csX705" y="csY705"/>
              </a:cxn>
              <a:cxn ang="0">
                <a:pos x="csX706" y="csY706"/>
              </a:cxn>
              <a:cxn ang="0">
                <a:pos x="csX707" y="csY707"/>
              </a:cxn>
              <a:cxn ang="0">
                <a:pos x="csX708" y="csY708"/>
              </a:cxn>
              <a:cxn ang="0">
                <a:pos x="csX709" y="csY709"/>
              </a:cxn>
              <a:cxn ang="0">
                <a:pos x="csX710" y="csY710"/>
              </a:cxn>
              <a:cxn ang="0">
                <a:pos x="csX711" y="csY711"/>
              </a:cxn>
              <a:cxn ang="0">
                <a:pos x="csX712" y="csY712"/>
              </a:cxn>
              <a:cxn ang="0">
                <a:pos x="csX713" y="csY713"/>
              </a:cxn>
              <a:cxn ang="0">
                <a:pos x="csX714" y="csY714"/>
              </a:cxn>
              <a:cxn ang="0">
                <a:pos x="csX715" y="csY715"/>
              </a:cxn>
              <a:cxn ang="0">
                <a:pos x="csX716" y="csY716"/>
              </a:cxn>
              <a:cxn ang="0">
                <a:pos x="csX717" y="csY717"/>
              </a:cxn>
              <a:cxn ang="0">
                <a:pos x="csX718" y="csY718"/>
              </a:cxn>
              <a:cxn ang="0">
                <a:pos x="csX719" y="csY719"/>
              </a:cxn>
              <a:cxn ang="0">
                <a:pos x="csX720" y="csY720"/>
              </a:cxn>
              <a:cxn ang="0">
                <a:pos x="csX721" y="csY721"/>
              </a:cxn>
              <a:cxn ang="0">
                <a:pos x="csX722" y="csY722"/>
              </a:cxn>
              <a:cxn ang="0">
                <a:pos x="csX723" y="csY723"/>
              </a:cxn>
              <a:cxn ang="0">
                <a:pos x="csX724" y="csY724"/>
              </a:cxn>
              <a:cxn ang="0">
                <a:pos x="csX725" y="csY725"/>
              </a:cxn>
              <a:cxn ang="0">
                <a:pos x="csX726" y="csY726"/>
              </a:cxn>
              <a:cxn ang="0">
                <a:pos x="csX727" y="csY727"/>
              </a:cxn>
              <a:cxn ang="0">
                <a:pos x="csX728" y="csY728"/>
              </a:cxn>
              <a:cxn ang="0">
                <a:pos x="csX729" y="csY729"/>
              </a:cxn>
              <a:cxn ang="0">
                <a:pos x="csX730" y="csY730"/>
              </a:cxn>
              <a:cxn ang="0">
                <a:pos x="csX731" y="csY731"/>
              </a:cxn>
              <a:cxn ang="0">
                <a:pos x="csX732" y="csY732"/>
              </a:cxn>
              <a:cxn ang="0">
                <a:pos x="csX733" y="csY733"/>
              </a:cxn>
              <a:cxn ang="0">
                <a:pos x="csX734" y="csY734"/>
              </a:cxn>
              <a:cxn ang="0">
                <a:pos x="csX735" y="csY735"/>
              </a:cxn>
              <a:cxn ang="0">
                <a:pos x="csX736" y="csY736"/>
              </a:cxn>
              <a:cxn ang="0">
                <a:pos x="csX737" y="csY737"/>
              </a:cxn>
              <a:cxn ang="0">
                <a:pos x="csX738" y="csY738"/>
              </a:cxn>
              <a:cxn ang="0">
                <a:pos x="csX739" y="csY739"/>
              </a:cxn>
              <a:cxn ang="0">
                <a:pos x="csX740" y="csY740"/>
              </a:cxn>
              <a:cxn ang="0">
                <a:pos x="csX741" y="csY741"/>
              </a:cxn>
              <a:cxn ang="0">
                <a:pos x="csX742" y="csY742"/>
              </a:cxn>
              <a:cxn ang="0">
                <a:pos x="csX743" y="csY743"/>
              </a:cxn>
              <a:cxn ang="0">
                <a:pos x="csX744" y="csY744"/>
              </a:cxn>
              <a:cxn ang="0">
                <a:pos x="csX745" y="csY745"/>
              </a:cxn>
              <a:cxn ang="0">
                <a:pos x="csX746" y="csY746"/>
              </a:cxn>
              <a:cxn ang="0">
                <a:pos x="csX747" y="csY747"/>
              </a:cxn>
              <a:cxn ang="0">
                <a:pos x="csX748" y="csY748"/>
              </a:cxn>
              <a:cxn ang="0">
                <a:pos x="csX749" y="csY749"/>
              </a:cxn>
              <a:cxn ang="0">
                <a:pos x="csX750" y="csY750"/>
              </a:cxn>
              <a:cxn ang="0">
                <a:pos x="csX751" y="csY751"/>
              </a:cxn>
              <a:cxn ang="0">
                <a:pos x="csX752" y="csY752"/>
              </a:cxn>
              <a:cxn ang="0">
                <a:pos x="csX753" y="csY753"/>
              </a:cxn>
              <a:cxn ang="0">
                <a:pos x="csX754" y="csY754"/>
              </a:cxn>
              <a:cxn ang="0">
                <a:pos x="csX755" y="csY755"/>
              </a:cxn>
              <a:cxn ang="0">
                <a:pos x="csX756" y="csY756"/>
              </a:cxn>
              <a:cxn ang="0">
                <a:pos x="csX757" y="csY757"/>
              </a:cxn>
              <a:cxn ang="0">
                <a:pos x="csX758" y="csY758"/>
              </a:cxn>
              <a:cxn ang="0">
                <a:pos x="csX759" y="csY759"/>
              </a:cxn>
              <a:cxn ang="0">
                <a:pos x="csX760" y="csY760"/>
              </a:cxn>
              <a:cxn ang="0">
                <a:pos x="csX761" y="csY761"/>
              </a:cxn>
              <a:cxn ang="0">
                <a:pos x="csX762" y="csY762"/>
              </a:cxn>
              <a:cxn ang="0">
                <a:pos x="csX763" y="csY763"/>
              </a:cxn>
              <a:cxn ang="0">
                <a:pos x="csX764" y="csY764"/>
              </a:cxn>
              <a:cxn ang="0">
                <a:pos x="csX765" y="csY765"/>
              </a:cxn>
              <a:cxn ang="0">
                <a:pos x="csX766" y="csY766"/>
              </a:cxn>
              <a:cxn ang="0">
                <a:pos x="csX767" y="csY767"/>
              </a:cxn>
              <a:cxn ang="0">
                <a:pos x="csX768" y="csY768"/>
              </a:cxn>
              <a:cxn ang="0">
                <a:pos x="csX769" y="csY769"/>
              </a:cxn>
              <a:cxn ang="0">
                <a:pos x="csX770" y="csY770"/>
              </a:cxn>
              <a:cxn ang="0">
                <a:pos x="csX771" y="csY771"/>
              </a:cxn>
              <a:cxn ang="0">
                <a:pos x="csX772" y="csY772"/>
              </a:cxn>
              <a:cxn ang="0">
                <a:pos x="csX773" y="csY773"/>
              </a:cxn>
              <a:cxn ang="0">
                <a:pos x="csX774" y="csY774"/>
              </a:cxn>
              <a:cxn ang="0">
                <a:pos x="csX775" y="csY775"/>
              </a:cxn>
              <a:cxn ang="0">
                <a:pos x="csX776" y="csY776"/>
              </a:cxn>
              <a:cxn ang="0">
                <a:pos x="csX777" y="csY777"/>
              </a:cxn>
              <a:cxn ang="0">
                <a:pos x="csX778" y="csY778"/>
              </a:cxn>
              <a:cxn ang="0">
                <a:pos x="csX779" y="csY779"/>
              </a:cxn>
              <a:cxn ang="0">
                <a:pos x="csX780" y="csY780"/>
              </a:cxn>
              <a:cxn ang="0">
                <a:pos x="csX781" y="csY781"/>
              </a:cxn>
              <a:cxn ang="0">
                <a:pos x="csX782" y="csY782"/>
              </a:cxn>
              <a:cxn ang="0">
                <a:pos x="csX783" y="csY783"/>
              </a:cxn>
              <a:cxn ang="0">
                <a:pos x="csX784" y="csY784"/>
              </a:cxn>
              <a:cxn ang="0">
                <a:pos x="csX785" y="csY785"/>
              </a:cxn>
              <a:cxn ang="0">
                <a:pos x="csX786" y="csY786"/>
              </a:cxn>
              <a:cxn ang="0">
                <a:pos x="csX787" y="csY787"/>
              </a:cxn>
              <a:cxn ang="0">
                <a:pos x="csX788" y="csY788"/>
              </a:cxn>
              <a:cxn ang="0">
                <a:pos x="csX789" y="csY789"/>
              </a:cxn>
              <a:cxn ang="0">
                <a:pos x="csX790" y="csY790"/>
              </a:cxn>
              <a:cxn ang="0">
                <a:pos x="csX791" y="csY791"/>
              </a:cxn>
              <a:cxn ang="0">
                <a:pos x="csX792" y="csY792"/>
              </a:cxn>
              <a:cxn ang="0">
                <a:pos x="csX793" y="csY793"/>
              </a:cxn>
              <a:cxn ang="0">
                <a:pos x="csX794" y="csY794"/>
              </a:cxn>
              <a:cxn ang="0">
                <a:pos x="csX795" y="csY795"/>
              </a:cxn>
              <a:cxn ang="0">
                <a:pos x="csX796" y="csY796"/>
              </a:cxn>
              <a:cxn ang="0">
                <a:pos x="csX797" y="csY797"/>
              </a:cxn>
              <a:cxn ang="0">
                <a:pos x="csX798" y="csY798"/>
              </a:cxn>
              <a:cxn ang="0">
                <a:pos x="csX799" y="csY799"/>
              </a:cxn>
              <a:cxn ang="0">
                <a:pos x="csX800" y="csY800"/>
              </a:cxn>
              <a:cxn ang="0">
                <a:pos x="csX801" y="csY801"/>
              </a:cxn>
              <a:cxn ang="0">
                <a:pos x="csX802" y="csY802"/>
              </a:cxn>
              <a:cxn ang="0">
                <a:pos x="csX803" y="csY803"/>
              </a:cxn>
              <a:cxn ang="0">
                <a:pos x="csX804" y="csY804"/>
              </a:cxn>
              <a:cxn ang="0">
                <a:pos x="csX805" y="csY805"/>
              </a:cxn>
              <a:cxn ang="0">
                <a:pos x="csX806" y="csY806"/>
              </a:cxn>
              <a:cxn ang="0">
                <a:pos x="csX807" y="csY807"/>
              </a:cxn>
              <a:cxn ang="0">
                <a:pos x="csX808" y="csY808"/>
              </a:cxn>
              <a:cxn ang="0">
                <a:pos x="csX809" y="csY809"/>
              </a:cxn>
              <a:cxn ang="0">
                <a:pos x="csX810" y="csY810"/>
              </a:cxn>
              <a:cxn ang="0">
                <a:pos x="csX811" y="csY811"/>
              </a:cxn>
              <a:cxn ang="0">
                <a:pos x="csX812" y="csY812"/>
              </a:cxn>
              <a:cxn ang="0">
                <a:pos x="csX813" y="csY813"/>
              </a:cxn>
              <a:cxn ang="0">
                <a:pos x="csX814" y="csY814"/>
              </a:cxn>
              <a:cxn ang="0">
                <a:pos x="csX815" y="csY815"/>
              </a:cxn>
              <a:cxn ang="0">
                <a:pos x="csX816" y="csY816"/>
              </a:cxn>
              <a:cxn ang="0">
                <a:pos x="csX817" y="csY817"/>
              </a:cxn>
              <a:cxn ang="0">
                <a:pos x="csX818" y="csY818"/>
              </a:cxn>
              <a:cxn ang="0">
                <a:pos x="csX819" y="csY819"/>
              </a:cxn>
              <a:cxn ang="0">
                <a:pos x="csX820" y="csY820"/>
              </a:cxn>
              <a:cxn ang="0">
                <a:pos x="csX821" y="csY821"/>
              </a:cxn>
              <a:cxn ang="0">
                <a:pos x="csX822" y="csY822"/>
              </a:cxn>
              <a:cxn ang="0">
                <a:pos x="csX823" y="csY823"/>
              </a:cxn>
              <a:cxn ang="0">
                <a:pos x="csX824" y="csY824"/>
              </a:cxn>
              <a:cxn ang="0">
                <a:pos x="csX825" y="csY825"/>
              </a:cxn>
              <a:cxn ang="0">
                <a:pos x="csX826" y="csY826"/>
              </a:cxn>
              <a:cxn ang="0">
                <a:pos x="csX827" y="csY827"/>
              </a:cxn>
              <a:cxn ang="0">
                <a:pos x="csX828" y="csY828"/>
              </a:cxn>
              <a:cxn ang="0">
                <a:pos x="csX829" y="csY829"/>
              </a:cxn>
              <a:cxn ang="0">
                <a:pos x="csX830" y="csY830"/>
              </a:cxn>
              <a:cxn ang="0">
                <a:pos x="csX831" y="csY831"/>
              </a:cxn>
              <a:cxn ang="0">
                <a:pos x="csX832" y="csY832"/>
              </a:cxn>
              <a:cxn ang="0">
                <a:pos x="csX833" y="csY833"/>
              </a:cxn>
              <a:cxn ang="0">
                <a:pos x="csX834" y="csY834"/>
              </a:cxn>
              <a:cxn ang="0">
                <a:pos x="csX835" y="csY835"/>
              </a:cxn>
              <a:cxn ang="0">
                <a:pos x="csX836" y="csY836"/>
              </a:cxn>
              <a:cxn ang="0">
                <a:pos x="csX837" y="csY837"/>
              </a:cxn>
              <a:cxn ang="0">
                <a:pos x="csX838" y="csY838"/>
              </a:cxn>
              <a:cxn ang="0">
                <a:pos x="csX839" y="csY839"/>
              </a:cxn>
              <a:cxn ang="0">
                <a:pos x="csX840" y="csY840"/>
              </a:cxn>
              <a:cxn ang="0">
                <a:pos x="csX841" y="csY841"/>
              </a:cxn>
              <a:cxn ang="0">
                <a:pos x="csX842" y="csY842"/>
              </a:cxn>
              <a:cxn ang="0">
                <a:pos x="csX843" y="csY843"/>
              </a:cxn>
              <a:cxn ang="0">
                <a:pos x="csX844" y="csY844"/>
              </a:cxn>
              <a:cxn ang="0">
                <a:pos x="csX845" y="csY845"/>
              </a:cxn>
              <a:cxn ang="0">
                <a:pos x="csX846" y="csY846"/>
              </a:cxn>
              <a:cxn ang="0">
                <a:pos x="csX847" y="csY847"/>
              </a:cxn>
              <a:cxn ang="0">
                <a:pos x="csX848" y="csY848"/>
              </a:cxn>
              <a:cxn ang="0">
                <a:pos x="csX849" y="csY849"/>
              </a:cxn>
              <a:cxn ang="0">
                <a:pos x="csX850" y="csY850"/>
              </a:cxn>
              <a:cxn ang="0">
                <a:pos x="csX851" y="csY851"/>
              </a:cxn>
              <a:cxn ang="0">
                <a:pos x="csX852" y="csY852"/>
              </a:cxn>
              <a:cxn ang="0">
                <a:pos x="csX853" y="csY853"/>
              </a:cxn>
              <a:cxn ang="0">
                <a:pos x="csX854" y="csY854"/>
              </a:cxn>
              <a:cxn ang="0">
                <a:pos x="csX855" y="csY855"/>
              </a:cxn>
              <a:cxn ang="0">
                <a:pos x="csX856" y="csY856"/>
              </a:cxn>
              <a:cxn ang="0">
                <a:pos x="csX857" y="csY857"/>
              </a:cxn>
              <a:cxn ang="0">
                <a:pos x="csX858" y="csY858"/>
              </a:cxn>
              <a:cxn ang="0">
                <a:pos x="csX859" y="csY859"/>
              </a:cxn>
              <a:cxn ang="0">
                <a:pos x="csX860" y="csY860"/>
              </a:cxn>
              <a:cxn ang="0">
                <a:pos x="csX861" y="csY861"/>
              </a:cxn>
              <a:cxn ang="0">
                <a:pos x="csX862" y="csY862"/>
              </a:cxn>
              <a:cxn ang="0">
                <a:pos x="csX863" y="csY863"/>
              </a:cxn>
              <a:cxn ang="0">
                <a:pos x="csX864" y="csY864"/>
              </a:cxn>
              <a:cxn ang="0">
                <a:pos x="csX865" y="csY865"/>
              </a:cxn>
              <a:cxn ang="0">
                <a:pos x="csX866" y="csY866"/>
              </a:cxn>
              <a:cxn ang="0">
                <a:pos x="csX867" y="csY867"/>
              </a:cxn>
              <a:cxn ang="0">
                <a:pos x="csX868" y="csY868"/>
              </a:cxn>
              <a:cxn ang="0">
                <a:pos x="csX869" y="csY869"/>
              </a:cxn>
              <a:cxn ang="0">
                <a:pos x="csX870" y="csY870"/>
              </a:cxn>
              <a:cxn ang="0">
                <a:pos x="csX871" y="csY871"/>
              </a:cxn>
              <a:cxn ang="0">
                <a:pos x="csX872" y="csY872"/>
              </a:cxn>
              <a:cxn ang="0">
                <a:pos x="csX873" y="csY873"/>
              </a:cxn>
              <a:cxn ang="0">
                <a:pos x="csX874" y="csY874"/>
              </a:cxn>
              <a:cxn ang="0">
                <a:pos x="csX875" y="csY875"/>
              </a:cxn>
              <a:cxn ang="0">
                <a:pos x="csX876" y="csY876"/>
              </a:cxn>
              <a:cxn ang="0">
                <a:pos x="csX877" y="csY877"/>
              </a:cxn>
              <a:cxn ang="0">
                <a:pos x="csX878" y="csY878"/>
              </a:cxn>
              <a:cxn ang="0">
                <a:pos x="csX879" y="csY879"/>
              </a:cxn>
              <a:cxn ang="0">
                <a:pos x="csX880" y="csY880"/>
              </a:cxn>
              <a:cxn ang="0">
                <a:pos x="csX881" y="csY881"/>
              </a:cxn>
              <a:cxn ang="0">
                <a:pos x="csX882" y="csY882"/>
              </a:cxn>
              <a:cxn ang="0">
                <a:pos x="csX883" y="csY883"/>
              </a:cxn>
              <a:cxn ang="0">
                <a:pos x="csX884" y="csY884"/>
              </a:cxn>
              <a:cxn ang="0">
                <a:pos x="csX885" y="csY885"/>
              </a:cxn>
              <a:cxn ang="0">
                <a:pos x="csX886" y="csY886"/>
              </a:cxn>
              <a:cxn ang="0">
                <a:pos x="csX887" y="csY887"/>
              </a:cxn>
              <a:cxn ang="0">
                <a:pos x="csX888" y="csY888"/>
              </a:cxn>
              <a:cxn ang="0">
                <a:pos x="csX889" y="csY889"/>
              </a:cxn>
              <a:cxn ang="0">
                <a:pos x="csX890" y="csY890"/>
              </a:cxn>
              <a:cxn ang="0">
                <a:pos x="csX891" y="csY891"/>
              </a:cxn>
              <a:cxn ang="0">
                <a:pos x="csX892" y="csY892"/>
              </a:cxn>
              <a:cxn ang="0">
                <a:pos x="csX893" y="csY893"/>
              </a:cxn>
              <a:cxn ang="0">
                <a:pos x="csX894" y="csY894"/>
              </a:cxn>
              <a:cxn ang="0">
                <a:pos x="csX895" y="csY895"/>
              </a:cxn>
              <a:cxn ang="0">
                <a:pos x="csX896" y="csY896"/>
              </a:cxn>
              <a:cxn ang="0">
                <a:pos x="csX897" y="csY897"/>
              </a:cxn>
              <a:cxn ang="0">
                <a:pos x="csX898" y="csY898"/>
              </a:cxn>
              <a:cxn ang="0">
                <a:pos x="csX899" y="csY899"/>
              </a:cxn>
              <a:cxn ang="0">
                <a:pos x="csX900" y="csY900"/>
              </a:cxn>
              <a:cxn ang="0">
                <a:pos x="csX901" y="csY901"/>
              </a:cxn>
              <a:cxn ang="0">
                <a:pos x="csX902" y="csY902"/>
              </a:cxn>
              <a:cxn ang="0">
                <a:pos x="csX903" y="csY903"/>
              </a:cxn>
              <a:cxn ang="0">
                <a:pos x="csX904" y="csY904"/>
              </a:cxn>
              <a:cxn ang="0">
                <a:pos x="csX905" y="csY905"/>
              </a:cxn>
              <a:cxn ang="0">
                <a:pos x="csX906" y="csY906"/>
              </a:cxn>
              <a:cxn ang="0">
                <a:pos x="csX907" y="csY907"/>
              </a:cxn>
              <a:cxn ang="0">
                <a:pos x="csX908" y="csY908"/>
              </a:cxn>
              <a:cxn ang="0">
                <a:pos x="csX909" y="csY909"/>
              </a:cxn>
              <a:cxn ang="0">
                <a:pos x="csX910" y="csY910"/>
              </a:cxn>
              <a:cxn ang="0">
                <a:pos x="csX911" y="csY911"/>
              </a:cxn>
              <a:cxn ang="0">
                <a:pos x="csX912" y="csY912"/>
              </a:cxn>
              <a:cxn ang="0">
                <a:pos x="csX913" y="csY913"/>
              </a:cxn>
              <a:cxn ang="0">
                <a:pos x="csX914" y="csY914"/>
              </a:cxn>
              <a:cxn ang="0">
                <a:pos x="csX915" y="csY915"/>
              </a:cxn>
              <a:cxn ang="0">
                <a:pos x="csX916" y="csY916"/>
              </a:cxn>
              <a:cxn ang="0">
                <a:pos x="csX917" y="csY917"/>
              </a:cxn>
              <a:cxn ang="0">
                <a:pos x="csX918" y="csY918"/>
              </a:cxn>
              <a:cxn ang="0">
                <a:pos x="csX919" y="csY919"/>
              </a:cxn>
              <a:cxn ang="0">
                <a:pos x="csX920" y="csY920"/>
              </a:cxn>
              <a:cxn ang="0">
                <a:pos x="csX921" y="csY921"/>
              </a:cxn>
              <a:cxn ang="0">
                <a:pos x="csX922" y="csY922"/>
              </a:cxn>
              <a:cxn ang="0">
                <a:pos x="csX923" y="csY923"/>
              </a:cxn>
              <a:cxn ang="0">
                <a:pos x="csX924" y="csY924"/>
              </a:cxn>
              <a:cxn ang="0">
                <a:pos x="csX925" y="csY925"/>
              </a:cxn>
              <a:cxn ang="0">
                <a:pos x="csX926" y="csY926"/>
              </a:cxn>
              <a:cxn ang="0">
                <a:pos x="csX927" y="csY927"/>
              </a:cxn>
              <a:cxn ang="0">
                <a:pos x="csX928" y="csY928"/>
              </a:cxn>
              <a:cxn ang="0">
                <a:pos x="csX929" y="csY929"/>
              </a:cxn>
              <a:cxn ang="0">
                <a:pos x="csX930" y="csY930"/>
              </a:cxn>
              <a:cxn ang="0">
                <a:pos x="csX931" y="csY931"/>
              </a:cxn>
              <a:cxn ang="0">
                <a:pos x="csX932" y="csY932"/>
              </a:cxn>
              <a:cxn ang="0">
                <a:pos x="csX933" y="csY933"/>
              </a:cxn>
              <a:cxn ang="0">
                <a:pos x="csX934" y="csY934"/>
              </a:cxn>
              <a:cxn ang="0">
                <a:pos x="csX935" y="csY935"/>
              </a:cxn>
              <a:cxn ang="0">
                <a:pos x="csX936" y="csY936"/>
              </a:cxn>
              <a:cxn ang="0">
                <a:pos x="csX937" y="csY937"/>
              </a:cxn>
              <a:cxn ang="0">
                <a:pos x="csX938" y="csY938"/>
              </a:cxn>
              <a:cxn ang="0">
                <a:pos x="csX939" y="csY939"/>
              </a:cxn>
              <a:cxn ang="0">
                <a:pos x="csX940" y="csY940"/>
              </a:cxn>
              <a:cxn ang="0">
                <a:pos x="csX941" y="csY941"/>
              </a:cxn>
              <a:cxn ang="0">
                <a:pos x="csX942" y="csY942"/>
              </a:cxn>
              <a:cxn ang="0">
                <a:pos x="csX943" y="csY943"/>
              </a:cxn>
              <a:cxn ang="0">
                <a:pos x="csX944" y="csY944"/>
              </a:cxn>
              <a:cxn ang="0">
                <a:pos x="csX945" y="csY945"/>
              </a:cxn>
              <a:cxn ang="0">
                <a:pos x="csX946" y="csY946"/>
              </a:cxn>
              <a:cxn ang="0">
                <a:pos x="csX947" y="csY947"/>
              </a:cxn>
              <a:cxn ang="0">
                <a:pos x="csX948" y="csY948"/>
              </a:cxn>
              <a:cxn ang="0">
                <a:pos x="csX949" y="csY949"/>
              </a:cxn>
              <a:cxn ang="0">
                <a:pos x="csX950" y="csY950"/>
              </a:cxn>
              <a:cxn ang="0">
                <a:pos x="csX951" y="csY951"/>
              </a:cxn>
              <a:cxn ang="0">
                <a:pos x="csX952" y="csY952"/>
              </a:cxn>
              <a:cxn ang="0">
                <a:pos x="csX953" y="csY953"/>
              </a:cxn>
              <a:cxn ang="0">
                <a:pos x="csX954" y="csY954"/>
              </a:cxn>
              <a:cxn ang="0">
                <a:pos x="csX955" y="csY955"/>
              </a:cxn>
              <a:cxn ang="0">
                <a:pos x="csX956" y="csY956"/>
              </a:cxn>
              <a:cxn ang="0">
                <a:pos x="csX957" y="csY957"/>
              </a:cxn>
              <a:cxn ang="0">
                <a:pos x="csX958" y="csY958"/>
              </a:cxn>
              <a:cxn ang="0">
                <a:pos x="csX959" y="csY959"/>
              </a:cxn>
              <a:cxn ang="0">
                <a:pos x="csX960" y="csY960"/>
              </a:cxn>
              <a:cxn ang="0">
                <a:pos x="csX961" y="csY961"/>
              </a:cxn>
              <a:cxn ang="0">
                <a:pos x="csX962" y="csY962"/>
              </a:cxn>
              <a:cxn ang="0">
                <a:pos x="csX963" y="csY963"/>
              </a:cxn>
              <a:cxn ang="0">
                <a:pos x="csX964" y="csY964"/>
              </a:cxn>
              <a:cxn ang="0">
                <a:pos x="csX965" y="csY965"/>
              </a:cxn>
              <a:cxn ang="0">
                <a:pos x="csX966" y="csY966"/>
              </a:cxn>
              <a:cxn ang="0">
                <a:pos x="csX967" y="csY967"/>
              </a:cxn>
              <a:cxn ang="0">
                <a:pos x="csX968" y="csY968"/>
              </a:cxn>
              <a:cxn ang="0">
                <a:pos x="csX969" y="csY969"/>
              </a:cxn>
              <a:cxn ang="0">
                <a:pos x="csX970" y="csY970"/>
              </a:cxn>
              <a:cxn ang="0">
                <a:pos x="csX971" y="csY971"/>
              </a:cxn>
              <a:cxn ang="0">
                <a:pos x="csX972" y="csY972"/>
              </a:cxn>
              <a:cxn ang="0">
                <a:pos x="csX973" y="csY973"/>
              </a:cxn>
              <a:cxn ang="0">
                <a:pos x="csX974" y="csY974"/>
              </a:cxn>
              <a:cxn ang="0">
                <a:pos x="csX975" y="csY975"/>
              </a:cxn>
              <a:cxn ang="0">
                <a:pos x="csX976" y="csY976"/>
              </a:cxn>
              <a:cxn ang="0">
                <a:pos x="csX977" y="csY977"/>
              </a:cxn>
              <a:cxn ang="0">
                <a:pos x="csX978" y="csY978"/>
              </a:cxn>
              <a:cxn ang="0">
                <a:pos x="csX979" y="csY979"/>
              </a:cxn>
              <a:cxn ang="0">
                <a:pos x="csX980" y="csY980"/>
              </a:cxn>
              <a:cxn ang="0">
                <a:pos x="csX981" y="csY981"/>
              </a:cxn>
              <a:cxn ang="0">
                <a:pos x="csX982" y="csY982"/>
              </a:cxn>
              <a:cxn ang="0">
                <a:pos x="csX983" y="csY983"/>
              </a:cxn>
              <a:cxn ang="0">
                <a:pos x="csX984" y="csY984"/>
              </a:cxn>
              <a:cxn ang="0">
                <a:pos x="csX985" y="csY985"/>
              </a:cxn>
              <a:cxn ang="0">
                <a:pos x="csX986" y="csY986"/>
              </a:cxn>
              <a:cxn ang="0">
                <a:pos x="csX987" y="csY987"/>
              </a:cxn>
              <a:cxn ang="0">
                <a:pos x="csX988" y="csY988"/>
              </a:cxn>
              <a:cxn ang="0">
                <a:pos x="csX989" y="csY989"/>
              </a:cxn>
              <a:cxn ang="0">
                <a:pos x="csX990" y="csY990"/>
              </a:cxn>
              <a:cxn ang="0">
                <a:pos x="csX991" y="csY991"/>
              </a:cxn>
              <a:cxn ang="0">
                <a:pos x="csX992" y="csY992"/>
              </a:cxn>
              <a:cxn ang="0">
                <a:pos x="csX993" y="csY993"/>
              </a:cxn>
              <a:cxn ang="0">
                <a:pos x="csX994" y="csY994"/>
              </a:cxn>
              <a:cxn ang="0">
                <a:pos x="csX995" y="csY995"/>
              </a:cxn>
              <a:cxn ang="0">
                <a:pos x="csX996" y="csY996"/>
              </a:cxn>
              <a:cxn ang="0">
                <a:pos x="csX997" y="csY997"/>
              </a:cxn>
              <a:cxn ang="0">
                <a:pos x="csX998" y="csY998"/>
              </a:cxn>
              <a:cxn ang="0">
                <a:pos x="csX999" y="csY999"/>
              </a:cxn>
              <a:cxn ang="0">
                <a:pos x="csX1000" y="csY1000"/>
              </a:cxn>
              <a:cxn ang="0">
                <a:pos x="csX1001" y="csY1001"/>
              </a:cxn>
              <a:cxn ang="0">
                <a:pos x="csX1002" y="csY1002"/>
              </a:cxn>
              <a:cxn ang="0">
                <a:pos x="csX1003" y="csY1003"/>
              </a:cxn>
              <a:cxn ang="0">
                <a:pos x="csX1004" y="csY1004"/>
              </a:cxn>
              <a:cxn ang="0">
                <a:pos x="csX1005" y="csY1005"/>
              </a:cxn>
              <a:cxn ang="0">
                <a:pos x="csX1006" y="csY1006"/>
              </a:cxn>
              <a:cxn ang="0">
                <a:pos x="csX1007" y="csY1007"/>
              </a:cxn>
              <a:cxn ang="0">
                <a:pos x="csX1008" y="csY1008"/>
              </a:cxn>
              <a:cxn ang="0">
                <a:pos x="csX1009" y="csY1009"/>
              </a:cxn>
              <a:cxn ang="0">
                <a:pos x="csX1010" y="csY1010"/>
              </a:cxn>
              <a:cxn ang="0">
                <a:pos x="csX1011" y="csY1011"/>
              </a:cxn>
              <a:cxn ang="0">
                <a:pos x="csX1012" y="csY1012"/>
              </a:cxn>
              <a:cxn ang="0">
                <a:pos x="csX1013" y="csY1013"/>
              </a:cxn>
              <a:cxn ang="0">
                <a:pos x="csX1014" y="csY1014"/>
              </a:cxn>
              <a:cxn ang="0">
                <a:pos x="csX1015" y="csY1015"/>
              </a:cxn>
              <a:cxn ang="0">
                <a:pos x="csX1016" y="csY1016"/>
              </a:cxn>
              <a:cxn ang="0">
                <a:pos x="csX1017" y="csY1017"/>
              </a:cxn>
              <a:cxn ang="0">
                <a:pos x="csX1018" y="csY1018"/>
              </a:cxn>
              <a:cxn ang="0">
                <a:pos x="csX1019" y="csY1019"/>
              </a:cxn>
              <a:cxn ang="0">
                <a:pos x="csX1020" y="csY1020"/>
              </a:cxn>
              <a:cxn ang="0">
                <a:pos x="csX1021" y="csY1021"/>
              </a:cxn>
              <a:cxn ang="0">
                <a:pos x="csX1022" y="csY1022"/>
              </a:cxn>
              <a:cxn ang="0">
                <a:pos x="csX1023" y="csY1023"/>
              </a:cxn>
              <a:cxn ang="0">
                <a:pos x="csX1024" y="csY1024"/>
              </a:cxn>
              <a:cxn ang="0">
                <a:pos x="csX1025" y="csY1025"/>
              </a:cxn>
              <a:cxn ang="0">
                <a:pos x="csX1026" y="csY1026"/>
              </a:cxn>
              <a:cxn ang="0">
                <a:pos x="csX1027" y="csY1027"/>
              </a:cxn>
              <a:cxn ang="0">
                <a:pos x="csX1028" y="csY1028"/>
              </a:cxn>
              <a:cxn ang="0">
                <a:pos x="csX1029" y="csY1029"/>
              </a:cxn>
              <a:cxn ang="0">
                <a:pos x="csX1030" y="csY1030"/>
              </a:cxn>
              <a:cxn ang="0">
                <a:pos x="csX1031" y="csY1031"/>
              </a:cxn>
              <a:cxn ang="0">
                <a:pos x="csX1032" y="csY1032"/>
              </a:cxn>
              <a:cxn ang="0">
                <a:pos x="csX1033" y="csY1033"/>
              </a:cxn>
              <a:cxn ang="0">
                <a:pos x="csX1034" y="csY1034"/>
              </a:cxn>
              <a:cxn ang="0">
                <a:pos x="csX1035" y="csY1035"/>
              </a:cxn>
              <a:cxn ang="0">
                <a:pos x="csX1036" y="csY1036"/>
              </a:cxn>
              <a:cxn ang="0">
                <a:pos x="csX1037" y="csY1037"/>
              </a:cxn>
              <a:cxn ang="0">
                <a:pos x="csX1038" y="csY1038"/>
              </a:cxn>
              <a:cxn ang="0">
                <a:pos x="csX1039" y="csY1039"/>
              </a:cxn>
              <a:cxn ang="0">
                <a:pos x="csX1040" y="csY1040"/>
              </a:cxn>
              <a:cxn ang="0">
                <a:pos x="csX1041" y="csY1041"/>
              </a:cxn>
              <a:cxn ang="0">
                <a:pos x="csX1042" y="csY1042"/>
              </a:cxn>
              <a:cxn ang="0">
                <a:pos x="csX1043" y="csY1043"/>
              </a:cxn>
              <a:cxn ang="0">
                <a:pos x="csX1044" y="csY1044"/>
              </a:cxn>
              <a:cxn ang="0">
                <a:pos x="csX1045" y="csY1045"/>
              </a:cxn>
              <a:cxn ang="0">
                <a:pos x="csX1046" y="csY1046"/>
              </a:cxn>
              <a:cxn ang="0">
                <a:pos x="csX1047" y="csY1047"/>
              </a:cxn>
              <a:cxn ang="0">
                <a:pos x="csX1048" y="csY1048"/>
              </a:cxn>
              <a:cxn ang="0">
                <a:pos x="csX1049" y="csY1049"/>
              </a:cxn>
              <a:cxn ang="0">
                <a:pos x="csX1050" y="csY1050"/>
              </a:cxn>
              <a:cxn ang="0">
                <a:pos x="csX1051" y="csY1051"/>
              </a:cxn>
              <a:cxn ang="0">
                <a:pos x="csX1052" y="csY1052"/>
              </a:cxn>
              <a:cxn ang="0">
                <a:pos x="csX1053" y="csY1053"/>
              </a:cxn>
              <a:cxn ang="0">
                <a:pos x="csX1054" y="csY1054"/>
              </a:cxn>
              <a:cxn ang="0">
                <a:pos x="csX1055" y="csY1055"/>
              </a:cxn>
              <a:cxn ang="0">
                <a:pos x="csX1056" y="csY1056"/>
              </a:cxn>
              <a:cxn ang="0">
                <a:pos x="csX1057" y="csY1057"/>
              </a:cxn>
              <a:cxn ang="0">
                <a:pos x="csX1058" y="csY1058"/>
              </a:cxn>
              <a:cxn ang="0">
                <a:pos x="csX1059" y="csY1059"/>
              </a:cxn>
              <a:cxn ang="0">
                <a:pos x="csX1060" y="csY1060"/>
              </a:cxn>
              <a:cxn ang="0">
                <a:pos x="csX1061" y="csY1061"/>
              </a:cxn>
              <a:cxn ang="0">
                <a:pos x="csX1062" y="csY1062"/>
              </a:cxn>
              <a:cxn ang="0">
                <a:pos x="csX1063" y="csY1063"/>
              </a:cxn>
              <a:cxn ang="0">
                <a:pos x="csX1064" y="csY1064"/>
              </a:cxn>
              <a:cxn ang="0">
                <a:pos x="csX1065" y="csY1065"/>
              </a:cxn>
              <a:cxn ang="0">
                <a:pos x="csX1066" y="csY1066"/>
              </a:cxn>
              <a:cxn ang="0">
                <a:pos x="csX1067" y="csY1067"/>
              </a:cxn>
              <a:cxn ang="0">
                <a:pos x="csX1068" y="csY1068"/>
              </a:cxn>
              <a:cxn ang="0">
                <a:pos x="csX1069" y="csY1069"/>
              </a:cxn>
              <a:cxn ang="0">
                <a:pos x="csX1070" y="csY1070"/>
              </a:cxn>
              <a:cxn ang="0">
                <a:pos x="csX1071" y="csY1071"/>
              </a:cxn>
              <a:cxn ang="0">
                <a:pos x="csX1072" y="csY1072"/>
              </a:cxn>
              <a:cxn ang="0">
                <a:pos x="csX1073" y="csY1073"/>
              </a:cxn>
              <a:cxn ang="0">
                <a:pos x="csX1074" y="csY1074"/>
              </a:cxn>
              <a:cxn ang="0">
                <a:pos x="csX1075" y="csY1075"/>
              </a:cxn>
              <a:cxn ang="0">
                <a:pos x="csX1076" y="csY1076"/>
              </a:cxn>
              <a:cxn ang="0">
                <a:pos x="csX1077" y="csY1077"/>
              </a:cxn>
              <a:cxn ang="0">
                <a:pos x="csX1078" y="csY1078"/>
              </a:cxn>
              <a:cxn ang="0">
                <a:pos x="csX1079" y="csY1079"/>
              </a:cxn>
              <a:cxn ang="0">
                <a:pos x="csX1080" y="csY1080"/>
              </a:cxn>
              <a:cxn ang="0">
                <a:pos x="csX1081" y="csY1081"/>
              </a:cxn>
              <a:cxn ang="0">
                <a:pos x="csX1082" y="csY1082"/>
              </a:cxn>
              <a:cxn ang="0">
                <a:pos x="csX1083" y="csY1083"/>
              </a:cxn>
              <a:cxn ang="0">
                <a:pos x="csX1084" y="csY1084"/>
              </a:cxn>
              <a:cxn ang="0">
                <a:pos x="csX1085" y="csY1085"/>
              </a:cxn>
              <a:cxn ang="0">
                <a:pos x="csX1086" y="csY1086"/>
              </a:cxn>
              <a:cxn ang="0">
                <a:pos x="csX1087" y="csY1087"/>
              </a:cxn>
              <a:cxn ang="0">
                <a:pos x="csX1088" y="csY1088"/>
              </a:cxn>
              <a:cxn ang="0">
                <a:pos x="csX1089" y="csY1089"/>
              </a:cxn>
              <a:cxn ang="0">
                <a:pos x="csX1090" y="csY1090"/>
              </a:cxn>
              <a:cxn ang="0">
                <a:pos x="csX1091" y="csY1091"/>
              </a:cxn>
              <a:cxn ang="0">
                <a:pos x="csX1092" y="csY1092"/>
              </a:cxn>
              <a:cxn ang="0">
                <a:pos x="csX1093" y="csY1093"/>
              </a:cxn>
              <a:cxn ang="0">
                <a:pos x="csX1094" y="csY1094"/>
              </a:cxn>
              <a:cxn ang="0">
                <a:pos x="csX1095" y="csY1095"/>
              </a:cxn>
              <a:cxn ang="0">
                <a:pos x="csX1096" y="csY1096"/>
              </a:cxn>
              <a:cxn ang="0">
                <a:pos x="csX1097" y="csY1097"/>
              </a:cxn>
              <a:cxn ang="0">
                <a:pos x="csX1098" y="csY1098"/>
              </a:cxn>
              <a:cxn ang="0">
                <a:pos x="csX1099" y="csY1099"/>
              </a:cxn>
              <a:cxn ang="0">
                <a:pos x="csX1100" y="csY1100"/>
              </a:cxn>
              <a:cxn ang="0">
                <a:pos x="csX1101" y="csY1101"/>
              </a:cxn>
              <a:cxn ang="0">
                <a:pos x="csX1102" y="csY1102"/>
              </a:cxn>
              <a:cxn ang="0">
                <a:pos x="csX1103" y="csY1103"/>
              </a:cxn>
              <a:cxn ang="0">
                <a:pos x="csX1104" y="csY1104"/>
              </a:cxn>
              <a:cxn ang="0">
                <a:pos x="csX1105" y="csY1105"/>
              </a:cxn>
              <a:cxn ang="0">
                <a:pos x="csX1106" y="csY1106"/>
              </a:cxn>
              <a:cxn ang="0">
                <a:pos x="csX1107" y="csY1107"/>
              </a:cxn>
              <a:cxn ang="0">
                <a:pos x="csX1108" y="csY1108"/>
              </a:cxn>
              <a:cxn ang="0">
                <a:pos x="csX1109" y="csY1109"/>
              </a:cxn>
              <a:cxn ang="0">
                <a:pos x="csX1110" y="csY1110"/>
              </a:cxn>
              <a:cxn ang="0">
                <a:pos x="csX1111" y="csY1111"/>
              </a:cxn>
              <a:cxn ang="0">
                <a:pos x="csX1112" y="csY1112"/>
              </a:cxn>
              <a:cxn ang="0">
                <a:pos x="csX1113" y="csY1113"/>
              </a:cxn>
              <a:cxn ang="0">
                <a:pos x="csX1114" y="csY1114"/>
              </a:cxn>
              <a:cxn ang="0">
                <a:pos x="csX1115" y="csY1115"/>
              </a:cxn>
              <a:cxn ang="0">
                <a:pos x="csX1116" y="csY1116"/>
              </a:cxn>
              <a:cxn ang="0">
                <a:pos x="csX1117" y="csY1117"/>
              </a:cxn>
              <a:cxn ang="0">
                <a:pos x="csX1118" y="csY1118"/>
              </a:cxn>
              <a:cxn ang="0">
                <a:pos x="csX1119" y="csY1119"/>
              </a:cxn>
              <a:cxn ang="0">
                <a:pos x="csX1120" y="csY1120"/>
              </a:cxn>
              <a:cxn ang="0">
                <a:pos x="csX1121" y="csY1121"/>
              </a:cxn>
              <a:cxn ang="0">
                <a:pos x="csX1122" y="csY1122"/>
              </a:cxn>
              <a:cxn ang="0">
                <a:pos x="csX1123" y="csY1123"/>
              </a:cxn>
              <a:cxn ang="0">
                <a:pos x="csX1124" y="csY1124"/>
              </a:cxn>
              <a:cxn ang="0">
                <a:pos x="csX1125" y="csY1125"/>
              </a:cxn>
              <a:cxn ang="0">
                <a:pos x="csX1126" y="csY1126"/>
              </a:cxn>
              <a:cxn ang="0">
                <a:pos x="csX1127" y="csY1127"/>
              </a:cxn>
              <a:cxn ang="0">
                <a:pos x="csX1128" y="csY1128"/>
              </a:cxn>
              <a:cxn ang="0">
                <a:pos x="csX1129" y="csY1129"/>
              </a:cxn>
              <a:cxn ang="0">
                <a:pos x="csX1130" y="csY1130"/>
              </a:cxn>
              <a:cxn ang="0">
                <a:pos x="csX1131" y="csY1131"/>
              </a:cxn>
              <a:cxn ang="0">
                <a:pos x="csX1132" y="csY1132"/>
              </a:cxn>
              <a:cxn ang="0">
                <a:pos x="csX1133" y="csY1133"/>
              </a:cxn>
              <a:cxn ang="0">
                <a:pos x="csX1134" y="csY1134"/>
              </a:cxn>
              <a:cxn ang="0">
                <a:pos x="csX1135" y="csY1135"/>
              </a:cxn>
              <a:cxn ang="0">
                <a:pos x="csX1136" y="csY1136"/>
              </a:cxn>
              <a:cxn ang="0">
                <a:pos x="csX1137" y="csY1137"/>
              </a:cxn>
              <a:cxn ang="0">
                <a:pos x="csX1138" y="csY1138"/>
              </a:cxn>
              <a:cxn ang="0">
                <a:pos x="csX1139" y="csY1139"/>
              </a:cxn>
              <a:cxn ang="0">
                <a:pos x="csX1140" y="csY1140"/>
              </a:cxn>
              <a:cxn ang="0">
                <a:pos x="csX1141" y="csY1141"/>
              </a:cxn>
              <a:cxn ang="0">
                <a:pos x="csX1142" y="csY1142"/>
              </a:cxn>
              <a:cxn ang="0">
                <a:pos x="csX1143" y="csY1143"/>
              </a:cxn>
              <a:cxn ang="0">
                <a:pos x="csX1144" y="csY1144"/>
              </a:cxn>
              <a:cxn ang="0">
                <a:pos x="csX1145" y="csY1145"/>
              </a:cxn>
              <a:cxn ang="0">
                <a:pos x="csX1146" y="csY1146"/>
              </a:cxn>
              <a:cxn ang="0">
                <a:pos x="csX1147" y="csY1147"/>
              </a:cxn>
              <a:cxn ang="0">
                <a:pos x="csX1148" y="csY1148"/>
              </a:cxn>
              <a:cxn ang="0">
                <a:pos x="csX1149" y="csY1149"/>
              </a:cxn>
              <a:cxn ang="0">
                <a:pos x="csX1150" y="csY1150"/>
              </a:cxn>
              <a:cxn ang="0">
                <a:pos x="csX1151" y="csY1151"/>
              </a:cxn>
              <a:cxn ang="0">
                <a:pos x="csX1152" y="csY1152"/>
              </a:cxn>
              <a:cxn ang="0">
                <a:pos x="csX1153" y="csY1153"/>
              </a:cxn>
              <a:cxn ang="0">
                <a:pos x="csX1154" y="csY1154"/>
              </a:cxn>
              <a:cxn ang="0">
                <a:pos x="csX1155" y="csY1155"/>
              </a:cxn>
              <a:cxn ang="0">
                <a:pos x="csX1156" y="csY1156"/>
              </a:cxn>
              <a:cxn ang="0">
                <a:pos x="csX1157" y="csY1157"/>
              </a:cxn>
              <a:cxn ang="0">
                <a:pos x="csX1158" y="csY1158"/>
              </a:cxn>
              <a:cxn ang="0">
                <a:pos x="csX1159" y="csY1159"/>
              </a:cxn>
              <a:cxn ang="0">
                <a:pos x="csX1160" y="csY1160"/>
              </a:cxn>
              <a:cxn ang="0">
                <a:pos x="csX1161" y="csY1161"/>
              </a:cxn>
              <a:cxn ang="0">
                <a:pos x="csX1162" y="csY1162"/>
              </a:cxn>
              <a:cxn ang="0">
                <a:pos x="csX1163" y="csY1163"/>
              </a:cxn>
              <a:cxn ang="0">
                <a:pos x="csX1164" y="csY1164"/>
              </a:cxn>
              <a:cxn ang="0">
                <a:pos x="csX1165" y="csY1165"/>
              </a:cxn>
              <a:cxn ang="0">
                <a:pos x="csX1166" y="csY1166"/>
              </a:cxn>
              <a:cxn ang="0">
                <a:pos x="csX1167" y="csY1167"/>
              </a:cxn>
              <a:cxn ang="0">
                <a:pos x="csX1168" y="csY1168"/>
              </a:cxn>
              <a:cxn ang="0">
                <a:pos x="csX1169" y="csY1169"/>
              </a:cxn>
              <a:cxn ang="0">
                <a:pos x="csX1170" y="csY1170"/>
              </a:cxn>
              <a:cxn ang="0">
                <a:pos x="csX1171" y="csY1171"/>
              </a:cxn>
              <a:cxn ang="0">
                <a:pos x="csX1172" y="csY1172"/>
              </a:cxn>
              <a:cxn ang="0">
                <a:pos x="csX1173" y="csY1173"/>
              </a:cxn>
              <a:cxn ang="0">
                <a:pos x="csX1174" y="csY1174"/>
              </a:cxn>
              <a:cxn ang="0">
                <a:pos x="csX1175" y="csY1175"/>
              </a:cxn>
              <a:cxn ang="0">
                <a:pos x="csX1176" y="csY1176"/>
              </a:cxn>
              <a:cxn ang="0">
                <a:pos x="csX1177" y="csY1177"/>
              </a:cxn>
              <a:cxn ang="0">
                <a:pos x="csX1178" y="csY1178"/>
              </a:cxn>
              <a:cxn ang="0">
                <a:pos x="csX1179" y="csY1179"/>
              </a:cxn>
              <a:cxn ang="0">
                <a:pos x="csX1180" y="csY1180"/>
              </a:cxn>
              <a:cxn ang="0">
                <a:pos x="csX1181" y="csY1181"/>
              </a:cxn>
              <a:cxn ang="0">
                <a:pos x="csX1182" y="csY1182"/>
              </a:cxn>
              <a:cxn ang="0">
                <a:pos x="csX1183" y="csY1183"/>
              </a:cxn>
              <a:cxn ang="0">
                <a:pos x="csX1184" y="csY1184"/>
              </a:cxn>
              <a:cxn ang="0">
                <a:pos x="csX1185" y="csY1185"/>
              </a:cxn>
              <a:cxn ang="0">
                <a:pos x="csX1186" y="csY1186"/>
              </a:cxn>
              <a:cxn ang="0">
                <a:pos x="csX1187" y="csY1187"/>
              </a:cxn>
              <a:cxn ang="0">
                <a:pos x="csX1188" y="csY1188"/>
              </a:cxn>
              <a:cxn ang="0">
                <a:pos x="csX1189" y="csY1189"/>
              </a:cxn>
              <a:cxn ang="0">
                <a:pos x="csX1190" y="csY1190"/>
              </a:cxn>
              <a:cxn ang="0">
                <a:pos x="csX1191" y="csY1191"/>
              </a:cxn>
              <a:cxn ang="0">
                <a:pos x="csX1192" y="csY1192"/>
              </a:cxn>
              <a:cxn ang="0">
                <a:pos x="csX1193" y="csY1193"/>
              </a:cxn>
              <a:cxn ang="0">
                <a:pos x="csX1194" y="csY1194"/>
              </a:cxn>
              <a:cxn ang="0">
                <a:pos x="csX1195" y="csY1195"/>
              </a:cxn>
              <a:cxn ang="0">
                <a:pos x="csX1196" y="csY1196"/>
              </a:cxn>
              <a:cxn ang="0">
                <a:pos x="csX1197" y="csY1197"/>
              </a:cxn>
              <a:cxn ang="0">
                <a:pos x="csX1198" y="csY1198"/>
              </a:cxn>
              <a:cxn ang="0">
                <a:pos x="csX1199" y="csY1199"/>
              </a:cxn>
              <a:cxn ang="0">
                <a:pos x="csX1200" y="csY1200"/>
              </a:cxn>
              <a:cxn ang="0">
                <a:pos x="csX1201" y="csY1201"/>
              </a:cxn>
              <a:cxn ang="0">
                <a:pos x="csX1202" y="csY1202"/>
              </a:cxn>
              <a:cxn ang="0">
                <a:pos x="csX1203" y="csY1203"/>
              </a:cxn>
              <a:cxn ang="0">
                <a:pos x="csX1204" y="csY1204"/>
              </a:cxn>
              <a:cxn ang="0">
                <a:pos x="csX1205" y="csY1205"/>
              </a:cxn>
              <a:cxn ang="0">
                <a:pos x="csX1206" y="csY1206"/>
              </a:cxn>
              <a:cxn ang="0">
                <a:pos x="csX1207" y="csY1207"/>
              </a:cxn>
              <a:cxn ang="0">
                <a:pos x="csX1208" y="csY1208"/>
              </a:cxn>
              <a:cxn ang="0">
                <a:pos x="csX1209" y="csY1209"/>
              </a:cxn>
              <a:cxn ang="0">
                <a:pos x="csX1210" y="csY1210"/>
              </a:cxn>
              <a:cxn ang="0">
                <a:pos x="csX1211" y="csY1211"/>
              </a:cxn>
              <a:cxn ang="0">
                <a:pos x="csX1212" y="csY1212"/>
              </a:cxn>
              <a:cxn ang="0">
                <a:pos x="csX1213" y="csY1213"/>
              </a:cxn>
              <a:cxn ang="0">
                <a:pos x="csX1214" y="csY1214"/>
              </a:cxn>
              <a:cxn ang="0">
                <a:pos x="csX1215" y="csY1215"/>
              </a:cxn>
              <a:cxn ang="0">
                <a:pos x="csX1216" y="csY1216"/>
              </a:cxn>
              <a:cxn ang="0">
                <a:pos x="csX1217" y="csY1217"/>
              </a:cxn>
              <a:cxn ang="0">
                <a:pos x="csX1218" y="csY1218"/>
              </a:cxn>
              <a:cxn ang="0">
                <a:pos x="csX1219" y="csY1219"/>
              </a:cxn>
              <a:cxn ang="0">
                <a:pos x="csX1220" y="csY1220"/>
              </a:cxn>
              <a:cxn ang="0">
                <a:pos x="csX1221" y="csY1221"/>
              </a:cxn>
              <a:cxn ang="0">
                <a:pos x="csX1222" y="csY1222"/>
              </a:cxn>
              <a:cxn ang="0">
                <a:pos x="csX1223" y="csY1223"/>
              </a:cxn>
              <a:cxn ang="0">
                <a:pos x="csX1224" y="csY1224"/>
              </a:cxn>
              <a:cxn ang="0">
                <a:pos x="csX1225" y="csY1225"/>
              </a:cxn>
              <a:cxn ang="0">
                <a:pos x="csX1226" y="csY1226"/>
              </a:cxn>
              <a:cxn ang="0">
                <a:pos x="csX1227" y="csY1227"/>
              </a:cxn>
              <a:cxn ang="0">
                <a:pos x="csX1228" y="csY1228"/>
              </a:cxn>
              <a:cxn ang="0">
                <a:pos x="csX1229" y="csY1229"/>
              </a:cxn>
              <a:cxn ang="0">
                <a:pos x="csX1230" y="csY1230"/>
              </a:cxn>
              <a:cxn ang="0">
                <a:pos x="csX1231" y="csY1231"/>
              </a:cxn>
              <a:cxn ang="0">
                <a:pos x="csX1232" y="csY1232"/>
              </a:cxn>
              <a:cxn ang="0">
                <a:pos x="csX1233" y="csY1233"/>
              </a:cxn>
              <a:cxn ang="0">
                <a:pos x="csX1234" y="csY1234"/>
              </a:cxn>
              <a:cxn ang="0">
                <a:pos x="csX1235" y="csY1235"/>
              </a:cxn>
              <a:cxn ang="0">
                <a:pos x="csX1236" y="csY1236"/>
              </a:cxn>
              <a:cxn ang="0">
                <a:pos x="csX1237" y="csY1237"/>
              </a:cxn>
              <a:cxn ang="0">
                <a:pos x="csX1238" y="csY1238"/>
              </a:cxn>
              <a:cxn ang="0">
                <a:pos x="csX1239" y="csY1239"/>
              </a:cxn>
              <a:cxn ang="0">
                <a:pos x="csX1240" y="csY1240"/>
              </a:cxn>
              <a:cxn ang="0">
                <a:pos x="csX1241" y="csY1241"/>
              </a:cxn>
              <a:cxn ang="0">
                <a:pos x="csX1242" y="csY1242"/>
              </a:cxn>
              <a:cxn ang="0">
                <a:pos x="csX1243" y="csY1243"/>
              </a:cxn>
              <a:cxn ang="0">
                <a:pos x="csX1244" y="csY1244"/>
              </a:cxn>
              <a:cxn ang="0">
                <a:pos x="csX1245" y="csY1245"/>
              </a:cxn>
              <a:cxn ang="0">
                <a:pos x="csX1246" y="csY1246"/>
              </a:cxn>
              <a:cxn ang="0">
                <a:pos x="csX1247" y="csY1247"/>
              </a:cxn>
              <a:cxn ang="0">
                <a:pos x="csX1248" y="csY1248"/>
              </a:cxn>
              <a:cxn ang="0">
                <a:pos x="csX1249" y="csY1249"/>
              </a:cxn>
              <a:cxn ang="0">
                <a:pos x="csX1250" y="csY1250"/>
              </a:cxn>
              <a:cxn ang="0">
                <a:pos x="csX1251" y="csY1251"/>
              </a:cxn>
              <a:cxn ang="0">
                <a:pos x="csX1252" y="csY1252"/>
              </a:cxn>
              <a:cxn ang="0">
                <a:pos x="csX1253" y="csY1253"/>
              </a:cxn>
              <a:cxn ang="0">
                <a:pos x="csX1254" y="csY1254"/>
              </a:cxn>
              <a:cxn ang="0">
                <a:pos x="csX1255" y="csY1255"/>
              </a:cxn>
              <a:cxn ang="0">
                <a:pos x="csX1256" y="csY1256"/>
              </a:cxn>
              <a:cxn ang="0">
                <a:pos x="csX1257" y="csY1257"/>
              </a:cxn>
              <a:cxn ang="0">
                <a:pos x="csX1258" y="csY1258"/>
              </a:cxn>
              <a:cxn ang="0">
                <a:pos x="csX1259" y="csY1259"/>
              </a:cxn>
              <a:cxn ang="0">
                <a:pos x="csX1260" y="csY1260"/>
              </a:cxn>
              <a:cxn ang="0">
                <a:pos x="csX1261" y="csY1261"/>
              </a:cxn>
              <a:cxn ang="0">
                <a:pos x="csX1262" y="csY1262"/>
              </a:cxn>
              <a:cxn ang="0">
                <a:pos x="csX1263" y="csY1263"/>
              </a:cxn>
              <a:cxn ang="0">
                <a:pos x="csX1264" y="csY1264"/>
              </a:cxn>
              <a:cxn ang="0">
                <a:pos x="csX1265" y="csY1265"/>
              </a:cxn>
              <a:cxn ang="0">
                <a:pos x="csX1266" y="csY1266"/>
              </a:cxn>
              <a:cxn ang="0">
                <a:pos x="csX1267" y="csY1267"/>
              </a:cxn>
              <a:cxn ang="0">
                <a:pos x="csX1268" y="csY1268"/>
              </a:cxn>
              <a:cxn ang="0">
                <a:pos x="csX1269" y="csY1269"/>
              </a:cxn>
              <a:cxn ang="0">
                <a:pos x="csX1270" y="csY1270"/>
              </a:cxn>
              <a:cxn ang="0">
                <a:pos x="csX1271" y="csY1271"/>
              </a:cxn>
              <a:cxn ang="0">
                <a:pos x="csX1272" y="csY1272"/>
              </a:cxn>
              <a:cxn ang="0">
                <a:pos x="csX1273" y="csY1273"/>
              </a:cxn>
              <a:cxn ang="0">
                <a:pos x="csX1274" y="csY1274"/>
              </a:cxn>
              <a:cxn ang="0">
                <a:pos x="csX1275" y="csY1275"/>
              </a:cxn>
              <a:cxn ang="0">
                <a:pos x="csX1276" y="csY1276"/>
              </a:cxn>
              <a:cxn ang="0">
                <a:pos x="csX1277" y="csY1277"/>
              </a:cxn>
              <a:cxn ang="0">
                <a:pos x="csX1278" y="csY1278"/>
              </a:cxn>
              <a:cxn ang="0">
                <a:pos x="csX1279" y="csY1279"/>
              </a:cxn>
              <a:cxn ang="0">
                <a:pos x="csX1280" y="csY1280"/>
              </a:cxn>
              <a:cxn ang="0">
                <a:pos x="csX1281" y="csY1281"/>
              </a:cxn>
              <a:cxn ang="0">
                <a:pos x="csX1282" y="csY1282"/>
              </a:cxn>
              <a:cxn ang="0">
                <a:pos x="csX1283" y="csY1283"/>
              </a:cxn>
              <a:cxn ang="0">
                <a:pos x="csX1284" y="csY1284"/>
              </a:cxn>
              <a:cxn ang="0">
                <a:pos x="csX1285" y="csY1285"/>
              </a:cxn>
              <a:cxn ang="0">
                <a:pos x="csX1286" y="csY1286"/>
              </a:cxn>
              <a:cxn ang="0">
                <a:pos x="csX1287" y="csY1287"/>
              </a:cxn>
              <a:cxn ang="0">
                <a:pos x="csX1288" y="csY1288"/>
              </a:cxn>
              <a:cxn ang="0">
                <a:pos x="csX1289" y="csY1289"/>
              </a:cxn>
              <a:cxn ang="0">
                <a:pos x="csX1290" y="csY1290"/>
              </a:cxn>
              <a:cxn ang="0">
                <a:pos x="csX1291" y="csY1291"/>
              </a:cxn>
              <a:cxn ang="0">
                <a:pos x="csX1292" y="csY1292"/>
              </a:cxn>
              <a:cxn ang="0">
                <a:pos x="csX1293" y="csY1293"/>
              </a:cxn>
              <a:cxn ang="0">
                <a:pos x="csX1294" y="csY1294"/>
              </a:cxn>
              <a:cxn ang="0">
                <a:pos x="csX1295" y="csY1295"/>
              </a:cxn>
              <a:cxn ang="0">
                <a:pos x="csX1296" y="csY1296"/>
              </a:cxn>
              <a:cxn ang="0">
                <a:pos x="csX1297" y="csY1297"/>
              </a:cxn>
              <a:cxn ang="0">
                <a:pos x="csX1298" y="csY1298"/>
              </a:cxn>
              <a:cxn ang="0">
                <a:pos x="csX1299" y="csY1299"/>
              </a:cxn>
              <a:cxn ang="0">
                <a:pos x="csX1300" y="csY1300"/>
              </a:cxn>
              <a:cxn ang="0">
                <a:pos x="csX1301" y="csY1301"/>
              </a:cxn>
              <a:cxn ang="0">
                <a:pos x="csX1302" y="csY1302"/>
              </a:cxn>
              <a:cxn ang="0">
                <a:pos x="csX1303" y="csY1303"/>
              </a:cxn>
              <a:cxn ang="0">
                <a:pos x="csX1304" y="csY1304"/>
              </a:cxn>
              <a:cxn ang="0">
                <a:pos x="csX1305" y="csY1305"/>
              </a:cxn>
              <a:cxn ang="0">
                <a:pos x="csX1306" y="csY1306"/>
              </a:cxn>
              <a:cxn ang="0">
                <a:pos x="csX1307" y="csY1307"/>
              </a:cxn>
              <a:cxn ang="0">
                <a:pos x="csX1308" y="csY1308"/>
              </a:cxn>
              <a:cxn ang="0">
                <a:pos x="csX1309" y="csY1309"/>
              </a:cxn>
              <a:cxn ang="0">
                <a:pos x="csX1310" y="csY1310"/>
              </a:cxn>
              <a:cxn ang="0">
                <a:pos x="csX1311" y="csY1311"/>
              </a:cxn>
              <a:cxn ang="0">
                <a:pos x="csX1312" y="csY1312"/>
              </a:cxn>
              <a:cxn ang="0">
                <a:pos x="csX1313" y="csY1313"/>
              </a:cxn>
              <a:cxn ang="0">
                <a:pos x="csX1314" y="csY1314"/>
              </a:cxn>
              <a:cxn ang="0">
                <a:pos x="csX1315" y="csY1315"/>
              </a:cxn>
              <a:cxn ang="0">
                <a:pos x="csX1316" y="csY1316"/>
              </a:cxn>
              <a:cxn ang="0">
                <a:pos x="csX1317" y="csY1317"/>
              </a:cxn>
              <a:cxn ang="0">
                <a:pos x="csX1318" y="csY1318"/>
              </a:cxn>
              <a:cxn ang="0">
                <a:pos x="csX1319" y="csY1319"/>
              </a:cxn>
              <a:cxn ang="0">
                <a:pos x="csX1320" y="csY1320"/>
              </a:cxn>
              <a:cxn ang="0">
                <a:pos x="csX1321" y="csY1321"/>
              </a:cxn>
              <a:cxn ang="0">
                <a:pos x="csX1322" y="csY1322"/>
              </a:cxn>
              <a:cxn ang="0">
                <a:pos x="csX1323" y="csY1323"/>
              </a:cxn>
              <a:cxn ang="0">
                <a:pos x="csX1324" y="csY1324"/>
              </a:cxn>
              <a:cxn ang="0">
                <a:pos x="csX1325" y="csY1325"/>
              </a:cxn>
              <a:cxn ang="0">
                <a:pos x="csX1326" y="csY1326"/>
              </a:cxn>
              <a:cxn ang="0">
                <a:pos x="csX1327" y="csY1327"/>
              </a:cxn>
              <a:cxn ang="0">
                <a:pos x="csX1328" y="csY1328"/>
              </a:cxn>
              <a:cxn ang="0">
                <a:pos x="csX1329" y="csY1329"/>
              </a:cxn>
              <a:cxn ang="0">
                <a:pos x="csX1330" y="csY1330"/>
              </a:cxn>
              <a:cxn ang="0">
                <a:pos x="csX1331" y="csY1331"/>
              </a:cxn>
              <a:cxn ang="0">
                <a:pos x="csX1332" y="csY1332"/>
              </a:cxn>
              <a:cxn ang="0">
                <a:pos x="csX1333" y="csY1333"/>
              </a:cxn>
              <a:cxn ang="0">
                <a:pos x="csX1334" y="csY1334"/>
              </a:cxn>
              <a:cxn ang="0">
                <a:pos x="csX1335" y="csY1335"/>
              </a:cxn>
              <a:cxn ang="0">
                <a:pos x="csX1336" y="csY1336"/>
              </a:cxn>
              <a:cxn ang="0">
                <a:pos x="csX1337" y="csY1337"/>
              </a:cxn>
              <a:cxn ang="0">
                <a:pos x="csX1338" y="csY1338"/>
              </a:cxn>
              <a:cxn ang="0">
                <a:pos x="csX1339" y="csY1339"/>
              </a:cxn>
              <a:cxn ang="0">
                <a:pos x="csX1340" y="csY1340"/>
              </a:cxn>
              <a:cxn ang="0">
                <a:pos x="csX1341" y="csY1341"/>
              </a:cxn>
              <a:cxn ang="0">
                <a:pos x="csX1342" y="csY1342"/>
              </a:cxn>
              <a:cxn ang="0">
                <a:pos x="csX1343" y="csY1343"/>
              </a:cxn>
              <a:cxn ang="0">
                <a:pos x="csX1344" y="csY1344"/>
              </a:cxn>
              <a:cxn ang="0">
                <a:pos x="csX1345" y="csY1345"/>
              </a:cxn>
              <a:cxn ang="0">
                <a:pos x="csX1346" y="csY1346"/>
              </a:cxn>
              <a:cxn ang="0">
                <a:pos x="csX1347" y="csY1347"/>
              </a:cxn>
              <a:cxn ang="0">
                <a:pos x="csX1348" y="csY1348"/>
              </a:cxn>
              <a:cxn ang="0">
                <a:pos x="csX1349" y="csY1349"/>
              </a:cxn>
              <a:cxn ang="0">
                <a:pos x="csX1350" y="csY1350"/>
              </a:cxn>
              <a:cxn ang="0">
                <a:pos x="csX1351" y="csY1351"/>
              </a:cxn>
              <a:cxn ang="0">
                <a:pos x="csX1352" y="csY1352"/>
              </a:cxn>
              <a:cxn ang="0">
                <a:pos x="csX1353" y="csY1353"/>
              </a:cxn>
              <a:cxn ang="0">
                <a:pos x="csX1354" y="csY1354"/>
              </a:cxn>
              <a:cxn ang="0">
                <a:pos x="csX1355" y="csY1355"/>
              </a:cxn>
              <a:cxn ang="0">
                <a:pos x="csX1356" y="csY1356"/>
              </a:cxn>
              <a:cxn ang="0">
                <a:pos x="csX1357" y="csY1357"/>
              </a:cxn>
              <a:cxn ang="0">
                <a:pos x="csX1358" y="csY1358"/>
              </a:cxn>
              <a:cxn ang="0">
                <a:pos x="csX1359" y="csY1359"/>
              </a:cxn>
              <a:cxn ang="0">
                <a:pos x="csX1360" y="csY1360"/>
              </a:cxn>
              <a:cxn ang="0">
                <a:pos x="csX1361" y="csY1361"/>
              </a:cxn>
              <a:cxn ang="0">
                <a:pos x="csX1362" y="csY1362"/>
              </a:cxn>
              <a:cxn ang="0">
                <a:pos x="csX1363" y="csY1363"/>
              </a:cxn>
              <a:cxn ang="0">
                <a:pos x="csX1364" y="csY1364"/>
              </a:cxn>
              <a:cxn ang="0">
                <a:pos x="csX1365" y="csY1365"/>
              </a:cxn>
              <a:cxn ang="0">
                <a:pos x="csX1366" y="csY1366"/>
              </a:cxn>
              <a:cxn ang="0">
                <a:pos x="csX1367" y="csY1367"/>
              </a:cxn>
              <a:cxn ang="0">
                <a:pos x="csX1368" y="csY1368"/>
              </a:cxn>
              <a:cxn ang="0">
                <a:pos x="csX1369" y="csY1369"/>
              </a:cxn>
              <a:cxn ang="0">
                <a:pos x="csX1370" y="csY1370"/>
              </a:cxn>
              <a:cxn ang="0">
                <a:pos x="csX1371" y="csY1371"/>
              </a:cxn>
              <a:cxn ang="0">
                <a:pos x="csX1372" y="csY1372"/>
              </a:cxn>
              <a:cxn ang="0">
                <a:pos x="csX1373" y="csY1373"/>
              </a:cxn>
              <a:cxn ang="0">
                <a:pos x="csX1374" y="csY1374"/>
              </a:cxn>
              <a:cxn ang="0">
                <a:pos x="csX1375" y="csY1375"/>
              </a:cxn>
              <a:cxn ang="0">
                <a:pos x="csX1376" y="csY1376"/>
              </a:cxn>
              <a:cxn ang="0">
                <a:pos x="csX1377" y="csY1377"/>
              </a:cxn>
              <a:cxn ang="0">
                <a:pos x="csX1378" y="csY1378"/>
              </a:cxn>
              <a:cxn ang="0">
                <a:pos x="csX1379" y="csY1379"/>
              </a:cxn>
              <a:cxn ang="0">
                <a:pos x="csX1380" y="csY1380"/>
              </a:cxn>
              <a:cxn ang="0">
                <a:pos x="csX1381" y="csY1381"/>
              </a:cxn>
              <a:cxn ang="0">
                <a:pos x="csX1382" y="csY1382"/>
              </a:cxn>
              <a:cxn ang="0">
                <a:pos x="csX1383" y="csY1383"/>
              </a:cxn>
              <a:cxn ang="0">
                <a:pos x="csX1384" y="csY1384"/>
              </a:cxn>
              <a:cxn ang="0">
                <a:pos x="csX1385" y="csY1385"/>
              </a:cxn>
              <a:cxn ang="0">
                <a:pos x="csX1386" y="csY1386"/>
              </a:cxn>
              <a:cxn ang="0">
                <a:pos x="csX1387" y="csY1387"/>
              </a:cxn>
              <a:cxn ang="0">
                <a:pos x="csX1388" y="csY1388"/>
              </a:cxn>
              <a:cxn ang="0">
                <a:pos x="csX1389" y="csY1389"/>
              </a:cxn>
              <a:cxn ang="0">
                <a:pos x="csX1390" y="csY1390"/>
              </a:cxn>
              <a:cxn ang="0">
                <a:pos x="csX1391" y="csY1391"/>
              </a:cxn>
              <a:cxn ang="0">
                <a:pos x="csX1392" y="csY1392"/>
              </a:cxn>
              <a:cxn ang="0">
                <a:pos x="csX1393" y="csY1393"/>
              </a:cxn>
              <a:cxn ang="0">
                <a:pos x="csX1394" y="csY1394"/>
              </a:cxn>
              <a:cxn ang="0">
                <a:pos x="csX1395" y="csY1395"/>
              </a:cxn>
              <a:cxn ang="0">
                <a:pos x="csX1396" y="csY1396"/>
              </a:cxn>
              <a:cxn ang="0">
                <a:pos x="csX1397" y="csY1397"/>
              </a:cxn>
              <a:cxn ang="0">
                <a:pos x="csX1398" y="csY1398"/>
              </a:cxn>
              <a:cxn ang="0">
                <a:pos x="csX1399" y="csY1399"/>
              </a:cxn>
              <a:cxn ang="0">
                <a:pos x="csX1400" y="csY1400"/>
              </a:cxn>
              <a:cxn ang="0">
                <a:pos x="csX1401" y="csY1401"/>
              </a:cxn>
              <a:cxn ang="0">
                <a:pos x="csX1402" y="csY1402"/>
              </a:cxn>
              <a:cxn ang="0">
                <a:pos x="csX1403" y="csY1403"/>
              </a:cxn>
              <a:cxn ang="0">
                <a:pos x="csX1404" y="csY1404"/>
              </a:cxn>
              <a:cxn ang="0">
                <a:pos x="csX1405" y="csY1405"/>
              </a:cxn>
              <a:cxn ang="0">
                <a:pos x="csX1406" y="csY1406"/>
              </a:cxn>
              <a:cxn ang="0">
                <a:pos x="csX1407" y="csY1407"/>
              </a:cxn>
              <a:cxn ang="0">
                <a:pos x="csX1408" y="csY1408"/>
              </a:cxn>
              <a:cxn ang="0">
                <a:pos x="csX1409" y="csY1409"/>
              </a:cxn>
              <a:cxn ang="0">
                <a:pos x="csX1410" y="csY1410"/>
              </a:cxn>
              <a:cxn ang="0">
                <a:pos x="csX1411" y="csY1411"/>
              </a:cxn>
              <a:cxn ang="0">
                <a:pos x="csX1412" y="csY1412"/>
              </a:cxn>
              <a:cxn ang="0">
                <a:pos x="csX1413" y="csY1413"/>
              </a:cxn>
              <a:cxn ang="0">
                <a:pos x="csX1414" y="csY1414"/>
              </a:cxn>
              <a:cxn ang="0">
                <a:pos x="csX1415" y="csY1415"/>
              </a:cxn>
              <a:cxn ang="0">
                <a:pos x="csX1416" y="csY1416"/>
              </a:cxn>
              <a:cxn ang="0">
                <a:pos x="csX1417" y="csY1417"/>
              </a:cxn>
              <a:cxn ang="0">
                <a:pos x="csX1418" y="csY1418"/>
              </a:cxn>
              <a:cxn ang="0">
                <a:pos x="csX1419" y="csY1419"/>
              </a:cxn>
              <a:cxn ang="0">
                <a:pos x="csX1420" y="csY1420"/>
              </a:cxn>
              <a:cxn ang="0">
                <a:pos x="csX1421" y="csY1421"/>
              </a:cxn>
              <a:cxn ang="0">
                <a:pos x="csX1422" y="csY1422"/>
              </a:cxn>
              <a:cxn ang="0">
                <a:pos x="csX1423" y="csY1423"/>
              </a:cxn>
              <a:cxn ang="0">
                <a:pos x="csX1424" y="csY1424"/>
              </a:cxn>
              <a:cxn ang="0">
                <a:pos x="csX1425" y="csY1425"/>
              </a:cxn>
              <a:cxn ang="0">
                <a:pos x="csX1426" y="csY1426"/>
              </a:cxn>
              <a:cxn ang="0">
                <a:pos x="csX1427" y="csY1427"/>
              </a:cxn>
              <a:cxn ang="0">
                <a:pos x="csX1428" y="csY1428"/>
              </a:cxn>
              <a:cxn ang="0">
                <a:pos x="csX1429" y="csY1429"/>
              </a:cxn>
              <a:cxn ang="0">
                <a:pos x="csX1430" y="csY1430"/>
              </a:cxn>
              <a:cxn ang="0">
                <a:pos x="csX1431" y="csY1431"/>
              </a:cxn>
              <a:cxn ang="0">
                <a:pos x="csX1432" y="csY1432"/>
              </a:cxn>
              <a:cxn ang="0">
                <a:pos x="csX1433" y="csY1433"/>
              </a:cxn>
              <a:cxn ang="0">
                <a:pos x="csX1434" y="csY1434"/>
              </a:cxn>
              <a:cxn ang="0">
                <a:pos x="csX1435" y="csY1435"/>
              </a:cxn>
              <a:cxn ang="0">
                <a:pos x="csX1436" y="csY1436"/>
              </a:cxn>
              <a:cxn ang="0">
                <a:pos x="csX1437" y="csY1437"/>
              </a:cxn>
              <a:cxn ang="0">
                <a:pos x="csX1438" y="csY1438"/>
              </a:cxn>
              <a:cxn ang="0">
                <a:pos x="csX1439" y="csY1439"/>
              </a:cxn>
              <a:cxn ang="0">
                <a:pos x="csX1440" y="csY1440"/>
              </a:cxn>
              <a:cxn ang="0">
                <a:pos x="csX1441" y="csY1441"/>
              </a:cxn>
              <a:cxn ang="0">
                <a:pos x="csX1442" y="csY1442"/>
              </a:cxn>
              <a:cxn ang="0">
                <a:pos x="csX1443" y="csY1443"/>
              </a:cxn>
              <a:cxn ang="0">
                <a:pos x="csX1444" y="csY1444"/>
              </a:cxn>
              <a:cxn ang="0">
                <a:pos x="csX1445" y="csY1445"/>
              </a:cxn>
              <a:cxn ang="0">
                <a:pos x="csX1446" y="csY1446"/>
              </a:cxn>
              <a:cxn ang="0">
                <a:pos x="csX1447" y="csY1447"/>
              </a:cxn>
              <a:cxn ang="0">
                <a:pos x="csX1448" y="csY1448"/>
              </a:cxn>
              <a:cxn ang="0">
                <a:pos x="csX1449" y="csY1449"/>
              </a:cxn>
              <a:cxn ang="0">
                <a:pos x="csX1450" y="csY1450"/>
              </a:cxn>
              <a:cxn ang="0">
                <a:pos x="csX1451" y="csY1451"/>
              </a:cxn>
              <a:cxn ang="0">
                <a:pos x="csX1452" y="csY1452"/>
              </a:cxn>
              <a:cxn ang="0">
                <a:pos x="csX1453" y="csY1453"/>
              </a:cxn>
              <a:cxn ang="0">
                <a:pos x="csX1454" y="csY1454"/>
              </a:cxn>
              <a:cxn ang="0">
                <a:pos x="csX1455" y="csY1455"/>
              </a:cxn>
              <a:cxn ang="0">
                <a:pos x="csX1456" y="csY1456"/>
              </a:cxn>
              <a:cxn ang="0">
                <a:pos x="csX1457" y="csY1457"/>
              </a:cxn>
              <a:cxn ang="0">
                <a:pos x="csX1458" y="csY1458"/>
              </a:cxn>
              <a:cxn ang="0">
                <a:pos x="csX1459" y="csY1459"/>
              </a:cxn>
              <a:cxn ang="0">
                <a:pos x="csX1460" y="csY1460"/>
              </a:cxn>
              <a:cxn ang="0">
                <a:pos x="csX1461" y="csY1461"/>
              </a:cxn>
              <a:cxn ang="0">
                <a:pos x="csX1462" y="csY1462"/>
              </a:cxn>
              <a:cxn ang="0">
                <a:pos x="csX1463" y="csY1463"/>
              </a:cxn>
              <a:cxn ang="0">
                <a:pos x="csX1464" y="csY1464"/>
              </a:cxn>
              <a:cxn ang="0">
                <a:pos x="csX1465" y="csY1465"/>
              </a:cxn>
              <a:cxn ang="0">
                <a:pos x="csX1466" y="csY1466"/>
              </a:cxn>
              <a:cxn ang="0">
                <a:pos x="csX1467" y="csY1467"/>
              </a:cxn>
              <a:cxn ang="0">
                <a:pos x="csX1468" y="csY1468"/>
              </a:cxn>
              <a:cxn ang="0">
                <a:pos x="csX1469" y="csY1469"/>
              </a:cxn>
              <a:cxn ang="0">
                <a:pos x="csX1470" y="csY1470"/>
              </a:cxn>
              <a:cxn ang="0">
                <a:pos x="csX1471" y="csY1471"/>
              </a:cxn>
              <a:cxn ang="0">
                <a:pos x="csX1472" y="csY1472"/>
              </a:cxn>
              <a:cxn ang="0">
                <a:pos x="csX1473" y="csY1473"/>
              </a:cxn>
              <a:cxn ang="0">
                <a:pos x="csX1474" y="csY1474"/>
              </a:cxn>
              <a:cxn ang="0">
                <a:pos x="csX1475" y="csY1475"/>
              </a:cxn>
              <a:cxn ang="0">
                <a:pos x="csX1476" y="csY1476"/>
              </a:cxn>
              <a:cxn ang="0">
                <a:pos x="csX1477" y="csY1477"/>
              </a:cxn>
              <a:cxn ang="0">
                <a:pos x="csX1478" y="csY1478"/>
              </a:cxn>
              <a:cxn ang="0">
                <a:pos x="csX1479" y="csY1479"/>
              </a:cxn>
              <a:cxn ang="0">
                <a:pos x="csX1480" y="csY1480"/>
              </a:cxn>
              <a:cxn ang="0">
                <a:pos x="csX1481" y="csY1481"/>
              </a:cxn>
              <a:cxn ang="0">
                <a:pos x="csX1482" y="csY1482"/>
              </a:cxn>
              <a:cxn ang="0">
                <a:pos x="csX1483" y="csY1483"/>
              </a:cxn>
              <a:cxn ang="0">
                <a:pos x="csX1484" y="csY1484"/>
              </a:cxn>
              <a:cxn ang="0">
                <a:pos x="csX1485" y="csY1485"/>
              </a:cxn>
              <a:cxn ang="0">
                <a:pos x="csX1486" y="csY1486"/>
              </a:cxn>
              <a:cxn ang="0">
                <a:pos x="csX1487" y="csY1487"/>
              </a:cxn>
              <a:cxn ang="0">
                <a:pos x="csX1488" y="csY1488"/>
              </a:cxn>
              <a:cxn ang="0">
                <a:pos x="csX1489" y="csY1489"/>
              </a:cxn>
              <a:cxn ang="0">
                <a:pos x="csX1490" y="csY1490"/>
              </a:cxn>
              <a:cxn ang="0">
                <a:pos x="csX1491" y="csY1491"/>
              </a:cxn>
              <a:cxn ang="0">
                <a:pos x="csX1492" y="csY1492"/>
              </a:cxn>
              <a:cxn ang="0">
                <a:pos x="csX1493" y="csY1493"/>
              </a:cxn>
              <a:cxn ang="0">
                <a:pos x="csX1494" y="csY1494"/>
              </a:cxn>
              <a:cxn ang="0">
                <a:pos x="csX1495" y="csY1495"/>
              </a:cxn>
              <a:cxn ang="0">
                <a:pos x="csX1496" y="csY1496"/>
              </a:cxn>
              <a:cxn ang="0">
                <a:pos x="csX1497" y="csY1497"/>
              </a:cxn>
              <a:cxn ang="0">
                <a:pos x="csX1498" y="csY1498"/>
              </a:cxn>
              <a:cxn ang="0">
                <a:pos x="csX1499" y="csY1499"/>
              </a:cxn>
              <a:cxn ang="0">
                <a:pos x="csX1500" y="csY1500"/>
              </a:cxn>
              <a:cxn ang="0">
                <a:pos x="csX1501" y="csY1501"/>
              </a:cxn>
              <a:cxn ang="0">
                <a:pos x="csX1502" y="csY1502"/>
              </a:cxn>
              <a:cxn ang="0">
                <a:pos x="csX1503" y="csY1503"/>
              </a:cxn>
              <a:cxn ang="0">
                <a:pos x="csX1504" y="csY1504"/>
              </a:cxn>
              <a:cxn ang="0">
                <a:pos x="csX1505" y="csY1505"/>
              </a:cxn>
              <a:cxn ang="0">
                <a:pos x="csX1506" y="csY1506"/>
              </a:cxn>
              <a:cxn ang="0">
                <a:pos x="csX1507" y="csY1507"/>
              </a:cxn>
              <a:cxn ang="0">
                <a:pos x="csX1508" y="csY1508"/>
              </a:cxn>
              <a:cxn ang="0">
                <a:pos x="csX1509" y="csY1509"/>
              </a:cxn>
              <a:cxn ang="0">
                <a:pos x="csX1510" y="csY1510"/>
              </a:cxn>
              <a:cxn ang="0">
                <a:pos x="csX1511" y="csY1511"/>
              </a:cxn>
              <a:cxn ang="0">
                <a:pos x="csX1512" y="csY1512"/>
              </a:cxn>
              <a:cxn ang="0">
                <a:pos x="csX1513" y="csY1513"/>
              </a:cxn>
              <a:cxn ang="0">
                <a:pos x="csX1514" y="csY1514"/>
              </a:cxn>
              <a:cxn ang="0">
                <a:pos x="csX1515" y="csY1515"/>
              </a:cxn>
              <a:cxn ang="0">
                <a:pos x="csX1516" y="csY1516"/>
              </a:cxn>
              <a:cxn ang="0">
                <a:pos x="csX1517" y="csY1517"/>
              </a:cxn>
              <a:cxn ang="0">
                <a:pos x="csX1518" y="csY1518"/>
              </a:cxn>
              <a:cxn ang="0">
                <a:pos x="csX1519" y="csY1519"/>
              </a:cxn>
              <a:cxn ang="0">
                <a:pos x="csX1520" y="csY1520"/>
              </a:cxn>
              <a:cxn ang="0">
                <a:pos x="csX1521" y="csY1521"/>
              </a:cxn>
              <a:cxn ang="0">
                <a:pos x="csX1522" y="csY1522"/>
              </a:cxn>
              <a:cxn ang="0">
                <a:pos x="csX1523" y="csY1523"/>
              </a:cxn>
              <a:cxn ang="0">
                <a:pos x="csX1524" y="csY1524"/>
              </a:cxn>
              <a:cxn ang="0">
                <a:pos x="csX1525" y="csY1525"/>
              </a:cxn>
              <a:cxn ang="0">
                <a:pos x="csX1526" y="csY1526"/>
              </a:cxn>
              <a:cxn ang="0">
                <a:pos x="csX1527" y="csY1527"/>
              </a:cxn>
              <a:cxn ang="0">
                <a:pos x="csX1528" y="csY1528"/>
              </a:cxn>
              <a:cxn ang="0">
                <a:pos x="csX1529" y="csY1529"/>
              </a:cxn>
              <a:cxn ang="0">
                <a:pos x="csX1530" y="csY1530"/>
              </a:cxn>
              <a:cxn ang="0">
                <a:pos x="csX1531" y="csY1531"/>
              </a:cxn>
              <a:cxn ang="0">
                <a:pos x="csX1532" y="csY1532"/>
              </a:cxn>
              <a:cxn ang="0">
                <a:pos x="csX1533" y="csY1533"/>
              </a:cxn>
              <a:cxn ang="0">
                <a:pos x="csX1534" y="csY1534"/>
              </a:cxn>
              <a:cxn ang="0">
                <a:pos x="csX1535" y="csY1535"/>
              </a:cxn>
              <a:cxn ang="0">
                <a:pos x="csX1536" y="csY1536"/>
              </a:cxn>
              <a:cxn ang="0">
                <a:pos x="csX1537" y="csY1537"/>
              </a:cxn>
              <a:cxn ang="0">
                <a:pos x="csX1538" y="csY1538"/>
              </a:cxn>
              <a:cxn ang="0">
                <a:pos x="csX1539" y="csY1539"/>
              </a:cxn>
              <a:cxn ang="0">
                <a:pos x="csX1540" y="csY1540"/>
              </a:cxn>
              <a:cxn ang="0">
                <a:pos x="csX1541" y="csY1541"/>
              </a:cxn>
              <a:cxn ang="0">
                <a:pos x="csX1542" y="csY1542"/>
              </a:cxn>
              <a:cxn ang="0">
                <a:pos x="csX1543" y="csY1543"/>
              </a:cxn>
              <a:cxn ang="0">
                <a:pos x="csX1544" y="csY1544"/>
              </a:cxn>
              <a:cxn ang="0">
                <a:pos x="csX1545" y="csY1545"/>
              </a:cxn>
              <a:cxn ang="0">
                <a:pos x="csX1546" y="csY1546"/>
              </a:cxn>
              <a:cxn ang="0">
                <a:pos x="csX1547" y="csY1547"/>
              </a:cxn>
              <a:cxn ang="0">
                <a:pos x="csX1548" y="csY1548"/>
              </a:cxn>
              <a:cxn ang="0">
                <a:pos x="csX1549" y="csY1549"/>
              </a:cxn>
              <a:cxn ang="0">
                <a:pos x="csX1550" y="csY1550"/>
              </a:cxn>
              <a:cxn ang="0">
                <a:pos x="csX1551" y="csY1551"/>
              </a:cxn>
              <a:cxn ang="0">
                <a:pos x="csX1552" y="csY1552"/>
              </a:cxn>
              <a:cxn ang="0">
                <a:pos x="csX1553" y="csY1553"/>
              </a:cxn>
              <a:cxn ang="0">
                <a:pos x="csX1554" y="csY1554"/>
              </a:cxn>
              <a:cxn ang="0">
                <a:pos x="csX1555" y="csY1555"/>
              </a:cxn>
              <a:cxn ang="0">
                <a:pos x="csX1556" y="csY1556"/>
              </a:cxn>
              <a:cxn ang="0">
                <a:pos x="csX1557" y="csY1557"/>
              </a:cxn>
              <a:cxn ang="0">
                <a:pos x="csX1558" y="csY1558"/>
              </a:cxn>
              <a:cxn ang="0">
                <a:pos x="csX1559" y="csY1559"/>
              </a:cxn>
              <a:cxn ang="0">
                <a:pos x="csX1560" y="csY1560"/>
              </a:cxn>
              <a:cxn ang="0">
                <a:pos x="csX1561" y="csY1561"/>
              </a:cxn>
              <a:cxn ang="0">
                <a:pos x="csX1562" y="csY1562"/>
              </a:cxn>
              <a:cxn ang="0">
                <a:pos x="csX1563" y="csY1563"/>
              </a:cxn>
              <a:cxn ang="0">
                <a:pos x="csX1564" y="csY1564"/>
              </a:cxn>
              <a:cxn ang="0">
                <a:pos x="csX1565" y="csY1565"/>
              </a:cxn>
              <a:cxn ang="0">
                <a:pos x="csX1566" y="csY1566"/>
              </a:cxn>
              <a:cxn ang="0">
                <a:pos x="csX1567" y="csY1567"/>
              </a:cxn>
              <a:cxn ang="0">
                <a:pos x="csX1568" y="csY1568"/>
              </a:cxn>
              <a:cxn ang="0">
                <a:pos x="csX1569" y="csY1569"/>
              </a:cxn>
              <a:cxn ang="0">
                <a:pos x="csX1570" y="csY1570"/>
              </a:cxn>
              <a:cxn ang="0">
                <a:pos x="csX1571" y="csY1571"/>
              </a:cxn>
              <a:cxn ang="0">
                <a:pos x="csX1572" y="csY1572"/>
              </a:cxn>
              <a:cxn ang="0">
                <a:pos x="csX1573" y="csY1573"/>
              </a:cxn>
              <a:cxn ang="0">
                <a:pos x="csX1574" y="csY1574"/>
              </a:cxn>
              <a:cxn ang="0">
                <a:pos x="csX1575" y="csY1575"/>
              </a:cxn>
              <a:cxn ang="0">
                <a:pos x="csX1576" y="csY1576"/>
              </a:cxn>
              <a:cxn ang="0">
                <a:pos x="csX1577" y="csY1577"/>
              </a:cxn>
              <a:cxn ang="0">
                <a:pos x="csX1578" y="csY1578"/>
              </a:cxn>
              <a:cxn ang="0">
                <a:pos x="csX1579" y="csY1579"/>
              </a:cxn>
              <a:cxn ang="0">
                <a:pos x="csX1580" y="csY1580"/>
              </a:cxn>
              <a:cxn ang="0">
                <a:pos x="csX1581" y="csY1581"/>
              </a:cxn>
              <a:cxn ang="0">
                <a:pos x="csX1582" y="csY1582"/>
              </a:cxn>
              <a:cxn ang="0">
                <a:pos x="csX1583" y="csY1583"/>
              </a:cxn>
              <a:cxn ang="0">
                <a:pos x="csX1584" y="csY1584"/>
              </a:cxn>
              <a:cxn ang="0">
                <a:pos x="csX1585" y="csY1585"/>
              </a:cxn>
              <a:cxn ang="0">
                <a:pos x="csX1586" y="csY1586"/>
              </a:cxn>
              <a:cxn ang="0">
                <a:pos x="csX1587" y="csY1587"/>
              </a:cxn>
              <a:cxn ang="0">
                <a:pos x="csX1588" y="csY1588"/>
              </a:cxn>
              <a:cxn ang="0">
                <a:pos x="csX1589" y="csY1589"/>
              </a:cxn>
              <a:cxn ang="0">
                <a:pos x="csX1590" y="csY1590"/>
              </a:cxn>
              <a:cxn ang="0">
                <a:pos x="csX1591" y="csY1591"/>
              </a:cxn>
              <a:cxn ang="0">
                <a:pos x="csX1592" y="csY1592"/>
              </a:cxn>
              <a:cxn ang="0">
                <a:pos x="csX1593" y="csY1593"/>
              </a:cxn>
              <a:cxn ang="0">
                <a:pos x="csX1594" y="csY1594"/>
              </a:cxn>
              <a:cxn ang="0">
                <a:pos x="csX1595" y="csY1595"/>
              </a:cxn>
              <a:cxn ang="0">
                <a:pos x="csX1596" y="csY1596"/>
              </a:cxn>
              <a:cxn ang="0">
                <a:pos x="csX1597" y="csY1597"/>
              </a:cxn>
              <a:cxn ang="0">
                <a:pos x="csX1598" y="csY1598"/>
              </a:cxn>
              <a:cxn ang="0">
                <a:pos x="csX1599" y="csY1599"/>
              </a:cxn>
              <a:cxn ang="0">
                <a:pos x="csX1600" y="csY1600"/>
              </a:cxn>
              <a:cxn ang="0">
                <a:pos x="csX1601" y="csY1601"/>
              </a:cxn>
              <a:cxn ang="0">
                <a:pos x="csX1602" y="csY1602"/>
              </a:cxn>
              <a:cxn ang="0">
                <a:pos x="csX1603" y="csY1603"/>
              </a:cxn>
              <a:cxn ang="0">
                <a:pos x="csX1604" y="csY1604"/>
              </a:cxn>
              <a:cxn ang="0">
                <a:pos x="csX1605" y="csY1605"/>
              </a:cxn>
              <a:cxn ang="0">
                <a:pos x="csX1606" y="csY1606"/>
              </a:cxn>
              <a:cxn ang="0">
                <a:pos x="csX1607" y="csY1607"/>
              </a:cxn>
              <a:cxn ang="0">
                <a:pos x="csX1608" y="csY1608"/>
              </a:cxn>
              <a:cxn ang="0">
                <a:pos x="csX1609" y="csY1609"/>
              </a:cxn>
              <a:cxn ang="0">
                <a:pos x="csX1610" y="csY1610"/>
              </a:cxn>
              <a:cxn ang="0">
                <a:pos x="csX1611" y="csY1611"/>
              </a:cxn>
              <a:cxn ang="0">
                <a:pos x="csX1612" y="csY1612"/>
              </a:cxn>
              <a:cxn ang="0">
                <a:pos x="csX1613" y="csY1613"/>
              </a:cxn>
              <a:cxn ang="0">
                <a:pos x="csX1614" y="csY1614"/>
              </a:cxn>
              <a:cxn ang="0">
                <a:pos x="csX1615" y="csY1615"/>
              </a:cxn>
              <a:cxn ang="0">
                <a:pos x="csX1616" y="csY1616"/>
              </a:cxn>
              <a:cxn ang="0">
                <a:pos x="csX1617" y="csY1617"/>
              </a:cxn>
              <a:cxn ang="0">
                <a:pos x="csX1618" y="csY1618"/>
              </a:cxn>
              <a:cxn ang="0">
                <a:pos x="csX1619" y="csY1619"/>
              </a:cxn>
              <a:cxn ang="0">
                <a:pos x="csX1620" y="csY1620"/>
              </a:cxn>
              <a:cxn ang="0">
                <a:pos x="csX1621" y="csY1621"/>
              </a:cxn>
              <a:cxn ang="0">
                <a:pos x="csX1622" y="csY1622"/>
              </a:cxn>
              <a:cxn ang="0">
                <a:pos x="csX1623" y="csY1623"/>
              </a:cxn>
              <a:cxn ang="0">
                <a:pos x="csX1624" y="csY1624"/>
              </a:cxn>
              <a:cxn ang="0">
                <a:pos x="csX1625" y="csY1625"/>
              </a:cxn>
              <a:cxn ang="0">
                <a:pos x="csX1626" y="csY1626"/>
              </a:cxn>
              <a:cxn ang="0">
                <a:pos x="csX1627" y="csY1627"/>
              </a:cxn>
              <a:cxn ang="0">
                <a:pos x="csX1628" y="csY1628"/>
              </a:cxn>
              <a:cxn ang="0">
                <a:pos x="csX1629" y="csY1629"/>
              </a:cxn>
              <a:cxn ang="0">
                <a:pos x="csX1630" y="csY1630"/>
              </a:cxn>
              <a:cxn ang="0">
                <a:pos x="csX1631" y="csY1631"/>
              </a:cxn>
              <a:cxn ang="0">
                <a:pos x="csX1632" y="csY1632"/>
              </a:cxn>
              <a:cxn ang="0">
                <a:pos x="csX1633" y="csY1633"/>
              </a:cxn>
              <a:cxn ang="0">
                <a:pos x="csX1634" y="csY1634"/>
              </a:cxn>
              <a:cxn ang="0">
                <a:pos x="csX1635" y="csY1635"/>
              </a:cxn>
              <a:cxn ang="0">
                <a:pos x="csX1636" y="csY1636"/>
              </a:cxn>
              <a:cxn ang="0">
                <a:pos x="csX1637" y="csY1637"/>
              </a:cxn>
              <a:cxn ang="0">
                <a:pos x="csX1638" y="csY1638"/>
              </a:cxn>
              <a:cxn ang="0">
                <a:pos x="csX1639" y="csY1639"/>
              </a:cxn>
              <a:cxn ang="0">
                <a:pos x="csX1640" y="csY1640"/>
              </a:cxn>
              <a:cxn ang="0">
                <a:pos x="csX1641" y="csY1641"/>
              </a:cxn>
              <a:cxn ang="0">
                <a:pos x="csX1642" y="csY1642"/>
              </a:cxn>
              <a:cxn ang="0">
                <a:pos x="csX1643" y="csY1643"/>
              </a:cxn>
              <a:cxn ang="0">
                <a:pos x="csX1644" y="csY1644"/>
              </a:cxn>
              <a:cxn ang="0">
                <a:pos x="csX1645" y="csY1645"/>
              </a:cxn>
              <a:cxn ang="0">
                <a:pos x="csX1646" y="csY1646"/>
              </a:cxn>
              <a:cxn ang="0">
                <a:pos x="csX1647" y="csY1647"/>
              </a:cxn>
              <a:cxn ang="0">
                <a:pos x="csX1648" y="csY1648"/>
              </a:cxn>
              <a:cxn ang="0">
                <a:pos x="csX1649" y="csY1649"/>
              </a:cxn>
              <a:cxn ang="0">
                <a:pos x="csX1650" y="csY1650"/>
              </a:cxn>
              <a:cxn ang="0">
                <a:pos x="csX1651" y="csY1651"/>
              </a:cxn>
              <a:cxn ang="0">
                <a:pos x="csX1652" y="csY1652"/>
              </a:cxn>
              <a:cxn ang="0">
                <a:pos x="csX1653" y="csY1653"/>
              </a:cxn>
              <a:cxn ang="0">
                <a:pos x="csX1654" y="csY1654"/>
              </a:cxn>
              <a:cxn ang="0">
                <a:pos x="csX1655" y="csY1655"/>
              </a:cxn>
              <a:cxn ang="0">
                <a:pos x="csX1656" y="csY1656"/>
              </a:cxn>
              <a:cxn ang="0">
                <a:pos x="csX1657" y="csY1657"/>
              </a:cxn>
              <a:cxn ang="0">
                <a:pos x="csX1658" y="csY1658"/>
              </a:cxn>
              <a:cxn ang="0">
                <a:pos x="csX1659" y="csY1659"/>
              </a:cxn>
              <a:cxn ang="0">
                <a:pos x="csX1660" y="csY1660"/>
              </a:cxn>
              <a:cxn ang="0">
                <a:pos x="csX1661" y="csY1661"/>
              </a:cxn>
              <a:cxn ang="0">
                <a:pos x="csX1662" y="csY1662"/>
              </a:cxn>
              <a:cxn ang="0">
                <a:pos x="csX1663" y="csY1663"/>
              </a:cxn>
              <a:cxn ang="0">
                <a:pos x="csX1664" y="csY1664"/>
              </a:cxn>
              <a:cxn ang="0">
                <a:pos x="csX1665" y="csY1665"/>
              </a:cxn>
              <a:cxn ang="0">
                <a:pos x="csX1666" y="csY1666"/>
              </a:cxn>
              <a:cxn ang="0">
                <a:pos x="csX1667" y="csY1667"/>
              </a:cxn>
              <a:cxn ang="0">
                <a:pos x="csX1668" y="csY1668"/>
              </a:cxn>
              <a:cxn ang="0">
                <a:pos x="csX1669" y="csY1669"/>
              </a:cxn>
              <a:cxn ang="0">
                <a:pos x="csX1670" y="csY1670"/>
              </a:cxn>
              <a:cxn ang="0">
                <a:pos x="csX1671" y="csY1671"/>
              </a:cxn>
              <a:cxn ang="0">
                <a:pos x="csX1672" y="csY1672"/>
              </a:cxn>
              <a:cxn ang="0">
                <a:pos x="csX1673" y="csY1673"/>
              </a:cxn>
              <a:cxn ang="0">
                <a:pos x="csX1674" y="csY1674"/>
              </a:cxn>
              <a:cxn ang="0">
                <a:pos x="csX1675" y="csY1675"/>
              </a:cxn>
              <a:cxn ang="0">
                <a:pos x="csX1676" y="csY1676"/>
              </a:cxn>
              <a:cxn ang="0">
                <a:pos x="csX1677" y="csY1677"/>
              </a:cxn>
              <a:cxn ang="0">
                <a:pos x="csX1678" y="csY1678"/>
              </a:cxn>
              <a:cxn ang="0">
                <a:pos x="csX1679" y="csY1679"/>
              </a:cxn>
              <a:cxn ang="0">
                <a:pos x="csX1680" y="csY1680"/>
              </a:cxn>
              <a:cxn ang="0">
                <a:pos x="csX1681" y="csY1681"/>
              </a:cxn>
              <a:cxn ang="0">
                <a:pos x="csX1682" y="csY1682"/>
              </a:cxn>
              <a:cxn ang="0">
                <a:pos x="csX1683" y="csY1683"/>
              </a:cxn>
              <a:cxn ang="0">
                <a:pos x="csX1684" y="csY1684"/>
              </a:cxn>
              <a:cxn ang="0">
                <a:pos x="csX1685" y="csY1685"/>
              </a:cxn>
              <a:cxn ang="0">
                <a:pos x="csX1686" y="csY1686"/>
              </a:cxn>
              <a:cxn ang="0">
                <a:pos x="csX1687" y="csY1687"/>
              </a:cxn>
              <a:cxn ang="0">
                <a:pos x="csX1688" y="csY1688"/>
              </a:cxn>
              <a:cxn ang="0">
                <a:pos x="csX1689" y="csY1689"/>
              </a:cxn>
              <a:cxn ang="0">
                <a:pos x="csX1690" y="csY1690"/>
              </a:cxn>
              <a:cxn ang="0">
                <a:pos x="csX1691" y="csY1691"/>
              </a:cxn>
              <a:cxn ang="0">
                <a:pos x="csX1692" y="csY1692"/>
              </a:cxn>
              <a:cxn ang="0">
                <a:pos x="csX1693" y="csY1693"/>
              </a:cxn>
              <a:cxn ang="0">
                <a:pos x="csX1694" y="csY1694"/>
              </a:cxn>
              <a:cxn ang="0">
                <a:pos x="csX1695" y="csY1695"/>
              </a:cxn>
              <a:cxn ang="0">
                <a:pos x="csX1696" y="csY1696"/>
              </a:cxn>
              <a:cxn ang="0">
                <a:pos x="csX1697" y="csY1697"/>
              </a:cxn>
              <a:cxn ang="0">
                <a:pos x="csX1698" y="csY1698"/>
              </a:cxn>
              <a:cxn ang="0">
                <a:pos x="csX1699" y="csY1699"/>
              </a:cxn>
              <a:cxn ang="0">
                <a:pos x="csX1700" y="csY1700"/>
              </a:cxn>
              <a:cxn ang="0">
                <a:pos x="csX1701" y="csY1701"/>
              </a:cxn>
              <a:cxn ang="0">
                <a:pos x="csX1702" y="csY1702"/>
              </a:cxn>
              <a:cxn ang="0">
                <a:pos x="csX1703" y="csY1703"/>
              </a:cxn>
              <a:cxn ang="0">
                <a:pos x="csX1704" y="csY1704"/>
              </a:cxn>
              <a:cxn ang="0">
                <a:pos x="csX1705" y="csY1705"/>
              </a:cxn>
              <a:cxn ang="0">
                <a:pos x="csX1706" y="csY1706"/>
              </a:cxn>
              <a:cxn ang="0">
                <a:pos x="csX1707" y="csY1707"/>
              </a:cxn>
              <a:cxn ang="0">
                <a:pos x="csX1708" y="csY1708"/>
              </a:cxn>
              <a:cxn ang="0">
                <a:pos x="csX1709" y="csY1709"/>
              </a:cxn>
              <a:cxn ang="0">
                <a:pos x="csX1710" y="csY1710"/>
              </a:cxn>
              <a:cxn ang="0">
                <a:pos x="csX1711" y="csY1711"/>
              </a:cxn>
              <a:cxn ang="0">
                <a:pos x="csX1712" y="csY1712"/>
              </a:cxn>
              <a:cxn ang="0">
                <a:pos x="csX1713" y="csY1713"/>
              </a:cxn>
              <a:cxn ang="0">
                <a:pos x="csX1714" y="csY1714"/>
              </a:cxn>
              <a:cxn ang="0">
                <a:pos x="csX1715" y="csY1715"/>
              </a:cxn>
              <a:cxn ang="0">
                <a:pos x="csX1716" y="csY1716"/>
              </a:cxn>
              <a:cxn ang="0">
                <a:pos x="csX1717" y="csY1717"/>
              </a:cxn>
              <a:cxn ang="0">
                <a:pos x="csX1718" y="csY1718"/>
              </a:cxn>
              <a:cxn ang="0">
                <a:pos x="csX1719" y="csY1719"/>
              </a:cxn>
              <a:cxn ang="0">
                <a:pos x="csX1720" y="csY1720"/>
              </a:cxn>
              <a:cxn ang="0">
                <a:pos x="csX1721" y="csY1721"/>
              </a:cxn>
              <a:cxn ang="0">
                <a:pos x="csX1722" y="csY1722"/>
              </a:cxn>
              <a:cxn ang="0">
                <a:pos x="csX1723" y="csY1723"/>
              </a:cxn>
              <a:cxn ang="0">
                <a:pos x="csX1724" y="csY1724"/>
              </a:cxn>
              <a:cxn ang="0">
                <a:pos x="csX1725" y="csY1725"/>
              </a:cxn>
              <a:cxn ang="0">
                <a:pos x="csX1726" y="csY1726"/>
              </a:cxn>
              <a:cxn ang="0">
                <a:pos x="csX1727" y="csY1727"/>
              </a:cxn>
              <a:cxn ang="0">
                <a:pos x="csX1728" y="csY1728"/>
              </a:cxn>
              <a:cxn ang="0">
                <a:pos x="csX1729" y="csY1729"/>
              </a:cxn>
              <a:cxn ang="0">
                <a:pos x="csX1730" y="csY1730"/>
              </a:cxn>
              <a:cxn ang="0">
                <a:pos x="csX1731" y="csY1731"/>
              </a:cxn>
              <a:cxn ang="0">
                <a:pos x="csX1732" y="csY1732"/>
              </a:cxn>
              <a:cxn ang="0">
                <a:pos x="csX1733" y="csY1733"/>
              </a:cxn>
              <a:cxn ang="0">
                <a:pos x="csX1734" y="csY1734"/>
              </a:cxn>
              <a:cxn ang="0">
                <a:pos x="csX1735" y="csY1735"/>
              </a:cxn>
              <a:cxn ang="0">
                <a:pos x="csX1736" y="csY1736"/>
              </a:cxn>
              <a:cxn ang="0">
                <a:pos x="csX1737" y="csY1737"/>
              </a:cxn>
              <a:cxn ang="0">
                <a:pos x="csX1738" y="csY1738"/>
              </a:cxn>
              <a:cxn ang="0">
                <a:pos x="csX1739" y="csY1739"/>
              </a:cxn>
              <a:cxn ang="0">
                <a:pos x="csX1740" y="csY1740"/>
              </a:cxn>
              <a:cxn ang="0">
                <a:pos x="csX1741" y="csY1741"/>
              </a:cxn>
              <a:cxn ang="0">
                <a:pos x="csX1742" y="csY1742"/>
              </a:cxn>
              <a:cxn ang="0">
                <a:pos x="csX1743" y="csY1743"/>
              </a:cxn>
              <a:cxn ang="0">
                <a:pos x="csX1744" y="csY1744"/>
              </a:cxn>
              <a:cxn ang="0">
                <a:pos x="csX1745" y="csY1745"/>
              </a:cxn>
              <a:cxn ang="0">
                <a:pos x="csX1746" y="csY1746"/>
              </a:cxn>
              <a:cxn ang="0">
                <a:pos x="csX1747" y="csY1747"/>
              </a:cxn>
              <a:cxn ang="0">
                <a:pos x="csX1748" y="csY1748"/>
              </a:cxn>
              <a:cxn ang="0">
                <a:pos x="csX1749" y="csY1749"/>
              </a:cxn>
              <a:cxn ang="0">
                <a:pos x="csX1750" y="csY1750"/>
              </a:cxn>
              <a:cxn ang="0">
                <a:pos x="csX1751" y="csY1751"/>
              </a:cxn>
              <a:cxn ang="0">
                <a:pos x="csX1752" y="csY1752"/>
              </a:cxn>
              <a:cxn ang="0">
                <a:pos x="csX1753" y="csY1753"/>
              </a:cxn>
              <a:cxn ang="0">
                <a:pos x="csX1754" y="csY1754"/>
              </a:cxn>
              <a:cxn ang="0">
                <a:pos x="csX1755" y="csY1755"/>
              </a:cxn>
              <a:cxn ang="0">
                <a:pos x="csX1756" y="csY1756"/>
              </a:cxn>
              <a:cxn ang="0">
                <a:pos x="csX1757" y="csY1757"/>
              </a:cxn>
              <a:cxn ang="0">
                <a:pos x="csX1758" y="csY1758"/>
              </a:cxn>
              <a:cxn ang="0">
                <a:pos x="csX1759" y="csY1759"/>
              </a:cxn>
              <a:cxn ang="0">
                <a:pos x="csX1760" y="csY1760"/>
              </a:cxn>
              <a:cxn ang="0">
                <a:pos x="csX1761" y="csY1761"/>
              </a:cxn>
              <a:cxn ang="0">
                <a:pos x="csX1762" y="csY1762"/>
              </a:cxn>
              <a:cxn ang="0">
                <a:pos x="csX1763" y="csY1763"/>
              </a:cxn>
              <a:cxn ang="0">
                <a:pos x="csX1764" y="csY1764"/>
              </a:cxn>
              <a:cxn ang="0">
                <a:pos x="csX1765" y="csY1765"/>
              </a:cxn>
              <a:cxn ang="0">
                <a:pos x="csX1766" y="csY1766"/>
              </a:cxn>
              <a:cxn ang="0">
                <a:pos x="csX1767" y="csY1767"/>
              </a:cxn>
              <a:cxn ang="0">
                <a:pos x="csX1768" y="csY1768"/>
              </a:cxn>
              <a:cxn ang="0">
                <a:pos x="csX1769" y="csY1769"/>
              </a:cxn>
              <a:cxn ang="0">
                <a:pos x="csX1770" y="csY1770"/>
              </a:cxn>
              <a:cxn ang="0">
                <a:pos x="csX1771" y="csY1771"/>
              </a:cxn>
              <a:cxn ang="0">
                <a:pos x="csX1772" y="csY1772"/>
              </a:cxn>
              <a:cxn ang="0">
                <a:pos x="csX1773" y="csY1773"/>
              </a:cxn>
              <a:cxn ang="0">
                <a:pos x="csX1774" y="csY1774"/>
              </a:cxn>
              <a:cxn ang="0">
                <a:pos x="csX1775" y="csY1775"/>
              </a:cxn>
              <a:cxn ang="0">
                <a:pos x="csX1776" y="csY1776"/>
              </a:cxn>
              <a:cxn ang="0">
                <a:pos x="csX1777" y="csY1777"/>
              </a:cxn>
              <a:cxn ang="0">
                <a:pos x="csX1778" y="csY1778"/>
              </a:cxn>
              <a:cxn ang="0">
                <a:pos x="csX1779" y="csY1779"/>
              </a:cxn>
              <a:cxn ang="0">
                <a:pos x="csX1780" y="csY1780"/>
              </a:cxn>
              <a:cxn ang="0">
                <a:pos x="csX1781" y="csY1781"/>
              </a:cxn>
              <a:cxn ang="0">
                <a:pos x="csX1782" y="csY1782"/>
              </a:cxn>
              <a:cxn ang="0">
                <a:pos x="csX1783" y="csY1783"/>
              </a:cxn>
              <a:cxn ang="0">
                <a:pos x="csX1784" y="csY1784"/>
              </a:cxn>
              <a:cxn ang="0">
                <a:pos x="csX1785" y="csY1785"/>
              </a:cxn>
              <a:cxn ang="0">
                <a:pos x="csX1786" y="csY1786"/>
              </a:cxn>
              <a:cxn ang="0">
                <a:pos x="csX1787" y="csY1787"/>
              </a:cxn>
              <a:cxn ang="0">
                <a:pos x="csX1788" y="csY1788"/>
              </a:cxn>
              <a:cxn ang="0">
                <a:pos x="csX1789" y="csY1789"/>
              </a:cxn>
              <a:cxn ang="0">
                <a:pos x="csX1790" y="csY1790"/>
              </a:cxn>
              <a:cxn ang="0">
                <a:pos x="csX1791" y="csY1791"/>
              </a:cxn>
              <a:cxn ang="0">
                <a:pos x="csX1792" y="csY1792"/>
              </a:cxn>
              <a:cxn ang="0">
                <a:pos x="csX1793" y="csY1793"/>
              </a:cxn>
              <a:cxn ang="0">
                <a:pos x="csX1794" y="csY1794"/>
              </a:cxn>
              <a:cxn ang="0">
                <a:pos x="csX1795" y="csY1795"/>
              </a:cxn>
              <a:cxn ang="0">
                <a:pos x="csX1796" y="csY1796"/>
              </a:cxn>
              <a:cxn ang="0">
                <a:pos x="csX1797" y="csY1797"/>
              </a:cxn>
              <a:cxn ang="0">
                <a:pos x="csX1798" y="csY1798"/>
              </a:cxn>
              <a:cxn ang="0">
                <a:pos x="csX1799" y="csY1799"/>
              </a:cxn>
              <a:cxn ang="0">
                <a:pos x="csX1800" y="csY1800"/>
              </a:cxn>
              <a:cxn ang="0">
                <a:pos x="csX1801" y="csY1801"/>
              </a:cxn>
              <a:cxn ang="0">
                <a:pos x="csX1802" y="csY1802"/>
              </a:cxn>
              <a:cxn ang="0">
                <a:pos x="csX1803" y="csY1803"/>
              </a:cxn>
              <a:cxn ang="0">
                <a:pos x="csX1804" y="csY1804"/>
              </a:cxn>
              <a:cxn ang="0">
                <a:pos x="csX1805" y="csY1805"/>
              </a:cxn>
              <a:cxn ang="0">
                <a:pos x="csX1806" y="csY1806"/>
              </a:cxn>
              <a:cxn ang="0">
                <a:pos x="csX1807" y="csY1807"/>
              </a:cxn>
              <a:cxn ang="0">
                <a:pos x="csX1808" y="csY1808"/>
              </a:cxn>
              <a:cxn ang="0">
                <a:pos x="csX1809" y="csY1809"/>
              </a:cxn>
              <a:cxn ang="0">
                <a:pos x="csX1810" y="csY1810"/>
              </a:cxn>
              <a:cxn ang="0">
                <a:pos x="csX1811" y="csY1811"/>
              </a:cxn>
              <a:cxn ang="0">
                <a:pos x="csX1812" y="csY1812"/>
              </a:cxn>
              <a:cxn ang="0">
                <a:pos x="csX1813" y="csY1813"/>
              </a:cxn>
              <a:cxn ang="0">
                <a:pos x="csX1814" y="csY1814"/>
              </a:cxn>
              <a:cxn ang="0">
                <a:pos x="csX1815" y="csY1815"/>
              </a:cxn>
              <a:cxn ang="0">
                <a:pos x="csX1816" y="csY1816"/>
              </a:cxn>
              <a:cxn ang="0">
                <a:pos x="csX1817" y="csY1817"/>
              </a:cxn>
              <a:cxn ang="0">
                <a:pos x="csX1818" y="csY1818"/>
              </a:cxn>
              <a:cxn ang="0">
                <a:pos x="csX1819" y="csY1819"/>
              </a:cxn>
              <a:cxn ang="0">
                <a:pos x="csX1820" y="csY1820"/>
              </a:cxn>
              <a:cxn ang="0">
                <a:pos x="csX1821" y="csY1821"/>
              </a:cxn>
              <a:cxn ang="0">
                <a:pos x="csX1822" y="csY1822"/>
              </a:cxn>
              <a:cxn ang="0">
                <a:pos x="csX1823" y="csY1823"/>
              </a:cxn>
              <a:cxn ang="0">
                <a:pos x="csX1824" y="csY1824"/>
              </a:cxn>
              <a:cxn ang="0">
                <a:pos x="csX1825" y="csY1825"/>
              </a:cxn>
              <a:cxn ang="0">
                <a:pos x="csX1826" y="csY1826"/>
              </a:cxn>
              <a:cxn ang="0">
                <a:pos x="csX1827" y="csY1827"/>
              </a:cxn>
              <a:cxn ang="0">
                <a:pos x="csX1828" y="csY1828"/>
              </a:cxn>
              <a:cxn ang="0">
                <a:pos x="csX1829" y="csY1829"/>
              </a:cxn>
              <a:cxn ang="0">
                <a:pos x="csX1830" y="csY1830"/>
              </a:cxn>
              <a:cxn ang="0">
                <a:pos x="csX1831" y="csY1831"/>
              </a:cxn>
              <a:cxn ang="0">
                <a:pos x="csX1832" y="csY1832"/>
              </a:cxn>
              <a:cxn ang="0">
                <a:pos x="csX1833" y="csY1833"/>
              </a:cxn>
              <a:cxn ang="0">
                <a:pos x="csX1834" y="csY1834"/>
              </a:cxn>
              <a:cxn ang="0">
                <a:pos x="csX1835" y="csY1835"/>
              </a:cxn>
              <a:cxn ang="0">
                <a:pos x="csX1836" y="csY1836"/>
              </a:cxn>
              <a:cxn ang="0">
                <a:pos x="csX1837" y="csY1837"/>
              </a:cxn>
              <a:cxn ang="0">
                <a:pos x="csX1838" y="csY1838"/>
              </a:cxn>
              <a:cxn ang="0">
                <a:pos x="csX1839" y="csY1839"/>
              </a:cxn>
              <a:cxn ang="0">
                <a:pos x="csX1840" y="csY1840"/>
              </a:cxn>
              <a:cxn ang="0">
                <a:pos x="csX1841" y="csY1841"/>
              </a:cxn>
              <a:cxn ang="0">
                <a:pos x="csX1842" y="csY1842"/>
              </a:cxn>
              <a:cxn ang="0">
                <a:pos x="csX1843" y="csY1843"/>
              </a:cxn>
              <a:cxn ang="0">
                <a:pos x="csX1844" y="csY1844"/>
              </a:cxn>
              <a:cxn ang="0">
                <a:pos x="csX1845" y="csY1845"/>
              </a:cxn>
              <a:cxn ang="0">
                <a:pos x="csX1846" y="csY1846"/>
              </a:cxn>
              <a:cxn ang="0">
                <a:pos x="csX1847" y="csY1847"/>
              </a:cxn>
              <a:cxn ang="0">
                <a:pos x="csX1848" y="csY1848"/>
              </a:cxn>
              <a:cxn ang="0">
                <a:pos x="csX1849" y="csY1849"/>
              </a:cxn>
              <a:cxn ang="0">
                <a:pos x="csX1850" y="csY1850"/>
              </a:cxn>
              <a:cxn ang="0">
                <a:pos x="csX1851" y="csY1851"/>
              </a:cxn>
              <a:cxn ang="0">
                <a:pos x="csX1852" y="csY1852"/>
              </a:cxn>
              <a:cxn ang="0">
                <a:pos x="csX1853" y="csY1853"/>
              </a:cxn>
              <a:cxn ang="0">
                <a:pos x="csX1854" y="csY1854"/>
              </a:cxn>
              <a:cxn ang="0">
                <a:pos x="csX1855" y="csY1855"/>
              </a:cxn>
              <a:cxn ang="0">
                <a:pos x="csX1856" y="csY1856"/>
              </a:cxn>
              <a:cxn ang="0">
                <a:pos x="csX1857" y="csY1857"/>
              </a:cxn>
              <a:cxn ang="0">
                <a:pos x="csX1858" y="csY1858"/>
              </a:cxn>
              <a:cxn ang="0">
                <a:pos x="csX1859" y="csY1859"/>
              </a:cxn>
              <a:cxn ang="0">
                <a:pos x="csX1860" y="csY1860"/>
              </a:cxn>
              <a:cxn ang="0">
                <a:pos x="csX1861" y="csY1861"/>
              </a:cxn>
              <a:cxn ang="0">
                <a:pos x="csX1862" y="csY1862"/>
              </a:cxn>
              <a:cxn ang="0">
                <a:pos x="csX1863" y="csY1863"/>
              </a:cxn>
              <a:cxn ang="0">
                <a:pos x="csX1864" y="csY1864"/>
              </a:cxn>
              <a:cxn ang="0">
                <a:pos x="csX1865" y="csY1865"/>
              </a:cxn>
              <a:cxn ang="0">
                <a:pos x="csX1866" y="csY1866"/>
              </a:cxn>
              <a:cxn ang="0">
                <a:pos x="csX1867" y="csY1867"/>
              </a:cxn>
              <a:cxn ang="0">
                <a:pos x="csX1868" y="csY1868"/>
              </a:cxn>
              <a:cxn ang="0">
                <a:pos x="csX1869" y="csY1869"/>
              </a:cxn>
              <a:cxn ang="0">
                <a:pos x="csX1870" y="csY1870"/>
              </a:cxn>
              <a:cxn ang="0">
                <a:pos x="csX1871" y="csY1871"/>
              </a:cxn>
              <a:cxn ang="0">
                <a:pos x="csX1872" y="csY1872"/>
              </a:cxn>
              <a:cxn ang="0">
                <a:pos x="csX1873" y="csY1873"/>
              </a:cxn>
              <a:cxn ang="0">
                <a:pos x="csX1874" y="csY1874"/>
              </a:cxn>
              <a:cxn ang="0">
                <a:pos x="csX1875" y="csY1875"/>
              </a:cxn>
              <a:cxn ang="0">
                <a:pos x="csX1876" y="csY1876"/>
              </a:cxn>
              <a:cxn ang="0">
                <a:pos x="csX1877" y="csY1877"/>
              </a:cxn>
              <a:cxn ang="0">
                <a:pos x="csX1878" y="csY1878"/>
              </a:cxn>
              <a:cxn ang="0">
                <a:pos x="csX1879" y="csY1879"/>
              </a:cxn>
              <a:cxn ang="0">
                <a:pos x="csX1880" y="csY1880"/>
              </a:cxn>
              <a:cxn ang="0">
                <a:pos x="csX1881" y="csY1881"/>
              </a:cxn>
              <a:cxn ang="0">
                <a:pos x="csX1882" y="csY1882"/>
              </a:cxn>
              <a:cxn ang="0">
                <a:pos x="csX1883" y="csY1883"/>
              </a:cxn>
              <a:cxn ang="0">
                <a:pos x="csX1884" y="csY1884"/>
              </a:cxn>
              <a:cxn ang="0">
                <a:pos x="csX1885" y="csY1885"/>
              </a:cxn>
              <a:cxn ang="0">
                <a:pos x="csX1886" y="csY1886"/>
              </a:cxn>
              <a:cxn ang="0">
                <a:pos x="csX1887" y="csY1887"/>
              </a:cxn>
              <a:cxn ang="0">
                <a:pos x="csX1888" y="csY1888"/>
              </a:cxn>
              <a:cxn ang="0">
                <a:pos x="csX1889" y="csY1889"/>
              </a:cxn>
              <a:cxn ang="0">
                <a:pos x="csX1890" y="csY1890"/>
              </a:cxn>
              <a:cxn ang="0">
                <a:pos x="csX1891" y="csY1891"/>
              </a:cxn>
              <a:cxn ang="0">
                <a:pos x="csX1892" y="csY1892"/>
              </a:cxn>
              <a:cxn ang="0">
                <a:pos x="csX1893" y="csY1893"/>
              </a:cxn>
              <a:cxn ang="0">
                <a:pos x="csX1894" y="csY1894"/>
              </a:cxn>
              <a:cxn ang="0">
                <a:pos x="csX1895" y="csY1895"/>
              </a:cxn>
              <a:cxn ang="0">
                <a:pos x="csX1896" y="csY1896"/>
              </a:cxn>
              <a:cxn ang="0">
                <a:pos x="csX1897" y="csY1897"/>
              </a:cxn>
              <a:cxn ang="0">
                <a:pos x="csX1898" y="csY1898"/>
              </a:cxn>
              <a:cxn ang="0">
                <a:pos x="csX1899" y="csY1899"/>
              </a:cxn>
              <a:cxn ang="0">
                <a:pos x="csX1900" y="csY1900"/>
              </a:cxn>
              <a:cxn ang="0">
                <a:pos x="csX1901" y="csY1901"/>
              </a:cxn>
              <a:cxn ang="0">
                <a:pos x="csX1902" y="csY1902"/>
              </a:cxn>
              <a:cxn ang="0">
                <a:pos x="csX1903" y="csY1903"/>
              </a:cxn>
              <a:cxn ang="0">
                <a:pos x="csX1904" y="csY1904"/>
              </a:cxn>
              <a:cxn ang="0">
                <a:pos x="csX1905" y="csY1905"/>
              </a:cxn>
              <a:cxn ang="0">
                <a:pos x="csX1906" y="csY1906"/>
              </a:cxn>
              <a:cxn ang="0">
                <a:pos x="csX1907" y="csY1907"/>
              </a:cxn>
              <a:cxn ang="0">
                <a:pos x="csX1908" y="csY1908"/>
              </a:cxn>
              <a:cxn ang="0">
                <a:pos x="csX1909" y="csY1909"/>
              </a:cxn>
              <a:cxn ang="0">
                <a:pos x="csX1910" y="csY1910"/>
              </a:cxn>
              <a:cxn ang="0">
                <a:pos x="csX1911" y="csY1911"/>
              </a:cxn>
              <a:cxn ang="0">
                <a:pos x="csX1912" y="csY1912"/>
              </a:cxn>
              <a:cxn ang="0">
                <a:pos x="csX1913" y="csY1913"/>
              </a:cxn>
              <a:cxn ang="0">
                <a:pos x="csX1914" y="csY1914"/>
              </a:cxn>
              <a:cxn ang="0">
                <a:pos x="csX1915" y="csY1915"/>
              </a:cxn>
              <a:cxn ang="0">
                <a:pos x="csX1916" y="csY1916"/>
              </a:cxn>
              <a:cxn ang="0">
                <a:pos x="csX1917" y="csY1917"/>
              </a:cxn>
              <a:cxn ang="0">
                <a:pos x="csX1918" y="csY1918"/>
              </a:cxn>
              <a:cxn ang="0">
                <a:pos x="csX1919" y="csY1919"/>
              </a:cxn>
              <a:cxn ang="0">
                <a:pos x="csX1920" y="csY1920"/>
              </a:cxn>
              <a:cxn ang="0">
                <a:pos x="csX1921" y="csY1921"/>
              </a:cxn>
              <a:cxn ang="0">
                <a:pos x="csX1922" y="csY1922"/>
              </a:cxn>
              <a:cxn ang="0">
                <a:pos x="csX1923" y="csY1923"/>
              </a:cxn>
              <a:cxn ang="0">
                <a:pos x="csX1924" y="csY1924"/>
              </a:cxn>
              <a:cxn ang="0">
                <a:pos x="csX1925" y="csY1925"/>
              </a:cxn>
              <a:cxn ang="0">
                <a:pos x="csX1926" y="csY1926"/>
              </a:cxn>
              <a:cxn ang="0">
                <a:pos x="csX1927" y="csY1927"/>
              </a:cxn>
              <a:cxn ang="0">
                <a:pos x="csX1928" y="csY1928"/>
              </a:cxn>
              <a:cxn ang="0">
                <a:pos x="csX1929" y="csY1929"/>
              </a:cxn>
              <a:cxn ang="0">
                <a:pos x="csX1930" y="csY1930"/>
              </a:cxn>
              <a:cxn ang="0">
                <a:pos x="csX1931" y="csY1931"/>
              </a:cxn>
              <a:cxn ang="0">
                <a:pos x="csX1932" y="csY1932"/>
              </a:cxn>
              <a:cxn ang="0">
                <a:pos x="csX1933" y="csY1933"/>
              </a:cxn>
              <a:cxn ang="0">
                <a:pos x="csX1934" y="csY1934"/>
              </a:cxn>
              <a:cxn ang="0">
                <a:pos x="csX1935" y="csY1935"/>
              </a:cxn>
              <a:cxn ang="0">
                <a:pos x="csX1936" y="csY1936"/>
              </a:cxn>
              <a:cxn ang="0">
                <a:pos x="csX1937" y="csY1937"/>
              </a:cxn>
              <a:cxn ang="0">
                <a:pos x="csX1938" y="csY1938"/>
              </a:cxn>
              <a:cxn ang="0">
                <a:pos x="csX1939" y="csY1939"/>
              </a:cxn>
              <a:cxn ang="0">
                <a:pos x="csX1940" y="csY1940"/>
              </a:cxn>
              <a:cxn ang="0">
                <a:pos x="csX1941" y="csY1941"/>
              </a:cxn>
              <a:cxn ang="0">
                <a:pos x="csX1942" y="csY1942"/>
              </a:cxn>
              <a:cxn ang="0">
                <a:pos x="csX1943" y="csY1943"/>
              </a:cxn>
              <a:cxn ang="0">
                <a:pos x="csX1944" y="csY1944"/>
              </a:cxn>
              <a:cxn ang="0">
                <a:pos x="csX1945" y="csY1945"/>
              </a:cxn>
              <a:cxn ang="0">
                <a:pos x="csX1946" y="csY1946"/>
              </a:cxn>
              <a:cxn ang="0">
                <a:pos x="csX1947" y="csY1947"/>
              </a:cxn>
              <a:cxn ang="0">
                <a:pos x="csX1948" y="csY1948"/>
              </a:cxn>
              <a:cxn ang="0">
                <a:pos x="csX1949" y="csY1949"/>
              </a:cxn>
              <a:cxn ang="0">
                <a:pos x="csX1950" y="csY1950"/>
              </a:cxn>
              <a:cxn ang="0">
                <a:pos x="csX1951" y="csY1951"/>
              </a:cxn>
              <a:cxn ang="0">
                <a:pos x="csX1952" y="csY1952"/>
              </a:cxn>
              <a:cxn ang="0">
                <a:pos x="csX1953" y="csY1953"/>
              </a:cxn>
              <a:cxn ang="0">
                <a:pos x="csX1954" y="csY1954"/>
              </a:cxn>
              <a:cxn ang="0">
                <a:pos x="csX1955" y="csY1955"/>
              </a:cxn>
              <a:cxn ang="0">
                <a:pos x="csX1956" y="csY1956"/>
              </a:cxn>
              <a:cxn ang="0">
                <a:pos x="csX1957" y="csY1957"/>
              </a:cxn>
              <a:cxn ang="0">
                <a:pos x="csX1958" y="csY1958"/>
              </a:cxn>
              <a:cxn ang="0">
                <a:pos x="csX1959" y="csY1959"/>
              </a:cxn>
              <a:cxn ang="0">
                <a:pos x="csX1960" y="csY1960"/>
              </a:cxn>
              <a:cxn ang="0">
                <a:pos x="csX1961" y="csY1961"/>
              </a:cxn>
              <a:cxn ang="0">
                <a:pos x="csX1962" y="csY1962"/>
              </a:cxn>
              <a:cxn ang="0">
                <a:pos x="csX1963" y="csY1963"/>
              </a:cxn>
              <a:cxn ang="0">
                <a:pos x="csX1964" y="csY1964"/>
              </a:cxn>
              <a:cxn ang="0">
                <a:pos x="csX1965" y="csY1965"/>
              </a:cxn>
              <a:cxn ang="0">
                <a:pos x="csX1966" y="csY1966"/>
              </a:cxn>
              <a:cxn ang="0">
                <a:pos x="csX1967" y="csY1967"/>
              </a:cxn>
              <a:cxn ang="0">
                <a:pos x="csX1968" y="csY1968"/>
              </a:cxn>
              <a:cxn ang="0">
                <a:pos x="csX1969" y="csY1969"/>
              </a:cxn>
              <a:cxn ang="0">
                <a:pos x="csX1970" y="csY1970"/>
              </a:cxn>
              <a:cxn ang="0">
                <a:pos x="csX1971" y="csY1971"/>
              </a:cxn>
              <a:cxn ang="0">
                <a:pos x="csX1972" y="csY1972"/>
              </a:cxn>
              <a:cxn ang="0">
                <a:pos x="csX1973" y="csY1973"/>
              </a:cxn>
              <a:cxn ang="0">
                <a:pos x="csX1974" y="csY1974"/>
              </a:cxn>
              <a:cxn ang="0">
                <a:pos x="csX1975" y="csY1975"/>
              </a:cxn>
              <a:cxn ang="0">
                <a:pos x="csX1976" y="csY1976"/>
              </a:cxn>
              <a:cxn ang="0">
                <a:pos x="csX1977" y="csY1977"/>
              </a:cxn>
              <a:cxn ang="0">
                <a:pos x="csX1978" y="csY1978"/>
              </a:cxn>
              <a:cxn ang="0">
                <a:pos x="csX1979" y="csY1979"/>
              </a:cxn>
              <a:cxn ang="0">
                <a:pos x="csX1980" y="csY1980"/>
              </a:cxn>
              <a:cxn ang="0">
                <a:pos x="csX1981" y="csY1981"/>
              </a:cxn>
              <a:cxn ang="0">
                <a:pos x="csX1982" y="csY1982"/>
              </a:cxn>
              <a:cxn ang="0">
                <a:pos x="csX1983" y="csY1983"/>
              </a:cxn>
              <a:cxn ang="0">
                <a:pos x="csX1984" y="csY1984"/>
              </a:cxn>
              <a:cxn ang="0">
                <a:pos x="csX1985" y="csY1985"/>
              </a:cxn>
              <a:cxn ang="0">
                <a:pos x="csX1986" y="csY1986"/>
              </a:cxn>
              <a:cxn ang="0">
                <a:pos x="csX1987" y="csY1987"/>
              </a:cxn>
              <a:cxn ang="0">
                <a:pos x="csX1988" y="csY1988"/>
              </a:cxn>
              <a:cxn ang="0">
                <a:pos x="csX1989" y="csY1989"/>
              </a:cxn>
              <a:cxn ang="0">
                <a:pos x="csX1990" y="csY1990"/>
              </a:cxn>
              <a:cxn ang="0">
                <a:pos x="csX1991" y="csY1991"/>
              </a:cxn>
              <a:cxn ang="0">
                <a:pos x="csX1992" y="csY1992"/>
              </a:cxn>
              <a:cxn ang="0">
                <a:pos x="csX1993" y="csY1993"/>
              </a:cxn>
              <a:cxn ang="0">
                <a:pos x="csX1994" y="csY1994"/>
              </a:cxn>
              <a:cxn ang="0">
                <a:pos x="csX1995" y="csY1995"/>
              </a:cxn>
              <a:cxn ang="0">
                <a:pos x="csX1996" y="csY1996"/>
              </a:cxn>
              <a:cxn ang="0">
                <a:pos x="csX1997" y="csY1997"/>
              </a:cxn>
              <a:cxn ang="0">
                <a:pos x="csX1998" y="csY1998"/>
              </a:cxn>
              <a:cxn ang="0">
                <a:pos x="csX1999" y="csY1999"/>
              </a:cxn>
              <a:cxn ang="0">
                <a:pos x="csX2000" y="csY2000"/>
              </a:cxn>
              <a:cxn ang="0">
                <a:pos x="csX2001" y="csY2001"/>
              </a:cxn>
              <a:cxn ang="0">
                <a:pos x="csX2002" y="csY2002"/>
              </a:cxn>
              <a:cxn ang="0">
                <a:pos x="csX2003" y="csY2003"/>
              </a:cxn>
              <a:cxn ang="0">
                <a:pos x="csX2004" y="csY2004"/>
              </a:cxn>
              <a:cxn ang="0">
                <a:pos x="csX2005" y="csY2005"/>
              </a:cxn>
              <a:cxn ang="0">
                <a:pos x="csX2006" y="csY2006"/>
              </a:cxn>
              <a:cxn ang="0">
                <a:pos x="csX2007" y="csY2007"/>
              </a:cxn>
              <a:cxn ang="0">
                <a:pos x="csX2008" y="csY2008"/>
              </a:cxn>
              <a:cxn ang="0">
                <a:pos x="csX2009" y="csY2009"/>
              </a:cxn>
              <a:cxn ang="0">
                <a:pos x="csX2010" y="csY2010"/>
              </a:cxn>
              <a:cxn ang="0">
                <a:pos x="csX2011" y="csY2011"/>
              </a:cxn>
              <a:cxn ang="0">
                <a:pos x="csX2012" y="csY2012"/>
              </a:cxn>
              <a:cxn ang="0">
                <a:pos x="csX2013" y="csY2013"/>
              </a:cxn>
              <a:cxn ang="0">
                <a:pos x="csX2014" y="csY2014"/>
              </a:cxn>
              <a:cxn ang="0">
                <a:pos x="csX2015" y="csY2015"/>
              </a:cxn>
              <a:cxn ang="0">
                <a:pos x="csX2016" y="csY2016"/>
              </a:cxn>
              <a:cxn ang="0">
                <a:pos x="csX2017" y="csY2017"/>
              </a:cxn>
              <a:cxn ang="0">
                <a:pos x="csX2018" y="csY2018"/>
              </a:cxn>
              <a:cxn ang="0">
                <a:pos x="csX2019" y="csY2019"/>
              </a:cxn>
              <a:cxn ang="0">
                <a:pos x="csX2020" y="csY2020"/>
              </a:cxn>
              <a:cxn ang="0">
                <a:pos x="csX2021" y="csY2021"/>
              </a:cxn>
              <a:cxn ang="0">
                <a:pos x="csX2022" y="csY2022"/>
              </a:cxn>
              <a:cxn ang="0">
                <a:pos x="csX2023" y="csY2023"/>
              </a:cxn>
              <a:cxn ang="0">
                <a:pos x="csX2024" y="csY2024"/>
              </a:cxn>
              <a:cxn ang="0">
                <a:pos x="csX2025" y="csY2025"/>
              </a:cxn>
              <a:cxn ang="0">
                <a:pos x="csX2026" y="csY2026"/>
              </a:cxn>
              <a:cxn ang="0">
                <a:pos x="csX2027" y="csY2027"/>
              </a:cxn>
              <a:cxn ang="0">
                <a:pos x="csX2028" y="csY2028"/>
              </a:cxn>
              <a:cxn ang="0">
                <a:pos x="csX2029" y="csY2029"/>
              </a:cxn>
              <a:cxn ang="0">
                <a:pos x="csX2030" y="csY2030"/>
              </a:cxn>
              <a:cxn ang="0">
                <a:pos x="csX2031" y="csY2031"/>
              </a:cxn>
              <a:cxn ang="0">
                <a:pos x="csX2032" y="csY2032"/>
              </a:cxn>
              <a:cxn ang="0">
                <a:pos x="csX2033" y="csY2033"/>
              </a:cxn>
              <a:cxn ang="0">
                <a:pos x="csX2034" y="csY2034"/>
              </a:cxn>
              <a:cxn ang="0">
                <a:pos x="csX2035" y="csY2035"/>
              </a:cxn>
              <a:cxn ang="0">
                <a:pos x="csX2036" y="csY2036"/>
              </a:cxn>
              <a:cxn ang="0">
                <a:pos x="csX2037" y="csY2037"/>
              </a:cxn>
              <a:cxn ang="0">
                <a:pos x="csX2038" y="csY2038"/>
              </a:cxn>
              <a:cxn ang="0">
                <a:pos x="csX2039" y="csY2039"/>
              </a:cxn>
              <a:cxn ang="0">
                <a:pos x="csX2040" y="csY2040"/>
              </a:cxn>
              <a:cxn ang="0">
                <a:pos x="csX2041" y="csY2041"/>
              </a:cxn>
              <a:cxn ang="0">
                <a:pos x="csX2042" y="csY2042"/>
              </a:cxn>
              <a:cxn ang="0">
                <a:pos x="csX2043" y="csY2043"/>
              </a:cxn>
              <a:cxn ang="0">
                <a:pos x="csX2044" y="csY2044"/>
              </a:cxn>
              <a:cxn ang="0">
                <a:pos x="csX2045" y="csY2045"/>
              </a:cxn>
              <a:cxn ang="0">
                <a:pos x="csX2046" y="csY2046"/>
              </a:cxn>
              <a:cxn ang="0">
                <a:pos x="csX2047" y="csY2047"/>
              </a:cxn>
              <a:cxn ang="0">
                <a:pos x="csX2048" y="csY2048"/>
              </a:cxn>
              <a:cxn ang="0">
                <a:pos x="csX2049" y="csY2049"/>
              </a:cxn>
              <a:cxn ang="0">
                <a:pos x="csX2050" y="csY2050"/>
              </a:cxn>
              <a:cxn ang="0">
                <a:pos x="csX2051" y="csY2051"/>
              </a:cxn>
              <a:cxn ang="0">
                <a:pos x="csX2052" y="csY2052"/>
              </a:cxn>
              <a:cxn ang="0">
                <a:pos x="csX2053" y="csY2053"/>
              </a:cxn>
              <a:cxn ang="0">
                <a:pos x="csX2054" y="csY2054"/>
              </a:cxn>
              <a:cxn ang="0">
                <a:pos x="csX2055" y="csY2055"/>
              </a:cxn>
              <a:cxn ang="0">
                <a:pos x="csX2056" y="csY2056"/>
              </a:cxn>
              <a:cxn ang="0">
                <a:pos x="csX2057" y="csY2057"/>
              </a:cxn>
              <a:cxn ang="0">
                <a:pos x="csX2058" y="csY2058"/>
              </a:cxn>
              <a:cxn ang="0">
                <a:pos x="csX2059" y="csY2059"/>
              </a:cxn>
              <a:cxn ang="0">
                <a:pos x="csX2060" y="csY2060"/>
              </a:cxn>
              <a:cxn ang="0">
                <a:pos x="csX2061" y="csY2061"/>
              </a:cxn>
              <a:cxn ang="0">
                <a:pos x="csX2062" y="csY2062"/>
              </a:cxn>
              <a:cxn ang="0">
                <a:pos x="csX2063" y="csY2063"/>
              </a:cxn>
              <a:cxn ang="0">
                <a:pos x="csX2064" y="csY2064"/>
              </a:cxn>
              <a:cxn ang="0">
                <a:pos x="csX2065" y="csY2065"/>
              </a:cxn>
              <a:cxn ang="0">
                <a:pos x="csX2066" y="csY2066"/>
              </a:cxn>
              <a:cxn ang="0">
                <a:pos x="csX2067" y="csY2067"/>
              </a:cxn>
              <a:cxn ang="0">
                <a:pos x="csX2068" y="csY2068"/>
              </a:cxn>
              <a:cxn ang="0">
                <a:pos x="csX2069" y="csY2069"/>
              </a:cxn>
              <a:cxn ang="0">
                <a:pos x="csX2070" y="csY2070"/>
              </a:cxn>
              <a:cxn ang="0">
                <a:pos x="csX2071" y="csY2071"/>
              </a:cxn>
              <a:cxn ang="0">
                <a:pos x="csX2072" y="csY2072"/>
              </a:cxn>
              <a:cxn ang="0">
                <a:pos x="csX2073" y="csY2073"/>
              </a:cxn>
              <a:cxn ang="0">
                <a:pos x="csX2074" y="csY2074"/>
              </a:cxn>
              <a:cxn ang="0">
                <a:pos x="csX2075" y="csY2075"/>
              </a:cxn>
              <a:cxn ang="0">
                <a:pos x="csX2076" y="csY2076"/>
              </a:cxn>
              <a:cxn ang="0">
                <a:pos x="csX2077" y="csY2077"/>
              </a:cxn>
              <a:cxn ang="0">
                <a:pos x="csX2078" y="csY2078"/>
              </a:cxn>
              <a:cxn ang="0">
                <a:pos x="csX2079" y="csY2079"/>
              </a:cxn>
              <a:cxn ang="0">
                <a:pos x="csX2080" y="csY2080"/>
              </a:cxn>
              <a:cxn ang="0">
                <a:pos x="csX2081" y="csY2081"/>
              </a:cxn>
              <a:cxn ang="0">
                <a:pos x="csX2082" y="csY2082"/>
              </a:cxn>
              <a:cxn ang="0">
                <a:pos x="csX2083" y="csY2083"/>
              </a:cxn>
              <a:cxn ang="0">
                <a:pos x="csX2084" y="csY2084"/>
              </a:cxn>
              <a:cxn ang="0">
                <a:pos x="csX2085" y="csY2085"/>
              </a:cxn>
              <a:cxn ang="0">
                <a:pos x="csX2086" y="csY2086"/>
              </a:cxn>
              <a:cxn ang="0">
                <a:pos x="csX2087" y="csY2087"/>
              </a:cxn>
              <a:cxn ang="0">
                <a:pos x="csX2088" y="csY2088"/>
              </a:cxn>
              <a:cxn ang="0">
                <a:pos x="csX2089" y="csY2089"/>
              </a:cxn>
              <a:cxn ang="0">
                <a:pos x="csX2090" y="csY2090"/>
              </a:cxn>
              <a:cxn ang="0">
                <a:pos x="csX2091" y="csY2091"/>
              </a:cxn>
              <a:cxn ang="0">
                <a:pos x="csX2092" y="csY2092"/>
              </a:cxn>
              <a:cxn ang="0">
                <a:pos x="csX2093" y="csY2093"/>
              </a:cxn>
              <a:cxn ang="0">
                <a:pos x="csX2094" y="csY2094"/>
              </a:cxn>
              <a:cxn ang="0">
                <a:pos x="csX2095" y="csY2095"/>
              </a:cxn>
              <a:cxn ang="0">
                <a:pos x="csX2096" y="csY2096"/>
              </a:cxn>
              <a:cxn ang="0">
                <a:pos x="csX2097" y="csY2097"/>
              </a:cxn>
              <a:cxn ang="0">
                <a:pos x="csX2098" y="csY2098"/>
              </a:cxn>
              <a:cxn ang="0">
                <a:pos x="csX2099" y="csY2099"/>
              </a:cxn>
              <a:cxn ang="0">
                <a:pos x="csX2100" y="csY2100"/>
              </a:cxn>
              <a:cxn ang="0">
                <a:pos x="csX2101" y="csY2101"/>
              </a:cxn>
              <a:cxn ang="0">
                <a:pos x="csX2102" y="csY2102"/>
              </a:cxn>
              <a:cxn ang="0">
                <a:pos x="csX2103" y="csY2103"/>
              </a:cxn>
              <a:cxn ang="0">
                <a:pos x="csX2104" y="csY2104"/>
              </a:cxn>
              <a:cxn ang="0">
                <a:pos x="csX2105" y="csY2105"/>
              </a:cxn>
              <a:cxn ang="0">
                <a:pos x="csX2106" y="csY2106"/>
              </a:cxn>
              <a:cxn ang="0">
                <a:pos x="csX2107" y="csY2107"/>
              </a:cxn>
              <a:cxn ang="0">
                <a:pos x="csX2108" y="csY2108"/>
              </a:cxn>
              <a:cxn ang="0">
                <a:pos x="csX2109" y="csY2109"/>
              </a:cxn>
              <a:cxn ang="0">
                <a:pos x="csX2110" y="csY2110"/>
              </a:cxn>
              <a:cxn ang="0">
                <a:pos x="csX2111" y="csY2111"/>
              </a:cxn>
              <a:cxn ang="0">
                <a:pos x="csX2112" y="csY2112"/>
              </a:cxn>
              <a:cxn ang="0">
                <a:pos x="csX2113" y="csY2113"/>
              </a:cxn>
              <a:cxn ang="0">
                <a:pos x="csX2114" y="csY2114"/>
              </a:cxn>
              <a:cxn ang="0">
                <a:pos x="csX2115" y="csY2115"/>
              </a:cxn>
              <a:cxn ang="0">
                <a:pos x="csX2116" y="csY2116"/>
              </a:cxn>
              <a:cxn ang="0">
                <a:pos x="csX2117" y="csY2117"/>
              </a:cxn>
              <a:cxn ang="0">
                <a:pos x="csX2118" y="csY2118"/>
              </a:cxn>
              <a:cxn ang="0">
                <a:pos x="csX2119" y="csY2119"/>
              </a:cxn>
              <a:cxn ang="0">
                <a:pos x="csX2120" y="csY2120"/>
              </a:cxn>
              <a:cxn ang="0">
                <a:pos x="csX2121" y="csY2121"/>
              </a:cxn>
              <a:cxn ang="0">
                <a:pos x="csX2122" y="csY2122"/>
              </a:cxn>
              <a:cxn ang="0">
                <a:pos x="csX2123" y="csY2123"/>
              </a:cxn>
              <a:cxn ang="0">
                <a:pos x="csX2124" y="csY2124"/>
              </a:cxn>
              <a:cxn ang="0">
                <a:pos x="csX2125" y="csY2125"/>
              </a:cxn>
              <a:cxn ang="0">
                <a:pos x="csX2126" y="csY2126"/>
              </a:cxn>
              <a:cxn ang="0">
                <a:pos x="csX2127" y="csY2127"/>
              </a:cxn>
              <a:cxn ang="0">
                <a:pos x="csX2128" y="csY2128"/>
              </a:cxn>
              <a:cxn ang="0">
                <a:pos x="csX2129" y="csY2129"/>
              </a:cxn>
              <a:cxn ang="0">
                <a:pos x="csX2130" y="csY2130"/>
              </a:cxn>
              <a:cxn ang="0">
                <a:pos x="csX2131" y="csY2131"/>
              </a:cxn>
              <a:cxn ang="0">
                <a:pos x="csX2132" y="csY2132"/>
              </a:cxn>
              <a:cxn ang="0">
                <a:pos x="csX2133" y="csY2133"/>
              </a:cxn>
              <a:cxn ang="0">
                <a:pos x="csX2134" y="csY2134"/>
              </a:cxn>
              <a:cxn ang="0">
                <a:pos x="csX2135" y="csY2135"/>
              </a:cxn>
              <a:cxn ang="0">
                <a:pos x="csX2136" y="csY2136"/>
              </a:cxn>
              <a:cxn ang="0">
                <a:pos x="csX2137" y="csY2137"/>
              </a:cxn>
              <a:cxn ang="0">
                <a:pos x="csX2138" y="csY2138"/>
              </a:cxn>
              <a:cxn ang="0">
                <a:pos x="csX2139" y="csY2139"/>
              </a:cxn>
              <a:cxn ang="0">
                <a:pos x="csX2140" y="csY2140"/>
              </a:cxn>
              <a:cxn ang="0">
                <a:pos x="csX2141" y="csY2141"/>
              </a:cxn>
              <a:cxn ang="0">
                <a:pos x="csX2142" y="csY2142"/>
              </a:cxn>
              <a:cxn ang="0">
                <a:pos x="csX2143" y="csY2143"/>
              </a:cxn>
              <a:cxn ang="0">
                <a:pos x="csX2144" y="csY2144"/>
              </a:cxn>
              <a:cxn ang="0">
                <a:pos x="csX2145" y="csY2145"/>
              </a:cxn>
              <a:cxn ang="0">
                <a:pos x="csX2146" y="csY2146"/>
              </a:cxn>
              <a:cxn ang="0">
                <a:pos x="csX2147" y="csY2147"/>
              </a:cxn>
              <a:cxn ang="0">
                <a:pos x="csX2148" y="csY2148"/>
              </a:cxn>
              <a:cxn ang="0">
                <a:pos x="csX2149" y="csY2149"/>
              </a:cxn>
              <a:cxn ang="0">
                <a:pos x="csX2150" y="csY2150"/>
              </a:cxn>
              <a:cxn ang="0">
                <a:pos x="csX2151" y="csY2151"/>
              </a:cxn>
              <a:cxn ang="0">
                <a:pos x="csX2152" y="csY2152"/>
              </a:cxn>
              <a:cxn ang="0">
                <a:pos x="csX2153" y="csY2153"/>
              </a:cxn>
              <a:cxn ang="0">
                <a:pos x="csX2154" y="csY2154"/>
              </a:cxn>
              <a:cxn ang="0">
                <a:pos x="csX2155" y="csY2155"/>
              </a:cxn>
              <a:cxn ang="0">
                <a:pos x="csX2156" y="csY2156"/>
              </a:cxn>
              <a:cxn ang="0">
                <a:pos x="csX2157" y="csY2157"/>
              </a:cxn>
              <a:cxn ang="0">
                <a:pos x="csX2158" y="csY2158"/>
              </a:cxn>
              <a:cxn ang="0">
                <a:pos x="csX2159" y="csY2159"/>
              </a:cxn>
              <a:cxn ang="0">
                <a:pos x="csX2160" y="csY2160"/>
              </a:cxn>
              <a:cxn ang="0">
                <a:pos x="csX2161" y="csY2161"/>
              </a:cxn>
              <a:cxn ang="0">
                <a:pos x="csX2162" y="csY2162"/>
              </a:cxn>
              <a:cxn ang="0">
                <a:pos x="csX2163" y="csY2163"/>
              </a:cxn>
              <a:cxn ang="0">
                <a:pos x="csX2164" y="csY2164"/>
              </a:cxn>
              <a:cxn ang="0">
                <a:pos x="csX2165" y="csY2165"/>
              </a:cxn>
              <a:cxn ang="0">
                <a:pos x="csX2166" y="csY2166"/>
              </a:cxn>
              <a:cxn ang="0">
                <a:pos x="csX2167" y="csY2167"/>
              </a:cxn>
              <a:cxn ang="0">
                <a:pos x="csX2168" y="csY2168"/>
              </a:cxn>
              <a:cxn ang="0">
                <a:pos x="csX2169" y="csY2169"/>
              </a:cxn>
              <a:cxn ang="0">
                <a:pos x="csX2170" y="csY2170"/>
              </a:cxn>
              <a:cxn ang="0">
                <a:pos x="csX2171" y="csY2171"/>
              </a:cxn>
              <a:cxn ang="0">
                <a:pos x="csX2172" y="csY2172"/>
              </a:cxn>
              <a:cxn ang="0">
                <a:pos x="csX2173" y="csY2173"/>
              </a:cxn>
              <a:cxn ang="0">
                <a:pos x="csX2174" y="csY2174"/>
              </a:cxn>
              <a:cxn ang="0">
                <a:pos x="csX2175" y="csY2175"/>
              </a:cxn>
              <a:cxn ang="0">
                <a:pos x="csX2176" y="csY2176"/>
              </a:cxn>
              <a:cxn ang="0">
                <a:pos x="csX2177" y="csY2177"/>
              </a:cxn>
              <a:cxn ang="0">
                <a:pos x="csX2178" y="csY2178"/>
              </a:cxn>
              <a:cxn ang="0">
                <a:pos x="csX2179" y="csY2179"/>
              </a:cxn>
              <a:cxn ang="0">
                <a:pos x="csX2180" y="csY2180"/>
              </a:cxn>
              <a:cxn ang="0">
                <a:pos x="csX2181" y="csY2181"/>
              </a:cxn>
              <a:cxn ang="0">
                <a:pos x="csX2182" y="csY2182"/>
              </a:cxn>
              <a:cxn ang="0">
                <a:pos x="csX2183" y="csY2183"/>
              </a:cxn>
              <a:cxn ang="0">
                <a:pos x="csX2184" y="csY2184"/>
              </a:cxn>
              <a:cxn ang="0">
                <a:pos x="csX2185" y="csY2185"/>
              </a:cxn>
              <a:cxn ang="0">
                <a:pos x="csX2186" y="csY2186"/>
              </a:cxn>
              <a:cxn ang="0">
                <a:pos x="csX2187" y="csY2187"/>
              </a:cxn>
              <a:cxn ang="0">
                <a:pos x="csX2188" y="csY2188"/>
              </a:cxn>
              <a:cxn ang="0">
                <a:pos x="csX2189" y="csY2189"/>
              </a:cxn>
              <a:cxn ang="0">
                <a:pos x="csX2190" y="csY2190"/>
              </a:cxn>
              <a:cxn ang="0">
                <a:pos x="csX2191" y="csY2191"/>
              </a:cxn>
              <a:cxn ang="0">
                <a:pos x="csX2192" y="csY2192"/>
              </a:cxn>
              <a:cxn ang="0">
                <a:pos x="csX2193" y="csY2193"/>
              </a:cxn>
              <a:cxn ang="0">
                <a:pos x="csX2194" y="csY2194"/>
              </a:cxn>
              <a:cxn ang="0">
                <a:pos x="csX2195" y="csY2195"/>
              </a:cxn>
              <a:cxn ang="0">
                <a:pos x="csX2196" y="csY2196"/>
              </a:cxn>
              <a:cxn ang="0">
                <a:pos x="csX2197" y="csY2197"/>
              </a:cxn>
              <a:cxn ang="0">
                <a:pos x="csX2198" y="csY2198"/>
              </a:cxn>
              <a:cxn ang="0">
                <a:pos x="csX2199" y="csY2199"/>
              </a:cxn>
              <a:cxn ang="0">
                <a:pos x="csX2200" y="csY2200"/>
              </a:cxn>
              <a:cxn ang="0">
                <a:pos x="csX2201" y="csY2201"/>
              </a:cxn>
              <a:cxn ang="0">
                <a:pos x="csX2202" y="csY2202"/>
              </a:cxn>
              <a:cxn ang="0">
                <a:pos x="csX2203" y="csY2203"/>
              </a:cxn>
              <a:cxn ang="0">
                <a:pos x="csX2204" y="csY2204"/>
              </a:cxn>
              <a:cxn ang="0">
                <a:pos x="csX2205" y="csY2205"/>
              </a:cxn>
              <a:cxn ang="0">
                <a:pos x="csX2206" y="csY2206"/>
              </a:cxn>
              <a:cxn ang="0">
                <a:pos x="csX2207" y="csY2207"/>
              </a:cxn>
              <a:cxn ang="0">
                <a:pos x="csX2208" y="csY2208"/>
              </a:cxn>
              <a:cxn ang="0">
                <a:pos x="csX2209" y="csY2209"/>
              </a:cxn>
              <a:cxn ang="0">
                <a:pos x="csX2210" y="csY2210"/>
              </a:cxn>
              <a:cxn ang="0">
                <a:pos x="csX2211" y="csY2211"/>
              </a:cxn>
              <a:cxn ang="0">
                <a:pos x="csX2212" y="csY2212"/>
              </a:cxn>
              <a:cxn ang="0">
                <a:pos x="csX2213" y="csY2213"/>
              </a:cxn>
              <a:cxn ang="0">
                <a:pos x="csX2214" y="csY2214"/>
              </a:cxn>
              <a:cxn ang="0">
                <a:pos x="csX2215" y="csY2215"/>
              </a:cxn>
              <a:cxn ang="0">
                <a:pos x="csX2216" y="csY2216"/>
              </a:cxn>
              <a:cxn ang="0">
                <a:pos x="csX2217" y="csY2217"/>
              </a:cxn>
              <a:cxn ang="0">
                <a:pos x="csX2218" y="csY2218"/>
              </a:cxn>
              <a:cxn ang="0">
                <a:pos x="csX2219" y="csY2219"/>
              </a:cxn>
              <a:cxn ang="0">
                <a:pos x="csX2220" y="csY2220"/>
              </a:cxn>
              <a:cxn ang="0">
                <a:pos x="csX2221" y="csY2221"/>
              </a:cxn>
              <a:cxn ang="0">
                <a:pos x="csX2222" y="csY2222"/>
              </a:cxn>
              <a:cxn ang="0">
                <a:pos x="csX2223" y="csY2223"/>
              </a:cxn>
              <a:cxn ang="0">
                <a:pos x="csX2224" y="csY2224"/>
              </a:cxn>
              <a:cxn ang="0">
                <a:pos x="csX2225" y="csY2225"/>
              </a:cxn>
              <a:cxn ang="0">
                <a:pos x="csX2226" y="csY2226"/>
              </a:cxn>
              <a:cxn ang="0">
                <a:pos x="csX2227" y="csY2227"/>
              </a:cxn>
              <a:cxn ang="0">
                <a:pos x="csX2228" y="csY2228"/>
              </a:cxn>
              <a:cxn ang="0">
                <a:pos x="csX2229" y="csY2229"/>
              </a:cxn>
              <a:cxn ang="0">
                <a:pos x="csX2230" y="csY2230"/>
              </a:cxn>
              <a:cxn ang="0">
                <a:pos x="csX2231" y="csY2231"/>
              </a:cxn>
              <a:cxn ang="0">
                <a:pos x="csX2232" y="csY2232"/>
              </a:cxn>
              <a:cxn ang="0">
                <a:pos x="csX2233" y="csY2233"/>
              </a:cxn>
              <a:cxn ang="0">
                <a:pos x="csX2234" y="csY2234"/>
              </a:cxn>
              <a:cxn ang="0">
                <a:pos x="csX2235" y="csY2235"/>
              </a:cxn>
              <a:cxn ang="0">
                <a:pos x="csX2236" y="csY2236"/>
              </a:cxn>
              <a:cxn ang="0">
                <a:pos x="csX2237" y="csY2237"/>
              </a:cxn>
              <a:cxn ang="0">
                <a:pos x="csX2238" y="csY2238"/>
              </a:cxn>
              <a:cxn ang="0">
                <a:pos x="csX2239" y="csY2239"/>
              </a:cxn>
              <a:cxn ang="0">
                <a:pos x="csX2240" y="csY2240"/>
              </a:cxn>
              <a:cxn ang="0">
                <a:pos x="csX2241" y="csY2241"/>
              </a:cxn>
              <a:cxn ang="0">
                <a:pos x="csX2242" y="csY2242"/>
              </a:cxn>
              <a:cxn ang="0">
                <a:pos x="csX2243" y="csY2243"/>
              </a:cxn>
              <a:cxn ang="0">
                <a:pos x="csX2244" y="csY2244"/>
              </a:cxn>
              <a:cxn ang="0">
                <a:pos x="csX2245" y="csY2245"/>
              </a:cxn>
              <a:cxn ang="0">
                <a:pos x="csX2246" y="csY2246"/>
              </a:cxn>
              <a:cxn ang="0">
                <a:pos x="csX2247" y="csY2247"/>
              </a:cxn>
              <a:cxn ang="0">
                <a:pos x="csX2248" y="csY2248"/>
              </a:cxn>
              <a:cxn ang="0">
                <a:pos x="csX2249" y="csY2249"/>
              </a:cxn>
              <a:cxn ang="0">
                <a:pos x="csX2250" y="csY2250"/>
              </a:cxn>
              <a:cxn ang="0">
                <a:pos x="csX2251" y="csY2251"/>
              </a:cxn>
              <a:cxn ang="0">
                <a:pos x="csX2252" y="csY2252"/>
              </a:cxn>
              <a:cxn ang="0">
                <a:pos x="csX2253" y="csY2253"/>
              </a:cxn>
              <a:cxn ang="0">
                <a:pos x="csX2254" y="csY2254"/>
              </a:cxn>
              <a:cxn ang="0">
                <a:pos x="csX2255" y="csY2255"/>
              </a:cxn>
              <a:cxn ang="0">
                <a:pos x="csX2256" y="csY2256"/>
              </a:cxn>
              <a:cxn ang="0">
                <a:pos x="csX2257" y="csY2257"/>
              </a:cxn>
              <a:cxn ang="0">
                <a:pos x="csX2258" y="csY2258"/>
              </a:cxn>
              <a:cxn ang="0">
                <a:pos x="csX2259" y="csY2259"/>
              </a:cxn>
              <a:cxn ang="0">
                <a:pos x="csX2260" y="csY2260"/>
              </a:cxn>
              <a:cxn ang="0">
                <a:pos x="csX2261" y="csY2261"/>
              </a:cxn>
              <a:cxn ang="0">
                <a:pos x="csX2262" y="csY2262"/>
              </a:cxn>
              <a:cxn ang="0">
                <a:pos x="csX2263" y="csY2263"/>
              </a:cxn>
              <a:cxn ang="0">
                <a:pos x="csX2264" y="csY2264"/>
              </a:cxn>
              <a:cxn ang="0">
                <a:pos x="csX2265" y="csY2265"/>
              </a:cxn>
              <a:cxn ang="0">
                <a:pos x="csX2266" y="csY2266"/>
              </a:cxn>
              <a:cxn ang="0">
                <a:pos x="csX2267" y="csY2267"/>
              </a:cxn>
              <a:cxn ang="0">
                <a:pos x="csX2268" y="csY2268"/>
              </a:cxn>
              <a:cxn ang="0">
                <a:pos x="csX2269" y="csY2269"/>
              </a:cxn>
              <a:cxn ang="0">
                <a:pos x="csX2270" y="csY2270"/>
              </a:cxn>
              <a:cxn ang="0">
                <a:pos x="csX2271" y="csY2271"/>
              </a:cxn>
              <a:cxn ang="0">
                <a:pos x="csX2272" y="csY2272"/>
              </a:cxn>
              <a:cxn ang="0">
                <a:pos x="csX2273" y="csY2273"/>
              </a:cxn>
              <a:cxn ang="0">
                <a:pos x="csX2274" y="csY2274"/>
              </a:cxn>
              <a:cxn ang="0">
                <a:pos x="csX2275" y="csY2275"/>
              </a:cxn>
              <a:cxn ang="0">
                <a:pos x="csX2276" y="csY2276"/>
              </a:cxn>
              <a:cxn ang="0">
                <a:pos x="csX2277" y="csY2277"/>
              </a:cxn>
              <a:cxn ang="0">
                <a:pos x="csX2278" y="csY2278"/>
              </a:cxn>
              <a:cxn ang="0">
                <a:pos x="csX2279" y="csY2279"/>
              </a:cxn>
              <a:cxn ang="0">
                <a:pos x="csX2280" y="csY2280"/>
              </a:cxn>
              <a:cxn ang="0">
                <a:pos x="csX2281" y="csY2281"/>
              </a:cxn>
              <a:cxn ang="0">
                <a:pos x="csX2282" y="csY2282"/>
              </a:cxn>
              <a:cxn ang="0">
                <a:pos x="csX2283" y="csY2283"/>
              </a:cxn>
              <a:cxn ang="0">
                <a:pos x="csX2284" y="csY2284"/>
              </a:cxn>
              <a:cxn ang="0">
                <a:pos x="csX2285" y="csY2285"/>
              </a:cxn>
              <a:cxn ang="0">
                <a:pos x="csX2286" y="csY2286"/>
              </a:cxn>
              <a:cxn ang="0">
                <a:pos x="csX2287" y="csY2287"/>
              </a:cxn>
              <a:cxn ang="0">
                <a:pos x="csX2288" y="csY2288"/>
              </a:cxn>
              <a:cxn ang="0">
                <a:pos x="csX2289" y="csY2289"/>
              </a:cxn>
              <a:cxn ang="0">
                <a:pos x="csX2290" y="csY2290"/>
              </a:cxn>
              <a:cxn ang="0">
                <a:pos x="csX2291" y="csY2291"/>
              </a:cxn>
              <a:cxn ang="0">
                <a:pos x="csX2292" y="csY2292"/>
              </a:cxn>
              <a:cxn ang="0">
                <a:pos x="csX2293" y="csY2293"/>
              </a:cxn>
              <a:cxn ang="0">
                <a:pos x="csX2294" y="csY2294"/>
              </a:cxn>
              <a:cxn ang="0">
                <a:pos x="csX2295" y="csY2295"/>
              </a:cxn>
              <a:cxn ang="0">
                <a:pos x="csX2296" y="csY2296"/>
              </a:cxn>
              <a:cxn ang="0">
                <a:pos x="csX2297" y="csY2297"/>
              </a:cxn>
              <a:cxn ang="0">
                <a:pos x="csX2298" y="csY2298"/>
              </a:cxn>
              <a:cxn ang="0">
                <a:pos x="csX2299" y="csY2299"/>
              </a:cxn>
              <a:cxn ang="0">
                <a:pos x="csX2300" y="csY2300"/>
              </a:cxn>
              <a:cxn ang="0">
                <a:pos x="csX2301" y="csY2301"/>
              </a:cxn>
              <a:cxn ang="0">
                <a:pos x="csX2302" y="csY2302"/>
              </a:cxn>
              <a:cxn ang="0">
                <a:pos x="csX2303" y="csY2303"/>
              </a:cxn>
              <a:cxn ang="0">
                <a:pos x="csX2304" y="csY2304"/>
              </a:cxn>
              <a:cxn ang="0">
                <a:pos x="csX2305" y="csY2305"/>
              </a:cxn>
              <a:cxn ang="0">
                <a:pos x="csX2306" y="csY2306"/>
              </a:cxn>
              <a:cxn ang="0">
                <a:pos x="csX2307" y="csY2307"/>
              </a:cxn>
              <a:cxn ang="0">
                <a:pos x="csX2308" y="csY2308"/>
              </a:cxn>
              <a:cxn ang="0">
                <a:pos x="csX2309" y="csY2309"/>
              </a:cxn>
              <a:cxn ang="0">
                <a:pos x="csX2310" y="csY2310"/>
              </a:cxn>
              <a:cxn ang="0">
                <a:pos x="csX2311" y="csY2311"/>
              </a:cxn>
              <a:cxn ang="0">
                <a:pos x="csX2312" y="csY2312"/>
              </a:cxn>
              <a:cxn ang="0">
                <a:pos x="csX2313" y="csY2313"/>
              </a:cxn>
              <a:cxn ang="0">
                <a:pos x="csX2314" y="csY2314"/>
              </a:cxn>
              <a:cxn ang="0">
                <a:pos x="csX2315" y="csY2315"/>
              </a:cxn>
              <a:cxn ang="0">
                <a:pos x="csX2316" y="csY2316"/>
              </a:cxn>
              <a:cxn ang="0">
                <a:pos x="csX2317" y="csY2317"/>
              </a:cxn>
              <a:cxn ang="0">
                <a:pos x="csX2318" y="csY2318"/>
              </a:cxn>
              <a:cxn ang="0">
                <a:pos x="csX2319" y="csY2319"/>
              </a:cxn>
              <a:cxn ang="0">
                <a:pos x="csX2320" y="csY2320"/>
              </a:cxn>
              <a:cxn ang="0">
                <a:pos x="csX2321" y="csY2321"/>
              </a:cxn>
              <a:cxn ang="0">
                <a:pos x="csX2322" y="csY2322"/>
              </a:cxn>
              <a:cxn ang="0">
                <a:pos x="csX2323" y="csY2323"/>
              </a:cxn>
              <a:cxn ang="0">
                <a:pos x="csX2324" y="csY2324"/>
              </a:cxn>
              <a:cxn ang="0">
                <a:pos x="csX2325" y="csY2325"/>
              </a:cxn>
              <a:cxn ang="0">
                <a:pos x="csX2326" y="csY2326"/>
              </a:cxn>
              <a:cxn ang="0">
                <a:pos x="csX2327" y="csY2327"/>
              </a:cxn>
              <a:cxn ang="0">
                <a:pos x="csX2328" y="csY2328"/>
              </a:cxn>
              <a:cxn ang="0">
                <a:pos x="csX2329" y="csY2329"/>
              </a:cxn>
              <a:cxn ang="0">
                <a:pos x="csX2330" y="csY2330"/>
              </a:cxn>
              <a:cxn ang="0">
                <a:pos x="csX2331" y="csY2331"/>
              </a:cxn>
              <a:cxn ang="0">
                <a:pos x="csX2332" y="csY2332"/>
              </a:cxn>
              <a:cxn ang="0">
                <a:pos x="csX2333" y="csY2333"/>
              </a:cxn>
              <a:cxn ang="0">
                <a:pos x="csX2334" y="csY2334"/>
              </a:cxn>
              <a:cxn ang="0">
                <a:pos x="csX2335" y="csY2335"/>
              </a:cxn>
              <a:cxn ang="0">
                <a:pos x="csX2336" y="csY2336"/>
              </a:cxn>
              <a:cxn ang="0">
                <a:pos x="csX2337" y="csY2337"/>
              </a:cxn>
              <a:cxn ang="0">
                <a:pos x="csX2338" y="csY2338"/>
              </a:cxn>
              <a:cxn ang="0">
                <a:pos x="csX2339" y="csY2339"/>
              </a:cxn>
              <a:cxn ang="0">
                <a:pos x="csX2340" y="csY2340"/>
              </a:cxn>
              <a:cxn ang="0">
                <a:pos x="csX2341" y="csY2341"/>
              </a:cxn>
              <a:cxn ang="0">
                <a:pos x="csX2342" y="csY2342"/>
              </a:cxn>
              <a:cxn ang="0">
                <a:pos x="csX2343" y="csY2343"/>
              </a:cxn>
              <a:cxn ang="0">
                <a:pos x="csX2344" y="csY2344"/>
              </a:cxn>
              <a:cxn ang="0">
                <a:pos x="csX2345" y="csY2345"/>
              </a:cxn>
              <a:cxn ang="0">
                <a:pos x="csX2346" y="csY2346"/>
              </a:cxn>
              <a:cxn ang="0">
                <a:pos x="csX2347" y="csY2347"/>
              </a:cxn>
              <a:cxn ang="0">
                <a:pos x="csX2348" y="csY2348"/>
              </a:cxn>
              <a:cxn ang="0">
                <a:pos x="csX2349" y="csY2349"/>
              </a:cxn>
              <a:cxn ang="0">
                <a:pos x="csX2350" y="csY2350"/>
              </a:cxn>
              <a:cxn ang="0">
                <a:pos x="csX2351" y="csY2351"/>
              </a:cxn>
              <a:cxn ang="0">
                <a:pos x="csX2352" y="csY2352"/>
              </a:cxn>
              <a:cxn ang="0">
                <a:pos x="csX2353" y="csY2353"/>
              </a:cxn>
              <a:cxn ang="0">
                <a:pos x="csX2354" y="csY2354"/>
              </a:cxn>
              <a:cxn ang="0">
                <a:pos x="csX2355" y="csY2355"/>
              </a:cxn>
              <a:cxn ang="0">
                <a:pos x="csX2356" y="csY2356"/>
              </a:cxn>
              <a:cxn ang="0">
                <a:pos x="csX2357" y="csY2357"/>
              </a:cxn>
              <a:cxn ang="0">
                <a:pos x="csX2358" y="csY2358"/>
              </a:cxn>
              <a:cxn ang="0">
                <a:pos x="csX2359" y="csY2359"/>
              </a:cxn>
              <a:cxn ang="0">
                <a:pos x="csX2360" y="csY2360"/>
              </a:cxn>
              <a:cxn ang="0">
                <a:pos x="csX2361" y="csY2361"/>
              </a:cxn>
              <a:cxn ang="0">
                <a:pos x="csX2362" y="csY2362"/>
              </a:cxn>
              <a:cxn ang="0">
                <a:pos x="csX2363" y="csY2363"/>
              </a:cxn>
              <a:cxn ang="0">
                <a:pos x="csX2364" y="csY2364"/>
              </a:cxn>
              <a:cxn ang="0">
                <a:pos x="csX2365" y="csY2365"/>
              </a:cxn>
              <a:cxn ang="0">
                <a:pos x="csX2366" y="csY2366"/>
              </a:cxn>
              <a:cxn ang="0">
                <a:pos x="csX2367" y="csY2367"/>
              </a:cxn>
              <a:cxn ang="0">
                <a:pos x="csX2368" y="csY2368"/>
              </a:cxn>
              <a:cxn ang="0">
                <a:pos x="csX2369" y="csY2369"/>
              </a:cxn>
              <a:cxn ang="0">
                <a:pos x="csX2370" y="csY2370"/>
              </a:cxn>
              <a:cxn ang="0">
                <a:pos x="csX2371" y="csY2371"/>
              </a:cxn>
              <a:cxn ang="0">
                <a:pos x="csX2372" y="csY2372"/>
              </a:cxn>
              <a:cxn ang="0">
                <a:pos x="csX2373" y="csY2373"/>
              </a:cxn>
              <a:cxn ang="0">
                <a:pos x="csX2374" y="csY2374"/>
              </a:cxn>
              <a:cxn ang="0">
                <a:pos x="csX2375" y="csY2375"/>
              </a:cxn>
              <a:cxn ang="0">
                <a:pos x="csX2376" y="csY2376"/>
              </a:cxn>
              <a:cxn ang="0">
                <a:pos x="csX2377" y="csY2377"/>
              </a:cxn>
              <a:cxn ang="0">
                <a:pos x="csX2378" y="csY2378"/>
              </a:cxn>
              <a:cxn ang="0">
                <a:pos x="csX2379" y="csY2379"/>
              </a:cxn>
              <a:cxn ang="0">
                <a:pos x="csX2380" y="csY2380"/>
              </a:cxn>
              <a:cxn ang="0">
                <a:pos x="csX2381" y="csY2381"/>
              </a:cxn>
              <a:cxn ang="0">
                <a:pos x="csX2382" y="csY2382"/>
              </a:cxn>
              <a:cxn ang="0">
                <a:pos x="csX2383" y="csY2383"/>
              </a:cxn>
              <a:cxn ang="0">
                <a:pos x="csX2384" y="csY2384"/>
              </a:cxn>
              <a:cxn ang="0">
                <a:pos x="csX2385" y="csY2385"/>
              </a:cxn>
              <a:cxn ang="0">
                <a:pos x="csX2386" y="csY2386"/>
              </a:cxn>
              <a:cxn ang="0">
                <a:pos x="csX2387" y="csY2387"/>
              </a:cxn>
              <a:cxn ang="0">
                <a:pos x="csX2388" y="csY2388"/>
              </a:cxn>
              <a:cxn ang="0">
                <a:pos x="csX2389" y="csY2389"/>
              </a:cxn>
              <a:cxn ang="0">
                <a:pos x="csX2390" y="csY2390"/>
              </a:cxn>
              <a:cxn ang="0">
                <a:pos x="csX2391" y="csY2391"/>
              </a:cxn>
              <a:cxn ang="0">
                <a:pos x="csX2392" y="csY2392"/>
              </a:cxn>
              <a:cxn ang="0">
                <a:pos x="csX2393" y="csY2393"/>
              </a:cxn>
              <a:cxn ang="0">
                <a:pos x="csX2394" y="csY2394"/>
              </a:cxn>
              <a:cxn ang="0">
                <a:pos x="csX2395" y="csY2395"/>
              </a:cxn>
              <a:cxn ang="0">
                <a:pos x="csX2396" y="csY2396"/>
              </a:cxn>
              <a:cxn ang="0">
                <a:pos x="csX2397" y="csY2397"/>
              </a:cxn>
              <a:cxn ang="0">
                <a:pos x="csX2398" y="csY2398"/>
              </a:cxn>
              <a:cxn ang="0">
                <a:pos x="csX2399" y="csY2399"/>
              </a:cxn>
              <a:cxn ang="0">
                <a:pos x="csX2400" y="csY2400"/>
              </a:cxn>
              <a:cxn ang="0">
                <a:pos x="csX2401" y="csY2401"/>
              </a:cxn>
              <a:cxn ang="0">
                <a:pos x="csX2402" y="csY2402"/>
              </a:cxn>
              <a:cxn ang="0">
                <a:pos x="csX2403" y="csY2403"/>
              </a:cxn>
              <a:cxn ang="0">
                <a:pos x="csX2404" y="csY2404"/>
              </a:cxn>
              <a:cxn ang="0">
                <a:pos x="csX2405" y="csY2405"/>
              </a:cxn>
              <a:cxn ang="0">
                <a:pos x="csX2406" y="csY2406"/>
              </a:cxn>
              <a:cxn ang="0">
                <a:pos x="csX2407" y="csY2407"/>
              </a:cxn>
              <a:cxn ang="0">
                <a:pos x="csX2408" y="csY2408"/>
              </a:cxn>
              <a:cxn ang="0">
                <a:pos x="csX2409" y="csY2409"/>
              </a:cxn>
              <a:cxn ang="0">
                <a:pos x="csX2410" y="csY2410"/>
              </a:cxn>
              <a:cxn ang="0">
                <a:pos x="csX2411" y="csY2411"/>
              </a:cxn>
              <a:cxn ang="0">
                <a:pos x="csX2412" y="csY2412"/>
              </a:cxn>
              <a:cxn ang="0">
                <a:pos x="csX2413" y="csY2413"/>
              </a:cxn>
              <a:cxn ang="0">
                <a:pos x="csX2414" y="csY2414"/>
              </a:cxn>
              <a:cxn ang="0">
                <a:pos x="csX2415" y="csY2415"/>
              </a:cxn>
              <a:cxn ang="0">
                <a:pos x="csX2416" y="csY2416"/>
              </a:cxn>
              <a:cxn ang="0">
                <a:pos x="csX2417" y="csY2417"/>
              </a:cxn>
              <a:cxn ang="0">
                <a:pos x="csX2418" y="csY2418"/>
              </a:cxn>
              <a:cxn ang="0">
                <a:pos x="csX2419" y="csY2419"/>
              </a:cxn>
              <a:cxn ang="0">
                <a:pos x="csX2420" y="csY2420"/>
              </a:cxn>
              <a:cxn ang="0">
                <a:pos x="csX2421" y="csY2421"/>
              </a:cxn>
              <a:cxn ang="0">
                <a:pos x="csX2422" y="csY2422"/>
              </a:cxn>
              <a:cxn ang="0">
                <a:pos x="csX2423" y="csY2423"/>
              </a:cxn>
              <a:cxn ang="0">
                <a:pos x="csX2424" y="csY2424"/>
              </a:cxn>
              <a:cxn ang="0">
                <a:pos x="csX2425" y="csY2425"/>
              </a:cxn>
              <a:cxn ang="0">
                <a:pos x="csX2426" y="csY2426"/>
              </a:cxn>
              <a:cxn ang="0">
                <a:pos x="csX2427" y="csY2427"/>
              </a:cxn>
              <a:cxn ang="0">
                <a:pos x="csX2428" y="csY2428"/>
              </a:cxn>
              <a:cxn ang="0">
                <a:pos x="csX2429" y="csY2429"/>
              </a:cxn>
              <a:cxn ang="0">
                <a:pos x="csX2430" y="csY2430"/>
              </a:cxn>
              <a:cxn ang="0">
                <a:pos x="csX2431" y="csY2431"/>
              </a:cxn>
              <a:cxn ang="0">
                <a:pos x="csX2432" y="csY2432"/>
              </a:cxn>
              <a:cxn ang="0">
                <a:pos x="csX2433" y="csY2433"/>
              </a:cxn>
              <a:cxn ang="0">
                <a:pos x="csX2434" y="csY2434"/>
              </a:cxn>
              <a:cxn ang="0">
                <a:pos x="csX2435" y="csY2435"/>
              </a:cxn>
              <a:cxn ang="0">
                <a:pos x="csX2436" y="csY2436"/>
              </a:cxn>
              <a:cxn ang="0">
                <a:pos x="csX2437" y="csY2437"/>
              </a:cxn>
              <a:cxn ang="0">
                <a:pos x="csX2438" y="csY2438"/>
              </a:cxn>
              <a:cxn ang="0">
                <a:pos x="csX2439" y="csY2439"/>
              </a:cxn>
              <a:cxn ang="0">
                <a:pos x="csX2440" y="csY2440"/>
              </a:cxn>
              <a:cxn ang="0">
                <a:pos x="csX2441" y="csY2441"/>
              </a:cxn>
              <a:cxn ang="0">
                <a:pos x="csX2442" y="csY2442"/>
              </a:cxn>
              <a:cxn ang="0">
                <a:pos x="csX2443" y="csY2443"/>
              </a:cxn>
              <a:cxn ang="0">
                <a:pos x="csX2444" y="csY2444"/>
              </a:cxn>
              <a:cxn ang="0">
                <a:pos x="csX2445" y="csY2445"/>
              </a:cxn>
              <a:cxn ang="0">
                <a:pos x="csX2446" y="csY2446"/>
              </a:cxn>
              <a:cxn ang="0">
                <a:pos x="csX2447" y="csY2447"/>
              </a:cxn>
              <a:cxn ang="0">
                <a:pos x="csX2448" y="csY2448"/>
              </a:cxn>
              <a:cxn ang="0">
                <a:pos x="csX2449" y="csY2449"/>
              </a:cxn>
              <a:cxn ang="0">
                <a:pos x="csX2450" y="csY2450"/>
              </a:cxn>
              <a:cxn ang="0">
                <a:pos x="csX2451" y="csY2451"/>
              </a:cxn>
              <a:cxn ang="0">
                <a:pos x="csX2452" y="csY2452"/>
              </a:cxn>
              <a:cxn ang="0">
                <a:pos x="csX2453" y="csY2453"/>
              </a:cxn>
              <a:cxn ang="0">
                <a:pos x="csX2454" y="csY2454"/>
              </a:cxn>
              <a:cxn ang="0">
                <a:pos x="csX2455" y="csY2455"/>
              </a:cxn>
              <a:cxn ang="0">
                <a:pos x="csX2456" y="csY2456"/>
              </a:cxn>
              <a:cxn ang="0">
                <a:pos x="csX2457" y="csY2457"/>
              </a:cxn>
              <a:cxn ang="0">
                <a:pos x="csX2458" y="csY2458"/>
              </a:cxn>
              <a:cxn ang="0">
                <a:pos x="csX2459" y="csY2459"/>
              </a:cxn>
              <a:cxn ang="0">
                <a:pos x="csX2460" y="csY2460"/>
              </a:cxn>
              <a:cxn ang="0">
                <a:pos x="csX2461" y="csY2461"/>
              </a:cxn>
              <a:cxn ang="0">
                <a:pos x="csX2462" y="csY2462"/>
              </a:cxn>
              <a:cxn ang="0">
                <a:pos x="csX2463" y="csY2463"/>
              </a:cxn>
              <a:cxn ang="0">
                <a:pos x="csX2464" y="csY2464"/>
              </a:cxn>
              <a:cxn ang="0">
                <a:pos x="csX2465" y="csY2465"/>
              </a:cxn>
              <a:cxn ang="0">
                <a:pos x="csX2466" y="csY2466"/>
              </a:cxn>
              <a:cxn ang="0">
                <a:pos x="csX2467" y="csY2467"/>
              </a:cxn>
              <a:cxn ang="0">
                <a:pos x="csX2468" y="csY2468"/>
              </a:cxn>
              <a:cxn ang="0">
                <a:pos x="csX2469" y="csY2469"/>
              </a:cxn>
              <a:cxn ang="0">
                <a:pos x="csX2470" y="csY2470"/>
              </a:cxn>
              <a:cxn ang="0">
                <a:pos x="csX2471" y="csY2471"/>
              </a:cxn>
              <a:cxn ang="0">
                <a:pos x="csX2472" y="csY2472"/>
              </a:cxn>
              <a:cxn ang="0">
                <a:pos x="csX2473" y="csY2473"/>
              </a:cxn>
              <a:cxn ang="0">
                <a:pos x="csX2474" y="csY2474"/>
              </a:cxn>
              <a:cxn ang="0">
                <a:pos x="csX2475" y="csY2475"/>
              </a:cxn>
              <a:cxn ang="0">
                <a:pos x="csX2476" y="csY2476"/>
              </a:cxn>
              <a:cxn ang="0">
                <a:pos x="csX2477" y="csY2477"/>
              </a:cxn>
              <a:cxn ang="0">
                <a:pos x="csX2478" y="csY2478"/>
              </a:cxn>
              <a:cxn ang="0">
                <a:pos x="csX2479" y="csY2479"/>
              </a:cxn>
              <a:cxn ang="0">
                <a:pos x="csX2480" y="csY2480"/>
              </a:cxn>
              <a:cxn ang="0">
                <a:pos x="csX2481" y="csY2481"/>
              </a:cxn>
              <a:cxn ang="0">
                <a:pos x="csX2482" y="csY2482"/>
              </a:cxn>
              <a:cxn ang="0">
                <a:pos x="csX2483" y="csY2483"/>
              </a:cxn>
              <a:cxn ang="0">
                <a:pos x="csX2484" y="csY2484"/>
              </a:cxn>
              <a:cxn ang="0">
                <a:pos x="csX2485" y="csY2485"/>
              </a:cxn>
              <a:cxn ang="0">
                <a:pos x="csX2486" y="csY2486"/>
              </a:cxn>
              <a:cxn ang="0">
                <a:pos x="csX2487" y="csY2487"/>
              </a:cxn>
              <a:cxn ang="0">
                <a:pos x="csX2488" y="csY2488"/>
              </a:cxn>
              <a:cxn ang="0">
                <a:pos x="csX2489" y="csY2489"/>
              </a:cxn>
              <a:cxn ang="0">
                <a:pos x="csX2490" y="csY2490"/>
              </a:cxn>
              <a:cxn ang="0">
                <a:pos x="csX2491" y="csY2491"/>
              </a:cxn>
              <a:cxn ang="0">
                <a:pos x="csX2492" y="csY2492"/>
              </a:cxn>
              <a:cxn ang="0">
                <a:pos x="csX2493" y="csY2493"/>
              </a:cxn>
              <a:cxn ang="0">
                <a:pos x="csX2494" y="csY2494"/>
              </a:cxn>
              <a:cxn ang="0">
                <a:pos x="csX2495" y="csY2495"/>
              </a:cxn>
              <a:cxn ang="0">
                <a:pos x="csX2496" y="csY2496"/>
              </a:cxn>
              <a:cxn ang="0">
                <a:pos x="csX2497" y="csY2497"/>
              </a:cxn>
              <a:cxn ang="0">
                <a:pos x="csX2498" y="csY2498"/>
              </a:cxn>
              <a:cxn ang="0">
                <a:pos x="csX2499" y="csY2499"/>
              </a:cxn>
              <a:cxn ang="0">
                <a:pos x="csX2500" y="csY2500"/>
              </a:cxn>
              <a:cxn ang="0">
                <a:pos x="csX2501" y="csY2501"/>
              </a:cxn>
              <a:cxn ang="0">
                <a:pos x="csX2502" y="csY2502"/>
              </a:cxn>
              <a:cxn ang="0">
                <a:pos x="csX2503" y="csY2503"/>
              </a:cxn>
              <a:cxn ang="0">
                <a:pos x="csX2504" y="csY2504"/>
              </a:cxn>
              <a:cxn ang="0">
                <a:pos x="csX2505" y="csY2505"/>
              </a:cxn>
              <a:cxn ang="0">
                <a:pos x="csX2506" y="csY2506"/>
              </a:cxn>
              <a:cxn ang="0">
                <a:pos x="csX2507" y="csY2507"/>
              </a:cxn>
              <a:cxn ang="0">
                <a:pos x="csX2508" y="csY2508"/>
              </a:cxn>
              <a:cxn ang="0">
                <a:pos x="csX2509" y="csY2509"/>
              </a:cxn>
              <a:cxn ang="0">
                <a:pos x="csX2510" y="csY2510"/>
              </a:cxn>
              <a:cxn ang="0">
                <a:pos x="csX2511" y="csY2511"/>
              </a:cxn>
              <a:cxn ang="0">
                <a:pos x="csX2512" y="csY2512"/>
              </a:cxn>
              <a:cxn ang="0">
                <a:pos x="csX2513" y="csY2513"/>
              </a:cxn>
              <a:cxn ang="0">
                <a:pos x="csX2514" y="csY2514"/>
              </a:cxn>
              <a:cxn ang="0">
                <a:pos x="csX2515" y="csY2515"/>
              </a:cxn>
              <a:cxn ang="0">
                <a:pos x="csX2516" y="csY2516"/>
              </a:cxn>
              <a:cxn ang="0">
                <a:pos x="csX2517" y="csY2517"/>
              </a:cxn>
              <a:cxn ang="0">
                <a:pos x="csX2518" y="csY2518"/>
              </a:cxn>
              <a:cxn ang="0">
                <a:pos x="csX2519" y="csY2519"/>
              </a:cxn>
              <a:cxn ang="0">
                <a:pos x="csX2520" y="csY2520"/>
              </a:cxn>
              <a:cxn ang="0">
                <a:pos x="csX2521" y="csY2521"/>
              </a:cxn>
              <a:cxn ang="0">
                <a:pos x="csX2522" y="csY2522"/>
              </a:cxn>
              <a:cxn ang="0">
                <a:pos x="csX2523" y="csY2523"/>
              </a:cxn>
              <a:cxn ang="0">
                <a:pos x="csX2524" y="csY2524"/>
              </a:cxn>
              <a:cxn ang="0">
                <a:pos x="csX2525" y="csY2525"/>
              </a:cxn>
              <a:cxn ang="0">
                <a:pos x="csX2526" y="csY2526"/>
              </a:cxn>
              <a:cxn ang="0">
                <a:pos x="csX2527" y="csY2527"/>
              </a:cxn>
              <a:cxn ang="0">
                <a:pos x="csX2528" y="csY2528"/>
              </a:cxn>
              <a:cxn ang="0">
                <a:pos x="csX2529" y="csY2529"/>
              </a:cxn>
              <a:cxn ang="0">
                <a:pos x="csX2530" y="csY2530"/>
              </a:cxn>
              <a:cxn ang="0">
                <a:pos x="csX2531" y="csY2531"/>
              </a:cxn>
              <a:cxn ang="0">
                <a:pos x="csX2532" y="csY2532"/>
              </a:cxn>
              <a:cxn ang="0">
                <a:pos x="csX2533" y="csY2533"/>
              </a:cxn>
              <a:cxn ang="0">
                <a:pos x="csX2534" y="csY2534"/>
              </a:cxn>
              <a:cxn ang="0">
                <a:pos x="csX2535" y="csY2535"/>
              </a:cxn>
              <a:cxn ang="0">
                <a:pos x="csX2536" y="csY2536"/>
              </a:cxn>
              <a:cxn ang="0">
                <a:pos x="csX2537" y="csY2537"/>
              </a:cxn>
              <a:cxn ang="0">
                <a:pos x="csX2538" y="csY2538"/>
              </a:cxn>
              <a:cxn ang="0">
                <a:pos x="csX2539" y="csY2539"/>
              </a:cxn>
              <a:cxn ang="0">
                <a:pos x="csX2540" y="csY2540"/>
              </a:cxn>
              <a:cxn ang="0">
                <a:pos x="csX2541" y="csY2541"/>
              </a:cxn>
              <a:cxn ang="0">
                <a:pos x="csX2542" y="csY2542"/>
              </a:cxn>
              <a:cxn ang="0">
                <a:pos x="csX2543" y="csY2543"/>
              </a:cxn>
              <a:cxn ang="0">
                <a:pos x="csX2544" y="csY2544"/>
              </a:cxn>
              <a:cxn ang="0">
                <a:pos x="csX2545" y="csY2545"/>
              </a:cxn>
              <a:cxn ang="0">
                <a:pos x="csX2546" y="csY2546"/>
              </a:cxn>
              <a:cxn ang="0">
                <a:pos x="csX2547" y="csY2547"/>
              </a:cxn>
              <a:cxn ang="0">
                <a:pos x="csX2548" y="csY2548"/>
              </a:cxn>
              <a:cxn ang="0">
                <a:pos x="csX2549" y="csY2549"/>
              </a:cxn>
              <a:cxn ang="0">
                <a:pos x="csX2550" y="csY2550"/>
              </a:cxn>
              <a:cxn ang="0">
                <a:pos x="csX2551" y="csY2551"/>
              </a:cxn>
              <a:cxn ang="0">
                <a:pos x="csX2552" y="csY2552"/>
              </a:cxn>
              <a:cxn ang="0">
                <a:pos x="csX2553" y="csY2553"/>
              </a:cxn>
              <a:cxn ang="0">
                <a:pos x="csX2554" y="csY2554"/>
              </a:cxn>
              <a:cxn ang="0">
                <a:pos x="csX2555" y="csY2555"/>
              </a:cxn>
              <a:cxn ang="0">
                <a:pos x="csX2556" y="csY2556"/>
              </a:cxn>
              <a:cxn ang="0">
                <a:pos x="csX2557" y="csY2557"/>
              </a:cxn>
              <a:cxn ang="0">
                <a:pos x="csX2558" y="csY2558"/>
              </a:cxn>
              <a:cxn ang="0">
                <a:pos x="csX2559" y="csY2559"/>
              </a:cxn>
              <a:cxn ang="0">
                <a:pos x="csX2560" y="csY2560"/>
              </a:cxn>
              <a:cxn ang="0">
                <a:pos x="csX2561" y="csY2561"/>
              </a:cxn>
              <a:cxn ang="0">
                <a:pos x="csX2562" y="csY2562"/>
              </a:cxn>
              <a:cxn ang="0">
                <a:pos x="csX2563" y="csY2563"/>
              </a:cxn>
              <a:cxn ang="0">
                <a:pos x="csX2564" y="csY2564"/>
              </a:cxn>
              <a:cxn ang="0">
                <a:pos x="csX2565" y="csY2565"/>
              </a:cxn>
              <a:cxn ang="0">
                <a:pos x="csX2566" y="csY2566"/>
              </a:cxn>
              <a:cxn ang="0">
                <a:pos x="csX2567" y="csY2567"/>
              </a:cxn>
              <a:cxn ang="0">
                <a:pos x="csX2568" y="csY2568"/>
              </a:cxn>
              <a:cxn ang="0">
                <a:pos x="csX2569" y="csY2569"/>
              </a:cxn>
              <a:cxn ang="0">
                <a:pos x="csX2570" y="csY2570"/>
              </a:cxn>
              <a:cxn ang="0">
                <a:pos x="csX2571" y="csY2571"/>
              </a:cxn>
              <a:cxn ang="0">
                <a:pos x="csX2572" y="csY2572"/>
              </a:cxn>
              <a:cxn ang="0">
                <a:pos x="csX2573" y="csY2573"/>
              </a:cxn>
              <a:cxn ang="0">
                <a:pos x="csX2574" y="csY2574"/>
              </a:cxn>
              <a:cxn ang="0">
                <a:pos x="csX2575" y="csY2575"/>
              </a:cxn>
              <a:cxn ang="0">
                <a:pos x="csX2576" y="csY2576"/>
              </a:cxn>
              <a:cxn ang="0">
                <a:pos x="csX2577" y="csY2577"/>
              </a:cxn>
              <a:cxn ang="0">
                <a:pos x="csX2578" y="csY2578"/>
              </a:cxn>
              <a:cxn ang="0">
                <a:pos x="csX2579" y="csY2579"/>
              </a:cxn>
              <a:cxn ang="0">
                <a:pos x="csX2580" y="csY2580"/>
              </a:cxn>
              <a:cxn ang="0">
                <a:pos x="csX2581" y="csY2581"/>
              </a:cxn>
              <a:cxn ang="0">
                <a:pos x="csX2582" y="csY2582"/>
              </a:cxn>
              <a:cxn ang="0">
                <a:pos x="csX2583" y="csY2583"/>
              </a:cxn>
              <a:cxn ang="0">
                <a:pos x="csX2584" y="csY2584"/>
              </a:cxn>
              <a:cxn ang="0">
                <a:pos x="csX2585" y="csY2585"/>
              </a:cxn>
              <a:cxn ang="0">
                <a:pos x="csX2586" y="csY2586"/>
              </a:cxn>
              <a:cxn ang="0">
                <a:pos x="csX2587" y="csY2587"/>
              </a:cxn>
              <a:cxn ang="0">
                <a:pos x="csX2588" y="csY2588"/>
              </a:cxn>
              <a:cxn ang="0">
                <a:pos x="csX2589" y="csY2589"/>
              </a:cxn>
              <a:cxn ang="0">
                <a:pos x="csX2590" y="csY2590"/>
              </a:cxn>
              <a:cxn ang="0">
                <a:pos x="csX2591" y="csY2591"/>
              </a:cxn>
              <a:cxn ang="0">
                <a:pos x="csX2592" y="csY2592"/>
              </a:cxn>
              <a:cxn ang="0">
                <a:pos x="csX2593" y="csY2593"/>
              </a:cxn>
              <a:cxn ang="0">
                <a:pos x="csX2594" y="csY2594"/>
              </a:cxn>
              <a:cxn ang="0">
                <a:pos x="csX2595" y="csY2595"/>
              </a:cxn>
              <a:cxn ang="0">
                <a:pos x="csX2596" y="csY2596"/>
              </a:cxn>
              <a:cxn ang="0">
                <a:pos x="csX2597" y="csY2597"/>
              </a:cxn>
              <a:cxn ang="0">
                <a:pos x="csX2598" y="csY2598"/>
              </a:cxn>
              <a:cxn ang="0">
                <a:pos x="csX2599" y="csY2599"/>
              </a:cxn>
              <a:cxn ang="0">
                <a:pos x="csX2600" y="csY2600"/>
              </a:cxn>
              <a:cxn ang="0">
                <a:pos x="csX2601" y="csY2601"/>
              </a:cxn>
              <a:cxn ang="0">
                <a:pos x="csX2602" y="csY2602"/>
              </a:cxn>
              <a:cxn ang="0">
                <a:pos x="csX2603" y="csY2603"/>
              </a:cxn>
              <a:cxn ang="0">
                <a:pos x="csX2604" y="csY2604"/>
              </a:cxn>
              <a:cxn ang="0">
                <a:pos x="csX2605" y="csY2605"/>
              </a:cxn>
              <a:cxn ang="0">
                <a:pos x="csX2606" y="csY2606"/>
              </a:cxn>
              <a:cxn ang="0">
                <a:pos x="csX2607" y="csY2607"/>
              </a:cxn>
              <a:cxn ang="0">
                <a:pos x="csX2608" y="csY2608"/>
              </a:cxn>
              <a:cxn ang="0">
                <a:pos x="csX2609" y="csY2609"/>
              </a:cxn>
              <a:cxn ang="0">
                <a:pos x="csX2610" y="csY2610"/>
              </a:cxn>
              <a:cxn ang="0">
                <a:pos x="csX2611" y="csY2611"/>
              </a:cxn>
              <a:cxn ang="0">
                <a:pos x="csX2612" y="csY2612"/>
              </a:cxn>
              <a:cxn ang="0">
                <a:pos x="csX2613" y="csY2613"/>
              </a:cxn>
              <a:cxn ang="0">
                <a:pos x="csX2614" y="csY2614"/>
              </a:cxn>
              <a:cxn ang="0">
                <a:pos x="csX2615" y="csY2615"/>
              </a:cxn>
              <a:cxn ang="0">
                <a:pos x="csX2616" y="csY2616"/>
              </a:cxn>
              <a:cxn ang="0">
                <a:pos x="csX2617" y="csY2617"/>
              </a:cxn>
              <a:cxn ang="0">
                <a:pos x="csX2618" y="csY2618"/>
              </a:cxn>
              <a:cxn ang="0">
                <a:pos x="csX2619" y="csY2619"/>
              </a:cxn>
              <a:cxn ang="0">
                <a:pos x="csX2620" y="csY2620"/>
              </a:cxn>
              <a:cxn ang="0">
                <a:pos x="csX2621" y="csY2621"/>
              </a:cxn>
              <a:cxn ang="0">
                <a:pos x="csX2622" y="csY2622"/>
              </a:cxn>
              <a:cxn ang="0">
                <a:pos x="csX2623" y="csY2623"/>
              </a:cxn>
              <a:cxn ang="0">
                <a:pos x="csX2624" y="csY2624"/>
              </a:cxn>
              <a:cxn ang="0">
                <a:pos x="csX2625" y="csY2625"/>
              </a:cxn>
              <a:cxn ang="0">
                <a:pos x="csX2626" y="csY2626"/>
              </a:cxn>
              <a:cxn ang="0">
                <a:pos x="csX2627" y="csY2627"/>
              </a:cxn>
              <a:cxn ang="0">
                <a:pos x="csX2628" y="csY2628"/>
              </a:cxn>
              <a:cxn ang="0">
                <a:pos x="csX2629" y="csY2629"/>
              </a:cxn>
              <a:cxn ang="0">
                <a:pos x="csX2630" y="csY2630"/>
              </a:cxn>
              <a:cxn ang="0">
                <a:pos x="csX2631" y="csY2631"/>
              </a:cxn>
              <a:cxn ang="0">
                <a:pos x="csX2632" y="csY2632"/>
              </a:cxn>
              <a:cxn ang="0">
                <a:pos x="csX2633" y="csY2633"/>
              </a:cxn>
              <a:cxn ang="0">
                <a:pos x="csX2634" y="csY2634"/>
              </a:cxn>
              <a:cxn ang="0">
                <a:pos x="csX2635" y="csY2635"/>
              </a:cxn>
              <a:cxn ang="0">
                <a:pos x="csX2636" y="csY2636"/>
              </a:cxn>
              <a:cxn ang="0">
                <a:pos x="csX2637" y="csY2637"/>
              </a:cxn>
              <a:cxn ang="0">
                <a:pos x="csX2638" y="csY2638"/>
              </a:cxn>
              <a:cxn ang="0">
                <a:pos x="csX2639" y="csY2639"/>
              </a:cxn>
              <a:cxn ang="0">
                <a:pos x="csX2640" y="csY2640"/>
              </a:cxn>
              <a:cxn ang="0">
                <a:pos x="csX2641" y="csY2641"/>
              </a:cxn>
              <a:cxn ang="0">
                <a:pos x="csX2642" y="csY2642"/>
              </a:cxn>
              <a:cxn ang="0">
                <a:pos x="csX2643" y="csY2643"/>
              </a:cxn>
              <a:cxn ang="0">
                <a:pos x="csX2644" y="csY2644"/>
              </a:cxn>
              <a:cxn ang="0">
                <a:pos x="csX2645" y="csY2645"/>
              </a:cxn>
              <a:cxn ang="0">
                <a:pos x="csX2646" y="csY2646"/>
              </a:cxn>
              <a:cxn ang="0">
                <a:pos x="csX2647" y="csY2647"/>
              </a:cxn>
              <a:cxn ang="0">
                <a:pos x="csX2648" y="csY2648"/>
              </a:cxn>
              <a:cxn ang="0">
                <a:pos x="csX2649" y="csY2649"/>
              </a:cxn>
              <a:cxn ang="0">
                <a:pos x="csX2650" y="csY2650"/>
              </a:cxn>
              <a:cxn ang="0">
                <a:pos x="csX2651" y="csY2651"/>
              </a:cxn>
              <a:cxn ang="0">
                <a:pos x="csX2652" y="csY2652"/>
              </a:cxn>
              <a:cxn ang="0">
                <a:pos x="csX2653" y="csY2653"/>
              </a:cxn>
              <a:cxn ang="0">
                <a:pos x="csX2654" y="csY2654"/>
              </a:cxn>
              <a:cxn ang="0">
                <a:pos x="csX2655" y="csY2655"/>
              </a:cxn>
              <a:cxn ang="0">
                <a:pos x="csX2656" y="csY2656"/>
              </a:cxn>
              <a:cxn ang="0">
                <a:pos x="csX2657" y="csY2657"/>
              </a:cxn>
              <a:cxn ang="0">
                <a:pos x="csX2658" y="csY2658"/>
              </a:cxn>
              <a:cxn ang="0">
                <a:pos x="csX2659" y="csY2659"/>
              </a:cxn>
              <a:cxn ang="0">
                <a:pos x="csX2660" y="csY2660"/>
              </a:cxn>
              <a:cxn ang="0">
                <a:pos x="csX2661" y="csY2661"/>
              </a:cxn>
              <a:cxn ang="0">
                <a:pos x="csX2662" y="csY2662"/>
              </a:cxn>
              <a:cxn ang="0">
                <a:pos x="csX2663" y="csY2663"/>
              </a:cxn>
              <a:cxn ang="0">
                <a:pos x="csX2664" y="csY2664"/>
              </a:cxn>
              <a:cxn ang="0">
                <a:pos x="csX2665" y="csY2665"/>
              </a:cxn>
              <a:cxn ang="0">
                <a:pos x="csX2666" y="csY2666"/>
              </a:cxn>
              <a:cxn ang="0">
                <a:pos x="csX2667" y="csY2667"/>
              </a:cxn>
              <a:cxn ang="0">
                <a:pos x="csX2668" y="csY2668"/>
              </a:cxn>
              <a:cxn ang="0">
                <a:pos x="csX2669" y="csY2669"/>
              </a:cxn>
              <a:cxn ang="0">
                <a:pos x="csX2670" y="csY2670"/>
              </a:cxn>
              <a:cxn ang="0">
                <a:pos x="csX2671" y="csY2671"/>
              </a:cxn>
              <a:cxn ang="0">
                <a:pos x="csX2672" y="csY2672"/>
              </a:cxn>
              <a:cxn ang="0">
                <a:pos x="csX2673" y="csY2673"/>
              </a:cxn>
              <a:cxn ang="0">
                <a:pos x="csX2674" y="csY2674"/>
              </a:cxn>
              <a:cxn ang="0">
                <a:pos x="csX2675" y="csY2675"/>
              </a:cxn>
              <a:cxn ang="0">
                <a:pos x="csX2676" y="csY2676"/>
              </a:cxn>
              <a:cxn ang="0">
                <a:pos x="csX2677" y="csY2677"/>
              </a:cxn>
              <a:cxn ang="0">
                <a:pos x="csX2678" y="csY2678"/>
              </a:cxn>
              <a:cxn ang="0">
                <a:pos x="csX2679" y="csY2679"/>
              </a:cxn>
              <a:cxn ang="0">
                <a:pos x="csX2680" y="csY2680"/>
              </a:cxn>
              <a:cxn ang="0">
                <a:pos x="csX2681" y="csY2681"/>
              </a:cxn>
            </a:cxnLst>
            <a:rect l="l" t="t" r="r" b="b"/>
            <a:pathLst>
              <a:path w="307082" h="391217">
                <a:moveTo>
                  <a:pt x="255618" y="23022"/>
                </a:moveTo>
                <a:lnTo>
                  <a:pt x="255795" y="23732"/>
                </a:lnTo>
                <a:lnTo>
                  <a:pt x="255997" y="24530"/>
                </a:lnTo>
                <a:lnTo>
                  <a:pt x="256028" y="24649"/>
                </a:lnTo>
                <a:lnTo>
                  <a:pt x="256133" y="25050"/>
                </a:lnTo>
                <a:lnTo>
                  <a:pt x="256216" y="25372"/>
                </a:lnTo>
                <a:lnTo>
                  <a:pt x="256271" y="25631"/>
                </a:lnTo>
                <a:lnTo>
                  <a:pt x="256370" y="26096"/>
                </a:lnTo>
                <a:lnTo>
                  <a:pt x="256492" y="26679"/>
                </a:lnTo>
                <a:lnTo>
                  <a:pt x="256648" y="27415"/>
                </a:lnTo>
                <a:lnTo>
                  <a:pt x="256657" y="27455"/>
                </a:lnTo>
                <a:lnTo>
                  <a:pt x="256734" y="27816"/>
                </a:lnTo>
                <a:lnTo>
                  <a:pt x="256797" y="28108"/>
                </a:lnTo>
                <a:lnTo>
                  <a:pt x="256839" y="28299"/>
                </a:lnTo>
                <a:lnTo>
                  <a:pt x="256850" y="28353"/>
                </a:lnTo>
                <a:lnTo>
                  <a:pt x="256916" y="28660"/>
                </a:lnTo>
                <a:lnTo>
                  <a:pt x="257038" y="29228"/>
                </a:lnTo>
                <a:lnTo>
                  <a:pt x="257236" y="30142"/>
                </a:lnTo>
                <a:lnTo>
                  <a:pt x="257323" y="30546"/>
                </a:lnTo>
                <a:lnTo>
                  <a:pt x="257556" y="31633"/>
                </a:lnTo>
                <a:lnTo>
                  <a:pt x="257665" y="32140"/>
                </a:lnTo>
                <a:lnTo>
                  <a:pt x="257694" y="32269"/>
                </a:lnTo>
                <a:lnTo>
                  <a:pt x="257797" y="32754"/>
                </a:lnTo>
                <a:lnTo>
                  <a:pt x="257889" y="33188"/>
                </a:lnTo>
                <a:lnTo>
                  <a:pt x="258053" y="33942"/>
                </a:lnTo>
                <a:lnTo>
                  <a:pt x="258086" y="34097"/>
                </a:lnTo>
                <a:lnTo>
                  <a:pt x="258240" y="34786"/>
                </a:lnTo>
                <a:lnTo>
                  <a:pt x="258286" y="34990"/>
                </a:lnTo>
                <a:lnTo>
                  <a:pt x="258294" y="35023"/>
                </a:lnTo>
                <a:lnTo>
                  <a:pt x="258312" y="35093"/>
                </a:lnTo>
                <a:lnTo>
                  <a:pt x="258428" y="35669"/>
                </a:lnTo>
                <a:lnTo>
                  <a:pt x="258503" y="36011"/>
                </a:lnTo>
                <a:lnTo>
                  <a:pt x="258579" y="36364"/>
                </a:lnTo>
                <a:lnTo>
                  <a:pt x="258674" y="36831"/>
                </a:lnTo>
                <a:lnTo>
                  <a:pt x="258709" y="37004"/>
                </a:lnTo>
                <a:lnTo>
                  <a:pt x="258821" y="37515"/>
                </a:lnTo>
                <a:lnTo>
                  <a:pt x="258856" y="37675"/>
                </a:lnTo>
                <a:lnTo>
                  <a:pt x="259053" y="38623"/>
                </a:lnTo>
                <a:lnTo>
                  <a:pt x="259187" y="39287"/>
                </a:lnTo>
                <a:lnTo>
                  <a:pt x="259268" y="39657"/>
                </a:lnTo>
                <a:lnTo>
                  <a:pt x="259347" y="40032"/>
                </a:lnTo>
                <a:lnTo>
                  <a:pt x="259426" y="40425"/>
                </a:lnTo>
                <a:lnTo>
                  <a:pt x="259452" y="40549"/>
                </a:lnTo>
                <a:lnTo>
                  <a:pt x="259516" y="40848"/>
                </a:lnTo>
                <a:lnTo>
                  <a:pt x="259908" y="42683"/>
                </a:lnTo>
                <a:lnTo>
                  <a:pt x="259963" y="42935"/>
                </a:lnTo>
                <a:lnTo>
                  <a:pt x="260000" y="43108"/>
                </a:lnTo>
                <a:lnTo>
                  <a:pt x="260182" y="43934"/>
                </a:lnTo>
                <a:lnTo>
                  <a:pt x="260461" y="45265"/>
                </a:lnTo>
                <a:lnTo>
                  <a:pt x="260535" y="45599"/>
                </a:lnTo>
                <a:lnTo>
                  <a:pt x="260588" y="45840"/>
                </a:lnTo>
                <a:lnTo>
                  <a:pt x="260671" y="46217"/>
                </a:lnTo>
                <a:lnTo>
                  <a:pt x="260726" y="46469"/>
                </a:lnTo>
                <a:lnTo>
                  <a:pt x="260818" y="46901"/>
                </a:lnTo>
                <a:lnTo>
                  <a:pt x="260967" y="47607"/>
                </a:lnTo>
                <a:lnTo>
                  <a:pt x="261090" y="48203"/>
                </a:lnTo>
                <a:lnTo>
                  <a:pt x="261116" y="48330"/>
                </a:lnTo>
                <a:lnTo>
                  <a:pt x="261131" y="48402"/>
                </a:lnTo>
                <a:lnTo>
                  <a:pt x="261145" y="48462"/>
                </a:lnTo>
                <a:lnTo>
                  <a:pt x="261267" y="49016"/>
                </a:lnTo>
                <a:lnTo>
                  <a:pt x="261318" y="49264"/>
                </a:lnTo>
                <a:lnTo>
                  <a:pt x="261410" y="49713"/>
                </a:lnTo>
                <a:lnTo>
                  <a:pt x="261607" y="50663"/>
                </a:lnTo>
                <a:lnTo>
                  <a:pt x="261623" y="50729"/>
                </a:lnTo>
                <a:lnTo>
                  <a:pt x="261686" y="51016"/>
                </a:lnTo>
                <a:lnTo>
                  <a:pt x="261752" y="51323"/>
                </a:lnTo>
                <a:lnTo>
                  <a:pt x="261905" y="52022"/>
                </a:lnTo>
                <a:lnTo>
                  <a:pt x="261925" y="52110"/>
                </a:lnTo>
                <a:lnTo>
                  <a:pt x="262052" y="52675"/>
                </a:lnTo>
                <a:lnTo>
                  <a:pt x="262223" y="53454"/>
                </a:lnTo>
                <a:lnTo>
                  <a:pt x="262296" y="53780"/>
                </a:lnTo>
                <a:lnTo>
                  <a:pt x="262502" y="54712"/>
                </a:lnTo>
                <a:lnTo>
                  <a:pt x="262528" y="54832"/>
                </a:lnTo>
                <a:lnTo>
                  <a:pt x="262600" y="55155"/>
                </a:lnTo>
                <a:lnTo>
                  <a:pt x="262657" y="55402"/>
                </a:lnTo>
                <a:lnTo>
                  <a:pt x="262848" y="56249"/>
                </a:lnTo>
                <a:lnTo>
                  <a:pt x="263490" y="57705"/>
                </a:lnTo>
                <a:lnTo>
                  <a:pt x="263975" y="58790"/>
                </a:lnTo>
                <a:lnTo>
                  <a:pt x="263986" y="58816"/>
                </a:lnTo>
                <a:lnTo>
                  <a:pt x="264047" y="58952"/>
                </a:lnTo>
                <a:lnTo>
                  <a:pt x="264431" y="60747"/>
                </a:lnTo>
                <a:lnTo>
                  <a:pt x="264714" y="61392"/>
                </a:lnTo>
                <a:lnTo>
                  <a:pt x="265400" y="62955"/>
                </a:lnTo>
                <a:lnTo>
                  <a:pt x="265477" y="63124"/>
                </a:lnTo>
                <a:lnTo>
                  <a:pt x="265744" y="63659"/>
                </a:lnTo>
                <a:lnTo>
                  <a:pt x="266601" y="65400"/>
                </a:lnTo>
                <a:lnTo>
                  <a:pt x="266636" y="65468"/>
                </a:lnTo>
                <a:lnTo>
                  <a:pt x="267288" y="66785"/>
                </a:lnTo>
                <a:lnTo>
                  <a:pt x="267360" y="66928"/>
                </a:lnTo>
                <a:lnTo>
                  <a:pt x="268228" y="69076"/>
                </a:lnTo>
                <a:lnTo>
                  <a:pt x="268901" y="70052"/>
                </a:lnTo>
                <a:lnTo>
                  <a:pt x="269177" y="70898"/>
                </a:lnTo>
                <a:lnTo>
                  <a:pt x="269263" y="71128"/>
                </a:lnTo>
                <a:lnTo>
                  <a:pt x="269383" y="71453"/>
                </a:lnTo>
                <a:lnTo>
                  <a:pt x="269657" y="71832"/>
                </a:lnTo>
                <a:lnTo>
                  <a:pt x="270028" y="72424"/>
                </a:lnTo>
                <a:lnTo>
                  <a:pt x="270414" y="73209"/>
                </a:lnTo>
                <a:lnTo>
                  <a:pt x="270607" y="73706"/>
                </a:lnTo>
                <a:lnTo>
                  <a:pt x="270699" y="73890"/>
                </a:lnTo>
                <a:lnTo>
                  <a:pt x="271556" y="75473"/>
                </a:lnTo>
                <a:lnTo>
                  <a:pt x="271929" y="76004"/>
                </a:lnTo>
                <a:lnTo>
                  <a:pt x="272005" y="76162"/>
                </a:lnTo>
                <a:lnTo>
                  <a:pt x="272032" y="76217"/>
                </a:lnTo>
                <a:lnTo>
                  <a:pt x="272067" y="76379"/>
                </a:lnTo>
                <a:lnTo>
                  <a:pt x="272529" y="77495"/>
                </a:lnTo>
                <a:lnTo>
                  <a:pt x="272917" y="78341"/>
                </a:lnTo>
                <a:lnTo>
                  <a:pt x="273123" y="78755"/>
                </a:lnTo>
                <a:lnTo>
                  <a:pt x="273549" y="79602"/>
                </a:lnTo>
                <a:lnTo>
                  <a:pt x="274114" y="80713"/>
                </a:lnTo>
                <a:lnTo>
                  <a:pt x="274189" y="80862"/>
                </a:lnTo>
                <a:lnTo>
                  <a:pt x="274950" y="82349"/>
                </a:lnTo>
                <a:lnTo>
                  <a:pt x="275046" y="82535"/>
                </a:lnTo>
                <a:lnTo>
                  <a:pt x="275559" y="83530"/>
                </a:lnTo>
                <a:lnTo>
                  <a:pt x="276386" y="85131"/>
                </a:lnTo>
                <a:lnTo>
                  <a:pt x="276609" y="85565"/>
                </a:lnTo>
                <a:lnTo>
                  <a:pt x="277532" y="87356"/>
                </a:lnTo>
                <a:lnTo>
                  <a:pt x="277618" y="87509"/>
                </a:lnTo>
                <a:lnTo>
                  <a:pt x="277637" y="87551"/>
                </a:lnTo>
                <a:lnTo>
                  <a:pt x="277817" y="87954"/>
                </a:lnTo>
                <a:lnTo>
                  <a:pt x="278043" y="88937"/>
                </a:lnTo>
                <a:lnTo>
                  <a:pt x="278109" y="89195"/>
                </a:lnTo>
                <a:lnTo>
                  <a:pt x="278940" y="92525"/>
                </a:lnTo>
                <a:lnTo>
                  <a:pt x="278966" y="92753"/>
                </a:lnTo>
                <a:lnTo>
                  <a:pt x="278992" y="92997"/>
                </a:lnTo>
                <a:lnTo>
                  <a:pt x="279130" y="93904"/>
                </a:lnTo>
                <a:lnTo>
                  <a:pt x="279266" y="94808"/>
                </a:lnTo>
                <a:lnTo>
                  <a:pt x="279540" y="95674"/>
                </a:lnTo>
                <a:lnTo>
                  <a:pt x="279613" y="95840"/>
                </a:lnTo>
                <a:lnTo>
                  <a:pt x="279639" y="96404"/>
                </a:lnTo>
                <a:lnTo>
                  <a:pt x="279722" y="96682"/>
                </a:lnTo>
                <a:lnTo>
                  <a:pt x="279839" y="97230"/>
                </a:lnTo>
                <a:lnTo>
                  <a:pt x="280634" y="100032"/>
                </a:lnTo>
                <a:lnTo>
                  <a:pt x="280928" y="101126"/>
                </a:lnTo>
                <a:lnTo>
                  <a:pt x="281156" y="101990"/>
                </a:lnTo>
                <a:lnTo>
                  <a:pt x="281299" y="102617"/>
                </a:lnTo>
                <a:lnTo>
                  <a:pt x="281562" y="103750"/>
                </a:lnTo>
                <a:lnTo>
                  <a:pt x="281685" y="104746"/>
                </a:lnTo>
                <a:lnTo>
                  <a:pt x="281753" y="105287"/>
                </a:lnTo>
                <a:lnTo>
                  <a:pt x="281967" y="106968"/>
                </a:lnTo>
                <a:lnTo>
                  <a:pt x="282171" y="108073"/>
                </a:lnTo>
                <a:lnTo>
                  <a:pt x="282601" y="110310"/>
                </a:lnTo>
                <a:lnTo>
                  <a:pt x="282632" y="110461"/>
                </a:lnTo>
                <a:lnTo>
                  <a:pt x="282645" y="110564"/>
                </a:lnTo>
                <a:lnTo>
                  <a:pt x="282759" y="111244"/>
                </a:lnTo>
                <a:lnTo>
                  <a:pt x="282862" y="111871"/>
                </a:lnTo>
                <a:lnTo>
                  <a:pt x="282884" y="111993"/>
                </a:lnTo>
                <a:lnTo>
                  <a:pt x="282899" y="112081"/>
                </a:lnTo>
                <a:lnTo>
                  <a:pt x="282989" y="112609"/>
                </a:lnTo>
                <a:lnTo>
                  <a:pt x="283344" y="113550"/>
                </a:lnTo>
                <a:lnTo>
                  <a:pt x="283563" y="113936"/>
                </a:lnTo>
                <a:lnTo>
                  <a:pt x="283914" y="114501"/>
                </a:lnTo>
                <a:lnTo>
                  <a:pt x="284309" y="115284"/>
                </a:lnTo>
                <a:lnTo>
                  <a:pt x="284607" y="115874"/>
                </a:lnTo>
                <a:lnTo>
                  <a:pt x="284710" y="116078"/>
                </a:lnTo>
                <a:lnTo>
                  <a:pt x="285076" y="116803"/>
                </a:lnTo>
                <a:lnTo>
                  <a:pt x="285565" y="117772"/>
                </a:lnTo>
                <a:lnTo>
                  <a:pt x="286060" y="118678"/>
                </a:lnTo>
                <a:lnTo>
                  <a:pt x="286155" y="118833"/>
                </a:lnTo>
                <a:lnTo>
                  <a:pt x="286580" y="119559"/>
                </a:lnTo>
                <a:lnTo>
                  <a:pt x="286775" y="119794"/>
                </a:lnTo>
                <a:lnTo>
                  <a:pt x="286830" y="119877"/>
                </a:lnTo>
                <a:lnTo>
                  <a:pt x="286915" y="120004"/>
                </a:lnTo>
                <a:lnTo>
                  <a:pt x="287113" y="120197"/>
                </a:lnTo>
                <a:lnTo>
                  <a:pt x="287244" y="120318"/>
                </a:lnTo>
                <a:lnTo>
                  <a:pt x="287661" y="121490"/>
                </a:lnTo>
                <a:lnTo>
                  <a:pt x="288091" y="122631"/>
                </a:lnTo>
                <a:lnTo>
                  <a:pt x="288102" y="122661"/>
                </a:lnTo>
                <a:lnTo>
                  <a:pt x="288187" y="122865"/>
                </a:lnTo>
                <a:lnTo>
                  <a:pt x="288102" y="122909"/>
                </a:lnTo>
                <a:lnTo>
                  <a:pt x="288150" y="123396"/>
                </a:lnTo>
                <a:lnTo>
                  <a:pt x="287999" y="123398"/>
                </a:lnTo>
                <a:lnTo>
                  <a:pt x="287784" y="123041"/>
                </a:lnTo>
                <a:lnTo>
                  <a:pt x="287665" y="123016"/>
                </a:lnTo>
                <a:lnTo>
                  <a:pt x="287652" y="123198"/>
                </a:lnTo>
                <a:lnTo>
                  <a:pt x="287733" y="123453"/>
                </a:lnTo>
                <a:lnTo>
                  <a:pt x="287635" y="123696"/>
                </a:lnTo>
                <a:lnTo>
                  <a:pt x="287696" y="124130"/>
                </a:lnTo>
                <a:lnTo>
                  <a:pt x="287744" y="124235"/>
                </a:lnTo>
                <a:lnTo>
                  <a:pt x="287953" y="124453"/>
                </a:lnTo>
                <a:lnTo>
                  <a:pt x="287996" y="124494"/>
                </a:lnTo>
                <a:lnTo>
                  <a:pt x="288227" y="124319"/>
                </a:lnTo>
                <a:lnTo>
                  <a:pt x="288384" y="124014"/>
                </a:lnTo>
                <a:lnTo>
                  <a:pt x="288512" y="123850"/>
                </a:lnTo>
                <a:lnTo>
                  <a:pt x="288536" y="123924"/>
                </a:lnTo>
                <a:lnTo>
                  <a:pt x="288571" y="124027"/>
                </a:lnTo>
                <a:lnTo>
                  <a:pt x="288584" y="124064"/>
                </a:lnTo>
                <a:lnTo>
                  <a:pt x="289119" y="125702"/>
                </a:lnTo>
                <a:lnTo>
                  <a:pt x="289746" y="127625"/>
                </a:lnTo>
                <a:lnTo>
                  <a:pt x="290316" y="129379"/>
                </a:lnTo>
                <a:lnTo>
                  <a:pt x="290406" y="129659"/>
                </a:lnTo>
                <a:lnTo>
                  <a:pt x="290592" y="130242"/>
                </a:lnTo>
                <a:lnTo>
                  <a:pt x="290644" y="131176"/>
                </a:lnTo>
                <a:lnTo>
                  <a:pt x="290658" y="131402"/>
                </a:lnTo>
                <a:lnTo>
                  <a:pt x="290684" y="131841"/>
                </a:lnTo>
                <a:lnTo>
                  <a:pt x="290730" y="132489"/>
                </a:lnTo>
                <a:lnTo>
                  <a:pt x="290734" y="132555"/>
                </a:lnTo>
                <a:lnTo>
                  <a:pt x="290754" y="132941"/>
                </a:lnTo>
                <a:lnTo>
                  <a:pt x="290818" y="134164"/>
                </a:lnTo>
                <a:lnTo>
                  <a:pt x="290851" y="134811"/>
                </a:lnTo>
                <a:lnTo>
                  <a:pt x="290890" y="135471"/>
                </a:lnTo>
                <a:lnTo>
                  <a:pt x="290892" y="135515"/>
                </a:lnTo>
                <a:lnTo>
                  <a:pt x="290954" y="136688"/>
                </a:lnTo>
                <a:lnTo>
                  <a:pt x="290991" y="137275"/>
                </a:lnTo>
                <a:lnTo>
                  <a:pt x="291008" y="137751"/>
                </a:lnTo>
                <a:lnTo>
                  <a:pt x="291024" y="137942"/>
                </a:lnTo>
                <a:lnTo>
                  <a:pt x="291048" y="138236"/>
                </a:lnTo>
                <a:lnTo>
                  <a:pt x="291050" y="138317"/>
                </a:lnTo>
                <a:lnTo>
                  <a:pt x="291111" y="139185"/>
                </a:lnTo>
                <a:lnTo>
                  <a:pt x="291118" y="139292"/>
                </a:lnTo>
                <a:lnTo>
                  <a:pt x="291179" y="140171"/>
                </a:lnTo>
                <a:lnTo>
                  <a:pt x="291195" y="140426"/>
                </a:lnTo>
                <a:lnTo>
                  <a:pt x="291252" y="141428"/>
                </a:lnTo>
                <a:lnTo>
                  <a:pt x="291291" y="141800"/>
                </a:lnTo>
                <a:lnTo>
                  <a:pt x="291342" y="142699"/>
                </a:lnTo>
                <a:lnTo>
                  <a:pt x="291355" y="142936"/>
                </a:lnTo>
                <a:lnTo>
                  <a:pt x="291432" y="144416"/>
                </a:lnTo>
                <a:lnTo>
                  <a:pt x="291451" y="144736"/>
                </a:lnTo>
                <a:lnTo>
                  <a:pt x="291456" y="144819"/>
                </a:lnTo>
                <a:lnTo>
                  <a:pt x="291460" y="144887"/>
                </a:lnTo>
                <a:lnTo>
                  <a:pt x="291484" y="145255"/>
                </a:lnTo>
                <a:lnTo>
                  <a:pt x="291493" y="145361"/>
                </a:lnTo>
                <a:lnTo>
                  <a:pt x="291570" y="147003"/>
                </a:lnTo>
                <a:lnTo>
                  <a:pt x="291620" y="147834"/>
                </a:lnTo>
                <a:lnTo>
                  <a:pt x="291638" y="148105"/>
                </a:lnTo>
                <a:lnTo>
                  <a:pt x="291688" y="148912"/>
                </a:lnTo>
                <a:lnTo>
                  <a:pt x="291725" y="149513"/>
                </a:lnTo>
                <a:lnTo>
                  <a:pt x="291734" y="149579"/>
                </a:lnTo>
                <a:lnTo>
                  <a:pt x="291774" y="150340"/>
                </a:lnTo>
                <a:lnTo>
                  <a:pt x="291842" y="151675"/>
                </a:lnTo>
                <a:lnTo>
                  <a:pt x="291866" y="152133"/>
                </a:lnTo>
                <a:lnTo>
                  <a:pt x="291885" y="152429"/>
                </a:lnTo>
                <a:lnTo>
                  <a:pt x="292039" y="153132"/>
                </a:lnTo>
                <a:lnTo>
                  <a:pt x="292372" y="154930"/>
                </a:lnTo>
                <a:lnTo>
                  <a:pt x="292359" y="155022"/>
                </a:lnTo>
                <a:lnTo>
                  <a:pt x="292337" y="155196"/>
                </a:lnTo>
                <a:lnTo>
                  <a:pt x="292306" y="155485"/>
                </a:lnTo>
                <a:lnTo>
                  <a:pt x="292260" y="155934"/>
                </a:lnTo>
                <a:lnTo>
                  <a:pt x="292234" y="156197"/>
                </a:lnTo>
                <a:lnTo>
                  <a:pt x="292149" y="157221"/>
                </a:lnTo>
                <a:lnTo>
                  <a:pt x="292065" y="158063"/>
                </a:lnTo>
                <a:lnTo>
                  <a:pt x="291956" y="159058"/>
                </a:lnTo>
                <a:lnTo>
                  <a:pt x="291925" y="159506"/>
                </a:lnTo>
                <a:lnTo>
                  <a:pt x="291920" y="159576"/>
                </a:lnTo>
                <a:lnTo>
                  <a:pt x="291885" y="160067"/>
                </a:lnTo>
                <a:lnTo>
                  <a:pt x="291822" y="160560"/>
                </a:lnTo>
                <a:lnTo>
                  <a:pt x="291811" y="160694"/>
                </a:lnTo>
                <a:lnTo>
                  <a:pt x="291719" y="161527"/>
                </a:lnTo>
                <a:lnTo>
                  <a:pt x="291629" y="162468"/>
                </a:lnTo>
                <a:lnTo>
                  <a:pt x="291550" y="163255"/>
                </a:lnTo>
                <a:lnTo>
                  <a:pt x="291478" y="163917"/>
                </a:lnTo>
                <a:lnTo>
                  <a:pt x="291414" y="164506"/>
                </a:lnTo>
                <a:lnTo>
                  <a:pt x="291344" y="165234"/>
                </a:lnTo>
                <a:lnTo>
                  <a:pt x="291331" y="165363"/>
                </a:lnTo>
                <a:lnTo>
                  <a:pt x="291287" y="165907"/>
                </a:lnTo>
                <a:lnTo>
                  <a:pt x="291201" y="166655"/>
                </a:lnTo>
                <a:lnTo>
                  <a:pt x="291168" y="166935"/>
                </a:lnTo>
                <a:lnTo>
                  <a:pt x="291138" y="167295"/>
                </a:lnTo>
                <a:lnTo>
                  <a:pt x="291206" y="167543"/>
                </a:lnTo>
                <a:lnTo>
                  <a:pt x="291440" y="168396"/>
                </a:lnTo>
                <a:lnTo>
                  <a:pt x="291464" y="168477"/>
                </a:lnTo>
                <a:lnTo>
                  <a:pt x="291607" y="168972"/>
                </a:lnTo>
                <a:lnTo>
                  <a:pt x="291723" y="169424"/>
                </a:lnTo>
                <a:lnTo>
                  <a:pt x="291938" y="170257"/>
                </a:lnTo>
                <a:lnTo>
                  <a:pt x="291951" y="170301"/>
                </a:lnTo>
                <a:lnTo>
                  <a:pt x="292129" y="170908"/>
                </a:lnTo>
                <a:lnTo>
                  <a:pt x="292159" y="171013"/>
                </a:lnTo>
                <a:lnTo>
                  <a:pt x="292273" y="171403"/>
                </a:lnTo>
                <a:lnTo>
                  <a:pt x="292335" y="171616"/>
                </a:lnTo>
                <a:lnTo>
                  <a:pt x="292499" y="172186"/>
                </a:lnTo>
                <a:lnTo>
                  <a:pt x="292973" y="172013"/>
                </a:lnTo>
                <a:lnTo>
                  <a:pt x="293286" y="172243"/>
                </a:lnTo>
                <a:lnTo>
                  <a:pt x="293883" y="171872"/>
                </a:lnTo>
                <a:lnTo>
                  <a:pt x="294464" y="172247"/>
                </a:lnTo>
                <a:lnTo>
                  <a:pt x="294569" y="172916"/>
                </a:lnTo>
                <a:lnTo>
                  <a:pt x="294909" y="173074"/>
                </a:lnTo>
                <a:lnTo>
                  <a:pt x="295312" y="173188"/>
                </a:lnTo>
                <a:lnTo>
                  <a:pt x="295742" y="173232"/>
                </a:lnTo>
                <a:lnTo>
                  <a:pt x="295483" y="172572"/>
                </a:lnTo>
                <a:lnTo>
                  <a:pt x="295709" y="172153"/>
                </a:lnTo>
                <a:lnTo>
                  <a:pt x="296200" y="171991"/>
                </a:lnTo>
                <a:lnTo>
                  <a:pt x="296314" y="172223"/>
                </a:lnTo>
                <a:lnTo>
                  <a:pt x="297360" y="172361"/>
                </a:lnTo>
                <a:lnTo>
                  <a:pt x="297585" y="173583"/>
                </a:lnTo>
                <a:lnTo>
                  <a:pt x="298636" y="174082"/>
                </a:lnTo>
                <a:lnTo>
                  <a:pt x="299510" y="173309"/>
                </a:lnTo>
                <a:lnTo>
                  <a:pt x="299721" y="173333"/>
                </a:lnTo>
                <a:lnTo>
                  <a:pt x="299916" y="173355"/>
                </a:lnTo>
                <a:lnTo>
                  <a:pt x="300333" y="173576"/>
                </a:lnTo>
                <a:lnTo>
                  <a:pt x="300477" y="173585"/>
                </a:lnTo>
                <a:lnTo>
                  <a:pt x="300966" y="173800"/>
                </a:lnTo>
                <a:lnTo>
                  <a:pt x="301128" y="173725"/>
                </a:lnTo>
                <a:lnTo>
                  <a:pt x="301396" y="173433"/>
                </a:lnTo>
                <a:lnTo>
                  <a:pt x="301659" y="173214"/>
                </a:lnTo>
                <a:lnTo>
                  <a:pt x="301828" y="173089"/>
                </a:lnTo>
                <a:lnTo>
                  <a:pt x="301883" y="173120"/>
                </a:lnTo>
                <a:lnTo>
                  <a:pt x="302126" y="173271"/>
                </a:lnTo>
                <a:lnTo>
                  <a:pt x="302470" y="173368"/>
                </a:lnTo>
                <a:lnTo>
                  <a:pt x="302992" y="173558"/>
                </a:lnTo>
                <a:lnTo>
                  <a:pt x="303285" y="173725"/>
                </a:lnTo>
                <a:lnTo>
                  <a:pt x="303465" y="173795"/>
                </a:lnTo>
                <a:lnTo>
                  <a:pt x="303625" y="173800"/>
                </a:lnTo>
                <a:lnTo>
                  <a:pt x="303847" y="173806"/>
                </a:lnTo>
                <a:lnTo>
                  <a:pt x="304042" y="173859"/>
                </a:lnTo>
                <a:lnTo>
                  <a:pt x="304814" y="174543"/>
                </a:lnTo>
                <a:lnTo>
                  <a:pt x="304877" y="174600"/>
                </a:lnTo>
                <a:lnTo>
                  <a:pt x="305283" y="174979"/>
                </a:lnTo>
                <a:lnTo>
                  <a:pt x="305436" y="175010"/>
                </a:lnTo>
                <a:lnTo>
                  <a:pt x="305645" y="175148"/>
                </a:lnTo>
                <a:lnTo>
                  <a:pt x="307039" y="175777"/>
                </a:lnTo>
                <a:lnTo>
                  <a:pt x="307054" y="176257"/>
                </a:lnTo>
                <a:lnTo>
                  <a:pt x="307035" y="176306"/>
                </a:lnTo>
                <a:lnTo>
                  <a:pt x="307083" y="176314"/>
                </a:lnTo>
                <a:lnTo>
                  <a:pt x="306774" y="177104"/>
                </a:lnTo>
                <a:lnTo>
                  <a:pt x="306462" y="177579"/>
                </a:lnTo>
                <a:lnTo>
                  <a:pt x="306296" y="177836"/>
                </a:lnTo>
                <a:lnTo>
                  <a:pt x="306432" y="178235"/>
                </a:lnTo>
                <a:lnTo>
                  <a:pt x="305897" y="179677"/>
                </a:lnTo>
                <a:lnTo>
                  <a:pt x="306066" y="180127"/>
                </a:lnTo>
                <a:lnTo>
                  <a:pt x="305783" y="180554"/>
                </a:lnTo>
                <a:lnTo>
                  <a:pt x="305728" y="180517"/>
                </a:lnTo>
                <a:lnTo>
                  <a:pt x="305721" y="180513"/>
                </a:lnTo>
                <a:lnTo>
                  <a:pt x="305691" y="180554"/>
                </a:lnTo>
                <a:lnTo>
                  <a:pt x="305243" y="181172"/>
                </a:lnTo>
                <a:lnTo>
                  <a:pt x="305596" y="181429"/>
                </a:lnTo>
                <a:lnTo>
                  <a:pt x="305901" y="182220"/>
                </a:lnTo>
                <a:lnTo>
                  <a:pt x="305515" y="183479"/>
                </a:lnTo>
                <a:lnTo>
                  <a:pt x="305539" y="183985"/>
                </a:lnTo>
                <a:lnTo>
                  <a:pt x="305364" y="184685"/>
                </a:lnTo>
                <a:lnTo>
                  <a:pt x="305370" y="184875"/>
                </a:lnTo>
                <a:lnTo>
                  <a:pt x="305452" y="185366"/>
                </a:lnTo>
                <a:lnTo>
                  <a:pt x="305438" y="185816"/>
                </a:lnTo>
                <a:lnTo>
                  <a:pt x="305414" y="186684"/>
                </a:lnTo>
                <a:lnTo>
                  <a:pt x="305408" y="186932"/>
                </a:lnTo>
                <a:lnTo>
                  <a:pt x="305502" y="187068"/>
                </a:lnTo>
                <a:lnTo>
                  <a:pt x="305116" y="187234"/>
                </a:lnTo>
                <a:lnTo>
                  <a:pt x="305743" y="187800"/>
                </a:lnTo>
                <a:lnTo>
                  <a:pt x="306035" y="188922"/>
                </a:lnTo>
                <a:lnTo>
                  <a:pt x="306009" y="189240"/>
                </a:lnTo>
                <a:lnTo>
                  <a:pt x="305840" y="189120"/>
                </a:lnTo>
                <a:lnTo>
                  <a:pt x="304382" y="188074"/>
                </a:lnTo>
                <a:lnTo>
                  <a:pt x="304340" y="188219"/>
                </a:lnTo>
                <a:lnTo>
                  <a:pt x="304057" y="189214"/>
                </a:lnTo>
                <a:lnTo>
                  <a:pt x="304094" y="189543"/>
                </a:lnTo>
                <a:lnTo>
                  <a:pt x="304176" y="190847"/>
                </a:lnTo>
                <a:lnTo>
                  <a:pt x="304127" y="191430"/>
                </a:lnTo>
                <a:lnTo>
                  <a:pt x="304094" y="192450"/>
                </a:lnTo>
                <a:lnTo>
                  <a:pt x="304088" y="192634"/>
                </a:lnTo>
                <a:lnTo>
                  <a:pt x="304741" y="193849"/>
                </a:lnTo>
                <a:lnTo>
                  <a:pt x="304147" y="194436"/>
                </a:lnTo>
                <a:lnTo>
                  <a:pt x="304005" y="194576"/>
                </a:lnTo>
                <a:lnTo>
                  <a:pt x="303568" y="196131"/>
                </a:lnTo>
                <a:lnTo>
                  <a:pt x="303667" y="196506"/>
                </a:lnTo>
                <a:lnTo>
                  <a:pt x="303930" y="197236"/>
                </a:lnTo>
                <a:lnTo>
                  <a:pt x="303974" y="198847"/>
                </a:lnTo>
                <a:lnTo>
                  <a:pt x="303805" y="199220"/>
                </a:lnTo>
                <a:lnTo>
                  <a:pt x="303748" y="199266"/>
                </a:lnTo>
                <a:lnTo>
                  <a:pt x="303321" y="199612"/>
                </a:lnTo>
                <a:lnTo>
                  <a:pt x="303165" y="199588"/>
                </a:lnTo>
                <a:lnTo>
                  <a:pt x="302468" y="200165"/>
                </a:lnTo>
                <a:lnTo>
                  <a:pt x="302488" y="200178"/>
                </a:lnTo>
                <a:lnTo>
                  <a:pt x="303042" y="200557"/>
                </a:lnTo>
                <a:lnTo>
                  <a:pt x="303202" y="200719"/>
                </a:lnTo>
                <a:lnTo>
                  <a:pt x="304184" y="201713"/>
                </a:lnTo>
                <a:lnTo>
                  <a:pt x="304112" y="201767"/>
                </a:lnTo>
                <a:lnTo>
                  <a:pt x="303235" y="202423"/>
                </a:lnTo>
                <a:lnTo>
                  <a:pt x="303226" y="202458"/>
                </a:lnTo>
                <a:lnTo>
                  <a:pt x="303009" y="203352"/>
                </a:lnTo>
                <a:lnTo>
                  <a:pt x="302946" y="203992"/>
                </a:lnTo>
                <a:lnTo>
                  <a:pt x="303781" y="204786"/>
                </a:lnTo>
                <a:lnTo>
                  <a:pt x="303503" y="205672"/>
                </a:lnTo>
                <a:lnTo>
                  <a:pt x="304461" y="206277"/>
                </a:lnTo>
                <a:lnTo>
                  <a:pt x="303500" y="208767"/>
                </a:lnTo>
                <a:lnTo>
                  <a:pt x="303279" y="209342"/>
                </a:lnTo>
                <a:lnTo>
                  <a:pt x="303277" y="209342"/>
                </a:lnTo>
                <a:lnTo>
                  <a:pt x="302720" y="209357"/>
                </a:lnTo>
                <a:lnTo>
                  <a:pt x="302716" y="209390"/>
                </a:lnTo>
                <a:lnTo>
                  <a:pt x="302637" y="210063"/>
                </a:lnTo>
                <a:lnTo>
                  <a:pt x="302930" y="211668"/>
                </a:lnTo>
                <a:lnTo>
                  <a:pt x="303367" y="212325"/>
                </a:lnTo>
                <a:lnTo>
                  <a:pt x="303307" y="213235"/>
                </a:lnTo>
                <a:lnTo>
                  <a:pt x="303467" y="213295"/>
                </a:lnTo>
                <a:lnTo>
                  <a:pt x="303456" y="213308"/>
                </a:lnTo>
                <a:lnTo>
                  <a:pt x="302323" y="214726"/>
                </a:lnTo>
                <a:lnTo>
                  <a:pt x="301865" y="215950"/>
                </a:lnTo>
                <a:lnTo>
                  <a:pt x="301229" y="216007"/>
                </a:lnTo>
                <a:lnTo>
                  <a:pt x="301229" y="216013"/>
                </a:lnTo>
                <a:lnTo>
                  <a:pt x="301164" y="216474"/>
                </a:lnTo>
                <a:lnTo>
                  <a:pt x="301199" y="216787"/>
                </a:lnTo>
                <a:lnTo>
                  <a:pt x="301205" y="216791"/>
                </a:lnTo>
                <a:lnTo>
                  <a:pt x="301584" y="217133"/>
                </a:lnTo>
                <a:lnTo>
                  <a:pt x="302179" y="217315"/>
                </a:lnTo>
                <a:lnTo>
                  <a:pt x="302179" y="217320"/>
                </a:lnTo>
                <a:lnTo>
                  <a:pt x="302019" y="218210"/>
                </a:lnTo>
                <a:lnTo>
                  <a:pt x="301992" y="218521"/>
                </a:lnTo>
                <a:lnTo>
                  <a:pt x="301909" y="218819"/>
                </a:lnTo>
                <a:lnTo>
                  <a:pt x="301865" y="219192"/>
                </a:lnTo>
                <a:lnTo>
                  <a:pt x="301786" y="219451"/>
                </a:lnTo>
                <a:lnTo>
                  <a:pt x="301723" y="219714"/>
                </a:lnTo>
                <a:lnTo>
                  <a:pt x="301683" y="220113"/>
                </a:lnTo>
                <a:lnTo>
                  <a:pt x="301449" y="220444"/>
                </a:lnTo>
                <a:lnTo>
                  <a:pt x="301177" y="221003"/>
                </a:lnTo>
                <a:lnTo>
                  <a:pt x="301177" y="221005"/>
                </a:lnTo>
                <a:lnTo>
                  <a:pt x="301490" y="221159"/>
                </a:lnTo>
                <a:lnTo>
                  <a:pt x="301449" y="221582"/>
                </a:lnTo>
                <a:lnTo>
                  <a:pt x="301356" y="221880"/>
                </a:lnTo>
                <a:lnTo>
                  <a:pt x="301131" y="222619"/>
                </a:lnTo>
                <a:lnTo>
                  <a:pt x="300885" y="223419"/>
                </a:lnTo>
                <a:lnTo>
                  <a:pt x="300497" y="224175"/>
                </a:lnTo>
                <a:lnTo>
                  <a:pt x="299874" y="224784"/>
                </a:lnTo>
                <a:lnTo>
                  <a:pt x="299769" y="224888"/>
                </a:lnTo>
                <a:lnTo>
                  <a:pt x="299260" y="225714"/>
                </a:lnTo>
                <a:lnTo>
                  <a:pt x="298844" y="226056"/>
                </a:lnTo>
                <a:lnTo>
                  <a:pt x="298465" y="226438"/>
                </a:lnTo>
                <a:lnTo>
                  <a:pt x="298511" y="226699"/>
                </a:lnTo>
                <a:lnTo>
                  <a:pt x="298386" y="227122"/>
                </a:lnTo>
                <a:lnTo>
                  <a:pt x="298660" y="228319"/>
                </a:lnTo>
                <a:lnTo>
                  <a:pt x="298449" y="228718"/>
                </a:lnTo>
                <a:lnTo>
                  <a:pt x="297699" y="229571"/>
                </a:lnTo>
                <a:lnTo>
                  <a:pt x="297366" y="229851"/>
                </a:lnTo>
                <a:lnTo>
                  <a:pt x="297011" y="230272"/>
                </a:lnTo>
                <a:lnTo>
                  <a:pt x="296869" y="230452"/>
                </a:lnTo>
                <a:lnTo>
                  <a:pt x="296744" y="230717"/>
                </a:lnTo>
                <a:lnTo>
                  <a:pt x="296531" y="231169"/>
                </a:lnTo>
                <a:lnTo>
                  <a:pt x="296360" y="231322"/>
                </a:lnTo>
                <a:lnTo>
                  <a:pt x="296193" y="231574"/>
                </a:lnTo>
                <a:lnTo>
                  <a:pt x="295915" y="232221"/>
                </a:lnTo>
                <a:lnTo>
                  <a:pt x="295827" y="232673"/>
                </a:lnTo>
                <a:lnTo>
                  <a:pt x="295906" y="233995"/>
                </a:lnTo>
                <a:lnTo>
                  <a:pt x="295957" y="235641"/>
                </a:lnTo>
                <a:lnTo>
                  <a:pt x="295952" y="235643"/>
                </a:lnTo>
                <a:lnTo>
                  <a:pt x="295946" y="235648"/>
                </a:lnTo>
                <a:lnTo>
                  <a:pt x="295051" y="236165"/>
                </a:lnTo>
                <a:lnTo>
                  <a:pt x="293718" y="237059"/>
                </a:lnTo>
                <a:lnTo>
                  <a:pt x="292379" y="237864"/>
                </a:lnTo>
                <a:lnTo>
                  <a:pt x="292247" y="238009"/>
                </a:lnTo>
                <a:lnTo>
                  <a:pt x="292247" y="238009"/>
                </a:lnTo>
                <a:lnTo>
                  <a:pt x="291953" y="238316"/>
                </a:lnTo>
                <a:lnTo>
                  <a:pt x="291945" y="238322"/>
                </a:lnTo>
                <a:lnTo>
                  <a:pt x="291929" y="238344"/>
                </a:lnTo>
                <a:lnTo>
                  <a:pt x="291863" y="238460"/>
                </a:lnTo>
                <a:lnTo>
                  <a:pt x="291820" y="238539"/>
                </a:lnTo>
                <a:lnTo>
                  <a:pt x="291600" y="238925"/>
                </a:lnTo>
                <a:lnTo>
                  <a:pt x="291445" y="239190"/>
                </a:lnTo>
                <a:lnTo>
                  <a:pt x="291370" y="239370"/>
                </a:lnTo>
                <a:lnTo>
                  <a:pt x="290708" y="240958"/>
                </a:lnTo>
                <a:lnTo>
                  <a:pt x="290673" y="241041"/>
                </a:lnTo>
                <a:lnTo>
                  <a:pt x="290585" y="241256"/>
                </a:lnTo>
                <a:lnTo>
                  <a:pt x="290408" y="241639"/>
                </a:lnTo>
                <a:lnTo>
                  <a:pt x="289971" y="242591"/>
                </a:lnTo>
                <a:lnTo>
                  <a:pt x="289996" y="242687"/>
                </a:lnTo>
                <a:lnTo>
                  <a:pt x="290112" y="243148"/>
                </a:lnTo>
                <a:lnTo>
                  <a:pt x="290397" y="244220"/>
                </a:lnTo>
                <a:lnTo>
                  <a:pt x="290237" y="244673"/>
                </a:lnTo>
                <a:lnTo>
                  <a:pt x="290180" y="244838"/>
                </a:lnTo>
                <a:lnTo>
                  <a:pt x="289912" y="245197"/>
                </a:lnTo>
                <a:lnTo>
                  <a:pt x="289522" y="245673"/>
                </a:lnTo>
                <a:lnTo>
                  <a:pt x="289430" y="246074"/>
                </a:lnTo>
                <a:lnTo>
                  <a:pt x="289415" y="246138"/>
                </a:lnTo>
                <a:lnTo>
                  <a:pt x="289413" y="246149"/>
                </a:lnTo>
                <a:lnTo>
                  <a:pt x="289281" y="246723"/>
                </a:lnTo>
                <a:lnTo>
                  <a:pt x="289125" y="246929"/>
                </a:lnTo>
                <a:lnTo>
                  <a:pt x="289123" y="246934"/>
                </a:lnTo>
                <a:lnTo>
                  <a:pt x="289051" y="247028"/>
                </a:lnTo>
                <a:lnTo>
                  <a:pt x="288268" y="247798"/>
                </a:lnTo>
                <a:lnTo>
                  <a:pt x="287983" y="248032"/>
                </a:lnTo>
                <a:lnTo>
                  <a:pt x="287994" y="248059"/>
                </a:lnTo>
                <a:lnTo>
                  <a:pt x="288360" y="249025"/>
                </a:lnTo>
                <a:lnTo>
                  <a:pt x="288284" y="249448"/>
                </a:lnTo>
                <a:lnTo>
                  <a:pt x="288159" y="249771"/>
                </a:lnTo>
                <a:lnTo>
                  <a:pt x="287637" y="250707"/>
                </a:lnTo>
                <a:lnTo>
                  <a:pt x="287411" y="251165"/>
                </a:lnTo>
                <a:lnTo>
                  <a:pt x="287196" y="251505"/>
                </a:lnTo>
                <a:lnTo>
                  <a:pt x="286889" y="251884"/>
                </a:lnTo>
                <a:lnTo>
                  <a:pt x="286111" y="252577"/>
                </a:lnTo>
                <a:lnTo>
                  <a:pt x="286038" y="252640"/>
                </a:lnTo>
                <a:lnTo>
                  <a:pt x="285721" y="252985"/>
                </a:lnTo>
                <a:lnTo>
                  <a:pt x="285552" y="253544"/>
                </a:lnTo>
                <a:lnTo>
                  <a:pt x="285304" y="253807"/>
                </a:lnTo>
                <a:lnTo>
                  <a:pt x="284881" y="253877"/>
                </a:lnTo>
                <a:lnTo>
                  <a:pt x="284815" y="254083"/>
                </a:lnTo>
                <a:lnTo>
                  <a:pt x="284445" y="254440"/>
                </a:lnTo>
                <a:lnTo>
                  <a:pt x="284324" y="254657"/>
                </a:lnTo>
                <a:lnTo>
                  <a:pt x="283809" y="254671"/>
                </a:lnTo>
                <a:lnTo>
                  <a:pt x="283219" y="254778"/>
                </a:lnTo>
                <a:lnTo>
                  <a:pt x="283085" y="254802"/>
                </a:lnTo>
                <a:lnTo>
                  <a:pt x="282985" y="255054"/>
                </a:lnTo>
                <a:lnTo>
                  <a:pt x="282544" y="255254"/>
                </a:lnTo>
                <a:lnTo>
                  <a:pt x="282526" y="255260"/>
                </a:lnTo>
                <a:lnTo>
                  <a:pt x="282362" y="255335"/>
                </a:lnTo>
                <a:lnTo>
                  <a:pt x="282081" y="255620"/>
                </a:lnTo>
                <a:lnTo>
                  <a:pt x="281799" y="256626"/>
                </a:lnTo>
                <a:lnTo>
                  <a:pt x="281674" y="256758"/>
                </a:lnTo>
                <a:lnTo>
                  <a:pt x="281643" y="257196"/>
                </a:lnTo>
                <a:lnTo>
                  <a:pt x="281279" y="258415"/>
                </a:lnTo>
                <a:lnTo>
                  <a:pt x="281233" y="258566"/>
                </a:lnTo>
                <a:lnTo>
                  <a:pt x="281080" y="258930"/>
                </a:lnTo>
                <a:lnTo>
                  <a:pt x="281088" y="259242"/>
                </a:lnTo>
                <a:lnTo>
                  <a:pt x="280575" y="260072"/>
                </a:lnTo>
                <a:lnTo>
                  <a:pt x="280253" y="260489"/>
                </a:lnTo>
                <a:lnTo>
                  <a:pt x="279744" y="260752"/>
                </a:lnTo>
                <a:lnTo>
                  <a:pt x="278970" y="261614"/>
                </a:lnTo>
                <a:lnTo>
                  <a:pt x="278477" y="261969"/>
                </a:lnTo>
                <a:lnTo>
                  <a:pt x="278183" y="262302"/>
                </a:lnTo>
                <a:lnTo>
                  <a:pt x="277618" y="262635"/>
                </a:lnTo>
                <a:lnTo>
                  <a:pt x="277192" y="262953"/>
                </a:lnTo>
                <a:lnTo>
                  <a:pt x="277127" y="263001"/>
                </a:lnTo>
                <a:lnTo>
                  <a:pt x="277385" y="263484"/>
                </a:lnTo>
                <a:lnTo>
                  <a:pt x="277284" y="263951"/>
                </a:lnTo>
                <a:lnTo>
                  <a:pt x="277041" y="264387"/>
                </a:lnTo>
                <a:lnTo>
                  <a:pt x="276964" y="264602"/>
                </a:lnTo>
                <a:lnTo>
                  <a:pt x="276787" y="264847"/>
                </a:lnTo>
                <a:lnTo>
                  <a:pt x="276763" y="264880"/>
                </a:lnTo>
                <a:lnTo>
                  <a:pt x="276752" y="264917"/>
                </a:lnTo>
                <a:lnTo>
                  <a:pt x="276625" y="265327"/>
                </a:lnTo>
                <a:lnTo>
                  <a:pt x="276484" y="265584"/>
                </a:lnTo>
                <a:lnTo>
                  <a:pt x="276473" y="265601"/>
                </a:lnTo>
                <a:lnTo>
                  <a:pt x="276438" y="265654"/>
                </a:lnTo>
                <a:lnTo>
                  <a:pt x="276346" y="265792"/>
                </a:lnTo>
                <a:lnTo>
                  <a:pt x="276313" y="265840"/>
                </a:lnTo>
                <a:lnTo>
                  <a:pt x="276044" y="266384"/>
                </a:lnTo>
                <a:lnTo>
                  <a:pt x="275831" y="267029"/>
                </a:lnTo>
                <a:lnTo>
                  <a:pt x="275494" y="267722"/>
                </a:lnTo>
                <a:lnTo>
                  <a:pt x="275318" y="268007"/>
                </a:lnTo>
                <a:lnTo>
                  <a:pt x="275156" y="268202"/>
                </a:lnTo>
                <a:lnTo>
                  <a:pt x="274796" y="268311"/>
                </a:lnTo>
                <a:lnTo>
                  <a:pt x="274796" y="268311"/>
                </a:lnTo>
                <a:lnTo>
                  <a:pt x="274568" y="268257"/>
                </a:lnTo>
                <a:lnTo>
                  <a:pt x="274478" y="268213"/>
                </a:lnTo>
                <a:lnTo>
                  <a:pt x="274367" y="268158"/>
                </a:lnTo>
                <a:lnTo>
                  <a:pt x="274119" y="268162"/>
                </a:lnTo>
                <a:lnTo>
                  <a:pt x="274022" y="268386"/>
                </a:lnTo>
                <a:lnTo>
                  <a:pt x="273799" y="268693"/>
                </a:lnTo>
                <a:lnTo>
                  <a:pt x="273617" y="269052"/>
                </a:lnTo>
                <a:lnTo>
                  <a:pt x="273621" y="269396"/>
                </a:lnTo>
                <a:lnTo>
                  <a:pt x="273766" y="269944"/>
                </a:lnTo>
                <a:lnTo>
                  <a:pt x="273299" y="270282"/>
                </a:lnTo>
                <a:lnTo>
                  <a:pt x="273152" y="270387"/>
                </a:lnTo>
                <a:lnTo>
                  <a:pt x="272757" y="270876"/>
                </a:lnTo>
                <a:lnTo>
                  <a:pt x="272703" y="271006"/>
                </a:lnTo>
                <a:lnTo>
                  <a:pt x="272689" y="271027"/>
                </a:lnTo>
                <a:lnTo>
                  <a:pt x="272448" y="271446"/>
                </a:lnTo>
                <a:lnTo>
                  <a:pt x="272503" y="272753"/>
                </a:lnTo>
                <a:lnTo>
                  <a:pt x="272404" y="273123"/>
                </a:lnTo>
                <a:lnTo>
                  <a:pt x="272067" y="273884"/>
                </a:lnTo>
                <a:lnTo>
                  <a:pt x="272029" y="274498"/>
                </a:lnTo>
                <a:lnTo>
                  <a:pt x="271709" y="276434"/>
                </a:lnTo>
                <a:lnTo>
                  <a:pt x="271128" y="277760"/>
                </a:lnTo>
                <a:lnTo>
                  <a:pt x="271135" y="278137"/>
                </a:lnTo>
                <a:lnTo>
                  <a:pt x="271492" y="278826"/>
                </a:lnTo>
                <a:lnTo>
                  <a:pt x="271328" y="280073"/>
                </a:lnTo>
                <a:lnTo>
                  <a:pt x="270532" y="281049"/>
                </a:lnTo>
                <a:lnTo>
                  <a:pt x="269782" y="281980"/>
                </a:lnTo>
                <a:lnTo>
                  <a:pt x="269730" y="282046"/>
                </a:lnTo>
                <a:lnTo>
                  <a:pt x="269719" y="282059"/>
                </a:lnTo>
                <a:lnTo>
                  <a:pt x="269668" y="282123"/>
                </a:lnTo>
                <a:lnTo>
                  <a:pt x="269221" y="282680"/>
                </a:lnTo>
                <a:lnTo>
                  <a:pt x="267296" y="284997"/>
                </a:lnTo>
                <a:lnTo>
                  <a:pt x="267270" y="285028"/>
                </a:lnTo>
                <a:lnTo>
                  <a:pt x="267132" y="285190"/>
                </a:lnTo>
                <a:lnTo>
                  <a:pt x="267062" y="285271"/>
                </a:lnTo>
                <a:lnTo>
                  <a:pt x="266932" y="285422"/>
                </a:lnTo>
                <a:lnTo>
                  <a:pt x="266807" y="285569"/>
                </a:lnTo>
                <a:lnTo>
                  <a:pt x="266417" y="285922"/>
                </a:lnTo>
                <a:lnTo>
                  <a:pt x="266224" y="286299"/>
                </a:lnTo>
                <a:lnTo>
                  <a:pt x="266189" y="286466"/>
                </a:lnTo>
                <a:lnTo>
                  <a:pt x="266851" y="288176"/>
                </a:lnTo>
                <a:lnTo>
                  <a:pt x="266792" y="288273"/>
                </a:lnTo>
                <a:lnTo>
                  <a:pt x="265534" y="290318"/>
                </a:lnTo>
                <a:lnTo>
                  <a:pt x="264159" y="292537"/>
                </a:lnTo>
                <a:lnTo>
                  <a:pt x="264139" y="292569"/>
                </a:lnTo>
                <a:lnTo>
                  <a:pt x="260982" y="296437"/>
                </a:lnTo>
                <a:lnTo>
                  <a:pt x="260960" y="296463"/>
                </a:lnTo>
                <a:lnTo>
                  <a:pt x="260434" y="297200"/>
                </a:lnTo>
                <a:lnTo>
                  <a:pt x="258244" y="299537"/>
                </a:lnTo>
                <a:lnTo>
                  <a:pt x="258235" y="299545"/>
                </a:lnTo>
                <a:lnTo>
                  <a:pt x="258189" y="299594"/>
                </a:lnTo>
                <a:lnTo>
                  <a:pt x="258178" y="299607"/>
                </a:lnTo>
                <a:lnTo>
                  <a:pt x="257262" y="300569"/>
                </a:lnTo>
                <a:lnTo>
                  <a:pt x="257073" y="300811"/>
                </a:lnTo>
                <a:lnTo>
                  <a:pt x="257016" y="300883"/>
                </a:lnTo>
                <a:lnTo>
                  <a:pt x="256926" y="300999"/>
                </a:lnTo>
                <a:lnTo>
                  <a:pt x="256854" y="301091"/>
                </a:lnTo>
                <a:lnTo>
                  <a:pt x="255839" y="302389"/>
                </a:lnTo>
                <a:lnTo>
                  <a:pt x="255798" y="302441"/>
                </a:lnTo>
                <a:lnTo>
                  <a:pt x="254879" y="303617"/>
                </a:lnTo>
                <a:lnTo>
                  <a:pt x="252349" y="306896"/>
                </a:lnTo>
                <a:lnTo>
                  <a:pt x="252296" y="306964"/>
                </a:lnTo>
                <a:lnTo>
                  <a:pt x="252180" y="307116"/>
                </a:lnTo>
                <a:lnTo>
                  <a:pt x="252127" y="307181"/>
                </a:lnTo>
                <a:lnTo>
                  <a:pt x="251654" y="307773"/>
                </a:lnTo>
                <a:lnTo>
                  <a:pt x="251009" y="308637"/>
                </a:lnTo>
                <a:lnTo>
                  <a:pt x="250352" y="309448"/>
                </a:lnTo>
                <a:lnTo>
                  <a:pt x="250514" y="309599"/>
                </a:lnTo>
                <a:lnTo>
                  <a:pt x="250786" y="309854"/>
                </a:lnTo>
                <a:lnTo>
                  <a:pt x="250385" y="310516"/>
                </a:lnTo>
                <a:lnTo>
                  <a:pt x="250297" y="311239"/>
                </a:lnTo>
                <a:lnTo>
                  <a:pt x="249839" y="311882"/>
                </a:lnTo>
                <a:lnTo>
                  <a:pt x="248017" y="312206"/>
                </a:lnTo>
                <a:lnTo>
                  <a:pt x="247732" y="312636"/>
                </a:lnTo>
                <a:lnTo>
                  <a:pt x="247206" y="312822"/>
                </a:lnTo>
                <a:lnTo>
                  <a:pt x="246237" y="313261"/>
                </a:lnTo>
                <a:lnTo>
                  <a:pt x="245526" y="313673"/>
                </a:lnTo>
                <a:lnTo>
                  <a:pt x="243900" y="314317"/>
                </a:lnTo>
                <a:lnTo>
                  <a:pt x="243159" y="315100"/>
                </a:lnTo>
                <a:lnTo>
                  <a:pt x="242150" y="315547"/>
                </a:lnTo>
                <a:lnTo>
                  <a:pt x="241238" y="316060"/>
                </a:lnTo>
                <a:lnTo>
                  <a:pt x="240486" y="317191"/>
                </a:lnTo>
                <a:lnTo>
                  <a:pt x="240197" y="317459"/>
                </a:lnTo>
                <a:lnTo>
                  <a:pt x="239309" y="317983"/>
                </a:lnTo>
                <a:lnTo>
                  <a:pt x="238463" y="318592"/>
                </a:lnTo>
                <a:lnTo>
                  <a:pt x="237680" y="319355"/>
                </a:lnTo>
                <a:lnTo>
                  <a:pt x="237066" y="319759"/>
                </a:lnTo>
                <a:lnTo>
                  <a:pt x="236737" y="319873"/>
                </a:lnTo>
                <a:lnTo>
                  <a:pt x="236369" y="320000"/>
                </a:lnTo>
                <a:lnTo>
                  <a:pt x="236325" y="320015"/>
                </a:lnTo>
                <a:lnTo>
                  <a:pt x="236023" y="320197"/>
                </a:lnTo>
                <a:lnTo>
                  <a:pt x="235753" y="320360"/>
                </a:lnTo>
                <a:lnTo>
                  <a:pt x="234155" y="320066"/>
                </a:lnTo>
                <a:lnTo>
                  <a:pt x="233262" y="319496"/>
                </a:lnTo>
                <a:lnTo>
                  <a:pt x="233199" y="319456"/>
                </a:lnTo>
                <a:lnTo>
                  <a:pt x="232732" y="319651"/>
                </a:lnTo>
                <a:lnTo>
                  <a:pt x="232493" y="319608"/>
                </a:lnTo>
                <a:lnTo>
                  <a:pt x="231855" y="319489"/>
                </a:lnTo>
                <a:lnTo>
                  <a:pt x="231769" y="319474"/>
                </a:lnTo>
                <a:lnTo>
                  <a:pt x="229834" y="319996"/>
                </a:lnTo>
                <a:lnTo>
                  <a:pt x="229084" y="320105"/>
                </a:lnTo>
                <a:lnTo>
                  <a:pt x="228330" y="320559"/>
                </a:lnTo>
                <a:lnTo>
                  <a:pt x="228323" y="320563"/>
                </a:lnTo>
                <a:lnTo>
                  <a:pt x="227310" y="320783"/>
                </a:lnTo>
                <a:lnTo>
                  <a:pt x="226510" y="320607"/>
                </a:lnTo>
                <a:lnTo>
                  <a:pt x="224155" y="320914"/>
                </a:lnTo>
                <a:lnTo>
                  <a:pt x="223638" y="321247"/>
                </a:lnTo>
                <a:lnTo>
                  <a:pt x="221724" y="321515"/>
                </a:lnTo>
                <a:lnTo>
                  <a:pt x="221636" y="322098"/>
                </a:lnTo>
                <a:lnTo>
                  <a:pt x="220985" y="323317"/>
                </a:lnTo>
                <a:lnTo>
                  <a:pt x="220503" y="323841"/>
                </a:lnTo>
                <a:lnTo>
                  <a:pt x="220214" y="324325"/>
                </a:lnTo>
                <a:lnTo>
                  <a:pt x="219569" y="324694"/>
                </a:lnTo>
                <a:lnTo>
                  <a:pt x="218918" y="325840"/>
                </a:lnTo>
                <a:lnTo>
                  <a:pt x="217550" y="326862"/>
                </a:lnTo>
                <a:lnTo>
                  <a:pt x="217495" y="326904"/>
                </a:lnTo>
                <a:lnTo>
                  <a:pt x="217493" y="326904"/>
                </a:lnTo>
                <a:lnTo>
                  <a:pt x="216357" y="327325"/>
                </a:lnTo>
                <a:lnTo>
                  <a:pt x="215402" y="327366"/>
                </a:lnTo>
                <a:lnTo>
                  <a:pt x="213689" y="327761"/>
                </a:lnTo>
                <a:lnTo>
                  <a:pt x="213661" y="327743"/>
                </a:lnTo>
                <a:lnTo>
                  <a:pt x="212926" y="327307"/>
                </a:lnTo>
                <a:lnTo>
                  <a:pt x="212915" y="327311"/>
                </a:lnTo>
                <a:lnTo>
                  <a:pt x="211872" y="327774"/>
                </a:lnTo>
                <a:lnTo>
                  <a:pt x="210065" y="327430"/>
                </a:lnTo>
                <a:lnTo>
                  <a:pt x="210059" y="327428"/>
                </a:lnTo>
                <a:lnTo>
                  <a:pt x="209276" y="327145"/>
                </a:lnTo>
                <a:lnTo>
                  <a:pt x="209254" y="327149"/>
                </a:lnTo>
                <a:lnTo>
                  <a:pt x="208643" y="327265"/>
                </a:lnTo>
                <a:lnTo>
                  <a:pt x="208535" y="327276"/>
                </a:lnTo>
                <a:lnTo>
                  <a:pt x="207893" y="327336"/>
                </a:lnTo>
                <a:lnTo>
                  <a:pt x="207847" y="327325"/>
                </a:lnTo>
                <a:lnTo>
                  <a:pt x="207829" y="327320"/>
                </a:lnTo>
                <a:lnTo>
                  <a:pt x="206998" y="327116"/>
                </a:lnTo>
                <a:lnTo>
                  <a:pt x="205505" y="327217"/>
                </a:lnTo>
                <a:lnTo>
                  <a:pt x="203574" y="326321"/>
                </a:lnTo>
                <a:lnTo>
                  <a:pt x="202118" y="325932"/>
                </a:lnTo>
                <a:lnTo>
                  <a:pt x="201658" y="325698"/>
                </a:lnTo>
                <a:lnTo>
                  <a:pt x="200908" y="325696"/>
                </a:lnTo>
                <a:lnTo>
                  <a:pt x="200412" y="325612"/>
                </a:lnTo>
                <a:lnTo>
                  <a:pt x="199790" y="325777"/>
                </a:lnTo>
                <a:lnTo>
                  <a:pt x="199202" y="326095"/>
                </a:lnTo>
                <a:lnTo>
                  <a:pt x="198803" y="325961"/>
                </a:lnTo>
                <a:lnTo>
                  <a:pt x="198086" y="325444"/>
                </a:lnTo>
                <a:lnTo>
                  <a:pt x="196914" y="324909"/>
                </a:lnTo>
                <a:lnTo>
                  <a:pt x="196488" y="324928"/>
                </a:lnTo>
                <a:lnTo>
                  <a:pt x="196175" y="325029"/>
                </a:lnTo>
                <a:lnTo>
                  <a:pt x="195326" y="325577"/>
                </a:lnTo>
                <a:lnTo>
                  <a:pt x="195335" y="325639"/>
                </a:lnTo>
                <a:lnTo>
                  <a:pt x="195335" y="325641"/>
                </a:lnTo>
                <a:lnTo>
                  <a:pt x="195708" y="328333"/>
                </a:lnTo>
                <a:lnTo>
                  <a:pt x="195938" y="329567"/>
                </a:lnTo>
                <a:lnTo>
                  <a:pt x="196298" y="331790"/>
                </a:lnTo>
                <a:lnTo>
                  <a:pt x="196993" y="333735"/>
                </a:lnTo>
                <a:lnTo>
                  <a:pt x="197738" y="335478"/>
                </a:lnTo>
                <a:lnTo>
                  <a:pt x="197933" y="335883"/>
                </a:lnTo>
                <a:lnTo>
                  <a:pt x="198106" y="336559"/>
                </a:lnTo>
                <a:lnTo>
                  <a:pt x="198121" y="336620"/>
                </a:lnTo>
                <a:lnTo>
                  <a:pt x="198525" y="338201"/>
                </a:lnTo>
                <a:lnTo>
                  <a:pt x="198608" y="338532"/>
                </a:lnTo>
                <a:lnTo>
                  <a:pt x="198869" y="339505"/>
                </a:lnTo>
                <a:lnTo>
                  <a:pt x="199242" y="341167"/>
                </a:lnTo>
                <a:lnTo>
                  <a:pt x="199588" y="342160"/>
                </a:lnTo>
                <a:lnTo>
                  <a:pt x="200548" y="345291"/>
                </a:lnTo>
                <a:lnTo>
                  <a:pt x="201217" y="348132"/>
                </a:lnTo>
                <a:lnTo>
                  <a:pt x="201544" y="349134"/>
                </a:lnTo>
                <a:lnTo>
                  <a:pt x="201892" y="350769"/>
                </a:lnTo>
                <a:lnTo>
                  <a:pt x="202388" y="352173"/>
                </a:lnTo>
                <a:lnTo>
                  <a:pt x="203133" y="354297"/>
                </a:lnTo>
                <a:lnTo>
                  <a:pt x="203252" y="354634"/>
                </a:lnTo>
                <a:lnTo>
                  <a:pt x="203260" y="354665"/>
                </a:lnTo>
                <a:lnTo>
                  <a:pt x="203412" y="355191"/>
                </a:lnTo>
                <a:lnTo>
                  <a:pt x="203469" y="355388"/>
                </a:lnTo>
                <a:lnTo>
                  <a:pt x="203892" y="356224"/>
                </a:lnTo>
                <a:lnTo>
                  <a:pt x="204343" y="356803"/>
                </a:lnTo>
                <a:lnTo>
                  <a:pt x="204348" y="356868"/>
                </a:lnTo>
                <a:lnTo>
                  <a:pt x="204466" y="358465"/>
                </a:lnTo>
                <a:lnTo>
                  <a:pt x="204598" y="360238"/>
                </a:lnTo>
                <a:lnTo>
                  <a:pt x="204683" y="364458"/>
                </a:lnTo>
                <a:lnTo>
                  <a:pt x="204698" y="366239"/>
                </a:lnTo>
                <a:lnTo>
                  <a:pt x="204681" y="368529"/>
                </a:lnTo>
                <a:lnTo>
                  <a:pt x="204681" y="368534"/>
                </a:lnTo>
                <a:lnTo>
                  <a:pt x="204532" y="369715"/>
                </a:lnTo>
                <a:lnTo>
                  <a:pt x="204525" y="369764"/>
                </a:lnTo>
                <a:lnTo>
                  <a:pt x="204508" y="369906"/>
                </a:lnTo>
                <a:lnTo>
                  <a:pt x="204499" y="369970"/>
                </a:lnTo>
                <a:lnTo>
                  <a:pt x="204330" y="371154"/>
                </a:lnTo>
                <a:lnTo>
                  <a:pt x="204207" y="371614"/>
                </a:lnTo>
                <a:lnTo>
                  <a:pt x="203973" y="372125"/>
                </a:lnTo>
                <a:lnTo>
                  <a:pt x="203517" y="372737"/>
                </a:lnTo>
                <a:lnTo>
                  <a:pt x="203320" y="373002"/>
                </a:lnTo>
                <a:lnTo>
                  <a:pt x="203289" y="373114"/>
                </a:lnTo>
                <a:lnTo>
                  <a:pt x="203228" y="373335"/>
                </a:lnTo>
                <a:lnTo>
                  <a:pt x="203276" y="373877"/>
                </a:lnTo>
                <a:lnTo>
                  <a:pt x="203107" y="375242"/>
                </a:lnTo>
                <a:lnTo>
                  <a:pt x="203024" y="375617"/>
                </a:lnTo>
                <a:lnTo>
                  <a:pt x="202590" y="376551"/>
                </a:lnTo>
                <a:lnTo>
                  <a:pt x="202401" y="376834"/>
                </a:lnTo>
                <a:lnTo>
                  <a:pt x="202188" y="377020"/>
                </a:lnTo>
                <a:lnTo>
                  <a:pt x="201682" y="377281"/>
                </a:lnTo>
                <a:lnTo>
                  <a:pt x="201513" y="377525"/>
                </a:lnTo>
                <a:lnTo>
                  <a:pt x="201452" y="377746"/>
                </a:lnTo>
                <a:lnTo>
                  <a:pt x="201395" y="378141"/>
                </a:lnTo>
                <a:lnTo>
                  <a:pt x="201182" y="378904"/>
                </a:lnTo>
                <a:lnTo>
                  <a:pt x="201151" y="379011"/>
                </a:lnTo>
                <a:lnTo>
                  <a:pt x="201145" y="379320"/>
                </a:lnTo>
                <a:lnTo>
                  <a:pt x="201252" y="380497"/>
                </a:lnTo>
                <a:lnTo>
                  <a:pt x="201254" y="380515"/>
                </a:lnTo>
                <a:lnTo>
                  <a:pt x="201237" y="380739"/>
                </a:lnTo>
                <a:lnTo>
                  <a:pt x="201217" y="380991"/>
                </a:lnTo>
                <a:lnTo>
                  <a:pt x="201257" y="381368"/>
                </a:lnTo>
                <a:lnTo>
                  <a:pt x="201285" y="381644"/>
                </a:lnTo>
                <a:lnTo>
                  <a:pt x="201467" y="382297"/>
                </a:lnTo>
                <a:lnTo>
                  <a:pt x="201550" y="382758"/>
                </a:lnTo>
                <a:lnTo>
                  <a:pt x="201581" y="383396"/>
                </a:lnTo>
                <a:lnTo>
                  <a:pt x="201517" y="383946"/>
                </a:lnTo>
                <a:lnTo>
                  <a:pt x="201322" y="384538"/>
                </a:lnTo>
                <a:lnTo>
                  <a:pt x="201149" y="384937"/>
                </a:lnTo>
                <a:lnTo>
                  <a:pt x="200877" y="385406"/>
                </a:lnTo>
                <a:lnTo>
                  <a:pt x="200875" y="385411"/>
                </a:lnTo>
                <a:lnTo>
                  <a:pt x="200612" y="385707"/>
                </a:lnTo>
                <a:lnTo>
                  <a:pt x="200369" y="385981"/>
                </a:lnTo>
                <a:lnTo>
                  <a:pt x="199711" y="387037"/>
                </a:lnTo>
                <a:lnTo>
                  <a:pt x="199691" y="387070"/>
                </a:lnTo>
                <a:lnTo>
                  <a:pt x="199391" y="387454"/>
                </a:lnTo>
                <a:lnTo>
                  <a:pt x="199143" y="387721"/>
                </a:lnTo>
                <a:lnTo>
                  <a:pt x="198880" y="387903"/>
                </a:lnTo>
                <a:lnTo>
                  <a:pt x="198672" y="388004"/>
                </a:lnTo>
                <a:lnTo>
                  <a:pt x="198520" y="388048"/>
                </a:lnTo>
                <a:lnTo>
                  <a:pt x="198374" y="388048"/>
                </a:lnTo>
                <a:lnTo>
                  <a:pt x="198253" y="388122"/>
                </a:lnTo>
                <a:lnTo>
                  <a:pt x="197883" y="388491"/>
                </a:lnTo>
                <a:lnTo>
                  <a:pt x="197365" y="388903"/>
                </a:lnTo>
                <a:lnTo>
                  <a:pt x="196929" y="390405"/>
                </a:lnTo>
                <a:lnTo>
                  <a:pt x="196876" y="390595"/>
                </a:lnTo>
                <a:lnTo>
                  <a:pt x="196804" y="390758"/>
                </a:lnTo>
                <a:lnTo>
                  <a:pt x="196594" y="391065"/>
                </a:lnTo>
                <a:lnTo>
                  <a:pt x="196368" y="391218"/>
                </a:lnTo>
                <a:lnTo>
                  <a:pt x="196346" y="391179"/>
                </a:lnTo>
                <a:lnTo>
                  <a:pt x="196256" y="391106"/>
                </a:lnTo>
                <a:lnTo>
                  <a:pt x="195923" y="390852"/>
                </a:lnTo>
                <a:lnTo>
                  <a:pt x="193735" y="390082"/>
                </a:lnTo>
                <a:lnTo>
                  <a:pt x="192542" y="390032"/>
                </a:lnTo>
                <a:lnTo>
                  <a:pt x="190832" y="389304"/>
                </a:lnTo>
                <a:lnTo>
                  <a:pt x="190606" y="389313"/>
                </a:lnTo>
                <a:lnTo>
                  <a:pt x="190494" y="389300"/>
                </a:lnTo>
                <a:lnTo>
                  <a:pt x="189157" y="389203"/>
                </a:lnTo>
                <a:lnTo>
                  <a:pt x="188127" y="388802"/>
                </a:lnTo>
                <a:lnTo>
                  <a:pt x="188015" y="388771"/>
                </a:lnTo>
                <a:lnTo>
                  <a:pt x="187416" y="388679"/>
                </a:lnTo>
                <a:lnTo>
                  <a:pt x="186596" y="388249"/>
                </a:lnTo>
                <a:lnTo>
                  <a:pt x="186009" y="387611"/>
                </a:lnTo>
                <a:lnTo>
                  <a:pt x="182556" y="383450"/>
                </a:lnTo>
                <a:lnTo>
                  <a:pt x="181666" y="382937"/>
                </a:lnTo>
                <a:lnTo>
                  <a:pt x="181236" y="380728"/>
                </a:lnTo>
                <a:lnTo>
                  <a:pt x="180870" y="379993"/>
                </a:lnTo>
                <a:lnTo>
                  <a:pt x="180679" y="379612"/>
                </a:lnTo>
                <a:lnTo>
                  <a:pt x="180477" y="379813"/>
                </a:lnTo>
                <a:lnTo>
                  <a:pt x="180526" y="380155"/>
                </a:lnTo>
                <a:lnTo>
                  <a:pt x="181021" y="380572"/>
                </a:lnTo>
                <a:lnTo>
                  <a:pt x="181126" y="380905"/>
                </a:lnTo>
                <a:lnTo>
                  <a:pt x="180964" y="380826"/>
                </a:lnTo>
                <a:lnTo>
                  <a:pt x="179679" y="380226"/>
                </a:lnTo>
                <a:lnTo>
                  <a:pt x="178831" y="380193"/>
                </a:lnTo>
                <a:lnTo>
                  <a:pt x="178270" y="379890"/>
                </a:lnTo>
                <a:lnTo>
                  <a:pt x="177783" y="379265"/>
                </a:lnTo>
                <a:lnTo>
                  <a:pt x="177277" y="379042"/>
                </a:lnTo>
                <a:lnTo>
                  <a:pt x="176529" y="379849"/>
                </a:lnTo>
                <a:lnTo>
                  <a:pt x="175799" y="380206"/>
                </a:lnTo>
                <a:lnTo>
                  <a:pt x="175247" y="380180"/>
                </a:lnTo>
                <a:lnTo>
                  <a:pt x="174600" y="380048"/>
                </a:lnTo>
                <a:lnTo>
                  <a:pt x="173475" y="380353"/>
                </a:lnTo>
                <a:lnTo>
                  <a:pt x="172813" y="380201"/>
                </a:lnTo>
                <a:lnTo>
                  <a:pt x="172337" y="380182"/>
                </a:lnTo>
                <a:lnTo>
                  <a:pt x="171728" y="379811"/>
                </a:lnTo>
                <a:lnTo>
                  <a:pt x="171132" y="379746"/>
                </a:lnTo>
                <a:lnTo>
                  <a:pt x="170619" y="380002"/>
                </a:lnTo>
                <a:lnTo>
                  <a:pt x="170253" y="380085"/>
                </a:lnTo>
                <a:lnTo>
                  <a:pt x="169485" y="380627"/>
                </a:lnTo>
                <a:lnTo>
                  <a:pt x="169378" y="380855"/>
                </a:lnTo>
                <a:lnTo>
                  <a:pt x="169220" y="381034"/>
                </a:lnTo>
                <a:lnTo>
                  <a:pt x="168117" y="381162"/>
                </a:lnTo>
                <a:lnTo>
                  <a:pt x="167948" y="381431"/>
                </a:lnTo>
                <a:lnTo>
                  <a:pt x="167861" y="381572"/>
                </a:lnTo>
                <a:lnTo>
                  <a:pt x="167795" y="381648"/>
                </a:lnTo>
                <a:lnTo>
                  <a:pt x="167332" y="382109"/>
                </a:lnTo>
                <a:lnTo>
                  <a:pt x="167082" y="382567"/>
                </a:lnTo>
                <a:lnTo>
                  <a:pt x="166791" y="382819"/>
                </a:lnTo>
                <a:lnTo>
                  <a:pt x="166262" y="382992"/>
                </a:lnTo>
                <a:lnTo>
                  <a:pt x="165653" y="383225"/>
                </a:lnTo>
                <a:lnTo>
                  <a:pt x="164710" y="383212"/>
                </a:lnTo>
                <a:lnTo>
                  <a:pt x="164710" y="383286"/>
                </a:lnTo>
                <a:lnTo>
                  <a:pt x="163656" y="383641"/>
                </a:lnTo>
                <a:lnTo>
                  <a:pt x="162540" y="384485"/>
                </a:lnTo>
                <a:lnTo>
                  <a:pt x="161711" y="384648"/>
                </a:lnTo>
                <a:lnTo>
                  <a:pt x="160091" y="384637"/>
                </a:lnTo>
                <a:lnTo>
                  <a:pt x="158258" y="383056"/>
                </a:lnTo>
                <a:lnTo>
                  <a:pt x="157515" y="383102"/>
                </a:lnTo>
                <a:lnTo>
                  <a:pt x="156897" y="382918"/>
                </a:lnTo>
                <a:lnTo>
                  <a:pt x="156134" y="382063"/>
                </a:lnTo>
                <a:lnTo>
                  <a:pt x="155239" y="381997"/>
                </a:lnTo>
                <a:lnTo>
                  <a:pt x="154207" y="381729"/>
                </a:lnTo>
                <a:lnTo>
                  <a:pt x="152883" y="381116"/>
                </a:lnTo>
                <a:lnTo>
                  <a:pt x="151914" y="380201"/>
                </a:lnTo>
                <a:lnTo>
                  <a:pt x="151861" y="380153"/>
                </a:lnTo>
                <a:lnTo>
                  <a:pt x="151762" y="380372"/>
                </a:lnTo>
                <a:lnTo>
                  <a:pt x="151412" y="380894"/>
                </a:lnTo>
                <a:lnTo>
                  <a:pt x="150657" y="380991"/>
                </a:lnTo>
                <a:lnTo>
                  <a:pt x="150002" y="380975"/>
                </a:lnTo>
                <a:lnTo>
                  <a:pt x="149489" y="380749"/>
                </a:lnTo>
                <a:lnTo>
                  <a:pt x="149476" y="380826"/>
                </a:lnTo>
                <a:lnTo>
                  <a:pt x="148472" y="387278"/>
                </a:lnTo>
                <a:lnTo>
                  <a:pt x="148103" y="389648"/>
                </a:lnTo>
                <a:lnTo>
                  <a:pt x="136168" y="381019"/>
                </a:lnTo>
                <a:lnTo>
                  <a:pt x="131505" y="380335"/>
                </a:lnTo>
                <a:lnTo>
                  <a:pt x="131411" y="380322"/>
                </a:lnTo>
                <a:lnTo>
                  <a:pt x="110577" y="385472"/>
                </a:lnTo>
                <a:lnTo>
                  <a:pt x="107703" y="383803"/>
                </a:lnTo>
                <a:lnTo>
                  <a:pt x="105408" y="382968"/>
                </a:lnTo>
                <a:lnTo>
                  <a:pt x="102575" y="382192"/>
                </a:lnTo>
                <a:lnTo>
                  <a:pt x="99377" y="381304"/>
                </a:lnTo>
                <a:lnTo>
                  <a:pt x="99177" y="381433"/>
                </a:lnTo>
                <a:lnTo>
                  <a:pt x="99096" y="381493"/>
                </a:lnTo>
                <a:lnTo>
                  <a:pt x="95318" y="384391"/>
                </a:lnTo>
                <a:lnTo>
                  <a:pt x="91210" y="384463"/>
                </a:lnTo>
                <a:lnTo>
                  <a:pt x="86367" y="383803"/>
                </a:lnTo>
                <a:lnTo>
                  <a:pt x="92039" y="380842"/>
                </a:lnTo>
                <a:lnTo>
                  <a:pt x="90300" y="372285"/>
                </a:lnTo>
                <a:lnTo>
                  <a:pt x="89191" y="365881"/>
                </a:lnTo>
                <a:lnTo>
                  <a:pt x="107319" y="369367"/>
                </a:lnTo>
                <a:lnTo>
                  <a:pt x="107304" y="369536"/>
                </a:lnTo>
                <a:lnTo>
                  <a:pt x="107589" y="370421"/>
                </a:lnTo>
                <a:lnTo>
                  <a:pt x="107834" y="370522"/>
                </a:lnTo>
                <a:lnTo>
                  <a:pt x="108141" y="369542"/>
                </a:lnTo>
                <a:lnTo>
                  <a:pt x="108214" y="369562"/>
                </a:lnTo>
                <a:lnTo>
                  <a:pt x="108994" y="365993"/>
                </a:lnTo>
                <a:lnTo>
                  <a:pt x="110779" y="358127"/>
                </a:lnTo>
                <a:lnTo>
                  <a:pt x="112077" y="352179"/>
                </a:lnTo>
                <a:lnTo>
                  <a:pt x="113298" y="346808"/>
                </a:lnTo>
                <a:lnTo>
                  <a:pt x="117797" y="343177"/>
                </a:lnTo>
                <a:lnTo>
                  <a:pt x="117838" y="343151"/>
                </a:lnTo>
                <a:lnTo>
                  <a:pt x="111864" y="341892"/>
                </a:lnTo>
                <a:lnTo>
                  <a:pt x="108201" y="341123"/>
                </a:lnTo>
                <a:lnTo>
                  <a:pt x="108093" y="341213"/>
                </a:lnTo>
                <a:lnTo>
                  <a:pt x="108043" y="340450"/>
                </a:lnTo>
                <a:lnTo>
                  <a:pt x="107663" y="339573"/>
                </a:lnTo>
                <a:lnTo>
                  <a:pt x="107407" y="338567"/>
                </a:lnTo>
                <a:lnTo>
                  <a:pt x="107552" y="336370"/>
                </a:lnTo>
                <a:lnTo>
                  <a:pt x="107398" y="335839"/>
                </a:lnTo>
                <a:lnTo>
                  <a:pt x="107122" y="335449"/>
                </a:lnTo>
                <a:lnTo>
                  <a:pt x="107150" y="334969"/>
                </a:lnTo>
                <a:lnTo>
                  <a:pt x="107402" y="334456"/>
                </a:lnTo>
                <a:lnTo>
                  <a:pt x="107227" y="334152"/>
                </a:lnTo>
                <a:lnTo>
                  <a:pt x="107352" y="333671"/>
                </a:lnTo>
                <a:lnTo>
                  <a:pt x="107004" y="332847"/>
                </a:lnTo>
                <a:lnTo>
                  <a:pt x="106721" y="332437"/>
                </a:lnTo>
                <a:lnTo>
                  <a:pt x="106057" y="331863"/>
                </a:lnTo>
                <a:lnTo>
                  <a:pt x="105717" y="331225"/>
                </a:lnTo>
                <a:lnTo>
                  <a:pt x="105818" y="330620"/>
                </a:lnTo>
                <a:lnTo>
                  <a:pt x="105745" y="330085"/>
                </a:lnTo>
                <a:lnTo>
                  <a:pt x="105322" y="329675"/>
                </a:lnTo>
                <a:lnTo>
                  <a:pt x="104244" y="329157"/>
                </a:lnTo>
                <a:lnTo>
                  <a:pt x="103825" y="329151"/>
                </a:lnTo>
                <a:lnTo>
                  <a:pt x="103641" y="328675"/>
                </a:lnTo>
                <a:lnTo>
                  <a:pt x="103619" y="328199"/>
                </a:lnTo>
                <a:lnTo>
                  <a:pt x="103485" y="327601"/>
                </a:lnTo>
                <a:lnTo>
                  <a:pt x="103496" y="327342"/>
                </a:lnTo>
                <a:lnTo>
                  <a:pt x="102836" y="327237"/>
                </a:lnTo>
                <a:lnTo>
                  <a:pt x="102470" y="327154"/>
                </a:lnTo>
                <a:lnTo>
                  <a:pt x="102073" y="326976"/>
                </a:lnTo>
                <a:lnTo>
                  <a:pt x="101977" y="326932"/>
                </a:lnTo>
                <a:lnTo>
                  <a:pt x="101906" y="326902"/>
                </a:lnTo>
                <a:lnTo>
                  <a:pt x="101801" y="326875"/>
                </a:lnTo>
                <a:lnTo>
                  <a:pt x="101821" y="326840"/>
                </a:lnTo>
                <a:lnTo>
                  <a:pt x="101665" y="326581"/>
                </a:lnTo>
                <a:lnTo>
                  <a:pt x="101385" y="326301"/>
                </a:lnTo>
                <a:lnTo>
                  <a:pt x="101551" y="325832"/>
                </a:lnTo>
                <a:lnTo>
                  <a:pt x="101617" y="325448"/>
                </a:lnTo>
                <a:lnTo>
                  <a:pt x="101545" y="324928"/>
                </a:lnTo>
                <a:lnTo>
                  <a:pt x="101599" y="324444"/>
                </a:lnTo>
                <a:lnTo>
                  <a:pt x="101582" y="323665"/>
                </a:lnTo>
                <a:lnTo>
                  <a:pt x="101290" y="323179"/>
                </a:lnTo>
                <a:lnTo>
                  <a:pt x="101185" y="322773"/>
                </a:lnTo>
                <a:lnTo>
                  <a:pt x="100891" y="322376"/>
                </a:lnTo>
                <a:lnTo>
                  <a:pt x="100768" y="322091"/>
                </a:lnTo>
                <a:lnTo>
                  <a:pt x="100113" y="321228"/>
                </a:lnTo>
                <a:lnTo>
                  <a:pt x="100117" y="320627"/>
                </a:lnTo>
                <a:lnTo>
                  <a:pt x="100150" y="320566"/>
                </a:lnTo>
                <a:lnTo>
                  <a:pt x="99819" y="320285"/>
                </a:lnTo>
                <a:lnTo>
                  <a:pt x="99199" y="320215"/>
                </a:lnTo>
                <a:lnTo>
                  <a:pt x="98951" y="320000"/>
                </a:lnTo>
                <a:lnTo>
                  <a:pt x="97809" y="319248"/>
                </a:lnTo>
                <a:lnTo>
                  <a:pt x="97599" y="318915"/>
                </a:lnTo>
                <a:lnTo>
                  <a:pt x="97099" y="318478"/>
                </a:lnTo>
                <a:lnTo>
                  <a:pt x="96603" y="318220"/>
                </a:lnTo>
                <a:lnTo>
                  <a:pt x="96454" y="318003"/>
                </a:lnTo>
                <a:lnTo>
                  <a:pt x="96029" y="317720"/>
                </a:lnTo>
                <a:lnTo>
                  <a:pt x="95656" y="317726"/>
                </a:lnTo>
                <a:lnTo>
                  <a:pt x="95209" y="317503"/>
                </a:lnTo>
                <a:lnTo>
                  <a:pt x="94439" y="317608"/>
                </a:lnTo>
                <a:lnTo>
                  <a:pt x="93334" y="317621"/>
                </a:lnTo>
                <a:lnTo>
                  <a:pt x="92565" y="318117"/>
                </a:lnTo>
                <a:lnTo>
                  <a:pt x="92495" y="317954"/>
                </a:lnTo>
                <a:lnTo>
                  <a:pt x="92282" y="317843"/>
                </a:lnTo>
                <a:lnTo>
                  <a:pt x="92039" y="317843"/>
                </a:lnTo>
                <a:lnTo>
                  <a:pt x="91502" y="318020"/>
                </a:lnTo>
                <a:lnTo>
                  <a:pt x="90221" y="318213"/>
                </a:lnTo>
                <a:lnTo>
                  <a:pt x="89285" y="317483"/>
                </a:lnTo>
                <a:lnTo>
                  <a:pt x="88901" y="317310"/>
                </a:lnTo>
                <a:lnTo>
                  <a:pt x="88882" y="317069"/>
                </a:lnTo>
                <a:lnTo>
                  <a:pt x="88669" y="316825"/>
                </a:lnTo>
                <a:lnTo>
                  <a:pt x="88143" y="316650"/>
                </a:lnTo>
                <a:lnTo>
                  <a:pt x="88064" y="316606"/>
                </a:lnTo>
                <a:lnTo>
                  <a:pt x="87989" y="316564"/>
                </a:lnTo>
                <a:lnTo>
                  <a:pt x="87547" y="316315"/>
                </a:lnTo>
                <a:lnTo>
                  <a:pt x="86839" y="316209"/>
                </a:lnTo>
                <a:lnTo>
                  <a:pt x="85635" y="316457"/>
                </a:lnTo>
                <a:lnTo>
                  <a:pt x="84896" y="316332"/>
                </a:lnTo>
                <a:lnTo>
                  <a:pt x="84309" y="316378"/>
                </a:lnTo>
                <a:lnTo>
                  <a:pt x="83142" y="315861"/>
                </a:lnTo>
                <a:lnTo>
                  <a:pt x="82546" y="315885"/>
                </a:lnTo>
                <a:lnTo>
                  <a:pt x="82011" y="316255"/>
                </a:lnTo>
                <a:lnTo>
                  <a:pt x="81557" y="316240"/>
                </a:lnTo>
                <a:lnTo>
                  <a:pt x="80838" y="315964"/>
                </a:lnTo>
                <a:lnTo>
                  <a:pt x="80818" y="315357"/>
                </a:lnTo>
                <a:lnTo>
                  <a:pt x="80678" y="314800"/>
                </a:lnTo>
                <a:lnTo>
                  <a:pt x="80163" y="314653"/>
                </a:lnTo>
                <a:lnTo>
                  <a:pt x="79608" y="315065"/>
                </a:lnTo>
                <a:lnTo>
                  <a:pt x="79203" y="315111"/>
                </a:lnTo>
                <a:lnTo>
                  <a:pt x="78688" y="315554"/>
                </a:lnTo>
                <a:lnTo>
                  <a:pt x="78295" y="315530"/>
                </a:lnTo>
                <a:lnTo>
                  <a:pt x="77960" y="315253"/>
                </a:lnTo>
                <a:lnTo>
                  <a:pt x="77657" y="315150"/>
                </a:lnTo>
                <a:lnTo>
                  <a:pt x="76905" y="314506"/>
                </a:lnTo>
                <a:lnTo>
                  <a:pt x="76499" y="314594"/>
                </a:lnTo>
                <a:lnTo>
                  <a:pt x="76057" y="314824"/>
                </a:lnTo>
                <a:lnTo>
                  <a:pt x="75392" y="314982"/>
                </a:lnTo>
                <a:lnTo>
                  <a:pt x="74877" y="315008"/>
                </a:lnTo>
                <a:lnTo>
                  <a:pt x="73856" y="314909"/>
                </a:lnTo>
                <a:lnTo>
                  <a:pt x="73128" y="314773"/>
                </a:lnTo>
                <a:lnTo>
                  <a:pt x="72755" y="314559"/>
                </a:lnTo>
                <a:lnTo>
                  <a:pt x="72593" y="314000"/>
                </a:lnTo>
                <a:lnTo>
                  <a:pt x="72268" y="313530"/>
                </a:lnTo>
                <a:lnTo>
                  <a:pt x="71540" y="313151"/>
                </a:lnTo>
                <a:lnTo>
                  <a:pt x="71249" y="312653"/>
                </a:lnTo>
                <a:lnTo>
                  <a:pt x="71159" y="312156"/>
                </a:lnTo>
                <a:lnTo>
                  <a:pt x="71008" y="311770"/>
                </a:lnTo>
                <a:lnTo>
                  <a:pt x="71058" y="310878"/>
                </a:lnTo>
                <a:lnTo>
                  <a:pt x="70786" y="310134"/>
                </a:lnTo>
                <a:lnTo>
                  <a:pt x="70666" y="309323"/>
                </a:lnTo>
                <a:lnTo>
                  <a:pt x="70635" y="309018"/>
                </a:lnTo>
                <a:lnTo>
                  <a:pt x="70444" y="308339"/>
                </a:lnTo>
                <a:lnTo>
                  <a:pt x="69379" y="307892"/>
                </a:lnTo>
                <a:lnTo>
                  <a:pt x="68804" y="307730"/>
                </a:lnTo>
                <a:lnTo>
                  <a:pt x="68111" y="307521"/>
                </a:lnTo>
                <a:lnTo>
                  <a:pt x="67899" y="307418"/>
                </a:lnTo>
                <a:lnTo>
                  <a:pt x="67743" y="307078"/>
                </a:lnTo>
                <a:lnTo>
                  <a:pt x="67388" y="306811"/>
                </a:lnTo>
                <a:lnTo>
                  <a:pt x="66961" y="306379"/>
                </a:lnTo>
                <a:lnTo>
                  <a:pt x="66312" y="305927"/>
                </a:lnTo>
                <a:lnTo>
                  <a:pt x="65935" y="305609"/>
                </a:lnTo>
                <a:lnTo>
                  <a:pt x="65553" y="305129"/>
                </a:lnTo>
                <a:lnTo>
                  <a:pt x="65102" y="304814"/>
                </a:lnTo>
                <a:lnTo>
                  <a:pt x="65178" y="304296"/>
                </a:lnTo>
                <a:lnTo>
                  <a:pt x="65016" y="303774"/>
                </a:lnTo>
                <a:lnTo>
                  <a:pt x="64696" y="303408"/>
                </a:lnTo>
                <a:lnTo>
                  <a:pt x="64207" y="302987"/>
                </a:lnTo>
                <a:lnTo>
                  <a:pt x="63593" y="302700"/>
                </a:lnTo>
                <a:lnTo>
                  <a:pt x="63418" y="302608"/>
                </a:lnTo>
                <a:lnTo>
                  <a:pt x="62992" y="302694"/>
                </a:lnTo>
                <a:lnTo>
                  <a:pt x="62166" y="302608"/>
                </a:lnTo>
                <a:lnTo>
                  <a:pt x="62172" y="302509"/>
                </a:lnTo>
                <a:lnTo>
                  <a:pt x="62267" y="301852"/>
                </a:lnTo>
                <a:lnTo>
                  <a:pt x="62183" y="301720"/>
                </a:lnTo>
                <a:lnTo>
                  <a:pt x="61556" y="301163"/>
                </a:lnTo>
                <a:lnTo>
                  <a:pt x="60925" y="300677"/>
                </a:lnTo>
                <a:lnTo>
                  <a:pt x="60487" y="300061"/>
                </a:lnTo>
                <a:lnTo>
                  <a:pt x="60489" y="300017"/>
                </a:lnTo>
                <a:lnTo>
                  <a:pt x="60548" y="299955"/>
                </a:lnTo>
                <a:lnTo>
                  <a:pt x="60881" y="299758"/>
                </a:lnTo>
                <a:lnTo>
                  <a:pt x="61760" y="299537"/>
                </a:lnTo>
                <a:lnTo>
                  <a:pt x="62293" y="299004"/>
                </a:lnTo>
                <a:lnTo>
                  <a:pt x="63036" y="297662"/>
                </a:lnTo>
                <a:lnTo>
                  <a:pt x="63168" y="297342"/>
                </a:lnTo>
                <a:lnTo>
                  <a:pt x="63058" y="296989"/>
                </a:lnTo>
                <a:lnTo>
                  <a:pt x="63047" y="296636"/>
                </a:lnTo>
                <a:lnTo>
                  <a:pt x="63174" y="296204"/>
                </a:lnTo>
                <a:lnTo>
                  <a:pt x="63220" y="296119"/>
                </a:lnTo>
                <a:lnTo>
                  <a:pt x="63604" y="296009"/>
                </a:lnTo>
                <a:lnTo>
                  <a:pt x="63716" y="295880"/>
                </a:lnTo>
                <a:lnTo>
                  <a:pt x="63810" y="295373"/>
                </a:lnTo>
                <a:lnTo>
                  <a:pt x="63532" y="294889"/>
                </a:lnTo>
                <a:lnTo>
                  <a:pt x="63538" y="294788"/>
                </a:lnTo>
                <a:lnTo>
                  <a:pt x="63961" y="294192"/>
                </a:lnTo>
                <a:lnTo>
                  <a:pt x="64130" y="293155"/>
                </a:lnTo>
                <a:lnTo>
                  <a:pt x="64231" y="292708"/>
                </a:lnTo>
                <a:lnTo>
                  <a:pt x="64411" y="292392"/>
                </a:lnTo>
                <a:lnTo>
                  <a:pt x="64619" y="292186"/>
                </a:lnTo>
                <a:lnTo>
                  <a:pt x="64740" y="292081"/>
                </a:lnTo>
                <a:lnTo>
                  <a:pt x="65115" y="292004"/>
                </a:lnTo>
                <a:lnTo>
                  <a:pt x="65827" y="291940"/>
                </a:lnTo>
                <a:lnTo>
                  <a:pt x="65889" y="291936"/>
                </a:lnTo>
                <a:lnTo>
                  <a:pt x="65935" y="291931"/>
                </a:lnTo>
                <a:lnTo>
                  <a:pt x="66288" y="291934"/>
                </a:lnTo>
                <a:lnTo>
                  <a:pt x="66834" y="291999"/>
                </a:lnTo>
                <a:lnTo>
                  <a:pt x="68228" y="292683"/>
                </a:lnTo>
                <a:lnTo>
                  <a:pt x="68804" y="292958"/>
                </a:lnTo>
                <a:lnTo>
                  <a:pt x="69065" y="292999"/>
                </a:lnTo>
                <a:lnTo>
                  <a:pt x="69429" y="292993"/>
                </a:lnTo>
                <a:lnTo>
                  <a:pt x="70791" y="292826"/>
                </a:lnTo>
                <a:lnTo>
                  <a:pt x="71209" y="292670"/>
                </a:lnTo>
                <a:lnTo>
                  <a:pt x="71608" y="292484"/>
                </a:lnTo>
                <a:lnTo>
                  <a:pt x="71876" y="292135"/>
                </a:lnTo>
                <a:lnTo>
                  <a:pt x="72165" y="291697"/>
                </a:lnTo>
                <a:lnTo>
                  <a:pt x="72343" y="291337"/>
                </a:lnTo>
                <a:lnTo>
                  <a:pt x="72667" y="291149"/>
                </a:lnTo>
                <a:lnTo>
                  <a:pt x="73104" y="290826"/>
                </a:lnTo>
                <a:lnTo>
                  <a:pt x="73411" y="290526"/>
                </a:lnTo>
                <a:lnTo>
                  <a:pt x="74127" y="289746"/>
                </a:lnTo>
                <a:lnTo>
                  <a:pt x="74599" y="289154"/>
                </a:lnTo>
                <a:lnTo>
                  <a:pt x="74743" y="288711"/>
                </a:lnTo>
                <a:lnTo>
                  <a:pt x="74798" y="288319"/>
                </a:lnTo>
                <a:lnTo>
                  <a:pt x="74691" y="287711"/>
                </a:lnTo>
                <a:lnTo>
                  <a:pt x="74340" y="287080"/>
                </a:lnTo>
                <a:lnTo>
                  <a:pt x="74259" y="286937"/>
                </a:lnTo>
                <a:lnTo>
                  <a:pt x="74261" y="286725"/>
                </a:lnTo>
                <a:lnTo>
                  <a:pt x="74434" y="286587"/>
                </a:lnTo>
                <a:lnTo>
                  <a:pt x="74862" y="286310"/>
                </a:lnTo>
                <a:lnTo>
                  <a:pt x="75046" y="286049"/>
                </a:lnTo>
                <a:lnTo>
                  <a:pt x="75193" y="285657"/>
                </a:lnTo>
                <a:lnTo>
                  <a:pt x="75348" y="285304"/>
                </a:lnTo>
                <a:lnTo>
                  <a:pt x="75412" y="285083"/>
                </a:lnTo>
                <a:lnTo>
                  <a:pt x="75449" y="284357"/>
                </a:lnTo>
                <a:lnTo>
                  <a:pt x="75432" y="284015"/>
                </a:lnTo>
                <a:lnTo>
                  <a:pt x="75079" y="283454"/>
                </a:lnTo>
                <a:lnTo>
                  <a:pt x="74947" y="283158"/>
                </a:lnTo>
                <a:lnTo>
                  <a:pt x="74949" y="282958"/>
                </a:lnTo>
                <a:lnTo>
                  <a:pt x="74971" y="282759"/>
                </a:lnTo>
                <a:lnTo>
                  <a:pt x="75184" y="281796"/>
                </a:lnTo>
                <a:lnTo>
                  <a:pt x="75125" y="281542"/>
                </a:lnTo>
                <a:lnTo>
                  <a:pt x="74877" y="280963"/>
                </a:lnTo>
                <a:lnTo>
                  <a:pt x="74366" y="280005"/>
                </a:lnTo>
                <a:lnTo>
                  <a:pt x="74132" y="279227"/>
                </a:lnTo>
                <a:lnTo>
                  <a:pt x="73941" y="278850"/>
                </a:lnTo>
                <a:lnTo>
                  <a:pt x="73923" y="278587"/>
                </a:lnTo>
                <a:lnTo>
                  <a:pt x="73939" y="278071"/>
                </a:lnTo>
                <a:lnTo>
                  <a:pt x="73582" y="277260"/>
                </a:lnTo>
                <a:lnTo>
                  <a:pt x="73253" y="276570"/>
                </a:lnTo>
                <a:lnTo>
                  <a:pt x="72621" y="275734"/>
                </a:lnTo>
                <a:lnTo>
                  <a:pt x="72268" y="275539"/>
                </a:lnTo>
                <a:lnTo>
                  <a:pt x="71854" y="275384"/>
                </a:lnTo>
                <a:lnTo>
                  <a:pt x="71429" y="275309"/>
                </a:lnTo>
                <a:lnTo>
                  <a:pt x="70082" y="275290"/>
                </a:lnTo>
                <a:lnTo>
                  <a:pt x="69850" y="275206"/>
                </a:lnTo>
                <a:lnTo>
                  <a:pt x="69497" y="275011"/>
                </a:lnTo>
                <a:lnTo>
                  <a:pt x="69438" y="274899"/>
                </a:lnTo>
                <a:lnTo>
                  <a:pt x="69519" y="274768"/>
                </a:lnTo>
                <a:lnTo>
                  <a:pt x="69662" y="274728"/>
                </a:lnTo>
                <a:lnTo>
                  <a:pt x="70400" y="274735"/>
                </a:lnTo>
                <a:lnTo>
                  <a:pt x="70786" y="274687"/>
                </a:lnTo>
                <a:lnTo>
                  <a:pt x="71223" y="274498"/>
                </a:lnTo>
                <a:lnTo>
                  <a:pt x="71589" y="274228"/>
                </a:lnTo>
                <a:lnTo>
                  <a:pt x="71731" y="273996"/>
                </a:lnTo>
                <a:lnTo>
                  <a:pt x="71795" y="273683"/>
                </a:lnTo>
                <a:lnTo>
                  <a:pt x="71367" y="272762"/>
                </a:lnTo>
                <a:lnTo>
                  <a:pt x="71339" y="272459"/>
                </a:lnTo>
                <a:lnTo>
                  <a:pt x="71462" y="272218"/>
                </a:lnTo>
                <a:lnTo>
                  <a:pt x="71654" y="272089"/>
                </a:lnTo>
                <a:lnTo>
                  <a:pt x="72284" y="271869"/>
                </a:lnTo>
                <a:lnTo>
                  <a:pt x="72446" y="271891"/>
                </a:lnTo>
                <a:lnTo>
                  <a:pt x="72648" y="271942"/>
                </a:lnTo>
                <a:lnTo>
                  <a:pt x="73143" y="272135"/>
                </a:lnTo>
                <a:lnTo>
                  <a:pt x="73364" y="272157"/>
                </a:lnTo>
                <a:lnTo>
                  <a:pt x="73638" y="272069"/>
                </a:lnTo>
                <a:lnTo>
                  <a:pt x="73842" y="271950"/>
                </a:lnTo>
                <a:lnTo>
                  <a:pt x="74077" y="271703"/>
                </a:lnTo>
                <a:lnTo>
                  <a:pt x="74303" y="271293"/>
                </a:lnTo>
                <a:lnTo>
                  <a:pt x="74439" y="270721"/>
                </a:lnTo>
                <a:lnTo>
                  <a:pt x="74487" y="269471"/>
                </a:lnTo>
                <a:lnTo>
                  <a:pt x="74649" y="269311"/>
                </a:lnTo>
                <a:lnTo>
                  <a:pt x="75015" y="269114"/>
                </a:lnTo>
                <a:lnTo>
                  <a:pt x="75199" y="268925"/>
                </a:lnTo>
                <a:lnTo>
                  <a:pt x="75291" y="268754"/>
                </a:lnTo>
                <a:lnTo>
                  <a:pt x="75307" y="267796"/>
                </a:lnTo>
                <a:lnTo>
                  <a:pt x="75267" y="267391"/>
                </a:lnTo>
                <a:lnTo>
                  <a:pt x="75546" y="266393"/>
                </a:lnTo>
                <a:lnTo>
                  <a:pt x="75712" y="265555"/>
                </a:lnTo>
                <a:lnTo>
                  <a:pt x="75886" y="265314"/>
                </a:lnTo>
                <a:lnTo>
                  <a:pt x="76089" y="265145"/>
                </a:lnTo>
                <a:lnTo>
                  <a:pt x="76282" y="265036"/>
                </a:lnTo>
                <a:lnTo>
                  <a:pt x="76567" y="264917"/>
                </a:lnTo>
                <a:lnTo>
                  <a:pt x="76699" y="264746"/>
                </a:lnTo>
                <a:lnTo>
                  <a:pt x="76841" y="264332"/>
                </a:lnTo>
                <a:lnTo>
                  <a:pt x="76892" y="263898"/>
                </a:lnTo>
                <a:lnTo>
                  <a:pt x="76894" y="263332"/>
                </a:lnTo>
                <a:lnTo>
                  <a:pt x="76855" y="262280"/>
                </a:lnTo>
                <a:lnTo>
                  <a:pt x="77010" y="261908"/>
                </a:lnTo>
                <a:lnTo>
                  <a:pt x="77144" y="261686"/>
                </a:lnTo>
                <a:lnTo>
                  <a:pt x="77297" y="261537"/>
                </a:lnTo>
                <a:lnTo>
                  <a:pt x="77552" y="261348"/>
                </a:lnTo>
                <a:lnTo>
                  <a:pt x="77635" y="261127"/>
                </a:lnTo>
                <a:lnTo>
                  <a:pt x="77679" y="260763"/>
                </a:lnTo>
                <a:lnTo>
                  <a:pt x="77650" y="260469"/>
                </a:lnTo>
                <a:lnTo>
                  <a:pt x="77414" y="259667"/>
                </a:lnTo>
                <a:lnTo>
                  <a:pt x="77486" y="259669"/>
                </a:lnTo>
                <a:lnTo>
                  <a:pt x="77453" y="259636"/>
                </a:lnTo>
                <a:lnTo>
                  <a:pt x="77429" y="259601"/>
                </a:lnTo>
                <a:lnTo>
                  <a:pt x="77311" y="259421"/>
                </a:lnTo>
                <a:lnTo>
                  <a:pt x="77179" y="259224"/>
                </a:lnTo>
                <a:lnTo>
                  <a:pt x="77100" y="258720"/>
                </a:lnTo>
                <a:lnTo>
                  <a:pt x="77499" y="258018"/>
                </a:lnTo>
                <a:lnTo>
                  <a:pt x="77839" y="257930"/>
                </a:lnTo>
                <a:lnTo>
                  <a:pt x="78506" y="257433"/>
                </a:lnTo>
                <a:lnTo>
                  <a:pt x="78644" y="257021"/>
                </a:lnTo>
                <a:lnTo>
                  <a:pt x="78872" y="256841"/>
                </a:lnTo>
                <a:lnTo>
                  <a:pt x="79383" y="256725"/>
                </a:lnTo>
                <a:lnTo>
                  <a:pt x="79543" y="256361"/>
                </a:lnTo>
                <a:lnTo>
                  <a:pt x="79494" y="255122"/>
                </a:lnTo>
                <a:lnTo>
                  <a:pt x="79315" y="254622"/>
                </a:lnTo>
                <a:lnTo>
                  <a:pt x="78438" y="253958"/>
                </a:lnTo>
                <a:lnTo>
                  <a:pt x="78227" y="253702"/>
                </a:lnTo>
                <a:lnTo>
                  <a:pt x="77738" y="253645"/>
                </a:lnTo>
                <a:lnTo>
                  <a:pt x="77532" y="253313"/>
                </a:lnTo>
                <a:lnTo>
                  <a:pt x="76662" y="252454"/>
                </a:lnTo>
                <a:lnTo>
                  <a:pt x="76841" y="251932"/>
                </a:lnTo>
                <a:lnTo>
                  <a:pt x="77304" y="251224"/>
                </a:lnTo>
                <a:lnTo>
                  <a:pt x="77736" y="251340"/>
                </a:lnTo>
                <a:lnTo>
                  <a:pt x="78236" y="251426"/>
                </a:lnTo>
                <a:lnTo>
                  <a:pt x="78584" y="251391"/>
                </a:lnTo>
                <a:lnTo>
                  <a:pt x="78977" y="251448"/>
                </a:lnTo>
                <a:lnTo>
                  <a:pt x="79133" y="251088"/>
                </a:lnTo>
                <a:lnTo>
                  <a:pt x="79321" y="251009"/>
                </a:lnTo>
                <a:lnTo>
                  <a:pt x="79865" y="250726"/>
                </a:lnTo>
                <a:lnTo>
                  <a:pt x="80571" y="250389"/>
                </a:lnTo>
                <a:lnTo>
                  <a:pt x="80970" y="250514"/>
                </a:lnTo>
                <a:lnTo>
                  <a:pt x="81237" y="250783"/>
                </a:lnTo>
                <a:lnTo>
                  <a:pt x="82162" y="251079"/>
                </a:lnTo>
                <a:lnTo>
                  <a:pt x="82583" y="251007"/>
                </a:lnTo>
                <a:lnTo>
                  <a:pt x="83101" y="250713"/>
                </a:lnTo>
                <a:lnTo>
                  <a:pt x="83215" y="249323"/>
                </a:lnTo>
                <a:lnTo>
                  <a:pt x="82824" y="248179"/>
                </a:lnTo>
                <a:lnTo>
                  <a:pt x="83041" y="246897"/>
                </a:lnTo>
                <a:lnTo>
                  <a:pt x="83059" y="246719"/>
                </a:lnTo>
                <a:lnTo>
                  <a:pt x="82837" y="246612"/>
                </a:lnTo>
                <a:lnTo>
                  <a:pt x="82568" y="246107"/>
                </a:lnTo>
                <a:lnTo>
                  <a:pt x="81263" y="245079"/>
                </a:lnTo>
                <a:lnTo>
                  <a:pt x="81094" y="244592"/>
                </a:lnTo>
                <a:lnTo>
                  <a:pt x="80645" y="244274"/>
                </a:lnTo>
                <a:lnTo>
                  <a:pt x="80454" y="243812"/>
                </a:lnTo>
                <a:lnTo>
                  <a:pt x="80402" y="243005"/>
                </a:lnTo>
                <a:lnTo>
                  <a:pt x="80724" y="242466"/>
                </a:lnTo>
                <a:lnTo>
                  <a:pt x="80873" y="241681"/>
                </a:lnTo>
                <a:lnTo>
                  <a:pt x="81450" y="241063"/>
                </a:lnTo>
                <a:lnTo>
                  <a:pt x="81724" y="240155"/>
                </a:lnTo>
                <a:lnTo>
                  <a:pt x="81814" y="239526"/>
                </a:lnTo>
                <a:lnTo>
                  <a:pt x="81167" y="239044"/>
                </a:lnTo>
                <a:lnTo>
                  <a:pt x="80645" y="238653"/>
                </a:lnTo>
                <a:lnTo>
                  <a:pt x="80084" y="238471"/>
                </a:lnTo>
                <a:lnTo>
                  <a:pt x="79753" y="237829"/>
                </a:lnTo>
                <a:lnTo>
                  <a:pt x="79948" y="237237"/>
                </a:lnTo>
                <a:lnTo>
                  <a:pt x="79630" y="237112"/>
                </a:lnTo>
                <a:lnTo>
                  <a:pt x="78988" y="237123"/>
                </a:lnTo>
                <a:lnTo>
                  <a:pt x="78850" y="236603"/>
                </a:lnTo>
                <a:lnTo>
                  <a:pt x="78935" y="236595"/>
                </a:lnTo>
                <a:lnTo>
                  <a:pt x="79065" y="236582"/>
                </a:lnTo>
                <a:lnTo>
                  <a:pt x="79295" y="236522"/>
                </a:lnTo>
                <a:lnTo>
                  <a:pt x="79543" y="236354"/>
                </a:lnTo>
                <a:lnTo>
                  <a:pt x="80529" y="235744"/>
                </a:lnTo>
                <a:lnTo>
                  <a:pt x="80691" y="235560"/>
                </a:lnTo>
                <a:lnTo>
                  <a:pt x="80724" y="235523"/>
                </a:lnTo>
                <a:lnTo>
                  <a:pt x="80750" y="235470"/>
                </a:lnTo>
                <a:lnTo>
                  <a:pt x="80834" y="235310"/>
                </a:lnTo>
                <a:lnTo>
                  <a:pt x="80842" y="235293"/>
                </a:lnTo>
                <a:lnTo>
                  <a:pt x="80834" y="235220"/>
                </a:lnTo>
                <a:lnTo>
                  <a:pt x="80733" y="234420"/>
                </a:lnTo>
                <a:lnTo>
                  <a:pt x="80761" y="233569"/>
                </a:lnTo>
                <a:lnTo>
                  <a:pt x="80810" y="233385"/>
                </a:lnTo>
                <a:lnTo>
                  <a:pt x="80864" y="233186"/>
                </a:lnTo>
                <a:lnTo>
                  <a:pt x="80926" y="232699"/>
                </a:lnTo>
                <a:lnTo>
                  <a:pt x="80805" y="231250"/>
                </a:lnTo>
                <a:lnTo>
                  <a:pt x="80858" y="230745"/>
                </a:lnTo>
                <a:lnTo>
                  <a:pt x="80972" y="230406"/>
                </a:lnTo>
                <a:lnTo>
                  <a:pt x="81412" y="229761"/>
                </a:lnTo>
                <a:lnTo>
                  <a:pt x="81500" y="229172"/>
                </a:lnTo>
                <a:lnTo>
                  <a:pt x="81914" y="227749"/>
                </a:lnTo>
                <a:lnTo>
                  <a:pt x="82114" y="227404"/>
                </a:lnTo>
                <a:lnTo>
                  <a:pt x="82331" y="227214"/>
                </a:lnTo>
                <a:lnTo>
                  <a:pt x="82737" y="226957"/>
                </a:lnTo>
                <a:lnTo>
                  <a:pt x="83118" y="226578"/>
                </a:lnTo>
                <a:lnTo>
                  <a:pt x="83693" y="225383"/>
                </a:lnTo>
                <a:lnTo>
                  <a:pt x="84210" y="223774"/>
                </a:lnTo>
                <a:lnTo>
                  <a:pt x="84271" y="223430"/>
                </a:lnTo>
                <a:lnTo>
                  <a:pt x="84379" y="223213"/>
                </a:lnTo>
                <a:lnTo>
                  <a:pt x="84471" y="222895"/>
                </a:lnTo>
                <a:lnTo>
                  <a:pt x="84515" y="222040"/>
                </a:lnTo>
                <a:lnTo>
                  <a:pt x="84644" y="221680"/>
                </a:lnTo>
                <a:lnTo>
                  <a:pt x="84633" y="221284"/>
                </a:lnTo>
                <a:lnTo>
                  <a:pt x="84701" y="220981"/>
                </a:lnTo>
                <a:lnTo>
                  <a:pt x="84800" y="220718"/>
                </a:lnTo>
                <a:lnTo>
                  <a:pt x="84942" y="220455"/>
                </a:lnTo>
                <a:lnTo>
                  <a:pt x="85247" y="219863"/>
                </a:lnTo>
                <a:lnTo>
                  <a:pt x="85168" y="219637"/>
                </a:lnTo>
                <a:lnTo>
                  <a:pt x="84787" y="219271"/>
                </a:lnTo>
                <a:lnTo>
                  <a:pt x="84539" y="219056"/>
                </a:lnTo>
                <a:lnTo>
                  <a:pt x="84409" y="218852"/>
                </a:lnTo>
                <a:lnTo>
                  <a:pt x="84344" y="218394"/>
                </a:lnTo>
                <a:lnTo>
                  <a:pt x="84103" y="217951"/>
                </a:lnTo>
                <a:lnTo>
                  <a:pt x="84067" y="217808"/>
                </a:lnTo>
                <a:lnTo>
                  <a:pt x="84100" y="217600"/>
                </a:lnTo>
                <a:lnTo>
                  <a:pt x="84177" y="217554"/>
                </a:lnTo>
                <a:lnTo>
                  <a:pt x="84267" y="217502"/>
                </a:lnTo>
                <a:lnTo>
                  <a:pt x="84469" y="217508"/>
                </a:lnTo>
                <a:lnTo>
                  <a:pt x="84824" y="217574"/>
                </a:lnTo>
                <a:lnTo>
                  <a:pt x="85190" y="217677"/>
                </a:lnTo>
                <a:lnTo>
                  <a:pt x="85374" y="217664"/>
                </a:lnTo>
                <a:lnTo>
                  <a:pt x="85558" y="217620"/>
                </a:lnTo>
                <a:lnTo>
                  <a:pt x="86043" y="217348"/>
                </a:lnTo>
                <a:lnTo>
                  <a:pt x="86854" y="217175"/>
                </a:lnTo>
                <a:lnTo>
                  <a:pt x="88228" y="216645"/>
                </a:lnTo>
                <a:lnTo>
                  <a:pt x="88406" y="216631"/>
                </a:lnTo>
                <a:lnTo>
                  <a:pt x="88476" y="216627"/>
                </a:lnTo>
                <a:lnTo>
                  <a:pt x="89079" y="216585"/>
                </a:lnTo>
                <a:lnTo>
                  <a:pt x="89831" y="216616"/>
                </a:lnTo>
                <a:lnTo>
                  <a:pt x="90377" y="216598"/>
                </a:lnTo>
                <a:lnTo>
                  <a:pt x="90548" y="216559"/>
                </a:lnTo>
                <a:lnTo>
                  <a:pt x="90734" y="216476"/>
                </a:lnTo>
                <a:lnTo>
                  <a:pt x="91190" y="216221"/>
                </a:lnTo>
                <a:lnTo>
                  <a:pt x="91399" y="216011"/>
                </a:lnTo>
                <a:lnTo>
                  <a:pt x="91489" y="215807"/>
                </a:lnTo>
                <a:lnTo>
                  <a:pt x="91563" y="215252"/>
                </a:lnTo>
                <a:lnTo>
                  <a:pt x="91552" y="213954"/>
                </a:lnTo>
                <a:lnTo>
                  <a:pt x="91552" y="213840"/>
                </a:lnTo>
                <a:lnTo>
                  <a:pt x="91552" y="213762"/>
                </a:lnTo>
                <a:lnTo>
                  <a:pt x="91528" y="212996"/>
                </a:lnTo>
                <a:lnTo>
                  <a:pt x="91385" y="212657"/>
                </a:lnTo>
                <a:lnTo>
                  <a:pt x="91269" y="212521"/>
                </a:lnTo>
                <a:lnTo>
                  <a:pt x="91111" y="212315"/>
                </a:lnTo>
                <a:lnTo>
                  <a:pt x="90215" y="211376"/>
                </a:lnTo>
                <a:lnTo>
                  <a:pt x="89759" y="210890"/>
                </a:lnTo>
                <a:lnTo>
                  <a:pt x="89588" y="210642"/>
                </a:lnTo>
                <a:lnTo>
                  <a:pt x="89471" y="210331"/>
                </a:lnTo>
                <a:lnTo>
                  <a:pt x="89399" y="209789"/>
                </a:lnTo>
                <a:lnTo>
                  <a:pt x="89292" y="209533"/>
                </a:lnTo>
                <a:lnTo>
                  <a:pt x="89114" y="209327"/>
                </a:lnTo>
                <a:lnTo>
                  <a:pt x="89018" y="209156"/>
                </a:lnTo>
                <a:lnTo>
                  <a:pt x="88972" y="208892"/>
                </a:lnTo>
                <a:lnTo>
                  <a:pt x="88976" y="208235"/>
                </a:lnTo>
                <a:lnTo>
                  <a:pt x="88939" y="207915"/>
                </a:lnTo>
                <a:lnTo>
                  <a:pt x="88695" y="207424"/>
                </a:lnTo>
                <a:lnTo>
                  <a:pt x="88689" y="207244"/>
                </a:lnTo>
                <a:lnTo>
                  <a:pt x="88954" y="206308"/>
                </a:lnTo>
                <a:lnTo>
                  <a:pt x="89118" y="205003"/>
                </a:lnTo>
                <a:lnTo>
                  <a:pt x="89237" y="204503"/>
                </a:lnTo>
                <a:lnTo>
                  <a:pt x="89406" y="204159"/>
                </a:lnTo>
                <a:lnTo>
                  <a:pt x="89884" y="203484"/>
                </a:lnTo>
                <a:lnTo>
                  <a:pt x="90015" y="203210"/>
                </a:lnTo>
                <a:lnTo>
                  <a:pt x="89974" y="203004"/>
                </a:lnTo>
                <a:lnTo>
                  <a:pt x="89706" y="202767"/>
                </a:lnTo>
                <a:lnTo>
                  <a:pt x="89603" y="202600"/>
                </a:lnTo>
                <a:lnTo>
                  <a:pt x="89651" y="202142"/>
                </a:lnTo>
                <a:lnTo>
                  <a:pt x="89555" y="201960"/>
                </a:lnTo>
                <a:lnTo>
                  <a:pt x="89357" y="201761"/>
                </a:lnTo>
                <a:lnTo>
                  <a:pt x="88890" y="201316"/>
                </a:lnTo>
                <a:lnTo>
                  <a:pt x="88836" y="201057"/>
                </a:lnTo>
                <a:lnTo>
                  <a:pt x="88904" y="200895"/>
                </a:lnTo>
                <a:lnTo>
                  <a:pt x="88991" y="200833"/>
                </a:lnTo>
                <a:lnTo>
                  <a:pt x="89243" y="200862"/>
                </a:lnTo>
                <a:lnTo>
                  <a:pt x="89454" y="200864"/>
                </a:lnTo>
                <a:lnTo>
                  <a:pt x="89995" y="200794"/>
                </a:lnTo>
                <a:lnTo>
                  <a:pt x="90147" y="200763"/>
                </a:lnTo>
                <a:lnTo>
                  <a:pt x="90173" y="200621"/>
                </a:lnTo>
                <a:lnTo>
                  <a:pt x="90079" y="200480"/>
                </a:lnTo>
                <a:lnTo>
                  <a:pt x="89899" y="200213"/>
                </a:lnTo>
                <a:lnTo>
                  <a:pt x="89886" y="200193"/>
                </a:lnTo>
                <a:lnTo>
                  <a:pt x="89425" y="199779"/>
                </a:lnTo>
                <a:lnTo>
                  <a:pt x="88752" y="199375"/>
                </a:lnTo>
                <a:lnTo>
                  <a:pt x="88662" y="199264"/>
                </a:lnTo>
                <a:lnTo>
                  <a:pt x="88496" y="198860"/>
                </a:lnTo>
                <a:lnTo>
                  <a:pt x="88185" y="198590"/>
                </a:lnTo>
                <a:lnTo>
                  <a:pt x="87652" y="198286"/>
                </a:lnTo>
                <a:lnTo>
                  <a:pt x="87327" y="198222"/>
                </a:lnTo>
                <a:lnTo>
                  <a:pt x="86518" y="198027"/>
                </a:lnTo>
                <a:lnTo>
                  <a:pt x="86429" y="197931"/>
                </a:lnTo>
                <a:lnTo>
                  <a:pt x="86343" y="197830"/>
                </a:lnTo>
                <a:lnTo>
                  <a:pt x="86150" y="197413"/>
                </a:lnTo>
                <a:lnTo>
                  <a:pt x="86056" y="197170"/>
                </a:lnTo>
                <a:lnTo>
                  <a:pt x="85357" y="196585"/>
                </a:lnTo>
                <a:lnTo>
                  <a:pt x="85161" y="196355"/>
                </a:lnTo>
                <a:lnTo>
                  <a:pt x="84594" y="195923"/>
                </a:lnTo>
                <a:lnTo>
                  <a:pt x="84458" y="195778"/>
                </a:lnTo>
                <a:lnTo>
                  <a:pt x="84309" y="195456"/>
                </a:lnTo>
                <a:lnTo>
                  <a:pt x="83888" y="194872"/>
                </a:lnTo>
                <a:lnTo>
                  <a:pt x="83734" y="194373"/>
                </a:lnTo>
                <a:lnTo>
                  <a:pt x="83480" y="193827"/>
                </a:lnTo>
                <a:lnTo>
                  <a:pt x="83223" y="193491"/>
                </a:lnTo>
                <a:lnTo>
                  <a:pt x="82585" y="193048"/>
                </a:lnTo>
                <a:lnTo>
                  <a:pt x="82256" y="193024"/>
                </a:lnTo>
                <a:lnTo>
                  <a:pt x="81864" y="193121"/>
                </a:lnTo>
                <a:lnTo>
                  <a:pt x="81632" y="193149"/>
                </a:lnTo>
                <a:lnTo>
                  <a:pt x="81415" y="193123"/>
                </a:lnTo>
                <a:lnTo>
                  <a:pt x="81123" y="192866"/>
                </a:lnTo>
                <a:lnTo>
                  <a:pt x="80869" y="192520"/>
                </a:lnTo>
                <a:lnTo>
                  <a:pt x="80717" y="192452"/>
                </a:lnTo>
                <a:lnTo>
                  <a:pt x="80077" y="192496"/>
                </a:lnTo>
                <a:lnTo>
                  <a:pt x="79407" y="192627"/>
                </a:lnTo>
                <a:lnTo>
                  <a:pt x="78523" y="192866"/>
                </a:lnTo>
                <a:lnTo>
                  <a:pt x="78249" y="192928"/>
                </a:lnTo>
                <a:lnTo>
                  <a:pt x="77986" y="192912"/>
                </a:lnTo>
                <a:lnTo>
                  <a:pt x="77552" y="192895"/>
                </a:lnTo>
                <a:lnTo>
                  <a:pt x="77269" y="192947"/>
                </a:lnTo>
                <a:lnTo>
                  <a:pt x="77017" y="192945"/>
                </a:lnTo>
                <a:lnTo>
                  <a:pt x="76684" y="193029"/>
                </a:lnTo>
                <a:lnTo>
                  <a:pt x="76521" y="193022"/>
                </a:lnTo>
                <a:lnTo>
                  <a:pt x="76353" y="192943"/>
                </a:lnTo>
                <a:lnTo>
                  <a:pt x="76228" y="192785"/>
                </a:lnTo>
                <a:lnTo>
                  <a:pt x="76083" y="192667"/>
                </a:lnTo>
                <a:lnTo>
                  <a:pt x="75916" y="192623"/>
                </a:lnTo>
                <a:lnTo>
                  <a:pt x="75640" y="192505"/>
                </a:lnTo>
                <a:lnTo>
                  <a:pt x="74583" y="191897"/>
                </a:lnTo>
                <a:lnTo>
                  <a:pt x="74103" y="191500"/>
                </a:lnTo>
                <a:lnTo>
                  <a:pt x="73891" y="191494"/>
                </a:lnTo>
                <a:lnTo>
                  <a:pt x="73667" y="191650"/>
                </a:lnTo>
                <a:lnTo>
                  <a:pt x="73356" y="191818"/>
                </a:lnTo>
                <a:lnTo>
                  <a:pt x="73143" y="191893"/>
                </a:lnTo>
                <a:lnTo>
                  <a:pt x="72935" y="191897"/>
                </a:lnTo>
                <a:lnTo>
                  <a:pt x="72663" y="191805"/>
                </a:lnTo>
                <a:lnTo>
                  <a:pt x="72253" y="191582"/>
                </a:lnTo>
                <a:lnTo>
                  <a:pt x="71617" y="191487"/>
                </a:lnTo>
                <a:lnTo>
                  <a:pt x="71431" y="191400"/>
                </a:lnTo>
                <a:lnTo>
                  <a:pt x="71058" y="191025"/>
                </a:lnTo>
                <a:lnTo>
                  <a:pt x="70786" y="190832"/>
                </a:lnTo>
                <a:lnTo>
                  <a:pt x="70541" y="190714"/>
                </a:lnTo>
                <a:lnTo>
                  <a:pt x="70409" y="190683"/>
                </a:lnTo>
                <a:lnTo>
                  <a:pt x="70262" y="190746"/>
                </a:lnTo>
                <a:lnTo>
                  <a:pt x="70028" y="190915"/>
                </a:lnTo>
                <a:lnTo>
                  <a:pt x="69835" y="190979"/>
                </a:lnTo>
                <a:lnTo>
                  <a:pt x="69578" y="190990"/>
                </a:lnTo>
                <a:lnTo>
                  <a:pt x="69276" y="190898"/>
                </a:lnTo>
                <a:lnTo>
                  <a:pt x="69091" y="190753"/>
                </a:lnTo>
                <a:lnTo>
                  <a:pt x="68879" y="190223"/>
                </a:lnTo>
                <a:lnTo>
                  <a:pt x="68914" y="189973"/>
                </a:lnTo>
                <a:lnTo>
                  <a:pt x="68039" y="189607"/>
                </a:lnTo>
                <a:lnTo>
                  <a:pt x="67452" y="189295"/>
                </a:lnTo>
                <a:lnTo>
                  <a:pt x="67200" y="189324"/>
                </a:lnTo>
                <a:lnTo>
                  <a:pt x="66910" y="189414"/>
                </a:lnTo>
                <a:lnTo>
                  <a:pt x="66693" y="189387"/>
                </a:lnTo>
                <a:lnTo>
                  <a:pt x="66224" y="189056"/>
                </a:lnTo>
                <a:lnTo>
                  <a:pt x="66014" y="188953"/>
                </a:lnTo>
                <a:lnTo>
                  <a:pt x="65740" y="188447"/>
                </a:lnTo>
                <a:lnTo>
                  <a:pt x="65584" y="188273"/>
                </a:lnTo>
                <a:lnTo>
                  <a:pt x="65520" y="187850"/>
                </a:lnTo>
                <a:lnTo>
                  <a:pt x="65441" y="187719"/>
                </a:lnTo>
                <a:lnTo>
                  <a:pt x="65082" y="187394"/>
                </a:lnTo>
                <a:lnTo>
                  <a:pt x="65031" y="187267"/>
                </a:lnTo>
                <a:lnTo>
                  <a:pt x="65040" y="187127"/>
                </a:lnTo>
                <a:lnTo>
                  <a:pt x="65095" y="187006"/>
                </a:lnTo>
                <a:lnTo>
                  <a:pt x="65012" y="187002"/>
                </a:lnTo>
                <a:lnTo>
                  <a:pt x="64952" y="186997"/>
                </a:lnTo>
                <a:lnTo>
                  <a:pt x="63869" y="186932"/>
                </a:lnTo>
                <a:lnTo>
                  <a:pt x="63600" y="186916"/>
                </a:lnTo>
                <a:lnTo>
                  <a:pt x="62214" y="186833"/>
                </a:lnTo>
                <a:lnTo>
                  <a:pt x="61916" y="186816"/>
                </a:lnTo>
                <a:lnTo>
                  <a:pt x="61144" y="186769"/>
                </a:lnTo>
                <a:lnTo>
                  <a:pt x="60857" y="186752"/>
                </a:lnTo>
                <a:lnTo>
                  <a:pt x="60357" y="186721"/>
                </a:lnTo>
                <a:lnTo>
                  <a:pt x="60105" y="186706"/>
                </a:lnTo>
                <a:lnTo>
                  <a:pt x="60059" y="186704"/>
                </a:lnTo>
                <a:lnTo>
                  <a:pt x="59807" y="186688"/>
                </a:lnTo>
                <a:lnTo>
                  <a:pt x="59548" y="186673"/>
                </a:lnTo>
                <a:lnTo>
                  <a:pt x="59303" y="186658"/>
                </a:lnTo>
                <a:lnTo>
                  <a:pt x="59246" y="186653"/>
                </a:lnTo>
                <a:lnTo>
                  <a:pt x="59000" y="186638"/>
                </a:lnTo>
                <a:lnTo>
                  <a:pt x="58553" y="186612"/>
                </a:lnTo>
                <a:lnTo>
                  <a:pt x="58233" y="186592"/>
                </a:lnTo>
                <a:lnTo>
                  <a:pt x="57902" y="186572"/>
                </a:lnTo>
                <a:lnTo>
                  <a:pt x="57573" y="186552"/>
                </a:lnTo>
                <a:lnTo>
                  <a:pt x="56983" y="186517"/>
                </a:lnTo>
                <a:lnTo>
                  <a:pt x="56788" y="186506"/>
                </a:lnTo>
                <a:lnTo>
                  <a:pt x="56431" y="186484"/>
                </a:lnTo>
                <a:lnTo>
                  <a:pt x="56229" y="186473"/>
                </a:lnTo>
                <a:lnTo>
                  <a:pt x="56133" y="186467"/>
                </a:lnTo>
                <a:lnTo>
                  <a:pt x="55839" y="186447"/>
                </a:lnTo>
                <a:lnTo>
                  <a:pt x="55639" y="186434"/>
                </a:lnTo>
                <a:lnTo>
                  <a:pt x="55269" y="186410"/>
                </a:lnTo>
                <a:lnTo>
                  <a:pt x="55069" y="186397"/>
                </a:lnTo>
                <a:lnTo>
                  <a:pt x="54725" y="186375"/>
                </a:lnTo>
                <a:lnTo>
                  <a:pt x="54526" y="186362"/>
                </a:lnTo>
                <a:lnTo>
                  <a:pt x="54219" y="186342"/>
                </a:lnTo>
                <a:lnTo>
                  <a:pt x="54021" y="186329"/>
                </a:lnTo>
                <a:lnTo>
                  <a:pt x="53708" y="186309"/>
                </a:lnTo>
                <a:lnTo>
                  <a:pt x="53513" y="186296"/>
                </a:lnTo>
                <a:lnTo>
                  <a:pt x="53178" y="186274"/>
                </a:lnTo>
                <a:lnTo>
                  <a:pt x="52982" y="186261"/>
                </a:lnTo>
                <a:lnTo>
                  <a:pt x="52814" y="186250"/>
                </a:lnTo>
                <a:lnTo>
                  <a:pt x="52625" y="186237"/>
                </a:lnTo>
                <a:lnTo>
                  <a:pt x="52057" y="186199"/>
                </a:lnTo>
                <a:lnTo>
                  <a:pt x="51849" y="186186"/>
                </a:lnTo>
                <a:lnTo>
                  <a:pt x="51226" y="186147"/>
                </a:lnTo>
                <a:lnTo>
                  <a:pt x="50220" y="186081"/>
                </a:lnTo>
                <a:lnTo>
                  <a:pt x="49753" y="186050"/>
                </a:lnTo>
                <a:lnTo>
                  <a:pt x="49632" y="185912"/>
                </a:lnTo>
                <a:lnTo>
                  <a:pt x="49389" y="185632"/>
                </a:lnTo>
                <a:lnTo>
                  <a:pt x="49328" y="185559"/>
                </a:lnTo>
                <a:lnTo>
                  <a:pt x="49244" y="185463"/>
                </a:lnTo>
                <a:lnTo>
                  <a:pt x="48856" y="185016"/>
                </a:lnTo>
                <a:lnTo>
                  <a:pt x="48394" y="184483"/>
                </a:lnTo>
                <a:lnTo>
                  <a:pt x="48098" y="184141"/>
                </a:lnTo>
                <a:lnTo>
                  <a:pt x="47543" y="183501"/>
                </a:lnTo>
                <a:lnTo>
                  <a:pt x="47227" y="183137"/>
                </a:lnTo>
                <a:lnTo>
                  <a:pt x="46914" y="182775"/>
                </a:lnTo>
                <a:lnTo>
                  <a:pt x="46758" y="182595"/>
                </a:lnTo>
                <a:lnTo>
                  <a:pt x="46721" y="182554"/>
                </a:lnTo>
                <a:lnTo>
                  <a:pt x="46517" y="182319"/>
                </a:lnTo>
                <a:lnTo>
                  <a:pt x="46160" y="181909"/>
                </a:lnTo>
                <a:lnTo>
                  <a:pt x="45724" y="181407"/>
                </a:lnTo>
                <a:lnTo>
                  <a:pt x="45395" y="181028"/>
                </a:lnTo>
                <a:lnTo>
                  <a:pt x="45193" y="180795"/>
                </a:lnTo>
                <a:lnTo>
                  <a:pt x="44794" y="180335"/>
                </a:lnTo>
                <a:lnTo>
                  <a:pt x="44458" y="179949"/>
                </a:lnTo>
                <a:lnTo>
                  <a:pt x="43994" y="179414"/>
                </a:lnTo>
                <a:lnTo>
                  <a:pt x="42797" y="178037"/>
                </a:lnTo>
                <a:lnTo>
                  <a:pt x="42534" y="177735"/>
                </a:lnTo>
                <a:lnTo>
                  <a:pt x="42246" y="177404"/>
                </a:lnTo>
                <a:lnTo>
                  <a:pt x="41948" y="177062"/>
                </a:lnTo>
                <a:lnTo>
                  <a:pt x="41937" y="177049"/>
                </a:lnTo>
                <a:lnTo>
                  <a:pt x="41231" y="176266"/>
                </a:lnTo>
                <a:lnTo>
                  <a:pt x="40563" y="175523"/>
                </a:lnTo>
                <a:lnTo>
                  <a:pt x="39866" y="174749"/>
                </a:lnTo>
                <a:lnTo>
                  <a:pt x="39379" y="174210"/>
                </a:lnTo>
                <a:lnTo>
                  <a:pt x="38951" y="173736"/>
                </a:lnTo>
                <a:lnTo>
                  <a:pt x="38570" y="173313"/>
                </a:lnTo>
                <a:lnTo>
                  <a:pt x="38177" y="172877"/>
                </a:lnTo>
                <a:lnTo>
                  <a:pt x="37978" y="172633"/>
                </a:lnTo>
                <a:lnTo>
                  <a:pt x="37474" y="172017"/>
                </a:lnTo>
                <a:lnTo>
                  <a:pt x="36790" y="171182"/>
                </a:lnTo>
                <a:lnTo>
                  <a:pt x="36737" y="171118"/>
                </a:lnTo>
                <a:lnTo>
                  <a:pt x="36301" y="170599"/>
                </a:lnTo>
                <a:lnTo>
                  <a:pt x="35959" y="170191"/>
                </a:lnTo>
                <a:lnTo>
                  <a:pt x="35899" y="170119"/>
                </a:lnTo>
                <a:lnTo>
                  <a:pt x="35568" y="169735"/>
                </a:lnTo>
                <a:lnTo>
                  <a:pt x="35222" y="169336"/>
                </a:lnTo>
                <a:lnTo>
                  <a:pt x="34817" y="168867"/>
                </a:lnTo>
                <a:lnTo>
                  <a:pt x="34365" y="168345"/>
                </a:lnTo>
                <a:lnTo>
                  <a:pt x="34275" y="168242"/>
                </a:lnTo>
                <a:lnTo>
                  <a:pt x="33762" y="167648"/>
                </a:lnTo>
                <a:lnTo>
                  <a:pt x="33547" y="167420"/>
                </a:lnTo>
                <a:lnTo>
                  <a:pt x="31500" y="165252"/>
                </a:lnTo>
                <a:lnTo>
                  <a:pt x="31065" y="164070"/>
                </a:lnTo>
                <a:lnTo>
                  <a:pt x="31030" y="163976"/>
                </a:lnTo>
                <a:lnTo>
                  <a:pt x="29393" y="161224"/>
                </a:lnTo>
                <a:lnTo>
                  <a:pt x="28154" y="159076"/>
                </a:lnTo>
                <a:lnTo>
                  <a:pt x="28106" y="158990"/>
                </a:lnTo>
                <a:lnTo>
                  <a:pt x="26799" y="156721"/>
                </a:lnTo>
                <a:lnTo>
                  <a:pt x="26777" y="156682"/>
                </a:lnTo>
                <a:lnTo>
                  <a:pt x="22984" y="150092"/>
                </a:lnTo>
                <a:lnTo>
                  <a:pt x="22921" y="149980"/>
                </a:lnTo>
                <a:lnTo>
                  <a:pt x="22691" y="149581"/>
                </a:lnTo>
                <a:lnTo>
                  <a:pt x="22526" y="149296"/>
                </a:lnTo>
                <a:lnTo>
                  <a:pt x="21176" y="146985"/>
                </a:lnTo>
                <a:lnTo>
                  <a:pt x="20082" y="145111"/>
                </a:lnTo>
                <a:lnTo>
                  <a:pt x="18881" y="143054"/>
                </a:lnTo>
                <a:lnTo>
                  <a:pt x="18668" y="142717"/>
                </a:lnTo>
                <a:lnTo>
                  <a:pt x="18328" y="142175"/>
                </a:lnTo>
                <a:lnTo>
                  <a:pt x="18021" y="141689"/>
                </a:lnTo>
                <a:lnTo>
                  <a:pt x="17734" y="141232"/>
                </a:lnTo>
                <a:lnTo>
                  <a:pt x="17567" y="140969"/>
                </a:lnTo>
                <a:lnTo>
                  <a:pt x="17350" y="140623"/>
                </a:lnTo>
                <a:lnTo>
                  <a:pt x="17138" y="140285"/>
                </a:lnTo>
                <a:lnTo>
                  <a:pt x="17091" y="140211"/>
                </a:lnTo>
                <a:lnTo>
                  <a:pt x="16912" y="139926"/>
                </a:lnTo>
                <a:lnTo>
                  <a:pt x="16739" y="139650"/>
                </a:lnTo>
                <a:lnTo>
                  <a:pt x="16677" y="139553"/>
                </a:lnTo>
                <a:lnTo>
                  <a:pt x="16600" y="139430"/>
                </a:lnTo>
                <a:lnTo>
                  <a:pt x="16484" y="139244"/>
                </a:lnTo>
                <a:lnTo>
                  <a:pt x="16254" y="138878"/>
                </a:lnTo>
                <a:lnTo>
                  <a:pt x="15465" y="137624"/>
                </a:lnTo>
                <a:lnTo>
                  <a:pt x="15425" y="137563"/>
                </a:lnTo>
                <a:lnTo>
                  <a:pt x="15217" y="137229"/>
                </a:lnTo>
                <a:lnTo>
                  <a:pt x="15020" y="136916"/>
                </a:lnTo>
                <a:lnTo>
                  <a:pt x="14713" y="136429"/>
                </a:lnTo>
                <a:lnTo>
                  <a:pt x="14619" y="136278"/>
                </a:lnTo>
                <a:lnTo>
                  <a:pt x="14542" y="136155"/>
                </a:lnTo>
                <a:lnTo>
                  <a:pt x="14336" y="135826"/>
                </a:lnTo>
                <a:lnTo>
                  <a:pt x="14244" y="135679"/>
                </a:lnTo>
                <a:lnTo>
                  <a:pt x="14090" y="135436"/>
                </a:lnTo>
                <a:lnTo>
                  <a:pt x="13792" y="134971"/>
                </a:lnTo>
                <a:lnTo>
                  <a:pt x="13569" y="134625"/>
                </a:lnTo>
                <a:lnTo>
                  <a:pt x="13389" y="134346"/>
                </a:lnTo>
                <a:lnTo>
                  <a:pt x="13200" y="134057"/>
                </a:lnTo>
                <a:lnTo>
                  <a:pt x="13042" y="133803"/>
                </a:lnTo>
                <a:lnTo>
                  <a:pt x="12904" y="133592"/>
                </a:lnTo>
                <a:lnTo>
                  <a:pt x="12718" y="133301"/>
                </a:lnTo>
                <a:lnTo>
                  <a:pt x="12578" y="133075"/>
                </a:lnTo>
                <a:lnTo>
                  <a:pt x="12444" y="132864"/>
                </a:lnTo>
                <a:lnTo>
                  <a:pt x="12185" y="132489"/>
                </a:lnTo>
                <a:lnTo>
                  <a:pt x="11832" y="131979"/>
                </a:lnTo>
                <a:lnTo>
                  <a:pt x="11565" y="131593"/>
                </a:lnTo>
                <a:lnTo>
                  <a:pt x="11286" y="131176"/>
                </a:lnTo>
                <a:lnTo>
                  <a:pt x="11049" y="130812"/>
                </a:lnTo>
                <a:lnTo>
                  <a:pt x="10593" y="130128"/>
                </a:lnTo>
                <a:lnTo>
                  <a:pt x="10265" y="129639"/>
                </a:lnTo>
                <a:lnTo>
                  <a:pt x="9936" y="129151"/>
                </a:lnTo>
                <a:lnTo>
                  <a:pt x="9787" y="128938"/>
                </a:lnTo>
                <a:lnTo>
                  <a:pt x="9646" y="128712"/>
                </a:lnTo>
                <a:lnTo>
                  <a:pt x="9412" y="128374"/>
                </a:lnTo>
                <a:lnTo>
                  <a:pt x="9366" y="128309"/>
                </a:lnTo>
                <a:lnTo>
                  <a:pt x="9068" y="127861"/>
                </a:lnTo>
                <a:lnTo>
                  <a:pt x="8831" y="127504"/>
                </a:lnTo>
                <a:lnTo>
                  <a:pt x="8612" y="127173"/>
                </a:lnTo>
                <a:lnTo>
                  <a:pt x="8289" y="126688"/>
                </a:lnTo>
                <a:lnTo>
                  <a:pt x="8024" y="126289"/>
                </a:lnTo>
                <a:lnTo>
                  <a:pt x="7860" y="126042"/>
                </a:lnTo>
                <a:lnTo>
                  <a:pt x="7667" y="125750"/>
                </a:lnTo>
                <a:lnTo>
                  <a:pt x="7529" y="125540"/>
                </a:lnTo>
                <a:lnTo>
                  <a:pt x="7373" y="125305"/>
                </a:lnTo>
                <a:lnTo>
                  <a:pt x="7226" y="125082"/>
                </a:lnTo>
                <a:lnTo>
                  <a:pt x="7187" y="125022"/>
                </a:lnTo>
                <a:lnTo>
                  <a:pt x="7049" y="124812"/>
                </a:lnTo>
                <a:lnTo>
                  <a:pt x="6871" y="124542"/>
                </a:lnTo>
                <a:lnTo>
                  <a:pt x="6750" y="124356"/>
                </a:lnTo>
                <a:lnTo>
                  <a:pt x="6614" y="124146"/>
                </a:lnTo>
                <a:lnTo>
                  <a:pt x="6443" y="123880"/>
                </a:lnTo>
                <a:lnTo>
                  <a:pt x="6325" y="123694"/>
                </a:lnTo>
                <a:lnTo>
                  <a:pt x="6165" y="123448"/>
                </a:lnTo>
                <a:lnTo>
                  <a:pt x="5992" y="123185"/>
                </a:lnTo>
                <a:lnTo>
                  <a:pt x="5834" y="122946"/>
                </a:lnTo>
                <a:lnTo>
                  <a:pt x="5678" y="122716"/>
                </a:lnTo>
                <a:lnTo>
                  <a:pt x="5623" y="122639"/>
                </a:lnTo>
                <a:lnTo>
                  <a:pt x="5492" y="122457"/>
                </a:lnTo>
                <a:lnTo>
                  <a:pt x="5369" y="122284"/>
                </a:lnTo>
                <a:lnTo>
                  <a:pt x="5216" y="122069"/>
                </a:lnTo>
                <a:lnTo>
                  <a:pt x="5029" y="121795"/>
                </a:lnTo>
                <a:lnTo>
                  <a:pt x="4098" y="119866"/>
                </a:lnTo>
                <a:lnTo>
                  <a:pt x="3512" y="118722"/>
                </a:lnTo>
                <a:lnTo>
                  <a:pt x="2938" y="117606"/>
                </a:lnTo>
                <a:lnTo>
                  <a:pt x="2258" y="116282"/>
                </a:lnTo>
                <a:lnTo>
                  <a:pt x="1458" y="114694"/>
                </a:lnTo>
                <a:lnTo>
                  <a:pt x="1272" y="114328"/>
                </a:lnTo>
                <a:lnTo>
                  <a:pt x="993" y="113784"/>
                </a:lnTo>
                <a:lnTo>
                  <a:pt x="741" y="113291"/>
                </a:lnTo>
                <a:lnTo>
                  <a:pt x="86" y="112002"/>
                </a:lnTo>
                <a:lnTo>
                  <a:pt x="64" y="111958"/>
                </a:lnTo>
                <a:lnTo>
                  <a:pt x="0" y="111838"/>
                </a:lnTo>
                <a:lnTo>
                  <a:pt x="399" y="111816"/>
                </a:lnTo>
                <a:lnTo>
                  <a:pt x="682" y="111437"/>
                </a:lnTo>
                <a:lnTo>
                  <a:pt x="980" y="111062"/>
                </a:lnTo>
                <a:lnTo>
                  <a:pt x="1074" y="110983"/>
                </a:lnTo>
                <a:lnTo>
                  <a:pt x="1443" y="110904"/>
                </a:lnTo>
                <a:lnTo>
                  <a:pt x="1631" y="110941"/>
                </a:lnTo>
                <a:lnTo>
                  <a:pt x="2019" y="111195"/>
                </a:lnTo>
                <a:lnTo>
                  <a:pt x="2381" y="111176"/>
                </a:lnTo>
                <a:lnTo>
                  <a:pt x="3164" y="111318"/>
                </a:lnTo>
                <a:lnTo>
                  <a:pt x="3514" y="111222"/>
                </a:lnTo>
                <a:lnTo>
                  <a:pt x="3990" y="110869"/>
                </a:lnTo>
                <a:lnTo>
                  <a:pt x="4157" y="110553"/>
                </a:lnTo>
                <a:lnTo>
                  <a:pt x="4468" y="110115"/>
                </a:lnTo>
                <a:lnTo>
                  <a:pt x="4681" y="109939"/>
                </a:lnTo>
                <a:lnTo>
                  <a:pt x="5334" y="109196"/>
                </a:lnTo>
                <a:lnTo>
                  <a:pt x="5420" y="108882"/>
                </a:lnTo>
                <a:lnTo>
                  <a:pt x="5621" y="108749"/>
                </a:lnTo>
                <a:lnTo>
                  <a:pt x="5755" y="108659"/>
                </a:lnTo>
                <a:lnTo>
                  <a:pt x="6077" y="108273"/>
                </a:lnTo>
                <a:lnTo>
                  <a:pt x="6117" y="108187"/>
                </a:lnTo>
                <a:lnTo>
                  <a:pt x="6224" y="107856"/>
                </a:lnTo>
                <a:lnTo>
                  <a:pt x="6237" y="107624"/>
                </a:lnTo>
                <a:lnTo>
                  <a:pt x="6196" y="107427"/>
                </a:lnTo>
                <a:lnTo>
                  <a:pt x="6419" y="107236"/>
                </a:lnTo>
                <a:lnTo>
                  <a:pt x="7318" y="107354"/>
                </a:lnTo>
                <a:lnTo>
                  <a:pt x="7614" y="107240"/>
                </a:lnTo>
                <a:lnTo>
                  <a:pt x="7842" y="107080"/>
                </a:lnTo>
                <a:lnTo>
                  <a:pt x="8088" y="106830"/>
                </a:lnTo>
                <a:lnTo>
                  <a:pt x="8719" y="106379"/>
                </a:lnTo>
                <a:lnTo>
                  <a:pt x="8932" y="106179"/>
                </a:lnTo>
                <a:lnTo>
                  <a:pt x="9278" y="105844"/>
                </a:lnTo>
                <a:lnTo>
                  <a:pt x="9453" y="105688"/>
                </a:lnTo>
                <a:lnTo>
                  <a:pt x="9743" y="105270"/>
                </a:lnTo>
                <a:lnTo>
                  <a:pt x="10315" y="104820"/>
                </a:lnTo>
                <a:lnTo>
                  <a:pt x="10400" y="104765"/>
                </a:lnTo>
                <a:lnTo>
                  <a:pt x="10764" y="104612"/>
                </a:lnTo>
                <a:lnTo>
                  <a:pt x="11234" y="104553"/>
                </a:lnTo>
                <a:lnTo>
                  <a:pt x="11418" y="104474"/>
                </a:lnTo>
                <a:lnTo>
                  <a:pt x="11744" y="104114"/>
                </a:lnTo>
                <a:lnTo>
                  <a:pt x="11968" y="103886"/>
                </a:lnTo>
                <a:lnTo>
                  <a:pt x="12538" y="103652"/>
                </a:lnTo>
                <a:lnTo>
                  <a:pt x="13001" y="103559"/>
                </a:lnTo>
                <a:lnTo>
                  <a:pt x="13742" y="103049"/>
                </a:lnTo>
                <a:lnTo>
                  <a:pt x="13994" y="102884"/>
                </a:lnTo>
                <a:lnTo>
                  <a:pt x="14342" y="102709"/>
                </a:lnTo>
                <a:lnTo>
                  <a:pt x="14579" y="102656"/>
                </a:lnTo>
                <a:lnTo>
                  <a:pt x="14746" y="102636"/>
                </a:lnTo>
                <a:lnTo>
                  <a:pt x="15053" y="102617"/>
                </a:lnTo>
                <a:lnTo>
                  <a:pt x="15270" y="102621"/>
                </a:lnTo>
                <a:lnTo>
                  <a:pt x="15710" y="102707"/>
                </a:lnTo>
                <a:lnTo>
                  <a:pt x="16291" y="102720"/>
                </a:lnTo>
                <a:lnTo>
                  <a:pt x="16833" y="102643"/>
                </a:lnTo>
                <a:lnTo>
                  <a:pt x="17138" y="102702"/>
                </a:lnTo>
                <a:lnTo>
                  <a:pt x="17510" y="102807"/>
                </a:lnTo>
                <a:lnTo>
                  <a:pt x="18012" y="102827"/>
                </a:lnTo>
                <a:lnTo>
                  <a:pt x="18280" y="102825"/>
                </a:lnTo>
                <a:lnTo>
                  <a:pt x="18984" y="102792"/>
                </a:lnTo>
                <a:lnTo>
                  <a:pt x="19615" y="102805"/>
                </a:lnTo>
                <a:lnTo>
                  <a:pt x="19740" y="102715"/>
                </a:lnTo>
                <a:lnTo>
                  <a:pt x="20080" y="102518"/>
                </a:lnTo>
                <a:lnTo>
                  <a:pt x="20334" y="102397"/>
                </a:lnTo>
                <a:lnTo>
                  <a:pt x="20711" y="102027"/>
                </a:lnTo>
                <a:lnTo>
                  <a:pt x="20694" y="101992"/>
                </a:lnTo>
                <a:lnTo>
                  <a:pt x="20567" y="101740"/>
                </a:lnTo>
                <a:lnTo>
                  <a:pt x="20477" y="101479"/>
                </a:lnTo>
                <a:lnTo>
                  <a:pt x="20292" y="100988"/>
                </a:lnTo>
                <a:lnTo>
                  <a:pt x="20078" y="100459"/>
                </a:lnTo>
                <a:lnTo>
                  <a:pt x="19657" y="99517"/>
                </a:lnTo>
                <a:lnTo>
                  <a:pt x="19464" y="98853"/>
                </a:lnTo>
                <a:lnTo>
                  <a:pt x="19225" y="98158"/>
                </a:lnTo>
                <a:lnTo>
                  <a:pt x="18729" y="96950"/>
                </a:lnTo>
                <a:lnTo>
                  <a:pt x="17997" y="95163"/>
                </a:lnTo>
                <a:lnTo>
                  <a:pt x="17659" y="94244"/>
                </a:lnTo>
                <a:lnTo>
                  <a:pt x="17466" y="93746"/>
                </a:lnTo>
                <a:lnTo>
                  <a:pt x="17390" y="93411"/>
                </a:lnTo>
                <a:lnTo>
                  <a:pt x="17232" y="92874"/>
                </a:lnTo>
                <a:lnTo>
                  <a:pt x="15824" y="91657"/>
                </a:lnTo>
                <a:lnTo>
                  <a:pt x="15123" y="91070"/>
                </a:lnTo>
                <a:lnTo>
                  <a:pt x="14619" y="90620"/>
                </a:lnTo>
                <a:lnTo>
                  <a:pt x="14831" y="90636"/>
                </a:lnTo>
                <a:lnTo>
                  <a:pt x="15342" y="90631"/>
                </a:lnTo>
                <a:lnTo>
                  <a:pt x="15620" y="90629"/>
                </a:lnTo>
                <a:lnTo>
                  <a:pt x="15794" y="90627"/>
                </a:lnTo>
                <a:lnTo>
                  <a:pt x="16111" y="90649"/>
                </a:lnTo>
                <a:lnTo>
                  <a:pt x="16215" y="90658"/>
                </a:lnTo>
                <a:lnTo>
                  <a:pt x="16254" y="90629"/>
                </a:lnTo>
                <a:lnTo>
                  <a:pt x="16403" y="90517"/>
                </a:lnTo>
                <a:lnTo>
                  <a:pt x="16458" y="90476"/>
                </a:lnTo>
                <a:lnTo>
                  <a:pt x="16609" y="90366"/>
                </a:lnTo>
                <a:lnTo>
                  <a:pt x="16717" y="90287"/>
                </a:lnTo>
                <a:lnTo>
                  <a:pt x="16765" y="90252"/>
                </a:lnTo>
                <a:lnTo>
                  <a:pt x="16947" y="90120"/>
                </a:lnTo>
                <a:lnTo>
                  <a:pt x="17065" y="90028"/>
                </a:lnTo>
                <a:lnTo>
                  <a:pt x="17157" y="89956"/>
                </a:lnTo>
                <a:lnTo>
                  <a:pt x="17309" y="89846"/>
                </a:lnTo>
                <a:lnTo>
                  <a:pt x="17466" y="89732"/>
                </a:lnTo>
                <a:lnTo>
                  <a:pt x="17528" y="89689"/>
                </a:lnTo>
                <a:lnTo>
                  <a:pt x="17681" y="89575"/>
                </a:lnTo>
                <a:lnTo>
                  <a:pt x="17701" y="89559"/>
                </a:lnTo>
                <a:lnTo>
                  <a:pt x="17905" y="89404"/>
                </a:lnTo>
                <a:lnTo>
                  <a:pt x="17960" y="89399"/>
                </a:lnTo>
                <a:lnTo>
                  <a:pt x="18229" y="89401"/>
                </a:lnTo>
                <a:lnTo>
                  <a:pt x="18455" y="89401"/>
                </a:lnTo>
                <a:lnTo>
                  <a:pt x="18591" y="89401"/>
                </a:lnTo>
                <a:lnTo>
                  <a:pt x="18666" y="89401"/>
                </a:lnTo>
                <a:lnTo>
                  <a:pt x="18973" y="89408"/>
                </a:lnTo>
                <a:lnTo>
                  <a:pt x="19043" y="89410"/>
                </a:lnTo>
                <a:lnTo>
                  <a:pt x="19240" y="89410"/>
                </a:lnTo>
                <a:lnTo>
                  <a:pt x="19387" y="89410"/>
                </a:lnTo>
                <a:lnTo>
                  <a:pt x="19810" y="89410"/>
                </a:lnTo>
                <a:lnTo>
                  <a:pt x="20229" y="89406"/>
                </a:lnTo>
                <a:lnTo>
                  <a:pt x="20433" y="89401"/>
                </a:lnTo>
                <a:lnTo>
                  <a:pt x="20639" y="89397"/>
                </a:lnTo>
                <a:lnTo>
                  <a:pt x="20827" y="89399"/>
                </a:lnTo>
                <a:lnTo>
                  <a:pt x="21695" y="89853"/>
                </a:lnTo>
                <a:lnTo>
                  <a:pt x="21781" y="89879"/>
                </a:lnTo>
                <a:lnTo>
                  <a:pt x="22274" y="90077"/>
                </a:lnTo>
                <a:lnTo>
                  <a:pt x="22901" y="90763"/>
                </a:lnTo>
                <a:lnTo>
                  <a:pt x="23405" y="91315"/>
                </a:lnTo>
                <a:lnTo>
                  <a:pt x="24179" y="92240"/>
                </a:lnTo>
                <a:lnTo>
                  <a:pt x="25280" y="93304"/>
                </a:lnTo>
                <a:lnTo>
                  <a:pt x="25962" y="94134"/>
                </a:lnTo>
                <a:lnTo>
                  <a:pt x="26587" y="94808"/>
                </a:lnTo>
                <a:lnTo>
                  <a:pt x="27632" y="95641"/>
                </a:lnTo>
                <a:lnTo>
                  <a:pt x="28242" y="96526"/>
                </a:lnTo>
                <a:lnTo>
                  <a:pt x="28820" y="97068"/>
                </a:lnTo>
                <a:lnTo>
                  <a:pt x="28882" y="97208"/>
                </a:lnTo>
                <a:lnTo>
                  <a:pt x="28934" y="97303"/>
                </a:lnTo>
                <a:lnTo>
                  <a:pt x="29121" y="97695"/>
                </a:lnTo>
                <a:lnTo>
                  <a:pt x="29338" y="98151"/>
                </a:lnTo>
                <a:lnTo>
                  <a:pt x="29759" y="99085"/>
                </a:lnTo>
                <a:lnTo>
                  <a:pt x="30158" y="99905"/>
                </a:lnTo>
                <a:lnTo>
                  <a:pt x="30338" y="100260"/>
                </a:lnTo>
                <a:lnTo>
                  <a:pt x="30434" y="100448"/>
                </a:lnTo>
                <a:lnTo>
                  <a:pt x="30837" y="101292"/>
                </a:lnTo>
                <a:lnTo>
                  <a:pt x="31125" y="102075"/>
                </a:lnTo>
                <a:lnTo>
                  <a:pt x="31285" y="102514"/>
                </a:lnTo>
                <a:lnTo>
                  <a:pt x="31649" y="103152"/>
                </a:lnTo>
                <a:lnTo>
                  <a:pt x="32969" y="104597"/>
                </a:lnTo>
                <a:lnTo>
                  <a:pt x="33561" y="105077"/>
                </a:lnTo>
                <a:lnTo>
                  <a:pt x="33852" y="105559"/>
                </a:lnTo>
                <a:lnTo>
                  <a:pt x="34001" y="105804"/>
                </a:lnTo>
                <a:lnTo>
                  <a:pt x="34494" y="106526"/>
                </a:lnTo>
                <a:lnTo>
                  <a:pt x="34534" y="106589"/>
                </a:lnTo>
                <a:lnTo>
                  <a:pt x="34593" y="106543"/>
                </a:lnTo>
                <a:lnTo>
                  <a:pt x="34926" y="106186"/>
                </a:lnTo>
                <a:lnTo>
                  <a:pt x="35189" y="105883"/>
                </a:lnTo>
                <a:lnTo>
                  <a:pt x="35279" y="105802"/>
                </a:lnTo>
                <a:lnTo>
                  <a:pt x="35476" y="105625"/>
                </a:lnTo>
                <a:lnTo>
                  <a:pt x="35597" y="105478"/>
                </a:lnTo>
                <a:lnTo>
                  <a:pt x="35691" y="105375"/>
                </a:lnTo>
                <a:lnTo>
                  <a:pt x="36185" y="104838"/>
                </a:lnTo>
                <a:lnTo>
                  <a:pt x="36294" y="104737"/>
                </a:lnTo>
                <a:lnTo>
                  <a:pt x="36638" y="104417"/>
                </a:lnTo>
                <a:lnTo>
                  <a:pt x="36752" y="104309"/>
                </a:lnTo>
                <a:lnTo>
                  <a:pt x="37083" y="103998"/>
                </a:lnTo>
                <a:lnTo>
                  <a:pt x="37193" y="103893"/>
                </a:lnTo>
                <a:lnTo>
                  <a:pt x="37342" y="103748"/>
                </a:lnTo>
                <a:lnTo>
                  <a:pt x="37500" y="103595"/>
                </a:lnTo>
                <a:lnTo>
                  <a:pt x="37623" y="103474"/>
                </a:lnTo>
                <a:lnTo>
                  <a:pt x="37770" y="103331"/>
                </a:lnTo>
                <a:lnTo>
                  <a:pt x="37991" y="103112"/>
                </a:lnTo>
                <a:lnTo>
                  <a:pt x="38123" y="102981"/>
                </a:lnTo>
                <a:lnTo>
                  <a:pt x="38182" y="102919"/>
                </a:lnTo>
                <a:lnTo>
                  <a:pt x="38636" y="102498"/>
                </a:lnTo>
                <a:lnTo>
                  <a:pt x="38728" y="102413"/>
                </a:lnTo>
                <a:lnTo>
                  <a:pt x="38767" y="102376"/>
                </a:lnTo>
                <a:lnTo>
                  <a:pt x="38798" y="102347"/>
                </a:lnTo>
                <a:lnTo>
                  <a:pt x="39090" y="102071"/>
                </a:lnTo>
                <a:lnTo>
                  <a:pt x="39344" y="101832"/>
                </a:lnTo>
                <a:lnTo>
                  <a:pt x="39438" y="101740"/>
                </a:lnTo>
                <a:lnTo>
                  <a:pt x="39589" y="101593"/>
                </a:lnTo>
                <a:lnTo>
                  <a:pt x="39771" y="101422"/>
                </a:lnTo>
                <a:lnTo>
                  <a:pt x="39916" y="101286"/>
                </a:lnTo>
                <a:lnTo>
                  <a:pt x="40100" y="101102"/>
                </a:lnTo>
                <a:lnTo>
                  <a:pt x="40429" y="100775"/>
                </a:lnTo>
                <a:lnTo>
                  <a:pt x="40633" y="100582"/>
                </a:lnTo>
                <a:lnTo>
                  <a:pt x="40843" y="100383"/>
                </a:lnTo>
                <a:lnTo>
                  <a:pt x="41043" y="100185"/>
                </a:lnTo>
                <a:lnTo>
                  <a:pt x="41488" y="99745"/>
                </a:lnTo>
                <a:lnTo>
                  <a:pt x="41692" y="99543"/>
                </a:lnTo>
                <a:lnTo>
                  <a:pt x="41911" y="99330"/>
                </a:lnTo>
                <a:lnTo>
                  <a:pt x="42056" y="99190"/>
                </a:lnTo>
                <a:lnTo>
                  <a:pt x="42286" y="98947"/>
                </a:lnTo>
                <a:lnTo>
                  <a:pt x="42538" y="98714"/>
                </a:lnTo>
                <a:lnTo>
                  <a:pt x="42698" y="98568"/>
                </a:lnTo>
                <a:lnTo>
                  <a:pt x="42928" y="98348"/>
                </a:lnTo>
                <a:lnTo>
                  <a:pt x="43042" y="98234"/>
                </a:lnTo>
                <a:lnTo>
                  <a:pt x="43121" y="98162"/>
                </a:lnTo>
                <a:lnTo>
                  <a:pt x="43272" y="98004"/>
                </a:lnTo>
                <a:lnTo>
                  <a:pt x="43362" y="97910"/>
                </a:lnTo>
                <a:lnTo>
                  <a:pt x="43476" y="97791"/>
                </a:lnTo>
                <a:lnTo>
                  <a:pt x="43748" y="97531"/>
                </a:lnTo>
                <a:lnTo>
                  <a:pt x="43812" y="97469"/>
                </a:lnTo>
                <a:lnTo>
                  <a:pt x="44077" y="97228"/>
                </a:lnTo>
                <a:lnTo>
                  <a:pt x="44695" y="96662"/>
                </a:lnTo>
                <a:lnTo>
                  <a:pt x="45553" y="95783"/>
                </a:lnTo>
                <a:lnTo>
                  <a:pt x="46370" y="94970"/>
                </a:lnTo>
                <a:lnTo>
                  <a:pt x="46872" y="94485"/>
                </a:lnTo>
                <a:lnTo>
                  <a:pt x="47043" y="94325"/>
                </a:lnTo>
                <a:lnTo>
                  <a:pt x="47754" y="93639"/>
                </a:lnTo>
                <a:lnTo>
                  <a:pt x="48170" y="93253"/>
                </a:lnTo>
                <a:lnTo>
                  <a:pt x="48247" y="93170"/>
                </a:lnTo>
                <a:lnTo>
                  <a:pt x="48429" y="92999"/>
                </a:lnTo>
                <a:lnTo>
                  <a:pt x="48619" y="92795"/>
                </a:lnTo>
                <a:lnTo>
                  <a:pt x="48670" y="92740"/>
                </a:lnTo>
                <a:lnTo>
                  <a:pt x="50042" y="91390"/>
                </a:lnTo>
                <a:lnTo>
                  <a:pt x="50141" y="91296"/>
                </a:lnTo>
                <a:lnTo>
                  <a:pt x="50536" y="90932"/>
                </a:lnTo>
                <a:lnTo>
                  <a:pt x="50586" y="90877"/>
                </a:lnTo>
                <a:lnTo>
                  <a:pt x="50665" y="90802"/>
                </a:lnTo>
                <a:lnTo>
                  <a:pt x="50786" y="90693"/>
                </a:lnTo>
                <a:lnTo>
                  <a:pt x="50913" y="90583"/>
                </a:lnTo>
                <a:lnTo>
                  <a:pt x="52112" y="89456"/>
                </a:lnTo>
                <a:lnTo>
                  <a:pt x="52246" y="89336"/>
                </a:lnTo>
                <a:lnTo>
                  <a:pt x="52914" y="88669"/>
                </a:lnTo>
                <a:lnTo>
                  <a:pt x="53017" y="88568"/>
                </a:lnTo>
                <a:lnTo>
                  <a:pt x="54267" y="87343"/>
                </a:lnTo>
                <a:lnTo>
                  <a:pt x="54418" y="87191"/>
                </a:lnTo>
                <a:lnTo>
                  <a:pt x="55611" y="86025"/>
                </a:lnTo>
                <a:lnTo>
                  <a:pt x="55705" y="85927"/>
                </a:lnTo>
                <a:lnTo>
                  <a:pt x="56236" y="85392"/>
                </a:lnTo>
                <a:lnTo>
                  <a:pt x="57358" y="84256"/>
                </a:lnTo>
                <a:lnTo>
                  <a:pt x="57422" y="84192"/>
                </a:lnTo>
                <a:lnTo>
                  <a:pt x="57847" y="83725"/>
                </a:lnTo>
                <a:lnTo>
                  <a:pt x="57887" y="83682"/>
                </a:lnTo>
                <a:lnTo>
                  <a:pt x="57922" y="83644"/>
                </a:lnTo>
                <a:lnTo>
                  <a:pt x="58283" y="83269"/>
                </a:lnTo>
                <a:lnTo>
                  <a:pt x="58832" y="82765"/>
                </a:lnTo>
                <a:lnTo>
                  <a:pt x="58884" y="82708"/>
                </a:lnTo>
                <a:lnTo>
                  <a:pt x="59592" y="82199"/>
                </a:lnTo>
                <a:lnTo>
                  <a:pt x="59906" y="81974"/>
                </a:lnTo>
                <a:lnTo>
                  <a:pt x="59987" y="81893"/>
                </a:lnTo>
                <a:lnTo>
                  <a:pt x="60077" y="81796"/>
                </a:lnTo>
                <a:lnTo>
                  <a:pt x="60800" y="80976"/>
                </a:lnTo>
                <a:lnTo>
                  <a:pt x="61984" y="79805"/>
                </a:lnTo>
                <a:lnTo>
                  <a:pt x="62308" y="79558"/>
                </a:lnTo>
                <a:lnTo>
                  <a:pt x="62604" y="79220"/>
                </a:lnTo>
                <a:lnTo>
                  <a:pt x="62953" y="78878"/>
                </a:lnTo>
                <a:lnTo>
                  <a:pt x="63462" y="78376"/>
                </a:lnTo>
                <a:lnTo>
                  <a:pt x="63635" y="78207"/>
                </a:lnTo>
                <a:lnTo>
                  <a:pt x="63681" y="78164"/>
                </a:lnTo>
                <a:lnTo>
                  <a:pt x="64038" y="77815"/>
                </a:lnTo>
                <a:lnTo>
                  <a:pt x="64663" y="77194"/>
                </a:lnTo>
                <a:lnTo>
                  <a:pt x="66071" y="75815"/>
                </a:lnTo>
                <a:lnTo>
                  <a:pt x="67086" y="74846"/>
                </a:lnTo>
                <a:lnTo>
                  <a:pt x="67182" y="74789"/>
                </a:lnTo>
                <a:lnTo>
                  <a:pt x="67340" y="74607"/>
                </a:lnTo>
                <a:lnTo>
                  <a:pt x="67629" y="74309"/>
                </a:lnTo>
                <a:lnTo>
                  <a:pt x="67903" y="74035"/>
                </a:lnTo>
                <a:lnTo>
                  <a:pt x="67940" y="73998"/>
                </a:lnTo>
                <a:lnTo>
                  <a:pt x="68991" y="72963"/>
                </a:lnTo>
                <a:lnTo>
                  <a:pt x="70598" y="71402"/>
                </a:lnTo>
                <a:lnTo>
                  <a:pt x="71455" y="70556"/>
                </a:lnTo>
                <a:lnTo>
                  <a:pt x="71525" y="70484"/>
                </a:lnTo>
                <a:lnTo>
                  <a:pt x="72282" y="69727"/>
                </a:lnTo>
                <a:lnTo>
                  <a:pt x="72694" y="69346"/>
                </a:lnTo>
                <a:lnTo>
                  <a:pt x="72869" y="69168"/>
                </a:lnTo>
                <a:lnTo>
                  <a:pt x="73172" y="68872"/>
                </a:lnTo>
                <a:lnTo>
                  <a:pt x="73711" y="68355"/>
                </a:lnTo>
                <a:lnTo>
                  <a:pt x="74040" y="68037"/>
                </a:lnTo>
                <a:lnTo>
                  <a:pt x="74176" y="67910"/>
                </a:lnTo>
                <a:lnTo>
                  <a:pt x="74171" y="67800"/>
                </a:lnTo>
                <a:lnTo>
                  <a:pt x="74103" y="67449"/>
                </a:lnTo>
                <a:lnTo>
                  <a:pt x="74193" y="67184"/>
                </a:lnTo>
                <a:lnTo>
                  <a:pt x="74228" y="67042"/>
                </a:lnTo>
                <a:lnTo>
                  <a:pt x="74048" y="67028"/>
                </a:lnTo>
                <a:lnTo>
                  <a:pt x="73989" y="67028"/>
                </a:lnTo>
                <a:lnTo>
                  <a:pt x="73647" y="67188"/>
                </a:lnTo>
                <a:lnTo>
                  <a:pt x="73468" y="67432"/>
                </a:lnTo>
                <a:lnTo>
                  <a:pt x="73025" y="67758"/>
                </a:lnTo>
                <a:lnTo>
                  <a:pt x="72935" y="68030"/>
                </a:lnTo>
                <a:lnTo>
                  <a:pt x="72610" y="68212"/>
                </a:lnTo>
                <a:lnTo>
                  <a:pt x="72148" y="68070"/>
                </a:lnTo>
                <a:lnTo>
                  <a:pt x="71841" y="68219"/>
                </a:lnTo>
                <a:lnTo>
                  <a:pt x="71641" y="68221"/>
                </a:lnTo>
                <a:lnTo>
                  <a:pt x="71378" y="68098"/>
                </a:lnTo>
                <a:lnTo>
                  <a:pt x="71310" y="67901"/>
                </a:lnTo>
                <a:lnTo>
                  <a:pt x="71446" y="67219"/>
                </a:lnTo>
                <a:lnTo>
                  <a:pt x="71602" y="67107"/>
                </a:lnTo>
                <a:lnTo>
                  <a:pt x="71654" y="66945"/>
                </a:lnTo>
                <a:lnTo>
                  <a:pt x="71786" y="66844"/>
                </a:lnTo>
                <a:lnTo>
                  <a:pt x="71872" y="66599"/>
                </a:lnTo>
                <a:lnTo>
                  <a:pt x="71909" y="66579"/>
                </a:lnTo>
                <a:lnTo>
                  <a:pt x="71983" y="66540"/>
                </a:lnTo>
                <a:lnTo>
                  <a:pt x="72047" y="66507"/>
                </a:lnTo>
                <a:lnTo>
                  <a:pt x="72321" y="66303"/>
                </a:lnTo>
                <a:lnTo>
                  <a:pt x="72595" y="66049"/>
                </a:lnTo>
                <a:lnTo>
                  <a:pt x="72979" y="65882"/>
                </a:lnTo>
                <a:lnTo>
                  <a:pt x="73470" y="65694"/>
                </a:lnTo>
                <a:lnTo>
                  <a:pt x="74029" y="65597"/>
                </a:lnTo>
                <a:lnTo>
                  <a:pt x="74710" y="65479"/>
                </a:lnTo>
                <a:lnTo>
                  <a:pt x="75193" y="65665"/>
                </a:lnTo>
                <a:lnTo>
                  <a:pt x="75210" y="65503"/>
                </a:lnTo>
                <a:lnTo>
                  <a:pt x="75212" y="65485"/>
                </a:lnTo>
                <a:lnTo>
                  <a:pt x="75585" y="65566"/>
                </a:lnTo>
                <a:lnTo>
                  <a:pt x="75864" y="65652"/>
                </a:lnTo>
                <a:lnTo>
                  <a:pt x="75967" y="65685"/>
                </a:lnTo>
                <a:lnTo>
                  <a:pt x="76269" y="65843"/>
                </a:lnTo>
                <a:lnTo>
                  <a:pt x="76434" y="66075"/>
                </a:lnTo>
                <a:lnTo>
                  <a:pt x="76572" y="66005"/>
                </a:lnTo>
                <a:lnTo>
                  <a:pt x="76600" y="65992"/>
                </a:lnTo>
                <a:lnTo>
                  <a:pt x="76677" y="65963"/>
                </a:lnTo>
                <a:lnTo>
                  <a:pt x="76703" y="65827"/>
                </a:lnTo>
                <a:lnTo>
                  <a:pt x="76714" y="65720"/>
                </a:lnTo>
                <a:lnTo>
                  <a:pt x="76730" y="65569"/>
                </a:lnTo>
                <a:lnTo>
                  <a:pt x="76736" y="65496"/>
                </a:lnTo>
                <a:lnTo>
                  <a:pt x="76758" y="65336"/>
                </a:lnTo>
                <a:lnTo>
                  <a:pt x="77313" y="64742"/>
                </a:lnTo>
                <a:lnTo>
                  <a:pt x="77633" y="64404"/>
                </a:lnTo>
                <a:lnTo>
                  <a:pt x="77668" y="64356"/>
                </a:lnTo>
                <a:lnTo>
                  <a:pt x="77688" y="64339"/>
                </a:lnTo>
                <a:lnTo>
                  <a:pt x="78299" y="63703"/>
                </a:lnTo>
                <a:lnTo>
                  <a:pt x="78666" y="63348"/>
                </a:lnTo>
                <a:lnTo>
                  <a:pt x="79229" y="62740"/>
                </a:lnTo>
                <a:lnTo>
                  <a:pt x="79038" y="62668"/>
                </a:lnTo>
                <a:lnTo>
                  <a:pt x="78937" y="62525"/>
                </a:lnTo>
                <a:lnTo>
                  <a:pt x="78648" y="62508"/>
                </a:lnTo>
                <a:lnTo>
                  <a:pt x="78047" y="62300"/>
                </a:lnTo>
                <a:lnTo>
                  <a:pt x="77604" y="62052"/>
                </a:lnTo>
                <a:lnTo>
                  <a:pt x="77681" y="61892"/>
                </a:lnTo>
                <a:lnTo>
                  <a:pt x="77808" y="61620"/>
                </a:lnTo>
                <a:lnTo>
                  <a:pt x="77876" y="61451"/>
                </a:lnTo>
                <a:lnTo>
                  <a:pt x="77894" y="61236"/>
                </a:lnTo>
                <a:lnTo>
                  <a:pt x="77889" y="61028"/>
                </a:lnTo>
                <a:lnTo>
                  <a:pt x="77940" y="60850"/>
                </a:lnTo>
                <a:lnTo>
                  <a:pt x="78098" y="60598"/>
                </a:lnTo>
                <a:lnTo>
                  <a:pt x="78468" y="60405"/>
                </a:lnTo>
                <a:lnTo>
                  <a:pt x="78758" y="60342"/>
                </a:lnTo>
                <a:lnTo>
                  <a:pt x="78902" y="60261"/>
                </a:lnTo>
                <a:lnTo>
                  <a:pt x="79051" y="60153"/>
                </a:lnTo>
                <a:lnTo>
                  <a:pt x="79122" y="60081"/>
                </a:lnTo>
                <a:lnTo>
                  <a:pt x="79279" y="59906"/>
                </a:lnTo>
                <a:lnTo>
                  <a:pt x="79332" y="59827"/>
                </a:lnTo>
                <a:lnTo>
                  <a:pt x="79499" y="59713"/>
                </a:lnTo>
                <a:lnTo>
                  <a:pt x="79626" y="59654"/>
                </a:lnTo>
                <a:lnTo>
                  <a:pt x="79898" y="59533"/>
                </a:lnTo>
                <a:lnTo>
                  <a:pt x="80143" y="59437"/>
                </a:lnTo>
                <a:lnTo>
                  <a:pt x="80494" y="59380"/>
                </a:lnTo>
                <a:lnTo>
                  <a:pt x="80799" y="59298"/>
                </a:lnTo>
                <a:lnTo>
                  <a:pt x="81550" y="59303"/>
                </a:lnTo>
                <a:lnTo>
                  <a:pt x="81750" y="59184"/>
                </a:lnTo>
                <a:lnTo>
                  <a:pt x="82107" y="59022"/>
                </a:lnTo>
                <a:lnTo>
                  <a:pt x="82046" y="58919"/>
                </a:lnTo>
                <a:lnTo>
                  <a:pt x="81789" y="58520"/>
                </a:lnTo>
                <a:lnTo>
                  <a:pt x="81450" y="57972"/>
                </a:lnTo>
                <a:lnTo>
                  <a:pt x="81428" y="57939"/>
                </a:lnTo>
                <a:lnTo>
                  <a:pt x="81399" y="57893"/>
                </a:lnTo>
                <a:lnTo>
                  <a:pt x="81211" y="57597"/>
                </a:lnTo>
                <a:lnTo>
                  <a:pt x="81062" y="57354"/>
                </a:lnTo>
                <a:lnTo>
                  <a:pt x="81016" y="57270"/>
                </a:lnTo>
                <a:lnTo>
                  <a:pt x="80869" y="57045"/>
                </a:lnTo>
                <a:lnTo>
                  <a:pt x="80698" y="56766"/>
                </a:lnTo>
                <a:lnTo>
                  <a:pt x="80485" y="56429"/>
                </a:lnTo>
                <a:lnTo>
                  <a:pt x="80386" y="56069"/>
                </a:lnTo>
                <a:lnTo>
                  <a:pt x="79972" y="55615"/>
                </a:lnTo>
                <a:lnTo>
                  <a:pt x="79698" y="55174"/>
                </a:lnTo>
                <a:lnTo>
                  <a:pt x="79378" y="54686"/>
                </a:lnTo>
                <a:lnTo>
                  <a:pt x="79266" y="54508"/>
                </a:lnTo>
                <a:lnTo>
                  <a:pt x="79067" y="54195"/>
                </a:lnTo>
                <a:lnTo>
                  <a:pt x="78837" y="53835"/>
                </a:lnTo>
                <a:lnTo>
                  <a:pt x="78479" y="53274"/>
                </a:lnTo>
                <a:lnTo>
                  <a:pt x="78170" y="52794"/>
                </a:lnTo>
                <a:lnTo>
                  <a:pt x="77793" y="52189"/>
                </a:lnTo>
                <a:lnTo>
                  <a:pt x="77409" y="51584"/>
                </a:lnTo>
                <a:lnTo>
                  <a:pt x="77129" y="51132"/>
                </a:lnTo>
                <a:lnTo>
                  <a:pt x="77091" y="51073"/>
                </a:lnTo>
                <a:lnTo>
                  <a:pt x="74500" y="46960"/>
                </a:lnTo>
                <a:lnTo>
                  <a:pt x="74539" y="46857"/>
                </a:lnTo>
                <a:lnTo>
                  <a:pt x="74248" y="45884"/>
                </a:lnTo>
                <a:lnTo>
                  <a:pt x="76695" y="45044"/>
                </a:lnTo>
                <a:lnTo>
                  <a:pt x="76798" y="45254"/>
                </a:lnTo>
                <a:lnTo>
                  <a:pt x="76855" y="45230"/>
                </a:lnTo>
                <a:lnTo>
                  <a:pt x="76758" y="45024"/>
                </a:lnTo>
                <a:lnTo>
                  <a:pt x="77083" y="44915"/>
                </a:lnTo>
                <a:lnTo>
                  <a:pt x="77140" y="45048"/>
                </a:lnTo>
                <a:lnTo>
                  <a:pt x="78751" y="44340"/>
                </a:lnTo>
                <a:lnTo>
                  <a:pt x="78946" y="44279"/>
                </a:lnTo>
                <a:lnTo>
                  <a:pt x="79150" y="44226"/>
                </a:lnTo>
                <a:lnTo>
                  <a:pt x="79315" y="44130"/>
                </a:lnTo>
                <a:lnTo>
                  <a:pt x="79479" y="44029"/>
                </a:lnTo>
                <a:lnTo>
                  <a:pt x="79591" y="43998"/>
                </a:lnTo>
                <a:lnTo>
                  <a:pt x="79760" y="43959"/>
                </a:lnTo>
                <a:lnTo>
                  <a:pt x="79913" y="43963"/>
                </a:lnTo>
                <a:lnTo>
                  <a:pt x="80229" y="43987"/>
                </a:lnTo>
                <a:lnTo>
                  <a:pt x="80395" y="44000"/>
                </a:lnTo>
                <a:lnTo>
                  <a:pt x="80566" y="44016"/>
                </a:lnTo>
                <a:lnTo>
                  <a:pt x="80717" y="44024"/>
                </a:lnTo>
                <a:lnTo>
                  <a:pt x="80867" y="44040"/>
                </a:lnTo>
                <a:lnTo>
                  <a:pt x="81899" y="44095"/>
                </a:lnTo>
                <a:lnTo>
                  <a:pt x="82024" y="44125"/>
                </a:lnTo>
                <a:lnTo>
                  <a:pt x="82820" y="44331"/>
                </a:lnTo>
                <a:lnTo>
                  <a:pt x="83204" y="44555"/>
                </a:lnTo>
                <a:lnTo>
                  <a:pt x="83714" y="44763"/>
                </a:lnTo>
                <a:lnTo>
                  <a:pt x="83905" y="44836"/>
                </a:lnTo>
                <a:lnTo>
                  <a:pt x="84241" y="44932"/>
                </a:lnTo>
                <a:lnTo>
                  <a:pt x="84449" y="44996"/>
                </a:lnTo>
                <a:lnTo>
                  <a:pt x="84714" y="45169"/>
                </a:lnTo>
                <a:lnTo>
                  <a:pt x="84651" y="45318"/>
                </a:lnTo>
                <a:lnTo>
                  <a:pt x="84730" y="45563"/>
                </a:lnTo>
                <a:lnTo>
                  <a:pt x="84879" y="46160"/>
                </a:lnTo>
                <a:lnTo>
                  <a:pt x="84920" y="46749"/>
                </a:lnTo>
                <a:lnTo>
                  <a:pt x="85012" y="47039"/>
                </a:lnTo>
                <a:lnTo>
                  <a:pt x="85102" y="47771"/>
                </a:lnTo>
                <a:lnTo>
                  <a:pt x="85061" y="49194"/>
                </a:lnTo>
                <a:lnTo>
                  <a:pt x="84912" y="49619"/>
                </a:lnTo>
                <a:lnTo>
                  <a:pt x="85015" y="49795"/>
                </a:lnTo>
                <a:lnTo>
                  <a:pt x="85074" y="49895"/>
                </a:lnTo>
                <a:lnTo>
                  <a:pt x="85012" y="50871"/>
                </a:lnTo>
                <a:lnTo>
                  <a:pt x="85363" y="51046"/>
                </a:lnTo>
                <a:lnTo>
                  <a:pt x="85433" y="51086"/>
                </a:lnTo>
                <a:lnTo>
                  <a:pt x="85769" y="51250"/>
                </a:lnTo>
                <a:lnTo>
                  <a:pt x="86008" y="51382"/>
                </a:lnTo>
                <a:lnTo>
                  <a:pt x="86341" y="51544"/>
                </a:lnTo>
                <a:lnTo>
                  <a:pt x="86814" y="51783"/>
                </a:lnTo>
                <a:lnTo>
                  <a:pt x="87165" y="51967"/>
                </a:lnTo>
                <a:lnTo>
                  <a:pt x="87568" y="52158"/>
                </a:lnTo>
                <a:lnTo>
                  <a:pt x="87792" y="52281"/>
                </a:lnTo>
                <a:lnTo>
                  <a:pt x="88544" y="52656"/>
                </a:lnTo>
                <a:lnTo>
                  <a:pt x="88893" y="52311"/>
                </a:lnTo>
                <a:lnTo>
                  <a:pt x="89421" y="51781"/>
                </a:lnTo>
                <a:lnTo>
                  <a:pt x="90291" y="50908"/>
                </a:lnTo>
                <a:lnTo>
                  <a:pt x="90592" y="50617"/>
                </a:lnTo>
                <a:lnTo>
                  <a:pt x="90763" y="50450"/>
                </a:lnTo>
                <a:lnTo>
                  <a:pt x="92534" y="48690"/>
                </a:lnTo>
                <a:lnTo>
                  <a:pt x="92589" y="48637"/>
                </a:lnTo>
                <a:lnTo>
                  <a:pt x="93049" y="48181"/>
                </a:lnTo>
                <a:lnTo>
                  <a:pt x="93519" y="47701"/>
                </a:lnTo>
                <a:lnTo>
                  <a:pt x="93562" y="47648"/>
                </a:lnTo>
                <a:lnTo>
                  <a:pt x="94790" y="46445"/>
                </a:lnTo>
                <a:lnTo>
                  <a:pt x="95318" y="45912"/>
                </a:lnTo>
                <a:lnTo>
                  <a:pt x="95584" y="45658"/>
                </a:lnTo>
                <a:lnTo>
                  <a:pt x="95630" y="45605"/>
                </a:lnTo>
                <a:lnTo>
                  <a:pt x="96570" y="44671"/>
                </a:lnTo>
                <a:lnTo>
                  <a:pt x="96651" y="44590"/>
                </a:lnTo>
                <a:lnTo>
                  <a:pt x="97294" y="43952"/>
                </a:lnTo>
                <a:lnTo>
                  <a:pt x="97912" y="43334"/>
                </a:lnTo>
                <a:lnTo>
                  <a:pt x="98456" y="42794"/>
                </a:lnTo>
                <a:lnTo>
                  <a:pt x="98522" y="42729"/>
                </a:lnTo>
                <a:lnTo>
                  <a:pt x="98717" y="42534"/>
                </a:lnTo>
                <a:lnTo>
                  <a:pt x="100177" y="40975"/>
                </a:lnTo>
                <a:lnTo>
                  <a:pt x="100196" y="40931"/>
                </a:lnTo>
                <a:lnTo>
                  <a:pt x="100422" y="40446"/>
                </a:lnTo>
                <a:lnTo>
                  <a:pt x="100716" y="39820"/>
                </a:lnTo>
                <a:lnTo>
                  <a:pt x="100977" y="39263"/>
                </a:lnTo>
                <a:lnTo>
                  <a:pt x="101010" y="39177"/>
                </a:lnTo>
                <a:lnTo>
                  <a:pt x="101998" y="37042"/>
                </a:lnTo>
                <a:lnTo>
                  <a:pt x="102547" y="36035"/>
                </a:lnTo>
                <a:lnTo>
                  <a:pt x="102551" y="35963"/>
                </a:lnTo>
                <a:lnTo>
                  <a:pt x="102281" y="35882"/>
                </a:lnTo>
                <a:lnTo>
                  <a:pt x="102104" y="35674"/>
                </a:lnTo>
                <a:lnTo>
                  <a:pt x="102711" y="35737"/>
                </a:lnTo>
                <a:lnTo>
                  <a:pt x="103244" y="35685"/>
                </a:lnTo>
                <a:lnTo>
                  <a:pt x="103991" y="35601"/>
                </a:lnTo>
                <a:lnTo>
                  <a:pt x="104228" y="35601"/>
                </a:lnTo>
                <a:lnTo>
                  <a:pt x="104831" y="35604"/>
                </a:lnTo>
                <a:lnTo>
                  <a:pt x="105500" y="35634"/>
                </a:lnTo>
                <a:lnTo>
                  <a:pt x="105699" y="35542"/>
                </a:lnTo>
                <a:lnTo>
                  <a:pt x="106037" y="34944"/>
                </a:lnTo>
                <a:lnTo>
                  <a:pt x="105958" y="34442"/>
                </a:lnTo>
                <a:lnTo>
                  <a:pt x="105498" y="34371"/>
                </a:lnTo>
                <a:lnTo>
                  <a:pt x="105445" y="34369"/>
                </a:lnTo>
                <a:lnTo>
                  <a:pt x="105340" y="34310"/>
                </a:lnTo>
                <a:lnTo>
                  <a:pt x="105081" y="34159"/>
                </a:lnTo>
                <a:lnTo>
                  <a:pt x="104390" y="33856"/>
                </a:lnTo>
                <a:lnTo>
                  <a:pt x="103527" y="33742"/>
                </a:lnTo>
                <a:lnTo>
                  <a:pt x="103413" y="33727"/>
                </a:lnTo>
                <a:lnTo>
                  <a:pt x="103443" y="33615"/>
                </a:lnTo>
                <a:lnTo>
                  <a:pt x="103461" y="33552"/>
                </a:lnTo>
                <a:lnTo>
                  <a:pt x="103652" y="32833"/>
                </a:lnTo>
                <a:lnTo>
                  <a:pt x="104134" y="31030"/>
                </a:lnTo>
                <a:lnTo>
                  <a:pt x="104533" y="29509"/>
                </a:lnTo>
                <a:lnTo>
                  <a:pt x="104960" y="27926"/>
                </a:lnTo>
                <a:lnTo>
                  <a:pt x="104985" y="27832"/>
                </a:lnTo>
                <a:lnTo>
                  <a:pt x="105184" y="28189"/>
                </a:lnTo>
                <a:lnTo>
                  <a:pt x="105765" y="28349"/>
                </a:lnTo>
                <a:lnTo>
                  <a:pt x="106274" y="28395"/>
                </a:lnTo>
                <a:lnTo>
                  <a:pt x="106662" y="28349"/>
                </a:lnTo>
                <a:lnTo>
                  <a:pt x="106727" y="28323"/>
                </a:lnTo>
                <a:lnTo>
                  <a:pt x="106984" y="28226"/>
                </a:lnTo>
                <a:lnTo>
                  <a:pt x="107036" y="27860"/>
                </a:lnTo>
                <a:lnTo>
                  <a:pt x="107102" y="27435"/>
                </a:lnTo>
                <a:lnTo>
                  <a:pt x="107210" y="27273"/>
                </a:lnTo>
                <a:lnTo>
                  <a:pt x="107137" y="27168"/>
                </a:lnTo>
                <a:lnTo>
                  <a:pt x="107190" y="26970"/>
                </a:lnTo>
                <a:lnTo>
                  <a:pt x="107221" y="26834"/>
                </a:lnTo>
                <a:lnTo>
                  <a:pt x="107267" y="26716"/>
                </a:lnTo>
                <a:lnTo>
                  <a:pt x="107297" y="26641"/>
                </a:lnTo>
                <a:lnTo>
                  <a:pt x="107363" y="26506"/>
                </a:lnTo>
                <a:lnTo>
                  <a:pt x="107424" y="26517"/>
                </a:lnTo>
                <a:lnTo>
                  <a:pt x="107490" y="26538"/>
                </a:lnTo>
                <a:lnTo>
                  <a:pt x="107508" y="26506"/>
                </a:lnTo>
                <a:lnTo>
                  <a:pt x="107560" y="26442"/>
                </a:lnTo>
                <a:lnTo>
                  <a:pt x="107854" y="26109"/>
                </a:lnTo>
                <a:lnTo>
                  <a:pt x="107944" y="26078"/>
                </a:lnTo>
                <a:lnTo>
                  <a:pt x="107977" y="26117"/>
                </a:lnTo>
                <a:lnTo>
                  <a:pt x="108019" y="26157"/>
                </a:lnTo>
                <a:lnTo>
                  <a:pt x="108183" y="26234"/>
                </a:lnTo>
                <a:lnTo>
                  <a:pt x="108251" y="26282"/>
                </a:lnTo>
                <a:lnTo>
                  <a:pt x="108716" y="26269"/>
                </a:lnTo>
                <a:lnTo>
                  <a:pt x="108996" y="26264"/>
                </a:lnTo>
                <a:lnTo>
                  <a:pt x="109439" y="26223"/>
                </a:lnTo>
                <a:lnTo>
                  <a:pt x="109591" y="26135"/>
                </a:lnTo>
                <a:lnTo>
                  <a:pt x="109805" y="26014"/>
                </a:lnTo>
                <a:lnTo>
                  <a:pt x="109994" y="25898"/>
                </a:lnTo>
                <a:lnTo>
                  <a:pt x="110040" y="25885"/>
                </a:lnTo>
                <a:lnTo>
                  <a:pt x="110145" y="25710"/>
                </a:lnTo>
                <a:lnTo>
                  <a:pt x="110204" y="25589"/>
                </a:lnTo>
                <a:lnTo>
                  <a:pt x="110325" y="25477"/>
                </a:lnTo>
                <a:lnTo>
                  <a:pt x="110518" y="25245"/>
                </a:lnTo>
                <a:lnTo>
                  <a:pt x="110595" y="25181"/>
                </a:lnTo>
                <a:lnTo>
                  <a:pt x="110663" y="25120"/>
                </a:lnTo>
                <a:lnTo>
                  <a:pt x="110733" y="25059"/>
                </a:lnTo>
                <a:lnTo>
                  <a:pt x="110869" y="24940"/>
                </a:lnTo>
                <a:lnTo>
                  <a:pt x="110998" y="24883"/>
                </a:lnTo>
                <a:lnTo>
                  <a:pt x="111323" y="24519"/>
                </a:lnTo>
                <a:lnTo>
                  <a:pt x="111654" y="24828"/>
                </a:lnTo>
                <a:lnTo>
                  <a:pt x="112270" y="25412"/>
                </a:lnTo>
                <a:lnTo>
                  <a:pt x="112585" y="25710"/>
                </a:lnTo>
                <a:lnTo>
                  <a:pt x="112754" y="26017"/>
                </a:lnTo>
                <a:lnTo>
                  <a:pt x="113815" y="26260"/>
                </a:lnTo>
                <a:lnTo>
                  <a:pt x="113912" y="26694"/>
                </a:lnTo>
                <a:lnTo>
                  <a:pt x="114026" y="26964"/>
                </a:lnTo>
                <a:lnTo>
                  <a:pt x="114142" y="27040"/>
                </a:lnTo>
                <a:lnTo>
                  <a:pt x="114512" y="27036"/>
                </a:lnTo>
                <a:lnTo>
                  <a:pt x="114655" y="27065"/>
                </a:lnTo>
                <a:lnTo>
                  <a:pt x="114907" y="27196"/>
                </a:lnTo>
                <a:lnTo>
                  <a:pt x="115137" y="27194"/>
                </a:lnTo>
                <a:lnTo>
                  <a:pt x="115510" y="26839"/>
                </a:lnTo>
                <a:lnTo>
                  <a:pt x="115657" y="26692"/>
                </a:lnTo>
                <a:lnTo>
                  <a:pt x="115709" y="26661"/>
                </a:lnTo>
                <a:lnTo>
                  <a:pt x="115887" y="26556"/>
                </a:lnTo>
                <a:lnTo>
                  <a:pt x="116222" y="26525"/>
                </a:lnTo>
                <a:lnTo>
                  <a:pt x="116727" y="26521"/>
                </a:lnTo>
                <a:lnTo>
                  <a:pt x="116812" y="26519"/>
                </a:lnTo>
                <a:lnTo>
                  <a:pt x="116963" y="26549"/>
                </a:lnTo>
                <a:lnTo>
                  <a:pt x="117084" y="26573"/>
                </a:lnTo>
                <a:lnTo>
                  <a:pt x="117205" y="26530"/>
                </a:lnTo>
                <a:lnTo>
                  <a:pt x="117110" y="26321"/>
                </a:lnTo>
                <a:lnTo>
                  <a:pt x="116979" y="26065"/>
                </a:lnTo>
                <a:lnTo>
                  <a:pt x="116948" y="25892"/>
                </a:lnTo>
                <a:lnTo>
                  <a:pt x="116878" y="25510"/>
                </a:lnTo>
                <a:lnTo>
                  <a:pt x="116832" y="24999"/>
                </a:lnTo>
                <a:lnTo>
                  <a:pt x="116753" y="24736"/>
                </a:lnTo>
                <a:lnTo>
                  <a:pt x="116540" y="24028"/>
                </a:lnTo>
                <a:lnTo>
                  <a:pt x="116624" y="23997"/>
                </a:lnTo>
                <a:lnTo>
                  <a:pt x="117009" y="23833"/>
                </a:lnTo>
                <a:lnTo>
                  <a:pt x="117183" y="23831"/>
                </a:lnTo>
                <a:lnTo>
                  <a:pt x="117235" y="23875"/>
                </a:lnTo>
                <a:lnTo>
                  <a:pt x="117472" y="24013"/>
                </a:lnTo>
                <a:lnTo>
                  <a:pt x="117604" y="24280"/>
                </a:lnTo>
                <a:lnTo>
                  <a:pt x="117608" y="24377"/>
                </a:lnTo>
                <a:lnTo>
                  <a:pt x="118345" y="24328"/>
                </a:lnTo>
                <a:lnTo>
                  <a:pt x="118432" y="24313"/>
                </a:lnTo>
                <a:lnTo>
                  <a:pt x="119037" y="24085"/>
                </a:lnTo>
                <a:lnTo>
                  <a:pt x="119625" y="23502"/>
                </a:lnTo>
                <a:lnTo>
                  <a:pt x="119677" y="23322"/>
                </a:lnTo>
                <a:lnTo>
                  <a:pt x="119728" y="23263"/>
                </a:lnTo>
                <a:lnTo>
                  <a:pt x="119805" y="23175"/>
                </a:lnTo>
                <a:lnTo>
                  <a:pt x="120044" y="22623"/>
                </a:lnTo>
                <a:lnTo>
                  <a:pt x="119923" y="22182"/>
                </a:lnTo>
                <a:lnTo>
                  <a:pt x="119835" y="21836"/>
                </a:lnTo>
                <a:lnTo>
                  <a:pt x="119640" y="21454"/>
                </a:lnTo>
                <a:lnTo>
                  <a:pt x="119636" y="21268"/>
                </a:lnTo>
                <a:lnTo>
                  <a:pt x="119765" y="21005"/>
                </a:lnTo>
                <a:lnTo>
                  <a:pt x="119833" y="21025"/>
                </a:lnTo>
                <a:lnTo>
                  <a:pt x="119855" y="20768"/>
                </a:lnTo>
                <a:lnTo>
                  <a:pt x="119857" y="20391"/>
                </a:lnTo>
                <a:lnTo>
                  <a:pt x="119870" y="19948"/>
                </a:lnTo>
                <a:lnTo>
                  <a:pt x="120022" y="19659"/>
                </a:lnTo>
                <a:lnTo>
                  <a:pt x="120074" y="19558"/>
                </a:lnTo>
                <a:lnTo>
                  <a:pt x="120098" y="19521"/>
                </a:lnTo>
                <a:lnTo>
                  <a:pt x="120449" y="19139"/>
                </a:lnTo>
                <a:lnTo>
                  <a:pt x="121306" y="18867"/>
                </a:lnTo>
                <a:lnTo>
                  <a:pt x="121719" y="19027"/>
                </a:lnTo>
                <a:lnTo>
                  <a:pt x="122045" y="19190"/>
                </a:lnTo>
                <a:lnTo>
                  <a:pt x="122205" y="19277"/>
                </a:lnTo>
                <a:lnTo>
                  <a:pt x="122444" y="19451"/>
                </a:lnTo>
                <a:lnTo>
                  <a:pt x="122902" y="19828"/>
                </a:lnTo>
                <a:lnTo>
                  <a:pt x="123297" y="20165"/>
                </a:lnTo>
                <a:lnTo>
                  <a:pt x="123593" y="20038"/>
                </a:lnTo>
                <a:lnTo>
                  <a:pt x="123994" y="19893"/>
                </a:lnTo>
                <a:lnTo>
                  <a:pt x="124290" y="20398"/>
                </a:lnTo>
                <a:lnTo>
                  <a:pt x="124891" y="20049"/>
                </a:lnTo>
                <a:lnTo>
                  <a:pt x="125334" y="19898"/>
                </a:lnTo>
                <a:lnTo>
                  <a:pt x="125976" y="19470"/>
                </a:lnTo>
                <a:lnTo>
                  <a:pt x="125985" y="19457"/>
                </a:lnTo>
                <a:lnTo>
                  <a:pt x="126436" y="19440"/>
                </a:lnTo>
                <a:lnTo>
                  <a:pt x="126938" y="19247"/>
                </a:lnTo>
                <a:lnTo>
                  <a:pt x="126550" y="18806"/>
                </a:lnTo>
                <a:lnTo>
                  <a:pt x="126233" y="18293"/>
                </a:lnTo>
                <a:lnTo>
                  <a:pt x="126224" y="18207"/>
                </a:lnTo>
                <a:lnTo>
                  <a:pt x="126092" y="17519"/>
                </a:lnTo>
                <a:lnTo>
                  <a:pt x="126182" y="17063"/>
                </a:lnTo>
                <a:lnTo>
                  <a:pt x="126491" y="16684"/>
                </a:lnTo>
                <a:lnTo>
                  <a:pt x="126518" y="16116"/>
                </a:lnTo>
                <a:lnTo>
                  <a:pt x="126818" y="15671"/>
                </a:lnTo>
                <a:lnTo>
                  <a:pt x="127197" y="15311"/>
                </a:lnTo>
                <a:lnTo>
                  <a:pt x="127682" y="14996"/>
                </a:lnTo>
                <a:lnTo>
                  <a:pt x="128085" y="15092"/>
                </a:lnTo>
                <a:lnTo>
                  <a:pt x="128646" y="15528"/>
                </a:lnTo>
                <a:lnTo>
                  <a:pt x="128852" y="15921"/>
                </a:lnTo>
                <a:lnTo>
                  <a:pt x="128898" y="16234"/>
                </a:lnTo>
                <a:lnTo>
                  <a:pt x="128668" y="16574"/>
                </a:lnTo>
                <a:lnTo>
                  <a:pt x="129495" y="15991"/>
                </a:lnTo>
                <a:lnTo>
                  <a:pt x="129747" y="15820"/>
                </a:lnTo>
                <a:lnTo>
                  <a:pt x="130310" y="15438"/>
                </a:lnTo>
                <a:lnTo>
                  <a:pt x="130749" y="15160"/>
                </a:lnTo>
                <a:lnTo>
                  <a:pt x="130804" y="15129"/>
                </a:lnTo>
                <a:lnTo>
                  <a:pt x="131512" y="14702"/>
                </a:lnTo>
                <a:lnTo>
                  <a:pt x="131764" y="14553"/>
                </a:lnTo>
                <a:lnTo>
                  <a:pt x="132419" y="14189"/>
                </a:lnTo>
                <a:lnTo>
                  <a:pt x="133274" y="13713"/>
                </a:lnTo>
                <a:lnTo>
                  <a:pt x="133436" y="13632"/>
                </a:lnTo>
                <a:lnTo>
                  <a:pt x="133493" y="13580"/>
                </a:lnTo>
                <a:lnTo>
                  <a:pt x="133930" y="13211"/>
                </a:lnTo>
                <a:lnTo>
                  <a:pt x="134184" y="12996"/>
                </a:lnTo>
                <a:lnTo>
                  <a:pt x="134445" y="12795"/>
                </a:lnTo>
                <a:lnTo>
                  <a:pt x="134673" y="12595"/>
                </a:lnTo>
                <a:lnTo>
                  <a:pt x="134932" y="12382"/>
                </a:lnTo>
                <a:lnTo>
                  <a:pt x="134995" y="12323"/>
                </a:lnTo>
                <a:lnTo>
                  <a:pt x="135140" y="12187"/>
                </a:lnTo>
                <a:lnTo>
                  <a:pt x="135193" y="12139"/>
                </a:lnTo>
                <a:lnTo>
                  <a:pt x="135418" y="12453"/>
                </a:lnTo>
                <a:lnTo>
                  <a:pt x="135717" y="12621"/>
                </a:lnTo>
                <a:lnTo>
                  <a:pt x="135925" y="12540"/>
                </a:lnTo>
                <a:lnTo>
                  <a:pt x="136760" y="12216"/>
                </a:lnTo>
                <a:lnTo>
                  <a:pt x="137118" y="12078"/>
                </a:lnTo>
                <a:lnTo>
                  <a:pt x="137379" y="11972"/>
                </a:lnTo>
                <a:lnTo>
                  <a:pt x="137519" y="11913"/>
                </a:lnTo>
                <a:lnTo>
                  <a:pt x="137716" y="11830"/>
                </a:lnTo>
                <a:lnTo>
                  <a:pt x="137889" y="11755"/>
                </a:lnTo>
                <a:lnTo>
                  <a:pt x="138600" y="11484"/>
                </a:lnTo>
                <a:lnTo>
                  <a:pt x="139308" y="11212"/>
                </a:lnTo>
                <a:lnTo>
                  <a:pt x="139380" y="11183"/>
                </a:lnTo>
                <a:lnTo>
                  <a:pt x="139996" y="10946"/>
                </a:lnTo>
                <a:lnTo>
                  <a:pt x="141035" y="10552"/>
                </a:lnTo>
                <a:lnTo>
                  <a:pt x="141886" y="10232"/>
                </a:lnTo>
                <a:lnTo>
                  <a:pt x="142601" y="9769"/>
                </a:lnTo>
                <a:lnTo>
                  <a:pt x="143109" y="9449"/>
                </a:lnTo>
                <a:lnTo>
                  <a:pt x="143883" y="8956"/>
                </a:lnTo>
                <a:lnTo>
                  <a:pt x="144199" y="8754"/>
                </a:lnTo>
                <a:lnTo>
                  <a:pt x="144594" y="8497"/>
                </a:lnTo>
                <a:lnTo>
                  <a:pt x="145087" y="8175"/>
                </a:lnTo>
                <a:lnTo>
                  <a:pt x="145797" y="7708"/>
                </a:lnTo>
                <a:lnTo>
                  <a:pt x="146612" y="7169"/>
                </a:lnTo>
                <a:lnTo>
                  <a:pt x="146755" y="7079"/>
                </a:lnTo>
                <a:lnTo>
                  <a:pt x="146781" y="7055"/>
                </a:lnTo>
                <a:lnTo>
                  <a:pt x="147009" y="6919"/>
                </a:lnTo>
                <a:lnTo>
                  <a:pt x="147257" y="6757"/>
                </a:lnTo>
                <a:lnTo>
                  <a:pt x="147446" y="6634"/>
                </a:lnTo>
                <a:lnTo>
                  <a:pt x="147551" y="6566"/>
                </a:lnTo>
                <a:lnTo>
                  <a:pt x="147937" y="6323"/>
                </a:lnTo>
                <a:lnTo>
                  <a:pt x="148257" y="6119"/>
                </a:lnTo>
                <a:lnTo>
                  <a:pt x="148320" y="6071"/>
                </a:lnTo>
                <a:lnTo>
                  <a:pt x="148329" y="6066"/>
                </a:lnTo>
                <a:lnTo>
                  <a:pt x="148465" y="5976"/>
                </a:lnTo>
                <a:lnTo>
                  <a:pt x="148601" y="5948"/>
                </a:lnTo>
                <a:lnTo>
                  <a:pt x="148743" y="5915"/>
                </a:lnTo>
                <a:lnTo>
                  <a:pt x="149246" y="5641"/>
                </a:lnTo>
                <a:lnTo>
                  <a:pt x="149846" y="5323"/>
                </a:lnTo>
                <a:lnTo>
                  <a:pt x="150098" y="5196"/>
                </a:lnTo>
                <a:lnTo>
                  <a:pt x="150138" y="5178"/>
                </a:lnTo>
                <a:lnTo>
                  <a:pt x="150217" y="5146"/>
                </a:lnTo>
                <a:lnTo>
                  <a:pt x="150715" y="4900"/>
                </a:lnTo>
                <a:lnTo>
                  <a:pt x="151004" y="4764"/>
                </a:lnTo>
                <a:lnTo>
                  <a:pt x="151887" y="4341"/>
                </a:lnTo>
                <a:lnTo>
                  <a:pt x="152021" y="4279"/>
                </a:lnTo>
                <a:lnTo>
                  <a:pt x="153374" y="3655"/>
                </a:lnTo>
                <a:lnTo>
                  <a:pt x="154038" y="3350"/>
                </a:lnTo>
                <a:lnTo>
                  <a:pt x="154897" y="2953"/>
                </a:lnTo>
                <a:lnTo>
                  <a:pt x="154985" y="2925"/>
                </a:lnTo>
                <a:lnTo>
                  <a:pt x="156112" y="2416"/>
                </a:lnTo>
                <a:lnTo>
                  <a:pt x="156458" y="2241"/>
                </a:lnTo>
                <a:lnTo>
                  <a:pt x="157046" y="1969"/>
                </a:lnTo>
                <a:lnTo>
                  <a:pt x="158256" y="1410"/>
                </a:lnTo>
                <a:lnTo>
                  <a:pt x="158806" y="1155"/>
                </a:lnTo>
                <a:lnTo>
                  <a:pt x="159295" y="954"/>
                </a:lnTo>
                <a:lnTo>
                  <a:pt x="159948" y="675"/>
                </a:lnTo>
                <a:lnTo>
                  <a:pt x="160554" y="390"/>
                </a:lnTo>
                <a:lnTo>
                  <a:pt x="161450" y="0"/>
                </a:lnTo>
                <a:lnTo>
                  <a:pt x="161610" y="141"/>
                </a:lnTo>
                <a:lnTo>
                  <a:pt x="161794" y="276"/>
                </a:lnTo>
                <a:lnTo>
                  <a:pt x="162077" y="434"/>
                </a:lnTo>
                <a:lnTo>
                  <a:pt x="162071" y="750"/>
                </a:lnTo>
                <a:lnTo>
                  <a:pt x="161729" y="947"/>
                </a:lnTo>
                <a:lnTo>
                  <a:pt x="161242" y="515"/>
                </a:lnTo>
                <a:lnTo>
                  <a:pt x="160933" y="564"/>
                </a:lnTo>
                <a:lnTo>
                  <a:pt x="161040" y="1256"/>
                </a:lnTo>
                <a:lnTo>
                  <a:pt x="161343" y="1594"/>
                </a:lnTo>
                <a:lnTo>
                  <a:pt x="161584" y="1914"/>
                </a:lnTo>
                <a:lnTo>
                  <a:pt x="161709" y="1896"/>
                </a:lnTo>
                <a:lnTo>
                  <a:pt x="162360" y="2499"/>
                </a:lnTo>
                <a:lnTo>
                  <a:pt x="162518" y="2642"/>
                </a:lnTo>
                <a:lnTo>
                  <a:pt x="162667" y="2583"/>
                </a:lnTo>
                <a:lnTo>
                  <a:pt x="162930" y="1769"/>
                </a:lnTo>
                <a:lnTo>
                  <a:pt x="163031" y="1454"/>
                </a:lnTo>
                <a:lnTo>
                  <a:pt x="163594" y="1622"/>
                </a:lnTo>
                <a:lnTo>
                  <a:pt x="164092" y="2429"/>
                </a:lnTo>
                <a:lnTo>
                  <a:pt x="164364" y="3306"/>
                </a:lnTo>
                <a:lnTo>
                  <a:pt x="163928" y="3609"/>
                </a:lnTo>
                <a:lnTo>
                  <a:pt x="164248" y="3834"/>
                </a:lnTo>
                <a:lnTo>
                  <a:pt x="164357" y="3907"/>
                </a:lnTo>
                <a:lnTo>
                  <a:pt x="164651" y="3755"/>
                </a:lnTo>
                <a:lnTo>
                  <a:pt x="164737" y="2916"/>
                </a:lnTo>
                <a:lnTo>
                  <a:pt x="164774" y="2339"/>
                </a:lnTo>
                <a:lnTo>
                  <a:pt x="165228" y="2642"/>
                </a:lnTo>
                <a:lnTo>
                  <a:pt x="165644" y="2918"/>
                </a:lnTo>
                <a:lnTo>
                  <a:pt x="166271" y="3378"/>
                </a:lnTo>
                <a:lnTo>
                  <a:pt x="166648" y="3628"/>
                </a:lnTo>
                <a:lnTo>
                  <a:pt x="167578" y="4286"/>
                </a:lnTo>
                <a:lnTo>
                  <a:pt x="168257" y="4808"/>
                </a:lnTo>
                <a:lnTo>
                  <a:pt x="169042" y="5409"/>
                </a:lnTo>
                <a:lnTo>
                  <a:pt x="169110" y="5463"/>
                </a:lnTo>
                <a:lnTo>
                  <a:pt x="169932" y="6049"/>
                </a:lnTo>
                <a:lnTo>
                  <a:pt x="170364" y="6358"/>
                </a:lnTo>
                <a:lnTo>
                  <a:pt x="170902" y="6775"/>
                </a:lnTo>
                <a:lnTo>
                  <a:pt x="171215" y="7011"/>
                </a:lnTo>
                <a:lnTo>
                  <a:pt x="171813" y="7454"/>
                </a:lnTo>
                <a:lnTo>
                  <a:pt x="172379" y="7882"/>
                </a:lnTo>
                <a:lnTo>
                  <a:pt x="172872" y="8210"/>
                </a:lnTo>
                <a:lnTo>
                  <a:pt x="173313" y="8537"/>
                </a:lnTo>
                <a:lnTo>
                  <a:pt x="173990" y="9056"/>
                </a:lnTo>
                <a:lnTo>
                  <a:pt x="174455" y="9399"/>
                </a:lnTo>
                <a:lnTo>
                  <a:pt x="174663" y="9543"/>
                </a:lnTo>
                <a:lnTo>
                  <a:pt x="175117" y="9859"/>
                </a:lnTo>
                <a:lnTo>
                  <a:pt x="175847" y="10429"/>
                </a:lnTo>
                <a:lnTo>
                  <a:pt x="175887" y="10462"/>
                </a:lnTo>
                <a:lnTo>
                  <a:pt x="176538" y="10929"/>
                </a:lnTo>
                <a:lnTo>
                  <a:pt x="177176" y="11405"/>
                </a:lnTo>
                <a:lnTo>
                  <a:pt x="177812" y="11865"/>
                </a:lnTo>
                <a:lnTo>
                  <a:pt x="178702" y="12525"/>
                </a:lnTo>
                <a:lnTo>
                  <a:pt x="179197" y="12889"/>
                </a:lnTo>
                <a:lnTo>
                  <a:pt x="179546" y="13145"/>
                </a:lnTo>
                <a:lnTo>
                  <a:pt x="179969" y="13459"/>
                </a:lnTo>
                <a:lnTo>
                  <a:pt x="180403" y="13770"/>
                </a:lnTo>
                <a:lnTo>
                  <a:pt x="180554" y="13862"/>
                </a:lnTo>
                <a:lnTo>
                  <a:pt x="180813" y="14189"/>
                </a:lnTo>
                <a:lnTo>
                  <a:pt x="181170" y="14625"/>
                </a:lnTo>
                <a:lnTo>
                  <a:pt x="181587" y="15156"/>
                </a:lnTo>
                <a:lnTo>
                  <a:pt x="181229" y="15408"/>
                </a:lnTo>
                <a:lnTo>
                  <a:pt x="181232" y="15530"/>
                </a:lnTo>
                <a:lnTo>
                  <a:pt x="181664" y="15425"/>
                </a:lnTo>
                <a:lnTo>
                  <a:pt x="182071" y="15824"/>
                </a:lnTo>
                <a:lnTo>
                  <a:pt x="182120" y="15864"/>
                </a:lnTo>
                <a:lnTo>
                  <a:pt x="182334" y="15943"/>
                </a:lnTo>
                <a:lnTo>
                  <a:pt x="182516" y="15901"/>
                </a:lnTo>
                <a:lnTo>
                  <a:pt x="182755" y="15572"/>
                </a:lnTo>
                <a:lnTo>
                  <a:pt x="183192" y="15243"/>
                </a:lnTo>
                <a:lnTo>
                  <a:pt x="183657" y="15673"/>
                </a:lnTo>
                <a:lnTo>
                  <a:pt x="183665" y="15684"/>
                </a:lnTo>
                <a:lnTo>
                  <a:pt x="183832" y="15478"/>
                </a:lnTo>
                <a:lnTo>
                  <a:pt x="184069" y="15384"/>
                </a:lnTo>
                <a:lnTo>
                  <a:pt x="184314" y="15351"/>
                </a:lnTo>
                <a:lnTo>
                  <a:pt x="184334" y="15112"/>
                </a:lnTo>
                <a:lnTo>
                  <a:pt x="184518" y="14952"/>
                </a:lnTo>
                <a:lnTo>
                  <a:pt x="184807" y="15182"/>
                </a:lnTo>
                <a:lnTo>
                  <a:pt x="184845" y="15491"/>
                </a:lnTo>
                <a:lnTo>
                  <a:pt x="185084" y="15651"/>
                </a:lnTo>
                <a:lnTo>
                  <a:pt x="185228" y="15748"/>
                </a:lnTo>
                <a:lnTo>
                  <a:pt x="185261" y="15769"/>
                </a:lnTo>
                <a:lnTo>
                  <a:pt x="185366" y="15818"/>
                </a:lnTo>
                <a:lnTo>
                  <a:pt x="185671" y="15956"/>
                </a:lnTo>
                <a:lnTo>
                  <a:pt x="185958" y="16085"/>
                </a:lnTo>
                <a:lnTo>
                  <a:pt x="186199" y="16151"/>
                </a:lnTo>
                <a:lnTo>
                  <a:pt x="186278" y="16173"/>
                </a:lnTo>
                <a:lnTo>
                  <a:pt x="186333" y="16019"/>
                </a:lnTo>
                <a:lnTo>
                  <a:pt x="186572" y="16037"/>
                </a:lnTo>
                <a:lnTo>
                  <a:pt x="186614" y="16337"/>
                </a:lnTo>
                <a:lnTo>
                  <a:pt x="186741" y="16427"/>
                </a:lnTo>
                <a:lnTo>
                  <a:pt x="186811" y="16478"/>
                </a:lnTo>
                <a:lnTo>
                  <a:pt x="186883" y="16530"/>
                </a:lnTo>
                <a:lnTo>
                  <a:pt x="186973" y="16554"/>
                </a:lnTo>
                <a:lnTo>
                  <a:pt x="187131" y="16605"/>
                </a:lnTo>
                <a:lnTo>
                  <a:pt x="187405" y="16692"/>
                </a:lnTo>
                <a:lnTo>
                  <a:pt x="187697" y="16787"/>
                </a:lnTo>
                <a:lnTo>
                  <a:pt x="188050" y="16901"/>
                </a:lnTo>
                <a:lnTo>
                  <a:pt x="188287" y="16977"/>
                </a:lnTo>
                <a:lnTo>
                  <a:pt x="188394" y="17013"/>
                </a:lnTo>
                <a:lnTo>
                  <a:pt x="188859" y="17140"/>
                </a:lnTo>
                <a:lnTo>
                  <a:pt x="188872" y="17102"/>
                </a:lnTo>
                <a:lnTo>
                  <a:pt x="189129" y="17534"/>
                </a:lnTo>
                <a:lnTo>
                  <a:pt x="189295" y="17780"/>
                </a:lnTo>
                <a:lnTo>
                  <a:pt x="189385" y="17947"/>
                </a:lnTo>
                <a:lnTo>
                  <a:pt x="189694" y="18587"/>
                </a:lnTo>
                <a:lnTo>
                  <a:pt x="189975" y="19150"/>
                </a:lnTo>
                <a:lnTo>
                  <a:pt x="190019" y="19236"/>
                </a:lnTo>
                <a:lnTo>
                  <a:pt x="190181" y="19571"/>
                </a:lnTo>
                <a:lnTo>
                  <a:pt x="190477" y="20141"/>
                </a:lnTo>
                <a:lnTo>
                  <a:pt x="190760" y="20518"/>
                </a:lnTo>
                <a:lnTo>
                  <a:pt x="191042" y="20858"/>
                </a:lnTo>
                <a:lnTo>
                  <a:pt x="191218" y="21033"/>
                </a:lnTo>
                <a:lnTo>
                  <a:pt x="191777" y="21577"/>
                </a:lnTo>
                <a:lnTo>
                  <a:pt x="192292" y="22068"/>
                </a:lnTo>
                <a:lnTo>
                  <a:pt x="192305" y="22090"/>
                </a:lnTo>
                <a:lnTo>
                  <a:pt x="192548" y="22465"/>
                </a:lnTo>
                <a:lnTo>
                  <a:pt x="192535" y="22774"/>
                </a:lnTo>
                <a:lnTo>
                  <a:pt x="192505" y="23495"/>
                </a:lnTo>
                <a:lnTo>
                  <a:pt x="192551" y="23954"/>
                </a:lnTo>
                <a:lnTo>
                  <a:pt x="192489" y="23980"/>
                </a:lnTo>
                <a:lnTo>
                  <a:pt x="192483" y="24085"/>
                </a:lnTo>
                <a:lnTo>
                  <a:pt x="192467" y="24322"/>
                </a:lnTo>
                <a:lnTo>
                  <a:pt x="192494" y="24894"/>
                </a:lnTo>
                <a:lnTo>
                  <a:pt x="192505" y="25151"/>
                </a:lnTo>
                <a:lnTo>
                  <a:pt x="192542" y="25256"/>
                </a:lnTo>
                <a:lnTo>
                  <a:pt x="192632" y="25497"/>
                </a:lnTo>
                <a:lnTo>
                  <a:pt x="192739" y="25593"/>
                </a:lnTo>
                <a:lnTo>
                  <a:pt x="192882" y="25721"/>
                </a:lnTo>
                <a:lnTo>
                  <a:pt x="193029" y="25854"/>
                </a:lnTo>
                <a:lnTo>
                  <a:pt x="193357" y="26231"/>
                </a:lnTo>
                <a:lnTo>
                  <a:pt x="193432" y="26459"/>
                </a:lnTo>
                <a:lnTo>
                  <a:pt x="193509" y="26687"/>
                </a:lnTo>
                <a:lnTo>
                  <a:pt x="193441" y="27029"/>
                </a:lnTo>
                <a:lnTo>
                  <a:pt x="193511" y="27343"/>
                </a:lnTo>
                <a:lnTo>
                  <a:pt x="193533" y="27615"/>
                </a:lnTo>
                <a:lnTo>
                  <a:pt x="193629" y="27887"/>
                </a:lnTo>
                <a:lnTo>
                  <a:pt x="193603" y="28132"/>
                </a:lnTo>
                <a:lnTo>
                  <a:pt x="193923" y="28395"/>
                </a:lnTo>
                <a:lnTo>
                  <a:pt x="194131" y="28566"/>
                </a:lnTo>
                <a:lnTo>
                  <a:pt x="194182" y="28619"/>
                </a:lnTo>
                <a:lnTo>
                  <a:pt x="194296" y="28737"/>
                </a:lnTo>
                <a:lnTo>
                  <a:pt x="194410" y="28855"/>
                </a:lnTo>
                <a:lnTo>
                  <a:pt x="194480" y="29048"/>
                </a:lnTo>
                <a:lnTo>
                  <a:pt x="194399" y="29669"/>
                </a:lnTo>
                <a:lnTo>
                  <a:pt x="194460" y="29711"/>
                </a:lnTo>
                <a:lnTo>
                  <a:pt x="194581" y="29792"/>
                </a:lnTo>
                <a:lnTo>
                  <a:pt x="194761" y="29912"/>
                </a:lnTo>
                <a:lnTo>
                  <a:pt x="194750" y="30388"/>
                </a:lnTo>
                <a:lnTo>
                  <a:pt x="194357" y="30998"/>
                </a:lnTo>
                <a:lnTo>
                  <a:pt x="194263" y="31666"/>
                </a:lnTo>
                <a:lnTo>
                  <a:pt x="194245" y="31815"/>
                </a:lnTo>
                <a:lnTo>
                  <a:pt x="194305" y="31855"/>
                </a:lnTo>
                <a:lnTo>
                  <a:pt x="194675" y="32210"/>
                </a:lnTo>
                <a:lnTo>
                  <a:pt x="194357" y="32530"/>
                </a:lnTo>
                <a:lnTo>
                  <a:pt x="194598" y="32618"/>
                </a:lnTo>
                <a:lnTo>
                  <a:pt x="194677" y="32637"/>
                </a:lnTo>
                <a:lnTo>
                  <a:pt x="194436" y="32841"/>
                </a:lnTo>
                <a:lnTo>
                  <a:pt x="194495" y="33225"/>
                </a:lnTo>
                <a:lnTo>
                  <a:pt x="194530" y="33492"/>
                </a:lnTo>
                <a:lnTo>
                  <a:pt x="194767" y="34040"/>
                </a:lnTo>
                <a:lnTo>
                  <a:pt x="194940" y="34008"/>
                </a:lnTo>
                <a:lnTo>
                  <a:pt x="195164" y="33709"/>
                </a:lnTo>
                <a:lnTo>
                  <a:pt x="195489" y="33972"/>
                </a:lnTo>
                <a:lnTo>
                  <a:pt x="196070" y="34170"/>
                </a:lnTo>
                <a:lnTo>
                  <a:pt x="196352" y="34214"/>
                </a:lnTo>
                <a:lnTo>
                  <a:pt x="196460" y="34279"/>
                </a:lnTo>
                <a:lnTo>
                  <a:pt x="196585" y="34411"/>
                </a:lnTo>
                <a:lnTo>
                  <a:pt x="196986" y="34345"/>
                </a:lnTo>
                <a:lnTo>
                  <a:pt x="197128" y="34321"/>
                </a:lnTo>
                <a:lnTo>
                  <a:pt x="197142" y="34104"/>
                </a:lnTo>
                <a:lnTo>
                  <a:pt x="197394" y="34297"/>
                </a:lnTo>
                <a:lnTo>
                  <a:pt x="197330" y="34575"/>
                </a:lnTo>
                <a:lnTo>
                  <a:pt x="197440" y="34606"/>
                </a:lnTo>
                <a:lnTo>
                  <a:pt x="197475" y="34827"/>
                </a:lnTo>
                <a:lnTo>
                  <a:pt x="197578" y="35500"/>
                </a:lnTo>
                <a:lnTo>
                  <a:pt x="197604" y="35674"/>
                </a:lnTo>
                <a:lnTo>
                  <a:pt x="197834" y="35985"/>
                </a:lnTo>
                <a:lnTo>
                  <a:pt x="197937" y="36125"/>
                </a:lnTo>
                <a:lnTo>
                  <a:pt x="198056" y="36231"/>
                </a:lnTo>
                <a:lnTo>
                  <a:pt x="198235" y="36388"/>
                </a:lnTo>
                <a:lnTo>
                  <a:pt x="198345" y="36485"/>
                </a:lnTo>
                <a:lnTo>
                  <a:pt x="198371" y="36496"/>
                </a:lnTo>
                <a:lnTo>
                  <a:pt x="198498" y="36551"/>
                </a:lnTo>
                <a:lnTo>
                  <a:pt x="198523" y="36573"/>
                </a:lnTo>
                <a:lnTo>
                  <a:pt x="198582" y="36625"/>
                </a:lnTo>
                <a:lnTo>
                  <a:pt x="198709" y="36726"/>
                </a:lnTo>
                <a:lnTo>
                  <a:pt x="198957" y="36921"/>
                </a:lnTo>
                <a:lnTo>
                  <a:pt x="199014" y="36965"/>
                </a:lnTo>
                <a:lnTo>
                  <a:pt x="199042" y="37125"/>
                </a:lnTo>
                <a:lnTo>
                  <a:pt x="199068" y="37279"/>
                </a:lnTo>
                <a:lnTo>
                  <a:pt x="199119" y="37461"/>
                </a:lnTo>
                <a:lnTo>
                  <a:pt x="199143" y="37546"/>
                </a:lnTo>
                <a:lnTo>
                  <a:pt x="199259" y="37645"/>
                </a:lnTo>
                <a:lnTo>
                  <a:pt x="199323" y="37699"/>
                </a:lnTo>
                <a:lnTo>
                  <a:pt x="199520" y="37678"/>
                </a:lnTo>
                <a:lnTo>
                  <a:pt x="199636" y="37664"/>
                </a:lnTo>
                <a:lnTo>
                  <a:pt x="199763" y="37776"/>
                </a:lnTo>
                <a:lnTo>
                  <a:pt x="199823" y="37827"/>
                </a:lnTo>
                <a:lnTo>
                  <a:pt x="199913" y="37941"/>
                </a:lnTo>
                <a:lnTo>
                  <a:pt x="199970" y="38011"/>
                </a:lnTo>
                <a:lnTo>
                  <a:pt x="200022" y="38109"/>
                </a:lnTo>
                <a:lnTo>
                  <a:pt x="200084" y="38223"/>
                </a:lnTo>
                <a:lnTo>
                  <a:pt x="200261" y="38395"/>
                </a:lnTo>
                <a:lnTo>
                  <a:pt x="200561" y="38576"/>
                </a:lnTo>
                <a:lnTo>
                  <a:pt x="200476" y="38811"/>
                </a:lnTo>
                <a:lnTo>
                  <a:pt x="200875" y="38971"/>
                </a:lnTo>
                <a:lnTo>
                  <a:pt x="201232" y="39201"/>
                </a:lnTo>
                <a:lnTo>
                  <a:pt x="201772" y="39561"/>
                </a:lnTo>
                <a:lnTo>
                  <a:pt x="202543" y="40440"/>
                </a:lnTo>
                <a:lnTo>
                  <a:pt x="203337" y="40826"/>
                </a:lnTo>
                <a:lnTo>
                  <a:pt x="203074" y="40957"/>
                </a:lnTo>
                <a:lnTo>
                  <a:pt x="202394" y="41087"/>
                </a:lnTo>
                <a:lnTo>
                  <a:pt x="201680" y="41621"/>
                </a:lnTo>
                <a:lnTo>
                  <a:pt x="202357" y="42347"/>
                </a:lnTo>
                <a:lnTo>
                  <a:pt x="202668" y="42680"/>
                </a:lnTo>
                <a:lnTo>
                  <a:pt x="203355" y="42924"/>
                </a:lnTo>
                <a:lnTo>
                  <a:pt x="203743" y="43121"/>
                </a:lnTo>
                <a:lnTo>
                  <a:pt x="203876" y="43193"/>
                </a:lnTo>
                <a:lnTo>
                  <a:pt x="204346" y="44180"/>
                </a:lnTo>
                <a:lnTo>
                  <a:pt x="204587" y="44671"/>
                </a:lnTo>
                <a:lnTo>
                  <a:pt x="204661" y="44665"/>
                </a:lnTo>
                <a:lnTo>
                  <a:pt x="204525" y="44152"/>
                </a:lnTo>
                <a:lnTo>
                  <a:pt x="204997" y="44336"/>
                </a:lnTo>
                <a:lnTo>
                  <a:pt x="205459" y="43945"/>
                </a:lnTo>
                <a:lnTo>
                  <a:pt x="205054" y="43514"/>
                </a:lnTo>
                <a:lnTo>
                  <a:pt x="204955" y="43408"/>
                </a:lnTo>
                <a:lnTo>
                  <a:pt x="205251" y="43325"/>
                </a:lnTo>
                <a:lnTo>
                  <a:pt x="205628" y="42968"/>
                </a:lnTo>
                <a:lnTo>
                  <a:pt x="205485" y="42604"/>
                </a:lnTo>
                <a:lnTo>
                  <a:pt x="205766" y="41913"/>
                </a:lnTo>
                <a:lnTo>
                  <a:pt x="205295" y="41613"/>
                </a:lnTo>
                <a:lnTo>
                  <a:pt x="204786" y="41321"/>
                </a:lnTo>
                <a:lnTo>
                  <a:pt x="205189" y="40977"/>
                </a:lnTo>
                <a:lnTo>
                  <a:pt x="205485" y="40729"/>
                </a:lnTo>
                <a:lnTo>
                  <a:pt x="206542" y="41714"/>
                </a:lnTo>
                <a:lnTo>
                  <a:pt x="206812" y="41459"/>
                </a:lnTo>
                <a:lnTo>
                  <a:pt x="207419" y="42770"/>
                </a:lnTo>
                <a:lnTo>
                  <a:pt x="207509" y="42963"/>
                </a:lnTo>
                <a:lnTo>
                  <a:pt x="207533" y="44053"/>
                </a:lnTo>
                <a:lnTo>
                  <a:pt x="207969" y="43649"/>
                </a:lnTo>
                <a:lnTo>
                  <a:pt x="208279" y="44167"/>
                </a:lnTo>
                <a:lnTo>
                  <a:pt x="208564" y="44347"/>
                </a:lnTo>
                <a:lnTo>
                  <a:pt x="208671" y="44572"/>
                </a:lnTo>
                <a:lnTo>
                  <a:pt x="208910" y="44439"/>
                </a:lnTo>
                <a:lnTo>
                  <a:pt x="208901" y="44202"/>
                </a:lnTo>
                <a:lnTo>
                  <a:pt x="209237" y="44081"/>
                </a:lnTo>
                <a:lnTo>
                  <a:pt x="209489" y="43869"/>
                </a:lnTo>
                <a:lnTo>
                  <a:pt x="210026" y="43810"/>
                </a:lnTo>
                <a:lnTo>
                  <a:pt x="211124" y="43759"/>
                </a:lnTo>
                <a:lnTo>
                  <a:pt x="211644" y="43829"/>
                </a:lnTo>
                <a:lnTo>
                  <a:pt x="211727" y="43816"/>
                </a:lnTo>
                <a:lnTo>
                  <a:pt x="212225" y="43763"/>
                </a:lnTo>
                <a:lnTo>
                  <a:pt x="212628" y="43612"/>
                </a:lnTo>
                <a:lnTo>
                  <a:pt x="213507" y="43731"/>
                </a:lnTo>
                <a:lnTo>
                  <a:pt x="213273" y="43003"/>
                </a:lnTo>
                <a:lnTo>
                  <a:pt x="213531" y="42751"/>
                </a:lnTo>
                <a:lnTo>
                  <a:pt x="213685" y="42601"/>
                </a:lnTo>
                <a:lnTo>
                  <a:pt x="214735" y="41578"/>
                </a:lnTo>
                <a:lnTo>
                  <a:pt x="215406" y="40924"/>
                </a:lnTo>
                <a:lnTo>
                  <a:pt x="216022" y="40335"/>
                </a:lnTo>
                <a:lnTo>
                  <a:pt x="216072" y="40286"/>
                </a:lnTo>
                <a:lnTo>
                  <a:pt x="216371" y="39993"/>
                </a:lnTo>
                <a:lnTo>
                  <a:pt x="217486" y="38921"/>
                </a:lnTo>
                <a:lnTo>
                  <a:pt x="217848" y="38868"/>
                </a:lnTo>
                <a:lnTo>
                  <a:pt x="217984" y="38438"/>
                </a:lnTo>
                <a:lnTo>
                  <a:pt x="218010" y="38252"/>
                </a:lnTo>
                <a:lnTo>
                  <a:pt x="218916" y="37377"/>
                </a:lnTo>
                <a:lnTo>
                  <a:pt x="219556" y="36314"/>
                </a:lnTo>
                <a:lnTo>
                  <a:pt x="219584" y="36268"/>
                </a:lnTo>
                <a:lnTo>
                  <a:pt x="219782" y="35393"/>
                </a:lnTo>
                <a:lnTo>
                  <a:pt x="220091" y="34641"/>
                </a:lnTo>
                <a:lnTo>
                  <a:pt x="220972" y="33804"/>
                </a:lnTo>
                <a:lnTo>
                  <a:pt x="221715" y="33523"/>
                </a:lnTo>
                <a:lnTo>
                  <a:pt x="222110" y="33374"/>
                </a:lnTo>
                <a:lnTo>
                  <a:pt x="222467" y="33282"/>
                </a:lnTo>
                <a:lnTo>
                  <a:pt x="223173" y="33100"/>
                </a:lnTo>
                <a:lnTo>
                  <a:pt x="223360" y="33052"/>
                </a:lnTo>
                <a:lnTo>
                  <a:pt x="223770" y="33065"/>
                </a:lnTo>
                <a:lnTo>
                  <a:pt x="223895" y="33043"/>
                </a:lnTo>
                <a:lnTo>
                  <a:pt x="224079" y="33010"/>
                </a:lnTo>
                <a:lnTo>
                  <a:pt x="224346" y="32973"/>
                </a:lnTo>
                <a:lnTo>
                  <a:pt x="224579" y="32942"/>
                </a:lnTo>
                <a:lnTo>
                  <a:pt x="224723" y="32942"/>
                </a:lnTo>
                <a:lnTo>
                  <a:pt x="224920" y="32942"/>
                </a:lnTo>
                <a:lnTo>
                  <a:pt x="225177" y="33021"/>
                </a:lnTo>
                <a:lnTo>
                  <a:pt x="225355" y="33076"/>
                </a:lnTo>
                <a:lnTo>
                  <a:pt x="225473" y="33313"/>
                </a:lnTo>
                <a:lnTo>
                  <a:pt x="225464" y="33810"/>
                </a:lnTo>
                <a:lnTo>
                  <a:pt x="225537" y="33981"/>
                </a:lnTo>
                <a:lnTo>
                  <a:pt x="225721" y="34413"/>
                </a:lnTo>
                <a:lnTo>
                  <a:pt x="225863" y="34367"/>
                </a:lnTo>
                <a:lnTo>
                  <a:pt x="226133" y="34279"/>
                </a:lnTo>
                <a:lnTo>
                  <a:pt x="226223" y="34365"/>
                </a:lnTo>
                <a:lnTo>
                  <a:pt x="226521" y="34650"/>
                </a:lnTo>
                <a:lnTo>
                  <a:pt x="226567" y="34696"/>
                </a:lnTo>
                <a:lnTo>
                  <a:pt x="226574" y="34994"/>
                </a:lnTo>
                <a:lnTo>
                  <a:pt x="226444" y="35027"/>
                </a:lnTo>
                <a:lnTo>
                  <a:pt x="226435" y="35200"/>
                </a:lnTo>
                <a:lnTo>
                  <a:pt x="226416" y="35408"/>
                </a:lnTo>
                <a:lnTo>
                  <a:pt x="226460" y="35676"/>
                </a:lnTo>
                <a:lnTo>
                  <a:pt x="226883" y="35781"/>
                </a:lnTo>
                <a:lnTo>
                  <a:pt x="227396" y="34854"/>
                </a:lnTo>
                <a:lnTo>
                  <a:pt x="227396" y="34661"/>
                </a:lnTo>
                <a:lnTo>
                  <a:pt x="227567" y="34404"/>
                </a:lnTo>
                <a:lnTo>
                  <a:pt x="227926" y="34168"/>
                </a:lnTo>
                <a:lnTo>
                  <a:pt x="227948" y="34207"/>
                </a:lnTo>
                <a:lnTo>
                  <a:pt x="228167" y="34604"/>
                </a:lnTo>
                <a:lnTo>
                  <a:pt x="228323" y="34830"/>
                </a:lnTo>
                <a:lnTo>
                  <a:pt x="228334" y="34937"/>
                </a:lnTo>
                <a:lnTo>
                  <a:pt x="228349" y="35077"/>
                </a:lnTo>
                <a:lnTo>
                  <a:pt x="228496" y="35369"/>
                </a:lnTo>
                <a:lnTo>
                  <a:pt x="228676" y="35724"/>
                </a:lnTo>
                <a:lnTo>
                  <a:pt x="228698" y="35768"/>
                </a:lnTo>
                <a:lnTo>
                  <a:pt x="228832" y="35926"/>
                </a:lnTo>
                <a:lnTo>
                  <a:pt x="228985" y="36106"/>
                </a:lnTo>
                <a:lnTo>
                  <a:pt x="229128" y="36158"/>
                </a:lnTo>
                <a:lnTo>
                  <a:pt x="229290" y="36217"/>
                </a:lnTo>
                <a:lnTo>
                  <a:pt x="229161" y="36494"/>
                </a:lnTo>
                <a:lnTo>
                  <a:pt x="229266" y="36669"/>
                </a:lnTo>
                <a:lnTo>
                  <a:pt x="229288" y="36704"/>
                </a:lnTo>
                <a:lnTo>
                  <a:pt x="229433" y="36803"/>
                </a:lnTo>
                <a:lnTo>
                  <a:pt x="229437" y="36950"/>
                </a:lnTo>
                <a:lnTo>
                  <a:pt x="229443" y="37165"/>
                </a:lnTo>
                <a:lnTo>
                  <a:pt x="229562" y="37241"/>
                </a:lnTo>
                <a:lnTo>
                  <a:pt x="229590" y="37292"/>
                </a:lnTo>
                <a:lnTo>
                  <a:pt x="229671" y="37432"/>
                </a:lnTo>
                <a:lnTo>
                  <a:pt x="229601" y="37691"/>
                </a:lnTo>
                <a:lnTo>
                  <a:pt x="229728" y="37857"/>
                </a:lnTo>
                <a:lnTo>
                  <a:pt x="229724" y="38245"/>
                </a:lnTo>
                <a:lnTo>
                  <a:pt x="229720" y="38734"/>
                </a:lnTo>
                <a:lnTo>
                  <a:pt x="230480" y="38743"/>
                </a:lnTo>
                <a:lnTo>
                  <a:pt x="230627" y="38745"/>
                </a:lnTo>
                <a:lnTo>
                  <a:pt x="230610" y="38910"/>
                </a:lnTo>
                <a:lnTo>
                  <a:pt x="230568" y="39300"/>
                </a:lnTo>
                <a:lnTo>
                  <a:pt x="230487" y="39377"/>
                </a:lnTo>
                <a:lnTo>
                  <a:pt x="230358" y="39497"/>
                </a:lnTo>
                <a:lnTo>
                  <a:pt x="230178" y="39765"/>
                </a:lnTo>
                <a:lnTo>
                  <a:pt x="229908" y="39793"/>
                </a:lnTo>
                <a:lnTo>
                  <a:pt x="229965" y="39934"/>
                </a:lnTo>
                <a:lnTo>
                  <a:pt x="230156" y="39914"/>
                </a:lnTo>
                <a:lnTo>
                  <a:pt x="230213" y="40137"/>
                </a:lnTo>
                <a:lnTo>
                  <a:pt x="230331" y="40067"/>
                </a:lnTo>
                <a:lnTo>
                  <a:pt x="230522" y="40094"/>
                </a:lnTo>
                <a:lnTo>
                  <a:pt x="230792" y="40015"/>
                </a:lnTo>
                <a:lnTo>
                  <a:pt x="230892" y="40107"/>
                </a:lnTo>
                <a:lnTo>
                  <a:pt x="231022" y="40032"/>
                </a:lnTo>
                <a:lnTo>
                  <a:pt x="231598" y="40113"/>
                </a:lnTo>
                <a:lnTo>
                  <a:pt x="231934" y="40004"/>
                </a:lnTo>
                <a:lnTo>
                  <a:pt x="232151" y="40107"/>
                </a:lnTo>
                <a:lnTo>
                  <a:pt x="232241" y="40039"/>
                </a:lnTo>
                <a:lnTo>
                  <a:pt x="232306" y="40001"/>
                </a:lnTo>
                <a:lnTo>
                  <a:pt x="232789" y="40028"/>
                </a:lnTo>
                <a:lnTo>
                  <a:pt x="232997" y="39923"/>
                </a:lnTo>
                <a:lnTo>
                  <a:pt x="233129" y="39800"/>
                </a:lnTo>
                <a:lnTo>
                  <a:pt x="233319" y="39699"/>
                </a:lnTo>
                <a:lnTo>
                  <a:pt x="233690" y="39629"/>
                </a:lnTo>
                <a:lnTo>
                  <a:pt x="233909" y="39644"/>
                </a:lnTo>
                <a:lnTo>
                  <a:pt x="234058" y="39723"/>
                </a:lnTo>
                <a:lnTo>
                  <a:pt x="234240" y="39820"/>
                </a:lnTo>
                <a:lnTo>
                  <a:pt x="234297" y="39870"/>
                </a:lnTo>
                <a:lnTo>
                  <a:pt x="234299" y="39872"/>
                </a:lnTo>
                <a:lnTo>
                  <a:pt x="234361" y="39912"/>
                </a:lnTo>
                <a:lnTo>
                  <a:pt x="234363" y="39914"/>
                </a:lnTo>
                <a:lnTo>
                  <a:pt x="234519" y="40023"/>
                </a:lnTo>
                <a:lnTo>
                  <a:pt x="234679" y="39872"/>
                </a:lnTo>
                <a:lnTo>
                  <a:pt x="234953" y="39712"/>
                </a:lnTo>
                <a:lnTo>
                  <a:pt x="235264" y="39546"/>
                </a:lnTo>
                <a:lnTo>
                  <a:pt x="235446" y="39655"/>
                </a:lnTo>
                <a:lnTo>
                  <a:pt x="235639" y="39866"/>
                </a:lnTo>
                <a:lnTo>
                  <a:pt x="236121" y="39730"/>
                </a:lnTo>
                <a:lnTo>
                  <a:pt x="236198" y="39894"/>
                </a:lnTo>
                <a:lnTo>
                  <a:pt x="236415" y="39771"/>
                </a:lnTo>
                <a:lnTo>
                  <a:pt x="236693" y="39835"/>
                </a:lnTo>
                <a:lnTo>
                  <a:pt x="236992" y="40054"/>
                </a:lnTo>
                <a:lnTo>
                  <a:pt x="238048" y="39640"/>
                </a:lnTo>
                <a:lnTo>
                  <a:pt x="237923" y="39059"/>
                </a:lnTo>
                <a:lnTo>
                  <a:pt x="237958" y="38815"/>
                </a:lnTo>
                <a:lnTo>
                  <a:pt x="237989" y="38522"/>
                </a:lnTo>
                <a:lnTo>
                  <a:pt x="238208" y="38243"/>
                </a:lnTo>
                <a:lnTo>
                  <a:pt x="238541" y="38061"/>
                </a:lnTo>
                <a:lnTo>
                  <a:pt x="238932" y="37493"/>
                </a:lnTo>
                <a:lnTo>
                  <a:pt x="238993" y="37285"/>
                </a:lnTo>
                <a:lnTo>
                  <a:pt x="239107" y="37180"/>
                </a:lnTo>
                <a:lnTo>
                  <a:pt x="239517" y="36785"/>
                </a:lnTo>
                <a:lnTo>
                  <a:pt x="239611" y="36691"/>
                </a:lnTo>
                <a:lnTo>
                  <a:pt x="239888" y="36849"/>
                </a:lnTo>
                <a:lnTo>
                  <a:pt x="240122" y="36906"/>
                </a:lnTo>
                <a:lnTo>
                  <a:pt x="240289" y="36792"/>
                </a:lnTo>
                <a:lnTo>
                  <a:pt x="240149" y="36432"/>
                </a:lnTo>
                <a:lnTo>
                  <a:pt x="240184" y="36206"/>
                </a:lnTo>
                <a:lnTo>
                  <a:pt x="240335" y="36132"/>
                </a:lnTo>
                <a:lnTo>
                  <a:pt x="240339" y="35987"/>
                </a:lnTo>
                <a:lnTo>
                  <a:pt x="241076" y="35286"/>
                </a:lnTo>
                <a:lnTo>
                  <a:pt x="241175" y="35189"/>
                </a:lnTo>
                <a:lnTo>
                  <a:pt x="241232" y="35139"/>
                </a:lnTo>
                <a:lnTo>
                  <a:pt x="241392" y="34981"/>
                </a:lnTo>
                <a:lnTo>
                  <a:pt x="241446" y="34937"/>
                </a:lnTo>
                <a:lnTo>
                  <a:pt x="241946" y="34470"/>
                </a:lnTo>
                <a:lnTo>
                  <a:pt x="243106" y="33374"/>
                </a:lnTo>
                <a:lnTo>
                  <a:pt x="243783" y="32714"/>
                </a:lnTo>
                <a:lnTo>
                  <a:pt x="244445" y="32081"/>
                </a:lnTo>
                <a:lnTo>
                  <a:pt x="245596" y="30949"/>
                </a:lnTo>
                <a:lnTo>
                  <a:pt x="246050" y="30500"/>
                </a:lnTo>
                <a:lnTo>
                  <a:pt x="246730" y="29849"/>
                </a:lnTo>
                <a:lnTo>
                  <a:pt x="247399" y="29189"/>
                </a:lnTo>
                <a:lnTo>
                  <a:pt x="247804" y="28792"/>
                </a:lnTo>
                <a:lnTo>
                  <a:pt x="248052" y="28551"/>
                </a:lnTo>
                <a:lnTo>
                  <a:pt x="248569" y="28053"/>
                </a:lnTo>
                <a:lnTo>
                  <a:pt x="248896" y="27672"/>
                </a:lnTo>
                <a:lnTo>
                  <a:pt x="249021" y="27514"/>
                </a:lnTo>
                <a:lnTo>
                  <a:pt x="249190" y="27297"/>
                </a:lnTo>
                <a:lnTo>
                  <a:pt x="249297" y="27187"/>
                </a:lnTo>
                <a:lnTo>
                  <a:pt x="249668" y="27005"/>
                </a:lnTo>
                <a:lnTo>
                  <a:pt x="249744" y="26876"/>
                </a:lnTo>
                <a:lnTo>
                  <a:pt x="249839" y="26720"/>
                </a:lnTo>
                <a:lnTo>
                  <a:pt x="249887" y="26409"/>
                </a:lnTo>
                <a:lnTo>
                  <a:pt x="250321" y="26124"/>
                </a:lnTo>
                <a:lnTo>
                  <a:pt x="250573" y="25955"/>
                </a:lnTo>
                <a:lnTo>
                  <a:pt x="250650" y="25905"/>
                </a:lnTo>
                <a:lnTo>
                  <a:pt x="251213" y="25519"/>
                </a:lnTo>
                <a:lnTo>
                  <a:pt x="251871" y="25059"/>
                </a:lnTo>
                <a:lnTo>
                  <a:pt x="251930" y="25019"/>
                </a:lnTo>
                <a:lnTo>
                  <a:pt x="252020" y="24955"/>
                </a:lnTo>
                <a:lnTo>
                  <a:pt x="252781" y="24438"/>
                </a:lnTo>
                <a:lnTo>
                  <a:pt x="252932" y="24335"/>
                </a:lnTo>
                <a:lnTo>
                  <a:pt x="253199" y="24153"/>
                </a:lnTo>
                <a:lnTo>
                  <a:pt x="253607" y="23877"/>
                </a:lnTo>
                <a:lnTo>
                  <a:pt x="253980" y="23625"/>
                </a:lnTo>
                <a:lnTo>
                  <a:pt x="254548" y="23243"/>
                </a:lnTo>
                <a:lnTo>
                  <a:pt x="254802" y="23074"/>
                </a:lnTo>
                <a:lnTo>
                  <a:pt x="255021" y="23353"/>
                </a:lnTo>
                <a:lnTo>
                  <a:pt x="255291" y="23250"/>
                </a:lnTo>
                <a:lnTo>
                  <a:pt x="255442" y="23129"/>
                </a:lnTo>
                <a:lnTo>
                  <a:pt x="255589" y="23013"/>
                </a:lnTo>
                <a:close/>
              </a:path>
            </a:pathLst>
          </a:custGeom>
          <a:solidFill>
            <a:srgbClr val="FCFF00"/>
          </a:solidFill>
          <a:ln w="3175" cap="flat">
            <a:solidFill>
              <a:srgbClr val="000000"/>
            </a:solidFill>
            <a:prstDash val="solid"/>
            <a:round/>
          </a:ln>
        </p:spPr>
        <p:txBody>
          <a:bodyPr/>
          <a:lstStyle/>
          <a:p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1512553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E38903-7650-2E97-9F6D-1C96E00845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slov 3">
            <a:extLst>
              <a:ext uri="{FF2B5EF4-FFF2-40B4-BE49-F238E27FC236}">
                <a16:creationId xmlns:a16="http://schemas.microsoft.com/office/drawing/2014/main" id="{D50039A5-B822-5138-3A6C-EBF2F284DB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noProof="0" dirty="0"/>
              <a:t>Organiziranost GZS</a:t>
            </a:r>
          </a:p>
        </p:txBody>
      </p:sp>
      <p:sp>
        <p:nvSpPr>
          <p:cNvPr id="5" name="Označba mesta vsebine 4">
            <a:extLst>
              <a:ext uri="{FF2B5EF4-FFF2-40B4-BE49-F238E27FC236}">
                <a16:creationId xmlns:a16="http://schemas.microsoft.com/office/drawing/2014/main" id="{6EB4E50E-6C53-8904-D624-EDDF9562A5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19" name="Prostoročno: oblika 18">
            <a:extLst>
              <a:ext uri="{FF2B5EF4-FFF2-40B4-BE49-F238E27FC236}">
                <a16:creationId xmlns:a16="http://schemas.microsoft.com/office/drawing/2014/main" id="{8551DD36-EBF2-860F-8447-C8CD09C966C6}"/>
              </a:ext>
            </a:extLst>
          </p:cNvPr>
          <p:cNvSpPr/>
          <p:nvPr/>
        </p:nvSpPr>
        <p:spPr>
          <a:xfrm>
            <a:off x="78509" y="2336844"/>
            <a:ext cx="7443456" cy="3659972"/>
          </a:xfrm>
          <a:custGeom>
            <a:avLst/>
            <a:gdLst>
              <a:gd name="csX0" fmla="*/ 0 w 7443456"/>
              <a:gd name="csY0" fmla="*/ 0 h 3659972"/>
              <a:gd name="csX1" fmla="*/ 7443457 w 7443456"/>
              <a:gd name="csY1" fmla="*/ 0 h 3659972"/>
              <a:gd name="csX2" fmla="*/ 7443457 w 7443456"/>
              <a:gd name="csY2" fmla="*/ 3659972 h 3659972"/>
              <a:gd name="csX3" fmla="*/ 0 w 7443456"/>
              <a:gd name="csY3" fmla="*/ 3659972 h 3659972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</a:cxnLst>
            <a:rect l="l" t="t" r="r" b="b"/>
            <a:pathLst>
              <a:path w="7443456" h="3659972">
                <a:moveTo>
                  <a:pt x="0" y="0"/>
                </a:moveTo>
                <a:lnTo>
                  <a:pt x="7443457" y="0"/>
                </a:lnTo>
                <a:lnTo>
                  <a:pt x="7443457" y="3659972"/>
                </a:lnTo>
                <a:lnTo>
                  <a:pt x="0" y="3659972"/>
                </a:lnTo>
                <a:close/>
              </a:path>
            </a:pathLst>
          </a:custGeom>
          <a:noFill/>
          <a:ln w="2191" cap="flat">
            <a:noFill/>
            <a:prstDash val="solid"/>
            <a:round/>
          </a:ln>
        </p:spPr>
        <p:txBody>
          <a:bodyPr/>
          <a:lstStyle/>
          <a:p>
            <a:endParaRPr lang="sl-SI"/>
          </a:p>
        </p:txBody>
      </p:sp>
      <p:graphicFrame>
        <p:nvGraphicFramePr>
          <p:cNvPr id="6" name="Označba mesta vsebine 1">
            <a:extLst>
              <a:ext uri="{FF2B5EF4-FFF2-40B4-BE49-F238E27FC236}">
                <a16:creationId xmlns:a16="http://schemas.microsoft.com/office/drawing/2014/main" id="{039A9816-DC98-96C8-0DB3-9ECD4899E25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54234617"/>
              </p:ext>
            </p:extLst>
          </p:nvPr>
        </p:nvGraphicFramePr>
        <p:xfrm>
          <a:off x="273256" y="1612182"/>
          <a:ext cx="7589520" cy="49044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PoljeZBesedilom 6">
            <a:extLst>
              <a:ext uri="{FF2B5EF4-FFF2-40B4-BE49-F238E27FC236}">
                <a16:creationId xmlns:a16="http://schemas.microsoft.com/office/drawing/2014/main" id="{75BE0CF2-7777-B06F-54A6-C44B66229DD8}"/>
              </a:ext>
            </a:extLst>
          </p:cNvPr>
          <p:cNvSpPr txBox="1"/>
          <p:nvPr/>
        </p:nvSpPr>
        <p:spPr>
          <a:xfrm>
            <a:off x="7522306" y="2337935"/>
            <a:ext cx="20058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1400" dirty="0"/>
              <a:t>JANKO CERKVENIK</a:t>
            </a:r>
            <a:endParaRPr lang="sl-SI" sz="1400" noProof="0" dirty="0"/>
          </a:p>
          <a:p>
            <a:pPr algn="ctr"/>
            <a:r>
              <a:rPr lang="sl-SI" sz="1400" b="1" noProof="0" dirty="0"/>
              <a:t>PREDSEDN</a:t>
            </a:r>
            <a:r>
              <a:rPr lang="sl-SI" sz="1400" b="1" dirty="0"/>
              <a:t>IK</a:t>
            </a:r>
            <a:endParaRPr lang="sl-SI" sz="1400" b="1" noProof="0" dirty="0"/>
          </a:p>
        </p:txBody>
      </p:sp>
      <p:sp>
        <p:nvSpPr>
          <p:cNvPr id="8" name="PoljeZBesedilom 7">
            <a:extLst>
              <a:ext uri="{FF2B5EF4-FFF2-40B4-BE49-F238E27FC236}">
                <a16:creationId xmlns:a16="http://schemas.microsoft.com/office/drawing/2014/main" id="{B6F9E0A2-C7CF-60D3-9EBF-CA009105CFC9}"/>
              </a:ext>
            </a:extLst>
          </p:cNvPr>
          <p:cNvSpPr txBox="1"/>
          <p:nvPr/>
        </p:nvSpPr>
        <p:spPr>
          <a:xfrm>
            <a:off x="9869011" y="2342602"/>
            <a:ext cx="19393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1400" noProof="0" dirty="0"/>
              <a:t>ZVONKO GLAŽAR,</a:t>
            </a:r>
          </a:p>
          <a:p>
            <a:pPr algn="ctr"/>
            <a:r>
              <a:rPr lang="sl-SI" sz="1400" b="1" noProof="0" dirty="0"/>
              <a:t>POVELJNIK</a:t>
            </a:r>
          </a:p>
        </p:txBody>
      </p:sp>
      <p:pic>
        <p:nvPicPr>
          <p:cNvPr id="9" name="Slika 8">
            <a:extLst>
              <a:ext uri="{FF2B5EF4-FFF2-40B4-BE49-F238E27FC236}">
                <a16:creationId xmlns:a16="http://schemas.microsoft.com/office/drawing/2014/main" id="{0DF6CF51-978A-8B32-6680-A77DE50702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29136" t="2617" r="29980" b="60903"/>
          <a:stretch>
            <a:fillRect/>
          </a:stretch>
        </p:blipFill>
        <p:spPr>
          <a:xfrm>
            <a:off x="7752851" y="2857290"/>
            <a:ext cx="1566507" cy="2096268"/>
          </a:xfrm>
          <a:prstGeom prst="rect">
            <a:avLst/>
          </a:prstGeom>
        </p:spPr>
      </p:pic>
      <p:pic>
        <p:nvPicPr>
          <p:cNvPr id="11" name="Slika 10" descr="Zvonko Glažar je novi poveljnik Gasilske zveze Slovenije">
            <a:extLst>
              <a:ext uri="{FF2B5EF4-FFF2-40B4-BE49-F238E27FC236}">
                <a16:creationId xmlns:a16="http://schemas.microsoft.com/office/drawing/2014/main" id="{2A425E2F-0774-FE36-04F7-2A51ABD12052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28892" t="32" r="35760" b="15877"/>
          <a:stretch>
            <a:fillRect/>
          </a:stretch>
        </p:blipFill>
        <p:spPr>
          <a:xfrm>
            <a:off x="10050307" y="2865822"/>
            <a:ext cx="1566507" cy="2096268"/>
          </a:xfrm>
          <a:prstGeom prst="rect">
            <a:avLst/>
          </a:prstGeom>
        </p:spPr>
      </p:pic>
      <p:pic>
        <p:nvPicPr>
          <p:cNvPr id="14" name="Grafika 13">
            <a:extLst>
              <a:ext uri="{FF2B5EF4-FFF2-40B4-BE49-F238E27FC236}">
                <a16:creationId xmlns:a16="http://schemas.microsoft.com/office/drawing/2014/main" id="{9CA18788-5ECA-CA35-07FE-FB25D48D38B2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8969422" y="4321771"/>
            <a:ext cx="683863" cy="1338832"/>
          </a:xfrm>
          <a:prstGeom prst="rect">
            <a:avLst/>
          </a:prstGeom>
        </p:spPr>
      </p:pic>
      <p:pic>
        <p:nvPicPr>
          <p:cNvPr id="17" name="Grafika 16">
            <a:extLst>
              <a:ext uri="{FF2B5EF4-FFF2-40B4-BE49-F238E27FC236}">
                <a16:creationId xmlns:a16="http://schemas.microsoft.com/office/drawing/2014/main" id="{6C3F39DC-49B9-0C2E-98B6-423569C7E6E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/>
        </p:blipFill>
        <p:spPr>
          <a:xfrm>
            <a:off x="11282875" y="4321771"/>
            <a:ext cx="683863" cy="1338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15520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4485BF-F187-D97B-DA3F-B849F02869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3BE53A47-6457-03B4-0CCD-8AF87B9592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l-SI" noProof="0" dirty="0"/>
              <a:t>Gasilske oznake, </a:t>
            </a:r>
            <a:br>
              <a:rPr lang="sl-SI" noProof="0" dirty="0"/>
            </a:br>
            <a:r>
              <a:rPr lang="sl-SI" noProof="0" dirty="0"/>
              <a:t>čini in funkcije</a:t>
            </a:r>
          </a:p>
        </p:txBody>
      </p:sp>
      <p:sp>
        <p:nvSpPr>
          <p:cNvPr id="3" name="Označba mesta besedila 2">
            <a:extLst>
              <a:ext uri="{FF2B5EF4-FFF2-40B4-BE49-F238E27FC236}">
                <a16:creationId xmlns:a16="http://schemas.microsoft.com/office/drawing/2014/main" id="{9D737D0B-18F1-D541-3ED9-D4EFCC3FF5D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sl-SI" noProof="0" dirty="0"/>
              <a:t>03</a:t>
            </a:r>
          </a:p>
        </p:txBody>
      </p:sp>
    </p:spTree>
    <p:extLst>
      <p:ext uri="{BB962C8B-B14F-4D97-AF65-F5344CB8AC3E}">
        <p14:creationId xmlns:p14="http://schemas.microsoft.com/office/powerpoint/2010/main" val="23036014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7F97BE-4051-891E-1059-32D14E92F2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slov 3">
            <a:extLst>
              <a:ext uri="{FF2B5EF4-FFF2-40B4-BE49-F238E27FC236}">
                <a16:creationId xmlns:a16="http://schemas.microsoft.com/office/drawing/2014/main" id="{B7BA48D8-C0AE-2DCB-5F07-2F6EB27F33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noProof="0" dirty="0"/>
              <a:t>Čin mladinca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1E455373-C064-2B50-B341-433566070C2A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sl-SI" b="1" noProof="0" dirty="0"/>
              <a:t>Pogoji:</a:t>
            </a:r>
          </a:p>
          <a:p>
            <a:pPr marL="0" indent="0">
              <a:buNone/>
            </a:pPr>
            <a:r>
              <a:rPr lang="sl-SI" noProof="0" dirty="0"/>
              <a:t>Opravljen tečaj </a:t>
            </a:r>
            <a:r>
              <a:rPr lang="sl-SI" dirty="0"/>
              <a:t>mladinec</a:t>
            </a:r>
            <a:r>
              <a:rPr lang="sl-SI" noProof="0" dirty="0"/>
              <a:t> I in II</a:t>
            </a:r>
          </a:p>
          <a:p>
            <a:pPr marL="0" indent="0">
              <a:buNone/>
            </a:pPr>
            <a:r>
              <a:rPr lang="sl-SI" noProof="0" dirty="0"/>
              <a:t>Starost 14 let</a:t>
            </a:r>
          </a:p>
          <a:p>
            <a:pPr marL="0" indent="0">
              <a:buNone/>
            </a:pPr>
            <a:endParaRPr lang="sl-SI" noProof="0" dirty="0"/>
          </a:p>
          <a:p>
            <a:pPr marL="0" indent="0">
              <a:buNone/>
            </a:pPr>
            <a:r>
              <a:rPr lang="sl-SI" b="1" noProof="0" dirty="0"/>
              <a:t>Opis:</a:t>
            </a:r>
          </a:p>
          <a:p>
            <a:pPr marL="0" indent="0">
              <a:buNone/>
            </a:pPr>
            <a:r>
              <a:rPr lang="sl-SI" noProof="0" dirty="0"/>
              <a:t>Obroba: modre barve</a:t>
            </a:r>
          </a:p>
          <a:p>
            <a:pPr marL="0" indent="0">
              <a:buNone/>
            </a:pPr>
            <a:r>
              <a:rPr lang="sl-SI" noProof="0" dirty="0"/>
              <a:t>Trak: oranžne barve, dva trakova</a:t>
            </a:r>
          </a:p>
          <a:p>
            <a:pPr marL="0" indent="0">
              <a:buNone/>
            </a:pPr>
            <a:endParaRPr lang="sl-SI" noProof="0" dirty="0"/>
          </a:p>
          <a:p>
            <a:pPr marL="0" indent="0">
              <a:buNone/>
            </a:pPr>
            <a:r>
              <a:rPr lang="sl-SI" b="1" noProof="0" dirty="0"/>
              <a:t>Nošenje:</a:t>
            </a:r>
          </a:p>
          <a:p>
            <a:pPr marL="0" indent="0">
              <a:buNone/>
            </a:pPr>
            <a:r>
              <a:rPr lang="sl-SI" noProof="0" dirty="0"/>
              <a:t>Na ramenih delovne obleke</a:t>
            </a:r>
          </a:p>
        </p:txBody>
      </p:sp>
      <p:pic>
        <p:nvPicPr>
          <p:cNvPr id="5" name="Grafika 4">
            <a:extLst>
              <a:ext uri="{FF2B5EF4-FFF2-40B4-BE49-F238E27FC236}">
                <a16:creationId xmlns:a16="http://schemas.microsoft.com/office/drawing/2014/main" id="{B195FBB1-02FB-63A6-3786-0D4E1B297E9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2180804" y="2649229"/>
            <a:ext cx="2496392" cy="2722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10494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1C455C-785D-4130-66C1-9CB1D993B3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slov 3">
            <a:extLst>
              <a:ext uri="{FF2B5EF4-FFF2-40B4-BE49-F238E27FC236}">
                <a16:creationId xmlns:a16="http://schemas.microsoft.com/office/drawing/2014/main" id="{0A49A31F-C308-41B9-8F4E-0A482D2E3E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noProof="0" dirty="0"/>
              <a:t>Čin gasilca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D63C5B8A-8504-58D3-7DD5-DDBFD0FAC4F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sl-SI" b="1" noProof="0" dirty="0"/>
              <a:t>Pogoji:</a:t>
            </a:r>
          </a:p>
          <a:p>
            <a:pPr marL="0" indent="0">
              <a:buNone/>
            </a:pPr>
            <a:r>
              <a:rPr lang="sl-SI" noProof="0" dirty="0"/>
              <a:t>Opravljen tečaj za gasilca</a:t>
            </a:r>
          </a:p>
          <a:p>
            <a:pPr marL="0" indent="0">
              <a:buNone/>
            </a:pPr>
            <a:endParaRPr lang="sl-SI" noProof="0" dirty="0"/>
          </a:p>
          <a:p>
            <a:pPr marL="0" indent="0">
              <a:buNone/>
            </a:pPr>
            <a:r>
              <a:rPr lang="sl-SI" b="1" noProof="0" dirty="0"/>
              <a:t>Opis:</a:t>
            </a:r>
          </a:p>
          <a:p>
            <a:pPr marL="0" indent="0">
              <a:buNone/>
            </a:pPr>
            <a:r>
              <a:rPr lang="sl-SI" noProof="0" dirty="0"/>
              <a:t>Obroba: rdeče barve</a:t>
            </a:r>
          </a:p>
          <a:p>
            <a:pPr marL="0" indent="0">
              <a:buNone/>
            </a:pPr>
            <a:r>
              <a:rPr lang="sl-SI" noProof="0" dirty="0"/>
              <a:t>Trak: rdeče barve</a:t>
            </a:r>
          </a:p>
          <a:p>
            <a:pPr marL="0" indent="0">
              <a:buNone/>
            </a:pPr>
            <a:r>
              <a:rPr lang="sl-SI" noProof="0" dirty="0"/>
              <a:t>Plamenica: rdeče barve</a:t>
            </a:r>
          </a:p>
          <a:p>
            <a:pPr marL="0" indent="0">
              <a:buNone/>
            </a:pPr>
            <a:endParaRPr lang="sl-SI" noProof="0" dirty="0"/>
          </a:p>
          <a:p>
            <a:pPr marL="0" indent="0">
              <a:buNone/>
            </a:pPr>
            <a:r>
              <a:rPr lang="sl-SI" b="1" noProof="0" dirty="0"/>
              <a:t>Nošenje:</a:t>
            </a:r>
          </a:p>
          <a:p>
            <a:pPr marL="0" indent="0">
              <a:buNone/>
            </a:pPr>
            <a:r>
              <a:rPr lang="sl-SI" noProof="0" dirty="0"/>
              <a:t>Na ramenih delovne obleke ali </a:t>
            </a:r>
            <a:br>
              <a:rPr lang="sl-SI" noProof="0" dirty="0"/>
            </a:br>
            <a:r>
              <a:rPr lang="sl-SI" noProof="0" dirty="0"/>
              <a:t>na ramenih gasilske uniforme</a:t>
            </a:r>
          </a:p>
        </p:txBody>
      </p:sp>
      <p:pic>
        <p:nvPicPr>
          <p:cNvPr id="9" name="Grafika 8">
            <a:extLst>
              <a:ext uri="{FF2B5EF4-FFF2-40B4-BE49-F238E27FC236}">
                <a16:creationId xmlns:a16="http://schemas.microsoft.com/office/drawing/2014/main" id="{ECD58494-B724-8D31-8F05-BCED6216C1D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2180804" y="2649228"/>
            <a:ext cx="2496392" cy="2704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9027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slov 4">
            <a:extLst>
              <a:ext uri="{FF2B5EF4-FFF2-40B4-BE49-F238E27FC236}">
                <a16:creationId xmlns:a16="http://schemas.microsoft.com/office/drawing/2014/main" id="{17C8E328-9954-2368-1430-A5B0C22D46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noProof="0" dirty="0"/>
              <a:t>Čini v gasilstvu</a:t>
            </a:r>
          </a:p>
        </p:txBody>
      </p:sp>
      <p:pic>
        <p:nvPicPr>
          <p:cNvPr id="3" name="Grafika 2">
            <a:extLst>
              <a:ext uri="{FF2B5EF4-FFF2-40B4-BE49-F238E27FC236}">
                <a16:creationId xmlns:a16="http://schemas.microsoft.com/office/drawing/2014/main" id="{93E1CD2E-2F68-847F-B06D-41512088A0B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942848" y="1690688"/>
            <a:ext cx="1103181" cy="1203317"/>
          </a:xfrm>
          <a:prstGeom prst="rect">
            <a:avLst/>
          </a:prstGeom>
        </p:spPr>
      </p:pic>
      <p:pic>
        <p:nvPicPr>
          <p:cNvPr id="6" name="Grafika 5">
            <a:extLst>
              <a:ext uri="{FF2B5EF4-FFF2-40B4-BE49-F238E27FC236}">
                <a16:creationId xmlns:a16="http://schemas.microsoft.com/office/drawing/2014/main" id="{23670A35-9FAA-259C-F3B2-8D40B6781D1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42848" y="3415904"/>
            <a:ext cx="1103181" cy="1203317"/>
          </a:xfrm>
          <a:prstGeom prst="rect">
            <a:avLst/>
          </a:prstGeom>
        </p:spPr>
      </p:pic>
      <p:pic>
        <p:nvPicPr>
          <p:cNvPr id="8" name="Grafika 7">
            <a:extLst>
              <a:ext uri="{FF2B5EF4-FFF2-40B4-BE49-F238E27FC236}">
                <a16:creationId xmlns:a16="http://schemas.microsoft.com/office/drawing/2014/main" id="{5B1B0BF6-FE87-192E-39AF-144E79A2E5F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45754" y="5141120"/>
            <a:ext cx="1103181" cy="1203317"/>
          </a:xfrm>
          <a:prstGeom prst="rect">
            <a:avLst/>
          </a:prstGeom>
        </p:spPr>
      </p:pic>
      <p:pic>
        <p:nvPicPr>
          <p:cNvPr id="10" name="Grafika 9">
            <a:extLst>
              <a:ext uri="{FF2B5EF4-FFF2-40B4-BE49-F238E27FC236}">
                <a16:creationId xmlns:a16="http://schemas.microsoft.com/office/drawing/2014/main" id="{B02A0FC3-6BAC-887B-D7B3-2DD2373B031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494143" y="1690688"/>
            <a:ext cx="1103181" cy="1203317"/>
          </a:xfrm>
          <a:prstGeom prst="rect">
            <a:avLst/>
          </a:prstGeom>
        </p:spPr>
      </p:pic>
      <p:pic>
        <p:nvPicPr>
          <p:cNvPr id="12" name="Grafika 11">
            <a:extLst>
              <a:ext uri="{FF2B5EF4-FFF2-40B4-BE49-F238E27FC236}">
                <a16:creationId xmlns:a16="http://schemas.microsoft.com/office/drawing/2014/main" id="{4C1521A8-1F94-9950-3488-20C320C37C60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494143" y="3415904"/>
            <a:ext cx="1103181" cy="1203317"/>
          </a:xfrm>
          <a:prstGeom prst="rect">
            <a:avLst/>
          </a:prstGeom>
        </p:spPr>
      </p:pic>
      <p:pic>
        <p:nvPicPr>
          <p:cNvPr id="14" name="Grafika 13">
            <a:extLst>
              <a:ext uri="{FF2B5EF4-FFF2-40B4-BE49-F238E27FC236}">
                <a16:creationId xmlns:a16="http://schemas.microsoft.com/office/drawing/2014/main" id="{F77A2017-FDF3-6819-82BD-F46E0353EB9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496565" y="5141120"/>
            <a:ext cx="1103181" cy="1203317"/>
          </a:xfrm>
          <a:prstGeom prst="rect">
            <a:avLst/>
          </a:prstGeom>
        </p:spPr>
      </p:pic>
      <p:pic>
        <p:nvPicPr>
          <p:cNvPr id="17" name="Grafika 16">
            <a:extLst>
              <a:ext uri="{FF2B5EF4-FFF2-40B4-BE49-F238E27FC236}">
                <a16:creationId xmlns:a16="http://schemas.microsoft.com/office/drawing/2014/main" id="{756F22FB-C165-287B-F6F9-CF66BD5810E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045438" y="1690688"/>
            <a:ext cx="1103181" cy="1203317"/>
          </a:xfrm>
          <a:prstGeom prst="rect">
            <a:avLst/>
          </a:prstGeom>
        </p:spPr>
      </p:pic>
      <p:pic>
        <p:nvPicPr>
          <p:cNvPr id="19" name="Grafika 18">
            <a:extLst>
              <a:ext uri="{FF2B5EF4-FFF2-40B4-BE49-F238E27FC236}">
                <a16:creationId xmlns:a16="http://schemas.microsoft.com/office/drawing/2014/main" id="{8C1BAD1D-20FF-3846-BE28-53844131093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045438" y="3415904"/>
            <a:ext cx="1103181" cy="1203317"/>
          </a:xfrm>
          <a:prstGeom prst="rect">
            <a:avLst/>
          </a:prstGeom>
        </p:spPr>
      </p:pic>
      <p:pic>
        <p:nvPicPr>
          <p:cNvPr id="21" name="Grafika 20">
            <a:extLst>
              <a:ext uri="{FF2B5EF4-FFF2-40B4-BE49-F238E27FC236}">
                <a16:creationId xmlns:a16="http://schemas.microsoft.com/office/drawing/2014/main" id="{E3C3CC54-5058-D9A0-8B86-4CEA44809E2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047376" y="5141120"/>
            <a:ext cx="1103181" cy="1203317"/>
          </a:xfrm>
          <a:prstGeom prst="rect">
            <a:avLst/>
          </a:prstGeom>
        </p:spPr>
      </p:pic>
      <p:pic>
        <p:nvPicPr>
          <p:cNvPr id="23" name="Grafika 22">
            <a:extLst>
              <a:ext uri="{FF2B5EF4-FFF2-40B4-BE49-F238E27FC236}">
                <a16:creationId xmlns:a16="http://schemas.microsoft.com/office/drawing/2014/main" id="{481AC7AD-D713-BC30-E4D2-9E7D753B473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5596733" y="1690688"/>
            <a:ext cx="1103181" cy="1203317"/>
          </a:xfrm>
          <a:prstGeom prst="rect">
            <a:avLst/>
          </a:prstGeom>
        </p:spPr>
      </p:pic>
      <p:pic>
        <p:nvPicPr>
          <p:cNvPr id="25" name="Grafika 24">
            <a:extLst>
              <a:ext uri="{FF2B5EF4-FFF2-40B4-BE49-F238E27FC236}">
                <a16:creationId xmlns:a16="http://schemas.microsoft.com/office/drawing/2014/main" id="{418E67B9-1359-708F-DFD8-540B56B9BFA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5596733" y="3415904"/>
            <a:ext cx="1103181" cy="1203317"/>
          </a:xfrm>
          <a:prstGeom prst="rect">
            <a:avLst/>
          </a:prstGeom>
        </p:spPr>
      </p:pic>
      <p:pic>
        <p:nvPicPr>
          <p:cNvPr id="27" name="Grafika 26">
            <a:extLst>
              <a:ext uri="{FF2B5EF4-FFF2-40B4-BE49-F238E27FC236}">
                <a16:creationId xmlns:a16="http://schemas.microsoft.com/office/drawing/2014/main" id="{56DFD74D-37A7-5AA1-62D3-A1740849382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5598187" y="5141120"/>
            <a:ext cx="1103181" cy="1203317"/>
          </a:xfrm>
          <a:prstGeom prst="rect">
            <a:avLst/>
          </a:prstGeom>
        </p:spPr>
      </p:pic>
      <p:pic>
        <p:nvPicPr>
          <p:cNvPr id="29" name="Grafika 28">
            <a:extLst>
              <a:ext uri="{FF2B5EF4-FFF2-40B4-BE49-F238E27FC236}">
                <a16:creationId xmlns:a16="http://schemas.microsoft.com/office/drawing/2014/main" id="{EA55A0A8-87E7-7A81-EABA-831497B1677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7148028" y="1690688"/>
            <a:ext cx="1103181" cy="1203317"/>
          </a:xfrm>
          <a:prstGeom prst="rect">
            <a:avLst/>
          </a:prstGeom>
        </p:spPr>
      </p:pic>
      <p:pic>
        <p:nvPicPr>
          <p:cNvPr id="31" name="Grafika 30">
            <a:extLst>
              <a:ext uri="{FF2B5EF4-FFF2-40B4-BE49-F238E27FC236}">
                <a16:creationId xmlns:a16="http://schemas.microsoft.com/office/drawing/2014/main" id="{B0D7012B-2B4F-E76C-FC8E-B80DB7934C0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7148028" y="3415904"/>
            <a:ext cx="1103181" cy="1203317"/>
          </a:xfrm>
          <a:prstGeom prst="rect">
            <a:avLst/>
          </a:prstGeom>
        </p:spPr>
      </p:pic>
      <p:pic>
        <p:nvPicPr>
          <p:cNvPr id="33" name="Grafika 32">
            <a:extLst>
              <a:ext uri="{FF2B5EF4-FFF2-40B4-BE49-F238E27FC236}">
                <a16:creationId xmlns:a16="http://schemas.microsoft.com/office/drawing/2014/main" id="{E6C3A06F-AB98-62A6-700B-0C504421519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7148998" y="5141120"/>
            <a:ext cx="1103181" cy="1203317"/>
          </a:xfrm>
          <a:prstGeom prst="rect">
            <a:avLst/>
          </a:prstGeom>
        </p:spPr>
      </p:pic>
      <p:pic>
        <p:nvPicPr>
          <p:cNvPr id="35" name="Grafika 34">
            <a:extLst>
              <a:ext uri="{FF2B5EF4-FFF2-40B4-BE49-F238E27FC236}">
                <a16:creationId xmlns:a16="http://schemas.microsoft.com/office/drawing/2014/main" id="{11267AED-D26B-7673-88A0-CADCAD4B943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8699323" y="1690688"/>
            <a:ext cx="1103181" cy="1203317"/>
          </a:xfrm>
          <a:prstGeom prst="rect">
            <a:avLst/>
          </a:prstGeom>
        </p:spPr>
      </p:pic>
      <p:pic>
        <p:nvPicPr>
          <p:cNvPr id="37" name="Grafika 36">
            <a:extLst>
              <a:ext uri="{FF2B5EF4-FFF2-40B4-BE49-F238E27FC236}">
                <a16:creationId xmlns:a16="http://schemas.microsoft.com/office/drawing/2014/main" id="{CBB78F30-1BF0-C894-E401-9B9259840B0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8699323" y="3415904"/>
            <a:ext cx="1103181" cy="1203317"/>
          </a:xfrm>
          <a:prstGeom prst="rect">
            <a:avLst/>
          </a:prstGeom>
        </p:spPr>
      </p:pic>
      <p:pic>
        <p:nvPicPr>
          <p:cNvPr id="39" name="Grafika 38">
            <a:extLst>
              <a:ext uri="{FF2B5EF4-FFF2-40B4-BE49-F238E27FC236}">
                <a16:creationId xmlns:a16="http://schemas.microsoft.com/office/drawing/2014/main" id="{276B1320-BD4A-84B6-4229-29E8C9965FE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8699809" y="5141120"/>
            <a:ext cx="1103181" cy="1203317"/>
          </a:xfrm>
          <a:prstGeom prst="rect">
            <a:avLst/>
          </a:prstGeom>
        </p:spPr>
      </p:pic>
      <p:pic>
        <p:nvPicPr>
          <p:cNvPr id="41" name="Grafika 40">
            <a:extLst>
              <a:ext uri="{FF2B5EF4-FFF2-40B4-BE49-F238E27FC236}">
                <a16:creationId xmlns:a16="http://schemas.microsoft.com/office/drawing/2014/main" id="{C246D056-BDB1-4EB0-5DBA-0820572CF4E8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10250619" y="1690688"/>
            <a:ext cx="1103181" cy="1203317"/>
          </a:xfrm>
          <a:prstGeom prst="rect">
            <a:avLst/>
          </a:prstGeom>
        </p:spPr>
      </p:pic>
      <p:pic>
        <p:nvPicPr>
          <p:cNvPr id="43" name="Grafika 42">
            <a:extLst>
              <a:ext uri="{FF2B5EF4-FFF2-40B4-BE49-F238E27FC236}">
                <a16:creationId xmlns:a16="http://schemas.microsoft.com/office/drawing/2014/main" id="{09984025-BA0F-5FFE-D7C0-FD9ADE82AA0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10250619" y="3415904"/>
            <a:ext cx="1103181" cy="1203317"/>
          </a:xfrm>
          <a:prstGeom prst="rect">
            <a:avLst/>
          </a:prstGeom>
        </p:spPr>
      </p:pic>
      <p:pic>
        <p:nvPicPr>
          <p:cNvPr id="45" name="Grafika 44">
            <a:extLst>
              <a:ext uri="{FF2B5EF4-FFF2-40B4-BE49-F238E27FC236}">
                <a16:creationId xmlns:a16="http://schemas.microsoft.com/office/drawing/2014/main" id="{C7750122-4800-05CF-7007-7733BB465CA8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10250619" y="5141120"/>
            <a:ext cx="1103181" cy="1203317"/>
          </a:xfrm>
          <a:prstGeom prst="rect">
            <a:avLst/>
          </a:prstGeom>
        </p:spPr>
      </p:pic>
      <p:sp>
        <p:nvSpPr>
          <p:cNvPr id="46" name="PoljeZBesedilom 45">
            <a:extLst>
              <a:ext uri="{FF2B5EF4-FFF2-40B4-BE49-F238E27FC236}">
                <a16:creationId xmlns:a16="http://schemas.microsoft.com/office/drawing/2014/main" id="{A744C25C-49F9-B526-1583-E1C52203179A}"/>
              </a:ext>
            </a:extLst>
          </p:cNvPr>
          <p:cNvSpPr txBox="1"/>
          <p:nvPr/>
        </p:nvSpPr>
        <p:spPr>
          <a:xfrm>
            <a:off x="5541502" y="6400007"/>
            <a:ext cx="1213642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sl-SI" sz="900" b="1" noProof="0" dirty="0">
                <a:latin typeface="Arial Narrow" panose="020B0606020202030204" pitchFamily="34" charset="0"/>
              </a:rPr>
              <a:t>NIŽJI GASILSKI ČASTNIK </a:t>
            </a:r>
            <a:br>
              <a:rPr lang="sl-SI" sz="900" b="1" noProof="0" dirty="0">
                <a:latin typeface="Arial Narrow" panose="020B0606020202030204" pitchFamily="34" charset="0"/>
              </a:rPr>
            </a:br>
            <a:r>
              <a:rPr lang="sl-SI" sz="900" b="1" noProof="0" dirty="0">
                <a:latin typeface="Arial Narrow" panose="020B0606020202030204" pitchFamily="34" charset="0"/>
              </a:rPr>
              <a:t>II. STOPNJE</a:t>
            </a:r>
          </a:p>
        </p:txBody>
      </p:sp>
      <p:sp>
        <p:nvSpPr>
          <p:cNvPr id="49" name="PoljeZBesedilom 48">
            <a:extLst>
              <a:ext uri="{FF2B5EF4-FFF2-40B4-BE49-F238E27FC236}">
                <a16:creationId xmlns:a16="http://schemas.microsoft.com/office/drawing/2014/main" id="{F6BAFD08-5482-6120-C5D3-CEC4B169378A}"/>
              </a:ext>
            </a:extLst>
          </p:cNvPr>
          <p:cNvSpPr txBox="1"/>
          <p:nvPr/>
        </p:nvSpPr>
        <p:spPr>
          <a:xfrm>
            <a:off x="3990207" y="6400007"/>
            <a:ext cx="1213642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sl-SI" sz="900" b="1" noProof="0" dirty="0">
                <a:latin typeface="Arial Narrow" panose="020B0606020202030204" pitchFamily="34" charset="0"/>
              </a:rPr>
              <a:t>VIŠJI GASILEC</a:t>
            </a:r>
            <a:br>
              <a:rPr lang="sl-SI" sz="900" b="1" noProof="0" dirty="0">
                <a:latin typeface="Arial Narrow" panose="020B0606020202030204" pitchFamily="34" charset="0"/>
              </a:rPr>
            </a:br>
            <a:r>
              <a:rPr lang="sl-SI" sz="900" b="1" noProof="0" dirty="0">
                <a:latin typeface="Arial Narrow" panose="020B0606020202030204" pitchFamily="34" charset="0"/>
              </a:rPr>
              <a:t>II. STOPNJE</a:t>
            </a:r>
          </a:p>
        </p:txBody>
      </p:sp>
      <p:sp>
        <p:nvSpPr>
          <p:cNvPr id="50" name="PoljeZBesedilom 49">
            <a:extLst>
              <a:ext uri="{FF2B5EF4-FFF2-40B4-BE49-F238E27FC236}">
                <a16:creationId xmlns:a16="http://schemas.microsoft.com/office/drawing/2014/main" id="{49579A5B-D16E-7884-D20A-41D2046A4459}"/>
              </a:ext>
            </a:extLst>
          </p:cNvPr>
          <p:cNvSpPr txBox="1"/>
          <p:nvPr/>
        </p:nvSpPr>
        <p:spPr>
          <a:xfrm>
            <a:off x="2438912" y="6400007"/>
            <a:ext cx="1213642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sl-SI" sz="900" b="1" noProof="0" dirty="0">
                <a:latin typeface="Arial Narrow" panose="020B0606020202030204" pitchFamily="34" charset="0"/>
              </a:rPr>
              <a:t>GASILEC</a:t>
            </a:r>
            <a:br>
              <a:rPr lang="sl-SI" sz="900" b="1" noProof="0" dirty="0">
                <a:latin typeface="Arial Narrow" panose="020B0606020202030204" pitchFamily="34" charset="0"/>
              </a:rPr>
            </a:br>
            <a:r>
              <a:rPr lang="sl-SI" sz="900" b="1" noProof="0" dirty="0">
                <a:latin typeface="Arial Narrow" panose="020B0606020202030204" pitchFamily="34" charset="0"/>
              </a:rPr>
              <a:t>II. STOPNJE</a:t>
            </a:r>
          </a:p>
        </p:txBody>
      </p:sp>
      <p:sp>
        <p:nvSpPr>
          <p:cNvPr id="51" name="PoljeZBesedilom 50">
            <a:extLst>
              <a:ext uri="{FF2B5EF4-FFF2-40B4-BE49-F238E27FC236}">
                <a16:creationId xmlns:a16="http://schemas.microsoft.com/office/drawing/2014/main" id="{064A1400-2CB7-0648-00C0-27CAB77A952E}"/>
              </a:ext>
            </a:extLst>
          </p:cNvPr>
          <p:cNvSpPr txBox="1"/>
          <p:nvPr/>
        </p:nvSpPr>
        <p:spPr>
          <a:xfrm>
            <a:off x="887617" y="6400007"/>
            <a:ext cx="1213642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sl-SI" sz="900" b="1" noProof="0" dirty="0">
                <a:latin typeface="Arial Narrow" panose="020B0606020202030204" pitchFamily="34" charset="0"/>
              </a:rPr>
              <a:t>GASILEC PRIPRAVNIK</a:t>
            </a:r>
          </a:p>
        </p:txBody>
      </p:sp>
      <p:sp>
        <p:nvSpPr>
          <p:cNvPr id="52" name="PoljeZBesedilom 51">
            <a:extLst>
              <a:ext uri="{FF2B5EF4-FFF2-40B4-BE49-F238E27FC236}">
                <a16:creationId xmlns:a16="http://schemas.microsoft.com/office/drawing/2014/main" id="{7B631229-79A7-E6CE-591E-530206E6DE6D}"/>
              </a:ext>
            </a:extLst>
          </p:cNvPr>
          <p:cNvSpPr txBox="1"/>
          <p:nvPr/>
        </p:nvSpPr>
        <p:spPr>
          <a:xfrm>
            <a:off x="7092797" y="6400007"/>
            <a:ext cx="1213642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sl-SI" sz="900" b="1" noProof="0" dirty="0">
                <a:latin typeface="Arial Narrow" panose="020B0606020202030204" pitchFamily="34" charset="0"/>
              </a:rPr>
              <a:t>GASILSKI ČASTNIK </a:t>
            </a:r>
            <a:br>
              <a:rPr lang="sl-SI" sz="900" b="1" noProof="0" dirty="0">
                <a:latin typeface="Arial Narrow" panose="020B0606020202030204" pitchFamily="34" charset="0"/>
              </a:rPr>
            </a:br>
            <a:r>
              <a:rPr lang="sl-SI" sz="900" b="1" noProof="0" dirty="0">
                <a:latin typeface="Arial Narrow" panose="020B0606020202030204" pitchFamily="34" charset="0"/>
              </a:rPr>
              <a:t>II. STOPNJE</a:t>
            </a:r>
          </a:p>
        </p:txBody>
      </p:sp>
      <p:sp>
        <p:nvSpPr>
          <p:cNvPr id="53" name="PoljeZBesedilom 52">
            <a:extLst>
              <a:ext uri="{FF2B5EF4-FFF2-40B4-BE49-F238E27FC236}">
                <a16:creationId xmlns:a16="http://schemas.microsoft.com/office/drawing/2014/main" id="{AA1D9EA1-C719-310B-A488-33D6B4097ED3}"/>
              </a:ext>
            </a:extLst>
          </p:cNvPr>
          <p:cNvSpPr txBox="1"/>
          <p:nvPr/>
        </p:nvSpPr>
        <p:spPr>
          <a:xfrm>
            <a:off x="8644092" y="6400007"/>
            <a:ext cx="1213642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sl-SI" sz="900" b="1" noProof="0" dirty="0">
                <a:latin typeface="Arial Narrow" panose="020B0606020202030204" pitchFamily="34" charset="0"/>
              </a:rPr>
              <a:t>VIŠJI GASILSKI ČASTNIK </a:t>
            </a:r>
            <a:br>
              <a:rPr lang="sl-SI" sz="900" b="1" noProof="0" dirty="0">
                <a:latin typeface="Arial Narrow" panose="020B0606020202030204" pitchFamily="34" charset="0"/>
              </a:rPr>
            </a:br>
            <a:r>
              <a:rPr lang="sl-SI" sz="900" b="1" noProof="0" dirty="0">
                <a:latin typeface="Arial Narrow" panose="020B0606020202030204" pitchFamily="34" charset="0"/>
              </a:rPr>
              <a:t>II. STOPNJE</a:t>
            </a:r>
          </a:p>
        </p:txBody>
      </p:sp>
      <p:sp>
        <p:nvSpPr>
          <p:cNvPr id="54" name="PoljeZBesedilom 53">
            <a:extLst>
              <a:ext uri="{FF2B5EF4-FFF2-40B4-BE49-F238E27FC236}">
                <a16:creationId xmlns:a16="http://schemas.microsoft.com/office/drawing/2014/main" id="{28B103BE-B598-A6CC-253F-73F35A394F67}"/>
              </a:ext>
            </a:extLst>
          </p:cNvPr>
          <p:cNvSpPr txBox="1"/>
          <p:nvPr/>
        </p:nvSpPr>
        <p:spPr>
          <a:xfrm>
            <a:off x="10102229" y="6400007"/>
            <a:ext cx="1399960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sl-SI" sz="900" b="1" noProof="0" dirty="0">
                <a:latin typeface="Arial Narrow" panose="020B0606020202030204" pitchFamily="34" charset="0"/>
              </a:rPr>
              <a:t>VISOKI GASILSKI ČASTNIK </a:t>
            </a:r>
            <a:br>
              <a:rPr lang="sl-SI" sz="900" b="1" noProof="0" dirty="0">
                <a:latin typeface="Arial Narrow" panose="020B0606020202030204" pitchFamily="34" charset="0"/>
              </a:rPr>
            </a:br>
            <a:r>
              <a:rPr lang="sl-SI" sz="900" b="1" noProof="0" dirty="0">
                <a:latin typeface="Arial Narrow" panose="020B0606020202030204" pitchFamily="34" charset="0"/>
              </a:rPr>
              <a:t>II. STOPNJE</a:t>
            </a:r>
          </a:p>
        </p:txBody>
      </p:sp>
      <p:sp>
        <p:nvSpPr>
          <p:cNvPr id="55" name="PoljeZBesedilom 54">
            <a:extLst>
              <a:ext uri="{FF2B5EF4-FFF2-40B4-BE49-F238E27FC236}">
                <a16:creationId xmlns:a16="http://schemas.microsoft.com/office/drawing/2014/main" id="{7A673390-D70A-9DD8-50ED-D32E1CBB6328}"/>
              </a:ext>
            </a:extLst>
          </p:cNvPr>
          <p:cNvSpPr txBox="1"/>
          <p:nvPr/>
        </p:nvSpPr>
        <p:spPr>
          <a:xfrm>
            <a:off x="5541502" y="4674791"/>
            <a:ext cx="1213642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sl-SI" sz="900" b="1" noProof="0" dirty="0">
                <a:latin typeface="Arial Narrow" panose="020B0606020202030204" pitchFamily="34" charset="0"/>
              </a:rPr>
              <a:t>NIŽJI GASILSKI ČASTNIK </a:t>
            </a:r>
            <a:br>
              <a:rPr lang="sl-SI" sz="900" b="1" noProof="0" dirty="0">
                <a:latin typeface="Arial Narrow" panose="020B0606020202030204" pitchFamily="34" charset="0"/>
              </a:rPr>
            </a:br>
            <a:r>
              <a:rPr lang="sl-SI" sz="900" b="1" noProof="0" dirty="0">
                <a:latin typeface="Arial Narrow" panose="020B0606020202030204" pitchFamily="34" charset="0"/>
              </a:rPr>
              <a:t>I. STOPNJE</a:t>
            </a:r>
          </a:p>
        </p:txBody>
      </p:sp>
      <p:sp>
        <p:nvSpPr>
          <p:cNvPr id="56" name="PoljeZBesedilom 55">
            <a:extLst>
              <a:ext uri="{FF2B5EF4-FFF2-40B4-BE49-F238E27FC236}">
                <a16:creationId xmlns:a16="http://schemas.microsoft.com/office/drawing/2014/main" id="{495F3F35-82A4-26C4-1D9A-31ABC1913302}"/>
              </a:ext>
            </a:extLst>
          </p:cNvPr>
          <p:cNvSpPr txBox="1"/>
          <p:nvPr/>
        </p:nvSpPr>
        <p:spPr>
          <a:xfrm>
            <a:off x="3990207" y="4674791"/>
            <a:ext cx="1213642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sl-SI" sz="900" b="1" noProof="0" dirty="0">
                <a:latin typeface="Arial Narrow" panose="020B0606020202030204" pitchFamily="34" charset="0"/>
              </a:rPr>
              <a:t>VIŠJI GASILEC</a:t>
            </a:r>
            <a:br>
              <a:rPr lang="sl-SI" sz="900" b="1" noProof="0" dirty="0">
                <a:latin typeface="Arial Narrow" panose="020B0606020202030204" pitchFamily="34" charset="0"/>
              </a:rPr>
            </a:br>
            <a:r>
              <a:rPr lang="sl-SI" sz="900" b="1" noProof="0" dirty="0">
                <a:latin typeface="Arial Narrow" panose="020B0606020202030204" pitchFamily="34" charset="0"/>
              </a:rPr>
              <a:t>I. STOPNJE</a:t>
            </a:r>
          </a:p>
        </p:txBody>
      </p:sp>
      <p:sp>
        <p:nvSpPr>
          <p:cNvPr id="57" name="PoljeZBesedilom 56">
            <a:extLst>
              <a:ext uri="{FF2B5EF4-FFF2-40B4-BE49-F238E27FC236}">
                <a16:creationId xmlns:a16="http://schemas.microsoft.com/office/drawing/2014/main" id="{89007FE5-E4D9-41FE-C1F2-493DB54265DD}"/>
              </a:ext>
            </a:extLst>
          </p:cNvPr>
          <p:cNvSpPr txBox="1"/>
          <p:nvPr/>
        </p:nvSpPr>
        <p:spPr>
          <a:xfrm>
            <a:off x="2438912" y="4674791"/>
            <a:ext cx="1213642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sl-SI" sz="900" b="1" noProof="0" dirty="0">
                <a:latin typeface="Arial Narrow" panose="020B0606020202030204" pitchFamily="34" charset="0"/>
              </a:rPr>
              <a:t>GASILEC</a:t>
            </a:r>
            <a:br>
              <a:rPr lang="sl-SI" sz="900" b="1" noProof="0" dirty="0">
                <a:latin typeface="Arial Narrow" panose="020B0606020202030204" pitchFamily="34" charset="0"/>
              </a:rPr>
            </a:br>
            <a:r>
              <a:rPr lang="sl-SI" sz="900" b="1" noProof="0" dirty="0">
                <a:latin typeface="Arial Narrow" panose="020B0606020202030204" pitchFamily="34" charset="0"/>
              </a:rPr>
              <a:t>I. STOPNJE</a:t>
            </a:r>
          </a:p>
        </p:txBody>
      </p:sp>
      <p:sp>
        <p:nvSpPr>
          <p:cNvPr id="58" name="PoljeZBesedilom 57">
            <a:extLst>
              <a:ext uri="{FF2B5EF4-FFF2-40B4-BE49-F238E27FC236}">
                <a16:creationId xmlns:a16="http://schemas.microsoft.com/office/drawing/2014/main" id="{9CB5D1F3-D77B-42E0-4B96-DAA2CB3936F1}"/>
              </a:ext>
            </a:extLst>
          </p:cNvPr>
          <p:cNvSpPr txBox="1"/>
          <p:nvPr/>
        </p:nvSpPr>
        <p:spPr>
          <a:xfrm>
            <a:off x="887617" y="4674791"/>
            <a:ext cx="1213642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sl-SI" sz="900" b="1" noProof="0" dirty="0">
                <a:latin typeface="Arial Narrow" panose="020B0606020202030204" pitchFamily="34" charset="0"/>
              </a:rPr>
              <a:t>MLADINEC</a:t>
            </a:r>
          </a:p>
        </p:txBody>
      </p:sp>
      <p:sp>
        <p:nvSpPr>
          <p:cNvPr id="59" name="PoljeZBesedilom 58">
            <a:extLst>
              <a:ext uri="{FF2B5EF4-FFF2-40B4-BE49-F238E27FC236}">
                <a16:creationId xmlns:a16="http://schemas.microsoft.com/office/drawing/2014/main" id="{A9DD3A1A-ADD7-F769-6ABD-F615EFFA75BD}"/>
              </a:ext>
            </a:extLst>
          </p:cNvPr>
          <p:cNvSpPr txBox="1"/>
          <p:nvPr/>
        </p:nvSpPr>
        <p:spPr>
          <a:xfrm>
            <a:off x="7092797" y="4674791"/>
            <a:ext cx="1213642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sl-SI" sz="900" b="1" noProof="0" dirty="0">
                <a:latin typeface="Arial Narrow" panose="020B0606020202030204" pitchFamily="34" charset="0"/>
              </a:rPr>
              <a:t>GASILSKI ČASTNIK </a:t>
            </a:r>
            <a:br>
              <a:rPr lang="sl-SI" sz="900" b="1" noProof="0" dirty="0">
                <a:latin typeface="Arial Narrow" panose="020B0606020202030204" pitchFamily="34" charset="0"/>
              </a:rPr>
            </a:br>
            <a:r>
              <a:rPr lang="sl-SI" sz="900" b="1" noProof="0" dirty="0">
                <a:latin typeface="Arial Narrow" panose="020B0606020202030204" pitchFamily="34" charset="0"/>
              </a:rPr>
              <a:t>I. STOPNJE</a:t>
            </a:r>
          </a:p>
        </p:txBody>
      </p:sp>
      <p:sp>
        <p:nvSpPr>
          <p:cNvPr id="60" name="PoljeZBesedilom 59">
            <a:extLst>
              <a:ext uri="{FF2B5EF4-FFF2-40B4-BE49-F238E27FC236}">
                <a16:creationId xmlns:a16="http://schemas.microsoft.com/office/drawing/2014/main" id="{6E6BEAF1-BE16-9A2D-0787-BFBB7472C811}"/>
              </a:ext>
            </a:extLst>
          </p:cNvPr>
          <p:cNvSpPr txBox="1"/>
          <p:nvPr/>
        </p:nvSpPr>
        <p:spPr>
          <a:xfrm>
            <a:off x="8644092" y="4674791"/>
            <a:ext cx="1213642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sl-SI" sz="900" b="1" noProof="0" dirty="0">
                <a:latin typeface="Arial Narrow" panose="020B0606020202030204" pitchFamily="34" charset="0"/>
              </a:rPr>
              <a:t>VIŠJI GASILSKI ČASTNIK </a:t>
            </a:r>
            <a:br>
              <a:rPr lang="sl-SI" sz="900" b="1" noProof="0" dirty="0">
                <a:latin typeface="Arial Narrow" panose="020B0606020202030204" pitchFamily="34" charset="0"/>
              </a:rPr>
            </a:br>
            <a:r>
              <a:rPr lang="sl-SI" sz="900" b="1" noProof="0" dirty="0">
                <a:latin typeface="Arial Narrow" panose="020B0606020202030204" pitchFamily="34" charset="0"/>
              </a:rPr>
              <a:t>I. STOPNJE</a:t>
            </a:r>
          </a:p>
        </p:txBody>
      </p:sp>
      <p:sp>
        <p:nvSpPr>
          <p:cNvPr id="61" name="PoljeZBesedilom 60">
            <a:extLst>
              <a:ext uri="{FF2B5EF4-FFF2-40B4-BE49-F238E27FC236}">
                <a16:creationId xmlns:a16="http://schemas.microsoft.com/office/drawing/2014/main" id="{1194ED8B-18C7-B194-A9A8-5E9BB942EAC1}"/>
              </a:ext>
            </a:extLst>
          </p:cNvPr>
          <p:cNvSpPr txBox="1"/>
          <p:nvPr/>
        </p:nvSpPr>
        <p:spPr>
          <a:xfrm>
            <a:off x="10102229" y="4674791"/>
            <a:ext cx="1399960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sl-SI" sz="900" b="1" noProof="0" dirty="0">
                <a:latin typeface="Arial Narrow" panose="020B0606020202030204" pitchFamily="34" charset="0"/>
              </a:rPr>
              <a:t>VISOKI GASILSKI ČASTNIK </a:t>
            </a:r>
            <a:br>
              <a:rPr lang="sl-SI" sz="900" b="1" noProof="0" dirty="0">
                <a:latin typeface="Arial Narrow" panose="020B0606020202030204" pitchFamily="34" charset="0"/>
              </a:rPr>
            </a:br>
            <a:r>
              <a:rPr lang="sl-SI" sz="900" b="1" noProof="0" dirty="0">
                <a:latin typeface="Arial Narrow" panose="020B0606020202030204" pitchFamily="34" charset="0"/>
              </a:rPr>
              <a:t>I. STOPNJE</a:t>
            </a:r>
          </a:p>
        </p:txBody>
      </p:sp>
      <p:sp>
        <p:nvSpPr>
          <p:cNvPr id="62" name="PoljeZBesedilom 61">
            <a:extLst>
              <a:ext uri="{FF2B5EF4-FFF2-40B4-BE49-F238E27FC236}">
                <a16:creationId xmlns:a16="http://schemas.microsoft.com/office/drawing/2014/main" id="{8AC2C21F-DA0A-6005-2B86-9C2AF9110921}"/>
              </a:ext>
            </a:extLst>
          </p:cNvPr>
          <p:cNvSpPr txBox="1"/>
          <p:nvPr/>
        </p:nvSpPr>
        <p:spPr>
          <a:xfrm>
            <a:off x="5541502" y="2949575"/>
            <a:ext cx="1213642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sl-SI" sz="900" b="1" noProof="0" dirty="0">
                <a:latin typeface="Arial Narrow" panose="020B0606020202030204" pitchFamily="34" charset="0"/>
              </a:rPr>
              <a:t>NIŽJI GASILSKI ČASTNIK </a:t>
            </a:r>
            <a:br>
              <a:rPr lang="sl-SI" sz="900" b="1" noProof="0" dirty="0">
                <a:latin typeface="Arial Narrow" panose="020B0606020202030204" pitchFamily="34" charset="0"/>
              </a:rPr>
            </a:br>
            <a:endParaRPr lang="sl-SI" sz="900" b="1" noProof="0" dirty="0">
              <a:latin typeface="Arial Narrow" panose="020B0606020202030204" pitchFamily="34" charset="0"/>
            </a:endParaRPr>
          </a:p>
        </p:txBody>
      </p:sp>
      <p:sp>
        <p:nvSpPr>
          <p:cNvPr id="63" name="PoljeZBesedilom 62">
            <a:extLst>
              <a:ext uri="{FF2B5EF4-FFF2-40B4-BE49-F238E27FC236}">
                <a16:creationId xmlns:a16="http://schemas.microsoft.com/office/drawing/2014/main" id="{987AC073-7CE5-9E44-7D71-921AAE9C1773}"/>
              </a:ext>
            </a:extLst>
          </p:cNvPr>
          <p:cNvSpPr txBox="1"/>
          <p:nvPr/>
        </p:nvSpPr>
        <p:spPr>
          <a:xfrm>
            <a:off x="3990207" y="2949575"/>
            <a:ext cx="1213642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sl-SI" sz="900" b="1" noProof="0" dirty="0">
                <a:latin typeface="Arial Narrow" panose="020B0606020202030204" pitchFamily="34" charset="0"/>
              </a:rPr>
              <a:t>VIŠJI GASILEC</a:t>
            </a:r>
          </a:p>
        </p:txBody>
      </p:sp>
      <p:sp>
        <p:nvSpPr>
          <p:cNvPr id="64" name="PoljeZBesedilom 63">
            <a:extLst>
              <a:ext uri="{FF2B5EF4-FFF2-40B4-BE49-F238E27FC236}">
                <a16:creationId xmlns:a16="http://schemas.microsoft.com/office/drawing/2014/main" id="{D5C5EF44-FDB4-5265-8A70-7F44D3EB92C5}"/>
              </a:ext>
            </a:extLst>
          </p:cNvPr>
          <p:cNvSpPr txBox="1"/>
          <p:nvPr/>
        </p:nvSpPr>
        <p:spPr>
          <a:xfrm>
            <a:off x="2438912" y="2949575"/>
            <a:ext cx="1213642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sl-SI" sz="900" b="1" noProof="0" dirty="0">
                <a:latin typeface="Arial Narrow" panose="020B0606020202030204" pitchFamily="34" charset="0"/>
              </a:rPr>
              <a:t>GASILEC</a:t>
            </a:r>
          </a:p>
        </p:txBody>
      </p:sp>
      <p:sp>
        <p:nvSpPr>
          <p:cNvPr id="65" name="PoljeZBesedilom 64">
            <a:extLst>
              <a:ext uri="{FF2B5EF4-FFF2-40B4-BE49-F238E27FC236}">
                <a16:creationId xmlns:a16="http://schemas.microsoft.com/office/drawing/2014/main" id="{6CFAFD85-D86B-822F-C35B-B9DD9901B48C}"/>
              </a:ext>
            </a:extLst>
          </p:cNvPr>
          <p:cNvSpPr txBox="1"/>
          <p:nvPr/>
        </p:nvSpPr>
        <p:spPr>
          <a:xfrm>
            <a:off x="887617" y="2949575"/>
            <a:ext cx="1213642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sl-SI" sz="900" b="1" noProof="0" dirty="0">
                <a:latin typeface="Arial Narrow" panose="020B0606020202030204" pitchFamily="34" charset="0"/>
              </a:rPr>
              <a:t>PIONIR</a:t>
            </a:r>
          </a:p>
        </p:txBody>
      </p:sp>
      <p:sp>
        <p:nvSpPr>
          <p:cNvPr id="66" name="PoljeZBesedilom 65">
            <a:extLst>
              <a:ext uri="{FF2B5EF4-FFF2-40B4-BE49-F238E27FC236}">
                <a16:creationId xmlns:a16="http://schemas.microsoft.com/office/drawing/2014/main" id="{C9346853-A36C-B63B-B08B-AB166B98A396}"/>
              </a:ext>
            </a:extLst>
          </p:cNvPr>
          <p:cNvSpPr txBox="1"/>
          <p:nvPr/>
        </p:nvSpPr>
        <p:spPr>
          <a:xfrm>
            <a:off x="7092797" y="2949575"/>
            <a:ext cx="1213642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sl-SI" sz="900" b="1" noProof="0" dirty="0">
                <a:latin typeface="Arial Narrow" panose="020B0606020202030204" pitchFamily="34" charset="0"/>
              </a:rPr>
              <a:t>GASILSKI ČASTNIK </a:t>
            </a:r>
            <a:br>
              <a:rPr lang="sl-SI" sz="900" b="1" noProof="0" dirty="0">
                <a:latin typeface="Arial Narrow" panose="020B0606020202030204" pitchFamily="34" charset="0"/>
              </a:rPr>
            </a:br>
            <a:endParaRPr lang="sl-SI" sz="900" b="1" noProof="0" dirty="0">
              <a:latin typeface="Arial Narrow" panose="020B0606020202030204" pitchFamily="34" charset="0"/>
            </a:endParaRPr>
          </a:p>
        </p:txBody>
      </p:sp>
      <p:sp>
        <p:nvSpPr>
          <p:cNvPr id="67" name="PoljeZBesedilom 66">
            <a:extLst>
              <a:ext uri="{FF2B5EF4-FFF2-40B4-BE49-F238E27FC236}">
                <a16:creationId xmlns:a16="http://schemas.microsoft.com/office/drawing/2014/main" id="{DD364DB1-C664-4C85-AD37-0626A2469516}"/>
              </a:ext>
            </a:extLst>
          </p:cNvPr>
          <p:cNvSpPr txBox="1"/>
          <p:nvPr/>
        </p:nvSpPr>
        <p:spPr>
          <a:xfrm>
            <a:off x="8644092" y="2949575"/>
            <a:ext cx="1213642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sl-SI" sz="900" b="1" noProof="0" dirty="0">
                <a:latin typeface="Arial Narrow" panose="020B0606020202030204" pitchFamily="34" charset="0"/>
              </a:rPr>
              <a:t>VIŠJI GASILSKI ČASTNIK </a:t>
            </a:r>
          </a:p>
        </p:txBody>
      </p:sp>
      <p:sp>
        <p:nvSpPr>
          <p:cNvPr id="68" name="PoljeZBesedilom 67">
            <a:extLst>
              <a:ext uri="{FF2B5EF4-FFF2-40B4-BE49-F238E27FC236}">
                <a16:creationId xmlns:a16="http://schemas.microsoft.com/office/drawing/2014/main" id="{A7FC7E96-D828-74CA-BC33-A6FB67480ED7}"/>
              </a:ext>
            </a:extLst>
          </p:cNvPr>
          <p:cNvSpPr txBox="1"/>
          <p:nvPr/>
        </p:nvSpPr>
        <p:spPr>
          <a:xfrm>
            <a:off x="10102229" y="2949575"/>
            <a:ext cx="1399960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sl-SI" sz="900" b="1" noProof="0" dirty="0">
                <a:latin typeface="Arial Narrow" panose="020B0606020202030204" pitchFamily="34" charset="0"/>
              </a:rPr>
              <a:t>VISOKI GASILSKI ČASTNIK </a:t>
            </a:r>
            <a:br>
              <a:rPr lang="sl-SI" sz="900" b="1" noProof="0" dirty="0">
                <a:latin typeface="Arial Narrow" panose="020B0606020202030204" pitchFamily="34" charset="0"/>
              </a:rPr>
            </a:br>
            <a:endParaRPr lang="sl-SI" sz="900" b="1" noProof="0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9500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49" grpId="0"/>
      <p:bldP spid="50" grpId="0"/>
      <p:bldP spid="51" grpId="0"/>
      <p:bldP spid="52" grpId="0"/>
      <p:bldP spid="53" grpId="0"/>
      <p:bldP spid="54" grpId="0"/>
      <p:bldP spid="55" grpId="0"/>
      <p:bldP spid="56" grpId="0"/>
      <p:bldP spid="57" grpId="0"/>
      <p:bldP spid="58" grpId="0"/>
      <p:bldP spid="59" grpId="0"/>
      <p:bldP spid="60" grpId="0"/>
      <p:bldP spid="61" grpId="0"/>
      <p:bldP spid="62" grpId="0"/>
      <p:bldP spid="63" grpId="0"/>
      <p:bldP spid="64" grpId="0"/>
      <p:bldP spid="65" grpId="0"/>
      <p:bldP spid="66" grpId="0"/>
      <p:bldP spid="67" grpId="0"/>
      <p:bldP spid="6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E4BD80D-BD34-3C0F-B6CC-9B87CF5EA4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Položajne oznake</a:t>
            </a:r>
          </a:p>
        </p:txBody>
      </p:sp>
      <p:pic>
        <p:nvPicPr>
          <p:cNvPr id="5" name="Označba mesta vsebine 4">
            <a:extLst>
              <a:ext uri="{FF2B5EF4-FFF2-40B4-BE49-F238E27FC236}">
                <a16:creationId xmlns:a16="http://schemas.microsoft.com/office/drawing/2014/main" id="{1F522045-9730-F281-AA4F-1C8BA32A67B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 rot="5400000">
            <a:off x="5889571" y="4093194"/>
            <a:ext cx="676275" cy="1323975"/>
          </a:xfrm>
          <a:prstGeom prst="rect">
            <a:avLst/>
          </a:prstGeom>
        </p:spPr>
      </p:pic>
      <p:pic>
        <p:nvPicPr>
          <p:cNvPr id="7" name="Grafika 6">
            <a:extLst>
              <a:ext uri="{FF2B5EF4-FFF2-40B4-BE49-F238E27FC236}">
                <a16:creationId xmlns:a16="http://schemas.microsoft.com/office/drawing/2014/main" id="{216F6F14-A173-FB6F-16F6-0DAE90239EF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5400000">
            <a:off x="4103909" y="4106927"/>
            <a:ext cx="676275" cy="1323975"/>
          </a:xfrm>
          <a:prstGeom prst="rect">
            <a:avLst/>
          </a:prstGeom>
        </p:spPr>
      </p:pic>
      <p:pic>
        <p:nvPicPr>
          <p:cNvPr id="9" name="Grafika 8">
            <a:extLst>
              <a:ext uri="{FF2B5EF4-FFF2-40B4-BE49-F238E27FC236}">
                <a16:creationId xmlns:a16="http://schemas.microsoft.com/office/drawing/2014/main" id="{77092207-1228-AC7A-CDEB-E9765FF51DBA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5400000">
            <a:off x="2282798" y="1545450"/>
            <a:ext cx="676275" cy="1323975"/>
          </a:xfrm>
          <a:prstGeom prst="rect">
            <a:avLst/>
          </a:prstGeom>
        </p:spPr>
      </p:pic>
      <p:pic>
        <p:nvPicPr>
          <p:cNvPr id="11" name="Grafika 10">
            <a:extLst>
              <a:ext uri="{FF2B5EF4-FFF2-40B4-BE49-F238E27FC236}">
                <a16:creationId xmlns:a16="http://schemas.microsoft.com/office/drawing/2014/main" id="{53BCA433-E501-A7CD-F572-31F6CA2E3C68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5400000">
            <a:off x="4103909" y="1545450"/>
            <a:ext cx="676275" cy="1323975"/>
          </a:xfrm>
          <a:prstGeom prst="rect">
            <a:avLst/>
          </a:prstGeom>
        </p:spPr>
      </p:pic>
      <p:pic>
        <p:nvPicPr>
          <p:cNvPr id="13" name="Grafika 12">
            <a:extLst>
              <a:ext uri="{FF2B5EF4-FFF2-40B4-BE49-F238E27FC236}">
                <a16:creationId xmlns:a16="http://schemas.microsoft.com/office/drawing/2014/main" id="{84616F5F-E51E-A4C6-6539-94779CC7E44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5400000">
            <a:off x="4103909" y="2852518"/>
            <a:ext cx="676275" cy="1323975"/>
          </a:xfrm>
          <a:prstGeom prst="rect">
            <a:avLst/>
          </a:prstGeom>
        </p:spPr>
      </p:pic>
      <p:pic>
        <p:nvPicPr>
          <p:cNvPr id="15" name="Grafika 14">
            <a:extLst>
              <a:ext uri="{FF2B5EF4-FFF2-40B4-BE49-F238E27FC236}">
                <a16:creationId xmlns:a16="http://schemas.microsoft.com/office/drawing/2014/main" id="{0F529781-F694-7E84-AAD3-E8538AE49A7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5400000">
            <a:off x="5889571" y="2843450"/>
            <a:ext cx="676275" cy="1323975"/>
          </a:xfrm>
          <a:prstGeom prst="rect">
            <a:avLst/>
          </a:prstGeom>
        </p:spPr>
      </p:pic>
      <p:pic>
        <p:nvPicPr>
          <p:cNvPr id="17" name="Grafika 16">
            <a:extLst>
              <a:ext uri="{FF2B5EF4-FFF2-40B4-BE49-F238E27FC236}">
                <a16:creationId xmlns:a16="http://schemas.microsoft.com/office/drawing/2014/main" id="{80B88481-FE66-58B1-1034-D1E933A2995A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5400000">
            <a:off x="7704263" y="2852517"/>
            <a:ext cx="676275" cy="1323975"/>
          </a:xfrm>
          <a:prstGeom prst="rect">
            <a:avLst/>
          </a:prstGeom>
        </p:spPr>
      </p:pic>
      <p:pic>
        <p:nvPicPr>
          <p:cNvPr id="19" name="Grafika 18">
            <a:extLst>
              <a:ext uri="{FF2B5EF4-FFF2-40B4-BE49-F238E27FC236}">
                <a16:creationId xmlns:a16="http://schemas.microsoft.com/office/drawing/2014/main" id="{51930094-5081-4647-DB10-75A9CB32FC3A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5400000">
            <a:off x="7704263" y="4085859"/>
            <a:ext cx="676275" cy="1323975"/>
          </a:xfrm>
          <a:prstGeom prst="rect">
            <a:avLst/>
          </a:prstGeom>
        </p:spPr>
      </p:pic>
      <p:pic>
        <p:nvPicPr>
          <p:cNvPr id="21" name="Grafika 20">
            <a:extLst>
              <a:ext uri="{FF2B5EF4-FFF2-40B4-BE49-F238E27FC236}">
                <a16:creationId xmlns:a16="http://schemas.microsoft.com/office/drawing/2014/main" id="{5CF8C44D-12A3-ECCD-EEC7-F5B0E2476C30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rot="5400000">
            <a:off x="7704263" y="1545450"/>
            <a:ext cx="676275" cy="1323975"/>
          </a:xfrm>
          <a:prstGeom prst="rect">
            <a:avLst/>
          </a:prstGeom>
        </p:spPr>
      </p:pic>
      <p:pic>
        <p:nvPicPr>
          <p:cNvPr id="23" name="Grafika 22">
            <a:extLst>
              <a:ext uri="{FF2B5EF4-FFF2-40B4-BE49-F238E27FC236}">
                <a16:creationId xmlns:a16="http://schemas.microsoft.com/office/drawing/2014/main" id="{99BD2C2D-7587-4D62-773B-A72650FCE45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 rot="5400000">
            <a:off x="5889571" y="1545450"/>
            <a:ext cx="676275" cy="1323975"/>
          </a:xfrm>
          <a:prstGeom prst="rect">
            <a:avLst/>
          </a:prstGeom>
        </p:spPr>
      </p:pic>
      <p:pic>
        <p:nvPicPr>
          <p:cNvPr id="25" name="Grafika 24">
            <a:extLst>
              <a:ext uri="{FF2B5EF4-FFF2-40B4-BE49-F238E27FC236}">
                <a16:creationId xmlns:a16="http://schemas.microsoft.com/office/drawing/2014/main" id="{7251D517-6EF2-36D0-5756-E48D0C59494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 rot="5400000">
            <a:off x="7632825" y="5245159"/>
            <a:ext cx="819150" cy="1466850"/>
          </a:xfrm>
          <a:prstGeom prst="rect">
            <a:avLst/>
          </a:prstGeom>
        </p:spPr>
      </p:pic>
      <p:pic>
        <p:nvPicPr>
          <p:cNvPr id="27" name="Grafika 26">
            <a:extLst>
              <a:ext uri="{FF2B5EF4-FFF2-40B4-BE49-F238E27FC236}">
                <a16:creationId xmlns:a16="http://schemas.microsoft.com/office/drawing/2014/main" id="{76C856E1-44C7-0745-5C06-1BD1F34510F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 rot="5400000">
            <a:off x="4032471" y="5245159"/>
            <a:ext cx="819150" cy="1466850"/>
          </a:xfrm>
          <a:prstGeom prst="rect">
            <a:avLst/>
          </a:prstGeom>
        </p:spPr>
      </p:pic>
      <p:pic>
        <p:nvPicPr>
          <p:cNvPr id="29" name="Grafika 28">
            <a:extLst>
              <a:ext uri="{FF2B5EF4-FFF2-40B4-BE49-F238E27FC236}">
                <a16:creationId xmlns:a16="http://schemas.microsoft.com/office/drawing/2014/main" id="{D3630219-17D7-5449-C4F3-6BFA9EA6A92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 rot="5400000">
            <a:off x="5818133" y="5245159"/>
            <a:ext cx="819150" cy="1466850"/>
          </a:xfrm>
          <a:prstGeom prst="rect">
            <a:avLst/>
          </a:prstGeom>
        </p:spPr>
      </p:pic>
      <p:sp>
        <p:nvSpPr>
          <p:cNvPr id="30" name="PoljeZBesedilom 29">
            <a:extLst>
              <a:ext uri="{FF2B5EF4-FFF2-40B4-BE49-F238E27FC236}">
                <a16:creationId xmlns:a16="http://schemas.microsoft.com/office/drawing/2014/main" id="{000D9B54-37A5-6D2F-8AFB-F228055C201B}"/>
              </a:ext>
            </a:extLst>
          </p:cNvPr>
          <p:cNvSpPr txBox="1"/>
          <p:nvPr/>
        </p:nvSpPr>
        <p:spPr>
          <a:xfrm>
            <a:off x="2014114" y="2587993"/>
            <a:ext cx="1213642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sl-SI" sz="900" b="1" dirty="0">
                <a:latin typeface="Arial Narrow" panose="020B0606020202030204" pitchFamily="34" charset="0"/>
              </a:rPr>
              <a:t>GASILEC</a:t>
            </a:r>
            <a:endParaRPr lang="sl-SI" sz="900" b="1" noProof="0" dirty="0">
              <a:latin typeface="Arial Narrow" panose="020B0606020202030204" pitchFamily="34" charset="0"/>
            </a:endParaRPr>
          </a:p>
        </p:txBody>
      </p:sp>
      <p:sp>
        <p:nvSpPr>
          <p:cNvPr id="31" name="PoljeZBesedilom 30">
            <a:extLst>
              <a:ext uri="{FF2B5EF4-FFF2-40B4-BE49-F238E27FC236}">
                <a16:creationId xmlns:a16="http://schemas.microsoft.com/office/drawing/2014/main" id="{DD64AB98-3879-0032-16FF-90DDE4A21429}"/>
              </a:ext>
            </a:extLst>
          </p:cNvPr>
          <p:cNvSpPr txBox="1"/>
          <p:nvPr/>
        </p:nvSpPr>
        <p:spPr>
          <a:xfrm>
            <a:off x="3835225" y="2587994"/>
            <a:ext cx="1213642" cy="4154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sl-SI" sz="900" b="1" dirty="0">
                <a:latin typeface="Arial Narrow" panose="020B0606020202030204" pitchFamily="34" charset="0"/>
              </a:rPr>
              <a:t>ČLAN UPRAVNEGA ODBORA PGD IN DRUGIH VOLJENIH ORGANOV PGD</a:t>
            </a:r>
            <a:endParaRPr lang="sl-SI" sz="900" b="1" noProof="0" dirty="0">
              <a:latin typeface="Arial Narrow" panose="020B0606020202030204" pitchFamily="34" charset="0"/>
            </a:endParaRPr>
          </a:p>
        </p:txBody>
      </p:sp>
      <p:sp>
        <p:nvSpPr>
          <p:cNvPr id="32" name="PoljeZBesedilom 31">
            <a:extLst>
              <a:ext uri="{FF2B5EF4-FFF2-40B4-BE49-F238E27FC236}">
                <a16:creationId xmlns:a16="http://schemas.microsoft.com/office/drawing/2014/main" id="{CC6A3B12-020F-CD4F-2CCF-995B4D1EA905}"/>
              </a:ext>
            </a:extLst>
          </p:cNvPr>
          <p:cNvSpPr txBox="1"/>
          <p:nvPr/>
        </p:nvSpPr>
        <p:spPr>
          <a:xfrm>
            <a:off x="3835225" y="3916955"/>
            <a:ext cx="1213642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sl-SI" sz="900" b="1" dirty="0">
                <a:latin typeface="Arial Narrow" panose="020B0606020202030204" pitchFamily="34" charset="0"/>
              </a:rPr>
              <a:t>PODPREDSEDNIK IN TAJNIK PGD</a:t>
            </a:r>
            <a:endParaRPr lang="sl-SI" sz="900" b="1" noProof="0" dirty="0">
              <a:latin typeface="Arial Narrow" panose="020B0606020202030204" pitchFamily="34" charset="0"/>
            </a:endParaRPr>
          </a:p>
        </p:txBody>
      </p:sp>
      <p:sp>
        <p:nvSpPr>
          <p:cNvPr id="33" name="PoljeZBesedilom 32">
            <a:extLst>
              <a:ext uri="{FF2B5EF4-FFF2-40B4-BE49-F238E27FC236}">
                <a16:creationId xmlns:a16="http://schemas.microsoft.com/office/drawing/2014/main" id="{132D0AC1-F55A-BFD6-861D-0320FA0D9CDF}"/>
              </a:ext>
            </a:extLst>
          </p:cNvPr>
          <p:cNvSpPr txBox="1"/>
          <p:nvPr/>
        </p:nvSpPr>
        <p:spPr>
          <a:xfrm>
            <a:off x="3835225" y="5167357"/>
            <a:ext cx="1213642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sl-SI" sz="900" b="1" noProof="0" dirty="0">
                <a:latin typeface="Arial Narrow" panose="020B0606020202030204" pitchFamily="34" charset="0"/>
              </a:rPr>
              <a:t>PREDSEDNIK PGD</a:t>
            </a:r>
          </a:p>
        </p:txBody>
      </p:sp>
      <p:sp>
        <p:nvSpPr>
          <p:cNvPr id="34" name="PoljeZBesedilom 33">
            <a:extLst>
              <a:ext uri="{FF2B5EF4-FFF2-40B4-BE49-F238E27FC236}">
                <a16:creationId xmlns:a16="http://schemas.microsoft.com/office/drawing/2014/main" id="{38864305-3FE8-56DD-75BA-4390B8E17E82}"/>
              </a:ext>
            </a:extLst>
          </p:cNvPr>
          <p:cNvSpPr txBox="1"/>
          <p:nvPr/>
        </p:nvSpPr>
        <p:spPr>
          <a:xfrm>
            <a:off x="3780059" y="6445556"/>
            <a:ext cx="1375102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sl-SI" sz="900" b="1" noProof="0" dirty="0">
                <a:latin typeface="Arial Narrow" panose="020B0606020202030204" pitchFamily="34" charset="0"/>
              </a:rPr>
              <a:t>ČASTNI PREDSEDNIK PGD</a:t>
            </a:r>
          </a:p>
        </p:txBody>
      </p:sp>
      <p:sp>
        <p:nvSpPr>
          <p:cNvPr id="40" name="PoljeZBesedilom 39">
            <a:extLst>
              <a:ext uri="{FF2B5EF4-FFF2-40B4-BE49-F238E27FC236}">
                <a16:creationId xmlns:a16="http://schemas.microsoft.com/office/drawing/2014/main" id="{D2814583-7471-235E-BA8D-311371AF687A}"/>
              </a:ext>
            </a:extLst>
          </p:cNvPr>
          <p:cNvSpPr txBox="1"/>
          <p:nvPr/>
        </p:nvSpPr>
        <p:spPr>
          <a:xfrm>
            <a:off x="5620887" y="2574261"/>
            <a:ext cx="1213642" cy="4154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sl-SI" sz="900" b="1" dirty="0">
                <a:latin typeface="Arial Narrow" panose="020B0606020202030204" pitchFamily="34" charset="0"/>
              </a:rPr>
              <a:t>ČLAN UPRAVNEGA ODBORA GZ IN DRUGIH VOLJENIH ORGANOV GZ</a:t>
            </a:r>
            <a:endParaRPr lang="sl-SI" sz="900" b="1" noProof="0" dirty="0">
              <a:latin typeface="Arial Narrow" panose="020B0606020202030204" pitchFamily="34" charset="0"/>
            </a:endParaRPr>
          </a:p>
        </p:txBody>
      </p:sp>
      <p:sp>
        <p:nvSpPr>
          <p:cNvPr id="41" name="PoljeZBesedilom 40">
            <a:extLst>
              <a:ext uri="{FF2B5EF4-FFF2-40B4-BE49-F238E27FC236}">
                <a16:creationId xmlns:a16="http://schemas.microsoft.com/office/drawing/2014/main" id="{1281F2E7-00E9-43CE-1246-6DFA83CE7A2F}"/>
              </a:ext>
            </a:extLst>
          </p:cNvPr>
          <p:cNvSpPr txBox="1"/>
          <p:nvPr/>
        </p:nvSpPr>
        <p:spPr>
          <a:xfrm>
            <a:off x="5620887" y="3903222"/>
            <a:ext cx="1213642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sl-SI" sz="900" b="1" dirty="0">
                <a:latin typeface="Arial Narrow" panose="020B0606020202030204" pitchFamily="34" charset="0"/>
              </a:rPr>
              <a:t>PODPREDSEDNIK IN TAJNIK GZ</a:t>
            </a:r>
            <a:endParaRPr lang="sl-SI" sz="900" b="1" noProof="0" dirty="0">
              <a:latin typeface="Arial Narrow" panose="020B0606020202030204" pitchFamily="34" charset="0"/>
            </a:endParaRPr>
          </a:p>
        </p:txBody>
      </p:sp>
      <p:sp>
        <p:nvSpPr>
          <p:cNvPr id="42" name="PoljeZBesedilom 41">
            <a:extLst>
              <a:ext uri="{FF2B5EF4-FFF2-40B4-BE49-F238E27FC236}">
                <a16:creationId xmlns:a16="http://schemas.microsoft.com/office/drawing/2014/main" id="{3B15C56E-1CE4-14EC-86F4-23A39DD6EB8A}"/>
              </a:ext>
            </a:extLst>
          </p:cNvPr>
          <p:cNvSpPr txBox="1"/>
          <p:nvPr/>
        </p:nvSpPr>
        <p:spPr>
          <a:xfrm>
            <a:off x="5620887" y="5153624"/>
            <a:ext cx="1213642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sl-SI" sz="900" b="1" noProof="0" dirty="0">
                <a:latin typeface="Arial Narrow" panose="020B0606020202030204" pitchFamily="34" charset="0"/>
              </a:rPr>
              <a:t>PREDSEDNIK GZ</a:t>
            </a:r>
          </a:p>
        </p:txBody>
      </p:sp>
      <p:sp>
        <p:nvSpPr>
          <p:cNvPr id="43" name="PoljeZBesedilom 42">
            <a:extLst>
              <a:ext uri="{FF2B5EF4-FFF2-40B4-BE49-F238E27FC236}">
                <a16:creationId xmlns:a16="http://schemas.microsoft.com/office/drawing/2014/main" id="{E39207ED-0319-B5B9-8765-820B2207E742}"/>
              </a:ext>
            </a:extLst>
          </p:cNvPr>
          <p:cNvSpPr txBox="1"/>
          <p:nvPr/>
        </p:nvSpPr>
        <p:spPr>
          <a:xfrm>
            <a:off x="5565721" y="6445556"/>
            <a:ext cx="1375102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sl-SI" sz="900" b="1" noProof="0" dirty="0">
                <a:latin typeface="Arial Narrow" panose="020B0606020202030204" pitchFamily="34" charset="0"/>
              </a:rPr>
              <a:t>ČASTNI PREDSEDNIK GZ</a:t>
            </a:r>
          </a:p>
        </p:txBody>
      </p:sp>
      <p:sp>
        <p:nvSpPr>
          <p:cNvPr id="44" name="PoljeZBesedilom 43">
            <a:extLst>
              <a:ext uri="{FF2B5EF4-FFF2-40B4-BE49-F238E27FC236}">
                <a16:creationId xmlns:a16="http://schemas.microsoft.com/office/drawing/2014/main" id="{A7C147B7-23E0-932C-A533-EC5BE9934484}"/>
              </a:ext>
            </a:extLst>
          </p:cNvPr>
          <p:cNvSpPr txBox="1"/>
          <p:nvPr/>
        </p:nvSpPr>
        <p:spPr>
          <a:xfrm>
            <a:off x="7435579" y="2587992"/>
            <a:ext cx="1213642" cy="4154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sl-SI" sz="900" b="1" dirty="0">
                <a:latin typeface="Arial Narrow" panose="020B0606020202030204" pitchFamily="34" charset="0"/>
              </a:rPr>
              <a:t>ČLAN UPRAVNEGA ODBORA GZS IN DRUGIH VOLJENIH ORGANOV GZS</a:t>
            </a:r>
            <a:endParaRPr lang="sl-SI" sz="900" b="1" noProof="0" dirty="0">
              <a:latin typeface="Arial Narrow" panose="020B0606020202030204" pitchFamily="34" charset="0"/>
            </a:endParaRPr>
          </a:p>
        </p:txBody>
      </p:sp>
      <p:sp>
        <p:nvSpPr>
          <p:cNvPr id="45" name="PoljeZBesedilom 44">
            <a:extLst>
              <a:ext uri="{FF2B5EF4-FFF2-40B4-BE49-F238E27FC236}">
                <a16:creationId xmlns:a16="http://schemas.microsoft.com/office/drawing/2014/main" id="{95607B86-6421-7A62-46F8-DB54EC034ADB}"/>
              </a:ext>
            </a:extLst>
          </p:cNvPr>
          <p:cNvSpPr txBox="1"/>
          <p:nvPr/>
        </p:nvSpPr>
        <p:spPr>
          <a:xfrm>
            <a:off x="7435579" y="3916953"/>
            <a:ext cx="1213642" cy="4154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sl-SI" sz="900" b="1" dirty="0">
                <a:latin typeface="Arial Narrow" panose="020B0606020202030204" pitchFamily="34" charset="0"/>
              </a:rPr>
              <a:t>NAMESTNIK PREDSEDNIKA IN PODPREDSEDNIKA GZS</a:t>
            </a:r>
            <a:endParaRPr lang="sl-SI" sz="900" b="1" noProof="0" dirty="0">
              <a:latin typeface="Arial Narrow" panose="020B0606020202030204" pitchFamily="34" charset="0"/>
            </a:endParaRPr>
          </a:p>
        </p:txBody>
      </p:sp>
      <p:sp>
        <p:nvSpPr>
          <p:cNvPr id="46" name="PoljeZBesedilom 45">
            <a:extLst>
              <a:ext uri="{FF2B5EF4-FFF2-40B4-BE49-F238E27FC236}">
                <a16:creationId xmlns:a16="http://schemas.microsoft.com/office/drawing/2014/main" id="{CE4481C3-7707-8DDC-3E76-D193EB01242D}"/>
              </a:ext>
            </a:extLst>
          </p:cNvPr>
          <p:cNvSpPr txBox="1"/>
          <p:nvPr/>
        </p:nvSpPr>
        <p:spPr>
          <a:xfrm>
            <a:off x="7435579" y="5167355"/>
            <a:ext cx="1213642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sl-SI" sz="900" b="1" noProof="0" dirty="0">
                <a:latin typeface="Arial Narrow" panose="020B0606020202030204" pitchFamily="34" charset="0"/>
              </a:rPr>
              <a:t>PREDSEDNIK GZS</a:t>
            </a:r>
          </a:p>
        </p:txBody>
      </p:sp>
      <p:sp>
        <p:nvSpPr>
          <p:cNvPr id="47" name="PoljeZBesedilom 46">
            <a:extLst>
              <a:ext uri="{FF2B5EF4-FFF2-40B4-BE49-F238E27FC236}">
                <a16:creationId xmlns:a16="http://schemas.microsoft.com/office/drawing/2014/main" id="{56002E51-666F-8116-1FAD-CFB0B109EC80}"/>
              </a:ext>
            </a:extLst>
          </p:cNvPr>
          <p:cNvSpPr txBox="1"/>
          <p:nvPr/>
        </p:nvSpPr>
        <p:spPr>
          <a:xfrm>
            <a:off x="7380413" y="6445556"/>
            <a:ext cx="1375102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sl-SI" sz="900" b="1" noProof="0" dirty="0">
                <a:latin typeface="Arial Narrow" panose="020B0606020202030204" pitchFamily="34" charset="0"/>
              </a:rPr>
              <a:t>ČASTNI PREDSEDNIK GZS</a:t>
            </a:r>
          </a:p>
        </p:txBody>
      </p:sp>
    </p:spTree>
    <p:extLst>
      <p:ext uri="{BB962C8B-B14F-4D97-AF65-F5344CB8AC3E}">
        <p14:creationId xmlns:p14="http://schemas.microsoft.com/office/powerpoint/2010/main" val="3744412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  <p:bldP spid="33" grpId="0"/>
      <p:bldP spid="34" grpId="0"/>
      <p:bldP spid="40" grpId="0"/>
      <p:bldP spid="41" grpId="0"/>
      <p:bldP spid="42" grpId="0"/>
      <p:bldP spid="43" grpId="0"/>
      <p:bldP spid="44" grpId="0"/>
      <p:bldP spid="45" grpId="0"/>
      <p:bldP spid="46" grpId="0"/>
      <p:bldP spid="4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A7AE1B7-A30F-8F9E-3AA8-E82A79D722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Položajne oznake</a:t>
            </a:r>
          </a:p>
        </p:txBody>
      </p:sp>
      <p:pic>
        <p:nvPicPr>
          <p:cNvPr id="5" name="Označba mesta vsebine 4">
            <a:extLst>
              <a:ext uri="{FF2B5EF4-FFF2-40B4-BE49-F238E27FC236}">
                <a16:creationId xmlns:a16="http://schemas.microsoft.com/office/drawing/2014/main" id="{BC1686F7-922E-0EA0-5DD4-2741054BEC6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 rot="5400000">
            <a:off x="9492416" y="4070143"/>
            <a:ext cx="676275" cy="1323975"/>
          </a:xfrm>
          <a:prstGeom prst="rect">
            <a:avLst/>
          </a:prstGeom>
        </p:spPr>
      </p:pic>
      <p:pic>
        <p:nvPicPr>
          <p:cNvPr id="7" name="Grafika 6">
            <a:extLst>
              <a:ext uri="{FF2B5EF4-FFF2-40B4-BE49-F238E27FC236}">
                <a16:creationId xmlns:a16="http://schemas.microsoft.com/office/drawing/2014/main" id="{648514AA-7D84-AEE1-EF20-8D8B550F168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5400000">
            <a:off x="9492416" y="1545450"/>
            <a:ext cx="676275" cy="1323975"/>
          </a:xfrm>
          <a:prstGeom prst="rect">
            <a:avLst/>
          </a:prstGeom>
        </p:spPr>
      </p:pic>
      <p:pic>
        <p:nvPicPr>
          <p:cNvPr id="9" name="Grafika 8">
            <a:extLst>
              <a:ext uri="{FF2B5EF4-FFF2-40B4-BE49-F238E27FC236}">
                <a16:creationId xmlns:a16="http://schemas.microsoft.com/office/drawing/2014/main" id="{D62A4B65-83D2-C28C-E78D-497E1A3590C0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5400000">
            <a:off x="499541" y="1545450"/>
            <a:ext cx="676275" cy="1323975"/>
          </a:xfrm>
          <a:prstGeom prst="rect">
            <a:avLst/>
          </a:prstGeom>
        </p:spPr>
      </p:pic>
      <p:pic>
        <p:nvPicPr>
          <p:cNvPr id="11" name="Grafika 10">
            <a:extLst>
              <a:ext uri="{FF2B5EF4-FFF2-40B4-BE49-F238E27FC236}">
                <a16:creationId xmlns:a16="http://schemas.microsoft.com/office/drawing/2014/main" id="{EA992BCE-44AC-1970-091C-281AE656EA1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5400000">
            <a:off x="2302259" y="1545450"/>
            <a:ext cx="676275" cy="1323975"/>
          </a:xfrm>
          <a:prstGeom prst="rect">
            <a:avLst/>
          </a:prstGeom>
        </p:spPr>
      </p:pic>
      <p:pic>
        <p:nvPicPr>
          <p:cNvPr id="27" name="Grafika 26">
            <a:extLst>
              <a:ext uri="{FF2B5EF4-FFF2-40B4-BE49-F238E27FC236}">
                <a16:creationId xmlns:a16="http://schemas.microsoft.com/office/drawing/2014/main" id="{EAF6F1E0-DC92-893C-C827-164F3FCD6688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5400000">
            <a:off x="9492416" y="2737708"/>
            <a:ext cx="676275" cy="1323975"/>
          </a:xfrm>
          <a:prstGeom prst="rect">
            <a:avLst/>
          </a:prstGeom>
        </p:spPr>
      </p:pic>
      <p:pic>
        <p:nvPicPr>
          <p:cNvPr id="39" name="Grafika 38">
            <a:extLst>
              <a:ext uri="{FF2B5EF4-FFF2-40B4-BE49-F238E27FC236}">
                <a16:creationId xmlns:a16="http://schemas.microsoft.com/office/drawing/2014/main" id="{A4323118-673C-4A3C-9EDE-029D136106D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5400000">
            <a:off x="9420978" y="5209141"/>
            <a:ext cx="819150" cy="1466850"/>
          </a:xfrm>
          <a:prstGeom prst="rect">
            <a:avLst/>
          </a:prstGeom>
        </p:spPr>
      </p:pic>
      <p:sp>
        <p:nvSpPr>
          <p:cNvPr id="40" name="PoljeZBesedilom 39">
            <a:extLst>
              <a:ext uri="{FF2B5EF4-FFF2-40B4-BE49-F238E27FC236}">
                <a16:creationId xmlns:a16="http://schemas.microsoft.com/office/drawing/2014/main" id="{2ECEC92A-9CBC-5F78-B785-6E61CD2EAECE}"/>
              </a:ext>
            </a:extLst>
          </p:cNvPr>
          <p:cNvSpPr txBox="1"/>
          <p:nvPr/>
        </p:nvSpPr>
        <p:spPr>
          <a:xfrm>
            <a:off x="230857" y="2645899"/>
            <a:ext cx="1213642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sl-SI" sz="900" b="1" noProof="0" dirty="0">
                <a:latin typeface="Arial Narrow" panose="020B0606020202030204" pitchFamily="34" charset="0"/>
              </a:rPr>
              <a:t>PIONIR, MLADINEC DESETAR</a:t>
            </a:r>
          </a:p>
        </p:txBody>
      </p:sp>
      <p:sp>
        <p:nvSpPr>
          <p:cNvPr id="41" name="PoljeZBesedilom 40">
            <a:extLst>
              <a:ext uri="{FF2B5EF4-FFF2-40B4-BE49-F238E27FC236}">
                <a16:creationId xmlns:a16="http://schemas.microsoft.com/office/drawing/2014/main" id="{82E226FE-9741-0E8C-A003-F17D5E782AF2}"/>
              </a:ext>
            </a:extLst>
          </p:cNvPr>
          <p:cNvSpPr txBox="1"/>
          <p:nvPr/>
        </p:nvSpPr>
        <p:spPr>
          <a:xfrm>
            <a:off x="2033575" y="2645737"/>
            <a:ext cx="1213642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sl-SI" sz="900" b="1" dirty="0">
                <a:latin typeface="Arial Narrow" panose="020B0606020202030204" pitchFamily="34" charset="0"/>
              </a:rPr>
              <a:t>OPERATIVNI GASILEC</a:t>
            </a:r>
            <a:endParaRPr lang="sl-SI" sz="900" b="1" noProof="0" dirty="0">
              <a:latin typeface="Arial Narrow" panose="020B0606020202030204" pitchFamily="34" charset="0"/>
            </a:endParaRPr>
          </a:p>
        </p:txBody>
      </p:sp>
      <p:pic>
        <p:nvPicPr>
          <p:cNvPr id="13" name="Grafika 12">
            <a:extLst>
              <a:ext uri="{FF2B5EF4-FFF2-40B4-BE49-F238E27FC236}">
                <a16:creationId xmlns:a16="http://schemas.microsoft.com/office/drawing/2014/main" id="{486ABCD9-E09B-E027-BDD5-6FE30A795BB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5400000">
            <a:off x="4086911" y="1545450"/>
            <a:ext cx="676275" cy="1323975"/>
          </a:xfrm>
          <a:prstGeom prst="rect">
            <a:avLst/>
          </a:prstGeom>
        </p:spPr>
      </p:pic>
      <p:pic>
        <p:nvPicPr>
          <p:cNvPr id="15" name="Grafika 14">
            <a:extLst>
              <a:ext uri="{FF2B5EF4-FFF2-40B4-BE49-F238E27FC236}">
                <a16:creationId xmlns:a16="http://schemas.microsoft.com/office/drawing/2014/main" id="{70F8E66F-2D52-70FE-D334-973B50674AE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5400000">
            <a:off x="4086911" y="2737708"/>
            <a:ext cx="676275" cy="1323975"/>
          </a:xfrm>
          <a:prstGeom prst="rect">
            <a:avLst/>
          </a:prstGeom>
        </p:spPr>
      </p:pic>
      <p:pic>
        <p:nvPicPr>
          <p:cNvPr id="31" name="Grafika 30">
            <a:extLst>
              <a:ext uri="{FF2B5EF4-FFF2-40B4-BE49-F238E27FC236}">
                <a16:creationId xmlns:a16="http://schemas.microsoft.com/office/drawing/2014/main" id="{52DD9A6C-9AF3-BAF2-BE73-27B6E272119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rot="5400000">
            <a:off x="4086911" y="4070143"/>
            <a:ext cx="676275" cy="1323975"/>
          </a:xfrm>
          <a:prstGeom prst="rect">
            <a:avLst/>
          </a:prstGeom>
        </p:spPr>
      </p:pic>
      <p:pic>
        <p:nvPicPr>
          <p:cNvPr id="33" name="Grafika 32">
            <a:extLst>
              <a:ext uri="{FF2B5EF4-FFF2-40B4-BE49-F238E27FC236}">
                <a16:creationId xmlns:a16="http://schemas.microsoft.com/office/drawing/2014/main" id="{74B2FC13-2134-31AE-747D-9283FD5AB4F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 rot="5400000">
            <a:off x="4015473" y="5209141"/>
            <a:ext cx="819150" cy="1466850"/>
          </a:xfrm>
          <a:prstGeom prst="rect">
            <a:avLst/>
          </a:prstGeom>
        </p:spPr>
      </p:pic>
      <p:sp>
        <p:nvSpPr>
          <p:cNvPr id="42" name="PoljeZBesedilom 41">
            <a:extLst>
              <a:ext uri="{FF2B5EF4-FFF2-40B4-BE49-F238E27FC236}">
                <a16:creationId xmlns:a16="http://schemas.microsoft.com/office/drawing/2014/main" id="{F791F3FA-B134-6C08-27F3-E65763B5702E}"/>
              </a:ext>
            </a:extLst>
          </p:cNvPr>
          <p:cNvSpPr txBox="1"/>
          <p:nvPr/>
        </p:nvSpPr>
        <p:spPr>
          <a:xfrm>
            <a:off x="3818227" y="2645899"/>
            <a:ext cx="1213642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sl-SI" sz="900" b="1" dirty="0">
                <a:latin typeface="Arial Narrow" panose="020B0606020202030204" pitchFamily="34" charset="0"/>
              </a:rPr>
              <a:t>DESETAR</a:t>
            </a:r>
            <a:endParaRPr lang="sl-SI" sz="900" b="1" noProof="0" dirty="0">
              <a:latin typeface="Arial Narrow" panose="020B0606020202030204" pitchFamily="34" charset="0"/>
            </a:endParaRPr>
          </a:p>
        </p:txBody>
      </p:sp>
      <p:sp>
        <p:nvSpPr>
          <p:cNvPr id="43" name="PoljeZBesedilom 42">
            <a:extLst>
              <a:ext uri="{FF2B5EF4-FFF2-40B4-BE49-F238E27FC236}">
                <a16:creationId xmlns:a16="http://schemas.microsoft.com/office/drawing/2014/main" id="{2CA42E31-0FCF-1FD1-C18D-8570CFBEA926}"/>
              </a:ext>
            </a:extLst>
          </p:cNvPr>
          <p:cNvSpPr txBox="1"/>
          <p:nvPr/>
        </p:nvSpPr>
        <p:spPr>
          <a:xfrm>
            <a:off x="3818227" y="3774154"/>
            <a:ext cx="1213642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sl-SI" sz="900" b="1" dirty="0">
                <a:latin typeface="Arial Narrow" panose="020B0606020202030204" pitchFamily="34" charset="0"/>
              </a:rPr>
              <a:t>NAMESTNIK POVELJNIKA IN PODPOVELJNIK PGD</a:t>
            </a:r>
            <a:endParaRPr lang="sl-SI" sz="900" b="1" noProof="0" dirty="0">
              <a:latin typeface="Arial Narrow" panose="020B0606020202030204" pitchFamily="34" charset="0"/>
            </a:endParaRPr>
          </a:p>
        </p:txBody>
      </p:sp>
      <p:sp>
        <p:nvSpPr>
          <p:cNvPr id="44" name="PoljeZBesedilom 43">
            <a:extLst>
              <a:ext uri="{FF2B5EF4-FFF2-40B4-BE49-F238E27FC236}">
                <a16:creationId xmlns:a16="http://schemas.microsoft.com/office/drawing/2014/main" id="{C4DC3989-20F4-4847-A146-01D23EF5AD6C}"/>
              </a:ext>
            </a:extLst>
          </p:cNvPr>
          <p:cNvSpPr txBox="1"/>
          <p:nvPr/>
        </p:nvSpPr>
        <p:spPr>
          <a:xfrm>
            <a:off x="3818227" y="5141233"/>
            <a:ext cx="1213642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sl-SI" sz="900" b="1" noProof="0" dirty="0">
                <a:latin typeface="Arial Narrow" panose="020B0606020202030204" pitchFamily="34" charset="0"/>
              </a:rPr>
              <a:t>POVELJNIK PGD</a:t>
            </a:r>
          </a:p>
        </p:txBody>
      </p:sp>
      <p:sp>
        <p:nvSpPr>
          <p:cNvPr id="45" name="PoljeZBesedilom 44">
            <a:extLst>
              <a:ext uri="{FF2B5EF4-FFF2-40B4-BE49-F238E27FC236}">
                <a16:creationId xmlns:a16="http://schemas.microsoft.com/office/drawing/2014/main" id="{FDE28D73-D005-E142-752C-CA1524AC8DF0}"/>
              </a:ext>
            </a:extLst>
          </p:cNvPr>
          <p:cNvSpPr txBox="1"/>
          <p:nvPr/>
        </p:nvSpPr>
        <p:spPr>
          <a:xfrm>
            <a:off x="3737497" y="6420406"/>
            <a:ext cx="1375102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sl-SI" sz="900" b="1" noProof="0" dirty="0">
                <a:latin typeface="Arial Narrow" panose="020B0606020202030204" pitchFamily="34" charset="0"/>
              </a:rPr>
              <a:t>ČASTNI POVELJNIK PGD</a:t>
            </a:r>
          </a:p>
        </p:txBody>
      </p:sp>
      <p:pic>
        <p:nvPicPr>
          <p:cNvPr id="17" name="Grafika 16">
            <a:extLst>
              <a:ext uri="{FF2B5EF4-FFF2-40B4-BE49-F238E27FC236}">
                <a16:creationId xmlns:a16="http://schemas.microsoft.com/office/drawing/2014/main" id="{B664CAFE-DC2B-E8AD-93C6-0A1FF8A8BFE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 rot="5400000">
            <a:off x="5892989" y="1545450"/>
            <a:ext cx="676275" cy="1323975"/>
          </a:xfrm>
          <a:prstGeom prst="rect">
            <a:avLst/>
          </a:prstGeom>
        </p:spPr>
      </p:pic>
      <p:pic>
        <p:nvPicPr>
          <p:cNvPr id="19" name="Grafika 18">
            <a:extLst>
              <a:ext uri="{FF2B5EF4-FFF2-40B4-BE49-F238E27FC236}">
                <a16:creationId xmlns:a16="http://schemas.microsoft.com/office/drawing/2014/main" id="{45A325B0-9939-A732-A3A6-1F33311AE628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 rot="5400000">
            <a:off x="5892989" y="2737547"/>
            <a:ext cx="676275" cy="1323975"/>
          </a:xfrm>
          <a:prstGeom prst="rect">
            <a:avLst/>
          </a:prstGeom>
        </p:spPr>
      </p:pic>
      <p:pic>
        <p:nvPicPr>
          <p:cNvPr id="21" name="Grafika 20">
            <a:extLst>
              <a:ext uri="{FF2B5EF4-FFF2-40B4-BE49-F238E27FC236}">
                <a16:creationId xmlns:a16="http://schemas.microsoft.com/office/drawing/2014/main" id="{3B6645A4-0C92-7582-C85C-70D157C4896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 rot="5400000">
            <a:off x="5892989" y="4069982"/>
            <a:ext cx="676275" cy="1323975"/>
          </a:xfrm>
          <a:prstGeom prst="rect">
            <a:avLst/>
          </a:prstGeom>
        </p:spPr>
      </p:pic>
      <p:pic>
        <p:nvPicPr>
          <p:cNvPr id="35" name="Grafika 34">
            <a:extLst>
              <a:ext uri="{FF2B5EF4-FFF2-40B4-BE49-F238E27FC236}">
                <a16:creationId xmlns:a16="http://schemas.microsoft.com/office/drawing/2014/main" id="{A5A270AC-74A5-3149-E4FE-2BC81663B99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 rot="5400000">
            <a:off x="5821551" y="5209141"/>
            <a:ext cx="819150" cy="1466850"/>
          </a:xfrm>
          <a:prstGeom prst="rect">
            <a:avLst/>
          </a:prstGeom>
        </p:spPr>
      </p:pic>
      <p:sp>
        <p:nvSpPr>
          <p:cNvPr id="46" name="PoljeZBesedilom 45">
            <a:extLst>
              <a:ext uri="{FF2B5EF4-FFF2-40B4-BE49-F238E27FC236}">
                <a16:creationId xmlns:a16="http://schemas.microsoft.com/office/drawing/2014/main" id="{1D622329-D19E-A0BF-ADDD-8DB74EC495A8}"/>
              </a:ext>
            </a:extLst>
          </p:cNvPr>
          <p:cNvSpPr txBox="1"/>
          <p:nvPr/>
        </p:nvSpPr>
        <p:spPr>
          <a:xfrm>
            <a:off x="5624305" y="2645738"/>
            <a:ext cx="1213642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sl-SI" sz="900" b="1" dirty="0">
                <a:latin typeface="Arial Narrow" panose="020B0606020202030204" pitchFamily="34" charset="0"/>
              </a:rPr>
              <a:t>POVELJNIK SEKTORJA</a:t>
            </a:r>
            <a:endParaRPr lang="sl-SI" sz="900" b="1" noProof="0" dirty="0">
              <a:latin typeface="Arial Narrow" panose="020B0606020202030204" pitchFamily="34" charset="0"/>
            </a:endParaRPr>
          </a:p>
        </p:txBody>
      </p:sp>
      <p:sp>
        <p:nvSpPr>
          <p:cNvPr id="47" name="PoljeZBesedilom 46">
            <a:extLst>
              <a:ext uri="{FF2B5EF4-FFF2-40B4-BE49-F238E27FC236}">
                <a16:creationId xmlns:a16="http://schemas.microsoft.com/office/drawing/2014/main" id="{F8E2433B-96A5-C6F9-7522-5B235058FC13}"/>
              </a:ext>
            </a:extLst>
          </p:cNvPr>
          <p:cNvSpPr txBox="1"/>
          <p:nvPr/>
        </p:nvSpPr>
        <p:spPr>
          <a:xfrm>
            <a:off x="5481430" y="3773993"/>
            <a:ext cx="1499392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sl-SI" sz="900" b="1" dirty="0">
                <a:latin typeface="Arial Narrow" panose="020B0606020202030204" pitchFamily="34" charset="0"/>
              </a:rPr>
              <a:t>NAMESTNIK IN PODPOVELJNIK OBČINSKEGA POVELJNIKA</a:t>
            </a:r>
            <a:endParaRPr lang="sl-SI" sz="900" b="1" noProof="0" dirty="0">
              <a:latin typeface="Arial Narrow" panose="020B0606020202030204" pitchFamily="34" charset="0"/>
            </a:endParaRPr>
          </a:p>
        </p:txBody>
      </p:sp>
      <p:sp>
        <p:nvSpPr>
          <p:cNvPr id="48" name="PoljeZBesedilom 47">
            <a:extLst>
              <a:ext uri="{FF2B5EF4-FFF2-40B4-BE49-F238E27FC236}">
                <a16:creationId xmlns:a16="http://schemas.microsoft.com/office/drawing/2014/main" id="{29E93E26-7074-B9B7-435C-86F81F5FFF14}"/>
              </a:ext>
            </a:extLst>
          </p:cNvPr>
          <p:cNvSpPr txBox="1"/>
          <p:nvPr/>
        </p:nvSpPr>
        <p:spPr>
          <a:xfrm>
            <a:off x="5624305" y="5141072"/>
            <a:ext cx="1213642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sl-SI" sz="900" b="1" noProof="0" dirty="0">
                <a:latin typeface="Arial Narrow" panose="020B0606020202030204" pitchFamily="34" charset="0"/>
              </a:rPr>
              <a:t>OBČINSKI POVELJNIK</a:t>
            </a:r>
          </a:p>
        </p:txBody>
      </p:sp>
      <p:sp>
        <p:nvSpPr>
          <p:cNvPr id="49" name="PoljeZBesedilom 48">
            <a:extLst>
              <a:ext uri="{FF2B5EF4-FFF2-40B4-BE49-F238E27FC236}">
                <a16:creationId xmlns:a16="http://schemas.microsoft.com/office/drawing/2014/main" id="{88582BCB-333E-4977-6062-8316E2739D97}"/>
              </a:ext>
            </a:extLst>
          </p:cNvPr>
          <p:cNvSpPr txBox="1"/>
          <p:nvPr/>
        </p:nvSpPr>
        <p:spPr>
          <a:xfrm>
            <a:off x="5481430" y="6420406"/>
            <a:ext cx="1499392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sl-SI" sz="900" b="1" noProof="0" dirty="0">
                <a:latin typeface="Arial Narrow" panose="020B0606020202030204" pitchFamily="34" charset="0"/>
              </a:rPr>
              <a:t>ČASTNI OBČINSKI POVELJNIK</a:t>
            </a:r>
          </a:p>
        </p:txBody>
      </p:sp>
      <p:pic>
        <p:nvPicPr>
          <p:cNvPr id="23" name="Grafika 22">
            <a:extLst>
              <a:ext uri="{FF2B5EF4-FFF2-40B4-BE49-F238E27FC236}">
                <a16:creationId xmlns:a16="http://schemas.microsoft.com/office/drawing/2014/main" id="{55E94305-A55B-40D7-D9C4-51B13A4F06A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 rot="5400000">
            <a:off x="7696192" y="1545450"/>
            <a:ext cx="676275" cy="1323975"/>
          </a:xfrm>
          <a:prstGeom prst="rect">
            <a:avLst/>
          </a:prstGeom>
        </p:spPr>
      </p:pic>
      <p:pic>
        <p:nvPicPr>
          <p:cNvPr id="25" name="Grafika 24">
            <a:extLst>
              <a:ext uri="{FF2B5EF4-FFF2-40B4-BE49-F238E27FC236}">
                <a16:creationId xmlns:a16="http://schemas.microsoft.com/office/drawing/2014/main" id="{BA426D23-201F-34AC-6BF7-29BC807BC35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 rot="5400000">
            <a:off x="7696192" y="2737708"/>
            <a:ext cx="676275" cy="1323975"/>
          </a:xfrm>
          <a:prstGeom prst="rect">
            <a:avLst/>
          </a:prstGeom>
        </p:spPr>
      </p:pic>
      <p:pic>
        <p:nvPicPr>
          <p:cNvPr id="29" name="Grafika 28">
            <a:extLst>
              <a:ext uri="{FF2B5EF4-FFF2-40B4-BE49-F238E27FC236}">
                <a16:creationId xmlns:a16="http://schemas.microsoft.com/office/drawing/2014/main" id="{7920C3EF-139C-555E-24D6-F23D2C79383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 rot="5400000">
            <a:off x="7696192" y="4070143"/>
            <a:ext cx="676275" cy="1323975"/>
          </a:xfrm>
          <a:prstGeom prst="rect">
            <a:avLst/>
          </a:prstGeom>
        </p:spPr>
      </p:pic>
      <p:pic>
        <p:nvPicPr>
          <p:cNvPr id="37" name="Grafika 36">
            <a:extLst>
              <a:ext uri="{FF2B5EF4-FFF2-40B4-BE49-F238E27FC236}">
                <a16:creationId xmlns:a16="http://schemas.microsoft.com/office/drawing/2014/main" id="{BFBDE301-319C-CF58-4C65-36BF9E75D83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 rot="5400000">
            <a:off x="7624754" y="5209141"/>
            <a:ext cx="819150" cy="1466850"/>
          </a:xfrm>
          <a:prstGeom prst="rect">
            <a:avLst/>
          </a:prstGeom>
        </p:spPr>
      </p:pic>
      <p:sp>
        <p:nvSpPr>
          <p:cNvPr id="50" name="PoljeZBesedilom 49">
            <a:extLst>
              <a:ext uri="{FF2B5EF4-FFF2-40B4-BE49-F238E27FC236}">
                <a16:creationId xmlns:a16="http://schemas.microsoft.com/office/drawing/2014/main" id="{F5D7F64A-1B03-80CC-58E0-171715ABB0E0}"/>
              </a:ext>
            </a:extLst>
          </p:cNvPr>
          <p:cNvSpPr txBox="1"/>
          <p:nvPr/>
        </p:nvSpPr>
        <p:spPr>
          <a:xfrm>
            <a:off x="7427508" y="2645899"/>
            <a:ext cx="1213642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sl-SI" sz="900" b="1" dirty="0">
                <a:latin typeface="Arial Narrow" panose="020B0606020202030204" pitchFamily="34" charset="0"/>
              </a:rPr>
              <a:t>ČLAN POVELJSTVA GZ</a:t>
            </a:r>
            <a:endParaRPr lang="sl-SI" sz="900" b="1" noProof="0" dirty="0">
              <a:latin typeface="Arial Narrow" panose="020B0606020202030204" pitchFamily="34" charset="0"/>
            </a:endParaRPr>
          </a:p>
        </p:txBody>
      </p:sp>
      <p:sp>
        <p:nvSpPr>
          <p:cNvPr id="51" name="PoljeZBesedilom 50">
            <a:extLst>
              <a:ext uri="{FF2B5EF4-FFF2-40B4-BE49-F238E27FC236}">
                <a16:creationId xmlns:a16="http://schemas.microsoft.com/office/drawing/2014/main" id="{E3EBF487-CCDA-4B3D-2057-78112D7AE636}"/>
              </a:ext>
            </a:extLst>
          </p:cNvPr>
          <p:cNvSpPr txBox="1"/>
          <p:nvPr/>
        </p:nvSpPr>
        <p:spPr>
          <a:xfrm>
            <a:off x="7427508" y="3774154"/>
            <a:ext cx="1213642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sl-SI" sz="900" b="1" dirty="0">
                <a:latin typeface="Arial Narrow" panose="020B0606020202030204" pitchFamily="34" charset="0"/>
              </a:rPr>
              <a:t>NAMESTNIK POVELJNIKA IN PODPOVELJNIK GZ</a:t>
            </a:r>
            <a:endParaRPr lang="sl-SI" sz="900" b="1" noProof="0" dirty="0">
              <a:latin typeface="Arial Narrow" panose="020B0606020202030204" pitchFamily="34" charset="0"/>
            </a:endParaRPr>
          </a:p>
        </p:txBody>
      </p:sp>
      <p:sp>
        <p:nvSpPr>
          <p:cNvPr id="52" name="PoljeZBesedilom 51">
            <a:extLst>
              <a:ext uri="{FF2B5EF4-FFF2-40B4-BE49-F238E27FC236}">
                <a16:creationId xmlns:a16="http://schemas.microsoft.com/office/drawing/2014/main" id="{67AFA7C9-862B-301F-E757-D2532ED8A40D}"/>
              </a:ext>
            </a:extLst>
          </p:cNvPr>
          <p:cNvSpPr txBox="1"/>
          <p:nvPr/>
        </p:nvSpPr>
        <p:spPr>
          <a:xfrm>
            <a:off x="7427508" y="5141233"/>
            <a:ext cx="1213642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sl-SI" sz="900" b="1" noProof="0" dirty="0">
                <a:latin typeface="Arial Narrow" panose="020B0606020202030204" pitchFamily="34" charset="0"/>
              </a:rPr>
              <a:t>POVELJNIK GZ</a:t>
            </a:r>
          </a:p>
        </p:txBody>
      </p:sp>
      <p:sp>
        <p:nvSpPr>
          <p:cNvPr id="53" name="PoljeZBesedilom 52">
            <a:extLst>
              <a:ext uri="{FF2B5EF4-FFF2-40B4-BE49-F238E27FC236}">
                <a16:creationId xmlns:a16="http://schemas.microsoft.com/office/drawing/2014/main" id="{9EB56CB0-D085-C9D9-EFF1-630248FCC6E1}"/>
              </a:ext>
            </a:extLst>
          </p:cNvPr>
          <p:cNvSpPr txBox="1"/>
          <p:nvPr/>
        </p:nvSpPr>
        <p:spPr>
          <a:xfrm>
            <a:off x="7346778" y="6420406"/>
            <a:ext cx="1375102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sl-SI" sz="900" b="1" noProof="0" dirty="0">
                <a:latin typeface="Arial Narrow" panose="020B0606020202030204" pitchFamily="34" charset="0"/>
              </a:rPr>
              <a:t>ČASTNI POVELJNIK GZ</a:t>
            </a:r>
          </a:p>
        </p:txBody>
      </p:sp>
      <p:sp>
        <p:nvSpPr>
          <p:cNvPr id="54" name="PoljeZBesedilom 53">
            <a:extLst>
              <a:ext uri="{FF2B5EF4-FFF2-40B4-BE49-F238E27FC236}">
                <a16:creationId xmlns:a16="http://schemas.microsoft.com/office/drawing/2014/main" id="{0BBEBB45-82C8-55EF-8097-29738056934F}"/>
              </a:ext>
            </a:extLst>
          </p:cNvPr>
          <p:cNvSpPr txBox="1"/>
          <p:nvPr/>
        </p:nvSpPr>
        <p:spPr>
          <a:xfrm>
            <a:off x="9143002" y="2645899"/>
            <a:ext cx="1375102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sl-SI" sz="900" b="1" dirty="0">
                <a:latin typeface="Arial Narrow" panose="020B0606020202030204" pitchFamily="34" charset="0"/>
              </a:rPr>
              <a:t>REGIJSKI POVELJNIK IN POMOČNIK POVELJNIKA GZS</a:t>
            </a:r>
            <a:endParaRPr lang="sl-SI" sz="900" b="1" noProof="0" dirty="0">
              <a:latin typeface="Arial Narrow" panose="020B0606020202030204" pitchFamily="34" charset="0"/>
            </a:endParaRPr>
          </a:p>
        </p:txBody>
      </p:sp>
      <p:sp>
        <p:nvSpPr>
          <p:cNvPr id="55" name="PoljeZBesedilom 54">
            <a:extLst>
              <a:ext uri="{FF2B5EF4-FFF2-40B4-BE49-F238E27FC236}">
                <a16:creationId xmlns:a16="http://schemas.microsoft.com/office/drawing/2014/main" id="{9E84B77B-1AAC-10DB-961A-A551575A3579}"/>
              </a:ext>
            </a:extLst>
          </p:cNvPr>
          <p:cNvSpPr txBox="1"/>
          <p:nvPr/>
        </p:nvSpPr>
        <p:spPr>
          <a:xfrm>
            <a:off x="9223732" y="3774154"/>
            <a:ext cx="1213642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sl-SI" sz="900" b="1" dirty="0">
                <a:latin typeface="Arial Narrow" panose="020B0606020202030204" pitchFamily="34" charset="0"/>
              </a:rPr>
              <a:t>NAMESTNIK POVELJNIKA IN PODPOVELJNIK GZS</a:t>
            </a:r>
            <a:endParaRPr lang="sl-SI" sz="900" b="1" noProof="0" dirty="0">
              <a:latin typeface="Arial Narrow" panose="020B0606020202030204" pitchFamily="34" charset="0"/>
            </a:endParaRPr>
          </a:p>
        </p:txBody>
      </p:sp>
      <p:sp>
        <p:nvSpPr>
          <p:cNvPr id="56" name="PoljeZBesedilom 55">
            <a:extLst>
              <a:ext uri="{FF2B5EF4-FFF2-40B4-BE49-F238E27FC236}">
                <a16:creationId xmlns:a16="http://schemas.microsoft.com/office/drawing/2014/main" id="{B378EC07-42CD-B1A8-B2E8-AADEC81C31BA}"/>
              </a:ext>
            </a:extLst>
          </p:cNvPr>
          <p:cNvSpPr txBox="1"/>
          <p:nvPr/>
        </p:nvSpPr>
        <p:spPr>
          <a:xfrm>
            <a:off x="9223732" y="5141233"/>
            <a:ext cx="1213642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sl-SI" sz="900" b="1" noProof="0" dirty="0">
                <a:latin typeface="Arial Narrow" panose="020B0606020202030204" pitchFamily="34" charset="0"/>
              </a:rPr>
              <a:t>POVELJNIK GZS</a:t>
            </a:r>
          </a:p>
        </p:txBody>
      </p:sp>
      <p:sp>
        <p:nvSpPr>
          <p:cNvPr id="57" name="PoljeZBesedilom 56">
            <a:extLst>
              <a:ext uri="{FF2B5EF4-FFF2-40B4-BE49-F238E27FC236}">
                <a16:creationId xmlns:a16="http://schemas.microsoft.com/office/drawing/2014/main" id="{B2898156-D67C-BAD4-6BE0-FDC31A486D43}"/>
              </a:ext>
            </a:extLst>
          </p:cNvPr>
          <p:cNvSpPr txBox="1"/>
          <p:nvPr/>
        </p:nvSpPr>
        <p:spPr>
          <a:xfrm>
            <a:off x="9143002" y="6420406"/>
            <a:ext cx="1375102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sl-SI" sz="900" b="1" noProof="0" dirty="0">
                <a:latin typeface="Arial Narrow" panose="020B0606020202030204" pitchFamily="34" charset="0"/>
              </a:rPr>
              <a:t>ČASTNI POVELJNIK GZS</a:t>
            </a:r>
          </a:p>
        </p:txBody>
      </p:sp>
    </p:spTree>
    <p:extLst>
      <p:ext uri="{BB962C8B-B14F-4D97-AF65-F5344CB8AC3E}">
        <p14:creationId xmlns:p14="http://schemas.microsoft.com/office/powerpoint/2010/main" val="3531744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41" grpId="0"/>
      <p:bldP spid="42" grpId="0"/>
      <p:bldP spid="43" grpId="0"/>
      <p:bldP spid="44" grpId="0"/>
      <p:bldP spid="45" grpId="0"/>
      <p:bldP spid="46" grpId="0"/>
      <p:bldP spid="47" grpId="0"/>
      <p:bldP spid="48" grpId="0"/>
      <p:bldP spid="49" grpId="0"/>
      <p:bldP spid="50" grpId="0"/>
      <p:bldP spid="51" grpId="0"/>
      <p:bldP spid="52" grpId="0"/>
      <p:bldP spid="53" grpId="0"/>
      <p:bldP spid="54" grpId="0"/>
      <p:bldP spid="55" grpId="0"/>
      <p:bldP spid="56" grpId="0"/>
      <p:bldP spid="5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83D00AC8-8F19-EEF2-7788-23A4E000FE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noProof="0" dirty="0"/>
              <a:t>Specialnosti</a:t>
            </a:r>
          </a:p>
        </p:txBody>
      </p:sp>
      <p:pic>
        <p:nvPicPr>
          <p:cNvPr id="4" name="Grafika 3">
            <a:extLst>
              <a:ext uri="{FF2B5EF4-FFF2-40B4-BE49-F238E27FC236}">
                <a16:creationId xmlns:a16="http://schemas.microsoft.com/office/drawing/2014/main" id="{269FE69E-8C9E-ECF0-A760-EDB3D3F7113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5328855" y="4465563"/>
            <a:ext cx="1258632" cy="1729925"/>
          </a:xfrm>
          <a:prstGeom prst="rect">
            <a:avLst/>
          </a:prstGeom>
        </p:spPr>
      </p:pic>
      <p:pic>
        <p:nvPicPr>
          <p:cNvPr id="6" name="Grafika 5">
            <a:extLst>
              <a:ext uri="{FF2B5EF4-FFF2-40B4-BE49-F238E27FC236}">
                <a16:creationId xmlns:a16="http://schemas.microsoft.com/office/drawing/2014/main" id="{0A709C4B-ED68-68C5-BB87-CD07FBDCB96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525488" y="1950641"/>
            <a:ext cx="1258632" cy="1729925"/>
          </a:xfrm>
          <a:prstGeom prst="rect">
            <a:avLst/>
          </a:prstGeom>
        </p:spPr>
      </p:pic>
      <p:pic>
        <p:nvPicPr>
          <p:cNvPr id="8" name="Grafika 7">
            <a:extLst>
              <a:ext uri="{FF2B5EF4-FFF2-40B4-BE49-F238E27FC236}">
                <a16:creationId xmlns:a16="http://schemas.microsoft.com/office/drawing/2014/main" id="{EDF1769F-0A73-3E26-7EFE-DC1805DC63DA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525488" y="4465563"/>
            <a:ext cx="1258632" cy="1729925"/>
          </a:xfrm>
          <a:prstGeom prst="rect">
            <a:avLst/>
          </a:prstGeom>
        </p:spPr>
      </p:pic>
      <p:pic>
        <p:nvPicPr>
          <p:cNvPr id="10" name="Grafika 9">
            <a:extLst>
              <a:ext uri="{FF2B5EF4-FFF2-40B4-BE49-F238E27FC236}">
                <a16:creationId xmlns:a16="http://schemas.microsoft.com/office/drawing/2014/main" id="{5321B1B0-C8E9-5D84-FA00-584076157FE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722121" y="4465563"/>
            <a:ext cx="1258632" cy="1729925"/>
          </a:xfrm>
          <a:prstGeom prst="rect">
            <a:avLst/>
          </a:prstGeom>
        </p:spPr>
      </p:pic>
      <p:pic>
        <p:nvPicPr>
          <p:cNvPr id="12" name="Grafika 11">
            <a:extLst>
              <a:ext uri="{FF2B5EF4-FFF2-40B4-BE49-F238E27FC236}">
                <a16:creationId xmlns:a16="http://schemas.microsoft.com/office/drawing/2014/main" id="{9760B6D3-E630-EE5C-FEC4-D39D45FCE64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935589" y="4465565"/>
            <a:ext cx="1258632" cy="1729925"/>
          </a:xfrm>
          <a:prstGeom prst="rect">
            <a:avLst/>
          </a:prstGeom>
        </p:spPr>
      </p:pic>
      <p:pic>
        <p:nvPicPr>
          <p:cNvPr id="14" name="Grafika 13">
            <a:extLst>
              <a:ext uri="{FF2B5EF4-FFF2-40B4-BE49-F238E27FC236}">
                <a16:creationId xmlns:a16="http://schemas.microsoft.com/office/drawing/2014/main" id="{147B56E9-6875-8A74-2805-DF3A2994FFCA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132222" y="4465564"/>
            <a:ext cx="1258632" cy="1729925"/>
          </a:xfrm>
          <a:prstGeom prst="rect">
            <a:avLst/>
          </a:prstGeom>
        </p:spPr>
      </p:pic>
      <p:pic>
        <p:nvPicPr>
          <p:cNvPr id="16" name="Grafika 15">
            <a:extLst>
              <a:ext uri="{FF2B5EF4-FFF2-40B4-BE49-F238E27FC236}">
                <a16:creationId xmlns:a16="http://schemas.microsoft.com/office/drawing/2014/main" id="{D2B11AE6-FBCF-1081-0F95-05DA989124E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328855" y="1950641"/>
            <a:ext cx="1258632" cy="1729925"/>
          </a:xfrm>
          <a:prstGeom prst="rect">
            <a:avLst/>
          </a:prstGeom>
        </p:spPr>
      </p:pic>
      <p:pic>
        <p:nvPicPr>
          <p:cNvPr id="18" name="Grafika 17">
            <a:extLst>
              <a:ext uri="{FF2B5EF4-FFF2-40B4-BE49-F238E27FC236}">
                <a16:creationId xmlns:a16="http://schemas.microsoft.com/office/drawing/2014/main" id="{3139ED44-6F8E-1A7B-1A17-4FFD55667712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722121" y="1950641"/>
            <a:ext cx="1258632" cy="1729925"/>
          </a:xfrm>
          <a:prstGeom prst="rect">
            <a:avLst/>
          </a:prstGeom>
        </p:spPr>
      </p:pic>
      <p:pic>
        <p:nvPicPr>
          <p:cNvPr id="20" name="Grafika 19">
            <a:extLst>
              <a:ext uri="{FF2B5EF4-FFF2-40B4-BE49-F238E27FC236}">
                <a16:creationId xmlns:a16="http://schemas.microsoft.com/office/drawing/2014/main" id="{01CB671F-FFE1-B4D5-7EE4-BBC74E90B96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935589" y="1950641"/>
            <a:ext cx="1258632" cy="1729925"/>
          </a:xfrm>
          <a:prstGeom prst="rect">
            <a:avLst/>
          </a:prstGeom>
        </p:spPr>
      </p:pic>
      <p:pic>
        <p:nvPicPr>
          <p:cNvPr id="22" name="Grafika 21">
            <a:extLst>
              <a:ext uri="{FF2B5EF4-FFF2-40B4-BE49-F238E27FC236}">
                <a16:creationId xmlns:a16="http://schemas.microsoft.com/office/drawing/2014/main" id="{841AB96E-1835-51CA-D431-AF41FA647ED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132222" y="1950641"/>
            <a:ext cx="1258632" cy="1729925"/>
          </a:xfrm>
          <a:prstGeom prst="rect">
            <a:avLst/>
          </a:prstGeom>
        </p:spPr>
      </p:pic>
      <p:sp>
        <p:nvSpPr>
          <p:cNvPr id="25" name="PoljeZBesedilom 24">
            <a:extLst>
              <a:ext uri="{FF2B5EF4-FFF2-40B4-BE49-F238E27FC236}">
                <a16:creationId xmlns:a16="http://schemas.microsoft.com/office/drawing/2014/main" id="{D52878FD-BA80-D3F5-78EC-A8C617A76FB2}"/>
              </a:ext>
            </a:extLst>
          </p:cNvPr>
          <p:cNvSpPr txBox="1"/>
          <p:nvPr/>
        </p:nvSpPr>
        <p:spPr>
          <a:xfrm>
            <a:off x="3525488" y="3721047"/>
            <a:ext cx="1258632" cy="52425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sl-SI" sz="1100" b="1" noProof="0" dirty="0">
                <a:latin typeface="Arial Narrow" panose="020B0606020202030204" pitchFamily="34" charset="0"/>
              </a:rPr>
              <a:t>SODNIK GASILSKIH IN GASILSKO-ŠPORTNIH DISCIPLIN</a:t>
            </a:r>
            <a:endParaRPr lang="sl-SI" sz="900" b="1" noProof="0" dirty="0">
              <a:latin typeface="Arial Narrow" panose="020B0606020202030204" pitchFamily="34" charset="0"/>
            </a:endParaRPr>
          </a:p>
        </p:txBody>
      </p:sp>
      <p:sp>
        <p:nvSpPr>
          <p:cNvPr id="26" name="PoljeZBesedilom 25">
            <a:extLst>
              <a:ext uri="{FF2B5EF4-FFF2-40B4-BE49-F238E27FC236}">
                <a16:creationId xmlns:a16="http://schemas.microsoft.com/office/drawing/2014/main" id="{3CF00B34-0973-300B-5A43-206207AD4187}"/>
              </a:ext>
            </a:extLst>
          </p:cNvPr>
          <p:cNvSpPr txBox="1"/>
          <p:nvPr/>
        </p:nvSpPr>
        <p:spPr>
          <a:xfrm>
            <a:off x="1722121" y="3721047"/>
            <a:ext cx="1258632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sl-SI" sz="1100" b="1" noProof="0" dirty="0">
                <a:latin typeface="Arial Narrow" panose="020B0606020202030204" pitchFamily="34" charset="0"/>
              </a:rPr>
              <a:t>MENTOR MLADINE</a:t>
            </a:r>
            <a:endParaRPr lang="sl-SI" sz="900" b="1" noProof="0" dirty="0">
              <a:latin typeface="Arial Narrow" panose="020B0606020202030204" pitchFamily="34" charset="0"/>
            </a:endParaRPr>
          </a:p>
        </p:txBody>
      </p:sp>
      <p:sp>
        <p:nvSpPr>
          <p:cNvPr id="28" name="PoljeZBesedilom 27">
            <a:extLst>
              <a:ext uri="{FF2B5EF4-FFF2-40B4-BE49-F238E27FC236}">
                <a16:creationId xmlns:a16="http://schemas.microsoft.com/office/drawing/2014/main" id="{00D97EEA-E122-E950-5495-C56223254CC7}"/>
              </a:ext>
            </a:extLst>
          </p:cNvPr>
          <p:cNvSpPr txBox="1"/>
          <p:nvPr/>
        </p:nvSpPr>
        <p:spPr>
          <a:xfrm>
            <a:off x="5271702" y="3721047"/>
            <a:ext cx="1372938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sl-SI" sz="1100" b="1" noProof="0" dirty="0">
                <a:latin typeface="Arial Narrow" panose="020B0606020202030204" pitchFamily="34" charset="0"/>
              </a:rPr>
              <a:t>NOSILEC IZOLIRNEGA DIHALNEGA APARATA</a:t>
            </a:r>
            <a:endParaRPr lang="sl-SI" sz="900" b="1" noProof="0" dirty="0">
              <a:latin typeface="Arial Narrow" panose="020B0606020202030204" pitchFamily="34" charset="0"/>
            </a:endParaRPr>
          </a:p>
        </p:txBody>
      </p:sp>
      <p:sp>
        <p:nvSpPr>
          <p:cNvPr id="29" name="PoljeZBesedilom 28">
            <a:extLst>
              <a:ext uri="{FF2B5EF4-FFF2-40B4-BE49-F238E27FC236}">
                <a16:creationId xmlns:a16="http://schemas.microsoft.com/office/drawing/2014/main" id="{E5B548AD-27DE-A63B-A019-4B9B2E1CB2A6}"/>
              </a:ext>
            </a:extLst>
          </p:cNvPr>
          <p:cNvSpPr txBox="1"/>
          <p:nvPr/>
        </p:nvSpPr>
        <p:spPr>
          <a:xfrm>
            <a:off x="7132222" y="3721047"/>
            <a:ext cx="1258632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sl-SI" sz="1100" b="1" noProof="0" dirty="0">
                <a:latin typeface="Arial Narrow" panose="020B0606020202030204" pitchFamily="34" charset="0"/>
              </a:rPr>
              <a:t>BOLNIČAR</a:t>
            </a:r>
            <a:endParaRPr lang="sl-SI" sz="900" b="1" noProof="0" dirty="0">
              <a:latin typeface="Arial Narrow" panose="020B0606020202030204" pitchFamily="34" charset="0"/>
            </a:endParaRPr>
          </a:p>
        </p:txBody>
      </p:sp>
      <p:sp>
        <p:nvSpPr>
          <p:cNvPr id="30" name="PoljeZBesedilom 29">
            <a:extLst>
              <a:ext uri="{FF2B5EF4-FFF2-40B4-BE49-F238E27FC236}">
                <a16:creationId xmlns:a16="http://schemas.microsoft.com/office/drawing/2014/main" id="{B0F8AFBE-AF4A-77B1-4112-8DFE61F12177}"/>
              </a:ext>
            </a:extLst>
          </p:cNvPr>
          <p:cNvSpPr txBox="1"/>
          <p:nvPr/>
        </p:nvSpPr>
        <p:spPr>
          <a:xfrm>
            <a:off x="8935589" y="3721047"/>
            <a:ext cx="1258632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sl-SI" sz="1100" b="1" noProof="0" dirty="0">
                <a:latin typeface="Arial Narrow" panose="020B0606020202030204" pitchFamily="34" charset="0"/>
              </a:rPr>
              <a:t>STROJNIK</a:t>
            </a:r>
            <a:endParaRPr lang="sl-SI" sz="900" b="1" noProof="0" dirty="0">
              <a:latin typeface="Arial Narrow" panose="020B0606020202030204" pitchFamily="34" charset="0"/>
            </a:endParaRPr>
          </a:p>
        </p:txBody>
      </p:sp>
      <p:sp>
        <p:nvSpPr>
          <p:cNvPr id="31" name="PoljeZBesedilom 30">
            <a:extLst>
              <a:ext uri="{FF2B5EF4-FFF2-40B4-BE49-F238E27FC236}">
                <a16:creationId xmlns:a16="http://schemas.microsoft.com/office/drawing/2014/main" id="{489B9CAD-CBE5-FDFB-3438-2030F8F40649}"/>
              </a:ext>
            </a:extLst>
          </p:cNvPr>
          <p:cNvSpPr txBox="1"/>
          <p:nvPr/>
        </p:nvSpPr>
        <p:spPr>
          <a:xfrm>
            <a:off x="3525488" y="6230749"/>
            <a:ext cx="1258632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sl-SI" sz="1100" b="1" noProof="0" dirty="0">
                <a:latin typeface="Arial Narrow" panose="020B0606020202030204" pitchFamily="34" charset="0"/>
              </a:rPr>
              <a:t>GAŠENJE POŽAROV </a:t>
            </a:r>
            <a:br>
              <a:rPr lang="sl-SI" sz="1100" b="1" noProof="0" dirty="0">
                <a:latin typeface="Arial Narrow" panose="020B0606020202030204" pitchFamily="34" charset="0"/>
              </a:rPr>
            </a:br>
            <a:r>
              <a:rPr lang="sl-SI" sz="1100" b="1" noProof="0" dirty="0">
                <a:latin typeface="Arial Narrow" panose="020B0606020202030204" pitchFamily="34" charset="0"/>
              </a:rPr>
              <a:t>V NARAVI</a:t>
            </a:r>
            <a:endParaRPr lang="sl-SI" sz="900" b="1" noProof="0" dirty="0">
              <a:latin typeface="Arial Narrow" panose="020B0606020202030204" pitchFamily="34" charset="0"/>
            </a:endParaRPr>
          </a:p>
        </p:txBody>
      </p:sp>
      <p:sp>
        <p:nvSpPr>
          <p:cNvPr id="32" name="PoljeZBesedilom 31">
            <a:extLst>
              <a:ext uri="{FF2B5EF4-FFF2-40B4-BE49-F238E27FC236}">
                <a16:creationId xmlns:a16="http://schemas.microsoft.com/office/drawing/2014/main" id="{84072F8E-DA45-8FB0-7F4C-1AF663A926EE}"/>
              </a:ext>
            </a:extLst>
          </p:cNvPr>
          <p:cNvSpPr txBox="1"/>
          <p:nvPr/>
        </p:nvSpPr>
        <p:spPr>
          <a:xfrm>
            <a:off x="1722121" y="6230749"/>
            <a:ext cx="1258632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sl-SI" sz="1100" b="1" noProof="0" dirty="0">
                <a:latin typeface="Arial Narrow" panose="020B0606020202030204" pitchFamily="34" charset="0"/>
              </a:rPr>
              <a:t>GAŠENJE NOTRANJIH POŽAROV – MODUL A</a:t>
            </a:r>
            <a:endParaRPr lang="sl-SI" sz="900" b="1" noProof="0" dirty="0">
              <a:latin typeface="Arial Narrow" panose="020B0606020202030204" pitchFamily="34" charset="0"/>
            </a:endParaRPr>
          </a:p>
        </p:txBody>
      </p:sp>
      <p:sp>
        <p:nvSpPr>
          <p:cNvPr id="33" name="PoljeZBesedilom 32">
            <a:extLst>
              <a:ext uri="{FF2B5EF4-FFF2-40B4-BE49-F238E27FC236}">
                <a16:creationId xmlns:a16="http://schemas.microsoft.com/office/drawing/2014/main" id="{E674AE29-B9B5-EBE9-89F8-4EE84D06908E}"/>
              </a:ext>
            </a:extLst>
          </p:cNvPr>
          <p:cNvSpPr txBox="1"/>
          <p:nvPr/>
        </p:nvSpPr>
        <p:spPr>
          <a:xfrm>
            <a:off x="5271702" y="6230749"/>
            <a:ext cx="1372938" cy="5078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sl-SI" sz="1100" b="1" noProof="0" dirty="0">
                <a:latin typeface="Arial Narrow" panose="020B0606020202030204" pitchFamily="34" charset="0"/>
              </a:rPr>
              <a:t>TEHNIČNI REŠEVALEC PRI NARAVNIH NESREČAH</a:t>
            </a:r>
            <a:endParaRPr lang="sl-SI" sz="900" b="1" noProof="0" dirty="0">
              <a:latin typeface="Arial Narrow" panose="020B0606020202030204" pitchFamily="34" charset="0"/>
            </a:endParaRPr>
          </a:p>
        </p:txBody>
      </p:sp>
      <p:sp>
        <p:nvSpPr>
          <p:cNvPr id="34" name="PoljeZBesedilom 33">
            <a:extLst>
              <a:ext uri="{FF2B5EF4-FFF2-40B4-BE49-F238E27FC236}">
                <a16:creationId xmlns:a16="http://schemas.microsoft.com/office/drawing/2014/main" id="{3B5D7487-5A54-F79B-1C89-8960EE8049D7}"/>
              </a:ext>
            </a:extLst>
          </p:cNvPr>
          <p:cNvSpPr txBox="1"/>
          <p:nvPr/>
        </p:nvSpPr>
        <p:spPr>
          <a:xfrm>
            <a:off x="7077642" y="6230749"/>
            <a:ext cx="1367792" cy="5078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sl-SI" sz="1100" b="1" noProof="0" dirty="0">
                <a:latin typeface="Arial Narrow" panose="020B0606020202030204" pitchFamily="34" charset="0"/>
              </a:rPr>
              <a:t>TEHNIČNI REŠEVALEC PRI PROMETNIH NESREČAH</a:t>
            </a:r>
            <a:endParaRPr lang="sl-SI" sz="900" b="1" noProof="0" dirty="0">
              <a:latin typeface="Arial Narrow" panose="020B0606020202030204" pitchFamily="34" charset="0"/>
            </a:endParaRPr>
          </a:p>
        </p:txBody>
      </p:sp>
      <p:sp>
        <p:nvSpPr>
          <p:cNvPr id="35" name="PoljeZBesedilom 34">
            <a:extLst>
              <a:ext uri="{FF2B5EF4-FFF2-40B4-BE49-F238E27FC236}">
                <a16:creationId xmlns:a16="http://schemas.microsoft.com/office/drawing/2014/main" id="{205A957C-A338-69D8-B61E-60C6AA08580C}"/>
              </a:ext>
            </a:extLst>
          </p:cNvPr>
          <p:cNvSpPr txBox="1"/>
          <p:nvPr/>
        </p:nvSpPr>
        <p:spPr>
          <a:xfrm>
            <a:off x="8935589" y="6230749"/>
            <a:ext cx="1258632" cy="5078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sl-SI" sz="1100" b="1" noProof="0" dirty="0">
                <a:latin typeface="Arial Narrow" panose="020B0606020202030204" pitchFamily="34" charset="0"/>
              </a:rPr>
              <a:t>REŠEVALEC </a:t>
            </a:r>
            <a:br>
              <a:rPr lang="sl-SI" sz="1100" b="1" noProof="0" dirty="0">
                <a:latin typeface="Arial Narrow" panose="020B0606020202030204" pitchFamily="34" charset="0"/>
              </a:rPr>
            </a:br>
            <a:r>
              <a:rPr lang="sl-SI" sz="1100" b="1" noProof="0" dirty="0">
                <a:latin typeface="Arial Narrow" panose="020B0606020202030204" pitchFamily="34" charset="0"/>
              </a:rPr>
              <a:t>OB NESREČAH Z NEVARNIMI SNOVMI</a:t>
            </a:r>
            <a:endParaRPr lang="sl-SI" sz="900" b="1" noProof="0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6485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7BFE21-DBFE-F952-F786-950E2A2125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44E1762-B1FB-09A8-D92B-4EB20E5A07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noProof="0" dirty="0"/>
              <a:t>Zakonodaja in zakoni v gasilstvu</a:t>
            </a:r>
          </a:p>
        </p:txBody>
      </p:sp>
      <p:sp>
        <p:nvSpPr>
          <p:cNvPr id="3" name="Označba mesta besedila 2">
            <a:extLst>
              <a:ext uri="{FF2B5EF4-FFF2-40B4-BE49-F238E27FC236}">
                <a16:creationId xmlns:a16="http://schemas.microsoft.com/office/drawing/2014/main" id="{005B02FD-E76F-3407-B3F0-331893E7CAF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sl-SI" noProof="0" dirty="0"/>
              <a:t>01</a:t>
            </a:r>
          </a:p>
        </p:txBody>
      </p:sp>
    </p:spTree>
    <p:extLst>
      <p:ext uri="{BB962C8B-B14F-4D97-AF65-F5344CB8AC3E}">
        <p14:creationId xmlns:p14="http://schemas.microsoft.com/office/powerpoint/2010/main" val="270573095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9321BF-B8E9-16B6-7259-21761608BF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A9F4540A-3624-C6FC-F13E-BC1701178B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l-SI" noProof="0" dirty="0"/>
              <a:t>Naloge lokalnih skupnosti</a:t>
            </a:r>
          </a:p>
        </p:txBody>
      </p:sp>
      <p:sp>
        <p:nvSpPr>
          <p:cNvPr id="3" name="Označba mesta besedila 2">
            <a:extLst>
              <a:ext uri="{FF2B5EF4-FFF2-40B4-BE49-F238E27FC236}">
                <a16:creationId xmlns:a16="http://schemas.microsoft.com/office/drawing/2014/main" id="{E5172FE8-BD10-BBEE-7AE0-ABC71C9F344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sl-SI" noProof="0" dirty="0"/>
              <a:t>04</a:t>
            </a:r>
          </a:p>
        </p:txBody>
      </p:sp>
    </p:spTree>
    <p:extLst>
      <p:ext uri="{BB962C8B-B14F-4D97-AF65-F5344CB8AC3E}">
        <p14:creationId xmlns:p14="http://schemas.microsoft.com/office/powerpoint/2010/main" val="85328212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5DCE87-DDAC-7F96-5DBB-CF9718C931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slov 3">
            <a:extLst>
              <a:ext uri="{FF2B5EF4-FFF2-40B4-BE49-F238E27FC236}">
                <a16:creationId xmlns:a16="http://schemas.microsoft.com/office/drawing/2014/main" id="{1A199AB4-9627-C905-380C-4F5D5F5088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noProof="0" dirty="0"/>
              <a:t>Naloge občine</a:t>
            </a:r>
          </a:p>
        </p:txBody>
      </p:sp>
      <p:sp>
        <p:nvSpPr>
          <p:cNvPr id="5" name="Označba mesta vsebine 4">
            <a:extLst>
              <a:ext uri="{FF2B5EF4-FFF2-40B4-BE49-F238E27FC236}">
                <a16:creationId xmlns:a16="http://schemas.microsoft.com/office/drawing/2014/main" id="{D6A8EC56-810A-5BD9-5BAE-A4DB12AFA1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714744" cy="4724518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sl-SI" dirty="0"/>
              <a:t>Občina v skladu s svojimi pristojnostmi zagotavlja organiziranost, opremljanje in delovanje gasilstva.</a:t>
            </a:r>
          </a:p>
          <a:p>
            <a:pPr marL="0" indent="0">
              <a:buNone/>
            </a:pPr>
            <a:r>
              <a:rPr lang="sl-SI" dirty="0"/>
              <a:t>Občina zagotavlja sredstva za: </a:t>
            </a:r>
          </a:p>
          <a:p>
            <a:pPr marL="514350" indent="-514350">
              <a:buFont typeface="+mj-lt"/>
              <a:buAutoNum type="arabicPeriod"/>
            </a:pPr>
            <a:r>
              <a:rPr lang="sl-SI" dirty="0"/>
              <a:t>redno delovanje gasilskih enot; </a:t>
            </a:r>
          </a:p>
          <a:p>
            <a:pPr marL="514350" indent="-514350">
              <a:buFont typeface="+mj-lt"/>
              <a:buAutoNum type="arabicPeriod"/>
            </a:pPr>
            <a:r>
              <a:rPr lang="sl-SI" dirty="0"/>
              <a:t>gasilsko zaščitno in reševalno opremo ter sredstva za opazovanje, obveščanje in alarmiranje; </a:t>
            </a:r>
          </a:p>
          <a:p>
            <a:pPr marL="514350" indent="-514350">
              <a:buFont typeface="+mj-lt"/>
              <a:buAutoNum type="arabicPeriod"/>
            </a:pPr>
            <a:r>
              <a:rPr lang="sl-SI" dirty="0"/>
              <a:t>vzdrževanje in obnavljanje gasilskih sredstev in opreme; </a:t>
            </a:r>
          </a:p>
          <a:p>
            <a:pPr marL="514350" indent="-514350">
              <a:buFont typeface="+mj-lt"/>
              <a:buAutoNum type="arabicPeriod"/>
            </a:pPr>
            <a:r>
              <a:rPr lang="sl-SI" dirty="0"/>
              <a:t>usposabljanje in dopolnilno usposabljanje pripadnikov gasilskih enot; </a:t>
            </a:r>
          </a:p>
          <a:p>
            <a:pPr marL="514350" indent="-514350">
              <a:buFont typeface="+mj-lt"/>
              <a:buAutoNum type="arabicPeriod"/>
            </a:pPr>
            <a:r>
              <a:rPr lang="sl-SI" dirty="0"/>
              <a:t>gradnjo in vzdrževanje gasilskih nepremičnin; </a:t>
            </a:r>
          </a:p>
          <a:p>
            <a:pPr marL="514350" indent="-514350">
              <a:buFont typeface="+mj-lt"/>
              <a:buAutoNum type="arabicPeriod"/>
            </a:pPr>
            <a:r>
              <a:rPr lang="sl-SI" dirty="0"/>
              <a:t>povračilo škode, ki so jo imeli gasilci pri opravljanju operativnih nalog gasilstva; </a:t>
            </a:r>
          </a:p>
          <a:p>
            <a:pPr marL="514350" indent="-514350">
              <a:buFont typeface="+mj-lt"/>
              <a:buAutoNum type="arabicPeriod"/>
            </a:pPr>
            <a:r>
              <a:rPr lang="sl-SI" dirty="0"/>
              <a:t>povračilo škode, povzročene tretjim osebam, zaradi opravljanja operativnih nalog gasilstva na intervencijah; </a:t>
            </a:r>
          </a:p>
          <a:p>
            <a:pPr marL="514350" indent="-514350">
              <a:buFont typeface="+mj-lt"/>
              <a:buAutoNum type="arabicPeriod"/>
            </a:pPr>
            <a:r>
              <a:rPr lang="sl-SI" dirty="0"/>
              <a:t>opravljanje drugih dejavnosti gasilskih organizacij</a:t>
            </a:r>
            <a:endParaRPr lang="sl-SI" noProof="0" dirty="0"/>
          </a:p>
        </p:txBody>
      </p:sp>
      <p:pic>
        <p:nvPicPr>
          <p:cNvPr id="3" name="Slika 2">
            <a:extLst>
              <a:ext uri="{FF2B5EF4-FFF2-40B4-BE49-F238E27FC236}">
                <a16:creationId xmlns:a16="http://schemas.microsoft.com/office/drawing/2014/main" id="{05B408DA-1C57-F5A6-B74D-307A2A6825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08243" y="1906632"/>
            <a:ext cx="3380892" cy="478836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69BF5F00-58BF-F283-88FB-C2C3D91A73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09429" y="1829914"/>
            <a:ext cx="3380892" cy="478836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Slika 9">
            <a:extLst>
              <a:ext uri="{FF2B5EF4-FFF2-40B4-BE49-F238E27FC236}">
                <a16:creationId xmlns:a16="http://schemas.microsoft.com/office/drawing/2014/main" id="{A79F8391-C899-9D65-A46A-DCF4966EBE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10615" y="1757486"/>
            <a:ext cx="3380892" cy="478836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828745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6CD15D-5F76-F7D7-2B40-5B878CBE7F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8ABF9C46-08B0-4D1A-1B95-7FD8EB5D24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l-SI" noProof="0" dirty="0"/>
              <a:t>Pravilniki v gasilstvu</a:t>
            </a:r>
          </a:p>
        </p:txBody>
      </p:sp>
      <p:sp>
        <p:nvSpPr>
          <p:cNvPr id="3" name="Označba mesta besedila 2">
            <a:extLst>
              <a:ext uri="{FF2B5EF4-FFF2-40B4-BE49-F238E27FC236}">
                <a16:creationId xmlns:a16="http://schemas.microsoft.com/office/drawing/2014/main" id="{AB84275F-3DBA-F61D-CAB3-39F67589D19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sl-SI" noProof="0" dirty="0"/>
              <a:t>05</a:t>
            </a:r>
          </a:p>
        </p:txBody>
      </p:sp>
    </p:spTree>
    <p:extLst>
      <p:ext uri="{BB962C8B-B14F-4D97-AF65-F5344CB8AC3E}">
        <p14:creationId xmlns:p14="http://schemas.microsoft.com/office/powerpoint/2010/main" val="290275255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slov 3">
            <a:extLst>
              <a:ext uri="{FF2B5EF4-FFF2-40B4-BE49-F238E27FC236}">
                <a16:creationId xmlns:a16="http://schemas.microsoft.com/office/drawing/2014/main" id="{8FE8057A-7447-8148-5FF2-52A10FD763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noProof="0" dirty="0"/>
              <a:t>Pravila gasilske službe</a:t>
            </a:r>
          </a:p>
        </p:txBody>
      </p:sp>
      <p:sp>
        <p:nvSpPr>
          <p:cNvPr id="5" name="Označba mesta vsebine 4">
            <a:extLst>
              <a:ext uri="{FF2B5EF4-FFF2-40B4-BE49-F238E27FC236}">
                <a16:creationId xmlns:a16="http://schemas.microsoft.com/office/drawing/2014/main" id="{ABB16080-A5BB-1A95-5244-0D01D3A571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714744" cy="4351338"/>
          </a:xfrm>
        </p:spPr>
        <p:txBody>
          <a:bodyPr/>
          <a:lstStyle/>
          <a:p>
            <a:r>
              <a:rPr lang="sl-SI" noProof="0" dirty="0"/>
              <a:t>Naloge gasilstva</a:t>
            </a:r>
          </a:p>
          <a:p>
            <a:r>
              <a:rPr lang="sl-SI" noProof="0" dirty="0"/>
              <a:t>Ravnanje in odnosi</a:t>
            </a:r>
          </a:p>
          <a:p>
            <a:r>
              <a:rPr lang="sl-SI" noProof="0" dirty="0"/>
              <a:t>Razvrščanje in gasilske formacije</a:t>
            </a:r>
          </a:p>
          <a:p>
            <a:r>
              <a:rPr lang="sl-SI" noProof="0" dirty="0"/>
              <a:t>Gasilski objekti</a:t>
            </a:r>
          </a:p>
          <a:p>
            <a:r>
              <a:rPr lang="sl-SI" noProof="0" dirty="0"/>
              <a:t>Oblike sodelovanja gasilskih enot</a:t>
            </a:r>
          </a:p>
          <a:p>
            <a:r>
              <a:rPr lang="sl-SI" noProof="0" dirty="0"/>
              <a:t>Usposabljanje</a:t>
            </a:r>
          </a:p>
          <a:p>
            <a:r>
              <a:rPr lang="sl-SI" noProof="0" dirty="0"/>
              <a:t>Preventiva, pripravljenost in intervencije</a:t>
            </a:r>
          </a:p>
          <a:p>
            <a:r>
              <a:rPr lang="sl-SI" noProof="0" dirty="0"/>
              <a:t>Gasilske prireditve in žalovanja</a:t>
            </a:r>
          </a:p>
          <a:p>
            <a:endParaRPr lang="sl-SI" noProof="0" dirty="0"/>
          </a:p>
        </p:txBody>
      </p:sp>
      <p:pic>
        <p:nvPicPr>
          <p:cNvPr id="7" name="Slika 6" descr="Slika, ki vsebuje besede besedilo, pisava, papir, objava&#10;&#10;Vsebina, ustvarjena z UI, morda ni pravilna.">
            <a:extLst>
              <a:ext uri="{FF2B5EF4-FFF2-40B4-BE49-F238E27FC236}">
                <a16:creationId xmlns:a16="http://schemas.microsoft.com/office/drawing/2014/main" id="{9458517F-7C5B-047C-A4FD-5788343765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08243" y="1898053"/>
            <a:ext cx="3380891" cy="479694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Slika 7" descr="Slika, ki vsebuje besede besedilo, pisava, papir, objava&#10;&#10;Vsebina, ustvarjena z UI, morda ni pravilna.">
            <a:extLst>
              <a:ext uri="{FF2B5EF4-FFF2-40B4-BE49-F238E27FC236}">
                <a16:creationId xmlns:a16="http://schemas.microsoft.com/office/drawing/2014/main" id="{1D80E8C4-8FFD-991D-3473-4C7104F91D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09429" y="1825625"/>
            <a:ext cx="3380891" cy="479694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Slika 8" descr="Slika, ki vsebuje besede besedilo, pisava, papir, objava&#10;&#10;Vsebina, ustvarjena z UI, morda ni pravilna.">
            <a:extLst>
              <a:ext uri="{FF2B5EF4-FFF2-40B4-BE49-F238E27FC236}">
                <a16:creationId xmlns:a16="http://schemas.microsoft.com/office/drawing/2014/main" id="{5E72468D-AF01-3069-ACBE-323958D10D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10615" y="1753197"/>
            <a:ext cx="3380891" cy="479694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91247754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EAC70C-D950-85A4-5A09-88EC8D241A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slov 3">
            <a:extLst>
              <a:ext uri="{FF2B5EF4-FFF2-40B4-BE49-F238E27FC236}">
                <a16:creationId xmlns:a16="http://schemas.microsoft.com/office/drawing/2014/main" id="{F315B14D-78E1-FAF9-A20C-D60A316C16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noProof="0" dirty="0"/>
              <a:t>Pravila gasilske službe prostovoljnih gasilcev</a:t>
            </a:r>
          </a:p>
        </p:txBody>
      </p:sp>
      <p:sp>
        <p:nvSpPr>
          <p:cNvPr id="5" name="Označba mesta vsebine 4">
            <a:extLst>
              <a:ext uri="{FF2B5EF4-FFF2-40B4-BE49-F238E27FC236}">
                <a16:creationId xmlns:a16="http://schemas.microsoft.com/office/drawing/2014/main" id="{5D2AC8BF-E84E-5014-9F86-EAE78477F3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72420"/>
            <a:ext cx="6714744" cy="3904542"/>
          </a:xfrm>
        </p:spPr>
        <p:txBody>
          <a:bodyPr>
            <a:normAutofit fontScale="85000" lnSpcReduction="10000"/>
          </a:bodyPr>
          <a:lstStyle/>
          <a:p>
            <a:pPr>
              <a:spcBef>
                <a:spcPts val="1800"/>
              </a:spcBef>
            </a:pPr>
            <a:r>
              <a:rPr lang="sl-SI" noProof="0" dirty="0"/>
              <a:t>Članstvo v prostovoljni gasilski enoti</a:t>
            </a:r>
          </a:p>
          <a:p>
            <a:pPr>
              <a:spcBef>
                <a:spcPts val="1800"/>
              </a:spcBef>
            </a:pPr>
            <a:r>
              <a:rPr lang="sl-SI" noProof="0" dirty="0"/>
              <a:t>Operativno vodenje prostovoljnih gasilskih organizacij</a:t>
            </a:r>
          </a:p>
          <a:p>
            <a:pPr>
              <a:spcBef>
                <a:spcPts val="1800"/>
              </a:spcBef>
            </a:pPr>
            <a:r>
              <a:rPr lang="sl-SI" noProof="0" dirty="0"/>
              <a:t>Pravice in dolžnosti gasilskih vodij</a:t>
            </a:r>
          </a:p>
          <a:p>
            <a:pPr>
              <a:spcBef>
                <a:spcPts val="1800"/>
              </a:spcBef>
            </a:pPr>
            <a:r>
              <a:rPr lang="sl-SI" noProof="0" dirty="0"/>
              <a:t>Usposabljanje</a:t>
            </a:r>
          </a:p>
          <a:p>
            <a:pPr>
              <a:spcBef>
                <a:spcPts val="1800"/>
              </a:spcBef>
            </a:pPr>
            <a:r>
              <a:rPr lang="sl-SI" noProof="0" dirty="0"/>
              <a:t>Pogoji za pridobitev činov in položajnih oznak</a:t>
            </a:r>
          </a:p>
          <a:p>
            <a:pPr>
              <a:spcBef>
                <a:spcPts val="1800"/>
              </a:spcBef>
            </a:pPr>
            <a:r>
              <a:rPr lang="sl-SI" noProof="0" dirty="0"/>
              <a:t>Gasilska zaščitna in reševalna oprema</a:t>
            </a:r>
          </a:p>
          <a:p>
            <a:pPr>
              <a:spcBef>
                <a:spcPts val="1800"/>
              </a:spcBef>
            </a:pPr>
            <a:r>
              <a:rPr lang="sl-SI" noProof="0" dirty="0"/>
              <a:t>Gasilska tekmovanja prostovoljnih gasilcev</a:t>
            </a:r>
          </a:p>
        </p:txBody>
      </p:sp>
      <p:pic>
        <p:nvPicPr>
          <p:cNvPr id="3" name="Slika 2">
            <a:extLst>
              <a:ext uri="{FF2B5EF4-FFF2-40B4-BE49-F238E27FC236}">
                <a16:creationId xmlns:a16="http://schemas.microsoft.com/office/drawing/2014/main" id="{E37A54F3-22F8-A028-2B1A-AFC5BA0794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88525" y="1898053"/>
            <a:ext cx="3400608" cy="479694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7D7C2846-A7B3-FAAA-2C6A-B3C7B8F671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07458" y="1825625"/>
            <a:ext cx="3400608" cy="479694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Slika 9">
            <a:extLst>
              <a:ext uri="{FF2B5EF4-FFF2-40B4-BE49-F238E27FC236}">
                <a16:creationId xmlns:a16="http://schemas.microsoft.com/office/drawing/2014/main" id="{CA121FAA-EABC-362F-B60C-204996808E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10615" y="1753197"/>
            <a:ext cx="3400608" cy="479694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5528162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28E275-E28F-3037-6272-834EFB8D14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slov 3">
            <a:extLst>
              <a:ext uri="{FF2B5EF4-FFF2-40B4-BE49-F238E27FC236}">
                <a16:creationId xmlns:a16="http://schemas.microsoft.com/office/drawing/2014/main" id="{1A329469-A6E6-B48B-12A8-D947E6C173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l-SI" noProof="0" dirty="0"/>
              <a:t>Pravilnik o gasilskih uniformah, oznakah, činih, opremi ter izkaznicah</a:t>
            </a:r>
          </a:p>
        </p:txBody>
      </p:sp>
      <p:sp>
        <p:nvSpPr>
          <p:cNvPr id="5" name="Označba mesta vsebine 4">
            <a:extLst>
              <a:ext uri="{FF2B5EF4-FFF2-40B4-BE49-F238E27FC236}">
                <a16:creationId xmlns:a16="http://schemas.microsoft.com/office/drawing/2014/main" id="{DE65955A-DB53-7CEA-C4FF-B6BF1645F7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45671"/>
            <a:ext cx="6714744" cy="4031291"/>
          </a:xfrm>
        </p:spPr>
        <p:txBody>
          <a:bodyPr>
            <a:normAutofit/>
          </a:bodyPr>
          <a:lstStyle/>
          <a:p>
            <a:pPr>
              <a:spcBef>
                <a:spcPts val="1800"/>
              </a:spcBef>
            </a:pPr>
            <a:r>
              <a:rPr lang="sl-SI" noProof="0" dirty="0"/>
              <a:t>Vrste gasilskih uniform</a:t>
            </a:r>
          </a:p>
          <a:p>
            <a:pPr>
              <a:spcBef>
                <a:spcPts val="1800"/>
              </a:spcBef>
            </a:pPr>
            <a:r>
              <a:rPr lang="sl-SI" noProof="0" dirty="0"/>
              <a:t>Oznake in čini gasilcev</a:t>
            </a:r>
          </a:p>
          <a:p>
            <a:pPr>
              <a:spcBef>
                <a:spcPts val="1800"/>
              </a:spcBef>
            </a:pPr>
            <a:r>
              <a:rPr lang="sl-SI" noProof="0" dirty="0"/>
              <a:t>Gasilske izkaznice</a:t>
            </a:r>
          </a:p>
          <a:p>
            <a:pPr>
              <a:spcBef>
                <a:spcPts val="1800"/>
              </a:spcBef>
            </a:pPr>
            <a:endParaRPr lang="sl-SI" noProof="0" dirty="0"/>
          </a:p>
        </p:txBody>
      </p:sp>
      <p:pic>
        <p:nvPicPr>
          <p:cNvPr id="9" name="Slika 8" descr="Slika, ki vsebuje besede besedilo, pisava, papir, dokument&#10;&#10;Vsebina, ustvarjena z UI, morda ni pravilna.">
            <a:extLst>
              <a:ext uri="{FF2B5EF4-FFF2-40B4-BE49-F238E27FC236}">
                <a16:creationId xmlns:a16="http://schemas.microsoft.com/office/drawing/2014/main" id="{498F8A37-E729-D4ED-E426-DB84D34461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88525" y="1898053"/>
            <a:ext cx="3403193" cy="479694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Slika 7" descr="Slika, ki vsebuje besede besedilo, pisava, papir, dokument&#10;&#10;Vsebina, ustvarjena z UI, morda ni pravilna.">
            <a:extLst>
              <a:ext uri="{FF2B5EF4-FFF2-40B4-BE49-F238E27FC236}">
                <a16:creationId xmlns:a16="http://schemas.microsoft.com/office/drawing/2014/main" id="{77F1E2ED-7D59-C021-1C80-5DA2D2029C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07458" y="1825625"/>
            <a:ext cx="3403193" cy="479694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Slika 6" descr="Slika, ki vsebuje besede besedilo, pisava, papir, dokument&#10;&#10;Vsebina, ustvarjena z UI, morda ni pravilna.">
            <a:extLst>
              <a:ext uri="{FF2B5EF4-FFF2-40B4-BE49-F238E27FC236}">
                <a16:creationId xmlns:a16="http://schemas.microsoft.com/office/drawing/2014/main" id="{109050FE-8E38-9CAC-1DEF-395F812D3D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08030" y="1753196"/>
            <a:ext cx="3403193" cy="479694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4" name="Grafika 13">
            <a:extLst>
              <a:ext uri="{FF2B5EF4-FFF2-40B4-BE49-F238E27FC236}">
                <a16:creationId xmlns:a16="http://schemas.microsoft.com/office/drawing/2014/main" id="{912A4F8D-4866-2F03-61EC-FC19FAD92780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652358" y="4147795"/>
            <a:ext cx="3102236" cy="2345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80913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3BF7138-E3AC-281D-8870-4AFE086629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noProof="0" dirty="0"/>
              <a:t>Gasilska oblačila</a:t>
            </a:r>
          </a:p>
        </p:txBody>
      </p:sp>
      <p:sp>
        <p:nvSpPr>
          <p:cNvPr id="4" name="Označba mesta besedila 3">
            <a:extLst>
              <a:ext uri="{FF2B5EF4-FFF2-40B4-BE49-F238E27FC236}">
                <a16:creationId xmlns:a16="http://schemas.microsoft.com/office/drawing/2014/main" id="{6ACEB9C9-D369-F96D-3504-F64532F19D6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sl-SI" noProof="0" dirty="0"/>
              <a:t>Gasilska </a:t>
            </a:r>
            <a:br>
              <a:rPr lang="sl-SI" noProof="0" dirty="0"/>
            </a:br>
            <a:r>
              <a:rPr lang="sl-SI" noProof="0" dirty="0"/>
              <a:t>delovna obleka</a:t>
            </a:r>
          </a:p>
        </p:txBody>
      </p:sp>
      <p:sp>
        <p:nvSpPr>
          <p:cNvPr id="6" name="Označba mesta besedila 5">
            <a:extLst>
              <a:ext uri="{FF2B5EF4-FFF2-40B4-BE49-F238E27FC236}">
                <a16:creationId xmlns:a16="http://schemas.microsoft.com/office/drawing/2014/main" id="{F361C86E-D73B-1ED9-92F6-29D92E51669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sl-SI" noProof="0" dirty="0"/>
              <a:t>Gasilska </a:t>
            </a:r>
            <a:br>
              <a:rPr lang="sl-SI" noProof="0" dirty="0"/>
            </a:br>
            <a:r>
              <a:rPr lang="sl-SI" noProof="0" dirty="0"/>
              <a:t>uniforma</a:t>
            </a:r>
          </a:p>
        </p:txBody>
      </p:sp>
      <p:pic>
        <p:nvPicPr>
          <p:cNvPr id="17" name="Označba mesta vsebine 16" descr="Slika, ki vsebuje besede oblačila, vojaška uniforma, oseba, vojaški čin&#10;&#10;Vsebina, ustvarjena z UI, morda ni pravilna.">
            <a:extLst>
              <a:ext uri="{FF2B5EF4-FFF2-40B4-BE49-F238E27FC236}">
                <a16:creationId xmlns:a16="http://schemas.microsoft.com/office/drawing/2014/main" id="{BA9D1B7A-12EF-BB37-7894-397D430EACA3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18373" y="2622513"/>
            <a:ext cx="1155255" cy="4235487"/>
          </a:xfrm>
        </p:spPr>
      </p:pic>
      <p:sp>
        <p:nvSpPr>
          <p:cNvPr id="8" name="Označba mesta besedila 7">
            <a:extLst>
              <a:ext uri="{FF2B5EF4-FFF2-40B4-BE49-F238E27FC236}">
                <a16:creationId xmlns:a16="http://schemas.microsoft.com/office/drawing/2014/main" id="{D85859D5-970D-8BC0-444D-F6C94241FE2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algn="ctr"/>
            <a:r>
              <a:rPr lang="sl-SI" noProof="0" dirty="0"/>
              <a:t>Gasilska </a:t>
            </a:r>
            <a:br>
              <a:rPr lang="sl-SI" noProof="0" dirty="0"/>
            </a:br>
            <a:r>
              <a:rPr lang="sl-SI" noProof="0" dirty="0"/>
              <a:t>zaščitna obleka</a:t>
            </a:r>
          </a:p>
        </p:txBody>
      </p:sp>
      <p:pic>
        <p:nvPicPr>
          <p:cNvPr id="13" name="Označba mesta vsebine 12" descr="Slika, ki vsebuje besede oblačila, oseba, delovna obleka, zaščitno oblačilo&#10;&#10;Vsebina, ustvarjena z UI, morda ni pravilna.">
            <a:extLst>
              <a:ext uri="{FF2B5EF4-FFF2-40B4-BE49-F238E27FC236}">
                <a16:creationId xmlns:a16="http://schemas.microsoft.com/office/drawing/2014/main" id="{DA3DB642-32D4-96CC-E7D2-2E6F8311420A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58579" y="2429154"/>
            <a:ext cx="2187472" cy="4303226"/>
          </a:xfrm>
        </p:spPr>
      </p:pic>
      <p:pic>
        <p:nvPicPr>
          <p:cNvPr id="23" name="Označba mesta vsebine 22" descr="Slika, ki vsebuje besede oblačila, oseba, vrhnja oblačila, uniforma&#10;&#10;Vsebina, ustvarjena z UI, morda ni pravilna.">
            <a:extLst>
              <a:ext uri="{FF2B5EF4-FFF2-40B4-BE49-F238E27FC236}">
                <a16:creationId xmlns:a16="http://schemas.microsoft.com/office/drawing/2014/main" id="{38F4BB31-911C-ACE9-84E5-E46B63D5BCF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6080" r="20082"/>
          <a:stretch>
            <a:fillRect/>
          </a:stretch>
        </p:blipFill>
        <p:spPr>
          <a:xfrm>
            <a:off x="1783533" y="2505075"/>
            <a:ext cx="1475716" cy="4111545"/>
          </a:xfrm>
        </p:spPr>
      </p:pic>
    </p:spTree>
    <p:extLst>
      <p:ext uri="{BB962C8B-B14F-4D97-AF65-F5344CB8AC3E}">
        <p14:creationId xmlns:p14="http://schemas.microsoft.com/office/powerpoint/2010/main" val="3935415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6" grpId="0" build="p"/>
      <p:bldP spid="8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60F70A-59B1-21F8-D94E-6074555208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slov 3">
            <a:extLst>
              <a:ext uri="{FF2B5EF4-FFF2-40B4-BE49-F238E27FC236}">
                <a16:creationId xmlns:a16="http://schemas.microsoft.com/office/drawing/2014/main" id="{090CB5D3-81B8-3C66-1372-408E8A30EF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noProof="0" dirty="0"/>
              <a:t>Drugi pravilniki v gasilstvu</a:t>
            </a:r>
          </a:p>
        </p:txBody>
      </p:sp>
      <p:sp>
        <p:nvSpPr>
          <p:cNvPr id="7" name="Označba mesta vsebine 6">
            <a:extLst>
              <a:ext uri="{FF2B5EF4-FFF2-40B4-BE49-F238E27FC236}">
                <a16:creationId xmlns:a16="http://schemas.microsoft.com/office/drawing/2014/main" id="{8B002276-2A6F-4360-1EFA-5D63BC380D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l-SI" noProof="0" dirty="0"/>
              <a:t>Pravilnik o ugotavljanju zdravstvene sposobnosti operativnih gasilcev</a:t>
            </a:r>
          </a:p>
          <a:p>
            <a:r>
              <a:rPr lang="sl-SI" noProof="0" dirty="0"/>
              <a:t>Pravilnik o vozilih s prednostjo</a:t>
            </a:r>
          </a:p>
          <a:p>
            <a:r>
              <a:rPr lang="sl-SI" noProof="0" dirty="0"/>
              <a:t>Pravilnik o usposabljanju za vožnjo manjših gasilskih vozil</a:t>
            </a:r>
          </a:p>
          <a:p>
            <a:r>
              <a:rPr lang="sl-SI" noProof="0" dirty="0"/>
              <a:t>Pravilnik o ukrepih za zavarovanje osebnih podatkov</a:t>
            </a:r>
          </a:p>
          <a:p>
            <a:r>
              <a:rPr lang="sl-SI" noProof="0" dirty="0"/>
              <a:t>Pravilnik o priznanjih in odlikovanjih</a:t>
            </a:r>
          </a:p>
          <a:p>
            <a:r>
              <a:rPr lang="sl-SI" noProof="0" dirty="0"/>
              <a:t>Pravilnik o delovanju mladih v gasilskih organizacijah</a:t>
            </a:r>
          </a:p>
          <a:p>
            <a:r>
              <a:rPr lang="sl-SI" noProof="0" dirty="0"/>
              <a:t>…</a:t>
            </a:r>
          </a:p>
          <a:p>
            <a:endParaRPr lang="sl-SI" noProof="0" dirty="0"/>
          </a:p>
        </p:txBody>
      </p:sp>
    </p:spTree>
    <p:extLst>
      <p:ext uri="{BB962C8B-B14F-4D97-AF65-F5344CB8AC3E}">
        <p14:creationId xmlns:p14="http://schemas.microsoft.com/office/powerpoint/2010/main" val="231485843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59149E-3F85-435C-DD37-F76DB83058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7747416-462C-DDBC-1FFD-08E13B90D4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l-SI" noProof="0" dirty="0"/>
              <a:t>Zgodovina gasilstva</a:t>
            </a:r>
          </a:p>
        </p:txBody>
      </p:sp>
      <p:sp>
        <p:nvSpPr>
          <p:cNvPr id="3" name="Označba mesta besedila 2">
            <a:extLst>
              <a:ext uri="{FF2B5EF4-FFF2-40B4-BE49-F238E27FC236}">
                <a16:creationId xmlns:a16="http://schemas.microsoft.com/office/drawing/2014/main" id="{426AEB5F-5971-BEAE-91E2-C30271056B8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sl-SI" noProof="0" dirty="0"/>
              <a:t>06</a:t>
            </a:r>
          </a:p>
        </p:txBody>
      </p:sp>
    </p:spTree>
    <p:extLst>
      <p:ext uri="{BB962C8B-B14F-4D97-AF65-F5344CB8AC3E}">
        <p14:creationId xmlns:p14="http://schemas.microsoft.com/office/powerpoint/2010/main" val="381943979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CB4DCF-B301-3E2D-E859-7698116B8B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slov 3">
            <a:extLst>
              <a:ext uri="{FF2B5EF4-FFF2-40B4-BE49-F238E27FC236}">
                <a16:creationId xmlns:a16="http://schemas.microsoft.com/office/drawing/2014/main" id="{D76FD331-4DAB-7F01-F94A-E68CFEA204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noProof="0" dirty="0"/>
              <a:t>Gasilstvo na slovenskem</a:t>
            </a:r>
          </a:p>
        </p:txBody>
      </p:sp>
      <p:sp>
        <p:nvSpPr>
          <p:cNvPr id="5" name="Označba mesta vsebine 4">
            <a:extLst>
              <a:ext uri="{FF2B5EF4-FFF2-40B4-BE49-F238E27FC236}">
                <a16:creationId xmlns:a16="http://schemas.microsoft.com/office/drawing/2014/main" id="{98B0FA87-58CC-4EE3-D75B-F8C1869A97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6"/>
            <a:ext cx="6509368" cy="2090920"/>
          </a:xfrm>
        </p:spPr>
        <p:txBody>
          <a:bodyPr anchor="ctr"/>
          <a:lstStyle/>
          <a:p>
            <a:r>
              <a:rPr lang="sl-SI" noProof="0" dirty="0"/>
              <a:t>Prva „požarna bramba“ </a:t>
            </a:r>
          </a:p>
          <a:p>
            <a:r>
              <a:rPr lang="sl-SI" noProof="0" dirty="0"/>
              <a:t>Metlika, 1869</a:t>
            </a:r>
          </a:p>
          <a:p>
            <a:r>
              <a:rPr lang="sl-SI" noProof="0" dirty="0"/>
              <a:t>Ustanovitelj: vitez dr. Josip Savinšek</a:t>
            </a:r>
          </a:p>
        </p:txBody>
      </p:sp>
      <p:pic>
        <p:nvPicPr>
          <p:cNvPr id="3" name="Slika 2" descr="Slika, ki vsebuje besede človeški obraz, oblačila, portret, oseba&#10;&#10;Vsebina, ustvarjena z UI, morda ni pravilna.">
            <a:extLst>
              <a:ext uri="{FF2B5EF4-FFF2-40B4-BE49-F238E27FC236}">
                <a16:creationId xmlns:a16="http://schemas.microsoft.com/office/drawing/2014/main" id="{C31F6715-848B-81DB-332B-F7C913A373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53210" y="1825625"/>
            <a:ext cx="2511066" cy="4238478"/>
          </a:xfrm>
          <a:prstGeom prst="rect">
            <a:avLst/>
          </a:prstGeom>
        </p:spPr>
      </p:pic>
      <p:pic>
        <p:nvPicPr>
          <p:cNvPr id="7" name="Slika 6" descr="Slika, ki vsebuje besede oblačila, naglavna pokrivala, čelada, osebna zaščitna oprema&#10;&#10;Vsebina, ustvarjena z UI, morda ni pravilna.">
            <a:extLst>
              <a:ext uri="{FF2B5EF4-FFF2-40B4-BE49-F238E27FC236}">
                <a16:creationId xmlns:a16="http://schemas.microsoft.com/office/drawing/2014/main" id="{DB992008-C8AA-F839-73BF-7AD867851F11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61916" y="4416886"/>
            <a:ext cx="1718221" cy="1946517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28812975-4A92-D143-EE94-64E5F5D7FF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55273" y="4075140"/>
            <a:ext cx="3722800" cy="2630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1133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slov 3">
            <a:extLst>
              <a:ext uri="{FF2B5EF4-FFF2-40B4-BE49-F238E27FC236}">
                <a16:creationId xmlns:a16="http://schemas.microsoft.com/office/drawing/2014/main" id="{D74187A9-BBFE-1F23-CE8D-BAB5BBA5EF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noProof="0" dirty="0"/>
              <a:t>Zakonodaja in zakoni v gasilstvu</a:t>
            </a:r>
          </a:p>
        </p:txBody>
      </p:sp>
      <p:pic>
        <p:nvPicPr>
          <p:cNvPr id="7" name="Označba mesta vsebine 6">
            <a:extLst>
              <a:ext uri="{FF2B5EF4-FFF2-40B4-BE49-F238E27FC236}">
                <a16:creationId xmlns:a16="http://schemas.microsoft.com/office/drawing/2014/main" id="{0BA5E7EA-2CB8-3EBC-DDB5-92D6DBCA31C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2461292" y="1392886"/>
            <a:ext cx="7269415" cy="5317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017409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180A1480-D996-BD47-E5A2-58746427DF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Poveljevanje v </a:t>
            </a:r>
            <a:br>
              <a:rPr lang="sl-SI" dirty="0"/>
            </a:br>
            <a:r>
              <a:rPr lang="sl-SI" dirty="0"/>
              <a:t>slovenskem jeziku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7D23EC68-A7CF-7279-EBBE-3B2CCB4761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5"/>
            <a:ext cx="4589062" cy="4351338"/>
          </a:xfrm>
        </p:spPr>
        <p:txBody>
          <a:bodyPr/>
          <a:lstStyle/>
          <a:p>
            <a:r>
              <a:rPr lang="sl-SI" dirty="0"/>
              <a:t>Najprej se je uporabljalo izključno poveljevanje v nemščini</a:t>
            </a:r>
          </a:p>
          <a:p>
            <a:r>
              <a:rPr lang="sl-SI" dirty="0"/>
              <a:t>Slovensko poveljevanje leta 1879 prvi uporabi Ignacij Merhar</a:t>
            </a:r>
          </a:p>
          <a:p>
            <a:r>
              <a:rPr lang="sl-SI" dirty="0"/>
              <a:t>Leta 1886 izda „Vadbeni pravilnik za slovenske prostovoljne požarne brambe</a:t>
            </a:r>
          </a:p>
          <a:p>
            <a:endParaRPr lang="sl-SI" dirty="0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629057C2-5EAF-4D9A-FE9A-42A3B6BA1A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2808" y="1960708"/>
            <a:ext cx="3124351" cy="4392314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F523B1EF-3196-AE13-D8CA-7FA8C5E728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8807" y="1960708"/>
            <a:ext cx="3020932" cy="4392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20985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A3335D7-9117-22C8-A6D7-8F9335AF77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Razvoj gasilskih zvez</a:t>
            </a:r>
          </a:p>
        </p:txBody>
      </p:sp>
      <p:pic>
        <p:nvPicPr>
          <p:cNvPr id="5" name="Označba mesta vsebine 4">
            <a:extLst>
              <a:ext uri="{FF2B5EF4-FFF2-40B4-BE49-F238E27FC236}">
                <a16:creationId xmlns:a16="http://schemas.microsoft.com/office/drawing/2014/main" id="{169A6709-64C7-A815-BE5C-806EDED0103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 l="4329" t="17541" r="3285" b="6956"/>
          <a:stretch>
            <a:fillRect/>
          </a:stretch>
        </p:blipFill>
        <p:spPr>
          <a:xfrm>
            <a:off x="0" y="1690688"/>
            <a:ext cx="12192000" cy="5167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305525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A5EFBC93-C86F-89D4-BE50-543359F584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Gasilska zveza Ljudske Republike Slovenije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D5C6F487-FA34-7E3E-0016-1B152A2E17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469090" cy="4351338"/>
          </a:xfrm>
        </p:spPr>
        <p:txBody>
          <a:bodyPr/>
          <a:lstStyle/>
          <a:p>
            <a:r>
              <a:rPr lang="sl-SI" dirty="0"/>
              <a:t>Ustanovna skupščina </a:t>
            </a:r>
            <a:br>
              <a:rPr lang="sl-SI" dirty="0"/>
            </a:br>
            <a:r>
              <a:rPr lang="sl-SI" dirty="0"/>
              <a:t>(I. Kongres gasilske zveze Slovenije)</a:t>
            </a:r>
          </a:p>
          <a:p>
            <a:r>
              <a:rPr lang="sl-SI" dirty="0"/>
              <a:t>2. oktober 1949</a:t>
            </a:r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CD12D9D0-E71B-66ED-1B9F-87E3702F06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958" y="3429000"/>
            <a:ext cx="5727192" cy="3325368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4C377608-1DC0-8457-7392-C3CC12220D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0308" y="3308032"/>
            <a:ext cx="1572201" cy="2203167"/>
          </a:xfrm>
          <a:prstGeom prst="rect">
            <a:avLst/>
          </a:prstGeom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id="{981C70FA-56A5-572D-6921-9C180C225A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983" y="3308032"/>
            <a:ext cx="1572201" cy="2203167"/>
          </a:xfrm>
          <a:prstGeom prst="rect">
            <a:avLst/>
          </a:prstGeom>
        </p:spPr>
      </p:pic>
      <p:sp>
        <p:nvSpPr>
          <p:cNvPr id="10" name="PoljeZBesedilom 9">
            <a:extLst>
              <a:ext uri="{FF2B5EF4-FFF2-40B4-BE49-F238E27FC236}">
                <a16:creationId xmlns:a16="http://schemas.microsoft.com/office/drawing/2014/main" id="{30458ED3-3A0E-815D-358B-C08F458D8C8D}"/>
              </a:ext>
            </a:extLst>
          </p:cNvPr>
          <p:cNvSpPr txBox="1"/>
          <p:nvPr/>
        </p:nvSpPr>
        <p:spPr>
          <a:xfrm>
            <a:off x="7522306" y="2780145"/>
            <a:ext cx="20058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1400" noProof="0" dirty="0"/>
              <a:t>MATEVŽ HACE</a:t>
            </a:r>
          </a:p>
          <a:p>
            <a:pPr algn="ctr"/>
            <a:r>
              <a:rPr lang="sl-SI" sz="1400" b="1" noProof="0" dirty="0"/>
              <a:t>PREDSEDNIK</a:t>
            </a:r>
          </a:p>
        </p:txBody>
      </p:sp>
      <p:sp>
        <p:nvSpPr>
          <p:cNvPr id="11" name="PoljeZBesedilom 10">
            <a:extLst>
              <a:ext uri="{FF2B5EF4-FFF2-40B4-BE49-F238E27FC236}">
                <a16:creationId xmlns:a16="http://schemas.microsoft.com/office/drawing/2014/main" id="{26F54F70-69B6-5C06-6812-35BA7EABC7AE}"/>
              </a:ext>
            </a:extLst>
          </p:cNvPr>
          <p:cNvSpPr txBox="1"/>
          <p:nvPr/>
        </p:nvSpPr>
        <p:spPr>
          <a:xfrm>
            <a:off x="9869011" y="2784812"/>
            <a:ext cx="19393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1400" noProof="0" dirty="0"/>
              <a:t>MIRAN ŠPICAR</a:t>
            </a:r>
          </a:p>
          <a:p>
            <a:pPr algn="ctr"/>
            <a:r>
              <a:rPr lang="sl-SI" sz="1400" b="1" noProof="0" dirty="0"/>
              <a:t>POVELJNIK</a:t>
            </a:r>
          </a:p>
        </p:txBody>
      </p:sp>
    </p:spTree>
    <p:extLst>
      <p:ext uri="{BB962C8B-B14F-4D97-AF65-F5344CB8AC3E}">
        <p14:creationId xmlns:p14="http://schemas.microsoft.com/office/powerpoint/2010/main" val="273641704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A476903-B894-A8A7-FA83-C72E7E79A3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Gasilska zveza Logatec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80DFDE43-A154-5962-04A4-485A7FFFF3C7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sl-SI" dirty="0"/>
              <a:t>Ustanovljena 24. julija 1955</a:t>
            </a:r>
          </a:p>
          <a:p>
            <a:r>
              <a:rPr lang="sl-SI" dirty="0"/>
              <a:t>Ustanoviteljice:</a:t>
            </a:r>
          </a:p>
          <a:p>
            <a:pPr lvl="1"/>
            <a:r>
              <a:rPr lang="sl-SI" dirty="0"/>
              <a:t>PGD Dolnji Logatec</a:t>
            </a:r>
          </a:p>
          <a:p>
            <a:pPr lvl="1"/>
            <a:r>
              <a:rPr lang="sl-SI" dirty="0"/>
              <a:t>PGD Gorenji Logatec</a:t>
            </a:r>
          </a:p>
          <a:p>
            <a:pPr lvl="1"/>
            <a:r>
              <a:rPr lang="sl-SI" dirty="0"/>
              <a:t>PGD Rovte</a:t>
            </a:r>
          </a:p>
          <a:p>
            <a:pPr lvl="1"/>
            <a:r>
              <a:rPr lang="sl-SI" dirty="0"/>
              <a:t>PGD Hotedršica</a:t>
            </a:r>
          </a:p>
          <a:p>
            <a:pPr lvl="1"/>
            <a:r>
              <a:rPr lang="sl-SI" dirty="0"/>
              <a:t>PGD Trate</a:t>
            </a:r>
          </a:p>
          <a:p>
            <a:pPr lvl="1"/>
            <a:r>
              <a:rPr lang="sl-SI" dirty="0"/>
              <a:t>PGD Laze-Jakovica</a:t>
            </a:r>
          </a:p>
          <a:p>
            <a:pPr lvl="1"/>
            <a:r>
              <a:rPr lang="sl-SI" dirty="0"/>
              <a:t>PGD Vrh Sv. Treh Kraljev</a:t>
            </a:r>
          </a:p>
          <a:p>
            <a:pPr lvl="1"/>
            <a:r>
              <a:rPr lang="sl-SI" dirty="0"/>
              <a:t>PIGD KLI Logatec</a:t>
            </a:r>
          </a:p>
        </p:txBody>
      </p:sp>
      <p:sp>
        <p:nvSpPr>
          <p:cNvPr id="7" name="Označba mesta vsebine 6">
            <a:extLst>
              <a:ext uri="{FF2B5EF4-FFF2-40B4-BE49-F238E27FC236}">
                <a16:creationId xmlns:a16="http://schemas.microsoft.com/office/drawing/2014/main" id="{25A167B5-FDBB-6582-BB73-885D738F3EF8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sl-SI" dirty="0"/>
              <a:t>Večje intervencije:</a:t>
            </a:r>
          </a:p>
          <a:p>
            <a:r>
              <a:rPr lang="sl-SI" dirty="0"/>
              <a:t>Žledolom 2014</a:t>
            </a:r>
          </a:p>
        </p:txBody>
      </p:sp>
      <p:pic>
        <p:nvPicPr>
          <p:cNvPr id="1026" name="Picture 2">
            <a:hlinkClick r:id="rId2"/>
            <a:extLst>
              <a:ext uri="{FF2B5EF4-FFF2-40B4-BE49-F238E27FC236}">
                <a16:creationId xmlns:a16="http://schemas.microsoft.com/office/drawing/2014/main" id="{2C13E537-D2F4-7D51-1D9D-0D15A2DEC1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0747" y="2931514"/>
            <a:ext cx="5025453" cy="3769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853840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B2A8C1-112A-B47C-CAE0-1CDF49FA09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slov 3">
            <a:extLst>
              <a:ext uri="{FF2B5EF4-FFF2-40B4-BE49-F238E27FC236}">
                <a16:creationId xmlns:a16="http://schemas.microsoft.com/office/drawing/2014/main" id="{7CAD2B8E-A400-F8BF-8BA2-06845D5304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noProof="0" dirty="0"/>
              <a:t>PGD Medvedje Brdo</a:t>
            </a:r>
          </a:p>
        </p:txBody>
      </p:sp>
      <p:sp>
        <p:nvSpPr>
          <p:cNvPr id="5" name="Označba mesta vsebine 4">
            <a:extLst>
              <a:ext uri="{FF2B5EF4-FFF2-40B4-BE49-F238E27FC236}">
                <a16:creationId xmlns:a16="http://schemas.microsoft.com/office/drawing/2014/main" id="{57640A92-02B1-588B-BD94-FB221C6491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6169763" cy="1967370"/>
          </a:xfrm>
        </p:spPr>
        <p:txBody>
          <a:bodyPr>
            <a:normAutofit fontScale="92500"/>
          </a:bodyPr>
          <a:lstStyle/>
          <a:p>
            <a:pPr>
              <a:lnSpc>
                <a:spcPct val="120000"/>
              </a:lnSpc>
            </a:pPr>
            <a:r>
              <a:rPr lang="sl-SI" noProof="0" dirty="0"/>
              <a:t>Ustanovljeno 25. april 1906</a:t>
            </a:r>
          </a:p>
          <a:p>
            <a:pPr>
              <a:lnSpc>
                <a:spcPct val="120000"/>
              </a:lnSpc>
            </a:pPr>
            <a:r>
              <a:rPr lang="sl-SI" noProof="0" dirty="0"/>
              <a:t>17 operativnih in 14 podpornih članov </a:t>
            </a:r>
          </a:p>
          <a:p>
            <a:pPr>
              <a:lnSpc>
                <a:spcPct val="120000"/>
              </a:lnSpc>
            </a:pPr>
            <a:r>
              <a:rPr lang="sl-SI" noProof="0" dirty="0"/>
              <a:t>1908 kupljena ročna gasilna brizgalna</a:t>
            </a:r>
          </a:p>
        </p:txBody>
      </p:sp>
      <p:pic>
        <p:nvPicPr>
          <p:cNvPr id="3" name="Slika 2">
            <a:extLst>
              <a:ext uri="{FF2B5EF4-FFF2-40B4-BE49-F238E27FC236}">
                <a16:creationId xmlns:a16="http://schemas.microsoft.com/office/drawing/2014/main" id="{A988ED8F-BB9B-D738-31A8-50C7F2637BC0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55124" y="1965367"/>
            <a:ext cx="1294321" cy="1644608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7E6CE7AD-11B1-2A96-795B-1EC3A10A5F29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20424" y="4530982"/>
            <a:ext cx="1294320" cy="1644607"/>
          </a:xfrm>
          <a:prstGeom prst="rect">
            <a:avLst/>
          </a:prstGeom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id="{23446FE8-673B-7DE3-6B57-88900C178B7F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61408" y="1965367"/>
            <a:ext cx="1294320" cy="1644606"/>
          </a:xfrm>
          <a:prstGeom prst="rect">
            <a:avLst/>
          </a:prstGeom>
        </p:spPr>
      </p:pic>
      <p:pic>
        <p:nvPicPr>
          <p:cNvPr id="11" name="Slika 10">
            <a:extLst>
              <a:ext uri="{FF2B5EF4-FFF2-40B4-BE49-F238E27FC236}">
                <a16:creationId xmlns:a16="http://schemas.microsoft.com/office/drawing/2014/main" id="{2959EF21-3C5B-28CC-1AD2-59F40FD192A5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08568" y="4486227"/>
            <a:ext cx="1271960" cy="1644606"/>
          </a:xfrm>
          <a:prstGeom prst="rect">
            <a:avLst/>
          </a:prstGeom>
        </p:spPr>
      </p:pic>
      <p:sp>
        <p:nvSpPr>
          <p:cNvPr id="12" name="PoljeZBesedilom 11">
            <a:extLst>
              <a:ext uri="{FF2B5EF4-FFF2-40B4-BE49-F238E27FC236}">
                <a16:creationId xmlns:a16="http://schemas.microsoft.com/office/drawing/2014/main" id="{7650DA44-E01F-DEB1-F86C-81B8D0C6ACFB}"/>
              </a:ext>
            </a:extLst>
          </p:cNvPr>
          <p:cNvSpPr txBox="1"/>
          <p:nvPr/>
        </p:nvSpPr>
        <p:spPr>
          <a:xfrm>
            <a:off x="7340184" y="3609973"/>
            <a:ext cx="1924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noProof="0" dirty="0"/>
              <a:t>Franc Kogovšek, Janež, Rovte</a:t>
            </a:r>
          </a:p>
        </p:txBody>
      </p:sp>
      <p:sp>
        <p:nvSpPr>
          <p:cNvPr id="13" name="PoljeZBesedilom 12">
            <a:extLst>
              <a:ext uri="{FF2B5EF4-FFF2-40B4-BE49-F238E27FC236}">
                <a16:creationId xmlns:a16="http://schemas.microsoft.com/office/drawing/2014/main" id="{998AAC72-E522-8DE3-C849-9EE29B46FF46}"/>
              </a:ext>
            </a:extLst>
          </p:cNvPr>
          <p:cNvSpPr txBox="1"/>
          <p:nvPr/>
        </p:nvSpPr>
        <p:spPr>
          <a:xfrm>
            <a:off x="9604253" y="3609973"/>
            <a:ext cx="18086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noProof="0" dirty="0"/>
              <a:t>Franc Gantar,</a:t>
            </a:r>
          </a:p>
          <a:p>
            <a:pPr algn="ctr"/>
            <a:r>
              <a:rPr lang="sl-SI" noProof="0" dirty="0"/>
              <a:t>Birt na Tratah</a:t>
            </a:r>
          </a:p>
        </p:txBody>
      </p:sp>
      <p:sp>
        <p:nvSpPr>
          <p:cNvPr id="14" name="PoljeZBesedilom 13">
            <a:extLst>
              <a:ext uri="{FF2B5EF4-FFF2-40B4-BE49-F238E27FC236}">
                <a16:creationId xmlns:a16="http://schemas.microsoft.com/office/drawing/2014/main" id="{D510DC58-FCF4-78EB-B84E-7D15608A0836}"/>
              </a:ext>
            </a:extLst>
          </p:cNvPr>
          <p:cNvSpPr txBox="1"/>
          <p:nvPr/>
        </p:nvSpPr>
        <p:spPr>
          <a:xfrm>
            <a:off x="8163270" y="6175589"/>
            <a:ext cx="18086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noProof="0" dirty="0"/>
              <a:t>Franc Brenčič,</a:t>
            </a:r>
          </a:p>
          <a:p>
            <a:pPr algn="ctr"/>
            <a:r>
              <a:rPr lang="sl-SI" noProof="0" dirty="0"/>
              <a:t>Šinkovc</a:t>
            </a:r>
          </a:p>
        </p:txBody>
      </p:sp>
      <p:sp>
        <p:nvSpPr>
          <p:cNvPr id="15" name="PoljeZBesedilom 14">
            <a:extLst>
              <a:ext uri="{FF2B5EF4-FFF2-40B4-BE49-F238E27FC236}">
                <a16:creationId xmlns:a16="http://schemas.microsoft.com/office/drawing/2014/main" id="{56442ECD-A86C-4A08-39D1-8E80B67A766A}"/>
              </a:ext>
            </a:extLst>
          </p:cNvPr>
          <p:cNvSpPr txBox="1"/>
          <p:nvPr/>
        </p:nvSpPr>
        <p:spPr>
          <a:xfrm>
            <a:off x="10240233" y="6130832"/>
            <a:ext cx="18086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noProof="0" dirty="0"/>
              <a:t>Anton Cigale, </a:t>
            </a:r>
          </a:p>
          <a:p>
            <a:pPr algn="ctr"/>
            <a:r>
              <a:rPr lang="sl-SI" noProof="0" dirty="0" err="1"/>
              <a:t>Kašparevc</a:t>
            </a:r>
            <a:endParaRPr lang="sl-SI" noProof="0" dirty="0"/>
          </a:p>
        </p:txBody>
      </p:sp>
      <p:pic>
        <p:nvPicPr>
          <p:cNvPr id="17" name="Slika 16">
            <a:extLst>
              <a:ext uri="{FF2B5EF4-FFF2-40B4-BE49-F238E27FC236}">
                <a16:creationId xmlns:a16="http://schemas.microsoft.com/office/drawing/2014/main" id="{65E6BCF6-6D77-E37F-F432-9EDDDD86018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44242" y="3792995"/>
            <a:ext cx="7244557" cy="3065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60513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15E6A2-D9FF-D910-5A31-E7EA294B90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slov 3">
            <a:extLst>
              <a:ext uri="{FF2B5EF4-FFF2-40B4-BE49-F238E27FC236}">
                <a16:creationId xmlns:a16="http://schemas.microsoft.com/office/drawing/2014/main" id="{BC4C5003-F24E-7F60-B871-02D00A9152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noProof="0" dirty="0"/>
              <a:t>PGD Medvedje Brdo</a:t>
            </a:r>
          </a:p>
        </p:txBody>
      </p:sp>
      <p:sp>
        <p:nvSpPr>
          <p:cNvPr id="5" name="Označba mesta vsebine 4">
            <a:extLst>
              <a:ext uri="{FF2B5EF4-FFF2-40B4-BE49-F238E27FC236}">
                <a16:creationId xmlns:a16="http://schemas.microsoft.com/office/drawing/2014/main" id="{57DB1D41-9377-5A2F-C50A-1097AD4BF9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877050" cy="3775075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20000"/>
              </a:lnSpc>
            </a:pPr>
            <a:r>
              <a:rPr lang="sl-SI" noProof="0" dirty="0"/>
              <a:t>1910 dograjena gasilska shramba na Tratah</a:t>
            </a:r>
          </a:p>
          <a:p>
            <a:pPr>
              <a:lnSpc>
                <a:spcPct val="120000"/>
              </a:lnSpc>
            </a:pPr>
            <a:r>
              <a:rPr lang="sl-SI" noProof="0" dirty="0"/>
              <a:t>1913 razvit gasilski prapor</a:t>
            </a:r>
          </a:p>
          <a:p>
            <a:pPr>
              <a:lnSpc>
                <a:spcPct val="120000"/>
              </a:lnSpc>
            </a:pPr>
            <a:r>
              <a:rPr lang="sl-SI" noProof="0" dirty="0"/>
              <a:t>1945-1955 spada pod Okrajno poveljstvo narodne zaščite Idrija-Cerkno in pokriva Zavratec, Dole, Gore, Jelični Vrh in Medvedje Brdo</a:t>
            </a:r>
          </a:p>
          <a:p>
            <a:pPr>
              <a:lnSpc>
                <a:spcPct val="120000"/>
              </a:lnSpc>
            </a:pPr>
            <a:r>
              <a:rPr lang="sl-SI" noProof="0" dirty="0"/>
              <a:t>1947-1949 poteka gradnja gasilskega doma na </a:t>
            </a:r>
            <a:r>
              <a:rPr lang="sl-SI" noProof="0" dirty="0" err="1"/>
              <a:t>Veharšah</a:t>
            </a:r>
            <a:r>
              <a:rPr lang="sl-SI" noProof="0" dirty="0"/>
              <a:t>, a ni nikoli zaključena</a:t>
            </a:r>
          </a:p>
        </p:txBody>
      </p:sp>
      <p:pic>
        <p:nvPicPr>
          <p:cNvPr id="6" name="Slika 5">
            <a:extLst>
              <a:ext uri="{FF2B5EF4-FFF2-40B4-BE49-F238E27FC236}">
                <a16:creationId xmlns:a16="http://schemas.microsoft.com/office/drawing/2014/main" id="{71907CA4-1DBF-8252-4928-EF971229E0D4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295755" y="2819761"/>
            <a:ext cx="3487666" cy="4038239"/>
          </a:xfrm>
          <a:prstGeom prst="rect">
            <a:avLst/>
          </a:prstGeom>
        </p:spPr>
      </p:pic>
      <p:pic>
        <p:nvPicPr>
          <p:cNvPr id="10" name="Slika 9">
            <a:extLst>
              <a:ext uri="{FF2B5EF4-FFF2-40B4-BE49-F238E27FC236}">
                <a16:creationId xmlns:a16="http://schemas.microsoft.com/office/drawing/2014/main" id="{1A734881-5C8A-ED6A-9539-6C749465A317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874423" y="872322"/>
            <a:ext cx="1623715" cy="1636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130485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C2F104-8BFD-84A3-A8A6-B815F18856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slov 3">
            <a:extLst>
              <a:ext uri="{FF2B5EF4-FFF2-40B4-BE49-F238E27FC236}">
                <a16:creationId xmlns:a16="http://schemas.microsoft.com/office/drawing/2014/main" id="{127DC175-C4AA-9BF0-79BF-0439D39C5C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noProof="0" dirty="0"/>
              <a:t>PGD Medvedje Brdo</a:t>
            </a:r>
          </a:p>
        </p:txBody>
      </p:sp>
      <p:sp>
        <p:nvSpPr>
          <p:cNvPr id="5" name="Označba mesta vsebine 4">
            <a:extLst>
              <a:ext uri="{FF2B5EF4-FFF2-40B4-BE49-F238E27FC236}">
                <a16:creationId xmlns:a16="http://schemas.microsoft.com/office/drawing/2014/main" id="{10D982AC-CB10-15C7-8BFF-A6272483D6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200469" cy="3775075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sl-SI" noProof="0" dirty="0"/>
              <a:t>1952 reorganizacija okrajev</a:t>
            </a:r>
          </a:p>
          <a:p>
            <a:pPr>
              <a:lnSpc>
                <a:spcPct val="120000"/>
              </a:lnSpc>
            </a:pPr>
            <a:r>
              <a:rPr lang="sl-SI" noProof="0" dirty="0"/>
              <a:t>Od 1953 društvo pokriva Medvedje Brdo in Rovtarske Žibrše</a:t>
            </a:r>
          </a:p>
          <a:p>
            <a:pPr>
              <a:lnSpc>
                <a:spcPct val="120000"/>
              </a:lnSpc>
            </a:pPr>
            <a:r>
              <a:rPr lang="sl-SI" noProof="0" dirty="0"/>
              <a:t>1955 prva motorna brizgalna „Savica“</a:t>
            </a:r>
          </a:p>
        </p:txBody>
      </p:sp>
      <p:pic>
        <p:nvPicPr>
          <p:cNvPr id="3" name="Slika 2">
            <a:extLst>
              <a:ext uri="{FF2B5EF4-FFF2-40B4-BE49-F238E27FC236}">
                <a16:creationId xmlns:a16="http://schemas.microsoft.com/office/drawing/2014/main" id="{5BF0C4E0-6D3E-2950-BB20-5B7B24F649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74423" y="872322"/>
            <a:ext cx="1623715" cy="1660758"/>
          </a:xfrm>
          <a:prstGeom prst="rect">
            <a:avLst/>
          </a:prstGeom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id="{2BF8BF19-FA1E-58B5-9210-48DEE0E834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34879" y="4333989"/>
            <a:ext cx="3168316" cy="2315308"/>
          </a:xfrm>
          <a:prstGeom prst="rect">
            <a:avLst/>
          </a:prstGeom>
        </p:spPr>
      </p:pic>
      <p:pic>
        <p:nvPicPr>
          <p:cNvPr id="12" name="Slika 11">
            <a:extLst>
              <a:ext uri="{FF2B5EF4-FFF2-40B4-BE49-F238E27FC236}">
                <a16:creationId xmlns:a16="http://schemas.microsoft.com/office/drawing/2014/main" id="{B6E78659-29F9-9CF1-B758-67B55F6E2137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40405" y="2874640"/>
            <a:ext cx="4918937" cy="3618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76002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8DD257-AD54-4AA7-AA18-013C27583F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slov 3">
            <a:extLst>
              <a:ext uri="{FF2B5EF4-FFF2-40B4-BE49-F238E27FC236}">
                <a16:creationId xmlns:a16="http://schemas.microsoft.com/office/drawing/2014/main" id="{BF9ABA50-5A1D-13BC-A4CE-46C5C79241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noProof="0" dirty="0"/>
              <a:t>PGD Medvedje Brdo</a:t>
            </a:r>
          </a:p>
        </p:txBody>
      </p:sp>
      <p:sp>
        <p:nvSpPr>
          <p:cNvPr id="5" name="Označba mesta vsebine 4">
            <a:extLst>
              <a:ext uri="{FF2B5EF4-FFF2-40B4-BE49-F238E27FC236}">
                <a16:creationId xmlns:a16="http://schemas.microsoft.com/office/drawing/2014/main" id="{5143D4B5-9A2D-41B7-33C3-60541284A1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703503" cy="3775075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sl-SI" noProof="0" dirty="0"/>
              <a:t>1956-1957 gradnja gasilskega doma</a:t>
            </a:r>
          </a:p>
          <a:p>
            <a:pPr>
              <a:lnSpc>
                <a:spcPct val="120000"/>
              </a:lnSpc>
            </a:pPr>
            <a:r>
              <a:rPr lang="sl-SI" noProof="0" dirty="0"/>
              <a:t>1964 kombi DKW, 1976 kombi IMV</a:t>
            </a:r>
          </a:p>
        </p:txBody>
      </p:sp>
      <p:pic>
        <p:nvPicPr>
          <p:cNvPr id="6" name="Slika 5">
            <a:extLst>
              <a:ext uri="{FF2B5EF4-FFF2-40B4-BE49-F238E27FC236}">
                <a16:creationId xmlns:a16="http://schemas.microsoft.com/office/drawing/2014/main" id="{9662BD41-0C9D-4CA3-ABEF-3009CECC5758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928131" y="2365300"/>
            <a:ext cx="3082505" cy="4349692"/>
          </a:xfrm>
          <a:prstGeom prst="rect">
            <a:avLst/>
          </a:prstGeom>
        </p:spPr>
      </p:pic>
      <p:pic>
        <p:nvPicPr>
          <p:cNvPr id="8" name="Slika 7">
            <a:extLst>
              <a:ext uri="{FF2B5EF4-FFF2-40B4-BE49-F238E27FC236}">
                <a16:creationId xmlns:a16="http://schemas.microsoft.com/office/drawing/2014/main" id="{90EF32D6-ACFF-259E-5B55-A85118BDE476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19037" y="3710016"/>
            <a:ext cx="3584435" cy="2553235"/>
          </a:xfrm>
          <a:prstGeom prst="rect">
            <a:avLst/>
          </a:prstGeom>
        </p:spPr>
      </p:pic>
      <p:pic>
        <p:nvPicPr>
          <p:cNvPr id="11" name="Slika 10">
            <a:extLst>
              <a:ext uri="{FF2B5EF4-FFF2-40B4-BE49-F238E27FC236}">
                <a16:creationId xmlns:a16="http://schemas.microsoft.com/office/drawing/2014/main" id="{3B00A098-44E1-3668-29DE-23AAA819AE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74422" y="873969"/>
            <a:ext cx="1623715" cy="1633438"/>
          </a:xfrm>
          <a:prstGeom prst="rect">
            <a:avLst/>
          </a:prstGeom>
        </p:spPr>
      </p:pic>
      <p:pic>
        <p:nvPicPr>
          <p:cNvPr id="14" name="Slika 13">
            <a:extLst>
              <a:ext uri="{FF2B5EF4-FFF2-40B4-BE49-F238E27FC236}">
                <a16:creationId xmlns:a16="http://schemas.microsoft.com/office/drawing/2014/main" id="{8BCB8C65-CDCF-9C23-AD51-625D8C8DF2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530733"/>
            <a:ext cx="5025714" cy="3166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70445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1BE752-D71C-4078-2813-6BFDF166A9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slov 3">
            <a:extLst>
              <a:ext uri="{FF2B5EF4-FFF2-40B4-BE49-F238E27FC236}">
                <a16:creationId xmlns:a16="http://schemas.microsoft.com/office/drawing/2014/main" id="{61551995-E110-A2F1-2667-2D30896E67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noProof="0" dirty="0"/>
              <a:t>Statut društva</a:t>
            </a:r>
          </a:p>
        </p:txBody>
      </p:sp>
      <p:sp>
        <p:nvSpPr>
          <p:cNvPr id="5" name="Označba mesta vsebine 4">
            <a:extLst>
              <a:ext uri="{FF2B5EF4-FFF2-40B4-BE49-F238E27FC236}">
                <a16:creationId xmlns:a16="http://schemas.microsoft.com/office/drawing/2014/main" id="{79CEA7E0-DD96-D4CB-2EF2-B1566B8CEB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714744" cy="4351338"/>
          </a:xfrm>
        </p:spPr>
        <p:txBody>
          <a:bodyPr>
            <a:normAutofit fontScale="92500" lnSpcReduction="20000"/>
          </a:bodyPr>
          <a:lstStyle/>
          <a:p>
            <a:r>
              <a:rPr lang="sl-SI" noProof="0" dirty="0"/>
              <a:t>Temeljni akt društva</a:t>
            </a:r>
          </a:p>
          <a:p>
            <a:r>
              <a:rPr lang="sl-SI" noProof="0" dirty="0"/>
              <a:t>Sprejme ga občni zbor, uporablja se po overitvi pristojnega organa</a:t>
            </a:r>
          </a:p>
          <a:p>
            <a:r>
              <a:rPr lang="sl-SI" noProof="0" dirty="0"/>
              <a:t>Statut določa</a:t>
            </a:r>
          </a:p>
          <a:p>
            <a:pPr lvl="1"/>
            <a:r>
              <a:rPr lang="sl-SI" noProof="0" dirty="0"/>
              <a:t>Ime in sedež</a:t>
            </a:r>
          </a:p>
          <a:p>
            <a:pPr lvl="1"/>
            <a:r>
              <a:rPr lang="sl-SI" noProof="0" dirty="0"/>
              <a:t>Namen in cilji delovanja</a:t>
            </a:r>
          </a:p>
          <a:p>
            <a:pPr lvl="1"/>
            <a:r>
              <a:rPr lang="sl-SI" noProof="0" dirty="0"/>
              <a:t>Dejavnost in naloge</a:t>
            </a:r>
          </a:p>
          <a:p>
            <a:pPr lvl="1"/>
            <a:r>
              <a:rPr lang="sl-SI" noProof="0" dirty="0"/>
              <a:t>Pogoji in način včlanjevanja ter prenehanje članstva</a:t>
            </a:r>
          </a:p>
          <a:p>
            <a:pPr lvl="1"/>
            <a:r>
              <a:rPr lang="sl-SI" noProof="0" dirty="0"/>
              <a:t>Pravice in dolžnosti članov</a:t>
            </a:r>
          </a:p>
          <a:p>
            <a:pPr lvl="1"/>
            <a:r>
              <a:rPr lang="sl-SI" noProof="0" dirty="0"/>
              <a:t>Način upravljanja</a:t>
            </a:r>
          </a:p>
          <a:p>
            <a:pPr lvl="1"/>
            <a:r>
              <a:rPr lang="sl-SI" noProof="0" dirty="0"/>
              <a:t>Premoženje, finančno poslovanje in nadzor</a:t>
            </a:r>
          </a:p>
          <a:p>
            <a:pPr lvl="1"/>
            <a:r>
              <a:rPr lang="sl-SI" noProof="0" dirty="0"/>
              <a:t>Način zagotavljanja javnosti dela</a:t>
            </a:r>
          </a:p>
        </p:txBody>
      </p:sp>
      <p:pic>
        <p:nvPicPr>
          <p:cNvPr id="3" name="Slika 2">
            <a:extLst>
              <a:ext uri="{FF2B5EF4-FFF2-40B4-BE49-F238E27FC236}">
                <a16:creationId xmlns:a16="http://schemas.microsoft.com/office/drawing/2014/main" id="{9C3DC9A7-F9DE-E3C3-46DB-26A136FCB9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02775" y="1898053"/>
            <a:ext cx="3386359" cy="479694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Slika 9">
            <a:extLst>
              <a:ext uri="{FF2B5EF4-FFF2-40B4-BE49-F238E27FC236}">
                <a16:creationId xmlns:a16="http://schemas.microsoft.com/office/drawing/2014/main" id="{C705E961-EC5C-6455-4017-CDC2218614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03961" y="1815706"/>
            <a:ext cx="3386359" cy="479694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Slika 10">
            <a:extLst>
              <a:ext uri="{FF2B5EF4-FFF2-40B4-BE49-F238E27FC236}">
                <a16:creationId xmlns:a16="http://schemas.microsoft.com/office/drawing/2014/main" id="{3D319B46-52DB-255B-B689-A50612101E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05147" y="1753197"/>
            <a:ext cx="3386359" cy="479694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1939699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F9FFEE-BCF8-E48F-C488-E6781A7CBF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slov 3">
            <a:extLst>
              <a:ext uri="{FF2B5EF4-FFF2-40B4-BE49-F238E27FC236}">
                <a16:creationId xmlns:a16="http://schemas.microsoft.com/office/drawing/2014/main" id="{AF390704-8768-3584-268D-4D4B74B29F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noProof="0" dirty="0"/>
              <a:t>Pravice in dolžnosti članov</a:t>
            </a:r>
          </a:p>
        </p:txBody>
      </p:sp>
      <p:sp>
        <p:nvSpPr>
          <p:cNvPr id="12" name="Označba mesta besedila 11">
            <a:extLst>
              <a:ext uri="{FF2B5EF4-FFF2-40B4-BE49-F238E27FC236}">
                <a16:creationId xmlns:a16="http://schemas.microsoft.com/office/drawing/2014/main" id="{EEDE9CB4-6440-BF7B-DEC6-2931F4B82FE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anchor="ctr"/>
          <a:lstStyle/>
          <a:p>
            <a:r>
              <a:rPr lang="sl-SI" noProof="0" dirty="0"/>
              <a:t>Pravice</a:t>
            </a:r>
          </a:p>
        </p:txBody>
      </p:sp>
      <p:sp>
        <p:nvSpPr>
          <p:cNvPr id="13" name="Označba mesta vsebine 12">
            <a:extLst>
              <a:ext uri="{FF2B5EF4-FFF2-40B4-BE49-F238E27FC236}">
                <a16:creationId xmlns:a16="http://schemas.microsoft.com/office/drawing/2014/main" id="{1CE23D93-8FB1-28B6-A044-8E323F804E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4113008"/>
          </a:xfrm>
        </p:spPr>
        <p:txBody>
          <a:bodyPr>
            <a:normAutofit fontScale="85000" lnSpcReduction="20000"/>
          </a:bodyPr>
          <a:lstStyle/>
          <a:p>
            <a:r>
              <a:rPr lang="sl-SI" noProof="0" dirty="0"/>
              <a:t>po dopolnjenem 15. letu starosti volijo in so izvoljeni v organe PGD</a:t>
            </a:r>
          </a:p>
          <a:p>
            <a:r>
              <a:rPr lang="sl-SI" noProof="0" dirty="0"/>
              <a:t>opravijo predpisan izpit za prostovoljnega gasilca</a:t>
            </a:r>
          </a:p>
          <a:p>
            <a:r>
              <a:rPr lang="sl-SI" noProof="0" dirty="0"/>
              <a:t>udeležujejo se srečanj, prireditev in tekmovanj</a:t>
            </a:r>
          </a:p>
          <a:p>
            <a:r>
              <a:rPr lang="sl-SI" noProof="0" dirty="0"/>
              <a:t>sodelujejo pri izdelavi programa dela in so seznanjeni s poslovanjem</a:t>
            </a:r>
          </a:p>
          <a:p>
            <a:r>
              <a:rPr lang="sl-SI" noProof="0" dirty="0"/>
              <a:t>nosijo gasilsko uniformo, gasilska priznanja in odlikovanja</a:t>
            </a:r>
          </a:p>
          <a:p>
            <a:r>
              <a:rPr lang="sl-SI" noProof="0" dirty="0"/>
              <a:t>…</a:t>
            </a:r>
          </a:p>
        </p:txBody>
      </p:sp>
      <p:sp>
        <p:nvSpPr>
          <p:cNvPr id="14" name="Označba mesta besedila 13">
            <a:extLst>
              <a:ext uri="{FF2B5EF4-FFF2-40B4-BE49-F238E27FC236}">
                <a16:creationId xmlns:a16="http://schemas.microsoft.com/office/drawing/2014/main" id="{A49B13DE-3933-D9B4-A9D6-505FC992A93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 anchor="ctr"/>
          <a:lstStyle/>
          <a:p>
            <a:r>
              <a:rPr lang="sl-SI" noProof="0" dirty="0"/>
              <a:t>Dolžnosti</a:t>
            </a:r>
          </a:p>
        </p:txBody>
      </p:sp>
      <p:sp>
        <p:nvSpPr>
          <p:cNvPr id="15" name="Označba mesta vsebine 14">
            <a:extLst>
              <a:ext uri="{FF2B5EF4-FFF2-40B4-BE49-F238E27FC236}">
                <a16:creationId xmlns:a16="http://schemas.microsoft.com/office/drawing/2014/main" id="{45E75623-2A28-B71E-16D4-1925D5F9ED1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4113008"/>
          </a:xfrm>
        </p:spPr>
        <p:txBody>
          <a:bodyPr>
            <a:normAutofit fontScale="85000" lnSpcReduction="20000"/>
          </a:bodyPr>
          <a:lstStyle/>
          <a:p>
            <a:r>
              <a:rPr lang="sl-SI" noProof="0" dirty="0"/>
              <a:t>Spoštujejo statut, kodeks prostovoljnega gasilca, druge akte in sklepe organov PGD</a:t>
            </a:r>
          </a:p>
          <a:p>
            <a:r>
              <a:rPr lang="sl-SI" noProof="0" dirty="0"/>
              <a:t>aktivno sodelujejo ter s svojim delom prispevajo k uresničevanju ciljev in nalog</a:t>
            </a:r>
          </a:p>
          <a:p>
            <a:r>
              <a:rPr lang="sl-SI" noProof="0" dirty="0"/>
              <a:t>redno plačujejo članarino in druge prispevke</a:t>
            </a:r>
          </a:p>
          <a:p>
            <a:r>
              <a:rPr lang="sl-SI" noProof="0" dirty="0"/>
              <a:t>opravijo predpisan preizkus znanja, psihofizičnih in zdravstvenih sposobnosti </a:t>
            </a:r>
          </a:p>
          <a:p>
            <a:r>
              <a:rPr lang="sl-SI" noProof="0" dirty="0"/>
              <a:t>varujejo ugled PGD</a:t>
            </a:r>
          </a:p>
          <a:p>
            <a:r>
              <a:rPr lang="sl-SI" noProof="0" dirty="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29453315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6A69F1-9B20-82CA-4E96-32A0597350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21EEC340-1588-9371-AD50-9B4B5D81C6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l-SI" noProof="0" dirty="0"/>
              <a:t>Organiziranost gasilskih organizacij</a:t>
            </a:r>
          </a:p>
        </p:txBody>
      </p:sp>
      <p:sp>
        <p:nvSpPr>
          <p:cNvPr id="3" name="Označba mesta besedila 2">
            <a:extLst>
              <a:ext uri="{FF2B5EF4-FFF2-40B4-BE49-F238E27FC236}">
                <a16:creationId xmlns:a16="http://schemas.microsoft.com/office/drawing/2014/main" id="{F515A3D1-EA4C-35CD-4E67-D018242FA3F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sl-SI" noProof="0" dirty="0"/>
              <a:t>02</a:t>
            </a:r>
          </a:p>
        </p:txBody>
      </p:sp>
    </p:spTree>
    <p:extLst>
      <p:ext uri="{BB962C8B-B14F-4D97-AF65-F5344CB8AC3E}">
        <p14:creationId xmlns:p14="http://schemas.microsoft.com/office/powerpoint/2010/main" val="36994612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4BA937D9-AF91-EB8C-1D3B-6945D1C058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noProof="0" dirty="0"/>
              <a:t>Organiziranost gasilskih organizacij</a:t>
            </a:r>
          </a:p>
        </p:txBody>
      </p:sp>
      <p:graphicFrame>
        <p:nvGraphicFramePr>
          <p:cNvPr id="4" name="Označba mesta vsebine 3">
            <a:extLst>
              <a:ext uri="{FF2B5EF4-FFF2-40B4-BE49-F238E27FC236}">
                <a16:creationId xmlns:a16="http://schemas.microsoft.com/office/drawing/2014/main" id="{7CF9D5EE-661E-D6A8-FBDA-5765CC9F5BC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9963476"/>
              </p:ext>
            </p:extLst>
          </p:nvPr>
        </p:nvGraphicFramePr>
        <p:xfrm>
          <a:off x="2465373" y="1817533"/>
          <a:ext cx="7261254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2034146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F7770E-5948-98DE-2A40-41F151F30C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slov 3">
            <a:extLst>
              <a:ext uri="{FF2B5EF4-FFF2-40B4-BE49-F238E27FC236}">
                <a16:creationId xmlns:a16="http://schemas.microsoft.com/office/drawing/2014/main" id="{2CA6082C-85D5-2D37-6EC5-A35707F557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noProof="0" dirty="0"/>
              <a:t>Organiziranost PGD</a:t>
            </a:r>
          </a:p>
        </p:txBody>
      </p:sp>
      <p:graphicFrame>
        <p:nvGraphicFramePr>
          <p:cNvPr id="2" name="Označba mesta vsebine 1">
            <a:extLst>
              <a:ext uri="{FF2B5EF4-FFF2-40B4-BE49-F238E27FC236}">
                <a16:creationId xmlns:a16="http://schemas.microsoft.com/office/drawing/2014/main" id="{11312BB0-5FB8-F384-2346-AAC507A8F16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93451774"/>
              </p:ext>
            </p:extLst>
          </p:nvPr>
        </p:nvGraphicFramePr>
        <p:xfrm>
          <a:off x="445062" y="1917812"/>
          <a:ext cx="6752443" cy="44991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026" name="Picture 2">
            <a:extLst>
              <a:ext uri="{FF2B5EF4-FFF2-40B4-BE49-F238E27FC236}">
                <a16:creationId xmlns:a16="http://schemas.microsoft.com/office/drawing/2014/main" id="{20ED0EBD-BCD2-6FD1-E9B1-28D4F31668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39152" y="2847260"/>
            <a:ext cx="1572202" cy="2096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EEA22991-C6B9-9686-D311-6A2C0A4104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052606" y="2847258"/>
            <a:ext cx="1572202" cy="2096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Grafika 8">
            <a:extLst>
              <a:ext uri="{FF2B5EF4-FFF2-40B4-BE49-F238E27FC236}">
                <a16:creationId xmlns:a16="http://schemas.microsoft.com/office/drawing/2014/main" id="{E399EE62-07F5-7BD7-D928-949E821E85E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11282876" y="4321770"/>
            <a:ext cx="683863" cy="1338832"/>
          </a:xfrm>
          <a:prstGeom prst="rect">
            <a:avLst/>
          </a:prstGeom>
        </p:spPr>
      </p:pic>
      <p:pic>
        <p:nvPicPr>
          <p:cNvPr id="11" name="Grafika 10">
            <a:extLst>
              <a:ext uri="{FF2B5EF4-FFF2-40B4-BE49-F238E27FC236}">
                <a16:creationId xmlns:a16="http://schemas.microsoft.com/office/drawing/2014/main" id="{BB6228C4-0118-3706-888A-2FE2BF2E665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/>
        </p:blipFill>
        <p:spPr>
          <a:xfrm>
            <a:off x="8969422" y="4321771"/>
            <a:ext cx="683863" cy="1338832"/>
          </a:xfrm>
          <a:prstGeom prst="rect">
            <a:avLst/>
          </a:prstGeom>
        </p:spPr>
      </p:pic>
      <p:sp>
        <p:nvSpPr>
          <p:cNvPr id="12" name="PoljeZBesedilom 11">
            <a:extLst>
              <a:ext uri="{FF2B5EF4-FFF2-40B4-BE49-F238E27FC236}">
                <a16:creationId xmlns:a16="http://schemas.microsoft.com/office/drawing/2014/main" id="{AFA9789D-6BBA-46A2-17B4-CDBCC055363C}"/>
              </a:ext>
            </a:extLst>
          </p:cNvPr>
          <p:cNvSpPr txBox="1"/>
          <p:nvPr/>
        </p:nvSpPr>
        <p:spPr>
          <a:xfrm>
            <a:off x="7522306" y="2337935"/>
            <a:ext cx="20058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1400" noProof="0" dirty="0"/>
              <a:t>JAN CIGALE,</a:t>
            </a:r>
          </a:p>
          <a:p>
            <a:pPr algn="ctr"/>
            <a:r>
              <a:rPr lang="sl-SI" sz="1400" b="1" noProof="0" dirty="0"/>
              <a:t>PREDSEDNIK</a:t>
            </a:r>
          </a:p>
        </p:txBody>
      </p:sp>
      <p:sp>
        <p:nvSpPr>
          <p:cNvPr id="13" name="PoljeZBesedilom 12">
            <a:extLst>
              <a:ext uri="{FF2B5EF4-FFF2-40B4-BE49-F238E27FC236}">
                <a16:creationId xmlns:a16="http://schemas.microsoft.com/office/drawing/2014/main" id="{3B95D53F-9934-0424-839F-2293D7BDB42E}"/>
              </a:ext>
            </a:extLst>
          </p:cNvPr>
          <p:cNvSpPr txBox="1"/>
          <p:nvPr/>
        </p:nvSpPr>
        <p:spPr>
          <a:xfrm>
            <a:off x="9869011" y="2342602"/>
            <a:ext cx="19393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1400" noProof="0" dirty="0"/>
              <a:t>GREGOR MLINAR,</a:t>
            </a:r>
          </a:p>
          <a:p>
            <a:pPr algn="ctr"/>
            <a:r>
              <a:rPr lang="sl-SI" sz="1400" b="1" noProof="0" dirty="0"/>
              <a:t>POVELJNIK</a:t>
            </a:r>
          </a:p>
        </p:txBody>
      </p:sp>
    </p:spTree>
    <p:extLst>
      <p:ext uri="{BB962C8B-B14F-4D97-AF65-F5344CB8AC3E}">
        <p14:creationId xmlns:p14="http://schemas.microsoft.com/office/powerpoint/2010/main" val="35006122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FED81C-D94A-7E98-9820-CCF266D87F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slov 3">
            <a:extLst>
              <a:ext uri="{FF2B5EF4-FFF2-40B4-BE49-F238E27FC236}">
                <a16:creationId xmlns:a16="http://schemas.microsoft.com/office/drawing/2014/main" id="{54C7D236-E4DF-F0E6-74A8-1D896832BA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noProof="0" dirty="0"/>
              <a:t>Organiziranost GZ</a:t>
            </a:r>
          </a:p>
        </p:txBody>
      </p:sp>
      <p:graphicFrame>
        <p:nvGraphicFramePr>
          <p:cNvPr id="2" name="Označba mesta vsebine 1">
            <a:extLst>
              <a:ext uri="{FF2B5EF4-FFF2-40B4-BE49-F238E27FC236}">
                <a16:creationId xmlns:a16="http://schemas.microsoft.com/office/drawing/2014/main" id="{3761D456-F297-5B29-7721-1D385B73DD7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90101696"/>
              </p:ext>
            </p:extLst>
          </p:nvPr>
        </p:nvGraphicFramePr>
        <p:xfrm>
          <a:off x="445062" y="1917812"/>
          <a:ext cx="6752443" cy="44991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2" name="PoljeZBesedilom 11">
            <a:extLst>
              <a:ext uri="{FF2B5EF4-FFF2-40B4-BE49-F238E27FC236}">
                <a16:creationId xmlns:a16="http://schemas.microsoft.com/office/drawing/2014/main" id="{ED5265E3-AB8D-62C4-04A3-33DAC6623843}"/>
              </a:ext>
            </a:extLst>
          </p:cNvPr>
          <p:cNvSpPr txBox="1"/>
          <p:nvPr/>
        </p:nvSpPr>
        <p:spPr>
          <a:xfrm>
            <a:off x="7522306" y="2337935"/>
            <a:ext cx="20058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1400" noProof="0" dirty="0"/>
              <a:t>MOJCA CEMPRE,</a:t>
            </a:r>
          </a:p>
          <a:p>
            <a:pPr algn="ctr"/>
            <a:r>
              <a:rPr lang="sl-SI" sz="1400" b="1" noProof="0" dirty="0"/>
              <a:t>PREDSEDNICA</a:t>
            </a:r>
          </a:p>
        </p:txBody>
      </p:sp>
      <p:sp>
        <p:nvSpPr>
          <p:cNvPr id="13" name="PoljeZBesedilom 12">
            <a:extLst>
              <a:ext uri="{FF2B5EF4-FFF2-40B4-BE49-F238E27FC236}">
                <a16:creationId xmlns:a16="http://schemas.microsoft.com/office/drawing/2014/main" id="{CFDE06E3-BA1F-817C-D423-320790FFF400}"/>
              </a:ext>
            </a:extLst>
          </p:cNvPr>
          <p:cNvSpPr txBox="1"/>
          <p:nvPr/>
        </p:nvSpPr>
        <p:spPr>
          <a:xfrm>
            <a:off x="9869011" y="2342602"/>
            <a:ext cx="19393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1400" noProof="0" dirty="0"/>
              <a:t>TOMAŽ RUPNIK</a:t>
            </a:r>
          </a:p>
          <a:p>
            <a:pPr algn="ctr"/>
            <a:r>
              <a:rPr lang="sl-SI" sz="1400" b="1" noProof="0" dirty="0"/>
              <a:t>POVELJNIK</a:t>
            </a:r>
          </a:p>
        </p:txBody>
      </p:sp>
      <p:pic>
        <p:nvPicPr>
          <p:cNvPr id="5" name="Slika 4" descr="Slika, ki vsebuje besede oseba, človeški obraz, oblačila, ovratnik&#10;&#10;Vsebina, ustvarjena z UI, morda ni pravilna.">
            <a:extLst>
              <a:ext uri="{FF2B5EF4-FFF2-40B4-BE49-F238E27FC236}">
                <a16:creationId xmlns:a16="http://schemas.microsoft.com/office/drawing/2014/main" id="{EF74B08A-3E86-3E43-794E-39FFB336BC83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052606" y="2861155"/>
            <a:ext cx="1569904" cy="2093204"/>
          </a:xfrm>
          <a:prstGeom prst="rect">
            <a:avLst/>
          </a:prstGeom>
        </p:spPr>
      </p:pic>
      <p:pic>
        <p:nvPicPr>
          <p:cNvPr id="7" name="Slika 6" descr="Slika, ki vsebuje besede oblačila, oseba, človeški obraz, ovratnik&#10;&#10;Vsebina, ustvarjena z UI, morda ni pravilna.">
            <a:extLst>
              <a:ext uri="{FF2B5EF4-FFF2-40B4-BE49-F238E27FC236}">
                <a16:creationId xmlns:a16="http://schemas.microsoft.com/office/drawing/2014/main" id="{027D65D3-3748-BF79-E0ED-79961B7B6682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747157" y="2858091"/>
            <a:ext cx="1572201" cy="2096268"/>
          </a:xfrm>
          <a:prstGeom prst="rect">
            <a:avLst/>
          </a:prstGeom>
        </p:spPr>
      </p:pic>
      <p:pic>
        <p:nvPicPr>
          <p:cNvPr id="10" name="Grafika 9">
            <a:extLst>
              <a:ext uri="{FF2B5EF4-FFF2-40B4-BE49-F238E27FC236}">
                <a16:creationId xmlns:a16="http://schemas.microsoft.com/office/drawing/2014/main" id="{B010771B-D162-A334-62D4-C035334871D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8969422" y="4321771"/>
            <a:ext cx="683863" cy="1338832"/>
          </a:xfrm>
          <a:prstGeom prst="rect">
            <a:avLst/>
          </a:prstGeom>
        </p:spPr>
      </p:pic>
      <p:pic>
        <p:nvPicPr>
          <p:cNvPr id="15" name="Grafika 14">
            <a:extLst>
              <a:ext uri="{FF2B5EF4-FFF2-40B4-BE49-F238E27FC236}">
                <a16:creationId xmlns:a16="http://schemas.microsoft.com/office/drawing/2014/main" id="{86D76EE4-7FA5-38D0-CEBC-1C4480797FD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/>
        </p:blipFill>
        <p:spPr>
          <a:xfrm>
            <a:off x="11282875" y="4321771"/>
            <a:ext cx="683863" cy="1338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4419231"/>
      </p:ext>
    </p:extLst>
  </p:cSld>
  <p:clrMapOvr>
    <a:masterClrMapping/>
  </p:clrMapOvr>
</p:sld>
</file>

<file path=ppt/theme/theme1.xml><?xml version="1.0" encoding="utf-8"?>
<a:theme xmlns:a="http://schemas.openxmlformats.org/drawingml/2006/main" name="Vsebina">
  <a:themeElements>
    <a:clrScheme name="Pisarna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GZ Logatec">
      <a:majorFont>
        <a:latin typeface="Georgia"/>
        <a:ea typeface=""/>
        <a:cs typeface=""/>
      </a:majorFont>
      <a:minorFont>
        <a:latin typeface="Arial"/>
        <a:ea typeface=""/>
        <a:cs typeface="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Naslovi">
  <a:themeElements>
    <a:clrScheme name="Pisarna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GZ Logatec">
      <a:majorFont>
        <a:latin typeface="Georgia"/>
        <a:ea typeface=""/>
        <a:cs typeface=""/>
      </a:majorFont>
      <a:minorFont>
        <a:latin typeface="Arial"/>
        <a:ea typeface=""/>
        <a:cs typeface="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Pisarna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21037</TotalTime>
  <Words>1182</Words>
  <Application>Microsoft Office PowerPoint</Application>
  <PresentationFormat>Širokozaslonsko</PresentationFormat>
  <Paragraphs>317</Paragraphs>
  <Slides>37</Slides>
  <Notes>5</Notes>
  <HiddenSlides>0</HiddenSlides>
  <MMClips>0</MMClips>
  <ScaleCrop>false</ScaleCrop>
  <HeadingPairs>
    <vt:vector size="6" baseType="variant">
      <vt:variant>
        <vt:lpstr>Uporabljene pisave</vt:lpstr>
      </vt:variant>
      <vt:variant>
        <vt:i4>4</vt:i4>
      </vt:variant>
      <vt:variant>
        <vt:lpstr>Tema</vt:lpstr>
      </vt:variant>
      <vt:variant>
        <vt:i4>2</vt:i4>
      </vt:variant>
      <vt:variant>
        <vt:lpstr>Naslovi diapozitivov</vt:lpstr>
      </vt:variant>
      <vt:variant>
        <vt:i4>37</vt:i4>
      </vt:variant>
    </vt:vector>
  </HeadingPairs>
  <TitlesOfParts>
    <vt:vector size="43" baseType="lpstr">
      <vt:lpstr>Aptos</vt:lpstr>
      <vt:lpstr>Arial</vt:lpstr>
      <vt:lpstr>Arial Narrow</vt:lpstr>
      <vt:lpstr>Georgia</vt:lpstr>
      <vt:lpstr>Vsebina</vt:lpstr>
      <vt:lpstr>Naslovi</vt:lpstr>
      <vt:lpstr>Organizacija gasilstva in pravne osnove</vt:lpstr>
      <vt:lpstr>Zakonodaja in zakoni v gasilstvu</vt:lpstr>
      <vt:lpstr>Zakonodaja in zakoni v gasilstvu</vt:lpstr>
      <vt:lpstr>Statut društva</vt:lpstr>
      <vt:lpstr>Pravice in dolžnosti članov</vt:lpstr>
      <vt:lpstr>Organiziranost gasilskih organizacij</vt:lpstr>
      <vt:lpstr>Organiziranost gasilskih organizacij</vt:lpstr>
      <vt:lpstr>Organiziranost PGD</vt:lpstr>
      <vt:lpstr>Organiziranost GZ</vt:lpstr>
      <vt:lpstr>Organiziranost GR</vt:lpstr>
      <vt:lpstr>Organiziranost GZS</vt:lpstr>
      <vt:lpstr>Organiziranost GZS</vt:lpstr>
      <vt:lpstr>Gasilske oznake,  čini in funkcije</vt:lpstr>
      <vt:lpstr>Čin mladinca</vt:lpstr>
      <vt:lpstr>Čin gasilca</vt:lpstr>
      <vt:lpstr>Čini v gasilstvu</vt:lpstr>
      <vt:lpstr>Položajne oznake</vt:lpstr>
      <vt:lpstr>Položajne oznake</vt:lpstr>
      <vt:lpstr>Specialnosti</vt:lpstr>
      <vt:lpstr>Naloge lokalnih skupnosti</vt:lpstr>
      <vt:lpstr>Naloge občine</vt:lpstr>
      <vt:lpstr>Pravilniki v gasilstvu</vt:lpstr>
      <vt:lpstr>Pravila gasilske službe</vt:lpstr>
      <vt:lpstr>Pravila gasilske službe prostovoljnih gasilcev</vt:lpstr>
      <vt:lpstr>Pravilnik o gasilskih uniformah, oznakah, činih, opremi ter izkaznicah</vt:lpstr>
      <vt:lpstr>Gasilska oblačila</vt:lpstr>
      <vt:lpstr>Drugi pravilniki v gasilstvu</vt:lpstr>
      <vt:lpstr>Zgodovina gasilstva</vt:lpstr>
      <vt:lpstr>Gasilstvo na slovenskem</vt:lpstr>
      <vt:lpstr>Poveljevanje v  slovenskem jeziku</vt:lpstr>
      <vt:lpstr>Razvoj gasilskih zvez</vt:lpstr>
      <vt:lpstr>Gasilska zveza Ljudske Republike Slovenije</vt:lpstr>
      <vt:lpstr>Gasilska zveza Logatec</vt:lpstr>
      <vt:lpstr>PGD Medvedje Brdo</vt:lpstr>
      <vt:lpstr>PGD Medvedje Brdo</vt:lpstr>
      <vt:lpstr>PGD Medvedje Brdo</vt:lpstr>
      <vt:lpstr>PGD Medvedje Brdo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Peter Gladek</dc:creator>
  <cp:lastModifiedBy>Peter Gladek</cp:lastModifiedBy>
  <cp:revision>1</cp:revision>
  <dcterms:created xsi:type="dcterms:W3CDTF">2025-10-18T17:41:36Z</dcterms:created>
  <dcterms:modified xsi:type="dcterms:W3CDTF">2026-04-17T21:50:34Z</dcterms:modified>
</cp:coreProperties>
</file>