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58" r:id="rId3"/>
    <p:sldId id="260" r:id="rId4"/>
    <p:sldId id="265" r:id="rId5"/>
    <p:sldId id="268" r:id="rId6"/>
    <p:sldId id="266" r:id="rId7"/>
    <p:sldId id="267" r:id="rId8"/>
    <p:sldId id="261" r:id="rId9"/>
    <p:sldId id="262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stavitev predmeta" id="{D11DD820-D421-4F83-9323-EDE26860DBB2}">
          <p14:sldIdLst>
            <p14:sldId id="258"/>
          </p14:sldIdLst>
        </p14:section>
        <p14:section name="Poglavje 1" id="{4AAD0B3B-E77D-4845-82E5-4ADA1648EE61}">
          <p14:sldIdLst>
            <p14:sldId id="260"/>
            <p14:sldId id="265"/>
            <p14:sldId id="268"/>
            <p14:sldId id="266"/>
            <p14:sldId id="267"/>
          </p14:sldIdLst>
        </p14:section>
        <p14:section name="Poglavje 2" id="{A9372EFB-A46D-46BA-A218-E50CAEF33FEC}">
          <p14:sldIdLst>
            <p14:sldId id="261"/>
            <p14:sldId id="262"/>
            <p14:sldId id="269"/>
          </p14:sldIdLst>
        </p14:section>
        <p14:section name="Poglavje 3" id="{364FE7EE-F0E8-497D-947E-6571A42B2AB1}">
          <p14:sldIdLst>
            <p14:sldId id="270"/>
            <p14:sldId id="271"/>
            <p14:sldId id="272"/>
            <p14:sldId id="273"/>
            <p14:sldId id="274"/>
            <p14:sldId id="275"/>
            <p14:sldId id="27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4826"/>
    <a:srgbClr val="8989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E8EBE0-78CF-493A-8A3C-5D723C133508}" v="198" dt="2025-10-21T14:55:00.6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Srednji slog 3 – poudarek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Svetel slog 2 – poudarek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Brez sloga, brez mrež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2" autoAdjust="0"/>
    <p:restoredTop sz="94503" autoAdjust="0"/>
  </p:normalViewPr>
  <p:slideViewPr>
    <p:cSldViewPr snapToGrid="0">
      <p:cViewPr>
        <p:scale>
          <a:sx n="88" d="100"/>
          <a:sy n="88" d="100"/>
        </p:scale>
        <p:origin x="44" y="6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289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Gladek" userId="889cb8531c4a3f3b" providerId="LiveId" clId="{BEAFB65F-A279-4999-B12B-412B2DEB45C6}"/>
    <pc:docChg chg="undo redo custSel addSld delSld modSld sldOrd addSection delSection modSection">
      <pc:chgData name="Peter Gladek" userId="889cb8531c4a3f3b" providerId="LiveId" clId="{BEAFB65F-A279-4999-B12B-412B2DEB45C6}" dt="2025-11-04T23:10:43.314" v="1833" actId="732"/>
      <pc:docMkLst>
        <pc:docMk/>
      </pc:docMkLst>
      <pc:sldChg chg="modSp mod">
        <pc:chgData name="Peter Gladek" userId="889cb8531c4a3f3b" providerId="LiveId" clId="{BEAFB65F-A279-4999-B12B-412B2DEB45C6}" dt="2025-10-21T14:41:37.931" v="1754" actId="790"/>
        <pc:sldMkLst>
          <pc:docMk/>
          <pc:sldMk cId="763337593" sldId="258"/>
        </pc:sldMkLst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763337593" sldId="258"/>
            <ac:spMk id="2" creationId="{07AFB828-22CE-84AE-1FF4-EDC0D22EF082}"/>
          </ac:spMkLst>
        </pc:spChg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763337593" sldId="258"/>
            <ac:spMk id="3" creationId="{246C1507-397F-315E-D4FB-121758FBFED3}"/>
          </ac:spMkLst>
        </pc:spChg>
      </pc:sldChg>
      <pc:sldChg chg="modSp mod">
        <pc:chgData name="Peter Gladek" userId="889cb8531c4a3f3b" providerId="LiveId" clId="{BEAFB65F-A279-4999-B12B-412B2DEB45C6}" dt="2025-10-21T14:41:37.931" v="1754" actId="790"/>
        <pc:sldMkLst>
          <pc:docMk/>
          <pc:sldMk cId="2032304076" sldId="260"/>
        </pc:sldMkLst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2032304076" sldId="260"/>
            <ac:spMk id="2" creationId="{993FB623-D435-0B96-8FEA-D9AB32DA9025}"/>
          </ac:spMkLst>
        </pc:spChg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2032304076" sldId="260"/>
            <ac:spMk id="3" creationId="{435CAE45-A5DA-A1D1-3F2B-6B03113A3A32}"/>
          </ac:spMkLst>
        </pc:spChg>
      </pc:sldChg>
      <pc:sldChg chg="modSp mod">
        <pc:chgData name="Peter Gladek" userId="889cb8531c4a3f3b" providerId="LiveId" clId="{BEAFB65F-A279-4999-B12B-412B2DEB45C6}" dt="2025-10-21T14:41:37.931" v="1754" actId="790"/>
        <pc:sldMkLst>
          <pc:docMk/>
          <pc:sldMk cId="2705730959" sldId="261"/>
        </pc:sldMkLst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2705730959" sldId="261"/>
            <ac:spMk id="2" creationId="{E44E1762-B1FB-09A8-D92B-4EB20E5A0700}"/>
          </ac:spMkLst>
        </pc:spChg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2705730959" sldId="261"/>
            <ac:spMk id="3" creationId="{005B02FD-E76F-3407-B3F0-331893E7CAF7}"/>
          </ac:spMkLst>
        </pc:spChg>
      </pc:sldChg>
      <pc:sldChg chg="addSp delSp modSp mod chgLayout">
        <pc:chgData name="Peter Gladek" userId="889cb8531c4a3f3b" providerId="LiveId" clId="{BEAFB65F-A279-4999-B12B-412B2DEB45C6}" dt="2025-10-21T14:41:37.931" v="1754" actId="790"/>
        <pc:sldMkLst>
          <pc:docMk/>
          <pc:sldMk cId="4090543311" sldId="262"/>
        </pc:sldMkLst>
        <pc:spChg chg="mod ord">
          <ac:chgData name="Peter Gladek" userId="889cb8531c4a3f3b" providerId="LiveId" clId="{BEAFB65F-A279-4999-B12B-412B2DEB45C6}" dt="2025-10-21T14:41:37.931" v="1754" actId="790"/>
          <ac:spMkLst>
            <pc:docMk/>
            <pc:sldMk cId="4090543311" sldId="262"/>
            <ac:spMk id="4" creationId="{26F2DB6D-22F8-F203-12ED-A6093EFFEAF6}"/>
          </ac:spMkLst>
        </pc:spChg>
        <pc:grpChg chg="add mod">
          <ac:chgData name="Peter Gladek" userId="889cb8531c4a3f3b" providerId="LiveId" clId="{BEAFB65F-A279-4999-B12B-412B2DEB45C6}" dt="2025-10-21T13:01:57.722" v="1013" actId="1076"/>
          <ac:grpSpMkLst>
            <pc:docMk/>
            <pc:sldMk cId="4090543311" sldId="262"/>
            <ac:grpSpMk id="25" creationId="{1D6BB199-4E5C-6999-9B1F-8B2E743F44E4}"/>
          </ac:grpSpMkLst>
        </pc:grpChg>
        <pc:picChg chg="add mod">
          <ac:chgData name="Peter Gladek" userId="889cb8531c4a3f3b" providerId="LiveId" clId="{BEAFB65F-A279-4999-B12B-412B2DEB45C6}" dt="2025-10-21T12:41:41.132" v="924" actId="1076"/>
          <ac:picMkLst>
            <pc:docMk/>
            <pc:sldMk cId="4090543311" sldId="262"/>
            <ac:picMk id="6" creationId="{5B852110-68D4-0725-A273-52E826CB876E}"/>
          </ac:picMkLst>
        </pc:picChg>
        <pc:picChg chg="add mod">
          <ac:chgData name="Peter Gladek" userId="889cb8531c4a3f3b" providerId="LiveId" clId="{BEAFB65F-A279-4999-B12B-412B2DEB45C6}" dt="2025-10-21T12:41:41.132" v="924" actId="1076"/>
          <ac:picMkLst>
            <pc:docMk/>
            <pc:sldMk cId="4090543311" sldId="262"/>
            <ac:picMk id="10" creationId="{9F058BA3-4CF3-F83B-230D-F561FD5B0F13}"/>
          </ac:picMkLst>
        </pc:picChg>
        <pc:picChg chg="add mod">
          <ac:chgData name="Peter Gladek" userId="889cb8531c4a3f3b" providerId="LiveId" clId="{BEAFB65F-A279-4999-B12B-412B2DEB45C6}" dt="2025-10-21T12:41:41.132" v="924" actId="1076"/>
          <ac:picMkLst>
            <pc:docMk/>
            <pc:sldMk cId="4090543311" sldId="262"/>
            <ac:picMk id="12" creationId="{699854C4-8592-C316-BFAD-8578DD794FE5}"/>
          </ac:picMkLst>
        </pc:picChg>
        <pc:picChg chg="add mod">
          <ac:chgData name="Peter Gladek" userId="889cb8531c4a3f3b" providerId="LiveId" clId="{BEAFB65F-A279-4999-B12B-412B2DEB45C6}" dt="2025-10-21T12:41:41.132" v="924" actId="1076"/>
          <ac:picMkLst>
            <pc:docMk/>
            <pc:sldMk cId="4090543311" sldId="262"/>
            <ac:picMk id="16" creationId="{D447BBC2-3467-3574-B795-FDB95328CCBD}"/>
          </ac:picMkLst>
        </pc:picChg>
        <pc:picChg chg="add mod">
          <ac:chgData name="Peter Gladek" userId="889cb8531c4a3f3b" providerId="LiveId" clId="{BEAFB65F-A279-4999-B12B-412B2DEB45C6}" dt="2025-10-21T13:12:17.725" v="1073" actId="1076"/>
          <ac:picMkLst>
            <pc:docMk/>
            <pc:sldMk cId="4090543311" sldId="262"/>
            <ac:picMk id="18" creationId="{AFAF4BC9-6916-31CC-4AAE-FE1B615C5661}"/>
          </ac:picMkLst>
        </pc:picChg>
        <pc:picChg chg="add mod">
          <ac:chgData name="Peter Gladek" userId="889cb8531c4a3f3b" providerId="LiveId" clId="{BEAFB65F-A279-4999-B12B-412B2DEB45C6}" dt="2025-10-21T13:08:34.954" v="1025" actId="1076"/>
          <ac:picMkLst>
            <pc:docMk/>
            <pc:sldMk cId="4090543311" sldId="262"/>
            <ac:picMk id="31" creationId="{32DC0BA0-792A-52C3-F039-B4B292E97659}"/>
          </ac:picMkLst>
        </pc:picChg>
        <pc:picChg chg="add mod">
          <ac:chgData name="Peter Gladek" userId="889cb8531c4a3f3b" providerId="LiveId" clId="{BEAFB65F-A279-4999-B12B-412B2DEB45C6}" dt="2025-10-21T13:59:55.985" v="1102" actId="1076"/>
          <ac:picMkLst>
            <pc:docMk/>
            <pc:sldMk cId="4090543311" sldId="262"/>
            <ac:picMk id="33" creationId="{86BCE54B-6CD8-3017-3A4C-63AFFDBBD708}"/>
          </ac:picMkLst>
        </pc:picChg>
        <pc:picChg chg="add mod">
          <ac:chgData name="Peter Gladek" userId="889cb8531c4a3f3b" providerId="LiveId" clId="{BEAFB65F-A279-4999-B12B-412B2DEB45C6}" dt="2025-10-21T13:59:54.140" v="1101" actId="1076"/>
          <ac:picMkLst>
            <pc:docMk/>
            <pc:sldMk cId="4090543311" sldId="262"/>
            <ac:picMk id="35" creationId="{67C1AD2A-222B-F34E-5FE2-F17A6B5FACF5}"/>
          </ac:picMkLst>
        </pc:picChg>
        <pc:picChg chg="add del mod topLvl">
          <ac:chgData name="Peter Gladek" userId="889cb8531c4a3f3b" providerId="LiveId" clId="{BEAFB65F-A279-4999-B12B-412B2DEB45C6}" dt="2025-10-21T13:01:57.722" v="1013" actId="1076"/>
          <ac:picMkLst>
            <pc:docMk/>
            <pc:sldMk cId="4090543311" sldId="262"/>
            <ac:picMk id="1026" creationId="{B4C2BE17-58E6-4C9A-D08A-90EAEF44FD3C}"/>
          </ac:picMkLst>
        </pc:picChg>
        <pc:picChg chg="add del mod topLvl">
          <ac:chgData name="Peter Gladek" userId="889cb8531c4a3f3b" providerId="LiveId" clId="{BEAFB65F-A279-4999-B12B-412B2DEB45C6}" dt="2025-10-21T13:01:57.722" v="1013" actId="1076"/>
          <ac:picMkLst>
            <pc:docMk/>
            <pc:sldMk cId="4090543311" sldId="262"/>
            <ac:picMk id="1030" creationId="{FB38E619-D317-E2FB-613D-323DD5185FF4}"/>
          </ac:picMkLst>
        </pc:picChg>
        <pc:picChg chg="add mod topLvl">
          <ac:chgData name="Peter Gladek" userId="889cb8531c4a3f3b" providerId="LiveId" clId="{BEAFB65F-A279-4999-B12B-412B2DEB45C6}" dt="2025-10-21T13:01:57.722" v="1013" actId="1076"/>
          <ac:picMkLst>
            <pc:docMk/>
            <pc:sldMk cId="4090543311" sldId="262"/>
            <ac:picMk id="1038" creationId="{2D89B394-C4D5-81F2-F50C-9D0CCC2737CD}"/>
          </ac:picMkLst>
        </pc:picChg>
        <pc:picChg chg="add mod topLvl">
          <ac:chgData name="Peter Gladek" userId="889cb8531c4a3f3b" providerId="LiveId" clId="{BEAFB65F-A279-4999-B12B-412B2DEB45C6}" dt="2025-10-21T13:01:57.722" v="1013" actId="1076"/>
          <ac:picMkLst>
            <pc:docMk/>
            <pc:sldMk cId="4090543311" sldId="262"/>
            <ac:picMk id="1040" creationId="{D65522A7-78AB-2933-BAC5-0FC0B1376700}"/>
          </ac:picMkLst>
        </pc:picChg>
        <pc:picChg chg="add mod">
          <ac:chgData name="Peter Gladek" userId="889cb8531c4a3f3b" providerId="LiveId" clId="{BEAFB65F-A279-4999-B12B-412B2DEB45C6}" dt="2025-10-21T13:12:17.725" v="1073" actId="1076"/>
          <ac:picMkLst>
            <pc:docMk/>
            <pc:sldMk cId="4090543311" sldId="262"/>
            <ac:picMk id="1046" creationId="{614200DC-62A7-BEA3-8322-D5279DA62C60}"/>
          </ac:picMkLst>
        </pc:picChg>
        <pc:picChg chg="add mod topLvl">
          <ac:chgData name="Peter Gladek" userId="889cb8531c4a3f3b" providerId="LiveId" clId="{BEAFB65F-A279-4999-B12B-412B2DEB45C6}" dt="2025-10-21T13:01:57.722" v="1013" actId="1076"/>
          <ac:picMkLst>
            <pc:docMk/>
            <pc:sldMk cId="4090543311" sldId="262"/>
            <ac:picMk id="1048" creationId="{7264977C-FEA6-8EDA-4998-27F56A6F1D5D}"/>
          </ac:picMkLst>
        </pc:picChg>
        <pc:picChg chg="add mod">
          <ac:chgData name="Peter Gladek" userId="889cb8531c4a3f3b" providerId="LiveId" clId="{BEAFB65F-A279-4999-B12B-412B2DEB45C6}" dt="2025-10-21T13:08:39.460" v="1026" actId="1076"/>
          <ac:picMkLst>
            <pc:docMk/>
            <pc:sldMk cId="4090543311" sldId="262"/>
            <ac:picMk id="1050" creationId="{3872DDF8-0A62-9252-2B65-7A65AE442B11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5-10-21T14:41:37.931" v="1754" actId="790"/>
        <pc:sldMkLst>
          <pc:docMk/>
          <pc:sldMk cId="3534716610" sldId="265"/>
        </pc:sldMkLst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3534716610" sldId="265"/>
            <ac:spMk id="6" creationId="{ABE342A1-197A-4E1A-1433-95D0186830C4}"/>
          </ac:spMkLst>
        </pc:spChg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3534716610" sldId="265"/>
            <ac:spMk id="8" creationId="{D1205D05-8B96-E900-6F84-CC6D9946F883}"/>
          </ac:spMkLst>
        </pc:spChg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3534716610" sldId="265"/>
            <ac:spMk id="9" creationId="{FEA10F69-BB09-5E7C-29D5-ACD88C58540E}"/>
          </ac:spMkLst>
        </pc:spChg>
        <pc:picChg chg="add mod">
          <ac:chgData name="Peter Gladek" userId="889cb8531c4a3f3b" providerId="LiveId" clId="{BEAFB65F-A279-4999-B12B-412B2DEB45C6}" dt="2025-10-21T09:20:16.866" v="143" actId="1076"/>
          <ac:picMkLst>
            <pc:docMk/>
            <pc:sldMk cId="3534716610" sldId="265"/>
            <ac:picMk id="11" creationId="{AE99C6E4-174A-766F-E848-8662D46D745D}"/>
          </ac:picMkLst>
        </pc:picChg>
        <pc:picChg chg="add mod">
          <ac:chgData name="Peter Gladek" userId="889cb8531c4a3f3b" providerId="LiveId" clId="{BEAFB65F-A279-4999-B12B-412B2DEB45C6}" dt="2025-10-21T09:20:41.808" v="150" actId="1076"/>
          <ac:picMkLst>
            <pc:docMk/>
            <pc:sldMk cId="3534716610" sldId="265"/>
            <ac:picMk id="13" creationId="{BFA79D1A-D48D-16F9-A763-6568E925828E}"/>
          </ac:picMkLst>
        </pc:picChg>
        <pc:picChg chg="add mod">
          <ac:chgData name="Peter Gladek" userId="889cb8531c4a3f3b" providerId="LiveId" clId="{BEAFB65F-A279-4999-B12B-412B2DEB45C6}" dt="2025-10-21T09:20:38.183" v="149" actId="1076"/>
          <ac:picMkLst>
            <pc:docMk/>
            <pc:sldMk cId="3534716610" sldId="265"/>
            <ac:picMk id="15" creationId="{804A0E59-A775-DD0A-3BE0-BDE3457BC281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5-10-21T14:41:37.931" v="1754" actId="790"/>
        <pc:sldMkLst>
          <pc:docMk/>
          <pc:sldMk cId="1725820267" sldId="266"/>
        </pc:sldMkLst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1725820267" sldId="266"/>
            <ac:spMk id="5" creationId="{9622D9B0-6222-1729-6783-45583B7645C7}"/>
          </ac:spMkLst>
        </pc:spChg>
        <pc:graphicFrameChg chg="add mod ord modGraphic">
          <ac:chgData name="Peter Gladek" userId="889cb8531c4a3f3b" providerId="LiveId" clId="{BEAFB65F-A279-4999-B12B-412B2DEB45C6}" dt="2025-10-21T14:41:37.931" v="1754" actId="790"/>
          <ac:graphicFrameMkLst>
            <pc:docMk/>
            <pc:sldMk cId="1725820267" sldId="266"/>
            <ac:graphicFrameMk id="7" creationId="{307F2179-3E20-8FB2-C39E-3344F5E87538}"/>
          </ac:graphicFrameMkLst>
        </pc:graphicFrameChg>
        <pc:picChg chg="add mod">
          <ac:chgData name="Peter Gladek" userId="889cb8531c4a3f3b" providerId="LiveId" clId="{BEAFB65F-A279-4999-B12B-412B2DEB45C6}" dt="2025-10-21T09:42:47.300" v="466" actId="1076"/>
          <ac:picMkLst>
            <pc:docMk/>
            <pc:sldMk cId="1725820267" sldId="266"/>
            <ac:picMk id="9" creationId="{924FB4DD-BB98-0C76-2F69-3486A2F3BC35}"/>
          </ac:picMkLst>
        </pc:picChg>
        <pc:picChg chg="add mod">
          <ac:chgData name="Peter Gladek" userId="889cb8531c4a3f3b" providerId="LiveId" clId="{BEAFB65F-A279-4999-B12B-412B2DEB45C6}" dt="2025-10-21T09:42:54.828" v="467" actId="465"/>
          <ac:picMkLst>
            <pc:docMk/>
            <pc:sldMk cId="1725820267" sldId="266"/>
            <ac:picMk id="11" creationId="{25B87E63-FEC8-69A3-856A-2E460BA2DF58}"/>
          </ac:picMkLst>
        </pc:picChg>
        <pc:picChg chg="add mod">
          <ac:chgData name="Peter Gladek" userId="889cb8531c4a3f3b" providerId="LiveId" clId="{BEAFB65F-A279-4999-B12B-412B2DEB45C6}" dt="2025-10-21T09:42:54.828" v="467" actId="465"/>
          <ac:picMkLst>
            <pc:docMk/>
            <pc:sldMk cId="1725820267" sldId="266"/>
            <ac:picMk id="13" creationId="{9CEB9E53-CBFF-E40A-AA81-DCF6440FDF3E}"/>
          </ac:picMkLst>
        </pc:picChg>
        <pc:picChg chg="add mod">
          <ac:chgData name="Peter Gladek" userId="889cb8531c4a3f3b" providerId="LiveId" clId="{BEAFB65F-A279-4999-B12B-412B2DEB45C6}" dt="2025-10-21T09:42:54.828" v="467" actId="465"/>
          <ac:picMkLst>
            <pc:docMk/>
            <pc:sldMk cId="1725820267" sldId="266"/>
            <ac:picMk id="15" creationId="{7148CD9F-28E8-3532-C16D-8050B5C46B3A}"/>
          </ac:picMkLst>
        </pc:picChg>
        <pc:picChg chg="add mod">
          <ac:chgData name="Peter Gladek" userId="889cb8531c4a3f3b" providerId="LiveId" clId="{BEAFB65F-A279-4999-B12B-412B2DEB45C6}" dt="2025-10-21T09:42:31.975" v="465" actId="14100"/>
          <ac:picMkLst>
            <pc:docMk/>
            <pc:sldMk cId="1725820267" sldId="266"/>
            <ac:picMk id="17" creationId="{CE1046D6-F28E-E1E4-A391-5062CE0CBBEA}"/>
          </ac:picMkLst>
        </pc:picChg>
      </pc:sldChg>
      <pc:sldChg chg="addSp delSp modSp new mod">
        <pc:chgData name="Peter Gladek" userId="889cb8531c4a3f3b" providerId="LiveId" clId="{BEAFB65F-A279-4999-B12B-412B2DEB45C6}" dt="2025-11-04T23:10:43.314" v="1833" actId="732"/>
        <pc:sldMkLst>
          <pc:docMk/>
          <pc:sldMk cId="322717613" sldId="267"/>
        </pc:sldMkLst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322717613" sldId="267"/>
            <ac:spMk id="2" creationId="{39B2B0AC-535F-521E-C7BA-BD53FBD7ECC6}"/>
          </ac:spMkLst>
        </pc:spChg>
        <pc:picChg chg="add mod">
          <ac:chgData name="Peter Gladek" userId="889cb8531c4a3f3b" providerId="LiveId" clId="{BEAFB65F-A279-4999-B12B-412B2DEB45C6}" dt="2025-10-21T10:03:30.475" v="578" actId="1076"/>
          <ac:picMkLst>
            <pc:docMk/>
            <pc:sldMk cId="322717613" sldId="267"/>
            <ac:picMk id="5" creationId="{D8EE04B3-2351-272B-7327-DA0B0E6BE967}"/>
          </ac:picMkLst>
        </pc:picChg>
        <pc:picChg chg="add mod">
          <ac:chgData name="Peter Gladek" userId="889cb8531c4a3f3b" providerId="LiveId" clId="{BEAFB65F-A279-4999-B12B-412B2DEB45C6}" dt="2025-10-21T11:05:25.152" v="644" actId="1076"/>
          <ac:picMkLst>
            <pc:docMk/>
            <pc:sldMk cId="322717613" sldId="267"/>
            <ac:picMk id="7" creationId="{DD13F72C-BA4E-E25E-AC4B-D824A0D3F706}"/>
          </ac:picMkLst>
        </pc:picChg>
        <pc:picChg chg="add mod">
          <ac:chgData name="Peter Gladek" userId="889cb8531c4a3f3b" providerId="LiveId" clId="{BEAFB65F-A279-4999-B12B-412B2DEB45C6}" dt="2025-10-21T11:11:11.759" v="666" actId="1076"/>
          <ac:picMkLst>
            <pc:docMk/>
            <pc:sldMk cId="322717613" sldId="267"/>
            <ac:picMk id="13" creationId="{54211156-EB5D-12E0-64D6-8655195362A1}"/>
          </ac:picMkLst>
        </pc:picChg>
        <pc:picChg chg="add mod modCrop">
          <ac:chgData name="Peter Gladek" userId="889cb8531c4a3f3b" providerId="LiveId" clId="{BEAFB65F-A279-4999-B12B-412B2DEB45C6}" dt="2025-11-04T23:10:43.314" v="1833" actId="732"/>
          <ac:picMkLst>
            <pc:docMk/>
            <pc:sldMk cId="322717613" sldId="267"/>
            <ac:picMk id="15" creationId="{AFC732C4-A88D-1409-5E05-C5BC1B2B5ECA}"/>
          </ac:picMkLst>
        </pc:picChg>
        <pc:picChg chg="add mod">
          <ac:chgData name="Peter Gladek" userId="889cb8531c4a3f3b" providerId="LiveId" clId="{BEAFB65F-A279-4999-B12B-412B2DEB45C6}" dt="2025-10-21T11:11:21.058" v="671" actId="1076"/>
          <ac:picMkLst>
            <pc:docMk/>
            <pc:sldMk cId="322717613" sldId="267"/>
            <ac:picMk id="17" creationId="{72FB1DA4-4E89-C0B9-1DF0-888439706C31}"/>
          </ac:picMkLst>
        </pc:picChg>
        <pc:picChg chg="add mod">
          <ac:chgData name="Peter Gladek" userId="889cb8531c4a3f3b" providerId="LiveId" clId="{BEAFB65F-A279-4999-B12B-412B2DEB45C6}" dt="2025-10-21T11:11:25.050" v="672" actId="1076"/>
          <ac:picMkLst>
            <pc:docMk/>
            <pc:sldMk cId="322717613" sldId="267"/>
            <ac:picMk id="19" creationId="{B2877273-CB5C-B27C-E69B-BBC36DBB2179}"/>
          </ac:picMkLst>
        </pc:picChg>
        <pc:picChg chg="add mod">
          <ac:chgData name="Peter Gladek" userId="889cb8531c4a3f3b" providerId="LiveId" clId="{BEAFB65F-A279-4999-B12B-412B2DEB45C6}" dt="2025-10-21T11:11:28.844" v="673" actId="1076"/>
          <ac:picMkLst>
            <pc:docMk/>
            <pc:sldMk cId="322717613" sldId="267"/>
            <ac:picMk id="21" creationId="{EE900EB1-FFC3-874C-CD8E-A32290CEBCAF}"/>
          </ac:picMkLst>
        </pc:picChg>
        <pc:picChg chg="add mod">
          <ac:chgData name="Peter Gladek" userId="889cb8531c4a3f3b" providerId="LiveId" clId="{BEAFB65F-A279-4999-B12B-412B2DEB45C6}" dt="2025-10-21T11:11:31.445" v="674" actId="1076"/>
          <ac:picMkLst>
            <pc:docMk/>
            <pc:sldMk cId="322717613" sldId="267"/>
            <ac:picMk id="23" creationId="{E6B52E02-C139-9110-4A96-5F51F07C7E3A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5-10-21T14:41:37.931" v="1754" actId="790"/>
        <pc:sldMkLst>
          <pc:docMk/>
          <pc:sldMk cId="2099768793" sldId="268"/>
        </pc:sldMkLst>
        <pc:spChg chg="mod ord">
          <ac:chgData name="Peter Gladek" userId="889cb8531c4a3f3b" providerId="LiveId" clId="{BEAFB65F-A279-4999-B12B-412B2DEB45C6}" dt="2025-10-21T14:41:37.931" v="1754" actId="790"/>
          <ac:spMkLst>
            <pc:docMk/>
            <pc:sldMk cId="2099768793" sldId="268"/>
            <ac:spMk id="2" creationId="{3349C443-9458-4F16-8902-616FD211ABFC}"/>
          </ac:spMkLst>
        </pc:spChg>
        <pc:spChg chg="add mod">
          <ac:chgData name="Peter Gladek" userId="889cb8531c4a3f3b" providerId="LiveId" clId="{BEAFB65F-A279-4999-B12B-412B2DEB45C6}" dt="2025-10-21T14:41:37.931" v="1754" actId="790"/>
          <ac:spMkLst>
            <pc:docMk/>
            <pc:sldMk cId="2099768793" sldId="268"/>
            <ac:spMk id="16" creationId="{013F4B13-3CB5-D6CD-8BA5-68630DB8BE70}"/>
          </ac:spMkLst>
        </pc:spChg>
        <pc:spChg chg="add mod">
          <ac:chgData name="Peter Gladek" userId="889cb8531c4a3f3b" providerId="LiveId" clId="{BEAFB65F-A279-4999-B12B-412B2DEB45C6}" dt="2025-10-21T14:41:37.931" v="1754" actId="790"/>
          <ac:spMkLst>
            <pc:docMk/>
            <pc:sldMk cId="2099768793" sldId="268"/>
            <ac:spMk id="17" creationId="{107E0BBF-7FD5-0654-BC94-97B756F4694D}"/>
          </ac:spMkLst>
        </pc:spChg>
        <pc:spChg chg="add mod">
          <ac:chgData name="Peter Gladek" userId="889cb8531c4a3f3b" providerId="LiveId" clId="{BEAFB65F-A279-4999-B12B-412B2DEB45C6}" dt="2025-10-21T14:41:37.931" v="1754" actId="790"/>
          <ac:spMkLst>
            <pc:docMk/>
            <pc:sldMk cId="2099768793" sldId="268"/>
            <ac:spMk id="18" creationId="{641FB3A5-AB11-8670-B29D-BC83643A806B}"/>
          </ac:spMkLst>
        </pc:spChg>
        <pc:picChg chg="add mod">
          <ac:chgData name="Peter Gladek" userId="889cb8531c4a3f3b" providerId="LiveId" clId="{BEAFB65F-A279-4999-B12B-412B2DEB45C6}" dt="2025-10-21T11:27:16.840" v="854" actId="1076"/>
          <ac:picMkLst>
            <pc:docMk/>
            <pc:sldMk cId="2099768793" sldId="268"/>
            <ac:picMk id="8" creationId="{2A4F70AD-FBB0-CBE7-DBCB-A92E5A4BECC3}"/>
          </ac:picMkLst>
        </pc:picChg>
        <pc:picChg chg="add mod">
          <ac:chgData name="Peter Gladek" userId="889cb8531c4a3f3b" providerId="LiveId" clId="{BEAFB65F-A279-4999-B12B-412B2DEB45C6}" dt="2025-10-21T11:27:16.840" v="854" actId="1076"/>
          <ac:picMkLst>
            <pc:docMk/>
            <pc:sldMk cId="2099768793" sldId="268"/>
            <ac:picMk id="10" creationId="{D4920E0A-760E-1454-2EF1-202EF9640409}"/>
          </ac:picMkLst>
        </pc:picChg>
        <pc:picChg chg="add mod">
          <ac:chgData name="Peter Gladek" userId="889cb8531c4a3f3b" providerId="LiveId" clId="{BEAFB65F-A279-4999-B12B-412B2DEB45C6}" dt="2025-10-21T11:27:16.840" v="854" actId="1076"/>
          <ac:picMkLst>
            <pc:docMk/>
            <pc:sldMk cId="2099768793" sldId="268"/>
            <ac:picMk id="12" creationId="{BAC2B074-8CD4-D3CE-7767-25C42C5FE010}"/>
          </ac:picMkLst>
        </pc:picChg>
        <pc:cxnChg chg="add mod">
          <ac:chgData name="Peter Gladek" userId="889cb8531c4a3f3b" providerId="LiveId" clId="{BEAFB65F-A279-4999-B12B-412B2DEB45C6}" dt="2025-10-21T11:25:16.764" v="766" actId="408"/>
          <ac:cxnSpMkLst>
            <pc:docMk/>
            <pc:sldMk cId="2099768793" sldId="268"/>
            <ac:cxnSpMk id="14" creationId="{B785686B-407A-FD69-959D-566874FB01FF}"/>
          </ac:cxnSpMkLst>
        </pc:cxnChg>
        <pc:cxnChg chg="add mod">
          <ac:chgData name="Peter Gladek" userId="889cb8531c4a3f3b" providerId="LiveId" clId="{BEAFB65F-A279-4999-B12B-412B2DEB45C6}" dt="2025-10-21T11:25:36.623" v="770" actId="408"/>
          <ac:cxnSpMkLst>
            <pc:docMk/>
            <pc:sldMk cId="2099768793" sldId="268"/>
            <ac:cxnSpMk id="15" creationId="{D2E1F0B4-E297-D903-39FF-3CB7070529C3}"/>
          </ac:cxnSpMkLst>
        </pc:cxnChg>
      </pc:sldChg>
      <pc:sldChg chg="addSp modSp new mod">
        <pc:chgData name="Peter Gladek" userId="889cb8531c4a3f3b" providerId="LiveId" clId="{BEAFB65F-A279-4999-B12B-412B2DEB45C6}" dt="2025-10-21T14:41:37.931" v="1754" actId="790"/>
        <pc:sldMkLst>
          <pc:docMk/>
          <pc:sldMk cId="3229926628" sldId="269"/>
        </pc:sldMkLst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3229926628" sldId="269"/>
            <ac:spMk id="2" creationId="{F4AD1F33-142B-42F9-3736-2589EE6BD3FC}"/>
          </ac:spMkLst>
        </pc:spChg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3229926628" sldId="269"/>
            <ac:spMk id="3" creationId="{E08759A2-6A53-5042-160E-81EE8BF9981E}"/>
          </ac:spMkLst>
        </pc:spChg>
        <pc:picChg chg="add mod">
          <ac:chgData name="Peter Gladek" userId="889cb8531c4a3f3b" providerId="LiveId" clId="{BEAFB65F-A279-4999-B12B-412B2DEB45C6}" dt="2025-10-21T14:17:41.862" v="1213" actId="1076"/>
          <ac:picMkLst>
            <pc:docMk/>
            <pc:sldMk cId="3229926628" sldId="269"/>
            <ac:picMk id="5" creationId="{D3823331-22A1-10D4-F899-6597EC281EB3}"/>
          </ac:picMkLst>
        </pc:picChg>
      </pc:sldChg>
      <pc:sldChg chg="addSp delSp modSp new mod modClrScheme chgLayout">
        <pc:chgData name="Peter Gladek" userId="889cb8531c4a3f3b" providerId="LiveId" clId="{BEAFB65F-A279-4999-B12B-412B2DEB45C6}" dt="2025-10-21T14:41:37.931" v="1754" actId="790"/>
        <pc:sldMkLst>
          <pc:docMk/>
          <pc:sldMk cId="3855425420" sldId="270"/>
        </pc:sldMkLst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3855425420" sldId="270"/>
            <ac:spMk id="4" creationId="{698D343C-06DC-0A2A-390C-7291DFF1842C}"/>
          </ac:spMkLst>
        </pc:spChg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3855425420" sldId="270"/>
            <ac:spMk id="5" creationId="{A72D1B18-1423-8C40-7AD5-88A3176AA434}"/>
          </ac:spMkLst>
        </pc:spChg>
      </pc:sldChg>
      <pc:sldChg chg="addSp delSp modSp new mod modClrScheme chgLayout">
        <pc:chgData name="Peter Gladek" userId="889cb8531c4a3f3b" providerId="LiveId" clId="{BEAFB65F-A279-4999-B12B-412B2DEB45C6}" dt="2025-10-21T14:41:37.931" v="1754" actId="790"/>
        <pc:sldMkLst>
          <pc:docMk/>
          <pc:sldMk cId="2638741689" sldId="271"/>
        </pc:sldMkLst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2638741689" sldId="271"/>
            <ac:spMk id="4" creationId="{7C6BFD22-458B-A691-D462-D544C176ADAA}"/>
          </ac:spMkLst>
        </pc:spChg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2638741689" sldId="271"/>
            <ac:spMk id="5" creationId="{25357161-4EF1-3D7B-A67D-4ECC33995547}"/>
          </ac:spMkLst>
        </pc:spChg>
      </pc:sldChg>
      <pc:sldChg chg="modSp add mod modClrScheme chgLayout">
        <pc:chgData name="Peter Gladek" userId="889cb8531c4a3f3b" providerId="LiveId" clId="{BEAFB65F-A279-4999-B12B-412B2DEB45C6}" dt="2025-10-21T14:41:37.931" v="1754" actId="790"/>
        <pc:sldMkLst>
          <pc:docMk/>
          <pc:sldMk cId="1098057261" sldId="272"/>
        </pc:sldMkLst>
        <pc:spChg chg="mod ord">
          <ac:chgData name="Peter Gladek" userId="889cb8531c4a3f3b" providerId="LiveId" clId="{BEAFB65F-A279-4999-B12B-412B2DEB45C6}" dt="2025-10-21T14:41:37.931" v="1754" actId="790"/>
          <ac:spMkLst>
            <pc:docMk/>
            <pc:sldMk cId="1098057261" sldId="272"/>
            <ac:spMk id="4" creationId="{9B498486-46A0-BCB7-3F2B-CFAF49CB86BE}"/>
          </ac:spMkLst>
        </pc:spChg>
        <pc:spChg chg="mod ord">
          <ac:chgData name="Peter Gladek" userId="889cb8531c4a3f3b" providerId="LiveId" clId="{BEAFB65F-A279-4999-B12B-412B2DEB45C6}" dt="2025-10-21T14:41:37.931" v="1754" actId="790"/>
          <ac:spMkLst>
            <pc:docMk/>
            <pc:sldMk cId="1098057261" sldId="272"/>
            <ac:spMk id="5" creationId="{0FD2F48F-221A-206D-211F-B2440DD63101}"/>
          </ac:spMkLst>
        </pc:spChg>
      </pc:sldChg>
      <pc:sldChg chg="addSp modSp add mod">
        <pc:chgData name="Peter Gladek" userId="889cb8531c4a3f3b" providerId="LiveId" clId="{BEAFB65F-A279-4999-B12B-412B2DEB45C6}" dt="2025-10-21T14:41:37.931" v="1754" actId="790"/>
        <pc:sldMkLst>
          <pc:docMk/>
          <pc:sldMk cId="877459251" sldId="273"/>
        </pc:sldMkLst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877459251" sldId="273"/>
            <ac:spMk id="4" creationId="{052971A2-0764-B264-D663-55FD7D14D6AD}"/>
          </ac:spMkLst>
        </pc:spChg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877459251" sldId="273"/>
            <ac:spMk id="5" creationId="{A3D9B0A0-04BC-D172-823B-0DE1568D5921}"/>
          </ac:spMkLst>
        </pc:spChg>
        <pc:picChg chg="add mod">
          <ac:chgData name="Peter Gladek" userId="889cb8531c4a3f3b" providerId="LiveId" clId="{BEAFB65F-A279-4999-B12B-412B2DEB45C6}" dt="2025-10-21T14:27:19.233" v="1619" actId="1076"/>
          <ac:picMkLst>
            <pc:docMk/>
            <pc:sldMk cId="877459251" sldId="273"/>
            <ac:picMk id="3" creationId="{7E150769-C741-2262-B3AD-A8B9472B9056}"/>
          </ac:picMkLst>
        </pc:picChg>
      </pc:sldChg>
      <pc:sldChg chg="addSp delSp modSp add mod modClrScheme chgLayout">
        <pc:chgData name="Peter Gladek" userId="889cb8531c4a3f3b" providerId="LiveId" clId="{BEAFB65F-A279-4999-B12B-412B2DEB45C6}" dt="2025-10-21T14:41:37.931" v="1754" actId="790"/>
        <pc:sldMkLst>
          <pc:docMk/>
          <pc:sldMk cId="3320006141" sldId="274"/>
        </pc:sldMkLst>
        <pc:spChg chg="mod ord">
          <ac:chgData name="Peter Gladek" userId="889cb8531c4a3f3b" providerId="LiveId" clId="{BEAFB65F-A279-4999-B12B-412B2DEB45C6}" dt="2025-10-21T14:41:37.931" v="1754" actId="790"/>
          <ac:spMkLst>
            <pc:docMk/>
            <pc:sldMk cId="3320006141" sldId="274"/>
            <ac:spMk id="4" creationId="{2B23DDF1-9701-D6B8-C63A-F42862F654AE}"/>
          </ac:spMkLst>
        </pc:spChg>
        <pc:spChg chg="mod ord">
          <ac:chgData name="Peter Gladek" userId="889cb8531c4a3f3b" providerId="LiveId" clId="{BEAFB65F-A279-4999-B12B-412B2DEB45C6}" dt="2025-10-21T14:41:37.931" v="1754" actId="790"/>
          <ac:spMkLst>
            <pc:docMk/>
            <pc:sldMk cId="3320006141" sldId="274"/>
            <ac:spMk id="5" creationId="{2113DBA7-5248-A07A-1461-7CE7BACF6604}"/>
          </ac:spMkLst>
        </pc:spChg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3320006141" sldId="274"/>
            <ac:spMk id="9" creationId="{6E0CBC76-62E9-0512-BBBA-820DCF007FCB}"/>
          </ac:spMkLst>
        </pc:spChg>
        <pc:picChg chg="add mod">
          <ac:chgData name="Peter Gladek" userId="889cb8531c4a3f3b" providerId="LiveId" clId="{BEAFB65F-A279-4999-B12B-412B2DEB45C6}" dt="2025-10-21T14:37:58.084" v="1734" actId="1076"/>
          <ac:picMkLst>
            <pc:docMk/>
            <pc:sldMk cId="3320006141" sldId="274"/>
            <ac:picMk id="6" creationId="{A594A45B-EAC3-BC18-AFD2-0D78193EC70C}"/>
          </ac:picMkLst>
        </pc:picChg>
        <pc:picChg chg="add mod">
          <ac:chgData name="Peter Gladek" userId="889cb8531c4a3f3b" providerId="LiveId" clId="{BEAFB65F-A279-4999-B12B-412B2DEB45C6}" dt="2025-10-21T14:38:03.357" v="1735" actId="1076"/>
          <ac:picMkLst>
            <pc:docMk/>
            <pc:sldMk cId="3320006141" sldId="274"/>
            <ac:picMk id="8" creationId="{F26F5F88-1AAA-1D04-0E69-90BA39006772}"/>
          </ac:picMkLst>
        </pc:picChg>
      </pc:sldChg>
      <pc:sldChg chg="addSp modSp new mod modClrScheme chgLayout">
        <pc:chgData name="Peter Gladek" userId="889cb8531c4a3f3b" providerId="LiveId" clId="{BEAFB65F-A279-4999-B12B-412B2DEB45C6}" dt="2025-10-21T14:41:37.931" v="1754" actId="790"/>
        <pc:sldMkLst>
          <pc:docMk/>
          <pc:sldMk cId="1041267130" sldId="275"/>
        </pc:sldMkLst>
        <pc:spChg chg="mod ord">
          <ac:chgData name="Peter Gladek" userId="889cb8531c4a3f3b" providerId="LiveId" clId="{BEAFB65F-A279-4999-B12B-412B2DEB45C6}" dt="2025-10-21T14:41:37.931" v="1754" actId="790"/>
          <ac:spMkLst>
            <pc:docMk/>
            <pc:sldMk cId="1041267130" sldId="275"/>
            <ac:spMk id="2" creationId="{D3F924B4-7535-A361-8816-1A7FF2938E88}"/>
          </ac:spMkLst>
        </pc:spChg>
        <pc:spChg chg="mod ord">
          <ac:chgData name="Peter Gladek" userId="889cb8531c4a3f3b" providerId="LiveId" clId="{BEAFB65F-A279-4999-B12B-412B2DEB45C6}" dt="2025-10-21T14:41:37.931" v="1754" actId="790"/>
          <ac:spMkLst>
            <pc:docMk/>
            <pc:sldMk cId="1041267130" sldId="275"/>
            <ac:spMk id="3" creationId="{8EE4972B-FAB5-2DAC-27D7-B892E91EB107}"/>
          </ac:spMkLst>
        </pc:spChg>
        <pc:spChg chg="add mod ord">
          <ac:chgData name="Peter Gladek" userId="889cb8531c4a3f3b" providerId="LiveId" clId="{BEAFB65F-A279-4999-B12B-412B2DEB45C6}" dt="2025-10-21T14:41:37.931" v="1754" actId="790"/>
          <ac:spMkLst>
            <pc:docMk/>
            <pc:sldMk cId="1041267130" sldId="275"/>
            <ac:spMk id="6" creationId="{C3829D52-22F9-9741-90F0-F9684189CBC2}"/>
          </ac:spMkLst>
        </pc:spChg>
        <pc:picChg chg="add mod">
          <ac:chgData name="Peter Gladek" userId="889cb8531c4a3f3b" providerId="LiveId" clId="{BEAFB65F-A279-4999-B12B-412B2DEB45C6}" dt="2025-10-21T14:35:53.994" v="1720" actId="1076"/>
          <ac:picMkLst>
            <pc:docMk/>
            <pc:sldMk cId="1041267130" sldId="275"/>
            <ac:picMk id="5" creationId="{A83C1DA2-A1DB-11C3-7341-E48272798AB6}"/>
          </ac:picMkLst>
        </pc:picChg>
        <pc:picChg chg="add mod">
          <ac:chgData name="Peter Gladek" userId="889cb8531c4a3f3b" providerId="LiveId" clId="{BEAFB65F-A279-4999-B12B-412B2DEB45C6}" dt="2025-10-21T14:37:09.589" v="1724" actId="1076"/>
          <ac:picMkLst>
            <pc:docMk/>
            <pc:sldMk cId="1041267130" sldId="275"/>
            <ac:picMk id="8" creationId="{6347225A-5F54-AA02-C0A0-2365B84217D5}"/>
          </ac:picMkLst>
        </pc:picChg>
      </pc:sldChg>
      <pc:sldChg chg="addSp delSp modSp new mod">
        <pc:chgData name="Peter Gladek" userId="889cb8531c4a3f3b" providerId="LiveId" clId="{BEAFB65F-A279-4999-B12B-412B2DEB45C6}" dt="2025-11-04T18:01:15.047" v="1831" actId="20577"/>
        <pc:sldMkLst>
          <pc:docMk/>
          <pc:sldMk cId="469347785" sldId="276"/>
        </pc:sldMkLst>
        <pc:spChg chg="mod">
          <ac:chgData name="Peter Gladek" userId="889cb8531c4a3f3b" providerId="LiveId" clId="{BEAFB65F-A279-4999-B12B-412B2DEB45C6}" dt="2025-10-21T14:41:37.931" v="1754" actId="790"/>
          <ac:spMkLst>
            <pc:docMk/>
            <pc:sldMk cId="469347785" sldId="276"/>
            <ac:spMk id="2" creationId="{8665F797-409A-6A71-D414-FEE36A0D7575}"/>
          </ac:spMkLst>
        </pc:spChg>
        <pc:spChg chg="mod">
          <ac:chgData name="Peter Gladek" userId="889cb8531c4a3f3b" providerId="LiveId" clId="{BEAFB65F-A279-4999-B12B-412B2DEB45C6}" dt="2025-11-04T18:01:15.047" v="1831" actId="20577"/>
          <ac:spMkLst>
            <pc:docMk/>
            <pc:sldMk cId="469347785" sldId="276"/>
            <ac:spMk id="3" creationId="{1B6BF650-ADA8-25EA-894E-F2805C87654F}"/>
          </ac:spMkLst>
        </pc:spChg>
        <pc:picChg chg="add mod">
          <ac:chgData name="Peter Gladek" userId="889cb8531c4a3f3b" providerId="LiveId" clId="{BEAFB65F-A279-4999-B12B-412B2DEB45C6}" dt="2025-10-21T14:43:54.035" v="1767" actId="1076"/>
          <ac:picMkLst>
            <pc:docMk/>
            <pc:sldMk cId="469347785" sldId="276"/>
            <ac:picMk id="6" creationId="{591127B9-75BD-493D-3719-DA47DFF2F731}"/>
          </ac:picMkLst>
        </pc:picChg>
        <pc:picChg chg="add mod">
          <ac:chgData name="Peter Gladek" userId="889cb8531c4a3f3b" providerId="LiveId" clId="{BEAFB65F-A279-4999-B12B-412B2DEB45C6}" dt="2025-10-21T14:55:11.387" v="1781" actId="1076"/>
          <ac:picMkLst>
            <pc:docMk/>
            <pc:sldMk cId="469347785" sldId="276"/>
            <ac:picMk id="10" creationId="{F4AA406D-0D9F-3587-18D8-FBFA86AD5DD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6A7E3B-36D9-4F66-80A9-B9F5B77A65A5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EF8406-8305-4E6D-BA33-F43C24CD90BE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08860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EF8406-8305-4E6D-BA33-F43C24CD90BE}" type="slidenum">
              <a:rPr lang="sl-SI" smtClean="0"/>
              <a:t>8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87762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C71EBB6-9C61-CA90-6ECD-64CFD6D6D3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9485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D38E223-4D23-D467-2F73-9D59C882DE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74531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9C524D8-FB76-ABFF-CF39-FAAA6EACA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B719A78-6FC1-96E3-0A3D-1F1148C53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507255B1-92A4-E0E4-CA23-57E746D55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5058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991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 predm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6A5A94-5AD4-EDCC-2774-93D9E37D0B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074863"/>
            <a:ext cx="704949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F3CA8A81-A926-E3CD-33AF-22F5C59B9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554538"/>
            <a:ext cx="7049494" cy="13636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6B4561CC-C83C-6291-56B1-5721AD9ED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CCBBE57-658C-C189-629F-4FFA2BAB5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CFFC4799-AB24-0EB1-8780-F56F67C68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073602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slov poglav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5FB7059-7934-2BCE-DACF-87E92C8FF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4200" y="2811859"/>
            <a:ext cx="6299200" cy="1843882"/>
          </a:xfrm>
        </p:spPr>
        <p:txBody>
          <a:bodyPr/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849D78A6-A957-2A0D-20A5-00654A47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78282117-8A24-4908-2DE6-22E8E43E9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3730021-E971-48C9-C18B-BB2F0A40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Raven povezovalnik 6">
            <a:extLst>
              <a:ext uri="{FF2B5EF4-FFF2-40B4-BE49-F238E27FC236}">
                <a16:creationId xmlns:a16="http://schemas.microsoft.com/office/drawing/2014/main" id="{FC2DBB46-BE20-9BA2-B4E5-522FC741D0B1}"/>
              </a:ext>
            </a:extLst>
          </p:cNvPr>
          <p:cNvCxnSpPr/>
          <p:nvPr userDrawn="1"/>
        </p:nvCxnSpPr>
        <p:spPr>
          <a:xfrm>
            <a:off x="1600200" y="2697480"/>
            <a:ext cx="0" cy="207264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Označba mesta besedila 16">
            <a:extLst>
              <a:ext uri="{FF2B5EF4-FFF2-40B4-BE49-F238E27FC236}">
                <a16:creationId xmlns:a16="http://schemas.microsoft.com/office/drawing/2014/main" id="{9BA277E6-E403-F75A-A097-9D1F0DF3C4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1765" y="2811859"/>
            <a:ext cx="1250314" cy="1843882"/>
          </a:xfrm>
        </p:spPr>
        <p:txBody>
          <a:bodyPr anchor="ctr">
            <a:normAutofit/>
          </a:bodyPr>
          <a:lstStyle>
            <a:lvl1pPr marL="0" indent="0" algn="r">
              <a:buNone/>
              <a:defRPr sz="4400">
                <a:latin typeface="+mj-lt"/>
              </a:defRPr>
            </a:lvl1pPr>
          </a:lstStyle>
          <a:p>
            <a:pPr lvl="0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215929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85DFC3A-064D-1946-A540-1BF1EAD06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B5BAFE75-66FA-32DC-7682-53E746A35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1252B021-C644-27D6-C2A4-D29D7EFE1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5A0781A7-ADDB-EE46-8B4B-4347EF26F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0DD93BC-32AF-E8F0-FF54-FFFF2A7D5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23405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6D79979-43BB-5FC3-6889-01C95EE4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9E96C16D-2CDE-BD92-565F-A99FB13D5B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7085FED-0057-A5F6-C068-854291C1A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F141E071-E417-1F1E-B7CE-83EBB76E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2E2F835-79B8-742A-5983-A06D66E01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507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306188-1CA2-35FD-5EC0-E114A87B7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29093824-2358-1F51-426B-5BD7073DB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4A78122-B6AB-CFBF-15FE-670820A61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4690B8B7-C9A2-104A-7226-5D3375102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CC1E39-3790-B50C-A253-250489504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06BC6C5-08C9-E569-7437-2551569E1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5611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B4E2BB5-68B7-5B4B-A908-1861C268D7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3AF16D5-27E5-FB29-5294-A40E16DC71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15E30CFE-CF57-38D7-DE10-61E013B45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2660FC0F-0E02-1B52-5EA7-8EE2509D87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788CED9B-D734-0F0F-9A89-24CA2C722C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3932A98E-7C8F-DE82-D08C-AA54AF287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F4132E91-7A75-5377-BE00-A22F3B97B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F1245C83-D5E4-C679-BE56-EE14D784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5602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1BE4E9E-40C5-C4D1-36A6-570807935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D0F46C56-A35A-1038-BF37-158D3356F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F9E1DA8B-5909-D7D8-5971-D1408F934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B17E9326-04A9-1EC2-A7B6-DA6D0A8F2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103631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754918F9-2633-B27C-D297-A1626E3B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CB9A8312-A6DF-4A84-DB1D-E0F4B9A16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92D849C7-EE55-212F-B0E9-372208E49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04110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DEEDED-DF4A-D77A-3E3F-18CF48F4A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01DFDAD4-F77F-FD4D-5DEC-6DD28769E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B4A82DE2-837C-B7F2-D1F5-2B9F5EC8BD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AF5BB30-95DE-5EA3-53B4-DF2E13214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FFCEC490-54C5-FDEF-0735-6C60BCB5B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A3102810-209C-56BF-E48C-7848F8118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72395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E13ABAA-7C9C-3100-2D7A-01311C599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C0DEC8A-FEFC-0363-9E25-27BCB2F39C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C152404-74E9-4660-8555-AC4EFF624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49302D4E-2CE8-CAE0-AF5F-272C42D9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2C0742DE-DA5B-E9D6-C7DA-8F661A329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61605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76C615-554B-7299-DC87-E12D993F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F5936025-75E0-A05C-1973-4977A01D1E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41BEDEF6-DC92-6624-74F7-D34A863EC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9B23DCB4-A858-8F75-F551-22F483E33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166C3821-C565-04C2-7212-A23169F099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B1F04954-EBDF-58E3-23D9-DD44BCF4D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22272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004C87-6D88-22BE-09D2-9FB80B141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CC166455-4555-E271-3F76-22914F8E4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l-SI" dirty="0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5DC007B5-23BE-9B67-5A03-865021E6F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BA07097-B31A-822D-8113-7E091669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DA60723-B256-8E38-EE1D-E573D126A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6943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91A417-31BA-6E23-47EF-19AA66EA2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0F292D8-D4DC-81C4-2A76-587CD29EA2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88CEDC12-B6E3-2F69-8A60-6CF371A1D4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DE4BD84D-0092-5FB0-EE75-BDDC40D56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E4F3ACD-085A-BAA5-1BE6-20706CDC9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D4AB9FB-0C1A-E660-C17F-FEE319ADC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27343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826703D-37AF-A55B-99F3-3DE8C1AE3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BB8457-6C11-6F73-3E30-706ED1C6E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B1923A89-7317-6B1D-CCC5-3769AE84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9D2CD8BE-8CAB-97D2-6DF5-A04EB63F33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EDCEBB88-29B7-D528-7254-3DC46BEEA8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F069627B-FBAF-A810-F79A-05F9F0E9B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C4024775-086C-E748-D937-F6C75E6E5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46D58AC0-733A-340F-39D0-2EB8316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03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F266D6A-A3BE-2BC4-8C2E-B198A4C02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31DB2256-C102-541D-2C41-66CC8BBCD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60D749EC-4E56-BD94-32D2-C16A93AF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1431F835-E535-DC48-A008-F68860937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57012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BD9FA074-B483-B1E2-9F28-0B480C6A1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95A0EFD0-9424-FEA1-5BCD-5B61857FA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EBE7B39-287F-306E-AE52-4019C72B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84640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B631AFA-F1BF-D8B9-C3BF-C9CEAF9F4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C12A89FA-6642-90C3-3352-0B2ED7573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1BAD18FF-3000-4879-5B0A-F5AEB0E68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EEAAD22E-7755-CBE9-56DB-108DBF5AA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6DEDAE90-5E70-47CB-5283-4DE478609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0F4D9FA2-3D8B-9A6E-7AC7-A1767A72F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9623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87DDE45-E087-F3AC-B165-DB28DCCD2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BD3C252E-2DBD-D551-0155-96B23DB2DC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9329175E-322B-6206-E651-126888C08D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0F9CB58B-75C8-329D-494C-492C8C3DB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70E002B6-4294-AF9E-A408-6B4DA76AA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9835ABB8-B97E-6213-BC68-35D0F81C3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0250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5.png"/><Relationship Id="rId17" Type="http://schemas.openxmlformats.org/officeDocument/2006/relationships/image" Target="../media/image4.svg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8.svg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97554905-565C-C6C1-52AE-378969A7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61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B92CD22A-5FE2-EA1C-AE53-78DB62D4CD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/>
              <a:t>Kliknite za urejanje slogov besedila matrice</a:t>
            </a:r>
          </a:p>
          <a:p>
            <a:pPr lvl="1"/>
            <a:r>
              <a:rPr lang="sl-SI" dirty="0"/>
              <a:t>Druga raven</a:t>
            </a:r>
          </a:p>
          <a:p>
            <a:pPr lvl="2"/>
            <a:r>
              <a:rPr lang="sl-SI" dirty="0"/>
              <a:t>Tretja raven</a:t>
            </a:r>
          </a:p>
          <a:p>
            <a:pPr lvl="3"/>
            <a:r>
              <a:rPr lang="sl-SI" dirty="0"/>
              <a:t>Četrta raven</a:t>
            </a:r>
          </a:p>
          <a:p>
            <a:pPr lvl="4"/>
            <a:r>
              <a:rPr lang="sl-SI" dirty="0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94EDDDEE-6F8E-5AF4-3E0F-CFCBCAB4A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9C74F4-95DE-4C91-AC62-A0BFB027CC7D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2FE1B26-B75D-1AF9-DD81-9937C26379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020B4B24-A6CC-5DB9-E30C-365B4539AC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208277-9E8A-46B2-AFF5-27BD95A03609}" type="slidenum">
              <a:rPr lang="sl-SI" smtClean="0"/>
              <a:t>‹#›</a:t>
            </a:fld>
            <a:endParaRPr lang="sl-SI"/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99E23984-7C12-A2D3-71F4-1D861CDCD58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688926" y="1825625"/>
            <a:ext cx="5032375" cy="5032375"/>
          </a:xfrm>
          <a:prstGeom prst="rect">
            <a:avLst/>
          </a:prstGeom>
        </p:spPr>
      </p:pic>
      <p:pic>
        <p:nvPicPr>
          <p:cNvPr id="9" name="Grafika 8">
            <a:extLst>
              <a:ext uri="{FF2B5EF4-FFF2-40B4-BE49-F238E27FC236}">
                <a16:creationId xmlns:a16="http://schemas.microsoft.com/office/drawing/2014/main" id="{DEC4A287-860C-D4D7-C6C5-5C678BE52E2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739800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644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71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a 11">
            <a:extLst>
              <a:ext uri="{FF2B5EF4-FFF2-40B4-BE49-F238E27FC236}">
                <a16:creationId xmlns:a16="http://schemas.microsoft.com/office/drawing/2014/main" id="{37890C58-EF34-82F3-2A06-C8640FAC7B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 b="16285"/>
          <a:stretch>
            <a:fillRect/>
          </a:stretch>
        </p:blipFill>
        <p:spPr>
          <a:xfrm>
            <a:off x="7636846" y="863600"/>
            <a:ext cx="4555154" cy="5994400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D3C36412-EB55-D7A1-C829-9EAF8AFE416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 t="85813" b="3393"/>
          <a:stretch>
            <a:fillRect/>
          </a:stretch>
        </p:blipFill>
        <p:spPr>
          <a:xfrm>
            <a:off x="0" y="5927272"/>
            <a:ext cx="12192000" cy="930728"/>
          </a:xfrm>
          <a:prstGeom prst="rect">
            <a:avLst/>
          </a:prstGeom>
        </p:spPr>
      </p:pic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07033B1E-70AA-3F41-753C-11FD74529D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3900" y="365125"/>
            <a:ext cx="80899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34AD145C-46AB-4695-EEA8-532F23EB5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77B00AA9-C43F-2EC0-5F0A-CD33E9A029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F26C6C-9C0A-42B5-AB0F-287488D6265F}" type="datetimeFigureOut">
              <a:rPr lang="sl-SI" smtClean="0"/>
              <a:t>5. 11. 2025</a:t>
            </a:fld>
            <a:endParaRPr lang="sl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E1100DCD-1EA0-7380-CD54-87A829BF6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AD40247A-16CD-E570-726F-B8EA9D233F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B70401-D12E-498E-AEF6-7D88E22F8EE9}" type="slidenum">
              <a:rPr lang="sl-SI" smtClean="0"/>
              <a:t>‹#›</a:t>
            </a:fld>
            <a:endParaRPr lang="sl-SI"/>
          </a:p>
        </p:txBody>
      </p:sp>
      <p:pic>
        <p:nvPicPr>
          <p:cNvPr id="13" name="Grafika 12">
            <a:extLst>
              <a:ext uri="{FF2B5EF4-FFF2-40B4-BE49-F238E27FC236}">
                <a16:creationId xmlns:a16="http://schemas.microsoft.com/office/drawing/2014/main" id="{99AB339E-4566-43F4-D1FF-5AB00612B28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97323" y="402755"/>
            <a:ext cx="2147400" cy="1243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2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6.svg"/><Relationship Id="rId4" Type="http://schemas.openxmlformats.org/officeDocument/2006/relationships/image" Target="../media/image7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0.svg"/><Relationship Id="rId4" Type="http://schemas.openxmlformats.org/officeDocument/2006/relationships/image" Target="../media/image7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4.svg"/><Relationship Id="rId4" Type="http://schemas.openxmlformats.org/officeDocument/2006/relationships/image" Target="../media/image8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image" Target="../media/image24.sv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svg"/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12" Type="http://schemas.openxmlformats.org/officeDocument/2006/relationships/image" Target="../media/image41.png"/><Relationship Id="rId17" Type="http://schemas.openxmlformats.org/officeDocument/2006/relationships/image" Target="../media/image46.svg"/><Relationship Id="rId2" Type="http://schemas.openxmlformats.org/officeDocument/2006/relationships/image" Target="../media/image31.pn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5" Type="http://schemas.openxmlformats.org/officeDocument/2006/relationships/image" Target="../media/image44.sv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Relationship Id="rId14" Type="http://schemas.openxmlformats.org/officeDocument/2006/relationships/image" Target="../media/image4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57.png"/><Relationship Id="rId18" Type="http://schemas.openxmlformats.org/officeDocument/2006/relationships/image" Target="../media/image62.jpeg"/><Relationship Id="rId3" Type="http://schemas.openxmlformats.org/officeDocument/2006/relationships/image" Target="../media/image47.png"/><Relationship Id="rId21" Type="http://schemas.openxmlformats.org/officeDocument/2006/relationships/image" Target="../media/image65.png"/><Relationship Id="rId7" Type="http://schemas.openxmlformats.org/officeDocument/2006/relationships/image" Target="../media/image51.png"/><Relationship Id="rId12" Type="http://schemas.openxmlformats.org/officeDocument/2006/relationships/image" Target="../media/image56.svg"/><Relationship Id="rId17" Type="http://schemas.openxmlformats.org/officeDocument/2006/relationships/image" Target="../media/image6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svg"/><Relationship Id="rId11" Type="http://schemas.openxmlformats.org/officeDocument/2006/relationships/image" Target="../media/image55.png"/><Relationship Id="rId24" Type="http://schemas.openxmlformats.org/officeDocument/2006/relationships/image" Target="../media/image68.sv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23" Type="http://schemas.openxmlformats.org/officeDocument/2006/relationships/image" Target="../media/image67.png"/><Relationship Id="rId10" Type="http://schemas.openxmlformats.org/officeDocument/2006/relationships/image" Target="../media/image54.svg"/><Relationship Id="rId19" Type="http://schemas.openxmlformats.org/officeDocument/2006/relationships/image" Target="../media/image63.png"/><Relationship Id="rId4" Type="http://schemas.openxmlformats.org/officeDocument/2006/relationships/image" Target="../media/image48.svg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6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sv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AFB828-22CE-84AE-1FF4-EDC0D22EF0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Požarna preventiva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46C1507-397F-315E-D4FB-121758FBFE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noProof="0" dirty="0"/>
              <a:t>Tečaj Pionir I</a:t>
            </a:r>
          </a:p>
        </p:txBody>
      </p:sp>
    </p:spTree>
    <p:extLst>
      <p:ext uri="{BB962C8B-B14F-4D97-AF65-F5344CB8AC3E}">
        <p14:creationId xmlns:p14="http://schemas.microsoft.com/office/powerpoint/2010/main" val="763337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698D343C-06DC-0A2A-390C-7291DFF18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Ukrepi varstva pred požarom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A72D1B18-1423-8C40-7AD5-88A3176AA4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855425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7C6BFD22-458B-A691-D462-D544C176A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Ukrepi varstva pred požarom doma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25357161-4EF1-3D7B-A67D-4ECC339955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noProof="0" dirty="0"/>
              <a:t> V stanovanju/hiši vzdržujemo red in čistočo</a:t>
            </a:r>
          </a:p>
          <a:p>
            <a:r>
              <a:rPr lang="sl-SI" noProof="0" dirty="0"/>
              <a:t> Vsi člani gospodinjstva so podučeni kako ravnati v primeru požara</a:t>
            </a:r>
          </a:p>
          <a:p>
            <a:r>
              <a:rPr lang="sl-SI" noProof="0" dirty="0"/>
              <a:t> Pazljivo uporabljamo električne in grelne naprave</a:t>
            </a:r>
          </a:p>
          <a:p>
            <a:r>
              <a:rPr lang="sl-SI" noProof="0" dirty="0"/>
              <a:t> V stanovanju imamo vsaj en gasilnik, vemo kje je in kako ga uporabiti</a:t>
            </a:r>
          </a:p>
          <a:p>
            <a:r>
              <a:rPr lang="sl-SI" noProof="0" dirty="0"/>
              <a:t> Ne igramo se z ognjem; ogenj ni igrača</a:t>
            </a:r>
          </a:p>
          <a:p>
            <a:r>
              <a:rPr lang="sl-SI" noProof="0" dirty="0"/>
              <a:t> V skladiščnih prostorih in v bližini sena naj bo prepovedano kaditi</a:t>
            </a:r>
          </a:p>
          <a:p>
            <a:r>
              <a:rPr lang="sl-SI" noProof="0" dirty="0"/>
              <a:t> Uporaba pirotehnike je dovoljena samo odrasli osebi</a:t>
            </a:r>
          </a:p>
          <a:p>
            <a:r>
              <a:rPr lang="sl-SI" noProof="0" dirty="0"/>
              <a:t> Dostop za gasilce je omogočen, dovozne poti so proste</a:t>
            </a:r>
          </a:p>
          <a:p>
            <a:r>
              <a:rPr lang="sl-SI" noProof="0" dirty="0"/>
              <a:t> Dostopi do hidrantov in gasilnikov so prosti, ne služijo kot obešalniki</a:t>
            </a:r>
          </a:p>
        </p:txBody>
      </p:sp>
    </p:spTree>
    <p:extLst>
      <p:ext uri="{BB962C8B-B14F-4D97-AF65-F5344CB8AC3E}">
        <p14:creationId xmlns:p14="http://schemas.microsoft.com/office/powerpoint/2010/main" val="2638741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48234-13BA-3EEC-7819-A50243C5E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9B498486-46A0-BCB7-3F2B-CFAF49CB8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Če se zgodi požar</a:t>
            </a:r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0FD2F48F-221A-206D-211F-B2440DD6310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098057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CD6D2-6026-2E9A-F580-B94DCCFCC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052971A2-0764-B264-D663-55FD7D14D6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Evakuacija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A3D9B0A0-04BC-D172-823B-0DE1568D5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184855" cy="4351338"/>
          </a:xfrm>
        </p:spPr>
        <p:txBody>
          <a:bodyPr>
            <a:normAutofit lnSpcReduction="10000"/>
          </a:bodyPr>
          <a:lstStyle/>
          <a:p>
            <a:r>
              <a:rPr lang="sl-SI" noProof="0" dirty="0"/>
              <a:t>Če opaziš dim ali ogenj, se ne ustraši. Takoj obvesti odraslo osebo ali pokliči na številko 112</a:t>
            </a:r>
          </a:p>
          <a:p>
            <a:r>
              <a:rPr lang="sl-SI" noProof="0" dirty="0"/>
              <a:t>Ne obotavljaj se in takoj steci ven. Ne uporabljaj dvigala, pojdi po stopnicah.</a:t>
            </a:r>
          </a:p>
          <a:p>
            <a:r>
              <a:rPr lang="sl-SI" noProof="0" dirty="0"/>
              <a:t>Ko si zunaj, se nikoli ne vračaj v goreče stanovanje, niti po najljubšo igračo ali hišnega ljubljenčka.</a:t>
            </a:r>
          </a:p>
          <a:p>
            <a:r>
              <a:rPr lang="sl-SI" noProof="0" dirty="0"/>
              <a:t>Če ob požaru staršev ni doma, jim sporoči, da je s teboj vse v redu.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7E150769-C741-2262-B3AD-A8B9472B90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23055" y="2845594"/>
            <a:ext cx="4651420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59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83BAD-1FED-7DAB-DCA3-8F6DE2D3B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2B23DDF1-9701-D6B8-C63A-F42862F65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Evakuacija</a:t>
            </a:r>
          </a:p>
        </p:txBody>
      </p:sp>
      <p:sp>
        <p:nvSpPr>
          <p:cNvPr id="5" name="Označba mesta vsebine 4">
            <a:extLst>
              <a:ext uri="{FF2B5EF4-FFF2-40B4-BE49-F238E27FC236}">
                <a16:creationId xmlns:a16="http://schemas.microsoft.com/office/drawing/2014/main" id="{2113DBA7-5248-A07A-1461-7CE7BACF660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l-SI" noProof="0" dirty="0"/>
              <a:t>Potipaj kljuko, saj je lahko vroča. </a:t>
            </a:r>
          </a:p>
        </p:txBody>
      </p:sp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6E0CBC76-62E9-0512-BBBA-820DCF007F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2489200"/>
          </a:xfrm>
        </p:spPr>
        <p:txBody>
          <a:bodyPr>
            <a:normAutofit fontScale="92500" lnSpcReduction="10000"/>
          </a:bodyPr>
          <a:lstStyle/>
          <a:p>
            <a:r>
              <a:rPr lang="sl-SI" noProof="0" dirty="0"/>
              <a:t>Če je v prostoru dim, se plazi po tleh. </a:t>
            </a:r>
            <a:br>
              <a:rPr lang="sl-SI" noProof="0" dirty="0"/>
            </a:br>
            <a:r>
              <a:rPr lang="sl-SI" noProof="0" dirty="0"/>
              <a:t>Usta in nos si prekrij z vlažnim robčkom ali krpo.</a:t>
            </a:r>
          </a:p>
          <a:p>
            <a:r>
              <a:rPr lang="sl-SI" noProof="0" dirty="0"/>
              <a:t>Izhod iz zadimljenega prostora boš našel hitreje, </a:t>
            </a:r>
            <a:br>
              <a:rPr lang="sl-SI" noProof="0" dirty="0"/>
            </a:br>
            <a:r>
              <a:rPr lang="sl-SI" noProof="0" dirty="0"/>
              <a:t>če se boš gibal ob stenah.</a:t>
            </a:r>
          </a:p>
          <a:p>
            <a:endParaRPr lang="sl-SI" noProof="0" dirty="0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A594A45B-EAC3-BC18-AFD2-0D78193EC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4380" y="4001294"/>
            <a:ext cx="3474922" cy="2434210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F26F5F88-1AAA-1D04-0E69-90BA390067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6865980" y="4192031"/>
            <a:ext cx="3284538" cy="230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006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3F924B4-7535-A361-8816-1A7FF2938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Ujet v požaru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EE4972B-FAB5-2DAC-27D7-B892E91EB10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l-SI" noProof="0" dirty="0"/>
              <a:t>Če ti dim ali ogenj prepreči varen umik, ostani v stanovanju, odpri okno in pokliči na pomoč.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C3829D52-22F9-9741-90F0-F9684189CBC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sl-SI" noProof="0" dirty="0"/>
              <a:t>Če ti zagori obleka, se povaljaj po tleh, kar bo zadušilo ogenj. Obraz si zakrij z rokami. </a:t>
            </a:r>
          </a:p>
          <a:p>
            <a:endParaRPr lang="sl-SI" noProof="0" dirty="0"/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A83C1DA2-A1DB-11C3-7341-E48272798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89982" y="3429000"/>
            <a:ext cx="3335111" cy="3335111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6347225A-5F54-AA02-C0A0-2365B84217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69151" y="4229894"/>
            <a:ext cx="4987698" cy="187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267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665F797-409A-6A71-D414-FEE36A0D7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Klic na pomoč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B6BF650-ADA8-25EA-894E-F2805C8765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810251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/>
              <a:t>Takoj pokliči na številko 112 in povej:</a:t>
            </a:r>
          </a:p>
          <a:p>
            <a:r>
              <a:rPr lang="sl-SI" dirty="0"/>
              <a:t> </a:t>
            </a:r>
            <a:r>
              <a:rPr lang="sl-SI" b="1" dirty="0"/>
              <a:t>KDO</a:t>
            </a:r>
            <a:r>
              <a:rPr lang="sl-SI" dirty="0"/>
              <a:t> kliče,</a:t>
            </a:r>
          </a:p>
          <a:p>
            <a:r>
              <a:rPr lang="sl-SI" dirty="0"/>
              <a:t> </a:t>
            </a:r>
            <a:r>
              <a:rPr lang="sl-SI" b="1" dirty="0"/>
              <a:t>KAJ</a:t>
            </a:r>
            <a:r>
              <a:rPr lang="sl-SI" dirty="0"/>
              <a:t> se je zgodilo,</a:t>
            </a:r>
          </a:p>
          <a:p>
            <a:r>
              <a:rPr lang="sl-SI" dirty="0"/>
              <a:t> </a:t>
            </a:r>
            <a:r>
              <a:rPr lang="sl-SI" b="1" dirty="0"/>
              <a:t>KJE</a:t>
            </a:r>
            <a:r>
              <a:rPr lang="sl-SI" dirty="0"/>
              <a:t> se je zgodilo,</a:t>
            </a:r>
          </a:p>
          <a:p>
            <a:r>
              <a:rPr lang="sl-SI" dirty="0"/>
              <a:t> </a:t>
            </a:r>
            <a:r>
              <a:rPr lang="sl-SI" b="1" dirty="0"/>
              <a:t>KDAJ</a:t>
            </a:r>
            <a:r>
              <a:rPr lang="sl-SI" dirty="0"/>
              <a:t> se je zgodilo,</a:t>
            </a:r>
          </a:p>
          <a:p>
            <a:r>
              <a:rPr lang="sl-SI" dirty="0"/>
              <a:t> </a:t>
            </a:r>
            <a:r>
              <a:rPr lang="sl-SI" b="1" dirty="0"/>
              <a:t>KOLIKO</a:t>
            </a:r>
            <a:r>
              <a:rPr lang="sl-SI" dirty="0"/>
              <a:t> je ponesrečencev,</a:t>
            </a:r>
          </a:p>
          <a:p>
            <a:r>
              <a:rPr lang="sl-SI" dirty="0"/>
              <a:t> </a:t>
            </a:r>
            <a:r>
              <a:rPr lang="sl-SI" b="1" dirty="0"/>
              <a:t>KAKŠNE</a:t>
            </a:r>
            <a:r>
              <a:rPr lang="sl-SI" dirty="0"/>
              <a:t> so poškodbe,</a:t>
            </a:r>
          </a:p>
          <a:p>
            <a:r>
              <a:rPr lang="sl-SI" dirty="0"/>
              <a:t> </a:t>
            </a:r>
            <a:r>
              <a:rPr lang="sl-SI" b="1" dirty="0"/>
              <a:t>KAKŠNE</a:t>
            </a:r>
            <a:r>
              <a:rPr lang="sl-SI" dirty="0"/>
              <a:t> so okoliščine na kraju nesreče,</a:t>
            </a:r>
          </a:p>
          <a:p>
            <a:r>
              <a:rPr lang="sl-SI"/>
              <a:t> </a:t>
            </a:r>
            <a:r>
              <a:rPr lang="sl-SI" b="1"/>
              <a:t>KAKŠNA</a:t>
            </a:r>
            <a:r>
              <a:rPr lang="sl-SI"/>
              <a:t> </a:t>
            </a:r>
            <a:r>
              <a:rPr lang="sl-SI" dirty="0"/>
              <a:t>pomoč je potrebna</a:t>
            </a:r>
            <a:endParaRPr lang="sl-SI" noProof="0" dirty="0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591127B9-75BD-493D-3719-DA47DFF2F7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48450" y="4192588"/>
            <a:ext cx="2819400" cy="2257425"/>
          </a:xfrm>
          <a:prstGeom prst="rect">
            <a:avLst/>
          </a:prstGeo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F4AA406D-0D9F-3587-18D8-FBFA86AD5D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21801" y="2160588"/>
            <a:ext cx="2032000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347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93FB623-D435-0B96-8FEA-D9AB32DA9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Osnove gorenja in gašenja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435CAE45-A5DA-A1D1-3F2B-6B03113A3A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2032304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slov 5">
            <a:extLst>
              <a:ext uri="{FF2B5EF4-FFF2-40B4-BE49-F238E27FC236}">
                <a16:creationId xmlns:a16="http://schemas.microsoft.com/office/drawing/2014/main" id="{ABE342A1-197A-4E1A-1433-95D0186830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noProof="0" dirty="0"/>
              <a:t>KAJ JE  POŽAR IN KAJ GORENJE?</a:t>
            </a:r>
          </a:p>
        </p:txBody>
      </p:sp>
      <p:sp>
        <p:nvSpPr>
          <p:cNvPr id="8" name="Označba mesta vsebine 7">
            <a:extLst>
              <a:ext uri="{FF2B5EF4-FFF2-40B4-BE49-F238E27FC236}">
                <a16:creationId xmlns:a16="http://schemas.microsoft.com/office/drawing/2014/main" id="{D1205D05-8B96-E900-6F84-CC6D9946F8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7"/>
          </a:xfrm>
        </p:spPr>
        <p:txBody>
          <a:bodyPr>
            <a:normAutofit fontScale="85000" lnSpcReduction="20000"/>
          </a:bodyPr>
          <a:lstStyle/>
          <a:p>
            <a:r>
              <a:rPr lang="sl-SI" noProof="0" dirty="0"/>
              <a:t>Gorenje je kemijska reakcija, za katero so potrebni gorljiva snov, kisik in toplota. Vsi trije elementi sestavljajo trikotnik gorenja.</a:t>
            </a:r>
          </a:p>
          <a:p>
            <a:r>
              <a:rPr lang="sl-SI" noProof="0" dirty="0"/>
              <a:t>Gorenje je lahko kontrolirano ali nekontrolirano.</a:t>
            </a:r>
          </a:p>
        </p:txBody>
      </p:sp>
      <p:sp>
        <p:nvSpPr>
          <p:cNvPr id="9" name="Označba mesta vsebine 8">
            <a:extLst>
              <a:ext uri="{FF2B5EF4-FFF2-40B4-BE49-F238E27FC236}">
                <a16:creationId xmlns:a16="http://schemas.microsoft.com/office/drawing/2014/main" id="{FEA10F69-BB09-5E7C-29D5-ACD88C5854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2107746"/>
          </a:xfrm>
        </p:spPr>
        <p:txBody>
          <a:bodyPr>
            <a:normAutofit fontScale="85000" lnSpcReduction="20000"/>
          </a:bodyPr>
          <a:lstStyle/>
          <a:p>
            <a:r>
              <a:rPr lang="sl-SI" noProof="0" dirty="0"/>
              <a:t>Požar je vsako neobvladano gorenje, ki se nekontrolirano širi in s tem povzroča škodo ter ogroža zdravje ali celo življenja ljudi.</a:t>
            </a:r>
          </a:p>
          <a:p>
            <a:r>
              <a:rPr lang="sl-SI" noProof="0" dirty="0"/>
              <a:t>Požare je precej lažje preprečevati z raznimi preventivnimi ukrepi, kot pa jih dejansko gasiti.</a:t>
            </a:r>
          </a:p>
          <a:p>
            <a:endParaRPr lang="sl-SI" noProof="0" dirty="0"/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AE99C6E4-174A-766F-E848-8662D46D74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01726" y="3933371"/>
            <a:ext cx="3731572" cy="2871561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BFA79D1A-D48D-16F9-A763-6568E92582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0648" y="3932118"/>
            <a:ext cx="3733200" cy="2872814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804A0E59-A775-DD0A-3BE0-BDE3457BC2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89174" y="4001294"/>
            <a:ext cx="3813652" cy="267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716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349C443-9458-4F16-8902-616FD211A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Gašenje</a:t>
            </a:r>
          </a:p>
        </p:txBody>
      </p:sp>
      <p:pic>
        <p:nvPicPr>
          <p:cNvPr id="8" name="Označba mesta vsebine 7">
            <a:extLst>
              <a:ext uri="{FF2B5EF4-FFF2-40B4-BE49-F238E27FC236}">
                <a16:creationId xmlns:a16="http://schemas.microsoft.com/office/drawing/2014/main" id="{2A4F70AD-FBB0-CBE7-DBCB-A92E5A4BEC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6000" y="2574933"/>
            <a:ext cx="3060000" cy="2754518"/>
          </a:xfr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D4920E0A-760E-1454-2EF1-202EF96404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99463" y="2574933"/>
            <a:ext cx="3060000" cy="2754518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BAC2B074-8CD4-D3CE-7767-25C42C5FE01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2537" y="2574933"/>
            <a:ext cx="3060000" cy="2754518"/>
          </a:xfrm>
          <a:prstGeom prst="rect">
            <a:avLst/>
          </a:prstGeom>
        </p:spPr>
      </p:pic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B785686B-407A-FD69-959D-566874FB01FF}"/>
              </a:ext>
            </a:extLst>
          </p:cNvPr>
          <p:cNvCxnSpPr/>
          <p:nvPr/>
        </p:nvCxnSpPr>
        <p:spPr>
          <a:xfrm flipV="1">
            <a:off x="4229268" y="2032001"/>
            <a:ext cx="0" cy="383540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Raven povezovalnik 14">
            <a:extLst>
              <a:ext uri="{FF2B5EF4-FFF2-40B4-BE49-F238E27FC236}">
                <a16:creationId xmlns:a16="http://schemas.microsoft.com/office/drawing/2014/main" id="{D2E1F0B4-E297-D903-39FF-3CB7070529C3}"/>
              </a:ext>
            </a:extLst>
          </p:cNvPr>
          <p:cNvCxnSpPr/>
          <p:nvPr/>
        </p:nvCxnSpPr>
        <p:spPr>
          <a:xfrm flipV="1">
            <a:off x="7962731" y="1921934"/>
            <a:ext cx="0" cy="3835400"/>
          </a:xfrm>
          <a:prstGeom prst="line">
            <a:avLst/>
          </a:prstGeom>
          <a:ln>
            <a:solidFill>
              <a:srgbClr val="B7482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013F4B13-3CB5-D6CD-8BA5-68630DB8BE70}"/>
              </a:ext>
            </a:extLst>
          </p:cNvPr>
          <p:cNvSpPr txBox="1"/>
          <p:nvPr/>
        </p:nvSpPr>
        <p:spPr>
          <a:xfrm>
            <a:off x="832537" y="2401866"/>
            <a:ext cx="3059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noProof="0" dirty="0"/>
              <a:t>Gašenje s hlajenjem</a:t>
            </a: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107E0BBF-7FD5-0654-BC94-97B756F4694D}"/>
              </a:ext>
            </a:extLst>
          </p:cNvPr>
          <p:cNvSpPr txBox="1"/>
          <p:nvPr/>
        </p:nvSpPr>
        <p:spPr>
          <a:xfrm>
            <a:off x="4565999" y="2401866"/>
            <a:ext cx="3059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noProof="0" dirty="0"/>
              <a:t>Gašenje z dušenjem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641FB3A5-AB11-8670-B29D-BC83643A806B}"/>
              </a:ext>
            </a:extLst>
          </p:cNvPr>
          <p:cNvSpPr txBox="1"/>
          <p:nvPr/>
        </p:nvSpPr>
        <p:spPr>
          <a:xfrm>
            <a:off x="8299465" y="2401866"/>
            <a:ext cx="30599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noProof="0" dirty="0"/>
              <a:t>Gašenje z odvzemanjem gorljive snovi</a:t>
            </a:r>
          </a:p>
        </p:txBody>
      </p:sp>
    </p:spTree>
    <p:extLst>
      <p:ext uri="{BB962C8B-B14F-4D97-AF65-F5344CB8AC3E}">
        <p14:creationId xmlns:p14="http://schemas.microsoft.com/office/powerpoint/2010/main" val="2099768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>
            <a:extLst>
              <a:ext uri="{FF2B5EF4-FFF2-40B4-BE49-F238E27FC236}">
                <a16:creationId xmlns:a16="http://schemas.microsoft.com/office/drawing/2014/main" id="{9622D9B0-6222-1729-6783-45583B764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Gorljive snovi</a:t>
            </a:r>
          </a:p>
        </p:txBody>
      </p:sp>
      <p:graphicFrame>
        <p:nvGraphicFramePr>
          <p:cNvPr id="7" name="Označba mesta vsebine 6">
            <a:extLst>
              <a:ext uri="{FF2B5EF4-FFF2-40B4-BE49-F238E27FC236}">
                <a16:creationId xmlns:a16="http://schemas.microsoft.com/office/drawing/2014/main" id="{307F2179-3E20-8FB2-C39E-3344F5E875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0328262"/>
              </p:ext>
            </p:extLst>
          </p:nvPr>
        </p:nvGraphicFramePr>
        <p:xfrm>
          <a:off x="838200" y="1825625"/>
          <a:ext cx="10637600" cy="47676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7467">
                  <a:extLst>
                    <a:ext uri="{9D8B030D-6E8A-4147-A177-3AD203B41FA5}">
                      <a16:colId xmlns:a16="http://schemas.microsoft.com/office/drawing/2014/main" val="4107628853"/>
                    </a:ext>
                  </a:extLst>
                </a:gridCol>
                <a:gridCol w="804333">
                  <a:extLst>
                    <a:ext uri="{9D8B030D-6E8A-4147-A177-3AD203B41FA5}">
                      <a16:colId xmlns:a16="http://schemas.microsoft.com/office/drawing/2014/main" val="3786267448"/>
                    </a:ext>
                  </a:extLst>
                </a:gridCol>
                <a:gridCol w="2912533">
                  <a:extLst>
                    <a:ext uri="{9D8B030D-6E8A-4147-A177-3AD203B41FA5}">
                      <a16:colId xmlns:a16="http://schemas.microsoft.com/office/drawing/2014/main" val="2842593932"/>
                    </a:ext>
                  </a:extLst>
                </a:gridCol>
                <a:gridCol w="3107267">
                  <a:extLst>
                    <a:ext uri="{9D8B030D-6E8A-4147-A177-3AD203B41FA5}">
                      <a16:colId xmlns:a16="http://schemas.microsoft.com/office/drawing/2014/main" val="3972749631"/>
                    </a:ext>
                  </a:extLst>
                </a:gridCol>
                <a:gridCol w="2916000">
                  <a:extLst>
                    <a:ext uri="{9D8B030D-6E8A-4147-A177-3AD203B41FA5}">
                      <a16:colId xmlns:a16="http://schemas.microsoft.com/office/drawing/2014/main" val="1436257317"/>
                    </a:ext>
                  </a:extLst>
                </a:gridCol>
              </a:tblGrid>
              <a:tr h="476616">
                <a:tc>
                  <a:txBody>
                    <a:bodyPr/>
                    <a:lstStyle/>
                    <a:p>
                      <a:pPr algn="ctr"/>
                      <a:endParaRPr lang="sl-SI" sz="1600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B74826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sz="1600" noProof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B748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>
                          <a:solidFill>
                            <a:schemeClr val="bg1"/>
                          </a:solidFill>
                        </a:rPr>
                        <a:t>Razred požara</a:t>
                      </a:r>
                    </a:p>
                  </a:txBody>
                  <a:tcPr anchor="ctr">
                    <a:solidFill>
                      <a:srgbClr val="B748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>
                          <a:solidFill>
                            <a:schemeClr val="bg1"/>
                          </a:solidFill>
                        </a:rPr>
                        <a:t>Gorljiva snov</a:t>
                      </a:r>
                    </a:p>
                  </a:txBody>
                  <a:tcPr anchor="ctr">
                    <a:solidFill>
                      <a:srgbClr val="B7482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>
                          <a:solidFill>
                            <a:schemeClr val="bg1"/>
                          </a:solidFill>
                        </a:rPr>
                        <a:t>Primerno gasilno sredstvo</a:t>
                      </a:r>
                    </a:p>
                  </a:txBody>
                  <a:tcPr anchor="ctr">
                    <a:solidFill>
                      <a:srgbClr val="B748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413698"/>
                  </a:ext>
                </a:extLst>
              </a:tr>
              <a:tr h="858213">
                <a:tc>
                  <a:txBody>
                    <a:bodyPr/>
                    <a:lstStyle/>
                    <a:p>
                      <a:pPr algn="ctr"/>
                      <a:r>
                        <a:rPr lang="sl-SI" sz="1600" b="1" noProof="0" dirty="0"/>
                        <a:t>A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600" noProof="0" dirty="0"/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požari gorljivih trdnih snovi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les, papir, slama, </a:t>
                      </a:r>
                    </a:p>
                    <a:p>
                      <a:r>
                        <a:rPr lang="sl-SI" sz="1600" noProof="0" dirty="0"/>
                        <a:t>tekstil, premog ...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voda, pena, ABC-prah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9006031"/>
                  </a:ext>
                </a:extLst>
              </a:tr>
              <a:tr h="858213">
                <a:tc>
                  <a:txBody>
                    <a:bodyPr/>
                    <a:lstStyle/>
                    <a:p>
                      <a:pPr algn="ctr"/>
                      <a:r>
                        <a:rPr lang="sl-SI" sz="1600" b="1" noProof="0" dirty="0"/>
                        <a:t>B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600" noProof="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požari vnetljivih tekočin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bencin, nafta, olja, voski, </a:t>
                      </a:r>
                    </a:p>
                    <a:p>
                      <a:r>
                        <a:rPr lang="sl-SI" sz="1600" noProof="0" dirty="0"/>
                        <a:t>laki, alkoholi, benzen, smole …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pena, CO</a:t>
                      </a:r>
                      <a:r>
                        <a:rPr lang="sl-SI" sz="1600" baseline="-25000" noProof="0" dirty="0"/>
                        <a:t>2</a:t>
                      </a:r>
                      <a:r>
                        <a:rPr lang="sl-SI" sz="1600" noProof="0" dirty="0"/>
                        <a:t>, ABC-prah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8815137"/>
                  </a:ext>
                </a:extLst>
              </a:tr>
              <a:tr h="858213">
                <a:tc>
                  <a:txBody>
                    <a:bodyPr/>
                    <a:lstStyle/>
                    <a:p>
                      <a:pPr algn="ctr"/>
                      <a:r>
                        <a:rPr lang="sl-SI" sz="1600" b="1" noProof="0" dirty="0"/>
                        <a:t>C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600" noProof="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požari vnetljivih plinov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zemeljski plin, butan, acetilen, </a:t>
                      </a:r>
                    </a:p>
                    <a:p>
                      <a:r>
                        <a:rPr lang="sl-SI" sz="1600" noProof="0" dirty="0"/>
                        <a:t>vodik, utekočinjen naftni plin ...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ABC-prah, CO</a:t>
                      </a:r>
                      <a:r>
                        <a:rPr lang="sl-SI" sz="1600" baseline="-25000" noProof="0" dirty="0"/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8594017"/>
                  </a:ext>
                </a:extLst>
              </a:tr>
              <a:tr h="858213">
                <a:tc>
                  <a:txBody>
                    <a:bodyPr/>
                    <a:lstStyle/>
                    <a:p>
                      <a:pPr algn="ctr"/>
                      <a:r>
                        <a:rPr lang="sl-SI" sz="1600" b="1" noProof="0" dirty="0"/>
                        <a:t>D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sl-SI" sz="1600" noProof="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požari lahkih kovin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magnezij, </a:t>
                      </a:r>
                    </a:p>
                    <a:p>
                      <a:r>
                        <a:rPr lang="sl-SI" sz="1600" noProof="0" dirty="0"/>
                        <a:t>aluminij v prahu …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D-prah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9651381"/>
                  </a:ext>
                </a:extLst>
              </a:tr>
              <a:tr h="858213">
                <a:tc>
                  <a:txBody>
                    <a:bodyPr/>
                    <a:lstStyle/>
                    <a:p>
                      <a:pPr algn="ctr"/>
                      <a:r>
                        <a:rPr lang="sl-SI" sz="1600" b="1" noProof="0" dirty="0"/>
                        <a:t>F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sl-SI" sz="1600" noProof="0" dirty="0"/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požari jedilnih olj in maščob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jedilna olja in maščobe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noProof="0" dirty="0"/>
                        <a:t>F-prah, posebna tekoča gasila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968254680"/>
                  </a:ext>
                </a:extLst>
              </a:tr>
            </a:tbl>
          </a:graphicData>
        </a:graphic>
      </p:graphicFrame>
      <p:pic>
        <p:nvPicPr>
          <p:cNvPr id="9" name="Grafika 8">
            <a:extLst>
              <a:ext uri="{FF2B5EF4-FFF2-40B4-BE49-F238E27FC236}">
                <a16:creationId xmlns:a16="http://schemas.microsoft.com/office/drawing/2014/main" id="{924FB4DD-BB98-0C76-2F69-3486A2F3BC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49140" y="2326129"/>
            <a:ext cx="772677" cy="799129"/>
          </a:xfrm>
          <a:prstGeom prst="rect">
            <a:avLst/>
          </a:prstGeom>
        </p:spPr>
      </p:pic>
      <p:pic>
        <p:nvPicPr>
          <p:cNvPr id="11" name="Grafika 10">
            <a:extLst>
              <a:ext uri="{FF2B5EF4-FFF2-40B4-BE49-F238E27FC236}">
                <a16:creationId xmlns:a16="http://schemas.microsoft.com/office/drawing/2014/main" id="{25B87E63-FEC8-69A3-856A-2E460BA2DF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49141" y="3186764"/>
            <a:ext cx="772677" cy="799129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9CEB9E53-CBFF-E40A-AA81-DCF6440FDF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49141" y="4047399"/>
            <a:ext cx="772677" cy="799129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7148CD9F-28E8-3532-C16D-8050B5C46B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49141" y="4908034"/>
            <a:ext cx="772677" cy="799129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CE1046D6-F28E-E1E4-A391-5062CE0CBB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749140" y="5768670"/>
            <a:ext cx="772677" cy="79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20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9B2B0AC-535F-521E-C7BA-BD53FBD7E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Osnovna gasilna sredstva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D8EE04B3-2351-272B-7327-DA0B0E6BE9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6030" y="1690688"/>
            <a:ext cx="3217296" cy="2253740"/>
          </a:xfrm>
        </p:spPr>
      </p:pic>
      <p:pic>
        <p:nvPicPr>
          <p:cNvPr id="7" name="Grafika 6">
            <a:extLst>
              <a:ext uri="{FF2B5EF4-FFF2-40B4-BE49-F238E27FC236}">
                <a16:creationId xmlns:a16="http://schemas.microsoft.com/office/drawing/2014/main" id="{DD13F72C-BA4E-E25E-AC4B-D824A0D3F7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38326" y="4215380"/>
            <a:ext cx="4564640" cy="2460626"/>
          </a:xfrm>
          <a:prstGeom prst="rect">
            <a:avLst/>
          </a:prstGeom>
        </p:spPr>
      </p:pic>
      <p:pic>
        <p:nvPicPr>
          <p:cNvPr id="13" name="Grafika 12">
            <a:extLst>
              <a:ext uri="{FF2B5EF4-FFF2-40B4-BE49-F238E27FC236}">
                <a16:creationId xmlns:a16="http://schemas.microsoft.com/office/drawing/2014/main" id="{54211156-EB5D-12E0-64D6-8655195362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20096" y="1404117"/>
            <a:ext cx="4564638" cy="2460625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AFC732C4-A88D-1409-5E05-C5BC1B2B5E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2088" t="28570" r="25835" b="25261"/>
          <a:stretch>
            <a:fillRect/>
          </a:stretch>
        </p:blipFill>
        <p:spPr>
          <a:xfrm>
            <a:off x="4078514" y="5405106"/>
            <a:ext cx="2659292" cy="1270899"/>
          </a:xfrm>
          <a:prstGeom prst="rect">
            <a:avLst/>
          </a:prstGeom>
        </p:spPr>
      </p:pic>
      <p:pic>
        <p:nvPicPr>
          <p:cNvPr id="17" name="Grafika 16">
            <a:extLst>
              <a:ext uri="{FF2B5EF4-FFF2-40B4-BE49-F238E27FC236}">
                <a16:creationId xmlns:a16="http://schemas.microsoft.com/office/drawing/2014/main" id="{72FB1DA4-4E89-C0B9-1DF0-888439706C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1078622">
            <a:off x="8562455" y="2397630"/>
            <a:ext cx="4918118" cy="2651173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B2877273-CB5C-B27C-E69B-BBC36DBB217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21145296" flipH="1">
            <a:off x="2880613" y="3375468"/>
            <a:ext cx="3740565" cy="2016398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EE900EB1-FFC3-874C-CD8E-A32290CEBCA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06943" y="4626479"/>
            <a:ext cx="2966395" cy="1428333"/>
          </a:xfrm>
          <a:prstGeom prst="rect">
            <a:avLst/>
          </a:prstGeom>
        </p:spPr>
      </p:pic>
      <p:pic>
        <p:nvPicPr>
          <p:cNvPr id="23" name="Grafika 22">
            <a:extLst>
              <a:ext uri="{FF2B5EF4-FFF2-40B4-BE49-F238E27FC236}">
                <a16:creationId xmlns:a16="http://schemas.microsoft.com/office/drawing/2014/main" id="{E6B52E02-C139-9110-4A96-5F51F07C7E3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571487" y="1951128"/>
            <a:ext cx="3399697" cy="212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17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BFE21-DBFE-F952-F786-950E2A212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44E1762-B1FB-09A8-D92B-4EB20E5A0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Nevarne snovi</a:t>
            </a:r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05B02FD-E76F-3407-B3F0-331893E7CA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l-SI" noProof="0" dirty="0"/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705730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EC15D-3F03-A9F6-8BE7-3B71970EC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>
            <a:extLst>
              <a:ext uri="{FF2B5EF4-FFF2-40B4-BE49-F238E27FC236}">
                <a16:creationId xmlns:a16="http://schemas.microsoft.com/office/drawing/2014/main" id="{26F2DB6D-22F8-F203-12ED-A6093EFFE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Prepoznavanje </a:t>
            </a:r>
            <a:br>
              <a:rPr lang="sl-SI" noProof="0" dirty="0"/>
            </a:br>
            <a:r>
              <a:rPr lang="sl-SI" noProof="0" dirty="0"/>
              <a:t>nevarnih snovi</a:t>
            </a:r>
          </a:p>
        </p:txBody>
      </p:sp>
      <p:pic>
        <p:nvPicPr>
          <p:cNvPr id="6" name="Označba mesta vsebine 5">
            <a:extLst>
              <a:ext uri="{FF2B5EF4-FFF2-40B4-BE49-F238E27FC236}">
                <a16:creationId xmlns:a16="http://schemas.microsoft.com/office/drawing/2014/main" id="{5B852110-68D4-0725-A273-52E826CB87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73038" y="2148086"/>
            <a:ext cx="1368000" cy="1368000"/>
          </a:xfrm>
        </p:spPr>
      </p:pic>
      <p:pic>
        <p:nvPicPr>
          <p:cNvPr id="10" name="Grafika 9">
            <a:extLst>
              <a:ext uri="{FF2B5EF4-FFF2-40B4-BE49-F238E27FC236}">
                <a16:creationId xmlns:a16="http://schemas.microsoft.com/office/drawing/2014/main" id="{9F058BA3-4CF3-F83B-230D-F561FD5B0F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549871" y="2882886"/>
            <a:ext cx="1368000" cy="1368000"/>
          </a:xfrm>
          <a:prstGeom prst="rect">
            <a:avLst/>
          </a:prstGeom>
        </p:spPr>
      </p:pic>
      <p:pic>
        <p:nvPicPr>
          <p:cNvPr id="12" name="Grafika 11">
            <a:extLst>
              <a:ext uri="{FF2B5EF4-FFF2-40B4-BE49-F238E27FC236}">
                <a16:creationId xmlns:a16="http://schemas.microsoft.com/office/drawing/2014/main" id="{699854C4-8592-C316-BFAD-8578DD794F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24260" y="2148086"/>
            <a:ext cx="1368000" cy="1368000"/>
          </a:xfrm>
          <a:prstGeom prst="rect">
            <a:avLst/>
          </a:prstGeom>
        </p:spPr>
      </p:pic>
      <p:pic>
        <p:nvPicPr>
          <p:cNvPr id="16" name="Grafika 15">
            <a:extLst>
              <a:ext uri="{FF2B5EF4-FFF2-40B4-BE49-F238E27FC236}">
                <a16:creationId xmlns:a16="http://schemas.microsoft.com/office/drawing/2014/main" id="{D447BBC2-3467-3574-B795-FDB95328CCB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98649" y="2882886"/>
            <a:ext cx="1368000" cy="1368000"/>
          </a:xfrm>
          <a:prstGeom prst="rect">
            <a:avLst/>
          </a:prstGeom>
        </p:spPr>
      </p:pic>
      <p:pic>
        <p:nvPicPr>
          <p:cNvPr id="18" name="Grafika 17">
            <a:extLst>
              <a:ext uri="{FF2B5EF4-FFF2-40B4-BE49-F238E27FC236}">
                <a16:creationId xmlns:a16="http://schemas.microsoft.com/office/drawing/2014/main" id="{AFAF4BC9-6916-31CC-4AAE-FE1B615C566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0090" y="1996228"/>
            <a:ext cx="3256676" cy="1949118"/>
          </a:xfrm>
          <a:prstGeom prst="rect">
            <a:avLst/>
          </a:prstGeom>
        </p:spPr>
      </p:pic>
      <p:grpSp>
        <p:nvGrpSpPr>
          <p:cNvPr id="25" name="Skupina 24">
            <a:extLst>
              <a:ext uri="{FF2B5EF4-FFF2-40B4-BE49-F238E27FC236}">
                <a16:creationId xmlns:a16="http://schemas.microsoft.com/office/drawing/2014/main" id="{1D6BB199-4E5C-6999-9B1F-8B2E743F44E4}"/>
              </a:ext>
            </a:extLst>
          </p:cNvPr>
          <p:cNvGrpSpPr/>
          <p:nvPr/>
        </p:nvGrpSpPr>
        <p:grpSpPr>
          <a:xfrm>
            <a:off x="4882864" y="4985686"/>
            <a:ext cx="2543639" cy="1698093"/>
            <a:chOff x="4373038" y="4389437"/>
            <a:chExt cx="3907805" cy="2608789"/>
          </a:xfrm>
        </p:grpSpPr>
        <p:pic>
          <p:nvPicPr>
            <p:cNvPr id="1040" name="Picture 16">
              <a:extLst>
                <a:ext uri="{FF2B5EF4-FFF2-40B4-BE49-F238E27FC236}">
                  <a16:creationId xmlns:a16="http://schemas.microsoft.com/office/drawing/2014/main" id="{D65522A7-78AB-2933-BAC5-0FC0B13767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16006" y="4615152"/>
              <a:ext cx="804544" cy="2021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>
              <a:extLst>
                <a:ext uri="{FF2B5EF4-FFF2-40B4-BE49-F238E27FC236}">
                  <a16:creationId xmlns:a16="http://schemas.microsoft.com/office/drawing/2014/main" id="{FB38E619-D317-E2FB-613D-323DD5185F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6259" y="4389437"/>
              <a:ext cx="2315340" cy="2315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6" name="Picture 2" descr="Tekočine - WC NET Slovenija">
              <a:extLst>
                <a:ext uri="{FF2B5EF4-FFF2-40B4-BE49-F238E27FC236}">
                  <a16:creationId xmlns:a16="http://schemas.microsoft.com/office/drawing/2014/main" id="{B4C2BE17-58E6-4C9A-D08A-90EAEF44FD3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3038" y="4682886"/>
              <a:ext cx="1799748" cy="23153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>
              <a:extLst>
                <a:ext uri="{FF2B5EF4-FFF2-40B4-BE49-F238E27FC236}">
                  <a16:creationId xmlns:a16="http://schemas.microsoft.com/office/drawing/2014/main" id="{2D89B394-C4D5-81F2-F50C-9D0CCC2737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16132" y="5124237"/>
              <a:ext cx="1799749" cy="17997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8" name="Picture 24" descr="Rexona Shower Clean + Brightening Spray">
              <a:extLst>
                <a:ext uri="{FF2B5EF4-FFF2-40B4-BE49-F238E27FC236}">
                  <a16:creationId xmlns:a16="http://schemas.microsoft.com/office/drawing/2014/main" id="{7264977C-FEA6-8EDA-4998-27F56A6F1D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0303" y="5124237"/>
              <a:ext cx="1580540" cy="1580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46" name="Picture 22">
            <a:extLst>
              <a:ext uri="{FF2B5EF4-FFF2-40B4-BE49-F238E27FC236}">
                <a16:creationId xmlns:a16="http://schemas.microsoft.com/office/drawing/2014/main" id="{614200DC-62A7-BEA3-8322-D5279DA62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" y="3926364"/>
            <a:ext cx="4396776" cy="2931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plinska jeklenka 10 kg">
            <a:extLst>
              <a:ext uri="{FF2B5EF4-FFF2-40B4-BE49-F238E27FC236}">
                <a16:creationId xmlns:a16="http://schemas.microsoft.com/office/drawing/2014/main" id="{3872DDF8-0A62-9252-2B65-7A65AE442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8116" y="4672011"/>
            <a:ext cx="1061321" cy="196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Slika 30" descr="Slika, ki vsebuje besede steklenica vode, steklenica, plastična steklenica, valj&#10;&#10;Vsebina, ustvarjena z UI, morda ni pravilna.">
            <a:extLst>
              <a:ext uri="{FF2B5EF4-FFF2-40B4-BE49-F238E27FC236}">
                <a16:creationId xmlns:a16="http://schemas.microsoft.com/office/drawing/2014/main" id="{32DC0BA0-792A-52C3-F039-B4B292E9765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805" y="3634339"/>
            <a:ext cx="699477" cy="3031067"/>
          </a:xfrm>
          <a:prstGeom prst="rect">
            <a:avLst/>
          </a:prstGeom>
        </p:spPr>
      </p:pic>
      <p:pic>
        <p:nvPicPr>
          <p:cNvPr id="33" name="Grafika 32">
            <a:extLst>
              <a:ext uri="{FF2B5EF4-FFF2-40B4-BE49-F238E27FC236}">
                <a16:creationId xmlns:a16="http://schemas.microsoft.com/office/drawing/2014/main" id="{86BCE54B-6CD8-3017-3A4C-63AFFDBBD70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165194" y="2286787"/>
            <a:ext cx="1368000" cy="1368000"/>
          </a:xfrm>
          <a:prstGeom prst="rect">
            <a:avLst/>
          </a:prstGeom>
        </p:spPr>
      </p:pic>
      <p:pic>
        <p:nvPicPr>
          <p:cNvPr id="35" name="Grafika 34">
            <a:extLst>
              <a:ext uri="{FF2B5EF4-FFF2-40B4-BE49-F238E27FC236}">
                <a16:creationId xmlns:a16="http://schemas.microsoft.com/office/drawing/2014/main" id="{67C1AD2A-222B-F34E-5FE2-F17A6B5FACF5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8713972" y="2266339"/>
            <a:ext cx="1368000" cy="136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433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4AD1F33-142B-42F9-3736-2589EE6BD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noProof="0" dirty="0"/>
              <a:t>Shranjevanje </a:t>
            </a:r>
            <a:br>
              <a:rPr lang="sl-SI" noProof="0" dirty="0"/>
            </a:br>
            <a:r>
              <a:rPr lang="sl-SI" noProof="0" dirty="0"/>
              <a:t>nevarnih snovi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08759A2-6A53-5042-160E-81EE8BF99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011886" cy="4351338"/>
          </a:xfrm>
        </p:spPr>
        <p:txBody>
          <a:bodyPr>
            <a:normAutofit fontScale="92500" lnSpcReduction="10000"/>
          </a:bodyPr>
          <a:lstStyle/>
          <a:p>
            <a:r>
              <a:rPr lang="sl-SI" noProof="0" dirty="0"/>
              <a:t>Nevarna snov mora biti shranjena izven dosega otrok</a:t>
            </a:r>
          </a:p>
          <a:p>
            <a:r>
              <a:rPr lang="sl-SI" noProof="0" dirty="0"/>
              <a:t>Shranjujemo jo na suhem in temperaturno stabilnem mestu</a:t>
            </a:r>
          </a:p>
          <a:p>
            <a:r>
              <a:rPr lang="sl-SI" noProof="0" dirty="0"/>
              <a:t>Kjer se shranjuje mora biti zagotovljeno dobro prezračevanje</a:t>
            </a:r>
          </a:p>
          <a:p>
            <a:r>
              <a:rPr lang="sl-SI" noProof="0" dirty="0"/>
              <a:t>Če obstaja nevarnost vžiga ali eksplozije je v bližini prepovedano kajenje ali uporaba odprtega ognja</a:t>
            </a:r>
          </a:p>
          <a:p>
            <a:r>
              <a:rPr lang="sl-SI" noProof="0" dirty="0"/>
              <a:t>Preprečeno more biti iztekanje nevarnih tekočin</a:t>
            </a:r>
          </a:p>
          <a:p>
            <a:r>
              <a:rPr lang="sl-SI" noProof="0" dirty="0"/>
              <a:t>Nevarne snovi shranjujemo v originalnih in nepoškodovanih embalažah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D3823331-22A1-10D4-F899-6597EC281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850086" y="2820758"/>
            <a:ext cx="2935418" cy="3912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926628"/>
      </p:ext>
    </p:extLst>
  </p:cSld>
  <p:clrMapOvr>
    <a:masterClrMapping/>
  </p:clrMapOvr>
</p:sld>
</file>

<file path=ppt/theme/theme1.xml><?xml version="1.0" encoding="utf-8"?>
<a:theme xmlns:a="http://schemas.openxmlformats.org/drawingml/2006/main" name="Vsebin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Naslovi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GZ Logatec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isar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599</Words>
  <Application>Microsoft Office PowerPoint</Application>
  <PresentationFormat>Širokozaslonsko</PresentationFormat>
  <Paragraphs>89</Paragraphs>
  <Slides>16</Slides>
  <Notes>1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2</vt:i4>
      </vt:variant>
      <vt:variant>
        <vt:lpstr>Naslovi diapozitivov</vt:lpstr>
      </vt:variant>
      <vt:variant>
        <vt:i4>16</vt:i4>
      </vt:variant>
    </vt:vector>
  </HeadingPairs>
  <TitlesOfParts>
    <vt:vector size="21" baseType="lpstr">
      <vt:lpstr>Aptos</vt:lpstr>
      <vt:lpstr>Arial</vt:lpstr>
      <vt:lpstr>Georgia</vt:lpstr>
      <vt:lpstr>Vsebina</vt:lpstr>
      <vt:lpstr>Naslovi</vt:lpstr>
      <vt:lpstr>Požarna preventiva</vt:lpstr>
      <vt:lpstr>Osnove gorenja in gašenja</vt:lpstr>
      <vt:lpstr>KAJ JE  POŽAR IN KAJ GORENJE?</vt:lpstr>
      <vt:lpstr>Gašenje</vt:lpstr>
      <vt:lpstr>Gorljive snovi</vt:lpstr>
      <vt:lpstr>Osnovna gasilna sredstva</vt:lpstr>
      <vt:lpstr>Nevarne snovi</vt:lpstr>
      <vt:lpstr>Prepoznavanje  nevarnih snovi</vt:lpstr>
      <vt:lpstr>Shranjevanje  nevarnih snovi</vt:lpstr>
      <vt:lpstr>Ukrepi varstva pred požarom</vt:lpstr>
      <vt:lpstr>Ukrepi varstva pred požarom doma</vt:lpstr>
      <vt:lpstr>Če se zgodi požar</vt:lpstr>
      <vt:lpstr>Evakuacija</vt:lpstr>
      <vt:lpstr>Evakuacija</vt:lpstr>
      <vt:lpstr>Ujet v požaru</vt:lpstr>
      <vt:lpstr>Klic na pomoč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Gladek</dc:creator>
  <cp:lastModifiedBy>Peter Gladek</cp:lastModifiedBy>
  <cp:revision>2</cp:revision>
  <dcterms:created xsi:type="dcterms:W3CDTF">2025-10-18T17:41:36Z</dcterms:created>
  <dcterms:modified xsi:type="dcterms:W3CDTF">2025-11-04T23:10:53Z</dcterms:modified>
</cp:coreProperties>
</file>