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6"/>
  </p:notesMasterIdLst>
  <p:sldIdLst>
    <p:sldId id="258" r:id="rId3"/>
    <p:sldId id="280" r:id="rId4"/>
    <p:sldId id="285" r:id="rId5"/>
    <p:sldId id="288" r:id="rId6"/>
    <p:sldId id="284" r:id="rId7"/>
    <p:sldId id="292" r:id="rId8"/>
    <p:sldId id="286" r:id="rId9"/>
    <p:sldId id="281" r:id="rId10"/>
    <p:sldId id="256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61" r:id="rId19"/>
    <p:sldId id="262" r:id="rId20"/>
    <p:sldId id="263" r:id="rId21"/>
    <p:sldId id="264" r:id="rId22"/>
    <p:sldId id="289" r:id="rId23"/>
    <p:sldId id="291" r:id="rId24"/>
    <p:sldId id="290" r:id="rId25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dstavitev predmeta" id="{D11DD820-D421-4F83-9323-EDE26860DBB2}">
          <p14:sldIdLst>
            <p14:sldId id="258"/>
          </p14:sldIdLst>
        </p14:section>
        <p14:section name="Poglavje 1" id="{4AAD0B3B-E77D-4845-82E5-4ADA1648EE61}">
          <p14:sldIdLst>
            <p14:sldId id="280"/>
            <p14:sldId id="285"/>
            <p14:sldId id="288"/>
            <p14:sldId id="284"/>
            <p14:sldId id="292"/>
            <p14:sldId id="286"/>
          </p14:sldIdLst>
        </p14:section>
        <p14:section name="Poglavje 2" id="{A9372EFB-A46D-46BA-A218-E50CAEF33FEC}">
          <p14:sldIdLst>
            <p14:sldId id="281"/>
            <p14:sldId id="256"/>
            <p14:sldId id="270"/>
            <p14:sldId id="271"/>
            <p14:sldId id="272"/>
            <p14:sldId id="273"/>
            <p14:sldId id="274"/>
            <p14:sldId id="275"/>
            <p14:sldId id="276"/>
          </p14:sldIdLst>
        </p14:section>
        <p14:section name="Poglavje 3" id="{33A0D2F1-02F8-4424-AC6F-51A57863D86F}">
          <p14:sldIdLst>
            <p14:sldId id="261"/>
            <p14:sldId id="262"/>
          </p14:sldIdLst>
        </p14:section>
        <p14:section name="Poglavje 4" id="{5F1BF021-ADDE-4D4E-BC9D-46573BFEB626}">
          <p14:sldIdLst>
            <p14:sldId id="263"/>
            <p14:sldId id="264"/>
          </p14:sldIdLst>
        </p14:section>
        <p14:section name="Odsek 5" id="{890DF825-EB40-423F-A7DC-0AE2A68B1BA7}">
          <p14:sldIdLst>
            <p14:sldId id="289"/>
            <p14:sldId id="291"/>
            <p14:sldId id="290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3333"/>
    <a:srgbClr val="B74826"/>
    <a:srgbClr val="8989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E4B4EBB-9619-4B69-92D4-629A8FC804F1}" v="1200" dt="2026-02-03T20:56:39.62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2" autoAdjust="0"/>
    <p:restoredTop sz="94503" autoAdjust="0"/>
  </p:normalViewPr>
  <p:slideViewPr>
    <p:cSldViewPr snapToGrid="0">
      <p:cViewPr varScale="1">
        <p:scale>
          <a:sx n="88" d="100"/>
          <a:sy n="88" d="100"/>
        </p:scale>
        <p:origin x="44" y="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6" d="100"/>
          <a:sy n="96" d="100"/>
        </p:scale>
        <p:origin x="289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ter Gladek" userId="889cb8531c4a3f3b" providerId="LiveId" clId="{BEAFB65F-A279-4999-B12B-412B2DEB45C6}"/>
    <pc:docChg chg="undo redo custSel addSld delSld modSld sldOrd addSection modSection">
      <pc:chgData name="Peter Gladek" userId="889cb8531c4a3f3b" providerId="LiveId" clId="{BEAFB65F-A279-4999-B12B-412B2DEB45C6}" dt="2026-02-03T20:56:39.626" v="4863"/>
      <pc:docMkLst>
        <pc:docMk/>
      </pc:docMkLst>
      <pc:sldChg chg="addSp modSp mod modAnim">
        <pc:chgData name="Peter Gladek" userId="889cb8531c4a3f3b" providerId="LiveId" clId="{BEAFB65F-A279-4999-B12B-412B2DEB45C6}" dt="2026-02-03T20:56:39.626" v="4863"/>
        <pc:sldMkLst>
          <pc:docMk/>
          <pc:sldMk cId="4090543311" sldId="262"/>
        </pc:sldMkLst>
        <pc:spChg chg="mod">
          <ac:chgData name="Peter Gladek" userId="889cb8531c4a3f3b" providerId="LiveId" clId="{BEAFB65F-A279-4999-B12B-412B2DEB45C6}" dt="2026-02-03T20:55:33.743" v="4856" actId="113"/>
          <ac:spMkLst>
            <pc:docMk/>
            <pc:sldMk cId="4090543311" sldId="262"/>
            <ac:spMk id="5" creationId="{B4387CCA-FC55-F603-FD74-263EE5E750B7}"/>
          </ac:spMkLst>
        </pc:spChg>
        <pc:picChg chg="add mod">
          <ac:chgData name="Peter Gladek" userId="889cb8531c4a3f3b" providerId="LiveId" clId="{BEAFB65F-A279-4999-B12B-412B2DEB45C6}" dt="2026-02-03T20:53:57.730" v="4851"/>
          <ac:picMkLst>
            <pc:docMk/>
            <pc:sldMk cId="4090543311" sldId="262"/>
            <ac:picMk id="2" creationId="{B1AA4C4D-EABF-39C0-BD74-00B1FEE45E46}"/>
          </ac:picMkLst>
        </pc:picChg>
        <pc:picChg chg="add mod">
          <ac:chgData name="Peter Gladek" userId="889cb8531c4a3f3b" providerId="LiveId" clId="{BEAFB65F-A279-4999-B12B-412B2DEB45C6}" dt="2026-02-03T20:56:03.562" v="4859" actId="1076"/>
          <ac:picMkLst>
            <pc:docMk/>
            <pc:sldMk cId="4090543311" sldId="262"/>
            <ac:picMk id="6" creationId="{42DA98B9-859A-6167-6956-2D2F4D689CFF}"/>
          </ac:picMkLst>
        </pc:picChg>
        <pc:picChg chg="add mod">
          <ac:chgData name="Peter Gladek" userId="889cb8531c4a3f3b" providerId="LiveId" clId="{BEAFB65F-A279-4999-B12B-412B2DEB45C6}" dt="2026-02-03T20:56:11.115" v="4860"/>
          <ac:picMkLst>
            <pc:docMk/>
            <pc:sldMk cId="4090543311" sldId="262"/>
            <ac:picMk id="8" creationId="{645F4AF9-8528-622F-C8C1-016974E1AD88}"/>
          </ac:picMkLst>
        </pc:picChg>
      </pc:sldChg>
      <pc:sldChg chg="addSp delSp modSp new mod ord addAnim delAnim modAnim">
        <pc:chgData name="Peter Gladek" userId="889cb8531c4a3f3b" providerId="LiveId" clId="{BEAFB65F-A279-4999-B12B-412B2DEB45C6}" dt="2026-01-06T18:28:58.131" v="4635"/>
        <pc:sldMkLst>
          <pc:docMk/>
          <pc:sldMk cId="626863278" sldId="285"/>
        </pc:sldMkLst>
        <pc:picChg chg="add mod">
          <ac:chgData name="Peter Gladek" userId="889cb8531c4a3f3b" providerId="LiveId" clId="{BEAFB65F-A279-4999-B12B-412B2DEB45C6}" dt="2026-01-06T18:27:17.506" v="4610" actId="1076"/>
          <ac:picMkLst>
            <pc:docMk/>
            <pc:sldMk cId="626863278" sldId="285"/>
            <ac:picMk id="21" creationId="{F3A466AB-570C-34EA-C649-B9D9CB7B0334}"/>
          </ac:picMkLst>
        </pc:picChg>
        <pc:picChg chg="add mod modVis">
          <ac:chgData name="Peter Gladek" userId="889cb8531c4a3f3b" providerId="LiveId" clId="{BEAFB65F-A279-4999-B12B-412B2DEB45C6}" dt="2026-01-06T18:28:04.387" v="4620" actId="14429"/>
          <ac:picMkLst>
            <pc:docMk/>
            <pc:sldMk cId="626863278" sldId="285"/>
            <ac:picMk id="25" creationId="{BDC674AE-5FA8-6386-8B6D-2D0917FBCADC}"/>
          </ac:picMkLst>
        </pc:picChg>
        <pc:picChg chg="add mod modVis">
          <ac:chgData name="Peter Gladek" userId="889cb8531c4a3f3b" providerId="LiveId" clId="{BEAFB65F-A279-4999-B12B-412B2DEB45C6}" dt="2026-01-06T18:28:19.561" v="4623" actId="14429"/>
          <ac:picMkLst>
            <pc:docMk/>
            <pc:sldMk cId="626863278" sldId="285"/>
            <ac:picMk id="27" creationId="{92165AB4-18A6-1152-A8B6-2FB07B7DFC55}"/>
          </ac:picMkLst>
        </pc:picChg>
        <pc:picChg chg="add mod modVis">
          <ac:chgData name="Peter Gladek" userId="889cb8531c4a3f3b" providerId="LiveId" clId="{BEAFB65F-A279-4999-B12B-412B2DEB45C6}" dt="2026-01-06T18:28:27.399" v="4625" actId="14429"/>
          <ac:picMkLst>
            <pc:docMk/>
            <pc:sldMk cId="626863278" sldId="285"/>
            <ac:picMk id="29" creationId="{8332F005-E1D2-5CCC-D786-7F564046C78B}"/>
          </ac:picMkLst>
        </pc:picChg>
        <pc:picChg chg="add mod modVis">
          <ac:chgData name="Peter Gladek" userId="889cb8531c4a3f3b" providerId="LiveId" clId="{BEAFB65F-A279-4999-B12B-412B2DEB45C6}" dt="2026-01-06T18:28:31.789" v="4627" actId="14429"/>
          <ac:picMkLst>
            <pc:docMk/>
            <pc:sldMk cId="626863278" sldId="285"/>
            <ac:picMk id="31" creationId="{6ED62851-A214-3BB9-07FC-267BD5232175}"/>
          </ac:picMkLst>
        </pc:picChg>
        <pc:picChg chg="add mod modVis">
          <ac:chgData name="Peter Gladek" userId="889cb8531c4a3f3b" providerId="LiveId" clId="{BEAFB65F-A279-4999-B12B-412B2DEB45C6}" dt="2026-01-06T18:28:35.753" v="4629" actId="14429"/>
          <ac:picMkLst>
            <pc:docMk/>
            <pc:sldMk cId="626863278" sldId="285"/>
            <ac:picMk id="33" creationId="{6475C2D3-A29B-FADE-6CEF-42D8BD62D08A}"/>
          </ac:picMkLst>
        </pc:picChg>
        <pc:picChg chg="add mod modVis">
          <ac:chgData name="Peter Gladek" userId="889cb8531c4a3f3b" providerId="LiveId" clId="{BEAFB65F-A279-4999-B12B-412B2DEB45C6}" dt="2026-01-06T18:28:41.540" v="4631" actId="14429"/>
          <ac:picMkLst>
            <pc:docMk/>
            <pc:sldMk cId="626863278" sldId="285"/>
            <ac:picMk id="35" creationId="{1B833F8B-DE02-728D-AA71-592DD80EA863}"/>
          </ac:picMkLst>
        </pc:picChg>
        <pc:picChg chg="add mod modVis">
          <ac:chgData name="Peter Gladek" userId="889cb8531c4a3f3b" providerId="LiveId" clId="{BEAFB65F-A279-4999-B12B-412B2DEB45C6}" dt="2026-01-06T18:28:44.844" v="4633" actId="14429"/>
          <ac:picMkLst>
            <pc:docMk/>
            <pc:sldMk cId="626863278" sldId="285"/>
            <ac:picMk id="37" creationId="{0238F643-C699-CB8E-5967-020823B8202B}"/>
          </ac:picMkLst>
        </pc:picChg>
      </pc:sldChg>
      <pc:sldChg chg="addSp delSp modSp add mod ord delAnim modAnim">
        <pc:chgData name="Peter Gladek" userId="889cb8531c4a3f3b" providerId="LiveId" clId="{BEAFB65F-A279-4999-B12B-412B2DEB45C6}" dt="2026-01-06T19:23:00.133" v="4845"/>
        <pc:sldMkLst>
          <pc:docMk/>
          <pc:sldMk cId="1655334164" sldId="292"/>
        </pc:sldMkLst>
        <pc:spChg chg="mod">
          <ac:chgData name="Peter Gladek" userId="889cb8531c4a3f3b" providerId="LiveId" clId="{BEAFB65F-A279-4999-B12B-412B2DEB45C6}" dt="2026-01-06T18:30:38.587" v="4655" actId="27636"/>
          <ac:spMkLst>
            <pc:docMk/>
            <pc:sldMk cId="1655334164" sldId="292"/>
            <ac:spMk id="2" creationId="{27C36DAE-71A0-92E7-F319-EE0E13A3BC45}"/>
          </ac:spMkLst>
        </pc:spChg>
        <pc:spChg chg="add mod">
          <ac:chgData name="Peter Gladek" userId="889cb8531c4a3f3b" providerId="LiveId" clId="{BEAFB65F-A279-4999-B12B-412B2DEB45C6}" dt="2026-01-06T18:33:33.813" v="4844" actId="404"/>
          <ac:spMkLst>
            <pc:docMk/>
            <pc:sldMk cId="1655334164" sldId="292"/>
            <ac:spMk id="3" creationId="{0EDCD3D8-6CF7-83F6-2C9F-B6BB173B8B94}"/>
          </ac:spMkLst>
        </pc:spChg>
        <pc:picChg chg="mod">
          <ac:chgData name="Peter Gladek" userId="889cb8531c4a3f3b" providerId="LiveId" clId="{BEAFB65F-A279-4999-B12B-412B2DEB45C6}" dt="2026-01-06T18:32:25.733" v="4764" actId="29295"/>
          <ac:picMkLst>
            <pc:docMk/>
            <pc:sldMk cId="1655334164" sldId="292"/>
            <ac:picMk id="27" creationId="{15DF7845-0D72-7E33-BE4C-DC2377CEB7E8}"/>
          </ac:picMkLst>
        </pc:picChg>
        <pc:picChg chg="mod">
          <ac:chgData name="Peter Gladek" userId="889cb8531c4a3f3b" providerId="LiveId" clId="{BEAFB65F-A279-4999-B12B-412B2DEB45C6}" dt="2026-01-06T18:32:19.768" v="4763" actId="29295"/>
          <ac:picMkLst>
            <pc:docMk/>
            <pc:sldMk cId="1655334164" sldId="292"/>
            <ac:picMk id="29" creationId="{54B5FF1C-B4C3-04E7-51A8-3DF79C58E421}"/>
          </ac:picMkLst>
        </pc:picChg>
        <pc:picChg chg="mod modVis">
          <ac:chgData name="Peter Gladek" userId="889cb8531c4a3f3b" providerId="LiveId" clId="{BEAFB65F-A279-4999-B12B-412B2DEB45C6}" dt="2026-01-06T18:32:14.563" v="4762" actId="29295"/>
          <ac:picMkLst>
            <pc:docMk/>
            <pc:sldMk cId="1655334164" sldId="292"/>
            <ac:picMk id="31" creationId="{8BA62530-1618-78F5-F1E0-E3A1E5498672}"/>
          </ac:picMkLst>
        </pc:picChg>
        <pc:picChg chg="mod">
          <ac:chgData name="Peter Gladek" userId="889cb8531c4a3f3b" providerId="LiveId" clId="{BEAFB65F-A279-4999-B12B-412B2DEB45C6}" dt="2026-01-06T18:31:38.824" v="4754" actId="29295"/>
          <ac:picMkLst>
            <pc:docMk/>
            <pc:sldMk cId="1655334164" sldId="292"/>
            <ac:picMk id="33" creationId="{AC8439B8-F63F-ECAC-BE75-39EC63A23836}"/>
          </ac:picMkLst>
        </pc:picChg>
        <pc:picChg chg="mod">
          <ac:chgData name="Peter Gladek" userId="889cb8531c4a3f3b" providerId="LiveId" clId="{BEAFB65F-A279-4999-B12B-412B2DEB45C6}" dt="2026-01-06T18:32:03.001" v="4759" actId="29295"/>
          <ac:picMkLst>
            <pc:docMk/>
            <pc:sldMk cId="1655334164" sldId="292"/>
            <ac:picMk id="35" creationId="{6771E269-E2E6-4DD0-DD91-85DEB6388CB2}"/>
          </ac:picMkLst>
        </pc:picChg>
        <pc:picChg chg="mod modVis">
          <ac:chgData name="Peter Gladek" userId="889cb8531c4a3f3b" providerId="LiveId" clId="{BEAFB65F-A279-4999-B12B-412B2DEB45C6}" dt="2026-01-06T18:31:54.533" v="4757" actId="29295"/>
          <ac:picMkLst>
            <pc:docMk/>
            <pc:sldMk cId="1655334164" sldId="292"/>
            <ac:picMk id="37" creationId="{C403634D-E2C8-D715-0413-4462D9D5139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6A7E3B-36D9-4F66-80A9-B9F5B77A65A5}" type="datetimeFigureOut">
              <a:rPr lang="sl-SI" smtClean="0"/>
              <a:t>3. 02. 2026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EF8406-8305-4E6D-BA33-F43C24CD90B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088603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F8406-8305-4E6D-BA33-F43C24CD90BE}" type="slidenum">
              <a:rPr lang="sl-SI" smtClean="0"/>
              <a:t>5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22501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C71EBB6-9C61-CA90-6ECD-64CFD6D6D3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94856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0D38E223-4D23-D467-2F73-9D59C882DE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74531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B9C524D8-FB76-ABFF-CF39-FAAA6EACA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C74F4-95DE-4C91-AC62-A0BFB027CC7D}" type="datetimeFigureOut">
              <a:rPr lang="sl-SI" smtClean="0"/>
              <a:t>3. 02. 2026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0B719A78-6FC1-96E3-0A3D-1F1148C53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507255B1-92A4-E0E4-CA23-57E746D55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08277-9E8A-46B2-AFF5-27BD95A0360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45058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aslov poglav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5FB7059-7934-2BCE-DACF-87E92C8FF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4200" y="2811859"/>
            <a:ext cx="6299200" cy="1843882"/>
          </a:xfrm>
        </p:spPr>
        <p:txBody>
          <a:bodyPr/>
          <a:lstStyle/>
          <a:p>
            <a:r>
              <a:rPr lang="sl-SI" dirty="0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849D78A6-A957-2A0D-20A5-00654A472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26C6C-9C0A-42B5-AB0F-287488D6265F}" type="datetimeFigureOut">
              <a:rPr lang="sl-SI" smtClean="0"/>
              <a:t>3. 02. 2026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78282117-8A24-4908-2DE6-22E8E43E9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B3730021-E971-48C9-C18B-BB2F0A406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70401-D12E-498E-AEF6-7D88E22F8EE9}" type="slidenum">
              <a:rPr lang="sl-SI" smtClean="0"/>
              <a:t>‹#›</a:t>
            </a:fld>
            <a:endParaRPr lang="sl-SI"/>
          </a:p>
        </p:txBody>
      </p:sp>
      <p:cxnSp>
        <p:nvCxnSpPr>
          <p:cNvPr id="7" name="Raven povezovalnik 6">
            <a:extLst>
              <a:ext uri="{FF2B5EF4-FFF2-40B4-BE49-F238E27FC236}">
                <a16:creationId xmlns:a16="http://schemas.microsoft.com/office/drawing/2014/main" id="{FC2DBB46-BE20-9BA2-B4E5-522FC741D0B1}"/>
              </a:ext>
            </a:extLst>
          </p:cNvPr>
          <p:cNvCxnSpPr/>
          <p:nvPr userDrawn="1"/>
        </p:nvCxnSpPr>
        <p:spPr>
          <a:xfrm>
            <a:off x="1600200" y="2697480"/>
            <a:ext cx="0" cy="2072640"/>
          </a:xfrm>
          <a:prstGeom prst="line">
            <a:avLst/>
          </a:prstGeom>
          <a:ln>
            <a:solidFill>
              <a:srgbClr val="B7482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Označba mesta besedila 16">
            <a:extLst>
              <a:ext uri="{FF2B5EF4-FFF2-40B4-BE49-F238E27FC236}">
                <a16:creationId xmlns:a16="http://schemas.microsoft.com/office/drawing/2014/main" id="{9BA277E6-E403-F75A-A097-9D1F0DF3C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1765" y="2811859"/>
            <a:ext cx="1250314" cy="1843882"/>
          </a:xfrm>
        </p:spPr>
        <p:txBody>
          <a:bodyPr anchor="ctr">
            <a:normAutofit/>
          </a:bodyPr>
          <a:lstStyle>
            <a:lvl1pPr marL="0" indent="0" algn="r">
              <a:buNone/>
              <a:defRPr sz="4400">
                <a:latin typeface="+mj-lt"/>
              </a:defRPr>
            </a:lvl1pPr>
          </a:lstStyle>
          <a:p>
            <a:pPr lvl="0"/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9912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 predme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46A5A94-5AD4-EDCC-2774-93D9E37D0B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074863"/>
            <a:ext cx="7049494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dirty="0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F3CA8A81-A926-E3CD-33AF-22F5C59B92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554538"/>
            <a:ext cx="7049494" cy="13636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6B4561CC-C83C-6291-56B1-5721AD9ED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26C6C-9C0A-42B5-AB0F-287488D6265F}" type="datetimeFigureOut">
              <a:rPr lang="sl-SI" smtClean="0"/>
              <a:t>3. 02. 2026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FCCBBE57-658C-C189-629F-4FFA2BAB5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CFFC4799-AB24-0EB1-8780-F56F67C68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70401-D12E-498E-AEF6-7D88E22F8EE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073602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poglav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5FB7059-7934-2BCE-DACF-87E92C8FF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4200" y="2811859"/>
            <a:ext cx="6299200" cy="1843882"/>
          </a:xfrm>
        </p:spPr>
        <p:txBody>
          <a:bodyPr/>
          <a:lstStyle/>
          <a:p>
            <a:r>
              <a:rPr lang="sl-SI" dirty="0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849D78A6-A957-2A0D-20A5-00654A472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26C6C-9C0A-42B5-AB0F-287488D6265F}" type="datetimeFigureOut">
              <a:rPr lang="sl-SI" smtClean="0"/>
              <a:t>3. 02. 2026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78282117-8A24-4908-2DE6-22E8E43E9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B3730021-E971-48C9-C18B-BB2F0A406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70401-D12E-498E-AEF6-7D88E22F8EE9}" type="slidenum">
              <a:rPr lang="sl-SI" smtClean="0"/>
              <a:t>‹#›</a:t>
            </a:fld>
            <a:endParaRPr lang="sl-SI"/>
          </a:p>
        </p:txBody>
      </p:sp>
      <p:cxnSp>
        <p:nvCxnSpPr>
          <p:cNvPr id="7" name="Raven povezovalnik 6">
            <a:extLst>
              <a:ext uri="{FF2B5EF4-FFF2-40B4-BE49-F238E27FC236}">
                <a16:creationId xmlns:a16="http://schemas.microsoft.com/office/drawing/2014/main" id="{FC2DBB46-BE20-9BA2-B4E5-522FC741D0B1}"/>
              </a:ext>
            </a:extLst>
          </p:cNvPr>
          <p:cNvCxnSpPr/>
          <p:nvPr userDrawn="1"/>
        </p:nvCxnSpPr>
        <p:spPr>
          <a:xfrm>
            <a:off x="1600200" y="2697480"/>
            <a:ext cx="0" cy="2072640"/>
          </a:xfrm>
          <a:prstGeom prst="line">
            <a:avLst/>
          </a:prstGeom>
          <a:ln>
            <a:solidFill>
              <a:srgbClr val="B7482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Označba mesta besedila 16">
            <a:extLst>
              <a:ext uri="{FF2B5EF4-FFF2-40B4-BE49-F238E27FC236}">
                <a16:creationId xmlns:a16="http://schemas.microsoft.com/office/drawing/2014/main" id="{9BA277E6-E403-F75A-A097-9D1F0DF3C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1765" y="2811859"/>
            <a:ext cx="1250314" cy="1843882"/>
          </a:xfrm>
        </p:spPr>
        <p:txBody>
          <a:bodyPr anchor="ctr">
            <a:normAutofit/>
          </a:bodyPr>
          <a:lstStyle>
            <a:lvl1pPr marL="0" indent="0" algn="r">
              <a:buNone/>
              <a:defRPr sz="4400">
                <a:latin typeface="+mj-lt"/>
              </a:defRPr>
            </a:lvl1pPr>
          </a:lstStyle>
          <a:p>
            <a:pPr lvl="0"/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2159292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85DFC3A-064D-1946-A540-1BF1EAD06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B5BAFE75-66FA-32DC-7682-53E746A35A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1252B021-C644-27D6-C2A4-D29D7EFE1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26C6C-9C0A-42B5-AB0F-287488D6265F}" type="datetimeFigureOut">
              <a:rPr lang="sl-SI" smtClean="0"/>
              <a:t>3. 02. 2026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5A0781A7-ADDB-EE46-8B4B-4347EF26F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40DD93BC-32AF-E8F0-FF54-FFFF2A7D5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70401-D12E-498E-AEF6-7D88E22F8EE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234052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6D79979-43BB-5FC3-6889-01C95EE40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9E96C16D-2CDE-BD92-565F-A99FB13D5B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07085FED-0057-A5F6-C068-854291C1A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26C6C-9C0A-42B5-AB0F-287488D6265F}" type="datetimeFigureOut">
              <a:rPr lang="sl-SI" smtClean="0"/>
              <a:t>3. 02. 2026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F141E071-E417-1F1E-B7CE-83EBB76EA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B2E2F835-79B8-742A-5983-A06D66E01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70401-D12E-498E-AEF6-7D88E22F8EE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015072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8306188-1CA2-35FD-5EC0-E114A87B7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29093824-2358-1F51-426B-5BD7073DB4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14A78122-B6AB-CFBF-15FE-670820A614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4690B8B7-C9A2-104A-7226-5D3375102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26C6C-9C0A-42B5-AB0F-287488D6265F}" type="datetimeFigureOut">
              <a:rPr lang="sl-SI" smtClean="0"/>
              <a:t>3. 02. 2026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16CC1E39-3790-B50C-A253-250489504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706BC6C5-08C9-E569-7437-2551569E1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70401-D12E-498E-AEF6-7D88E22F8EE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556112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B4E2BB5-68B7-5B4B-A908-1861C268D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43AF16D5-27E5-FB29-5294-A40E16DC71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15E30CFE-CF57-38D7-DE10-61E013B45C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2660FC0F-0E02-1B52-5EA7-8EE2509D87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788CED9B-D734-0F0F-9A89-24CA2C722C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3932A98E-7C8F-DE82-D08C-AA54AF287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26C6C-9C0A-42B5-AB0F-287488D6265F}" type="datetimeFigureOut">
              <a:rPr lang="sl-SI" smtClean="0"/>
              <a:t>3. 02. 2026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F4132E91-7A75-5377-BE00-A22F3B97B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F1245C83-D5E4-C679-BE56-EE14D7842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70401-D12E-498E-AEF6-7D88E22F8EE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256021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1BE4E9E-40C5-C4D1-36A6-570807935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D0F46C56-A35A-1038-BF37-158D3356F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26C6C-9C0A-42B5-AB0F-287488D6265F}" type="datetimeFigureOut">
              <a:rPr lang="sl-SI" smtClean="0"/>
              <a:t>3. 02. 2026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F9E1DA8B-5909-D7D8-5971-D1408F934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B17E9326-04A9-1EC2-A7B6-DA6D0A8F2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70401-D12E-498E-AEF6-7D88E22F8EE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103631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754918F9-2633-B27C-D297-A1626E3BD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26C6C-9C0A-42B5-AB0F-287488D6265F}" type="datetimeFigureOut">
              <a:rPr lang="sl-SI" smtClean="0"/>
              <a:t>3. 02. 2026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CB9A8312-A6DF-4A84-DB1D-E0F4B9A16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92D849C7-EE55-212F-B0E9-372208E49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70401-D12E-498E-AEF6-7D88E22F8EE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304110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3DEEDED-DF4A-D77A-3E3F-18CF48F4A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01DFDAD4-F77F-FD4D-5DEC-6DD28769E7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B4A82DE2-837C-B7F2-D1F5-2B9F5EC8BD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DAF5BB30-95DE-5EA3-53B4-DF2E13214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26C6C-9C0A-42B5-AB0F-287488D6265F}" type="datetimeFigureOut">
              <a:rPr lang="sl-SI" smtClean="0"/>
              <a:t>3. 02. 2026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FFCEC490-54C5-FDEF-0735-6C60BCB5B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A3102810-209C-56BF-E48C-7848F8118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70401-D12E-498E-AEF6-7D88E22F8EE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72395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E13ABAA-7C9C-3100-2D7A-01311C599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DC0DEC8A-FEFC-0363-9E25-27BCB2F39C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7C152404-74E9-4660-8555-AC4EFF624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C74F4-95DE-4C91-AC62-A0BFB027CC7D}" type="datetimeFigureOut">
              <a:rPr lang="sl-SI" smtClean="0"/>
              <a:t>3. 02. 2026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49302D4E-2CE8-CAE0-AF5F-272C42D91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2C0742DE-DA5B-E9D6-C7DA-8F661A329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08277-9E8A-46B2-AFF5-27BD95A0360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616052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C76C615-554B-7299-DC87-E12D993F2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F5936025-75E0-A05C-1973-4977A01D1E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41BEDEF6-DC92-6624-74F7-D34A863EC7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9B23DCB4-A858-8F75-F551-22F483E33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26C6C-9C0A-42B5-AB0F-287488D6265F}" type="datetimeFigureOut">
              <a:rPr lang="sl-SI" smtClean="0"/>
              <a:t>3. 02. 2026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166C3821-C565-04C2-7212-A23169F09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B1F04954-EBDF-58E3-23D9-DD44BCF4D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70401-D12E-498E-AEF6-7D88E22F8EE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22272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F004C87-6D88-22BE-09D2-9FB80B141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CC166455-4555-E271-3F76-22914F8E48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l-SI" dirty="0"/>
              <a:t>Kliknite za urejanje slogov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5DC007B5-23BE-9B67-5A03-865021E6F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C74F4-95DE-4C91-AC62-A0BFB027CC7D}" type="datetimeFigureOut">
              <a:rPr lang="sl-SI" smtClean="0"/>
              <a:t>3. 02. 2026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ABA07097-B31A-822D-8113-7E0916692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1DA60723-B256-8E38-EE1D-E573D126A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08277-9E8A-46B2-AFF5-27BD95A0360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69438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491A417-31BA-6E23-47EF-19AA66EA2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E0F292D8-D4DC-81C4-2A76-587CD29EA2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88CEDC12-B6E3-2F69-8A60-6CF371A1D4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DE4BD84D-0092-5FB0-EE75-BDDC40D56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C74F4-95DE-4C91-AC62-A0BFB027CC7D}" type="datetimeFigureOut">
              <a:rPr lang="sl-SI" smtClean="0"/>
              <a:t>3. 02. 2026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7E4F3ACD-085A-BAA5-1BE6-20706CDC9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CD4AB9FB-0C1A-E660-C17F-FEE319ADC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08277-9E8A-46B2-AFF5-27BD95A0360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27343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826703D-37AF-A55B-99F3-3DE8C1AE3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19BB8457-6C11-6F73-3E30-706ED1C6E3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B1923A89-7317-6B1D-CCC5-3769AE8421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9D2CD8BE-8CAB-97D2-6DF5-A04EB63F33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EDCEBB88-29B7-D528-7254-3DC46BEEA8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F069627B-FBAF-A810-F79A-05F9F0E9B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C74F4-95DE-4C91-AC62-A0BFB027CC7D}" type="datetimeFigureOut">
              <a:rPr lang="sl-SI" smtClean="0"/>
              <a:t>3. 02. 2026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C4024775-086C-E748-D937-F6C75E6E5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46D58AC0-733A-340F-39D0-2EB831618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08277-9E8A-46B2-AFF5-27BD95A0360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3032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F266D6A-A3BE-2BC4-8C2E-B198A4C02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31DB2256-C102-541D-2C41-66CC8BBCD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C74F4-95DE-4C91-AC62-A0BFB027CC7D}" type="datetimeFigureOut">
              <a:rPr lang="sl-SI" smtClean="0"/>
              <a:t>3. 02. 2026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60D749EC-4E56-BD94-32D2-C16A93AF0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1431F835-E535-DC48-A008-F68860937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08277-9E8A-46B2-AFF5-27BD95A0360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57012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BD9FA074-B483-B1E2-9F28-0B480C6A1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C74F4-95DE-4C91-AC62-A0BFB027CC7D}" type="datetimeFigureOut">
              <a:rPr lang="sl-SI" smtClean="0"/>
              <a:t>3. 02. 2026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95A0EFD0-9424-FEA1-5BCD-5B61857FA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7EBE7B39-287F-306E-AE52-4019C72BA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08277-9E8A-46B2-AFF5-27BD95A0360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84640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B631AFA-F1BF-D8B9-C3BF-C9CEAF9F4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dirty="0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C12A89FA-6642-90C3-3352-0B2ED7573F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1BAD18FF-3000-4879-5B0A-F5AEB0E689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EEAAD22E-7755-CBE9-56DB-108DBF5AA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C74F4-95DE-4C91-AC62-A0BFB027CC7D}" type="datetimeFigureOut">
              <a:rPr lang="sl-SI" smtClean="0"/>
              <a:t>3. 02. 2026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6DEDAE90-5E70-47CB-5283-4DE478609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0F4D9FA2-3D8B-9A6E-7AC7-A1767A72F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08277-9E8A-46B2-AFF5-27BD95A0360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09623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87DDE45-E087-F3AC-B165-DB28DCCD2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BD3C252E-2DBD-D551-0155-96B23DB2DC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9329175E-322B-6206-E651-126888C08D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0F9CB58B-75C8-329D-494C-492C8C3DB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C74F4-95DE-4C91-AC62-A0BFB027CC7D}" type="datetimeFigureOut">
              <a:rPr lang="sl-SI" smtClean="0"/>
              <a:t>3. 02. 2026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70E002B6-4294-AF9E-A408-6B4DA76AA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9835ABB8-B97E-6213-BC68-35D0F81C3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08277-9E8A-46B2-AFF5-27BD95A0360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10250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sv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sv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6.sv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5.png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5" Type="http://schemas.openxmlformats.org/officeDocument/2006/relationships/image" Target="../media/image8.svg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97554905-565C-C6C1-52AE-378969A77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7616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dirty="0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B92CD22A-5FE2-EA1C-AE53-78DB62D4CD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dirty="0"/>
              <a:t>Kliknite za urejanje slogov besedila matrice</a:t>
            </a:r>
          </a:p>
          <a:p>
            <a:pPr lvl="1"/>
            <a:r>
              <a:rPr lang="sl-SI" dirty="0"/>
              <a:t>Druga raven</a:t>
            </a:r>
          </a:p>
          <a:p>
            <a:pPr lvl="2"/>
            <a:r>
              <a:rPr lang="sl-SI" dirty="0"/>
              <a:t>Tretja raven</a:t>
            </a:r>
          </a:p>
          <a:p>
            <a:pPr lvl="3"/>
            <a:r>
              <a:rPr lang="sl-SI" dirty="0"/>
              <a:t>Četrta raven</a:t>
            </a:r>
          </a:p>
          <a:p>
            <a:pPr lvl="4"/>
            <a:r>
              <a:rPr lang="sl-SI" dirty="0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94EDDDEE-6F8E-5AF4-3E0F-CFCBCAB4AE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29C74F4-95DE-4C91-AC62-A0BFB027CC7D}" type="datetimeFigureOut">
              <a:rPr lang="sl-SI" smtClean="0"/>
              <a:t>3. 02. 2026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E2FE1B26-B75D-1AF9-DD81-9937C26379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020B4B24-A6CC-5DB9-E30C-365B4539AC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3208277-9E8A-46B2-AFF5-27BD95A03609}" type="slidenum">
              <a:rPr lang="sl-SI" smtClean="0"/>
              <a:t>‹#›</a:t>
            </a:fld>
            <a:endParaRPr lang="sl-SI"/>
          </a:p>
        </p:txBody>
      </p:sp>
      <p:pic>
        <p:nvPicPr>
          <p:cNvPr id="8" name="Grafika 7">
            <a:extLst>
              <a:ext uri="{FF2B5EF4-FFF2-40B4-BE49-F238E27FC236}">
                <a16:creationId xmlns:a16="http://schemas.microsoft.com/office/drawing/2014/main" id="{99E23984-7C12-A2D3-71F4-1D861CDCD58C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688926" y="1825625"/>
            <a:ext cx="5032375" cy="5032375"/>
          </a:xfrm>
          <a:prstGeom prst="rect">
            <a:avLst/>
          </a:prstGeom>
        </p:spPr>
      </p:pic>
      <p:pic>
        <p:nvPicPr>
          <p:cNvPr id="9" name="Grafika 8">
            <a:extLst>
              <a:ext uri="{FF2B5EF4-FFF2-40B4-BE49-F238E27FC236}">
                <a16:creationId xmlns:a16="http://schemas.microsoft.com/office/drawing/2014/main" id="{DEC4A287-860C-D4D7-C6C5-5C678BE52E2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739800" y="402755"/>
            <a:ext cx="2147400" cy="1243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644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71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cap="sm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a 11">
            <a:extLst>
              <a:ext uri="{FF2B5EF4-FFF2-40B4-BE49-F238E27FC236}">
                <a16:creationId xmlns:a16="http://schemas.microsoft.com/office/drawing/2014/main" id="{37890C58-EF34-82F3-2A06-C8640FAC7B2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 b="16285"/>
          <a:stretch>
            <a:fillRect/>
          </a:stretch>
        </p:blipFill>
        <p:spPr>
          <a:xfrm>
            <a:off x="7636846" y="863600"/>
            <a:ext cx="4555154" cy="5994400"/>
          </a:xfrm>
          <a:prstGeom prst="rect">
            <a:avLst/>
          </a:prstGeom>
        </p:spPr>
      </p:pic>
      <p:pic>
        <p:nvPicPr>
          <p:cNvPr id="10" name="Grafika 9">
            <a:extLst>
              <a:ext uri="{FF2B5EF4-FFF2-40B4-BE49-F238E27FC236}">
                <a16:creationId xmlns:a16="http://schemas.microsoft.com/office/drawing/2014/main" id="{D3C36412-EB55-D7A1-C829-9EAF8AFE416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 t="85813" b="3393"/>
          <a:stretch>
            <a:fillRect/>
          </a:stretch>
        </p:blipFill>
        <p:spPr>
          <a:xfrm>
            <a:off x="0" y="5927272"/>
            <a:ext cx="12192000" cy="930728"/>
          </a:xfrm>
          <a:prstGeom prst="rect">
            <a:avLst/>
          </a:prstGeom>
        </p:spPr>
      </p:pic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07033B1E-70AA-3F41-753C-11FD74529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3900" y="365125"/>
            <a:ext cx="80899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dirty="0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34AD145C-46AB-4695-EEA8-532F23EB5A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77B00AA9-C43F-2EC0-5F0A-CD33E9A029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F26C6C-9C0A-42B5-AB0F-287488D6265F}" type="datetimeFigureOut">
              <a:rPr lang="sl-SI" smtClean="0"/>
              <a:t>3. 02. 2026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E1100DCD-1EA0-7380-CD54-87A829BF6D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AD40247A-16CD-E570-726F-B8EA9D233F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BB70401-D12E-498E-AEF6-7D88E22F8EE9}" type="slidenum">
              <a:rPr lang="sl-SI" smtClean="0"/>
              <a:t>‹#›</a:t>
            </a:fld>
            <a:endParaRPr lang="sl-SI"/>
          </a:p>
        </p:txBody>
      </p:sp>
      <p:pic>
        <p:nvPicPr>
          <p:cNvPr id="13" name="Grafika 12">
            <a:extLst>
              <a:ext uri="{FF2B5EF4-FFF2-40B4-BE49-F238E27FC236}">
                <a16:creationId xmlns:a16="http://schemas.microsoft.com/office/drawing/2014/main" id="{99AB339E-4566-43F4-D1FF-5AB00612B288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97323" y="402755"/>
            <a:ext cx="2147400" cy="1243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422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0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3.svg"/><Relationship Id="rId3" Type="http://schemas.microsoft.com/office/2007/relationships/media" Target="../media/media2.wav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92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openxmlformats.org/officeDocument/2006/relationships/image" Target="../media/image91.svg"/><Relationship Id="rId5" Type="http://schemas.microsoft.com/office/2007/relationships/media" Target="../media/media3.wav"/><Relationship Id="rId10" Type="http://schemas.openxmlformats.org/officeDocument/2006/relationships/image" Target="../media/image90.png"/><Relationship Id="rId4" Type="http://schemas.openxmlformats.org/officeDocument/2006/relationships/audio" Target="../media/media2.wav"/><Relationship Id="rId9" Type="http://schemas.openxmlformats.org/officeDocument/2006/relationships/image" Target="../media/image89.svg"/><Relationship Id="rId14" Type="http://schemas.openxmlformats.org/officeDocument/2006/relationships/image" Target="../media/image9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svg"/><Relationship Id="rId7" Type="http://schemas.openxmlformats.org/officeDocument/2006/relationships/image" Target="../media/image100.sv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9.png"/><Relationship Id="rId5" Type="http://schemas.openxmlformats.org/officeDocument/2006/relationships/image" Target="../media/image98.svg"/><Relationship Id="rId4" Type="http://schemas.openxmlformats.org/officeDocument/2006/relationships/image" Target="../media/image9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sv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12" Type="http://schemas.openxmlformats.org/officeDocument/2006/relationships/image" Target="../media/image19.png"/><Relationship Id="rId17" Type="http://schemas.openxmlformats.org/officeDocument/2006/relationships/image" Target="../media/image24.svg"/><Relationship Id="rId2" Type="http://schemas.openxmlformats.org/officeDocument/2006/relationships/image" Target="../media/image9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svg"/><Relationship Id="rId5" Type="http://schemas.openxmlformats.org/officeDocument/2006/relationships/image" Target="../media/image12.svg"/><Relationship Id="rId15" Type="http://schemas.openxmlformats.org/officeDocument/2006/relationships/image" Target="../media/image22.sv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Relationship Id="rId1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26" Type="http://schemas.openxmlformats.org/officeDocument/2006/relationships/image" Target="../media/image49.svg"/><Relationship Id="rId39" Type="http://schemas.openxmlformats.org/officeDocument/2006/relationships/image" Target="../media/image62.png"/><Relationship Id="rId21" Type="http://schemas.openxmlformats.org/officeDocument/2006/relationships/image" Target="../media/image44.png"/><Relationship Id="rId34" Type="http://schemas.openxmlformats.org/officeDocument/2006/relationships/image" Target="../media/image57.svg"/><Relationship Id="rId42" Type="http://schemas.openxmlformats.org/officeDocument/2006/relationships/image" Target="../media/image65.svg"/><Relationship Id="rId7" Type="http://schemas.openxmlformats.org/officeDocument/2006/relationships/image" Target="../media/image30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9.png"/><Relationship Id="rId29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24" Type="http://schemas.openxmlformats.org/officeDocument/2006/relationships/image" Target="../media/image47.svg"/><Relationship Id="rId32" Type="http://schemas.openxmlformats.org/officeDocument/2006/relationships/image" Target="../media/image55.svg"/><Relationship Id="rId37" Type="http://schemas.openxmlformats.org/officeDocument/2006/relationships/image" Target="../media/image60.png"/><Relationship Id="rId40" Type="http://schemas.openxmlformats.org/officeDocument/2006/relationships/image" Target="../media/image63.svg"/><Relationship Id="rId45" Type="http://schemas.openxmlformats.org/officeDocument/2006/relationships/image" Target="../media/image68.png"/><Relationship Id="rId5" Type="http://schemas.openxmlformats.org/officeDocument/2006/relationships/image" Target="../media/image28.png"/><Relationship Id="rId15" Type="http://schemas.openxmlformats.org/officeDocument/2006/relationships/image" Target="../media/image38.svg"/><Relationship Id="rId23" Type="http://schemas.openxmlformats.org/officeDocument/2006/relationships/image" Target="../media/image46.png"/><Relationship Id="rId28" Type="http://schemas.openxmlformats.org/officeDocument/2006/relationships/image" Target="../media/image51.svg"/><Relationship Id="rId36" Type="http://schemas.openxmlformats.org/officeDocument/2006/relationships/image" Target="../media/image59.svg"/><Relationship Id="rId10" Type="http://schemas.openxmlformats.org/officeDocument/2006/relationships/image" Target="../media/image33.png"/><Relationship Id="rId19" Type="http://schemas.openxmlformats.org/officeDocument/2006/relationships/image" Target="../media/image42.png"/><Relationship Id="rId31" Type="http://schemas.openxmlformats.org/officeDocument/2006/relationships/image" Target="../media/image54.png"/><Relationship Id="rId44" Type="http://schemas.openxmlformats.org/officeDocument/2006/relationships/image" Target="../media/image67.svg"/><Relationship Id="rId4" Type="http://schemas.openxmlformats.org/officeDocument/2006/relationships/image" Target="../media/image27.svg"/><Relationship Id="rId9" Type="http://schemas.openxmlformats.org/officeDocument/2006/relationships/image" Target="../media/image32.gif"/><Relationship Id="rId14" Type="http://schemas.openxmlformats.org/officeDocument/2006/relationships/image" Target="../media/image37.png"/><Relationship Id="rId22" Type="http://schemas.openxmlformats.org/officeDocument/2006/relationships/image" Target="../media/image45.svg"/><Relationship Id="rId27" Type="http://schemas.openxmlformats.org/officeDocument/2006/relationships/image" Target="../media/image50.png"/><Relationship Id="rId30" Type="http://schemas.openxmlformats.org/officeDocument/2006/relationships/image" Target="../media/image53.svg"/><Relationship Id="rId35" Type="http://schemas.openxmlformats.org/officeDocument/2006/relationships/image" Target="../media/image58.png"/><Relationship Id="rId43" Type="http://schemas.openxmlformats.org/officeDocument/2006/relationships/image" Target="../media/image66.png"/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12" Type="http://schemas.openxmlformats.org/officeDocument/2006/relationships/image" Target="../media/image35.png"/><Relationship Id="rId17" Type="http://schemas.openxmlformats.org/officeDocument/2006/relationships/image" Target="../media/image40.svg"/><Relationship Id="rId25" Type="http://schemas.openxmlformats.org/officeDocument/2006/relationships/image" Target="../media/image48.png"/><Relationship Id="rId33" Type="http://schemas.openxmlformats.org/officeDocument/2006/relationships/image" Target="../media/image56.png"/><Relationship Id="rId38" Type="http://schemas.openxmlformats.org/officeDocument/2006/relationships/image" Target="../media/image61.svg"/><Relationship Id="rId46" Type="http://schemas.openxmlformats.org/officeDocument/2006/relationships/image" Target="../media/image69.svg"/><Relationship Id="rId20" Type="http://schemas.openxmlformats.org/officeDocument/2006/relationships/image" Target="../media/image43.svg"/><Relationship Id="rId41" Type="http://schemas.openxmlformats.org/officeDocument/2006/relationships/image" Target="../media/image6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sv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12" Type="http://schemas.openxmlformats.org/officeDocument/2006/relationships/image" Target="../media/image19.png"/><Relationship Id="rId17" Type="http://schemas.openxmlformats.org/officeDocument/2006/relationships/image" Target="../media/image24.svg"/><Relationship Id="rId2" Type="http://schemas.openxmlformats.org/officeDocument/2006/relationships/image" Target="../media/image9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svg"/><Relationship Id="rId5" Type="http://schemas.openxmlformats.org/officeDocument/2006/relationships/image" Target="../media/image12.svg"/><Relationship Id="rId15" Type="http://schemas.openxmlformats.org/officeDocument/2006/relationships/image" Target="../media/image22.sv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Relationship Id="rId1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AFB828-22CE-84AE-1FF4-EDC0D22EF08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sl-SI" dirty="0"/>
              <a:t>Sistem varstva pred naravnimi in drugimi nesrečami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246C1507-397F-315E-D4FB-121758FBFED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l-SI" dirty="0"/>
              <a:t>Tečaj Pionir II</a:t>
            </a:r>
          </a:p>
        </p:txBody>
      </p:sp>
    </p:spTree>
    <p:extLst>
      <p:ext uri="{BB962C8B-B14F-4D97-AF65-F5344CB8AC3E}">
        <p14:creationId xmlns:p14="http://schemas.microsoft.com/office/powerpoint/2010/main" val="7633375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A585DD-A5A4-C586-0CDD-DC8C8EF208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>
            <a:extLst>
              <a:ext uri="{FF2B5EF4-FFF2-40B4-BE49-F238E27FC236}">
                <a16:creationId xmlns:a16="http://schemas.microsoft.com/office/drawing/2014/main" id="{206A504B-C680-BC9C-1955-08AABCE00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dirty="0"/>
              <a:t>Naštejmo nekaj naravnih nesreč …</a:t>
            </a:r>
          </a:p>
        </p:txBody>
      </p:sp>
      <p:pic>
        <p:nvPicPr>
          <p:cNvPr id="6" name="Označba mesta vsebine 5">
            <a:extLst>
              <a:ext uri="{FF2B5EF4-FFF2-40B4-BE49-F238E27FC236}">
                <a16:creationId xmlns:a16="http://schemas.microsoft.com/office/drawing/2014/main" id="{AAFDD4E1-ED9E-FE9A-0380-1416A81941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853027"/>
            <a:ext cx="5958114" cy="3972077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2430605C-E923-19C9-8CB7-5C618CF1F9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3886" y="3132321"/>
            <a:ext cx="5958114" cy="3276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1135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03579C9-31A9-03D3-BD13-FCF8EBE4C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Naštejmo nekaj naravnih nesreč …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F4750F19-80E8-96E5-D521-786192A926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Picture 4" descr="C:\Documents and Settings\uporabnik\Desktop\GASILEC PRIPRAVNIK 2018\naravne nesre¦Źe\o_image_11_1024.jpg">
            <a:extLst>
              <a:ext uri="{FF2B5EF4-FFF2-40B4-BE49-F238E27FC236}">
                <a16:creationId xmlns:a16="http://schemas.microsoft.com/office/drawing/2014/main" id="{5633CEEF-DA05-4D14-1949-18C3866827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0" y="1825625"/>
            <a:ext cx="5651500" cy="423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lika 1">
            <a:extLst>
              <a:ext uri="{FF2B5EF4-FFF2-40B4-BE49-F238E27FC236}">
                <a16:creationId xmlns:a16="http://schemas.microsoft.com/office/drawing/2014/main" id="{4B0787E2-5E79-D88A-EFBA-8982308603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452688"/>
            <a:ext cx="4427538" cy="440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21825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761427-ABBF-BD8A-5843-0750AF9468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2E0F832-6B47-F7AB-F14F-456D9C102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Naštejmo nekaj naravnih nesreč …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3B02755C-CFCD-D976-C3E8-CA99E871D8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6" name="Slika 2">
            <a:extLst>
              <a:ext uri="{FF2B5EF4-FFF2-40B4-BE49-F238E27FC236}">
                <a16:creationId xmlns:a16="http://schemas.microsoft.com/office/drawing/2014/main" id="{AD621C6E-39B5-EF33-1978-7AF871855A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2"/>
          <a:stretch>
            <a:fillRect/>
          </a:stretch>
        </p:blipFill>
        <p:spPr bwMode="auto">
          <a:xfrm>
            <a:off x="0" y="1825625"/>
            <a:ext cx="5868237" cy="359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Slika 1">
            <a:extLst>
              <a:ext uri="{FF2B5EF4-FFF2-40B4-BE49-F238E27FC236}">
                <a16:creationId xmlns:a16="http://schemas.microsoft.com/office/drawing/2014/main" id="{C33AA334-6E3A-E7FB-4BB8-93AE526E0C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059113"/>
            <a:ext cx="6097587" cy="343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13928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8B32065-1901-9A43-E9D1-55BB9DA6E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Naštejmo nekaj naravnih nesreč …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84668C76-B3DA-5F6F-9D13-625F16EAC1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1">
            <a:extLst>
              <a:ext uri="{FF2B5EF4-FFF2-40B4-BE49-F238E27FC236}">
                <a16:creationId xmlns:a16="http://schemas.microsoft.com/office/drawing/2014/main" id="{9391CBDA-2E72-F23D-B14E-4B3A35CCD1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8"/>
          <a:stretch>
            <a:fillRect/>
          </a:stretch>
        </p:blipFill>
        <p:spPr bwMode="auto">
          <a:xfrm>
            <a:off x="0" y="1825625"/>
            <a:ext cx="6390752" cy="367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lika 2">
            <a:extLst>
              <a:ext uri="{FF2B5EF4-FFF2-40B4-BE49-F238E27FC236}">
                <a16:creationId xmlns:a16="http://schemas.microsoft.com/office/drawing/2014/main" id="{64CA8A91-A1A3-4145-81ED-A01A853607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054" y="1690688"/>
            <a:ext cx="3827639" cy="516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02291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B891C7-D828-CDFC-8ADC-91CE0CD996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1">
            <a:extLst>
              <a:ext uri="{FF2B5EF4-FFF2-40B4-BE49-F238E27FC236}">
                <a16:creationId xmlns:a16="http://schemas.microsoft.com/office/drawing/2014/main" id="{D7316E58-BDA8-B90B-11F3-E56F26084C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0113" y="3222961"/>
            <a:ext cx="4326665" cy="2887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značba mesta vsebine 8">
            <a:extLst>
              <a:ext uri="{FF2B5EF4-FFF2-40B4-BE49-F238E27FC236}">
                <a16:creationId xmlns:a16="http://schemas.microsoft.com/office/drawing/2014/main" id="{9716A497-B7A0-D792-28A4-5CDE369738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848317" y="2077917"/>
            <a:ext cx="3798678" cy="2938527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816AD647-E59A-3CA4-40D2-E49CAF143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Naštejmo nekaj naravnih nesreč …</a:t>
            </a:r>
          </a:p>
        </p:txBody>
      </p:sp>
      <p:pic>
        <p:nvPicPr>
          <p:cNvPr id="7" name="Slika 2">
            <a:extLst>
              <a:ext uri="{FF2B5EF4-FFF2-40B4-BE49-F238E27FC236}">
                <a16:creationId xmlns:a16="http://schemas.microsoft.com/office/drawing/2014/main" id="{58359ABA-3107-C611-FAE4-84FB0DE0DA8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596"/>
          <a:stretch>
            <a:fillRect/>
          </a:stretch>
        </p:blipFill>
        <p:spPr bwMode="auto">
          <a:xfrm>
            <a:off x="-58057" y="3429000"/>
            <a:ext cx="3505200" cy="3165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76965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841359-4EBC-3E02-A698-DE77C6A463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434DBF1-2D66-0A0F-946F-CD7F21DF3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Naštejmo nekaj drugih nesreč …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1A229F4B-FECE-5124-F32D-92AAB3CBF3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795B0E19-0387-FDD4-4CE9-0D28EBC329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665" y="4859456"/>
            <a:ext cx="2997150" cy="1998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BB055C01-9AE4-34B0-8FEA-8DBD6B00D5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937" y="1862065"/>
            <a:ext cx="5453063" cy="359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Slika 5">
            <a:extLst>
              <a:ext uri="{FF2B5EF4-FFF2-40B4-BE49-F238E27FC236}">
                <a16:creationId xmlns:a16="http://schemas.microsoft.com/office/drawing/2014/main" id="{78BE732E-B9A5-09EC-3C44-A02F3D8F1A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8468"/>
            <a:ext cx="4627418" cy="300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50503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72A2DD-FA79-A812-9EDF-6B772B99D5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2043888-A10B-5E3C-3173-0668393B8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Naštejmo nekaj drugih nesreč …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0B0D4B36-D11B-D15C-DCB2-9DFD9503BB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6" name="Slika 1">
            <a:extLst>
              <a:ext uri="{FF2B5EF4-FFF2-40B4-BE49-F238E27FC236}">
                <a16:creationId xmlns:a16="http://schemas.microsoft.com/office/drawing/2014/main" id="{B5CC3566-00E0-7C72-9597-3219C89CC0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6"/>
          <a:stretch>
            <a:fillRect/>
          </a:stretch>
        </p:blipFill>
        <p:spPr bwMode="auto">
          <a:xfrm>
            <a:off x="0" y="2658197"/>
            <a:ext cx="5574759" cy="3518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Slika 2">
            <a:extLst>
              <a:ext uri="{FF2B5EF4-FFF2-40B4-BE49-F238E27FC236}">
                <a16:creationId xmlns:a16="http://schemas.microsoft.com/office/drawing/2014/main" id="{AA6F8463-BE60-FDA4-FCC5-11702B3595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825625"/>
            <a:ext cx="6161087" cy="383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92218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BFE21-DBFE-F952-F786-950E2A2125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44E1762-B1FB-09A8-D92B-4EB20E5A0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Sistem javnega alarmiranja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005B02FD-E76F-3407-B3F0-331893E7CA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l-SI" dirty="0"/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27057309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1EC15D-3F03-A9F6-8BE7-3B71970EC9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>
            <a:extLst>
              <a:ext uri="{FF2B5EF4-FFF2-40B4-BE49-F238E27FC236}">
                <a16:creationId xmlns:a16="http://schemas.microsoft.com/office/drawing/2014/main" id="{26F2DB6D-22F8-F203-12ED-A6093EFFE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Sistem javnega alarmiranja</a:t>
            </a:r>
          </a:p>
        </p:txBody>
      </p:sp>
      <p:sp>
        <p:nvSpPr>
          <p:cNvPr id="5" name="Označba mesta vsebine 4">
            <a:extLst>
              <a:ext uri="{FF2B5EF4-FFF2-40B4-BE49-F238E27FC236}">
                <a16:creationId xmlns:a16="http://schemas.microsoft.com/office/drawing/2014/main" id="{B4387CCA-FC55-F603-FD74-263EE5E750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169727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l-SI" dirty="0"/>
              <a:t>Kadar prebivalcev na nevarnost ni mogoče opozoriti na drugačen način.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b="1" dirty="0"/>
              <a:t>ALARMNI ZNAKI</a:t>
            </a:r>
          </a:p>
          <a:p>
            <a:pPr marL="514350" indent="-514350">
              <a:buFont typeface="+mj-lt"/>
              <a:buAutoNum type="arabicPeriod"/>
            </a:pPr>
            <a:r>
              <a:rPr lang="sl-SI" b="1" dirty="0"/>
              <a:t>Opozorilo na nevarnost: </a:t>
            </a:r>
            <a:br>
              <a:rPr lang="sl-SI" b="1" dirty="0"/>
            </a:br>
            <a:r>
              <a:rPr lang="sl-SI" dirty="0"/>
              <a:t>enoličen zvok sirene, ki traja dve minuti </a:t>
            </a:r>
          </a:p>
          <a:p>
            <a:pPr marL="514350" indent="-514350">
              <a:buFont typeface="+mj-lt"/>
              <a:buAutoNum type="arabicPeriod"/>
            </a:pPr>
            <a:r>
              <a:rPr lang="sl-SI" b="1" dirty="0"/>
              <a:t>Neposredna nevarnost: </a:t>
            </a:r>
            <a:br>
              <a:rPr lang="sl-SI" b="1" dirty="0"/>
            </a:br>
            <a:r>
              <a:rPr lang="sl-SI" dirty="0"/>
              <a:t>zavijajoč zvok sirene, ki traja 1 minuto</a:t>
            </a:r>
          </a:p>
          <a:p>
            <a:pPr marL="514350" indent="-514350">
              <a:buFont typeface="+mj-lt"/>
              <a:buAutoNum type="arabicPeriod"/>
            </a:pPr>
            <a:r>
              <a:rPr lang="sl-SI" b="1" dirty="0"/>
              <a:t>Konec nevarnosti: </a:t>
            </a:r>
            <a:br>
              <a:rPr lang="sl-SI" b="1" dirty="0"/>
            </a:br>
            <a:r>
              <a:rPr lang="sl-SI" dirty="0"/>
              <a:t>enoličen zvok sirene, ki traja 30 sekund</a:t>
            </a:r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3" name="Grafika 2">
            <a:extLst>
              <a:ext uri="{FF2B5EF4-FFF2-40B4-BE49-F238E27FC236}">
                <a16:creationId xmlns:a16="http://schemas.microsoft.com/office/drawing/2014/main" id="{15CD7459-25BC-8CBC-A715-5ECC840FBC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800893" y="3673173"/>
            <a:ext cx="3945376" cy="1317600"/>
          </a:xfrm>
          <a:prstGeom prst="rect">
            <a:avLst/>
          </a:prstGeom>
        </p:spPr>
      </p:pic>
      <p:pic>
        <p:nvPicPr>
          <p:cNvPr id="7" name="Grafika 6">
            <a:extLst>
              <a:ext uri="{FF2B5EF4-FFF2-40B4-BE49-F238E27FC236}">
                <a16:creationId xmlns:a16="http://schemas.microsoft.com/office/drawing/2014/main" id="{54674371-BEBE-3CE2-92F8-501A638FF4D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800893" y="5234946"/>
            <a:ext cx="3945376" cy="1317600"/>
          </a:xfrm>
          <a:prstGeom prst="rect">
            <a:avLst/>
          </a:prstGeom>
        </p:spPr>
      </p:pic>
      <p:pic>
        <p:nvPicPr>
          <p:cNvPr id="9" name="Grafika 8">
            <a:extLst>
              <a:ext uri="{FF2B5EF4-FFF2-40B4-BE49-F238E27FC236}">
                <a16:creationId xmlns:a16="http://schemas.microsoft.com/office/drawing/2014/main" id="{6DF3AE6D-5483-6BC4-4E0F-FBF1A9C5061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797985" y="2110430"/>
            <a:ext cx="3948284" cy="1318570"/>
          </a:xfrm>
          <a:prstGeom prst="rect">
            <a:avLst/>
          </a:prstGeom>
        </p:spPr>
      </p:pic>
      <p:pic>
        <p:nvPicPr>
          <p:cNvPr id="2" name="opozorilo_na_nevarnost">
            <a:hlinkClick r:id="" action="ppaction://media"/>
            <a:extLst>
              <a:ext uri="{FF2B5EF4-FFF2-40B4-BE49-F238E27FC236}">
                <a16:creationId xmlns:a16="http://schemas.microsoft.com/office/drawing/2014/main" id="{B1AA4C4D-EABF-39C0-BD74-00B1FEE45E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25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007927" y="2981627"/>
            <a:ext cx="447373" cy="447373"/>
          </a:xfrm>
          <a:prstGeom prst="rect">
            <a:avLst/>
          </a:prstGeom>
        </p:spPr>
      </p:pic>
      <p:pic>
        <p:nvPicPr>
          <p:cNvPr id="6" name="neposredna_nevarnost">
            <a:hlinkClick r:id="" action="ppaction://media"/>
            <a:extLst>
              <a:ext uri="{FF2B5EF4-FFF2-40B4-BE49-F238E27FC236}">
                <a16:creationId xmlns:a16="http://schemas.microsoft.com/office/drawing/2014/main" id="{42DA98B9-859A-6167-6956-2D2F4D689CF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>
                  <p14:fade out="25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048900" y="4584373"/>
            <a:ext cx="406400" cy="406400"/>
          </a:xfrm>
          <a:prstGeom prst="rect">
            <a:avLst/>
          </a:prstGeom>
        </p:spPr>
      </p:pic>
      <p:pic>
        <p:nvPicPr>
          <p:cNvPr id="8" name="konec_nevarnosti">
            <a:hlinkClick r:id="" action="ppaction://media"/>
            <a:extLst>
              <a:ext uri="{FF2B5EF4-FFF2-40B4-BE49-F238E27FC236}">
                <a16:creationId xmlns:a16="http://schemas.microsoft.com/office/drawing/2014/main" id="{645F4AF9-8528-622F-C8C1-016974E1AD8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>
                  <p14:fade out="25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048900" y="614614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43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0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6A69F1-9B20-82CA-4E96-32A059735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1EEC340-1588-9371-AD50-9B4B5D81C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4199" y="2811859"/>
            <a:ext cx="6658429" cy="1843882"/>
          </a:xfrm>
        </p:spPr>
        <p:txBody>
          <a:bodyPr>
            <a:normAutofit fontScale="90000"/>
          </a:bodyPr>
          <a:lstStyle/>
          <a:p>
            <a:r>
              <a:rPr lang="sl-SI" dirty="0"/>
              <a:t>Naravne in druge nesreče na območju lokalne skupnosti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F515A3D1-EA4C-35CD-4E67-D018242FA3F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l-SI" dirty="0"/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36994612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D0D95A2-DA02-A93D-8A2F-4A84E64E1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Varstvo pred naravnimi in drugimi nesrečami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29BC13C7-C295-B3C2-9F25-256A37CAFB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l-SI" dirty="0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15963911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F7770E-5948-98DE-2A40-41F151F30C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>
            <a:extLst>
              <a:ext uri="{FF2B5EF4-FFF2-40B4-BE49-F238E27FC236}">
                <a16:creationId xmlns:a16="http://schemas.microsoft.com/office/drawing/2014/main" id="{2CA6082C-85D5-2D37-6EC5-A35707F55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Najpogostejše nesreče v Logatcu</a:t>
            </a:r>
          </a:p>
        </p:txBody>
      </p:sp>
      <p:sp>
        <p:nvSpPr>
          <p:cNvPr id="2" name="Označba mesta vsebine 1">
            <a:extLst>
              <a:ext uri="{FF2B5EF4-FFF2-40B4-BE49-F238E27FC236}">
                <a16:creationId xmlns:a16="http://schemas.microsoft.com/office/drawing/2014/main" id="{524274EA-A95F-E0BA-D305-407D997888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dirty="0"/>
              <a:t>NARAVNE NESREČE</a:t>
            </a:r>
          </a:p>
          <a:p>
            <a:pPr lvl="1"/>
            <a:r>
              <a:rPr lang="sl-SI" dirty="0"/>
              <a:t>poplave</a:t>
            </a:r>
          </a:p>
          <a:p>
            <a:pPr lvl="1"/>
            <a:r>
              <a:rPr lang="sl-SI" dirty="0"/>
              <a:t>vetrolom</a:t>
            </a:r>
          </a:p>
          <a:p>
            <a:pPr lvl="1"/>
            <a:r>
              <a:rPr lang="sl-SI" dirty="0"/>
              <a:t>snegolom</a:t>
            </a:r>
          </a:p>
          <a:p>
            <a:r>
              <a:rPr lang="sl-SI" dirty="0"/>
              <a:t>DRUGE NESREČE</a:t>
            </a:r>
          </a:p>
          <a:p>
            <a:pPr lvl="1"/>
            <a:r>
              <a:rPr lang="sl-SI" dirty="0"/>
              <a:t>požari</a:t>
            </a:r>
          </a:p>
          <a:p>
            <a:pPr lvl="1"/>
            <a:r>
              <a:rPr lang="sl-SI" dirty="0"/>
              <a:t>prometne nesreče</a:t>
            </a:r>
          </a:p>
          <a:p>
            <a:pPr lvl="1"/>
            <a:r>
              <a:rPr lang="sl-SI" dirty="0"/>
              <a:t>manjše tehnične nesreče</a:t>
            </a:r>
          </a:p>
        </p:txBody>
      </p:sp>
    </p:spTree>
    <p:extLst>
      <p:ext uri="{BB962C8B-B14F-4D97-AF65-F5344CB8AC3E}">
        <p14:creationId xmlns:p14="http://schemas.microsoft.com/office/powerpoint/2010/main" val="35006122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>
            <a:extLst>
              <a:ext uri="{FF2B5EF4-FFF2-40B4-BE49-F238E27FC236}">
                <a16:creationId xmlns:a16="http://schemas.microsoft.com/office/drawing/2014/main" id="{F67C5AAD-21AF-3C83-D559-8BD7E5F13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Regijski center za obveščanje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9CB7978A-A960-4463-1D63-461E84FAA2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l-SI" dirty="0"/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8038990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EB4A7DC-E120-4DCA-BB75-F6D917607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Regijski centri </a:t>
            </a:r>
            <a:br>
              <a:rPr lang="sl-SI" dirty="0"/>
            </a:br>
            <a:r>
              <a:rPr lang="sl-SI" dirty="0"/>
              <a:t>za obveščanje</a:t>
            </a:r>
          </a:p>
        </p:txBody>
      </p:sp>
      <p:pic>
        <p:nvPicPr>
          <p:cNvPr id="10" name="Označba mesta vsebine 9">
            <a:extLst>
              <a:ext uri="{FF2B5EF4-FFF2-40B4-BE49-F238E27FC236}">
                <a16:creationId xmlns:a16="http://schemas.microsoft.com/office/drawing/2014/main" id="{6241B31E-CC52-3E39-EFAC-049C5DFC389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3918" t="17673" r="13760" b="13706"/>
          <a:stretch>
            <a:fillRect/>
          </a:stretch>
        </p:blipFill>
        <p:spPr>
          <a:xfrm>
            <a:off x="2592125" y="1631683"/>
            <a:ext cx="7244443" cy="4861192"/>
          </a:xfrm>
        </p:spPr>
      </p:pic>
      <p:pic>
        <p:nvPicPr>
          <p:cNvPr id="12" name="Označba mesta vsebine 11">
            <a:extLst>
              <a:ext uri="{FF2B5EF4-FFF2-40B4-BE49-F238E27FC236}">
                <a16:creationId xmlns:a16="http://schemas.microsoft.com/office/drawing/2014/main" id="{D2398EEE-BE24-49C6-FFF9-269DB50C675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1180998">
            <a:off x="4153033" y="4086647"/>
            <a:ext cx="426905" cy="426905"/>
          </a:xfrm>
        </p:spPr>
      </p:pic>
      <p:sp>
        <p:nvSpPr>
          <p:cNvPr id="13" name="PoljeZBesedilom 12">
            <a:extLst>
              <a:ext uri="{FF2B5EF4-FFF2-40B4-BE49-F238E27FC236}">
                <a16:creationId xmlns:a16="http://schemas.microsoft.com/office/drawing/2014/main" id="{DC83E52F-149E-5B5A-81E6-D190436F1EE7}"/>
              </a:ext>
            </a:extLst>
          </p:cNvPr>
          <p:cNvSpPr txBox="1"/>
          <p:nvPr/>
        </p:nvSpPr>
        <p:spPr>
          <a:xfrm>
            <a:off x="838200" y="1999320"/>
            <a:ext cx="24955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b="1" dirty="0"/>
              <a:t>13 </a:t>
            </a:r>
            <a:r>
              <a:rPr lang="sl-SI" sz="3200" b="1" dirty="0" err="1"/>
              <a:t>ReCO</a:t>
            </a:r>
            <a:endParaRPr lang="sl-SI" sz="3200" b="1" dirty="0"/>
          </a:p>
        </p:txBody>
      </p:sp>
      <p:pic>
        <p:nvPicPr>
          <p:cNvPr id="15" name="Grafika 14">
            <a:extLst>
              <a:ext uri="{FF2B5EF4-FFF2-40B4-BE49-F238E27FC236}">
                <a16:creationId xmlns:a16="http://schemas.microsoft.com/office/drawing/2014/main" id="{D6402883-1A1D-8B07-A663-CB0FD3EC67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277428" y="4267305"/>
            <a:ext cx="1596179" cy="159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790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33 -0.16227 L -2.91667E-6 -1.85185E-6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0" y="8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26A78BB-60EC-C9D3-11F5-B7CB7F83E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Regijski center </a:t>
            </a:r>
            <a:br>
              <a:rPr lang="sl-SI" dirty="0"/>
            </a:br>
            <a:r>
              <a:rPr lang="sl-SI" dirty="0"/>
              <a:t>za obveščanje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7CDA6FE5-FD92-30DF-2304-CBAED48BE32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sl-SI" dirty="0"/>
              <a:t>Deluje neprekinjeno</a:t>
            </a:r>
          </a:p>
          <a:p>
            <a:r>
              <a:rPr lang="sl-SI" dirty="0"/>
              <a:t>Sprejema klice v sili na številko 112</a:t>
            </a:r>
          </a:p>
          <a:p>
            <a:r>
              <a:rPr lang="sl-SI" dirty="0"/>
              <a:t>Aktivirajo gasilce, službe NMP in druge reševalne službe ter obveščajo pristojne inšpekcijske službe</a:t>
            </a:r>
          </a:p>
          <a:p>
            <a:r>
              <a:rPr lang="sl-SI" dirty="0"/>
              <a:t>Zagotavljajo informativno in komunikacijsko podporo vodenju sil za ZRP</a:t>
            </a:r>
          </a:p>
          <a:p>
            <a:endParaRPr lang="sl-SI" dirty="0"/>
          </a:p>
        </p:txBody>
      </p:sp>
      <p:sp>
        <p:nvSpPr>
          <p:cNvPr id="8" name="Označba mesta vsebine 7">
            <a:extLst>
              <a:ext uri="{FF2B5EF4-FFF2-40B4-BE49-F238E27FC236}">
                <a16:creationId xmlns:a16="http://schemas.microsoft.com/office/drawing/2014/main" id="{26912BE8-A015-72DC-2A55-B7B9505BD46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0" name="Slika 9" descr="Slika, ki vsebuje besede zaprt prostor, oseba, računalniški monitor, elektronika&#10;&#10;Vsebina, ustvarjena z UI, morda ni pravilna.">
            <a:extLst>
              <a:ext uri="{FF2B5EF4-FFF2-40B4-BE49-F238E27FC236}">
                <a16:creationId xmlns:a16="http://schemas.microsoft.com/office/drawing/2014/main" id="{EEC3BE12-B821-1DBC-A4E1-8DBD97AF14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2013872"/>
            <a:ext cx="6019800" cy="397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2236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0340204-9429-186C-29A9-9A611CF3F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/>
              <a:t>Sistem varstva pred </a:t>
            </a:r>
            <a:br>
              <a:rPr lang="sl-SI" dirty="0"/>
            </a:br>
            <a:r>
              <a:rPr lang="sl-SI" dirty="0"/>
              <a:t>naravnimi in drugimi nesrečami</a:t>
            </a:r>
          </a:p>
        </p:txBody>
      </p:sp>
      <p:sp>
        <p:nvSpPr>
          <p:cNvPr id="22" name="Označba mesta vsebine 21">
            <a:extLst>
              <a:ext uri="{FF2B5EF4-FFF2-40B4-BE49-F238E27FC236}">
                <a16:creationId xmlns:a16="http://schemas.microsoft.com/office/drawing/2014/main" id="{2A03A93F-95E7-E29F-08BD-5F70ADB1CF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8500" y="1771650"/>
            <a:ext cx="5019675" cy="4867275"/>
          </a:xfrm>
        </p:spPr>
        <p:txBody>
          <a:bodyPr>
            <a:noAutofit/>
          </a:bodyPr>
          <a:lstStyle/>
          <a:p>
            <a:pPr marL="0" indent="0">
              <a:lnSpc>
                <a:spcPct val="160000"/>
              </a:lnSpc>
              <a:buNone/>
            </a:pPr>
            <a:r>
              <a:rPr lang="sl-SI" sz="1800" b="1" dirty="0"/>
              <a:t>Naloge SVNDN:</a:t>
            </a:r>
          </a:p>
          <a:p>
            <a:r>
              <a:rPr lang="sl-SI" sz="1800" dirty="0"/>
              <a:t>Razvoj preventivnih dejavnosti</a:t>
            </a:r>
          </a:p>
          <a:p>
            <a:r>
              <a:rPr lang="sl-SI" sz="1800" dirty="0"/>
              <a:t>Odkrivanje, spremljanje ter preučevanje naravnih in drugih nesreč</a:t>
            </a:r>
          </a:p>
          <a:p>
            <a:r>
              <a:rPr lang="sl-SI" sz="1800" dirty="0"/>
              <a:t>Preprečevanje nesreč</a:t>
            </a:r>
          </a:p>
          <a:p>
            <a:r>
              <a:rPr lang="sl-SI" sz="1800" dirty="0"/>
              <a:t>Obveščanje, opozarjanje in alarmiranje</a:t>
            </a:r>
          </a:p>
          <a:p>
            <a:r>
              <a:rPr lang="sl-SI" sz="1800" dirty="0"/>
              <a:t>Organiziranje CZ</a:t>
            </a:r>
          </a:p>
          <a:p>
            <a:r>
              <a:rPr lang="sl-SI" sz="1800" dirty="0"/>
              <a:t>Mobilizacija ter aktiviranje sil za ZRP</a:t>
            </a:r>
          </a:p>
          <a:p>
            <a:r>
              <a:rPr lang="sl-SI" sz="1800" dirty="0"/>
              <a:t>Odrejanje in izvajanje zaščitnih ukrepov</a:t>
            </a:r>
          </a:p>
          <a:p>
            <a:r>
              <a:rPr lang="sl-SI" sz="1800" dirty="0"/>
              <a:t>Reševanje in pomoč</a:t>
            </a:r>
          </a:p>
          <a:p>
            <a:r>
              <a:rPr lang="sl-SI" sz="1800" dirty="0"/>
              <a:t>Odpravljanje posledic nesreč</a:t>
            </a:r>
          </a:p>
          <a:p>
            <a:r>
              <a:rPr lang="sl-SI" sz="1800" dirty="0"/>
              <a:t>Ocenjevanje škode</a:t>
            </a:r>
          </a:p>
          <a:p>
            <a:r>
              <a:rPr lang="sl-SI" sz="1800" dirty="0"/>
              <a:t>Mednarodno sodelovanje</a:t>
            </a:r>
          </a:p>
        </p:txBody>
      </p:sp>
      <p:pic>
        <p:nvPicPr>
          <p:cNvPr id="21" name="Grafika 20">
            <a:extLst>
              <a:ext uri="{FF2B5EF4-FFF2-40B4-BE49-F238E27FC236}">
                <a16:creationId xmlns:a16="http://schemas.microsoft.com/office/drawing/2014/main" id="{F3A466AB-570C-34EA-C649-B9D9CB7B03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654246" y="1375865"/>
            <a:ext cx="8020800" cy="5672635"/>
          </a:xfrm>
          <a:prstGeom prst="rect">
            <a:avLst/>
          </a:prstGeom>
        </p:spPr>
      </p:pic>
      <p:pic>
        <p:nvPicPr>
          <p:cNvPr id="25" name="Grafika 24">
            <a:extLst>
              <a:ext uri="{FF2B5EF4-FFF2-40B4-BE49-F238E27FC236}">
                <a16:creationId xmlns:a16="http://schemas.microsoft.com/office/drawing/2014/main" id="{BDC674AE-5FA8-6386-8B6D-2D0917FBCA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654246" y="1375865"/>
            <a:ext cx="8020800" cy="5672635"/>
          </a:xfrm>
          <a:prstGeom prst="rect">
            <a:avLst/>
          </a:prstGeom>
        </p:spPr>
      </p:pic>
      <p:pic>
        <p:nvPicPr>
          <p:cNvPr id="27" name="Grafika 26">
            <a:extLst>
              <a:ext uri="{FF2B5EF4-FFF2-40B4-BE49-F238E27FC236}">
                <a16:creationId xmlns:a16="http://schemas.microsoft.com/office/drawing/2014/main" id="{92165AB4-18A6-1152-A8B6-2FB07B7DFC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654246" y="1375865"/>
            <a:ext cx="8020800" cy="5672635"/>
          </a:xfrm>
          <a:prstGeom prst="rect">
            <a:avLst/>
          </a:prstGeom>
        </p:spPr>
      </p:pic>
      <p:pic>
        <p:nvPicPr>
          <p:cNvPr id="29" name="Grafika 28">
            <a:extLst>
              <a:ext uri="{FF2B5EF4-FFF2-40B4-BE49-F238E27FC236}">
                <a16:creationId xmlns:a16="http://schemas.microsoft.com/office/drawing/2014/main" id="{8332F005-E1D2-5CCC-D786-7F564046C7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654246" y="1375865"/>
            <a:ext cx="8020800" cy="5672635"/>
          </a:xfrm>
          <a:prstGeom prst="rect">
            <a:avLst/>
          </a:prstGeom>
        </p:spPr>
      </p:pic>
      <p:pic>
        <p:nvPicPr>
          <p:cNvPr id="31" name="Grafika 30">
            <a:extLst>
              <a:ext uri="{FF2B5EF4-FFF2-40B4-BE49-F238E27FC236}">
                <a16:creationId xmlns:a16="http://schemas.microsoft.com/office/drawing/2014/main" id="{6ED62851-A214-3BB9-07FC-267BD523217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654246" y="1375865"/>
            <a:ext cx="8020800" cy="5672635"/>
          </a:xfrm>
          <a:prstGeom prst="rect">
            <a:avLst/>
          </a:prstGeom>
        </p:spPr>
      </p:pic>
      <p:pic>
        <p:nvPicPr>
          <p:cNvPr id="33" name="Grafika 32">
            <a:extLst>
              <a:ext uri="{FF2B5EF4-FFF2-40B4-BE49-F238E27FC236}">
                <a16:creationId xmlns:a16="http://schemas.microsoft.com/office/drawing/2014/main" id="{6475C2D3-A29B-FADE-6CEF-42D8BD62D08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-654246" y="1375865"/>
            <a:ext cx="8020800" cy="5672635"/>
          </a:xfrm>
          <a:prstGeom prst="rect">
            <a:avLst/>
          </a:prstGeom>
        </p:spPr>
      </p:pic>
      <p:pic>
        <p:nvPicPr>
          <p:cNvPr id="35" name="Grafika 34">
            <a:extLst>
              <a:ext uri="{FF2B5EF4-FFF2-40B4-BE49-F238E27FC236}">
                <a16:creationId xmlns:a16="http://schemas.microsoft.com/office/drawing/2014/main" id="{1B833F8B-DE02-728D-AA71-592DD80EA86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-654246" y="1375865"/>
            <a:ext cx="8020800" cy="5672635"/>
          </a:xfrm>
          <a:prstGeom prst="rect">
            <a:avLst/>
          </a:prstGeom>
        </p:spPr>
      </p:pic>
      <p:pic>
        <p:nvPicPr>
          <p:cNvPr id="37" name="Grafika 36">
            <a:extLst>
              <a:ext uri="{FF2B5EF4-FFF2-40B4-BE49-F238E27FC236}">
                <a16:creationId xmlns:a16="http://schemas.microsoft.com/office/drawing/2014/main" id="{0238F643-C699-CB8E-5967-020823B8202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-654246" y="1375865"/>
            <a:ext cx="8020800" cy="567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863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C2DF259-3372-BA57-552F-620A9659B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/>
              <a:t>Sistem varstva pred naravnimi in drugimi nesrečami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6601271D-08CE-B47A-C050-EAB2C7C5B1E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l-SI" dirty="0"/>
              <a:t>Namenjen je zagotavljanju varstva ljudi, živali, premoženja, kulturne dediščine ter okolja pred naravnimi in drugimi nesrečami. </a:t>
            </a:r>
          </a:p>
          <a:p>
            <a:r>
              <a:rPr lang="sl-SI" dirty="0"/>
              <a:t>Cilj je zmanjšati število nesreč ter preprečiti žrtve in druge posledice oziroma zmanjšati njihovo število. </a:t>
            </a:r>
          </a:p>
          <a:p>
            <a:r>
              <a:rPr lang="sl-SI" dirty="0"/>
              <a:t>Celovit sistem organizirajo: država, občine in druge lokalne skupnosti. </a:t>
            </a:r>
          </a:p>
          <a:p>
            <a:endParaRPr lang="sl-SI" dirty="0"/>
          </a:p>
        </p:txBody>
      </p:sp>
      <p:pic>
        <p:nvPicPr>
          <p:cNvPr id="6" name="Označba mesta vsebine 4">
            <a:extLst>
              <a:ext uri="{FF2B5EF4-FFF2-40B4-BE49-F238E27FC236}">
                <a16:creationId xmlns:a16="http://schemas.microsoft.com/office/drawing/2014/main" id="{349A44F5-923B-3056-9F55-019B57752E1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 t="27415" r="22229" b="12121"/>
          <a:stretch>
            <a:fillRect/>
          </a:stretch>
        </p:blipFill>
        <p:spPr bwMode="auto">
          <a:xfrm>
            <a:off x="6172200" y="2288747"/>
            <a:ext cx="5181600" cy="3425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44384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" name="Pravokotnik 1101">
            <a:extLst>
              <a:ext uri="{FF2B5EF4-FFF2-40B4-BE49-F238E27FC236}">
                <a16:creationId xmlns:a16="http://schemas.microsoft.com/office/drawing/2014/main" id="{DF3F48AD-1B36-BD97-81A0-21F445DB0523}"/>
              </a:ext>
            </a:extLst>
          </p:cNvPr>
          <p:cNvSpPr>
            <a:spLocks/>
          </p:cNvSpPr>
          <p:nvPr/>
        </p:nvSpPr>
        <p:spPr>
          <a:xfrm rot="16200000">
            <a:off x="7175438" y="2220824"/>
            <a:ext cx="4657722" cy="4386006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sl-SI" dirty="0"/>
              <a:t>DOLŽNOSTNE SILE (CIVILNA ZAŠČITA)</a:t>
            </a:r>
          </a:p>
        </p:txBody>
      </p:sp>
      <p:sp>
        <p:nvSpPr>
          <p:cNvPr id="1101" name="Pravokotnik 1100">
            <a:extLst>
              <a:ext uri="{FF2B5EF4-FFF2-40B4-BE49-F238E27FC236}">
                <a16:creationId xmlns:a16="http://schemas.microsoft.com/office/drawing/2014/main" id="{5C3A4E05-080D-A3D5-88A5-77B0C450E53C}"/>
              </a:ext>
            </a:extLst>
          </p:cNvPr>
          <p:cNvSpPr/>
          <p:nvPr/>
        </p:nvSpPr>
        <p:spPr>
          <a:xfrm rot="16200000">
            <a:off x="3533992" y="3056726"/>
            <a:ext cx="4657722" cy="27142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sl-SI" dirty="0"/>
              <a:t>POKLICNE SILE</a:t>
            </a:r>
          </a:p>
        </p:txBody>
      </p:sp>
      <p:sp>
        <p:nvSpPr>
          <p:cNvPr id="1100" name="Pravokotnik 1099">
            <a:extLst>
              <a:ext uri="{FF2B5EF4-FFF2-40B4-BE49-F238E27FC236}">
                <a16:creationId xmlns:a16="http://schemas.microsoft.com/office/drawing/2014/main" id="{5BF2E5E8-8EFF-D3C5-C86E-790FA600C9AA}"/>
              </a:ext>
            </a:extLst>
          </p:cNvPr>
          <p:cNvSpPr/>
          <p:nvPr/>
        </p:nvSpPr>
        <p:spPr>
          <a:xfrm rot="16200000">
            <a:off x="74615" y="2437241"/>
            <a:ext cx="4657724" cy="3953167"/>
          </a:xfrm>
          <a:prstGeom prst="rect">
            <a:avLst/>
          </a:prstGeom>
          <a:solidFill>
            <a:srgbClr val="B748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sl-SI" dirty="0"/>
              <a:t>PROSTOVOLJNE SILE</a:t>
            </a: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DF6B6B14-2481-00F4-288D-1F09FE53F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S kom gasilci sodelujemo?</a:t>
            </a:r>
          </a:p>
        </p:txBody>
      </p:sp>
      <p:grpSp>
        <p:nvGrpSpPr>
          <p:cNvPr id="14" name="Skupina 13">
            <a:extLst>
              <a:ext uri="{FF2B5EF4-FFF2-40B4-BE49-F238E27FC236}">
                <a16:creationId xmlns:a16="http://schemas.microsoft.com/office/drawing/2014/main" id="{EC4731DA-E323-B3A7-A0D5-084D499C7A9E}"/>
              </a:ext>
            </a:extLst>
          </p:cNvPr>
          <p:cNvGrpSpPr/>
          <p:nvPr/>
        </p:nvGrpSpPr>
        <p:grpSpPr>
          <a:xfrm>
            <a:off x="828063" y="2134674"/>
            <a:ext cx="1672241" cy="571009"/>
            <a:chOff x="4980214" y="3886200"/>
            <a:chExt cx="2008415" cy="685800"/>
          </a:xfrm>
        </p:grpSpPr>
        <p:sp>
          <p:nvSpPr>
            <p:cNvPr id="7" name="Pravokotnik 6">
              <a:extLst>
                <a:ext uri="{FF2B5EF4-FFF2-40B4-BE49-F238E27FC236}">
                  <a16:creationId xmlns:a16="http://schemas.microsoft.com/office/drawing/2014/main" id="{9C124215-B9C6-DB2A-7705-CE06A90C6A57}"/>
                </a:ext>
              </a:extLst>
            </p:cNvPr>
            <p:cNvSpPr/>
            <p:nvPr/>
          </p:nvSpPr>
          <p:spPr>
            <a:xfrm>
              <a:off x="4980214" y="3886200"/>
              <a:ext cx="2008415" cy="6858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rgbClr val="B7482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sz="1100"/>
            </a:p>
          </p:txBody>
        </p:sp>
        <p:pic>
          <p:nvPicPr>
            <p:cNvPr id="5" name="Grafika 4">
              <a:extLst>
                <a:ext uri="{FF2B5EF4-FFF2-40B4-BE49-F238E27FC236}">
                  <a16:creationId xmlns:a16="http://schemas.microsoft.com/office/drawing/2014/main" id="{5527D223-7AD5-C63D-8601-CE748C02B7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164306" y="3942850"/>
              <a:ext cx="770648" cy="582559"/>
            </a:xfrm>
            <a:prstGeom prst="rect">
              <a:avLst/>
            </a:prstGeom>
          </p:spPr>
        </p:pic>
        <p:sp>
          <p:nvSpPr>
            <p:cNvPr id="6" name="PoljeZBesedilom 5">
              <a:extLst>
                <a:ext uri="{FF2B5EF4-FFF2-40B4-BE49-F238E27FC236}">
                  <a16:creationId xmlns:a16="http://schemas.microsoft.com/office/drawing/2014/main" id="{90A30999-EAA1-45A0-ED04-DFF80FE49FB2}"/>
                </a:ext>
              </a:extLst>
            </p:cNvPr>
            <p:cNvSpPr txBox="1"/>
            <p:nvPr/>
          </p:nvSpPr>
          <p:spPr>
            <a:xfrm>
              <a:off x="4980214" y="3973633"/>
              <a:ext cx="1322615" cy="481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l-SI" sz="1100" dirty="0"/>
                <a:t>GASILSKA SLUŽBA</a:t>
              </a:r>
            </a:p>
          </p:txBody>
        </p:sp>
      </p:grp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AEB00F81-98AC-8099-C7E6-58089D3E7186}"/>
              </a:ext>
            </a:extLst>
          </p:cNvPr>
          <p:cNvGrpSpPr/>
          <p:nvPr/>
        </p:nvGrpSpPr>
        <p:grpSpPr>
          <a:xfrm>
            <a:off x="4942151" y="2135575"/>
            <a:ext cx="1661060" cy="627414"/>
            <a:chOff x="4422636" y="2851704"/>
            <a:chExt cx="2008416" cy="758616"/>
          </a:xfrm>
        </p:grpSpPr>
        <p:sp>
          <p:nvSpPr>
            <p:cNvPr id="8" name="Pravokotnik 7">
              <a:extLst>
                <a:ext uri="{FF2B5EF4-FFF2-40B4-BE49-F238E27FC236}">
                  <a16:creationId xmlns:a16="http://schemas.microsoft.com/office/drawing/2014/main" id="{0C75D4E4-FD13-C524-B1E2-B2B3A8843854}"/>
                </a:ext>
              </a:extLst>
            </p:cNvPr>
            <p:cNvSpPr/>
            <p:nvPr/>
          </p:nvSpPr>
          <p:spPr>
            <a:xfrm>
              <a:off x="4422637" y="2858357"/>
              <a:ext cx="2008415" cy="74531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sz="1100"/>
            </a:p>
          </p:txBody>
        </p:sp>
        <p:sp>
          <p:nvSpPr>
            <p:cNvPr id="10" name="PoljeZBesedilom 9">
              <a:extLst>
                <a:ext uri="{FF2B5EF4-FFF2-40B4-BE49-F238E27FC236}">
                  <a16:creationId xmlns:a16="http://schemas.microsoft.com/office/drawing/2014/main" id="{11D66FCD-9C22-FB7F-4A83-CA8358FD3E3B}"/>
                </a:ext>
              </a:extLst>
            </p:cNvPr>
            <p:cNvSpPr txBox="1"/>
            <p:nvPr/>
          </p:nvSpPr>
          <p:spPr>
            <a:xfrm>
              <a:off x="4422636" y="2851704"/>
              <a:ext cx="1326756" cy="7458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l-SI" sz="1100" dirty="0"/>
                <a:t>NUJNA MEDICINSKA POMOČ</a:t>
              </a:r>
            </a:p>
          </p:txBody>
        </p:sp>
        <p:pic>
          <p:nvPicPr>
            <p:cNvPr id="12" name="Slika 11" descr="Slika, ki vsebuje besede simbol, logotip, pisava, emblem&#10;&#10;Vsebina, ustvarjena z UI, morda ni pravilna.">
              <a:extLst>
                <a:ext uri="{FF2B5EF4-FFF2-40B4-BE49-F238E27FC236}">
                  <a16:creationId xmlns:a16="http://schemas.microsoft.com/office/drawing/2014/main" id="{AFD9EC57-DC18-4BB1-4477-E8465A5EB8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9393" y="2865007"/>
              <a:ext cx="601219" cy="745313"/>
            </a:xfrm>
            <a:prstGeom prst="rect">
              <a:avLst/>
            </a:prstGeom>
          </p:spPr>
        </p:pic>
      </p:grpSp>
      <p:grpSp>
        <p:nvGrpSpPr>
          <p:cNvPr id="26" name="Skupina 25">
            <a:extLst>
              <a:ext uri="{FF2B5EF4-FFF2-40B4-BE49-F238E27FC236}">
                <a16:creationId xmlns:a16="http://schemas.microsoft.com/office/drawing/2014/main" id="{66838584-5291-699B-72F6-6A754A3DDED6}"/>
              </a:ext>
            </a:extLst>
          </p:cNvPr>
          <p:cNvGrpSpPr/>
          <p:nvPr/>
        </p:nvGrpSpPr>
        <p:grpSpPr>
          <a:xfrm>
            <a:off x="4921468" y="2812901"/>
            <a:ext cx="1289531" cy="629340"/>
            <a:chOff x="4871855" y="4874078"/>
            <a:chExt cx="1559195" cy="760946"/>
          </a:xfrm>
        </p:grpSpPr>
        <p:sp>
          <p:nvSpPr>
            <p:cNvPr id="16" name="Pravokotnik 15">
              <a:extLst>
                <a:ext uri="{FF2B5EF4-FFF2-40B4-BE49-F238E27FC236}">
                  <a16:creationId xmlns:a16="http://schemas.microsoft.com/office/drawing/2014/main" id="{A672B972-AE59-2A50-C364-A4305BB38C2F}"/>
                </a:ext>
              </a:extLst>
            </p:cNvPr>
            <p:cNvSpPr/>
            <p:nvPr/>
          </p:nvSpPr>
          <p:spPr>
            <a:xfrm>
              <a:off x="4893545" y="4874078"/>
              <a:ext cx="1537505" cy="76094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sz="1100"/>
            </a:p>
          </p:txBody>
        </p:sp>
        <p:sp>
          <p:nvSpPr>
            <p:cNvPr id="18" name="PoljeZBesedilom 17">
              <a:extLst>
                <a:ext uri="{FF2B5EF4-FFF2-40B4-BE49-F238E27FC236}">
                  <a16:creationId xmlns:a16="http://schemas.microsoft.com/office/drawing/2014/main" id="{105CE88B-AF15-B255-11CD-432B9AA6D8C6}"/>
                </a:ext>
              </a:extLst>
            </p:cNvPr>
            <p:cNvSpPr txBox="1"/>
            <p:nvPr/>
          </p:nvSpPr>
          <p:spPr>
            <a:xfrm>
              <a:off x="4871855" y="4897518"/>
              <a:ext cx="1177245" cy="671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l-SI" sz="1100" dirty="0"/>
                <a:t>POKLICNE GASILSKE ENOTE</a:t>
              </a:r>
            </a:p>
          </p:txBody>
        </p:sp>
        <p:pic>
          <p:nvPicPr>
            <p:cNvPr id="20" name="Grafika 19">
              <a:extLst>
                <a:ext uri="{FF2B5EF4-FFF2-40B4-BE49-F238E27FC236}">
                  <a16:creationId xmlns:a16="http://schemas.microsoft.com/office/drawing/2014/main" id="{88EEF3B4-39F4-3FE2-F813-8CE62C6765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964723" y="4961473"/>
              <a:ext cx="416487" cy="568785"/>
            </a:xfrm>
            <a:prstGeom prst="rect">
              <a:avLst/>
            </a:prstGeom>
          </p:spPr>
        </p:pic>
      </p:grpSp>
      <p:grpSp>
        <p:nvGrpSpPr>
          <p:cNvPr id="31" name="Skupina 30">
            <a:extLst>
              <a:ext uri="{FF2B5EF4-FFF2-40B4-BE49-F238E27FC236}">
                <a16:creationId xmlns:a16="http://schemas.microsoft.com/office/drawing/2014/main" id="{A2F21532-286F-981A-B6F4-1C960C5B3BC4}"/>
              </a:ext>
            </a:extLst>
          </p:cNvPr>
          <p:cNvGrpSpPr/>
          <p:nvPr/>
        </p:nvGrpSpPr>
        <p:grpSpPr>
          <a:xfrm>
            <a:off x="2541757" y="4757811"/>
            <a:ext cx="1588095" cy="620559"/>
            <a:chOff x="2524499" y="4803929"/>
            <a:chExt cx="1907353" cy="745312"/>
          </a:xfrm>
        </p:grpSpPr>
        <p:sp>
          <p:nvSpPr>
            <p:cNvPr id="24" name="Pravokotnik 23">
              <a:extLst>
                <a:ext uri="{FF2B5EF4-FFF2-40B4-BE49-F238E27FC236}">
                  <a16:creationId xmlns:a16="http://schemas.microsoft.com/office/drawing/2014/main" id="{94DCE588-AC58-8B4F-D9E0-00BC0FAD733F}"/>
                </a:ext>
              </a:extLst>
            </p:cNvPr>
            <p:cNvSpPr/>
            <p:nvPr/>
          </p:nvSpPr>
          <p:spPr>
            <a:xfrm>
              <a:off x="2533714" y="4803929"/>
              <a:ext cx="1898138" cy="74531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rgbClr val="B7482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sz="1100"/>
            </a:p>
          </p:txBody>
        </p:sp>
        <p:sp>
          <p:nvSpPr>
            <p:cNvPr id="25" name="PoljeZBesedilom 24">
              <a:extLst>
                <a:ext uri="{FF2B5EF4-FFF2-40B4-BE49-F238E27FC236}">
                  <a16:creationId xmlns:a16="http://schemas.microsoft.com/office/drawing/2014/main" id="{22D5B064-8B22-A952-0DCD-24F1B67655CB}"/>
                </a:ext>
              </a:extLst>
            </p:cNvPr>
            <p:cNvSpPr txBox="1"/>
            <p:nvPr/>
          </p:nvSpPr>
          <p:spPr>
            <a:xfrm>
              <a:off x="2524499" y="4849974"/>
              <a:ext cx="1266007" cy="671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l-SI" sz="1100" dirty="0"/>
                <a:t>GORSKA REŠEVALNA SLUŽBA</a:t>
              </a:r>
            </a:p>
          </p:txBody>
        </p:sp>
        <p:pic>
          <p:nvPicPr>
            <p:cNvPr id="30" name="Slika 29" descr="Slika, ki vsebuje besede emblem, simbol, logotip, blagovna znamka&#10;&#10;Vsebina, ustvarjena z UI, morda ni pravilna.">
              <a:extLst>
                <a:ext uri="{FF2B5EF4-FFF2-40B4-BE49-F238E27FC236}">
                  <a16:creationId xmlns:a16="http://schemas.microsoft.com/office/drawing/2014/main" id="{E13CF0D1-2265-7408-E6B5-1E7C70BF5ED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6429" y="4863339"/>
              <a:ext cx="632131" cy="632131"/>
            </a:xfrm>
            <a:prstGeom prst="rect">
              <a:avLst/>
            </a:prstGeom>
          </p:spPr>
        </p:pic>
      </p:grpSp>
      <p:grpSp>
        <p:nvGrpSpPr>
          <p:cNvPr id="38" name="Skupina 37">
            <a:extLst>
              <a:ext uri="{FF2B5EF4-FFF2-40B4-BE49-F238E27FC236}">
                <a16:creationId xmlns:a16="http://schemas.microsoft.com/office/drawing/2014/main" id="{AA8A1512-A89A-BCBD-8BAC-1AFC6FC09839}"/>
              </a:ext>
            </a:extLst>
          </p:cNvPr>
          <p:cNvGrpSpPr/>
          <p:nvPr/>
        </p:nvGrpSpPr>
        <p:grpSpPr>
          <a:xfrm>
            <a:off x="828063" y="3417409"/>
            <a:ext cx="1644420" cy="633577"/>
            <a:chOff x="7824780" y="5752603"/>
            <a:chExt cx="1975002" cy="760946"/>
          </a:xfrm>
        </p:grpSpPr>
        <p:sp>
          <p:nvSpPr>
            <p:cNvPr id="33" name="Pravokotnik 32">
              <a:extLst>
                <a:ext uri="{FF2B5EF4-FFF2-40B4-BE49-F238E27FC236}">
                  <a16:creationId xmlns:a16="http://schemas.microsoft.com/office/drawing/2014/main" id="{0029E69B-E05C-4AA7-DD51-D9FE6F606CA0}"/>
                </a:ext>
              </a:extLst>
            </p:cNvPr>
            <p:cNvSpPr/>
            <p:nvPr/>
          </p:nvSpPr>
          <p:spPr>
            <a:xfrm>
              <a:off x="7824780" y="5752603"/>
              <a:ext cx="1975002" cy="76094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rgbClr val="B7482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sz="1100"/>
            </a:p>
          </p:txBody>
        </p:sp>
        <p:sp>
          <p:nvSpPr>
            <p:cNvPr id="34" name="PoljeZBesedilom 33">
              <a:extLst>
                <a:ext uri="{FF2B5EF4-FFF2-40B4-BE49-F238E27FC236}">
                  <a16:creationId xmlns:a16="http://schemas.microsoft.com/office/drawing/2014/main" id="{7F3BC5F1-30CD-DC32-F1BB-8AACDD508180}"/>
                </a:ext>
              </a:extLst>
            </p:cNvPr>
            <p:cNvSpPr txBox="1"/>
            <p:nvPr/>
          </p:nvSpPr>
          <p:spPr>
            <a:xfrm>
              <a:off x="7824780" y="5763744"/>
              <a:ext cx="1266007" cy="671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l-SI" sz="1100" dirty="0"/>
                <a:t>JAMARSKA REŠEVALNA SLUŽBA</a:t>
              </a:r>
            </a:p>
          </p:txBody>
        </p:sp>
        <p:pic>
          <p:nvPicPr>
            <p:cNvPr id="36" name="Picture 2">
              <a:extLst>
                <a:ext uri="{FF2B5EF4-FFF2-40B4-BE49-F238E27FC236}">
                  <a16:creationId xmlns:a16="http://schemas.microsoft.com/office/drawing/2014/main" id="{66EFC21E-26A3-D8F0-4F49-537EDED4A8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90787" y="5806670"/>
              <a:ext cx="652812" cy="6528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5" name="Skupina 44">
            <a:extLst>
              <a:ext uri="{FF2B5EF4-FFF2-40B4-BE49-F238E27FC236}">
                <a16:creationId xmlns:a16="http://schemas.microsoft.com/office/drawing/2014/main" id="{294F81B7-A240-29B9-064D-7151B0197384}"/>
              </a:ext>
            </a:extLst>
          </p:cNvPr>
          <p:cNvGrpSpPr/>
          <p:nvPr/>
        </p:nvGrpSpPr>
        <p:grpSpPr>
          <a:xfrm>
            <a:off x="824803" y="4762712"/>
            <a:ext cx="1672241" cy="620560"/>
            <a:chOff x="6374420" y="2685201"/>
            <a:chExt cx="2008415" cy="745313"/>
          </a:xfrm>
        </p:grpSpPr>
        <p:sp>
          <p:nvSpPr>
            <p:cNvPr id="40" name="Pravokotnik 39">
              <a:extLst>
                <a:ext uri="{FF2B5EF4-FFF2-40B4-BE49-F238E27FC236}">
                  <a16:creationId xmlns:a16="http://schemas.microsoft.com/office/drawing/2014/main" id="{36F757A5-DB15-9B5F-5888-D46D9AE3271D}"/>
                </a:ext>
              </a:extLst>
            </p:cNvPr>
            <p:cNvSpPr/>
            <p:nvPr/>
          </p:nvSpPr>
          <p:spPr>
            <a:xfrm>
              <a:off x="6374420" y="2685201"/>
              <a:ext cx="2008415" cy="745313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rgbClr val="B7482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sz="1100"/>
            </a:p>
          </p:txBody>
        </p:sp>
        <p:sp>
          <p:nvSpPr>
            <p:cNvPr id="41" name="PoljeZBesedilom 40">
              <a:extLst>
                <a:ext uri="{FF2B5EF4-FFF2-40B4-BE49-F238E27FC236}">
                  <a16:creationId xmlns:a16="http://schemas.microsoft.com/office/drawing/2014/main" id="{CE1B1762-BF46-D98C-34EE-5AD8DF50C079}"/>
                </a:ext>
              </a:extLst>
            </p:cNvPr>
            <p:cNvSpPr txBox="1"/>
            <p:nvPr/>
          </p:nvSpPr>
          <p:spPr>
            <a:xfrm>
              <a:off x="6374420" y="2691852"/>
              <a:ext cx="1338999" cy="671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l-SI" sz="1100" dirty="0"/>
                <a:t>PODVODNA REŠEVALNA SLUŽBA</a:t>
              </a:r>
            </a:p>
          </p:txBody>
        </p:sp>
        <p:pic>
          <p:nvPicPr>
            <p:cNvPr id="44" name="Slika 43" descr="Slika, ki vsebuje besede emblem, logotip, simbol, blagovna znamka&#10;&#10;Vsebina, ustvarjena z UI, morda ni pravilna.">
              <a:extLst>
                <a:ext uri="{FF2B5EF4-FFF2-40B4-BE49-F238E27FC236}">
                  <a16:creationId xmlns:a16="http://schemas.microsoft.com/office/drawing/2014/main" id="{3326716C-B612-B1E9-DF6E-E6FFB3BC4D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1176" y="2736893"/>
              <a:ext cx="636285" cy="641927"/>
            </a:xfrm>
            <a:prstGeom prst="rect">
              <a:avLst/>
            </a:prstGeom>
          </p:spPr>
        </p:pic>
      </p:grpSp>
      <p:grpSp>
        <p:nvGrpSpPr>
          <p:cNvPr id="54" name="Skupina 53">
            <a:extLst>
              <a:ext uri="{FF2B5EF4-FFF2-40B4-BE49-F238E27FC236}">
                <a16:creationId xmlns:a16="http://schemas.microsoft.com/office/drawing/2014/main" id="{F285BD5C-48B1-9B30-6AB3-4319E3DA60C8}"/>
              </a:ext>
            </a:extLst>
          </p:cNvPr>
          <p:cNvGrpSpPr/>
          <p:nvPr/>
        </p:nvGrpSpPr>
        <p:grpSpPr>
          <a:xfrm>
            <a:off x="828063" y="2751266"/>
            <a:ext cx="2266079" cy="620560"/>
            <a:chOff x="8001784" y="3812721"/>
            <a:chExt cx="2721633" cy="745313"/>
          </a:xfrm>
        </p:grpSpPr>
        <p:sp>
          <p:nvSpPr>
            <p:cNvPr id="47" name="Pravokotnik 46">
              <a:extLst>
                <a:ext uri="{FF2B5EF4-FFF2-40B4-BE49-F238E27FC236}">
                  <a16:creationId xmlns:a16="http://schemas.microsoft.com/office/drawing/2014/main" id="{F9AFBF89-8927-A212-A1BA-ACD8731461C9}"/>
                </a:ext>
              </a:extLst>
            </p:cNvPr>
            <p:cNvSpPr/>
            <p:nvPr/>
          </p:nvSpPr>
          <p:spPr>
            <a:xfrm>
              <a:off x="8001784" y="3812721"/>
              <a:ext cx="2721633" cy="745313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rgbClr val="B7482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sz="1100"/>
            </a:p>
          </p:txBody>
        </p:sp>
        <p:sp>
          <p:nvSpPr>
            <p:cNvPr id="48" name="PoljeZBesedilom 47">
              <a:extLst>
                <a:ext uri="{FF2B5EF4-FFF2-40B4-BE49-F238E27FC236}">
                  <a16:creationId xmlns:a16="http://schemas.microsoft.com/office/drawing/2014/main" id="{A6C1F377-9457-CED6-4C43-8D4F81C986DE}"/>
                </a:ext>
              </a:extLst>
            </p:cNvPr>
            <p:cNvSpPr txBox="1"/>
            <p:nvPr/>
          </p:nvSpPr>
          <p:spPr>
            <a:xfrm>
              <a:off x="8001784" y="3861349"/>
              <a:ext cx="1330910" cy="671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l-SI" sz="1100" dirty="0"/>
                <a:t>ENOTE REŠEVALNIH PSOV</a:t>
              </a:r>
            </a:p>
          </p:txBody>
        </p:sp>
        <p:pic>
          <p:nvPicPr>
            <p:cNvPr id="51" name="Slika 50" descr="Slika, ki vsebuje besede simbol, logotip, pisava, emblem&#10;&#10;Vsebina, ustvarjena z UI, morda ni pravilna.">
              <a:extLst>
                <a:ext uri="{FF2B5EF4-FFF2-40B4-BE49-F238E27FC236}">
                  <a16:creationId xmlns:a16="http://schemas.microsoft.com/office/drawing/2014/main" id="{7D77C937-FF15-4AEE-6C85-3D3C694A4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74378" y="3871327"/>
              <a:ext cx="650993" cy="650993"/>
            </a:xfrm>
            <a:prstGeom prst="rect">
              <a:avLst/>
            </a:prstGeom>
          </p:spPr>
        </p:pic>
        <p:pic>
          <p:nvPicPr>
            <p:cNvPr id="53" name="Slika 52" descr="Slika, ki vsebuje besede konj, simbol&#10;&#10;Vsebina, ustvarjena z UI, morda ni pravilna.">
              <a:extLst>
                <a:ext uri="{FF2B5EF4-FFF2-40B4-BE49-F238E27FC236}">
                  <a16:creationId xmlns:a16="http://schemas.microsoft.com/office/drawing/2014/main" id="{7AF39989-77BD-0F7D-6B7D-A5FE05A38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98898" y="3861348"/>
              <a:ext cx="650993" cy="650993"/>
            </a:xfrm>
            <a:prstGeom prst="rect">
              <a:avLst/>
            </a:prstGeom>
          </p:spPr>
        </p:pic>
      </p:grpSp>
      <p:grpSp>
        <p:nvGrpSpPr>
          <p:cNvPr id="1024" name="Skupina 1023">
            <a:extLst>
              <a:ext uri="{FF2B5EF4-FFF2-40B4-BE49-F238E27FC236}">
                <a16:creationId xmlns:a16="http://schemas.microsoft.com/office/drawing/2014/main" id="{F3A65B88-8ED2-9625-D8BE-1A0BDC03C6C9}"/>
              </a:ext>
            </a:extLst>
          </p:cNvPr>
          <p:cNvGrpSpPr/>
          <p:nvPr/>
        </p:nvGrpSpPr>
        <p:grpSpPr>
          <a:xfrm>
            <a:off x="824804" y="6094995"/>
            <a:ext cx="2944134" cy="571009"/>
            <a:chOff x="1381573" y="3812721"/>
            <a:chExt cx="3535998" cy="685800"/>
          </a:xfrm>
        </p:grpSpPr>
        <p:sp>
          <p:nvSpPr>
            <p:cNvPr id="56" name="Pravokotnik 55">
              <a:extLst>
                <a:ext uri="{FF2B5EF4-FFF2-40B4-BE49-F238E27FC236}">
                  <a16:creationId xmlns:a16="http://schemas.microsoft.com/office/drawing/2014/main" id="{11EE5644-4117-6FFD-9E7F-4F3A060933AD}"/>
                </a:ext>
              </a:extLst>
            </p:cNvPr>
            <p:cNvSpPr/>
            <p:nvPr/>
          </p:nvSpPr>
          <p:spPr>
            <a:xfrm>
              <a:off x="1381573" y="3812721"/>
              <a:ext cx="3535998" cy="6858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rgbClr val="B7482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sz="1100"/>
            </a:p>
          </p:txBody>
        </p:sp>
        <p:sp>
          <p:nvSpPr>
            <p:cNvPr id="57" name="PoljeZBesedilom 56">
              <a:extLst>
                <a:ext uri="{FF2B5EF4-FFF2-40B4-BE49-F238E27FC236}">
                  <a16:creationId xmlns:a16="http://schemas.microsoft.com/office/drawing/2014/main" id="{FF75FD07-AA19-44D6-65B8-D4BA8755872A}"/>
                </a:ext>
              </a:extLst>
            </p:cNvPr>
            <p:cNvSpPr txBox="1"/>
            <p:nvPr/>
          </p:nvSpPr>
          <p:spPr>
            <a:xfrm>
              <a:off x="1421281" y="3894011"/>
              <a:ext cx="2306528" cy="481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l-SI" sz="1100" dirty="0"/>
                <a:t>ENOTE ZA POSTAVITEV ZAČASNIH PREBIVALIŠČ</a:t>
              </a:r>
            </a:p>
          </p:txBody>
        </p:sp>
        <p:pic>
          <p:nvPicPr>
            <p:cNvPr id="61" name="Slika 60">
              <a:extLst>
                <a:ext uri="{FF2B5EF4-FFF2-40B4-BE49-F238E27FC236}">
                  <a16:creationId xmlns:a16="http://schemas.microsoft.com/office/drawing/2014/main" id="{D63030D9-3A1F-CEDB-139D-6049A8B56E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292933" y="3857795"/>
              <a:ext cx="595653" cy="595653"/>
            </a:xfrm>
            <a:prstGeom prst="rect">
              <a:avLst/>
            </a:prstGeom>
          </p:spPr>
        </p:pic>
        <p:pic>
          <p:nvPicPr>
            <p:cNvPr id="63" name="Grafika 62">
              <a:extLst>
                <a:ext uri="{FF2B5EF4-FFF2-40B4-BE49-F238E27FC236}">
                  <a16:creationId xmlns:a16="http://schemas.microsoft.com/office/drawing/2014/main" id="{ECE20D65-C114-6E44-C92B-8A26D0630C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3723653" y="3891346"/>
              <a:ext cx="556664" cy="528550"/>
            </a:xfrm>
            <a:prstGeom prst="rect">
              <a:avLst/>
            </a:prstGeom>
          </p:spPr>
        </p:pic>
      </p:grpSp>
      <p:grpSp>
        <p:nvGrpSpPr>
          <p:cNvPr id="1035" name="Skupina 1034">
            <a:extLst>
              <a:ext uri="{FF2B5EF4-FFF2-40B4-BE49-F238E27FC236}">
                <a16:creationId xmlns:a16="http://schemas.microsoft.com/office/drawing/2014/main" id="{7C835C9F-A7C0-5ADC-6759-E0A1BD575631}"/>
              </a:ext>
            </a:extLst>
          </p:cNvPr>
          <p:cNvGrpSpPr/>
          <p:nvPr/>
        </p:nvGrpSpPr>
        <p:grpSpPr>
          <a:xfrm>
            <a:off x="824803" y="4096569"/>
            <a:ext cx="1925669" cy="620560"/>
            <a:chOff x="1320800" y="2554386"/>
            <a:chExt cx="2312791" cy="745313"/>
          </a:xfrm>
        </p:grpSpPr>
        <p:sp>
          <p:nvSpPr>
            <p:cNvPr id="1032" name="Pravokotnik 1031">
              <a:extLst>
                <a:ext uri="{FF2B5EF4-FFF2-40B4-BE49-F238E27FC236}">
                  <a16:creationId xmlns:a16="http://schemas.microsoft.com/office/drawing/2014/main" id="{850E6EDD-C6B4-B701-83B8-B21AA0864AFB}"/>
                </a:ext>
              </a:extLst>
            </p:cNvPr>
            <p:cNvSpPr/>
            <p:nvPr/>
          </p:nvSpPr>
          <p:spPr>
            <a:xfrm>
              <a:off x="1320800" y="2554386"/>
              <a:ext cx="2312791" cy="745313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rgbClr val="B7482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sz="1100"/>
            </a:p>
          </p:txBody>
        </p:sp>
        <p:sp>
          <p:nvSpPr>
            <p:cNvPr id="1033" name="PoljeZBesedilom 1032">
              <a:extLst>
                <a:ext uri="{FF2B5EF4-FFF2-40B4-BE49-F238E27FC236}">
                  <a16:creationId xmlns:a16="http://schemas.microsoft.com/office/drawing/2014/main" id="{BBCE607A-1319-8B0E-93CA-A49C99E4740F}"/>
                </a:ext>
              </a:extLst>
            </p:cNvPr>
            <p:cNvSpPr txBox="1"/>
            <p:nvPr/>
          </p:nvSpPr>
          <p:spPr>
            <a:xfrm>
              <a:off x="1320800" y="2557710"/>
              <a:ext cx="1646262" cy="671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/>
                <a:t>ENOTE </a:t>
              </a:r>
              <a:r>
                <a:rPr lang="sl-SI" sz="1100" dirty="0"/>
                <a:t>ZA ZAGOTAVLJANJE ZVEZ</a:t>
              </a:r>
            </a:p>
          </p:txBody>
        </p:sp>
        <p:pic>
          <p:nvPicPr>
            <p:cNvPr id="1030" name="Grafika 1029">
              <a:extLst>
                <a:ext uri="{FF2B5EF4-FFF2-40B4-BE49-F238E27FC236}">
                  <a16:creationId xmlns:a16="http://schemas.microsoft.com/office/drawing/2014/main" id="{65D7610D-C73F-ADC5-CB77-77C43C2B30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2981909" y="2611405"/>
              <a:ext cx="565342" cy="631275"/>
            </a:xfrm>
            <a:prstGeom prst="rect">
              <a:avLst/>
            </a:prstGeom>
          </p:spPr>
        </p:pic>
      </p:grpSp>
      <p:grpSp>
        <p:nvGrpSpPr>
          <p:cNvPr id="1042" name="Skupina 1041">
            <a:extLst>
              <a:ext uri="{FF2B5EF4-FFF2-40B4-BE49-F238E27FC236}">
                <a16:creationId xmlns:a16="http://schemas.microsoft.com/office/drawing/2014/main" id="{CA237B0D-9736-750E-1D76-3C82F165E93B}"/>
              </a:ext>
            </a:extLst>
          </p:cNvPr>
          <p:cNvGrpSpPr/>
          <p:nvPr/>
        </p:nvGrpSpPr>
        <p:grpSpPr>
          <a:xfrm>
            <a:off x="824804" y="5428855"/>
            <a:ext cx="2035596" cy="620560"/>
            <a:chOff x="2441220" y="5998165"/>
            <a:chExt cx="2444816" cy="745313"/>
          </a:xfrm>
        </p:grpSpPr>
        <p:sp>
          <p:nvSpPr>
            <p:cNvPr id="1037" name="Pravokotnik 1036">
              <a:extLst>
                <a:ext uri="{FF2B5EF4-FFF2-40B4-BE49-F238E27FC236}">
                  <a16:creationId xmlns:a16="http://schemas.microsoft.com/office/drawing/2014/main" id="{AC56AF46-26E4-9F4B-6250-8A5511F69BDE}"/>
                </a:ext>
              </a:extLst>
            </p:cNvPr>
            <p:cNvSpPr/>
            <p:nvPr/>
          </p:nvSpPr>
          <p:spPr>
            <a:xfrm>
              <a:off x="2441220" y="5998165"/>
              <a:ext cx="2444816" cy="745313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rgbClr val="B7482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sz="1100"/>
            </a:p>
          </p:txBody>
        </p:sp>
        <p:sp>
          <p:nvSpPr>
            <p:cNvPr id="1038" name="PoljeZBesedilom 1037">
              <a:extLst>
                <a:ext uri="{FF2B5EF4-FFF2-40B4-BE49-F238E27FC236}">
                  <a16:creationId xmlns:a16="http://schemas.microsoft.com/office/drawing/2014/main" id="{B02BE925-6A85-03A5-3F12-8657A07ACE68}"/>
                </a:ext>
              </a:extLst>
            </p:cNvPr>
            <p:cNvSpPr txBox="1"/>
            <p:nvPr/>
          </p:nvSpPr>
          <p:spPr>
            <a:xfrm>
              <a:off x="2441220" y="6001489"/>
              <a:ext cx="1685913" cy="671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l-SI" sz="1100" dirty="0"/>
                <a:t>STACIONARIJ IN POIZVEDOVALNA SLUŽBA</a:t>
              </a:r>
            </a:p>
          </p:txBody>
        </p:sp>
        <p:pic>
          <p:nvPicPr>
            <p:cNvPr id="1041" name="Slika 1040" descr="Slika, ki vsebuje besede simbol, besedilo, logotip, pisava&#10;&#10;Vsebina, ustvarjena z UI, morda ni pravilna.">
              <a:extLst>
                <a:ext uri="{FF2B5EF4-FFF2-40B4-BE49-F238E27FC236}">
                  <a16:creationId xmlns:a16="http://schemas.microsoft.com/office/drawing/2014/main" id="{A88DF465-7ABE-C370-973A-2855A3E9F3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7133" y="6027921"/>
              <a:ext cx="685800" cy="685800"/>
            </a:xfrm>
            <a:prstGeom prst="rect">
              <a:avLst/>
            </a:prstGeom>
          </p:spPr>
        </p:pic>
      </p:grpSp>
      <p:grpSp>
        <p:nvGrpSpPr>
          <p:cNvPr id="1052" name="Skupina 1051">
            <a:extLst>
              <a:ext uri="{FF2B5EF4-FFF2-40B4-BE49-F238E27FC236}">
                <a16:creationId xmlns:a16="http://schemas.microsoft.com/office/drawing/2014/main" id="{60FC3D11-2235-B8CD-72E3-085BE98C2769}"/>
              </a:ext>
            </a:extLst>
          </p:cNvPr>
          <p:cNvGrpSpPr/>
          <p:nvPr/>
        </p:nvGrpSpPr>
        <p:grpSpPr>
          <a:xfrm>
            <a:off x="4932584" y="3505446"/>
            <a:ext cx="2182218" cy="606750"/>
            <a:chOff x="1874142" y="3900154"/>
            <a:chExt cx="2638557" cy="733633"/>
          </a:xfrm>
        </p:grpSpPr>
        <p:sp>
          <p:nvSpPr>
            <p:cNvPr id="1044" name="Pravokotnik 1043">
              <a:extLst>
                <a:ext uri="{FF2B5EF4-FFF2-40B4-BE49-F238E27FC236}">
                  <a16:creationId xmlns:a16="http://schemas.microsoft.com/office/drawing/2014/main" id="{F5F7860F-F01C-E125-BBB8-039BE69A1410}"/>
                </a:ext>
              </a:extLst>
            </p:cNvPr>
            <p:cNvSpPr/>
            <p:nvPr/>
          </p:nvSpPr>
          <p:spPr>
            <a:xfrm>
              <a:off x="1875499" y="3900154"/>
              <a:ext cx="26372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sz="1100"/>
            </a:p>
          </p:txBody>
        </p:sp>
        <p:sp>
          <p:nvSpPr>
            <p:cNvPr id="1045" name="PoljeZBesedilom 1044">
              <a:extLst>
                <a:ext uri="{FF2B5EF4-FFF2-40B4-BE49-F238E27FC236}">
                  <a16:creationId xmlns:a16="http://schemas.microsoft.com/office/drawing/2014/main" id="{ED265EF9-0CE8-5AC1-C887-3277408720F4}"/>
                </a:ext>
              </a:extLst>
            </p:cNvPr>
            <p:cNvSpPr txBox="1"/>
            <p:nvPr/>
          </p:nvSpPr>
          <p:spPr>
            <a:xfrm>
              <a:off x="1874142" y="3908117"/>
              <a:ext cx="1939543" cy="7256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l-SI" sz="1100" dirty="0"/>
                <a:t>MOBILNA ENOTA ZA METEOROLOGIJO </a:t>
              </a:r>
              <a:br>
                <a:rPr lang="sl-SI" sz="1100" dirty="0"/>
              </a:br>
              <a:r>
                <a:rPr lang="sl-SI" sz="1100" dirty="0"/>
                <a:t>IN HIDROLOGIJO</a:t>
              </a:r>
            </a:p>
          </p:txBody>
        </p:sp>
        <p:pic>
          <p:nvPicPr>
            <p:cNvPr id="1051" name="Grafika 1050">
              <a:extLst>
                <a:ext uri="{FF2B5EF4-FFF2-40B4-BE49-F238E27FC236}">
                  <a16:creationId xmlns:a16="http://schemas.microsoft.com/office/drawing/2014/main" id="{EA6E52B8-E7EE-1430-2416-CF8E7904C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3687901" y="4131631"/>
              <a:ext cx="748422" cy="247379"/>
            </a:xfrm>
            <a:prstGeom prst="rect">
              <a:avLst/>
            </a:prstGeom>
          </p:spPr>
        </p:pic>
      </p:grpSp>
      <p:grpSp>
        <p:nvGrpSpPr>
          <p:cNvPr id="1059" name="Skupina 1058">
            <a:extLst>
              <a:ext uri="{FF2B5EF4-FFF2-40B4-BE49-F238E27FC236}">
                <a16:creationId xmlns:a16="http://schemas.microsoft.com/office/drawing/2014/main" id="{EEBC5696-552A-8C94-535F-A91A963D075E}"/>
              </a:ext>
            </a:extLst>
          </p:cNvPr>
          <p:cNvGrpSpPr/>
          <p:nvPr/>
        </p:nvGrpSpPr>
        <p:grpSpPr>
          <a:xfrm>
            <a:off x="4924462" y="4167309"/>
            <a:ext cx="1941291" cy="568554"/>
            <a:chOff x="7244734" y="6004554"/>
            <a:chExt cx="2347247" cy="687448"/>
          </a:xfrm>
        </p:grpSpPr>
        <p:sp>
          <p:nvSpPr>
            <p:cNvPr id="1056" name="Pravokotnik 1055">
              <a:extLst>
                <a:ext uri="{FF2B5EF4-FFF2-40B4-BE49-F238E27FC236}">
                  <a16:creationId xmlns:a16="http://schemas.microsoft.com/office/drawing/2014/main" id="{9FC21E10-690E-9D5B-E8DB-41528CBB0D1C}"/>
                </a:ext>
              </a:extLst>
            </p:cNvPr>
            <p:cNvSpPr/>
            <p:nvPr/>
          </p:nvSpPr>
          <p:spPr>
            <a:xfrm>
              <a:off x="7244734" y="6006202"/>
              <a:ext cx="2347247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sz="1100"/>
            </a:p>
          </p:txBody>
        </p:sp>
        <p:sp>
          <p:nvSpPr>
            <p:cNvPr id="1057" name="PoljeZBesedilom 1056">
              <a:extLst>
                <a:ext uri="{FF2B5EF4-FFF2-40B4-BE49-F238E27FC236}">
                  <a16:creationId xmlns:a16="http://schemas.microsoft.com/office/drawing/2014/main" id="{58BA5576-0FE4-8D73-93F8-B693B3FBA178}"/>
                </a:ext>
              </a:extLst>
            </p:cNvPr>
            <p:cNvSpPr txBox="1"/>
            <p:nvPr/>
          </p:nvSpPr>
          <p:spPr>
            <a:xfrm>
              <a:off x="7282774" y="6004554"/>
              <a:ext cx="1678492" cy="671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l-SI" sz="1100" dirty="0"/>
                <a:t>MOBILNA EKIPA Z EKOLOŠKIM LABORATORIJEM</a:t>
              </a:r>
            </a:p>
          </p:txBody>
        </p:sp>
        <p:pic>
          <p:nvPicPr>
            <p:cNvPr id="1054" name="Grafika 1053">
              <a:extLst>
                <a:ext uri="{FF2B5EF4-FFF2-40B4-BE49-F238E27FC236}">
                  <a16:creationId xmlns:a16="http://schemas.microsoft.com/office/drawing/2014/main" id="{5AF63E5E-B268-13BA-2566-FA2DAFE059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 r="77307"/>
            <a:stretch>
              <a:fillRect/>
            </a:stretch>
          </p:blipFill>
          <p:spPr>
            <a:xfrm>
              <a:off x="8999305" y="6095933"/>
              <a:ext cx="541080" cy="506338"/>
            </a:xfrm>
            <a:prstGeom prst="rect">
              <a:avLst/>
            </a:prstGeom>
          </p:spPr>
        </p:pic>
      </p:grpSp>
      <p:grpSp>
        <p:nvGrpSpPr>
          <p:cNvPr id="1066" name="Skupina 1065">
            <a:extLst>
              <a:ext uri="{FF2B5EF4-FFF2-40B4-BE49-F238E27FC236}">
                <a16:creationId xmlns:a16="http://schemas.microsoft.com/office/drawing/2014/main" id="{B3E4DD0E-1BF3-3FF1-6DE6-1D5106BDC876}"/>
              </a:ext>
            </a:extLst>
          </p:cNvPr>
          <p:cNvGrpSpPr/>
          <p:nvPr/>
        </p:nvGrpSpPr>
        <p:grpSpPr>
          <a:xfrm>
            <a:off x="4924462" y="4802945"/>
            <a:ext cx="1941291" cy="570921"/>
            <a:chOff x="8940988" y="6027921"/>
            <a:chExt cx="2347247" cy="690309"/>
          </a:xfrm>
        </p:grpSpPr>
        <p:sp>
          <p:nvSpPr>
            <p:cNvPr id="1061" name="Pravokotnik 1060">
              <a:extLst>
                <a:ext uri="{FF2B5EF4-FFF2-40B4-BE49-F238E27FC236}">
                  <a16:creationId xmlns:a16="http://schemas.microsoft.com/office/drawing/2014/main" id="{48990E27-3F06-C651-6963-162BE3265DE2}"/>
                </a:ext>
              </a:extLst>
            </p:cNvPr>
            <p:cNvSpPr/>
            <p:nvPr/>
          </p:nvSpPr>
          <p:spPr>
            <a:xfrm>
              <a:off x="8940988" y="6027921"/>
              <a:ext cx="2347247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sz="1100"/>
            </a:p>
          </p:txBody>
        </p:sp>
        <p:sp>
          <p:nvSpPr>
            <p:cNvPr id="1062" name="PoljeZBesedilom 1061">
              <a:extLst>
                <a:ext uri="{FF2B5EF4-FFF2-40B4-BE49-F238E27FC236}">
                  <a16:creationId xmlns:a16="http://schemas.microsoft.com/office/drawing/2014/main" id="{D225547B-3F2C-3EF0-B838-17CB5D50F662}"/>
                </a:ext>
              </a:extLst>
            </p:cNvPr>
            <p:cNvSpPr txBox="1"/>
            <p:nvPr/>
          </p:nvSpPr>
          <p:spPr>
            <a:xfrm>
              <a:off x="8959058" y="6046953"/>
              <a:ext cx="1693340" cy="671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l-SI" sz="1100" dirty="0"/>
                <a:t>EKOLOŠKI LABORATORIJ</a:t>
              </a:r>
              <a:r>
                <a:rPr lang="en-US" sz="1100" dirty="0"/>
                <a:t> </a:t>
              </a:r>
              <a:r>
                <a:rPr lang="sl-SI" sz="1100" dirty="0"/>
                <a:t>Z MOBILNO ENOTO</a:t>
              </a:r>
            </a:p>
          </p:txBody>
        </p:sp>
        <p:pic>
          <p:nvPicPr>
            <p:cNvPr id="1065" name="Grafika 1064">
              <a:extLst>
                <a:ext uri="{FF2B5EF4-FFF2-40B4-BE49-F238E27FC236}">
                  <a16:creationId xmlns:a16="http://schemas.microsoft.com/office/drawing/2014/main" id="{6DBF188B-62CF-99B1-9203-B89ED92304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10785203" y="6125336"/>
              <a:ext cx="413388" cy="531125"/>
            </a:xfrm>
            <a:prstGeom prst="rect">
              <a:avLst/>
            </a:prstGeom>
          </p:spPr>
        </p:pic>
      </p:grpSp>
      <p:grpSp>
        <p:nvGrpSpPr>
          <p:cNvPr id="1113" name="Skupina 1112">
            <a:extLst>
              <a:ext uri="{FF2B5EF4-FFF2-40B4-BE49-F238E27FC236}">
                <a16:creationId xmlns:a16="http://schemas.microsoft.com/office/drawing/2014/main" id="{C4558369-1F93-8065-8AF7-485AEEF708DD}"/>
              </a:ext>
            </a:extLst>
          </p:cNvPr>
          <p:cNvGrpSpPr/>
          <p:nvPr/>
        </p:nvGrpSpPr>
        <p:grpSpPr>
          <a:xfrm>
            <a:off x="7719425" y="2328910"/>
            <a:ext cx="1857096" cy="653087"/>
            <a:chOff x="7719425" y="2328910"/>
            <a:chExt cx="1857096" cy="653087"/>
          </a:xfrm>
        </p:grpSpPr>
        <p:sp>
          <p:nvSpPr>
            <p:cNvPr id="1108" name="Pravokotnik 1107">
              <a:extLst>
                <a:ext uri="{FF2B5EF4-FFF2-40B4-BE49-F238E27FC236}">
                  <a16:creationId xmlns:a16="http://schemas.microsoft.com/office/drawing/2014/main" id="{D899D8E4-8CE7-145A-C71A-1222A4E6A173}"/>
                </a:ext>
              </a:extLst>
            </p:cNvPr>
            <p:cNvSpPr/>
            <p:nvPr/>
          </p:nvSpPr>
          <p:spPr>
            <a:xfrm>
              <a:off x="7782273" y="2328910"/>
              <a:ext cx="1794248" cy="653087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78" name="Grafika 1077">
              <a:extLst>
                <a:ext uri="{FF2B5EF4-FFF2-40B4-BE49-F238E27FC236}">
                  <a16:creationId xmlns:a16="http://schemas.microsoft.com/office/drawing/2014/main" id="{06C842B0-8E6A-CC41-9A9B-A441C65FC6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8951795" y="2385588"/>
              <a:ext cx="537526" cy="537526"/>
            </a:xfrm>
            <a:prstGeom prst="rect">
              <a:avLst/>
            </a:prstGeom>
          </p:spPr>
        </p:pic>
        <p:sp>
          <p:nvSpPr>
            <p:cNvPr id="1089" name="PoljeZBesedilom 1088">
              <a:extLst>
                <a:ext uri="{FF2B5EF4-FFF2-40B4-BE49-F238E27FC236}">
                  <a16:creationId xmlns:a16="http://schemas.microsoft.com/office/drawing/2014/main" id="{B54440D8-617E-FAB4-A4A6-D7CD8919C80E}"/>
                </a:ext>
              </a:extLst>
            </p:cNvPr>
            <p:cNvSpPr txBox="1"/>
            <p:nvPr/>
          </p:nvSpPr>
          <p:spPr>
            <a:xfrm>
              <a:off x="7719425" y="2423519"/>
              <a:ext cx="13055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l-SI" sz="1200" dirty="0"/>
                <a:t>ENOTE ZA PRVO POMOČ</a:t>
              </a:r>
            </a:p>
          </p:txBody>
        </p:sp>
      </p:grpSp>
      <p:grpSp>
        <p:nvGrpSpPr>
          <p:cNvPr id="1114" name="Skupina 1113">
            <a:extLst>
              <a:ext uri="{FF2B5EF4-FFF2-40B4-BE49-F238E27FC236}">
                <a16:creationId xmlns:a16="http://schemas.microsoft.com/office/drawing/2014/main" id="{40F5318C-251D-8AFD-18E6-6CD81D7489F8}"/>
              </a:ext>
            </a:extLst>
          </p:cNvPr>
          <p:cNvGrpSpPr/>
          <p:nvPr/>
        </p:nvGrpSpPr>
        <p:grpSpPr>
          <a:xfrm>
            <a:off x="9576520" y="2328910"/>
            <a:ext cx="1958854" cy="653087"/>
            <a:chOff x="9576520" y="2328910"/>
            <a:chExt cx="1958854" cy="653087"/>
          </a:xfrm>
        </p:grpSpPr>
        <p:sp>
          <p:nvSpPr>
            <p:cNvPr id="1109" name="Pravokotnik 1108">
              <a:extLst>
                <a:ext uri="{FF2B5EF4-FFF2-40B4-BE49-F238E27FC236}">
                  <a16:creationId xmlns:a16="http://schemas.microsoft.com/office/drawing/2014/main" id="{3707CAD2-8AC8-DE07-46FE-BE3A17690FD8}"/>
                </a:ext>
              </a:extLst>
            </p:cNvPr>
            <p:cNvSpPr/>
            <p:nvPr/>
          </p:nvSpPr>
          <p:spPr>
            <a:xfrm>
              <a:off x="9639368" y="2328910"/>
              <a:ext cx="1896006" cy="653087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82" name="Grafika 1081">
              <a:extLst>
                <a:ext uri="{FF2B5EF4-FFF2-40B4-BE49-F238E27FC236}">
                  <a16:creationId xmlns:a16="http://schemas.microsoft.com/office/drawing/2014/main" id="{80C87DF9-F63E-0F83-9140-D1EACBD63D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10941044" y="2385588"/>
              <a:ext cx="537526" cy="537526"/>
            </a:xfrm>
            <a:prstGeom prst="rect">
              <a:avLst/>
            </a:prstGeom>
          </p:spPr>
        </p:pic>
        <p:sp>
          <p:nvSpPr>
            <p:cNvPr id="1090" name="PoljeZBesedilom 1089">
              <a:extLst>
                <a:ext uri="{FF2B5EF4-FFF2-40B4-BE49-F238E27FC236}">
                  <a16:creationId xmlns:a16="http://schemas.microsoft.com/office/drawing/2014/main" id="{6EBDC279-C5C1-ED11-1BF6-ED6F4B3204E1}"/>
                </a:ext>
              </a:extLst>
            </p:cNvPr>
            <p:cNvSpPr txBox="1"/>
            <p:nvPr/>
          </p:nvSpPr>
          <p:spPr>
            <a:xfrm>
              <a:off x="9576520" y="2331186"/>
              <a:ext cx="14407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l-SI" sz="1200" dirty="0"/>
                <a:t>ENOTE ZA PRVO</a:t>
              </a:r>
              <a:r>
                <a:rPr lang="en-US" sz="1200" dirty="0"/>
                <a:t> VETERINARSKO</a:t>
              </a:r>
              <a:r>
                <a:rPr lang="sl-SI" sz="1200" dirty="0"/>
                <a:t> POMOČ</a:t>
              </a:r>
            </a:p>
          </p:txBody>
        </p:sp>
      </p:grpSp>
      <p:grpSp>
        <p:nvGrpSpPr>
          <p:cNvPr id="1115" name="Skupina 1114">
            <a:extLst>
              <a:ext uri="{FF2B5EF4-FFF2-40B4-BE49-F238E27FC236}">
                <a16:creationId xmlns:a16="http://schemas.microsoft.com/office/drawing/2014/main" id="{86F73501-463C-F578-ABA6-C7BB88181D4D}"/>
              </a:ext>
            </a:extLst>
          </p:cNvPr>
          <p:cNvGrpSpPr/>
          <p:nvPr/>
        </p:nvGrpSpPr>
        <p:grpSpPr>
          <a:xfrm>
            <a:off x="7782273" y="3059977"/>
            <a:ext cx="1794248" cy="678707"/>
            <a:chOff x="7782273" y="3059977"/>
            <a:chExt cx="1794248" cy="678707"/>
          </a:xfrm>
        </p:grpSpPr>
        <p:sp>
          <p:nvSpPr>
            <p:cNvPr id="1106" name="Pravokotnik 1105">
              <a:extLst>
                <a:ext uri="{FF2B5EF4-FFF2-40B4-BE49-F238E27FC236}">
                  <a16:creationId xmlns:a16="http://schemas.microsoft.com/office/drawing/2014/main" id="{44C8E3D6-7BBE-FDA5-0078-9F26731F929C}"/>
                </a:ext>
              </a:extLst>
            </p:cNvPr>
            <p:cNvSpPr/>
            <p:nvPr/>
          </p:nvSpPr>
          <p:spPr>
            <a:xfrm>
              <a:off x="7782273" y="3059977"/>
              <a:ext cx="1794248" cy="653087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86" name="Grafika 1085">
              <a:extLst>
                <a:ext uri="{FF2B5EF4-FFF2-40B4-BE49-F238E27FC236}">
                  <a16:creationId xmlns:a16="http://schemas.microsoft.com/office/drawing/2014/main" id="{8EEA42D6-37F3-EAAF-1914-8CF743635E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8951795" y="3146755"/>
              <a:ext cx="537526" cy="537526"/>
            </a:xfrm>
            <a:prstGeom prst="rect">
              <a:avLst/>
            </a:prstGeom>
          </p:spPr>
        </p:pic>
        <p:sp>
          <p:nvSpPr>
            <p:cNvPr id="1091" name="PoljeZBesedilom 1090">
              <a:extLst>
                <a:ext uri="{FF2B5EF4-FFF2-40B4-BE49-F238E27FC236}">
                  <a16:creationId xmlns:a16="http://schemas.microsoft.com/office/drawing/2014/main" id="{817A8D33-FCE7-DEC3-BEC9-C62498658143}"/>
                </a:ext>
              </a:extLst>
            </p:cNvPr>
            <p:cNvSpPr txBox="1"/>
            <p:nvPr/>
          </p:nvSpPr>
          <p:spPr>
            <a:xfrm>
              <a:off x="7852111" y="3092353"/>
              <a:ext cx="111651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TEHN</a:t>
              </a:r>
              <a:r>
                <a:rPr lang="sl-SI" sz="1200" dirty="0"/>
                <a:t>IČNE REŠEVALNE ENOTE</a:t>
              </a:r>
            </a:p>
          </p:txBody>
        </p:sp>
      </p:grpSp>
      <p:grpSp>
        <p:nvGrpSpPr>
          <p:cNvPr id="1118" name="Skupina 1117">
            <a:extLst>
              <a:ext uri="{FF2B5EF4-FFF2-40B4-BE49-F238E27FC236}">
                <a16:creationId xmlns:a16="http://schemas.microsoft.com/office/drawing/2014/main" id="{345BC89B-B199-7643-3613-869F91908544}"/>
              </a:ext>
            </a:extLst>
          </p:cNvPr>
          <p:cNvGrpSpPr/>
          <p:nvPr/>
        </p:nvGrpSpPr>
        <p:grpSpPr>
          <a:xfrm>
            <a:off x="9639368" y="3069498"/>
            <a:ext cx="1896006" cy="653087"/>
            <a:chOff x="9639368" y="3069498"/>
            <a:chExt cx="1896006" cy="653087"/>
          </a:xfrm>
        </p:grpSpPr>
        <p:sp>
          <p:nvSpPr>
            <p:cNvPr id="1110" name="Pravokotnik 1109">
              <a:extLst>
                <a:ext uri="{FF2B5EF4-FFF2-40B4-BE49-F238E27FC236}">
                  <a16:creationId xmlns:a16="http://schemas.microsoft.com/office/drawing/2014/main" id="{919F275A-7040-0C4B-BF72-296CCECAD844}"/>
                </a:ext>
              </a:extLst>
            </p:cNvPr>
            <p:cNvSpPr/>
            <p:nvPr/>
          </p:nvSpPr>
          <p:spPr>
            <a:xfrm>
              <a:off x="9639368" y="3069498"/>
              <a:ext cx="1896006" cy="653087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84" name="Grafika 1083">
              <a:extLst>
                <a:ext uri="{FF2B5EF4-FFF2-40B4-BE49-F238E27FC236}">
                  <a16:creationId xmlns:a16="http://schemas.microsoft.com/office/drawing/2014/main" id="{29E08FF3-9BF8-FD08-1054-BDCF6FBF1E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p:blipFill>
          <p:spPr>
            <a:xfrm>
              <a:off x="10941044" y="3146755"/>
              <a:ext cx="537526" cy="537526"/>
            </a:xfrm>
            <a:prstGeom prst="rect">
              <a:avLst/>
            </a:prstGeom>
          </p:spPr>
        </p:pic>
        <p:sp>
          <p:nvSpPr>
            <p:cNvPr id="1092" name="PoljeZBesedilom 1091">
              <a:extLst>
                <a:ext uri="{FF2B5EF4-FFF2-40B4-BE49-F238E27FC236}">
                  <a16:creationId xmlns:a16="http://schemas.microsoft.com/office/drawing/2014/main" id="{D16CF482-AF4F-AA49-C52B-A12EC4E739CC}"/>
                </a:ext>
              </a:extLst>
            </p:cNvPr>
            <p:cNvSpPr txBox="1"/>
            <p:nvPr/>
          </p:nvSpPr>
          <p:spPr>
            <a:xfrm>
              <a:off x="9674886" y="3184686"/>
              <a:ext cx="12440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l-SI" sz="1200" dirty="0"/>
                <a:t>ENOTE ZA RKB ZAŠČITO</a:t>
              </a:r>
            </a:p>
          </p:txBody>
        </p:sp>
      </p:grpSp>
      <p:grpSp>
        <p:nvGrpSpPr>
          <p:cNvPr id="1116" name="Skupina 1115">
            <a:extLst>
              <a:ext uri="{FF2B5EF4-FFF2-40B4-BE49-F238E27FC236}">
                <a16:creationId xmlns:a16="http://schemas.microsoft.com/office/drawing/2014/main" id="{BB5D99E5-6562-9FBC-46FC-EB78A9C86842}"/>
              </a:ext>
            </a:extLst>
          </p:cNvPr>
          <p:cNvGrpSpPr/>
          <p:nvPr/>
        </p:nvGrpSpPr>
        <p:grpSpPr>
          <a:xfrm>
            <a:off x="7782273" y="3799187"/>
            <a:ext cx="1794248" cy="668288"/>
            <a:chOff x="7782273" y="3799187"/>
            <a:chExt cx="1794248" cy="668288"/>
          </a:xfrm>
        </p:grpSpPr>
        <p:sp>
          <p:nvSpPr>
            <p:cNvPr id="1105" name="Pravokotnik 1104">
              <a:extLst>
                <a:ext uri="{FF2B5EF4-FFF2-40B4-BE49-F238E27FC236}">
                  <a16:creationId xmlns:a16="http://schemas.microsoft.com/office/drawing/2014/main" id="{02C65AD1-BF9C-002B-2B4A-205F3629B178}"/>
                </a:ext>
              </a:extLst>
            </p:cNvPr>
            <p:cNvSpPr/>
            <p:nvPr/>
          </p:nvSpPr>
          <p:spPr>
            <a:xfrm>
              <a:off x="7782273" y="3799187"/>
              <a:ext cx="1794248" cy="653087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74" name="Grafika 1073">
              <a:extLst>
                <a:ext uri="{FF2B5EF4-FFF2-40B4-BE49-F238E27FC236}">
                  <a16:creationId xmlns:a16="http://schemas.microsoft.com/office/drawing/2014/main" id="{AF7B117A-0169-32AA-FCF9-2A056341EF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p:blipFill>
          <p:spPr>
            <a:xfrm>
              <a:off x="8951795" y="3875546"/>
              <a:ext cx="537526" cy="537526"/>
            </a:xfrm>
            <a:prstGeom prst="rect">
              <a:avLst/>
            </a:prstGeom>
          </p:spPr>
        </p:pic>
        <p:sp>
          <p:nvSpPr>
            <p:cNvPr id="1093" name="PoljeZBesedilom 1092">
              <a:extLst>
                <a:ext uri="{FF2B5EF4-FFF2-40B4-BE49-F238E27FC236}">
                  <a16:creationId xmlns:a16="http://schemas.microsoft.com/office/drawing/2014/main" id="{4E0D7FF8-D41E-4571-4698-AD8699C599AB}"/>
                </a:ext>
              </a:extLst>
            </p:cNvPr>
            <p:cNvSpPr txBox="1"/>
            <p:nvPr/>
          </p:nvSpPr>
          <p:spPr>
            <a:xfrm>
              <a:off x="7914958" y="3821144"/>
              <a:ext cx="9908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l-SI" sz="1200" dirty="0"/>
                <a:t>ENOTA ZA VARSTVO PRED NUS</a:t>
              </a:r>
            </a:p>
          </p:txBody>
        </p:sp>
      </p:grpSp>
      <p:grpSp>
        <p:nvGrpSpPr>
          <p:cNvPr id="1119" name="Skupina 1118">
            <a:extLst>
              <a:ext uri="{FF2B5EF4-FFF2-40B4-BE49-F238E27FC236}">
                <a16:creationId xmlns:a16="http://schemas.microsoft.com/office/drawing/2014/main" id="{DA61126B-A2C9-1A9D-56E8-07B29B5C3608}"/>
              </a:ext>
            </a:extLst>
          </p:cNvPr>
          <p:cNvGrpSpPr/>
          <p:nvPr/>
        </p:nvGrpSpPr>
        <p:grpSpPr>
          <a:xfrm>
            <a:off x="9639368" y="3799186"/>
            <a:ext cx="1896006" cy="668289"/>
            <a:chOff x="9639368" y="3799186"/>
            <a:chExt cx="1896006" cy="668289"/>
          </a:xfrm>
        </p:grpSpPr>
        <p:sp>
          <p:nvSpPr>
            <p:cNvPr id="1111" name="Pravokotnik 1110">
              <a:extLst>
                <a:ext uri="{FF2B5EF4-FFF2-40B4-BE49-F238E27FC236}">
                  <a16:creationId xmlns:a16="http://schemas.microsoft.com/office/drawing/2014/main" id="{DDFA3A57-AA7C-88EA-C68F-D5A3FBCFC345}"/>
                </a:ext>
              </a:extLst>
            </p:cNvPr>
            <p:cNvSpPr/>
            <p:nvPr/>
          </p:nvSpPr>
          <p:spPr>
            <a:xfrm>
              <a:off x="9639368" y="3799186"/>
              <a:ext cx="1896006" cy="653087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88" name="Grafika 1087">
              <a:extLst>
                <a:ext uri="{FF2B5EF4-FFF2-40B4-BE49-F238E27FC236}">
                  <a16:creationId xmlns:a16="http://schemas.microsoft.com/office/drawing/2014/main" id="{67C3D6CC-845F-E19E-A488-0E3E6B6167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/>
            </a:stretch>
          </p:blipFill>
          <p:spPr>
            <a:xfrm>
              <a:off x="10941044" y="3875546"/>
              <a:ext cx="537526" cy="537526"/>
            </a:xfrm>
            <a:prstGeom prst="rect">
              <a:avLst/>
            </a:prstGeom>
          </p:spPr>
        </p:pic>
        <p:sp>
          <p:nvSpPr>
            <p:cNvPr id="1094" name="PoljeZBesedilom 1093">
              <a:extLst>
                <a:ext uri="{FF2B5EF4-FFF2-40B4-BE49-F238E27FC236}">
                  <a16:creationId xmlns:a16="http://schemas.microsoft.com/office/drawing/2014/main" id="{09592893-0440-1049-2936-325ECF0CA178}"/>
                </a:ext>
              </a:extLst>
            </p:cNvPr>
            <p:cNvSpPr txBox="1"/>
            <p:nvPr/>
          </p:nvSpPr>
          <p:spPr>
            <a:xfrm>
              <a:off x="9738630" y="3821144"/>
              <a:ext cx="111651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l-SI" sz="1200" dirty="0"/>
                <a:t>ENOTE ZA UPORABO ZAKLONIŠČ</a:t>
              </a:r>
            </a:p>
          </p:txBody>
        </p:sp>
      </p:grpSp>
      <p:grpSp>
        <p:nvGrpSpPr>
          <p:cNvPr id="1117" name="Skupina 1116">
            <a:extLst>
              <a:ext uri="{FF2B5EF4-FFF2-40B4-BE49-F238E27FC236}">
                <a16:creationId xmlns:a16="http://schemas.microsoft.com/office/drawing/2014/main" id="{ECCA26EE-18DA-1885-C2BC-D1343509E38A}"/>
              </a:ext>
            </a:extLst>
          </p:cNvPr>
          <p:cNvGrpSpPr/>
          <p:nvPr/>
        </p:nvGrpSpPr>
        <p:grpSpPr>
          <a:xfrm>
            <a:off x="7782273" y="4550306"/>
            <a:ext cx="1794248" cy="653087"/>
            <a:chOff x="7782273" y="4550306"/>
            <a:chExt cx="1794248" cy="653087"/>
          </a:xfrm>
        </p:grpSpPr>
        <p:sp>
          <p:nvSpPr>
            <p:cNvPr id="1104" name="Pravokotnik 1103">
              <a:extLst>
                <a:ext uri="{FF2B5EF4-FFF2-40B4-BE49-F238E27FC236}">
                  <a16:creationId xmlns:a16="http://schemas.microsoft.com/office/drawing/2014/main" id="{DBFC9BB9-D9C6-CA80-44EF-627AABA39359}"/>
                </a:ext>
              </a:extLst>
            </p:cNvPr>
            <p:cNvSpPr/>
            <p:nvPr/>
          </p:nvSpPr>
          <p:spPr>
            <a:xfrm>
              <a:off x="7782273" y="4550306"/>
              <a:ext cx="1794248" cy="653087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80" name="Grafika 1079">
              <a:extLst>
                <a:ext uri="{FF2B5EF4-FFF2-40B4-BE49-F238E27FC236}">
                  <a16:creationId xmlns:a16="http://schemas.microsoft.com/office/drawing/2014/main" id="{8CA2E20F-B115-95BB-9EE7-81E3A2158D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96DAC541-7B7A-43D3-8B79-37D633B846F1}">
                  <asvg:svgBlip xmlns:asvg="http://schemas.microsoft.com/office/drawing/2016/SVG/main" r:embed="rId38"/>
                </a:ext>
              </a:extLst>
            </a:blip>
            <a:stretch>
              <a:fillRect/>
            </a:stretch>
          </p:blipFill>
          <p:spPr>
            <a:xfrm>
              <a:off x="8951795" y="4633628"/>
              <a:ext cx="537526" cy="537526"/>
            </a:xfrm>
            <a:prstGeom prst="rect">
              <a:avLst/>
            </a:prstGeom>
          </p:spPr>
        </p:pic>
        <p:sp>
          <p:nvSpPr>
            <p:cNvPr id="1095" name="PoljeZBesedilom 1094">
              <a:extLst>
                <a:ext uri="{FF2B5EF4-FFF2-40B4-BE49-F238E27FC236}">
                  <a16:creationId xmlns:a16="http://schemas.microsoft.com/office/drawing/2014/main" id="{0DD6123E-D9CB-4898-303F-1BF2872EF71C}"/>
                </a:ext>
              </a:extLst>
            </p:cNvPr>
            <p:cNvSpPr txBox="1"/>
            <p:nvPr/>
          </p:nvSpPr>
          <p:spPr>
            <a:xfrm>
              <a:off x="7852111" y="4671559"/>
              <a:ext cx="111651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l-SI" sz="1200" dirty="0"/>
                <a:t>SLUŽBE ZA PODPORO</a:t>
              </a:r>
            </a:p>
          </p:txBody>
        </p:sp>
      </p:grpSp>
      <p:grpSp>
        <p:nvGrpSpPr>
          <p:cNvPr id="1120" name="Skupina 1119">
            <a:extLst>
              <a:ext uri="{FF2B5EF4-FFF2-40B4-BE49-F238E27FC236}">
                <a16:creationId xmlns:a16="http://schemas.microsoft.com/office/drawing/2014/main" id="{F531625B-ADA1-7B30-75BA-01A2C344B24C}"/>
              </a:ext>
            </a:extLst>
          </p:cNvPr>
          <p:cNvGrpSpPr/>
          <p:nvPr/>
        </p:nvGrpSpPr>
        <p:grpSpPr>
          <a:xfrm>
            <a:off x="9576520" y="4545372"/>
            <a:ext cx="1958854" cy="653087"/>
            <a:chOff x="9576520" y="4545372"/>
            <a:chExt cx="1958854" cy="653087"/>
          </a:xfrm>
        </p:grpSpPr>
        <p:sp>
          <p:nvSpPr>
            <p:cNvPr id="1112" name="Pravokotnik 1111">
              <a:extLst>
                <a:ext uri="{FF2B5EF4-FFF2-40B4-BE49-F238E27FC236}">
                  <a16:creationId xmlns:a16="http://schemas.microsoft.com/office/drawing/2014/main" id="{8D74098B-B83B-9891-E832-2E07E3B752C5}"/>
                </a:ext>
              </a:extLst>
            </p:cNvPr>
            <p:cNvSpPr/>
            <p:nvPr/>
          </p:nvSpPr>
          <p:spPr>
            <a:xfrm>
              <a:off x="9639368" y="4545372"/>
              <a:ext cx="1896006" cy="653087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70" name="Grafika 1069">
              <a:extLst>
                <a:ext uri="{FF2B5EF4-FFF2-40B4-BE49-F238E27FC236}">
                  <a16:creationId xmlns:a16="http://schemas.microsoft.com/office/drawing/2014/main" id="{47DB45AF-2503-8473-190F-FFC877B63E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96DAC541-7B7A-43D3-8B79-37D633B846F1}">
                  <asvg:svgBlip xmlns:asvg="http://schemas.microsoft.com/office/drawing/2016/SVG/main" r:embed="rId40"/>
                </a:ext>
              </a:extLst>
            </a:blip>
            <a:stretch>
              <a:fillRect/>
            </a:stretch>
          </p:blipFill>
          <p:spPr>
            <a:xfrm>
              <a:off x="10941044" y="4633628"/>
              <a:ext cx="537526" cy="537526"/>
            </a:xfrm>
            <a:prstGeom prst="rect">
              <a:avLst/>
            </a:prstGeom>
          </p:spPr>
        </p:pic>
        <p:sp>
          <p:nvSpPr>
            <p:cNvPr id="1096" name="PoljeZBesedilom 1095">
              <a:extLst>
                <a:ext uri="{FF2B5EF4-FFF2-40B4-BE49-F238E27FC236}">
                  <a16:creationId xmlns:a16="http://schemas.microsoft.com/office/drawing/2014/main" id="{558B120C-0038-A86D-86CA-6D2994529C03}"/>
                </a:ext>
              </a:extLst>
            </p:cNvPr>
            <p:cNvSpPr txBox="1"/>
            <p:nvPr/>
          </p:nvSpPr>
          <p:spPr>
            <a:xfrm>
              <a:off x="9576520" y="4671559"/>
              <a:ext cx="14407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l-SI" sz="1200" dirty="0"/>
                <a:t>INFORMACIJSKI CENTRI</a:t>
              </a:r>
            </a:p>
          </p:txBody>
        </p:sp>
      </p:grpSp>
      <p:grpSp>
        <p:nvGrpSpPr>
          <p:cNvPr id="1121" name="Skupina 1120">
            <a:extLst>
              <a:ext uri="{FF2B5EF4-FFF2-40B4-BE49-F238E27FC236}">
                <a16:creationId xmlns:a16="http://schemas.microsoft.com/office/drawing/2014/main" id="{587B2269-25DD-DDD9-610E-9246437D1776}"/>
              </a:ext>
            </a:extLst>
          </p:cNvPr>
          <p:cNvGrpSpPr/>
          <p:nvPr/>
        </p:nvGrpSpPr>
        <p:grpSpPr>
          <a:xfrm>
            <a:off x="8367784" y="5428857"/>
            <a:ext cx="2447561" cy="767505"/>
            <a:chOff x="8367784" y="5428857"/>
            <a:chExt cx="2447561" cy="767505"/>
          </a:xfrm>
        </p:grpSpPr>
        <p:sp>
          <p:nvSpPr>
            <p:cNvPr id="1103" name="Pravokotnik 1102">
              <a:extLst>
                <a:ext uri="{FF2B5EF4-FFF2-40B4-BE49-F238E27FC236}">
                  <a16:creationId xmlns:a16="http://schemas.microsoft.com/office/drawing/2014/main" id="{7D6DFFA4-8D0F-20A0-D05D-0C24D9421D5C}"/>
                </a:ext>
              </a:extLst>
            </p:cNvPr>
            <p:cNvSpPr/>
            <p:nvPr/>
          </p:nvSpPr>
          <p:spPr>
            <a:xfrm>
              <a:off x="8367784" y="5428857"/>
              <a:ext cx="2447561" cy="767505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68" name="Grafika 1067">
              <a:extLst>
                <a:ext uri="{FF2B5EF4-FFF2-40B4-BE49-F238E27FC236}">
                  <a16:creationId xmlns:a16="http://schemas.microsoft.com/office/drawing/2014/main" id="{406229D2-9F02-472F-18A5-E27C21FABD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96DAC541-7B7A-43D3-8B79-37D633B846F1}">
                  <asvg:svgBlip xmlns:asvg="http://schemas.microsoft.com/office/drawing/2016/SVG/main" r:embed="rId42"/>
                </a:ext>
              </a:extLst>
            </a:blip>
            <a:stretch>
              <a:fillRect/>
            </a:stretch>
          </p:blipFill>
          <p:spPr>
            <a:xfrm>
              <a:off x="10154023" y="5547790"/>
              <a:ext cx="537526" cy="537526"/>
            </a:xfrm>
            <a:prstGeom prst="rect">
              <a:avLst/>
            </a:prstGeom>
          </p:spPr>
        </p:pic>
        <p:sp>
          <p:nvSpPr>
            <p:cNvPr id="1097" name="PoljeZBesedilom 1096">
              <a:extLst>
                <a:ext uri="{FF2B5EF4-FFF2-40B4-BE49-F238E27FC236}">
                  <a16:creationId xmlns:a16="http://schemas.microsoft.com/office/drawing/2014/main" id="{16EBB737-68FB-AD22-E077-93F47C74BBFA}"/>
                </a:ext>
              </a:extLst>
            </p:cNvPr>
            <p:cNvSpPr txBox="1"/>
            <p:nvPr/>
          </p:nvSpPr>
          <p:spPr>
            <a:xfrm>
              <a:off x="8462856" y="5482962"/>
              <a:ext cx="16911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l-SI" sz="1200" dirty="0"/>
                <a:t>DRŽAVNA ENOTA ZA HITRE REŠEVALNE INTERVENCIJE</a:t>
              </a:r>
            </a:p>
          </p:txBody>
        </p:sp>
      </p:grpSp>
      <p:sp>
        <p:nvSpPr>
          <p:cNvPr id="1098" name="Pravokotnik 1097">
            <a:extLst>
              <a:ext uri="{FF2B5EF4-FFF2-40B4-BE49-F238E27FC236}">
                <a16:creationId xmlns:a16="http://schemas.microsoft.com/office/drawing/2014/main" id="{F00782C5-FD9E-FEF2-DECE-5B4F1B5AACF7}"/>
              </a:ext>
            </a:extLst>
          </p:cNvPr>
          <p:cNvSpPr/>
          <p:nvPr/>
        </p:nvSpPr>
        <p:spPr>
          <a:xfrm>
            <a:off x="426892" y="1690688"/>
            <a:ext cx="11270410" cy="39428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b="1" dirty="0"/>
              <a:t>SILE ZA ZAŠČITO, REŠEVANJE IN POMOČ</a:t>
            </a:r>
          </a:p>
        </p:txBody>
      </p:sp>
      <p:grpSp>
        <p:nvGrpSpPr>
          <p:cNvPr id="22" name="Skupina 21">
            <a:extLst>
              <a:ext uri="{FF2B5EF4-FFF2-40B4-BE49-F238E27FC236}">
                <a16:creationId xmlns:a16="http://schemas.microsoft.com/office/drawing/2014/main" id="{84801189-56BF-DD13-02FA-E7CD83872CB0}"/>
              </a:ext>
            </a:extLst>
          </p:cNvPr>
          <p:cNvGrpSpPr/>
          <p:nvPr/>
        </p:nvGrpSpPr>
        <p:grpSpPr>
          <a:xfrm>
            <a:off x="4888321" y="5403347"/>
            <a:ext cx="2307302" cy="488561"/>
            <a:chOff x="4888321" y="5403347"/>
            <a:chExt cx="2307302" cy="488561"/>
          </a:xfrm>
        </p:grpSpPr>
        <p:sp>
          <p:nvSpPr>
            <p:cNvPr id="4" name="Pravokotnik 3">
              <a:extLst>
                <a:ext uri="{FF2B5EF4-FFF2-40B4-BE49-F238E27FC236}">
                  <a16:creationId xmlns:a16="http://schemas.microsoft.com/office/drawing/2014/main" id="{69EC83D7-F0F1-F1BD-2E7D-519026AF31B2}"/>
                </a:ext>
              </a:extLst>
            </p:cNvPr>
            <p:cNvSpPr/>
            <p:nvPr/>
          </p:nvSpPr>
          <p:spPr>
            <a:xfrm>
              <a:off x="4932584" y="5403347"/>
              <a:ext cx="2263039" cy="48856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sz="1100"/>
            </a:p>
          </p:txBody>
        </p:sp>
        <p:sp>
          <p:nvSpPr>
            <p:cNvPr id="9" name="PoljeZBesedilom 8">
              <a:extLst>
                <a:ext uri="{FF2B5EF4-FFF2-40B4-BE49-F238E27FC236}">
                  <a16:creationId xmlns:a16="http://schemas.microsoft.com/office/drawing/2014/main" id="{90DDC2EF-3923-E78F-75B3-03B10BEB8B31}"/>
                </a:ext>
              </a:extLst>
            </p:cNvPr>
            <p:cNvSpPr txBox="1"/>
            <p:nvPr/>
          </p:nvSpPr>
          <p:spPr>
            <a:xfrm>
              <a:off x="4888321" y="5442168"/>
              <a:ext cx="1788317" cy="430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l-SI" sz="1100" dirty="0"/>
                <a:t>ENOTI ZA HIGIENSKO-EPIDEMOLOŠKO DELO</a:t>
              </a:r>
            </a:p>
          </p:txBody>
        </p:sp>
        <p:pic>
          <p:nvPicPr>
            <p:cNvPr id="21" name="Grafika 20">
              <a:extLst>
                <a:ext uri="{FF2B5EF4-FFF2-40B4-BE49-F238E27FC236}">
                  <a16:creationId xmlns:a16="http://schemas.microsoft.com/office/drawing/2014/main" id="{DDBC3B26-72A8-85D5-B9A5-78883E5673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96DAC541-7B7A-43D3-8B79-37D633B846F1}">
                  <asvg:svgBlip xmlns:asvg="http://schemas.microsoft.com/office/drawing/2016/SVG/main" r:embed="rId44"/>
                </a:ext>
              </a:extLst>
            </a:blip>
            <a:stretch>
              <a:fillRect/>
            </a:stretch>
          </p:blipFill>
          <p:spPr>
            <a:xfrm>
              <a:off x="6649974" y="5517068"/>
              <a:ext cx="518086" cy="282593"/>
            </a:xfrm>
            <a:prstGeom prst="rect">
              <a:avLst/>
            </a:prstGeom>
          </p:spPr>
        </p:pic>
      </p:grpSp>
      <p:grpSp>
        <p:nvGrpSpPr>
          <p:cNvPr id="42" name="Skupina 41">
            <a:extLst>
              <a:ext uri="{FF2B5EF4-FFF2-40B4-BE49-F238E27FC236}">
                <a16:creationId xmlns:a16="http://schemas.microsoft.com/office/drawing/2014/main" id="{64D2ECC2-4F6B-21EB-25B2-508D50A26A6B}"/>
              </a:ext>
            </a:extLst>
          </p:cNvPr>
          <p:cNvGrpSpPr/>
          <p:nvPr/>
        </p:nvGrpSpPr>
        <p:grpSpPr>
          <a:xfrm>
            <a:off x="4942151" y="5937076"/>
            <a:ext cx="1777738" cy="600164"/>
            <a:chOff x="4942151" y="5937076"/>
            <a:chExt cx="1777738" cy="600164"/>
          </a:xfrm>
        </p:grpSpPr>
        <p:sp>
          <p:nvSpPr>
            <p:cNvPr id="27" name="Pravokotnik 26">
              <a:extLst>
                <a:ext uri="{FF2B5EF4-FFF2-40B4-BE49-F238E27FC236}">
                  <a16:creationId xmlns:a16="http://schemas.microsoft.com/office/drawing/2014/main" id="{54F7E0A7-1AEE-ECF6-CA35-58FAB38CB5BB}"/>
                </a:ext>
              </a:extLst>
            </p:cNvPr>
            <p:cNvSpPr/>
            <p:nvPr/>
          </p:nvSpPr>
          <p:spPr>
            <a:xfrm>
              <a:off x="4942153" y="5942578"/>
              <a:ext cx="1777736" cy="58680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sz="1100"/>
            </a:p>
          </p:txBody>
        </p:sp>
        <p:sp>
          <p:nvSpPr>
            <p:cNvPr id="28" name="PoljeZBesedilom 27">
              <a:extLst>
                <a:ext uri="{FF2B5EF4-FFF2-40B4-BE49-F238E27FC236}">
                  <a16:creationId xmlns:a16="http://schemas.microsoft.com/office/drawing/2014/main" id="{31F408BC-9537-05A5-CEE3-E74092531CF5}"/>
                </a:ext>
              </a:extLst>
            </p:cNvPr>
            <p:cNvSpPr txBox="1"/>
            <p:nvPr/>
          </p:nvSpPr>
          <p:spPr>
            <a:xfrm>
              <a:off x="4942151" y="5937076"/>
              <a:ext cx="1287199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l-SI" sz="1100" dirty="0"/>
                <a:t>ENOTA ZA IDENTIFIKACIJO OSEB</a:t>
              </a:r>
            </a:p>
          </p:txBody>
        </p:sp>
        <p:pic>
          <p:nvPicPr>
            <p:cNvPr id="39" name="Grafika 38">
              <a:extLst>
                <a:ext uri="{FF2B5EF4-FFF2-40B4-BE49-F238E27FC236}">
                  <a16:creationId xmlns:a16="http://schemas.microsoft.com/office/drawing/2014/main" id="{42F02428-35EC-B2DA-D00B-DD08AF93A5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96DAC541-7B7A-43D3-8B79-37D633B846F1}">
                  <asvg:svgBlip xmlns:asvg="http://schemas.microsoft.com/office/drawing/2016/SVG/main" r:embed="rId46"/>
                </a:ext>
              </a:extLst>
            </a:blip>
            <a:stretch>
              <a:fillRect/>
            </a:stretch>
          </p:blipFill>
          <p:spPr>
            <a:xfrm>
              <a:off x="6247165" y="6002917"/>
              <a:ext cx="383399" cy="4540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12555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2" grpId="0" animBg="1"/>
      <p:bldP spid="1101" grpId="0" animBg="1"/>
      <p:bldP spid="1100" grpId="0" animBg="1"/>
      <p:bldP spid="109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7A66A9-7994-5F34-C846-A07C4CDFC8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7C36DAE-71A0-92E7-F319-EE0E13A3B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dirty="0"/>
              <a:t>Vloga sil za ZRP </a:t>
            </a:r>
            <a:br>
              <a:rPr lang="sl-SI" dirty="0"/>
            </a:br>
            <a:r>
              <a:rPr lang="sl-SI" dirty="0"/>
              <a:t>v sistemu VNDN</a:t>
            </a:r>
          </a:p>
        </p:txBody>
      </p:sp>
      <p:pic>
        <p:nvPicPr>
          <p:cNvPr id="21" name="Grafika 20">
            <a:extLst>
              <a:ext uri="{FF2B5EF4-FFF2-40B4-BE49-F238E27FC236}">
                <a16:creationId xmlns:a16="http://schemas.microsoft.com/office/drawing/2014/main" id="{8C33FAB2-0E69-DF8C-7F96-EF39249445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654246" y="1375865"/>
            <a:ext cx="8020800" cy="5672635"/>
          </a:xfrm>
          <a:prstGeom prst="rect">
            <a:avLst/>
          </a:prstGeom>
        </p:spPr>
      </p:pic>
      <p:pic>
        <p:nvPicPr>
          <p:cNvPr id="25" name="Grafika 24">
            <a:extLst>
              <a:ext uri="{FF2B5EF4-FFF2-40B4-BE49-F238E27FC236}">
                <a16:creationId xmlns:a16="http://schemas.microsoft.com/office/drawing/2014/main" id="{66A0E0CE-068F-53A2-6F88-6870E12199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654246" y="1375865"/>
            <a:ext cx="8020800" cy="5672635"/>
          </a:xfrm>
          <a:prstGeom prst="rect">
            <a:avLst/>
          </a:prstGeom>
        </p:spPr>
      </p:pic>
      <p:pic>
        <p:nvPicPr>
          <p:cNvPr id="27" name="Grafika 26">
            <a:extLst>
              <a:ext uri="{FF2B5EF4-FFF2-40B4-BE49-F238E27FC236}">
                <a16:creationId xmlns:a16="http://schemas.microsoft.com/office/drawing/2014/main" id="{15DF7845-0D72-7E33-BE4C-DC2377CEB7E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0000"/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654246" y="1375865"/>
            <a:ext cx="8020800" cy="5672635"/>
          </a:xfrm>
          <a:prstGeom prst="rect">
            <a:avLst/>
          </a:prstGeom>
        </p:spPr>
      </p:pic>
      <p:pic>
        <p:nvPicPr>
          <p:cNvPr id="29" name="Grafika 28">
            <a:extLst>
              <a:ext uri="{FF2B5EF4-FFF2-40B4-BE49-F238E27FC236}">
                <a16:creationId xmlns:a16="http://schemas.microsoft.com/office/drawing/2014/main" id="{54B5FF1C-B4C3-04E7-51A8-3DF79C58E421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30000"/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654246" y="1375865"/>
            <a:ext cx="8020800" cy="5672635"/>
          </a:xfrm>
          <a:prstGeom prst="rect">
            <a:avLst/>
          </a:prstGeom>
        </p:spPr>
      </p:pic>
      <p:pic>
        <p:nvPicPr>
          <p:cNvPr id="31" name="Grafika 30">
            <a:extLst>
              <a:ext uri="{FF2B5EF4-FFF2-40B4-BE49-F238E27FC236}">
                <a16:creationId xmlns:a16="http://schemas.microsoft.com/office/drawing/2014/main" id="{8BA62530-1618-78F5-F1E0-E3A1E5498672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30000"/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654246" y="1375865"/>
            <a:ext cx="8020800" cy="5672635"/>
          </a:xfrm>
          <a:prstGeom prst="rect">
            <a:avLst/>
          </a:prstGeom>
        </p:spPr>
      </p:pic>
      <p:pic>
        <p:nvPicPr>
          <p:cNvPr id="33" name="Grafika 32">
            <a:extLst>
              <a:ext uri="{FF2B5EF4-FFF2-40B4-BE49-F238E27FC236}">
                <a16:creationId xmlns:a16="http://schemas.microsoft.com/office/drawing/2014/main" id="{AC8439B8-F63F-ECAC-BE75-39EC63A23836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30000"/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-654246" y="1375865"/>
            <a:ext cx="8020800" cy="5672635"/>
          </a:xfrm>
          <a:prstGeom prst="rect">
            <a:avLst/>
          </a:prstGeom>
        </p:spPr>
      </p:pic>
      <p:pic>
        <p:nvPicPr>
          <p:cNvPr id="35" name="Grafika 34">
            <a:extLst>
              <a:ext uri="{FF2B5EF4-FFF2-40B4-BE49-F238E27FC236}">
                <a16:creationId xmlns:a16="http://schemas.microsoft.com/office/drawing/2014/main" id="{6771E269-E2E6-4DD0-DD91-85DEB6388CB2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/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-654246" y="1375865"/>
            <a:ext cx="8020800" cy="5672635"/>
          </a:xfrm>
          <a:prstGeom prst="rect">
            <a:avLst/>
          </a:prstGeom>
        </p:spPr>
      </p:pic>
      <p:pic>
        <p:nvPicPr>
          <p:cNvPr id="37" name="Grafika 36">
            <a:extLst>
              <a:ext uri="{FF2B5EF4-FFF2-40B4-BE49-F238E27FC236}">
                <a16:creationId xmlns:a16="http://schemas.microsoft.com/office/drawing/2014/main" id="{C403634D-E2C8-D715-0413-4462D9D51392}"/>
              </a:ext>
            </a:extLst>
          </p:cNvPr>
          <p:cNvPicPr>
            <a:picLocks noChangeAspect="1"/>
          </p:cNvPicPr>
          <p:nvPr/>
        </p:nvPicPr>
        <p:blipFill>
          <a:blip r:embed="rId16">
            <a:alphaModFix amt="30000"/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-654246" y="1375865"/>
            <a:ext cx="8020800" cy="5672635"/>
          </a:xfrm>
          <a:prstGeom prst="rect">
            <a:avLst/>
          </a:prstGeom>
        </p:spPr>
      </p:pic>
      <p:sp>
        <p:nvSpPr>
          <p:cNvPr id="3" name="Označba mesta vsebine 21">
            <a:extLst>
              <a:ext uri="{FF2B5EF4-FFF2-40B4-BE49-F238E27FC236}">
                <a16:creationId xmlns:a16="http://schemas.microsoft.com/office/drawing/2014/main" id="{0EDCD3D8-6CF7-83F6-2C9F-B6BB173B8B94}"/>
              </a:ext>
            </a:extLst>
          </p:cNvPr>
          <p:cNvSpPr txBox="1">
            <a:spLocks/>
          </p:cNvSpPr>
          <p:nvPr/>
        </p:nvSpPr>
        <p:spPr>
          <a:xfrm>
            <a:off x="7353299" y="1924050"/>
            <a:ext cx="4305301" cy="42529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60000"/>
              </a:lnSpc>
              <a:buFont typeface="Arial" panose="020B0604020202020204" pitchFamily="34" charset="0"/>
              <a:buNone/>
            </a:pPr>
            <a:r>
              <a:rPr lang="sl-SI" sz="2000" b="1" dirty="0"/>
              <a:t>Sile za ZRP izvajajo:</a:t>
            </a:r>
          </a:p>
          <a:p>
            <a:r>
              <a:rPr lang="sl-SI" sz="2000" dirty="0"/>
              <a:t>Pomoč pri evakuaciji</a:t>
            </a:r>
          </a:p>
          <a:p>
            <a:r>
              <a:rPr lang="sl-SI" sz="2000" dirty="0"/>
              <a:t>Zaščito pred NUS</a:t>
            </a:r>
          </a:p>
          <a:p>
            <a:r>
              <a:rPr lang="sl-SI" sz="2000" dirty="0"/>
              <a:t>Postavljanje protipoplavnih nasipov</a:t>
            </a:r>
          </a:p>
          <a:p>
            <a:r>
              <a:rPr lang="sl-SI" sz="2000" dirty="0"/>
              <a:t>Gašenje požarov</a:t>
            </a:r>
          </a:p>
          <a:p>
            <a:r>
              <a:rPr lang="sl-SI" sz="2000" dirty="0"/>
              <a:t>Reševanje ob eksplozijah</a:t>
            </a:r>
          </a:p>
          <a:p>
            <a:r>
              <a:rPr lang="sl-SI" sz="2000" dirty="0"/>
              <a:t>Reševanje iz ruševin</a:t>
            </a:r>
          </a:p>
          <a:p>
            <a:r>
              <a:rPr lang="sl-SI" sz="2000" dirty="0"/>
              <a:t>Reševanje na vodi in iz vode</a:t>
            </a:r>
          </a:p>
          <a:p>
            <a:r>
              <a:rPr lang="sl-SI" sz="2000" dirty="0"/>
              <a:t>Reševanje v gorah</a:t>
            </a:r>
          </a:p>
          <a:p>
            <a:r>
              <a:rPr lang="sl-SI" sz="20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6553341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0110DE2-A0B0-141C-0EF4-924503165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Vloga gasilcev </a:t>
            </a:r>
            <a:br>
              <a:rPr lang="sl-SI" dirty="0"/>
            </a:br>
            <a:r>
              <a:rPr lang="sl-SI" dirty="0"/>
              <a:t>v silah za ZRP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DB01F4C6-0FF3-9CDC-945E-0BED4F7940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00300"/>
            <a:ext cx="4457700" cy="3776662"/>
          </a:xfrm>
        </p:spPr>
        <p:txBody>
          <a:bodyPr/>
          <a:lstStyle/>
          <a:p>
            <a:r>
              <a:rPr lang="sl-SI" dirty="0"/>
              <a:t>35.000 operativnih gasilcev je najštevilčnejša sila ZRP</a:t>
            </a:r>
          </a:p>
          <a:p>
            <a:r>
              <a:rPr lang="sl-SI" dirty="0"/>
              <a:t>Zaradi organizacije in načina aktiviranja je možno v kratkem času aktivirati veliko število pripadnikov gasilske službe</a:t>
            </a: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A61A804C-86F4-3CB9-B5FA-7E05D879BB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6510579"/>
              </p:ext>
            </p:extLst>
          </p:nvPr>
        </p:nvGraphicFramePr>
        <p:xfrm>
          <a:off x="5724525" y="2095499"/>
          <a:ext cx="5934075" cy="3858235"/>
        </p:xfrm>
        <a:graphic>
          <a:graphicData uri="http://schemas.openxmlformats.org/drawingml/2006/table">
            <a:tbl>
              <a:tblPr firstRow="1" lastRow="1" bandRow="1">
                <a:tableStyleId>{5C22544A-7EE6-4342-B048-85BDC9FD1C3A}</a:tableStyleId>
              </a:tblPr>
              <a:tblGrid>
                <a:gridCol w="3209925">
                  <a:extLst>
                    <a:ext uri="{9D8B030D-6E8A-4147-A177-3AD203B41FA5}">
                      <a16:colId xmlns:a16="http://schemas.microsoft.com/office/drawing/2014/main" val="1375742610"/>
                    </a:ext>
                  </a:extLst>
                </a:gridCol>
                <a:gridCol w="1266825">
                  <a:extLst>
                    <a:ext uri="{9D8B030D-6E8A-4147-A177-3AD203B41FA5}">
                      <a16:colId xmlns:a16="http://schemas.microsoft.com/office/drawing/2014/main" val="3362641284"/>
                    </a:ext>
                  </a:extLst>
                </a:gridCol>
                <a:gridCol w="1457325">
                  <a:extLst>
                    <a:ext uri="{9D8B030D-6E8A-4147-A177-3AD203B41FA5}">
                      <a16:colId xmlns:a16="http://schemas.microsoft.com/office/drawing/2014/main" val="3739445156"/>
                    </a:ext>
                  </a:extLst>
                </a:gridCol>
              </a:tblGrid>
              <a:tr h="468445">
                <a:tc>
                  <a:txBody>
                    <a:bodyPr/>
                    <a:lstStyle/>
                    <a:p>
                      <a:endParaRPr lang="sl-SI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600" dirty="0"/>
                        <a:t>Število intervencij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600" dirty="0"/>
                        <a:t>Število pripadnikov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33439614"/>
                  </a:ext>
                </a:extLst>
              </a:tr>
              <a:tr h="468445">
                <a:tc>
                  <a:txBody>
                    <a:bodyPr/>
                    <a:lstStyle/>
                    <a:p>
                      <a:r>
                        <a:rPr lang="sl-SI" sz="1600" dirty="0"/>
                        <a:t>Gorska reševalna služba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600" dirty="0"/>
                        <a:t>593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600" dirty="0"/>
                        <a:t>4.463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26850696"/>
                  </a:ext>
                </a:extLst>
              </a:tr>
              <a:tr h="468445">
                <a:tc>
                  <a:txBody>
                    <a:bodyPr/>
                    <a:lstStyle/>
                    <a:p>
                      <a:r>
                        <a:rPr lang="sl-SI" sz="1600" dirty="0"/>
                        <a:t>Gasilska služba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600" dirty="0"/>
                        <a:t>18.839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600" dirty="0"/>
                        <a:t>130.607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36236981"/>
                  </a:ext>
                </a:extLst>
              </a:tr>
              <a:tr h="468445">
                <a:tc>
                  <a:txBody>
                    <a:bodyPr/>
                    <a:lstStyle/>
                    <a:p>
                      <a:r>
                        <a:rPr lang="sl-SI" sz="1600" dirty="0"/>
                        <a:t>Jamarska reševalna služba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600" dirty="0"/>
                        <a:t>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600" dirty="0"/>
                        <a:t>45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86922148"/>
                  </a:ext>
                </a:extLst>
              </a:tr>
              <a:tr h="468445">
                <a:tc>
                  <a:txBody>
                    <a:bodyPr/>
                    <a:lstStyle/>
                    <a:p>
                      <a:r>
                        <a:rPr lang="sl-SI" sz="1600" dirty="0"/>
                        <a:t>Enote reševalnih psov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600" dirty="0"/>
                        <a:t>83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600" dirty="0"/>
                        <a:t>422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24852621"/>
                  </a:ext>
                </a:extLst>
              </a:tr>
              <a:tr h="468445">
                <a:tc>
                  <a:txBody>
                    <a:bodyPr/>
                    <a:lstStyle/>
                    <a:p>
                      <a:r>
                        <a:rPr lang="sl-SI" sz="1600" dirty="0"/>
                        <a:t>Poklicne gasilske enote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600" dirty="0"/>
                        <a:t>9.288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600" dirty="0"/>
                        <a:t>37.302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78296765"/>
                  </a:ext>
                </a:extLst>
              </a:tr>
              <a:tr h="468445">
                <a:tc>
                  <a:txBody>
                    <a:bodyPr/>
                    <a:lstStyle/>
                    <a:p>
                      <a:r>
                        <a:rPr lang="sl-SI" sz="1600" dirty="0"/>
                        <a:t>Podvodna reševalna služba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600" dirty="0"/>
                        <a:t>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600" dirty="0"/>
                        <a:t>137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84121"/>
                  </a:ext>
                </a:extLst>
              </a:tr>
              <a:tr h="468445">
                <a:tc>
                  <a:txBody>
                    <a:bodyPr/>
                    <a:lstStyle/>
                    <a:p>
                      <a:r>
                        <a:rPr lang="sl-SI" sz="1600" dirty="0"/>
                        <a:t>Skupaj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600" dirty="0"/>
                        <a:t>28.845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600" dirty="0"/>
                        <a:t>172.976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53350214"/>
                  </a:ext>
                </a:extLst>
              </a:tr>
            </a:tbl>
          </a:graphicData>
        </a:graphic>
      </p:graphicFrame>
      <p:sp>
        <p:nvSpPr>
          <p:cNvPr id="5" name="PoljeZBesedilom 4">
            <a:extLst>
              <a:ext uri="{FF2B5EF4-FFF2-40B4-BE49-F238E27FC236}">
                <a16:creationId xmlns:a16="http://schemas.microsoft.com/office/drawing/2014/main" id="{390C711C-96CB-75C8-91C1-E1DEB9297549}"/>
              </a:ext>
            </a:extLst>
          </p:cNvPr>
          <p:cNvSpPr txBox="1"/>
          <p:nvPr/>
        </p:nvSpPr>
        <p:spPr>
          <a:xfrm>
            <a:off x="6643687" y="6077505"/>
            <a:ext cx="4095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/>
              <a:t>Intervencije v letu 2020</a:t>
            </a:r>
          </a:p>
        </p:txBody>
      </p:sp>
    </p:spTree>
    <p:extLst>
      <p:ext uri="{BB962C8B-B14F-4D97-AF65-F5344CB8AC3E}">
        <p14:creationId xmlns:p14="http://schemas.microsoft.com/office/powerpoint/2010/main" val="28019268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69BBE5B-3D02-4FDB-CC1F-42CF452F6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Naravne in druge nesreče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718ABAD8-324C-3151-395F-B36D31D050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l-SI" dirty="0"/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27316253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lika 8" descr="Slika, ki vsebuje besede na prostem, narava, voda, megla&#10;&#10;Vsebina, ustvarjena z UI, morda ni pravilna.">
            <a:extLst>
              <a:ext uri="{FF2B5EF4-FFF2-40B4-BE49-F238E27FC236}">
                <a16:creationId xmlns:a16="http://schemas.microsoft.com/office/drawing/2014/main" id="{BD937BEE-BA24-96A1-05E4-EE414106C7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853549"/>
            <a:ext cx="6096000" cy="3413760"/>
          </a:xfrm>
          <a:prstGeom prst="rect">
            <a:avLst/>
          </a:prstGeom>
        </p:spPr>
      </p:pic>
      <p:sp>
        <p:nvSpPr>
          <p:cNvPr id="4" name="Naslov 3">
            <a:extLst>
              <a:ext uri="{FF2B5EF4-FFF2-40B4-BE49-F238E27FC236}">
                <a16:creationId xmlns:a16="http://schemas.microsoft.com/office/drawing/2014/main" id="{A1704D6E-A88A-ABB9-02F2-8031A29B1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Naštejmo nekaj naravnih nesreč …</a:t>
            </a:r>
          </a:p>
        </p:txBody>
      </p:sp>
      <p:pic>
        <p:nvPicPr>
          <p:cNvPr id="5" name="Označba mesta vsebine 4" descr="Slika, ki vsebuje besede na prostem, stavba, nebo, oblačila">
            <a:extLst>
              <a:ext uri="{FF2B5EF4-FFF2-40B4-BE49-F238E27FC236}">
                <a16:creationId xmlns:a16="http://schemas.microsoft.com/office/drawing/2014/main" id="{78C3C8C9-4E99-2DE8-5257-6B51227E4F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9320"/>
            <a:ext cx="5822501" cy="3677880"/>
          </a:xfrm>
        </p:spPr>
      </p:pic>
    </p:spTree>
    <p:extLst>
      <p:ext uri="{BB962C8B-B14F-4D97-AF65-F5344CB8AC3E}">
        <p14:creationId xmlns:p14="http://schemas.microsoft.com/office/powerpoint/2010/main" val="3181744601"/>
      </p:ext>
    </p:extLst>
  </p:cSld>
  <p:clrMapOvr>
    <a:masterClrMapping/>
  </p:clrMapOvr>
</p:sld>
</file>

<file path=ppt/theme/theme1.xml><?xml version="1.0" encoding="utf-8"?>
<a:theme xmlns:a="http://schemas.openxmlformats.org/drawingml/2006/main" name="Vsebina">
  <a:themeElements>
    <a:clrScheme name="Pisarna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GZ Logatec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Naslovi">
  <a:themeElements>
    <a:clrScheme name="Pisarna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GZ Logatec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isarna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3379</TotalTime>
  <Words>530</Words>
  <Application>Microsoft Office PowerPoint</Application>
  <PresentationFormat>Širokozaslonsko</PresentationFormat>
  <Paragraphs>128</Paragraphs>
  <Slides>23</Slides>
  <Notes>1</Notes>
  <HiddenSlides>0</HiddenSlides>
  <MMClips>3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2</vt:i4>
      </vt:variant>
      <vt:variant>
        <vt:lpstr>Naslovi diapozitivov</vt:lpstr>
      </vt:variant>
      <vt:variant>
        <vt:i4>23</vt:i4>
      </vt:variant>
    </vt:vector>
  </HeadingPairs>
  <TitlesOfParts>
    <vt:vector size="28" baseType="lpstr">
      <vt:lpstr>Aptos</vt:lpstr>
      <vt:lpstr>Arial</vt:lpstr>
      <vt:lpstr>Georgia</vt:lpstr>
      <vt:lpstr>Vsebina</vt:lpstr>
      <vt:lpstr>Naslovi</vt:lpstr>
      <vt:lpstr>Sistem varstva pred naravnimi in drugimi nesrečami</vt:lpstr>
      <vt:lpstr>Varstvo pred naravnimi in drugimi nesrečami</vt:lpstr>
      <vt:lpstr>Sistem varstva pred  naravnimi in drugimi nesrečami</vt:lpstr>
      <vt:lpstr>Sistem varstva pred naravnimi in drugimi nesrečami</vt:lpstr>
      <vt:lpstr>S kom gasilci sodelujemo?</vt:lpstr>
      <vt:lpstr>Vloga sil za ZRP  v sistemu VNDN</vt:lpstr>
      <vt:lpstr>Vloga gasilcev  v silah za ZRP</vt:lpstr>
      <vt:lpstr>Naravne in druge nesreče</vt:lpstr>
      <vt:lpstr>Naštejmo nekaj naravnih nesreč …</vt:lpstr>
      <vt:lpstr>Naštejmo nekaj naravnih nesreč …</vt:lpstr>
      <vt:lpstr>Naštejmo nekaj naravnih nesreč …</vt:lpstr>
      <vt:lpstr>Naštejmo nekaj naravnih nesreč …</vt:lpstr>
      <vt:lpstr>Naštejmo nekaj naravnih nesreč …</vt:lpstr>
      <vt:lpstr>Naštejmo nekaj naravnih nesreč …</vt:lpstr>
      <vt:lpstr>Naštejmo nekaj drugih nesreč …</vt:lpstr>
      <vt:lpstr>Naštejmo nekaj drugih nesreč …</vt:lpstr>
      <vt:lpstr>Sistem javnega alarmiranja</vt:lpstr>
      <vt:lpstr>Sistem javnega alarmiranja</vt:lpstr>
      <vt:lpstr>Naravne in druge nesreče na območju lokalne skupnosti</vt:lpstr>
      <vt:lpstr>Najpogostejše nesreče v Logatcu</vt:lpstr>
      <vt:lpstr>Regijski center za obveščanje</vt:lpstr>
      <vt:lpstr>Regijski centri  za obveščanje</vt:lpstr>
      <vt:lpstr>Regijski center  za obveščanje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Peter Gladek</dc:creator>
  <cp:lastModifiedBy>Peter Gladek</cp:lastModifiedBy>
  <cp:revision>4</cp:revision>
  <dcterms:created xsi:type="dcterms:W3CDTF">2025-10-18T17:41:36Z</dcterms:created>
  <dcterms:modified xsi:type="dcterms:W3CDTF">2026-02-03T20:56:44Z</dcterms:modified>
</cp:coreProperties>
</file>